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Gill Sans Ultra Bold" panose="020B0A02020104020203" pitchFamily="34" charset="0"/>
      <p:regular r:id="rId22"/>
    </p:embeddedFont>
    <p:embeddedFont>
      <p:font typeface="GrilledCheese BTN" panose="020B0604060402040206" pitchFamily="34" charset="0"/>
      <p:regular r:id="rId23"/>
    </p:embeddedFont>
  </p:embeddedFontLst>
  <p:custShowLst>
    <p:custShow name="Custom Show 1" id="0">
      <p:sldLst>
        <p:sld r:id="rId5"/>
        <p:sld r:id="rId3"/>
        <p:sld r:id="rId8"/>
        <p:sld r:id="rId10"/>
        <p:sld r:id="rId13"/>
        <p:sld r:id="rId7"/>
        <p:sld r:id="rId4"/>
        <p:sld r:id="rId12"/>
        <p:sld r:id="rId6"/>
        <p:sld r:id="rId14"/>
        <p:sld r:id="rId9"/>
        <p:sld r:id="rId11"/>
      </p:sldLst>
    </p:custShow>
    <p:custShow name="Custom Show 2" id="1">
      <p:sldLst>
        <p:sld r:id="rId7"/>
        <p:sld r:id="rId10"/>
        <p:sld r:id="rId3"/>
        <p:sld r:id="rId14"/>
        <p:sld r:id="rId9"/>
        <p:sld r:id="rId6"/>
        <p:sld r:id="rId4"/>
        <p:sld r:id="rId11"/>
        <p:sld r:id="rId13"/>
        <p:sld r:id="rId5"/>
        <p:sld r:id="rId12"/>
        <p:sld r:id="rId8"/>
        <p:sld r:id="rId15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7E6E6"/>
    <a:srgbClr val="000000"/>
    <a:srgbClr val="767171"/>
    <a:srgbClr val="D0C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18DE9-087D-473C-9F96-390AA85B56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33A788-A084-4A10-86BA-A7888A313B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A29DA1-0AC3-4A3E-89C3-D25631A2F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25A96-6553-423E-9306-B3D743729AC7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E0CEC6-B567-40AF-9C6A-C4A328E03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8338AB-4B4C-46EC-83D9-3C3409A01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B3AC-4222-452B-B286-920860DF48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625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96D72-E2C7-4768-909D-26A24B5A6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B56B36-4E5A-4FA3-ADC4-37472C149E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554938-6E18-45DF-9A21-0C1979D1E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25A96-6553-423E-9306-B3D743729AC7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8D271-1945-482D-AD4E-7761F4D5D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B0B5F8-3E42-4E10-A641-D97E83109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B3AC-4222-452B-B286-920860DF48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4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1B5B94-6B6A-4270-A6A1-763009AF83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4C20CE-E51B-4CA5-8542-A7B27041FB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1F8A8E-63C1-46AC-ABCE-F263DD3F5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25A96-6553-423E-9306-B3D743729AC7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0EC56-19A0-48A0-B5F3-13BCD810B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07EDF0-27AD-4407-A95F-F28B9B9B0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B3AC-4222-452B-B286-920860DF48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990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FE8BD-2D86-4B6F-9660-CC6835FCB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9720E6-436A-41D6-AC23-F17114AB4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5BDF3-33C9-49B6-A31F-2CBB84650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25A96-6553-423E-9306-B3D743729AC7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E51F17-4AA3-440F-9235-4651DA8F6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5ED808-D5B2-4BFF-851C-E2FA6BC93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B3AC-4222-452B-B286-920860DF48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470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DB5C5-FC39-4010-934A-B70938594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FD6EEF-E804-4B13-A6BF-353B98B13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132EC3-C0F4-4EF1-8AA0-477E78796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25A96-6553-423E-9306-B3D743729AC7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E45BE6-FAE2-49F7-8A34-9418053D1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A0DC4-9984-4071-BBE7-50F9964DA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B3AC-4222-452B-B286-920860DF48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636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BE4E2-61F5-46B0-AA60-7E6B4DBBE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393DC-26A4-487A-A544-A27EE8D1F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4759DB-D823-43FF-8D99-62E334CE29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58B422-63D8-42B8-9AE5-19333A3F9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25A96-6553-423E-9306-B3D743729AC7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688115-6AC6-4F43-BABE-CDBB2AC46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A6F328-53C9-4F34-A304-CDE2B0D81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B3AC-4222-452B-B286-920860DF48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858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D5655-CAC3-498A-B832-77162D0F2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D6562A-0A89-44C9-A21A-D10D5ECA9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20BD4C-C607-4099-9890-131AA97666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71AB5E-4C3B-4A38-860F-DE6B638498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E516EE-935E-4C0B-87A3-57437D69AD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1BB541-AB09-43A1-A402-6369FEA35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25A96-6553-423E-9306-B3D743729AC7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7A4E53-6F8B-49CD-B512-344111AF7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03EB07-35C8-4BFF-B0DB-BD2F0E454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B3AC-4222-452B-B286-920860DF48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408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6C99B-857F-4DC0-AC06-D16D60E4C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E72154-8554-417F-B3D3-7DA6F9441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25A96-6553-423E-9306-B3D743729AC7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1B49E9-8EA1-46D9-A75A-679574750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1F19BD-4A9B-4C53-9AD6-04C6B41F9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B3AC-4222-452B-B286-920860DF48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677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287700-5BD4-40E7-BBA7-D3E0BD945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25A96-6553-423E-9306-B3D743729AC7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D17D06-72FD-451F-8CED-B4BB9F56A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22D74A-7A0A-4A94-87CD-7BD2A0F9E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B3AC-4222-452B-B286-920860DF48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162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78548-D784-4CB5-B8B2-712C8E667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B6434-82C1-453E-B5BE-89EB0DC7D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78AD45-6D35-4187-A7D8-0FCAB2A0A3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5D702C-CD9F-4546-87CF-525430E72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25A96-6553-423E-9306-B3D743729AC7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5EB897-FA1C-49D6-9A98-4E1B44BB0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6C35BC-F61B-4A42-AE6F-61770108C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B3AC-4222-452B-B286-920860DF48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360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0E4B7-2CD2-47B7-A399-B77E7ACE9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54EFDD-71CE-4127-800A-6E48C53199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887223-6E17-411A-951F-6CA7BB5E2B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EC61A7-82CA-4019-9B0E-EFEE085B8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25A96-6553-423E-9306-B3D743729AC7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83DDF5-04E9-4DF5-9AE6-6E19C62B9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5A262D-FF5B-4DE6-A2FF-67C89C488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B3AC-4222-452B-B286-920860DF48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388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EB29AC-BFDF-440F-8653-26FE17527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4C0D19-FE21-4335-95D2-1E55540018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2A1D7-00AF-4ADB-A9A6-F3F8EFBB02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25A96-6553-423E-9306-B3D743729AC7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2B53A4-BB46-4D58-A55D-1CA20DFC80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79C776-E0BA-4572-A81B-A0D3C709A7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0B3AC-4222-452B-B286-920860DF48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980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g"/><Relationship Id="rId10" Type="http://schemas.openxmlformats.org/officeDocument/2006/relationships/slide" Target="slide4.xml"/><Relationship Id="rId4" Type="http://schemas.openxmlformats.org/officeDocument/2006/relationships/hyperlink" Target="http://journalofdigitalhumanities.org/3-1/pudding-lane-recreating-seventeenth-century-london/" TargetMode="External"/><Relationship Id="rId9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hyperlink" Target="http://journalofdigitalhumanities.org/3-1/pudding-lane-recreating-seventeenth-century-london/" TargetMode="Externa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hyperlink" Target="http://journalofdigitalhumanities.org/3-1/pudding-lane-recreating-seventeenth-century-london/" TargetMode="Externa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hyperlink" Target="http://journalofdigitalhumanities.org/3-1/pudding-lane-recreating-seventeenth-century-london/" TargetMode="Externa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hyperlink" Target="http://journalofdigitalhumanities.org/3-1/pudding-lane-recreating-seventeenth-century-london/" TargetMode="Externa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audio" Target="../media/audio1.wav"/><Relationship Id="rId4" Type="http://schemas.openxmlformats.org/officeDocument/2006/relationships/hyperlink" Target="http://journalofdigitalhumanities.org/3-1/pudding-lane-recreating-seventeenth-century-london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hyperlink" Target="http://journalofdigitalhumanities.org/3-1/pudding-lane-recreating-seventeenth-century-london/" TargetMode="Externa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hyperlink" Target="http://journalofdigitalhumanities.org/3-1/pudding-lane-recreating-seventeenth-century-london/" TargetMode="Externa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hyperlink" Target="http://journalofdigitalhumanities.org/3-1/pudding-lane-recreating-seventeenth-century-london/" TargetMode="Externa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hyperlink" Target="http://journalofdigitalhumanities.org/3-1/pudding-lane-recreating-seventeenth-century-london/" TargetMode="Externa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hyperlink" Target="http://journalofdigitalhumanities.org/3-1/pudding-lane-recreating-seventeenth-century-london/" TargetMode="Externa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hyperlink" Target="http://journalofdigitalhumanities.org/3-1/pudding-lane-recreating-seventeenth-century-london/" TargetMode="Externa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hyperlink" Target="http://journalofdigitalhumanities.org/3-1/pudding-lane-recreating-seventeenth-century-london/" TargetMode="Externa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hyperlink" Target="http://journalofdigitalhumanities.org/3-1/pudding-lane-recreating-seventeenth-century-london/" TargetMode="Externa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left DOOR CLOSED Picture 6" descr="A picture containing wooden, old&#10;&#10;Description automatically generated">
            <a:extLst>
              <a:ext uri="{FF2B5EF4-FFF2-40B4-BE49-F238E27FC236}">
                <a16:creationId xmlns:a16="http://schemas.microsoft.com/office/drawing/2014/main" id="{F2F019E9-9497-499E-BD99-D8806B5FD0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871130" y="1418818"/>
            <a:ext cx="2619113" cy="4522989"/>
          </a:xfrm>
          <a:prstGeom prst="rect">
            <a:avLst/>
          </a:prstGeom>
          <a:effectLst>
            <a:outerShdw blurRad="50800" dist="114300" algn="l" rotWithShape="0">
              <a:prstClr val="black">
                <a:alpha val="75000"/>
              </a:prstClr>
            </a:outerShdw>
            <a:softEdge rad="31750"/>
          </a:effectLst>
          <a:scene3d>
            <a:camera prst="orthographicFront">
              <a:rot lat="0" lon="20099960" rev="0"/>
            </a:camera>
            <a:lightRig rig="threePt" dir="t"/>
          </a:scene3d>
          <a:sp3d extrusionH="101600" prstMaterial="dkEdge">
            <a:extrusionClr>
              <a:schemeClr val="tx1">
                <a:lumMod val="85000"/>
                <a:lumOff val="15000"/>
              </a:schemeClr>
            </a:extrusionClr>
          </a:sp3d>
        </p:spPr>
      </p:pic>
      <p:sp>
        <p:nvSpPr>
          <p:cNvPr id="29" name="LEFT DOOR OPEN Rectangle 17">
            <a:extLst>
              <a:ext uri="{FF2B5EF4-FFF2-40B4-BE49-F238E27FC236}">
                <a16:creationId xmlns:a16="http://schemas.microsoft.com/office/drawing/2014/main" id="{975DEC27-F8CB-4B19-9F05-D23398A5FC06}"/>
              </a:ext>
            </a:extLst>
          </p:cNvPr>
          <p:cNvSpPr/>
          <p:nvPr/>
        </p:nvSpPr>
        <p:spPr>
          <a:xfrm flipH="1">
            <a:off x="2954441" y="991829"/>
            <a:ext cx="1439893" cy="5286250"/>
          </a:xfrm>
          <a:custGeom>
            <a:avLst/>
            <a:gdLst>
              <a:gd name="connsiteX0" fmla="*/ 0 w 1409335"/>
              <a:gd name="connsiteY0" fmla="*/ 0 h 3083984"/>
              <a:gd name="connsiteX1" fmla="*/ 1409335 w 1409335"/>
              <a:gd name="connsiteY1" fmla="*/ 0 h 3083984"/>
              <a:gd name="connsiteX2" fmla="*/ 1409335 w 1409335"/>
              <a:gd name="connsiteY2" fmla="*/ 3083984 h 3083984"/>
              <a:gd name="connsiteX3" fmla="*/ 0 w 1409335"/>
              <a:gd name="connsiteY3" fmla="*/ 3083984 h 3083984"/>
              <a:gd name="connsiteX4" fmla="*/ 0 w 1409335"/>
              <a:gd name="connsiteY4" fmla="*/ 0 h 3083984"/>
              <a:gd name="connsiteX0" fmla="*/ 11875 w 1409335"/>
              <a:gd name="connsiteY0" fmla="*/ 0 h 3262114"/>
              <a:gd name="connsiteX1" fmla="*/ 1409335 w 1409335"/>
              <a:gd name="connsiteY1" fmla="*/ 178130 h 3262114"/>
              <a:gd name="connsiteX2" fmla="*/ 1409335 w 1409335"/>
              <a:gd name="connsiteY2" fmla="*/ 3262114 h 3262114"/>
              <a:gd name="connsiteX3" fmla="*/ 0 w 1409335"/>
              <a:gd name="connsiteY3" fmla="*/ 3262114 h 3262114"/>
              <a:gd name="connsiteX4" fmla="*/ 11875 w 1409335"/>
              <a:gd name="connsiteY4" fmla="*/ 0 h 3262114"/>
              <a:gd name="connsiteX0" fmla="*/ 1143 w 1398603"/>
              <a:gd name="connsiteY0" fmla="*/ 0 h 3487745"/>
              <a:gd name="connsiteX1" fmla="*/ 1398603 w 1398603"/>
              <a:gd name="connsiteY1" fmla="*/ 178130 h 3487745"/>
              <a:gd name="connsiteX2" fmla="*/ 1398603 w 1398603"/>
              <a:gd name="connsiteY2" fmla="*/ 3262114 h 3487745"/>
              <a:gd name="connsiteX3" fmla="*/ 1143 w 1398603"/>
              <a:gd name="connsiteY3" fmla="*/ 3487745 h 3487745"/>
              <a:gd name="connsiteX4" fmla="*/ 1143 w 1398603"/>
              <a:gd name="connsiteY4" fmla="*/ 0 h 3487745"/>
              <a:gd name="connsiteX0" fmla="*/ 1143 w 1398603"/>
              <a:gd name="connsiteY0" fmla="*/ 0 h 3611386"/>
              <a:gd name="connsiteX1" fmla="*/ 1398603 w 1398603"/>
              <a:gd name="connsiteY1" fmla="*/ 301771 h 3611386"/>
              <a:gd name="connsiteX2" fmla="*/ 1398603 w 1398603"/>
              <a:gd name="connsiteY2" fmla="*/ 3385755 h 3611386"/>
              <a:gd name="connsiteX3" fmla="*/ 1143 w 1398603"/>
              <a:gd name="connsiteY3" fmla="*/ 3611386 h 3611386"/>
              <a:gd name="connsiteX4" fmla="*/ 1143 w 1398603"/>
              <a:gd name="connsiteY4" fmla="*/ 0 h 3611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8603" h="3611386">
                <a:moveTo>
                  <a:pt x="1143" y="0"/>
                </a:moveTo>
                <a:lnTo>
                  <a:pt x="1398603" y="301771"/>
                </a:lnTo>
                <a:lnTo>
                  <a:pt x="1398603" y="3385755"/>
                </a:lnTo>
                <a:lnTo>
                  <a:pt x="1143" y="3611386"/>
                </a:lnTo>
                <a:cubicBezTo>
                  <a:pt x="5101" y="2524015"/>
                  <a:pt x="-2815" y="1087371"/>
                  <a:pt x="1143" y="0"/>
                </a:cubicBez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757" b="-7865"/>
            </a:stretch>
          </a:blipFill>
          <a:ln>
            <a:noFill/>
          </a:ln>
          <a:scene3d>
            <a:camera prst="orthographicFront">
              <a:rot lat="0" lon="3899935" rev="0"/>
            </a:camera>
            <a:lightRig rig="threePt" dir="t"/>
          </a:scene3d>
          <a:sp3d extrusionH="146050">
            <a:extrusionClr>
              <a:schemeClr val="tx1">
                <a:lumMod val="85000"/>
                <a:lumOff val="1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8" name="RIGHT DOOR OPEN Rectangle 17">
            <a:extLst>
              <a:ext uri="{FF2B5EF4-FFF2-40B4-BE49-F238E27FC236}">
                <a16:creationId xmlns:a16="http://schemas.microsoft.com/office/drawing/2014/main" id="{63E531B3-771F-4038-A1BF-70E506969F15}"/>
              </a:ext>
            </a:extLst>
          </p:cNvPr>
          <p:cNvSpPr/>
          <p:nvPr/>
        </p:nvSpPr>
        <p:spPr>
          <a:xfrm flipH="1">
            <a:off x="10207043" y="1022199"/>
            <a:ext cx="1439893" cy="5286250"/>
          </a:xfrm>
          <a:custGeom>
            <a:avLst/>
            <a:gdLst>
              <a:gd name="connsiteX0" fmla="*/ 0 w 1409335"/>
              <a:gd name="connsiteY0" fmla="*/ 0 h 3083984"/>
              <a:gd name="connsiteX1" fmla="*/ 1409335 w 1409335"/>
              <a:gd name="connsiteY1" fmla="*/ 0 h 3083984"/>
              <a:gd name="connsiteX2" fmla="*/ 1409335 w 1409335"/>
              <a:gd name="connsiteY2" fmla="*/ 3083984 h 3083984"/>
              <a:gd name="connsiteX3" fmla="*/ 0 w 1409335"/>
              <a:gd name="connsiteY3" fmla="*/ 3083984 h 3083984"/>
              <a:gd name="connsiteX4" fmla="*/ 0 w 1409335"/>
              <a:gd name="connsiteY4" fmla="*/ 0 h 3083984"/>
              <a:gd name="connsiteX0" fmla="*/ 11875 w 1409335"/>
              <a:gd name="connsiteY0" fmla="*/ 0 h 3262114"/>
              <a:gd name="connsiteX1" fmla="*/ 1409335 w 1409335"/>
              <a:gd name="connsiteY1" fmla="*/ 178130 h 3262114"/>
              <a:gd name="connsiteX2" fmla="*/ 1409335 w 1409335"/>
              <a:gd name="connsiteY2" fmla="*/ 3262114 h 3262114"/>
              <a:gd name="connsiteX3" fmla="*/ 0 w 1409335"/>
              <a:gd name="connsiteY3" fmla="*/ 3262114 h 3262114"/>
              <a:gd name="connsiteX4" fmla="*/ 11875 w 1409335"/>
              <a:gd name="connsiteY4" fmla="*/ 0 h 3262114"/>
              <a:gd name="connsiteX0" fmla="*/ 1143 w 1398603"/>
              <a:gd name="connsiteY0" fmla="*/ 0 h 3487745"/>
              <a:gd name="connsiteX1" fmla="*/ 1398603 w 1398603"/>
              <a:gd name="connsiteY1" fmla="*/ 178130 h 3487745"/>
              <a:gd name="connsiteX2" fmla="*/ 1398603 w 1398603"/>
              <a:gd name="connsiteY2" fmla="*/ 3262114 h 3487745"/>
              <a:gd name="connsiteX3" fmla="*/ 1143 w 1398603"/>
              <a:gd name="connsiteY3" fmla="*/ 3487745 h 3487745"/>
              <a:gd name="connsiteX4" fmla="*/ 1143 w 1398603"/>
              <a:gd name="connsiteY4" fmla="*/ 0 h 3487745"/>
              <a:gd name="connsiteX0" fmla="*/ 1143 w 1398603"/>
              <a:gd name="connsiteY0" fmla="*/ 0 h 3611386"/>
              <a:gd name="connsiteX1" fmla="*/ 1398603 w 1398603"/>
              <a:gd name="connsiteY1" fmla="*/ 301771 h 3611386"/>
              <a:gd name="connsiteX2" fmla="*/ 1398603 w 1398603"/>
              <a:gd name="connsiteY2" fmla="*/ 3385755 h 3611386"/>
              <a:gd name="connsiteX3" fmla="*/ 1143 w 1398603"/>
              <a:gd name="connsiteY3" fmla="*/ 3611386 h 3611386"/>
              <a:gd name="connsiteX4" fmla="*/ 1143 w 1398603"/>
              <a:gd name="connsiteY4" fmla="*/ 0 h 3611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8603" h="3611386">
                <a:moveTo>
                  <a:pt x="1143" y="0"/>
                </a:moveTo>
                <a:lnTo>
                  <a:pt x="1398603" y="301771"/>
                </a:lnTo>
                <a:lnTo>
                  <a:pt x="1398603" y="3385755"/>
                </a:lnTo>
                <a:lnTo>
                  <a:pt x="1143" y="3611386"/>
                </a:lnTo>
                <a:cubicBezTo>
                  <a:pt x="5101" y="2524015"/>
                  <a:pt x="-2815" y="1087371"/>
                  <a:pt x="1143" y="0"/>
                </a:cubicBez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757" b="-7865"/>
            </a:stretch>
          </a:blipFill>
          <a:ln>
            <a:noFill/>
          </a:ln>
          <a:scene3d>
            <a:camera prst="orthographicFront">
              <a:rot lat="0" lon="3899935" rev="0"/>
            </a:camera>
            <a:lightRig rig="threePt" dir="t"/>
          </a:scene3d>
          <a:sp3d extrusionH="146050">
            <a:extrusionClr>
              <a:schemeClr val="tx1">
                <a:lumMod val="85000"/>
                <a:lumOff val="1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5" name="MIDDLE DOOR OPEN Rectangle 17">
            <a:extLst>
              <a:ext uri="{FF2B5EF4-FFF2-40B4-BE49-F238E27FC236}">
                <a16:creationId xmlns:a16="http://schemas.microsoft.com/office/drawing/2014/main" id="{284D2050-593A-4931-9958-97B3185F1E1E}"/>
              </a:ext>
            </a:extLst>
          </p:cNvPr>
          <p:cNvSpPr/>
          <p:nvPr/>
        </p:nvSpPr>
        <p:spPr>
          <a:xfrm flipH="1">
            <a:off x="6580742" y="991829"/>
            <a:ext cx="1439893" cy="5286250"/>
          </a:xfrm>
          <a:custGeom>
            <a:avLst/>
            <a:gdLst>
              <a:gd name="connsiteX0" fmla="*/ 0 w 1409335"/>
              <a:gd name="connsiteY0" fmla="*/ 0 h 3083984"/>
              <a:gd name="connsiteX1" fmla="*/ 1409335 w 1409335"/>
              <a:gd name="connsiteY1" fmla="*/ 0 h 3083984"/>
              <a:gd name="connsiteX2" fmla="*/ 1409335 w 1409335"/>
              <a:gd name="connsiteY2" fmla="*/ 3083984 h 3083984"/>
              <a:gd name="connsiteX3" fmla="*/ 0 w 1409335"/>
              <a:gd name="connsiteY3" fmla="*/ 3083984 h 3083984"/>
              <a:gd name="connsiteX4" fmla="*/ 0 w 1409335"/>
              <a:gd name="connsiteY4" fmla="*/ 0 h 3083984"/>
              <a:gd name="connsiteX0" fmla="*/ 11875 w 1409335"/>
              <a:gd name="connsiteY0" fmla="*/ 0 h 3262114"/>
              <a:gd name="connsiteX1" fmla="*/ 1409335 w 1409335"/>
              <a:gd name="connsiteY1" fmla="*/ 178130 h 3262114"/>
              <a:gd name="connsiteX2" fmla="*/ 1409335 w 1409335"/>
              <a:gd name="connsiteY2" fmla="*/ 3262114 h 3262114"/>
              <a:gd name="connsiteX3" fmla="*/ 0 w 1409335"/>
              <a:gd name="connsiteY3" fmla="*/ 3262114 h 3262114"/>
              <a:gd name="connsiteX4" fmla="*/ 11875 w 1409335"/>
              <a:gd name="connsiteY4" fmla="*/ 0 h 3262114"/>
              <a:gd name="connsiteX0" fmla="*/ 1143 w 1398603"/>
              <a:gd name="connsiteY0" fmla="*/ 0 h 3487745"/>
              <a:gd name="connsiteX1" fmla="*/ 1398603 w 1398603"/>
              <a:gd name="connsiteY1" fmla="*/ 178130 h 3487745"/>
              <a:gd name="connsiteX2" fmla="*/ 1398603 w 1398603"/>
              <a:gd name="connsiteY2" fmla="*/ 3262114 h 3487745"/>
              <a:gd name="connsiteX3" fmla="*/ 1143 w 1398603"/>
              <a:gd name="connsiteY3" fmla="*/ 3487745 h 3487745"/>
              <a:gd name="connsiteX4" fmla="*/ 1143 w 1398603"/>
              <a:gd name="connsiteY4" fmla="*/ 0 h 3487745"/>
              <a:gd name="connsiteX0" fmla="*/ 1143 w 1398603"/>
              <a:gd name="connsiteY0" fmla="*/ 0 h 3611386"/>
              <a:gd name="connsiteX1" fmla="*/ 1398603 w 1398603"/>
              <a:gd name="connsiteY1" fmla="*/ 301771 h 3611386"/>
              <a:gd name="connsiteX2" fmla="*/ 1398603 w 1398603"/>
              <a:gd name="connsiteY2" fmla="*/ 3385755 h 3611386"/>
              <a:gd name="connsiteX3" fmla="*/ 1143 w 1398603"/>
              <a:gd name="connsiteY3" fmla="*/ 3611386 h 3611386"/>
              <a:gd name="connsiteX4" fmla="*/ 1143 w 1398603"/>
              <a:gd name="connsiteY4" fmla="*/ 0 h 3611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8603" h="3611386">
                <a:moveTo>
                  <a:pt x="1143" y="0"/>
                </a:moveTo>
                <a:lnTo>
                  <a:pt x="1398603" y="301771"/>
                </a:lnTo>
                <a:lnTo>
                  <a:pt x="1398603" y="3385755"/>
                </a:lnTo>
                <a:lnTo>
                  <a:pt x="1143" y="3611386"/>
                </a:lnTo>
                <a:cubicBezTo>
                  <a:pt x="5101" y="2524015"/>
                  <a:pt x="-2815" y="1087371"/>
                  <a:pt x="1143" y="0"/>
                </a:cubicBez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757" b="-7865"/>
            </a:stretch>
          </a:blipFill>
          <a:ln>
            <a:noFill/>
          </a:ln>
          <a:scene3d>
            <a:camera prst="orthographicFront">
              <a:rot lat="0" lon="3899935" rev="0"/>
            </a:camera>
            <a:lightRig rig="threePt" dir="t"/>
          </a:scene3d>
          <a:sp3d extrusionH="146050">
            <a:extrusionClr>
              <a:schemeClr val="tx1">
                <a:lumMod val="85000"/>
                <a:lumOff val="1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42" name="MONSTER Freeform: Shape 41">
            <a:hlinkHover r:id="" action="ppaction://noaction">
              <a:snd r:embed="rId6" name="Growl.wav"/>
            </a:hlinkHover>
            <a:extLst>
              <a:ext uri="{FF2B5EF4-FFF2-40B4-BE49-F238E27FC236}">
                <a16:creationId xmlns:a16="http://schemas.microsoft.com/office/drawing/2014/main" id="{0A78C6D4-28FE-4FD6-B5EE-9F8983C6E39B}"/>
              </a:ext>
            </a:extLst>
          </p:cNvPr>
          <p:cNvSpPr/>
          <p:nvPr/>
        </p:nvSpPr>
        <p:spPr>
          <a:xfrm>
            <a:off x="4188329" y="1163947"/>
            <a:ext cx="3279271" cy="4789163"/>
          </a:xfrm>
          <a:custGeom>
            <a:avLst/>
            <a:gdLst>
              <a:gd name="connsiteX0" fmla="*/ 1261241 w 4151586"/>
              <a:gd name="connsiteY0" fmla="*/ 136634 h 6747641"/>
              <a:gd name="connsiteX1" fmla="*/ 1072055 w 4151586"/>
              <a:gd name="connsiteY1" fmla="*/ 525517 h 6747641"/>
              <a:gd name="connsiteX2" fmla="*/ 536027 w 4151586"/>
              <a:gd name="connsiteY2" fmla="*/ 672662 h 6747641"/>
              <a:gd name="connsiteX3" fmla="*/ 220717 w 4151586"/>
              <a:gd name="connsiteY3" fmla="*/ 956441 h 6747641"/>
              <a:gd name="connsiteX4" fmla="*/ 220717 w 4151586"/>
              <a:gd name="connsiteY4" fmla="*/ 1229710 h 6747641"/>
              <a:gd name="connsiteX5" fmla="*/ 430924 w 4151586"/>
              <a:gd name="connsiteY5" fmla="*/ 1629103 h 6747641"/>
              <a:gd name="connsiteX6" fmla="*/ 609600 w 4151586"/>
              <a:gd name="connsiteY6" fmla="*/ 1839310 h 6747641"/>
              <a:gd name="connsiteX7" fmla="*/ 504496 w 4151586"/>
              <a:gd name="connsiteY7" fmla="*/ 2049517 h 6747641"/>
              <a:gd name="connsiteX8" fmla="*/ 767255 w 4151586"/>
              <a:gd name="connsiteY8" fmla="*/ 2102069 h 6747641"/>
              <a:gd name="connsiteX9" fmla="*/ 956441 w 4151586"/>
              <a:gd name="connsiteY9" fmla="*/ 1807779 h 6747641"/>
              <a:gd name="connsiteX10" fmla="*/ 893379 w 4151586"/>
              <a:gd name="connsiteY10" fmla="*/ 1387365 h 6747641"/>
              <a:gd name="connsiteX11" fmla="*/ 809296 w 4151586"/>
              <a:gd name="connsiteY11" fmla="*/ 1187669 h 6747641"/>
              <a:gd name="connsiteX12" fmla="*/ 987972 w 4151586"/>
              <a:gd name="connsiteY12" fmla="*/ 1145627 h 6747641"/>
              <a:gd name="connsiteX13" fmla="*/ 1156138 w 4151586"/>
              <a:gd name="connsiteY13" fmla="*/ 1618593 h 6747641"/>
              <a:gd name="connsiteX14" fmla="*/ 1187669 w 4151586"/>
              <a:gd name="connsiteY14" fmla="*/ 2028496 h 6747641"/>
              <a:gd name="connsiteX15" fmla="*/ 1135117 w 4151586"/>
              <a:gd name="connsiteY15" fmla="*/ 2501462 h 6747641"/>
              <a:gd name="connsiteX16" fmla="*/ 599089 w 4151586"/>
              <a:gd name="connsiteY16" fmla="*/ 3699641 h 6747641"/>
              <a:gd name="connsiteX17" fmla="*/ 609600 w 4151586"/>
              <a:gd name="connsiteY17" fmla="*/ 3804745 h 6747641"/>
              <a:gd name="connsiteX18" fmla="*/ 620110 w 4151586"/>
              <a:gd name="connsiteY18" fmla="*/ 3878317 h 6747641"/>
              <a:gd name="connsiteX19" fmla="*/ 620110 w 4151586"/>
              <a:gd name="connsiteY19" fmla="*/ 4004441 h 6747641"/>
              <a:gd name="connsiteX20" fmla="*/ 399393 w 4151586"/>
              <a:gd name="connsiteY20" fmla="*/ 4162096 h 6747641"/>
              <a:gd name="connsiteX21" fmla="*/ 346841 w 4151586"/>
              <a:gd name="connsiteY21" fmla="*/ 4708634 h 6747641"/>
              <a:gd name="connsiteX22" fmla="*/ 136634 w 4151586"/>
              <a:gd name="connsiteY22" fmla="*/ 5276193 h 6747641"/>
              <a:gd name="connsiteX23" fmla="*/ 31531 w 4151586"/>
              <a:gd name="connsiteY23" fmla="*/ 5602014 h 6747641"/>
              <a:gd name="connsiteX24" fmla="*/ 0 w 4151586"/>
              <a:gd name="connsiteY24" fmla="*/ 5927834 h 6747641"/>
              <a:gd name="connsiteX25" fmla="*/ 52551 w 4151586"/>
              <a:gd name="connsiteY25" fmla="*/ 6096000 h 6747641"/>
              <a:gd name="connsiteX26" fmla="*/ 693683 w 4151586"/>
              <a:gd name="connsiteY26" fmla="*/ 6232634 h 6747641"/>
              <a:gd name="connsiteX27" fmla="*/ 840827 w 4151586"/>
              <a:gd name="connsiteY27" fmla="*/ 6085489 h 6747641"/>
              <a:gd name="connsiteX28" fmla="*/ 777765 w 4151586"/>
              <a:gd name="connsiteY28" fmla="*/ 5549462 h 6747641"/>
              <a:gd name="connsiteX29" fmla="*/ 903889 w 4151586"/>
              <a:gd name="connsiteY29" fmla="*/ 5255172 h 6747641"/>
              <a:gd name="connsiteX30" fmla="*/ 893379 w 4151586"/>
              <a:gd name="connsiteY30" fmla="*/ 4708634 h 6747641"/>
              <a:gd name="connsiteX31" fmla="*/ 1019503 w 4151586"/>
              <a:gd name="connsiteY31" fmla="*/ 4593020 h 6747641"/>
              <a:gd name="connsiteX32" fmla="*/ 1030014 w 4151586"/>
              <a:gd name="connsiteY32" fmla="*/ 5307724 h 6747641"/>
              <a:gd name="connsiteX33" fmla="*/ 1103586 w 4151586"/>
              <a:gd name="connsiteY33" fmla="*/ 5412827 h 6747641"/>
              <a:gd name="connsiteX34" fmla="*/ 1219200 w 4151586"/>
              <a:gd name="connsiteY34" fmla="*/ 5896303 h 6747641"/>
              <a:gd name="connsiteX35" fmla="*/ 1471448 w 4151586"/>
              <a:gd name="connsiteY35" fmla="*/ 5969876 h 6747641"/>
              <a:gd name="connsiteX36" fmla="*/ 1629103 w 4151586"/>
              <a:gd name="connsiteY36" fmla="*/ 5538952 h 6747641"/>
              <a:gd name="connsiteX37" fmla="*/ 1744717 w 4151586"/>
              <a:gd name="connsiteY37" fmla="*/ 5076496 h 6747641"/>
              <a:gd name="connsiteX38" fmla="*/ 1860331 w 4151586"/>
              <a:gd name="connsiteY38" fmla="*/ 4750676 h 6747641"/>
              <a:gd name="connsiteX39" fmla="*/ 2165131 w 4151586"/>
              <a:gd name="connsiteY39" fmla="*/ 4698124 h 6747641"/>
              <a:gd name="connsiteX40" fmla="*/ 2301765 w 4151586"/>
              <a:gd name="connsiteY40" fmla="*/ 4929352 h 6747641"/>
              <a:gd name="connsiteX41" fmla="*/ 2270234 w 4151586"/>
              <a:gd name="connsiteY41" fmla="*/ 5465379 h 6747641"/>
              <a:gd name="connsiteX42" fmla="*/ 2396358 w 4151586"/>
              <a:gd name="connsiteY42" fmla="*/ 5864772 h 6747641"/>
              <a:gd name="connsiteX43" fmla="*/ 2417379 w 4151586"/>
              <a:gd name="connsiteY43" fmla="*/ 6201103 h 6747641"/>
              <a:gd name="connsiteX44" fmla="*/ 2459420 w 4151586"/>
              <a:gd name="connsiteY44" fmla="*/ 6526924 h 6747641"/>
              <a:gd name="connsiteX45" fmla="*/ 2869324 w 4151586"/>
              <a:gd name="connsiteY45" fmla="*/ 6642538 h 6747641"/>
              <a:gd name="connsiteX46" fmla="*/ 3037489 w 4151586"/>
              <a:gd name="connsiteY46" fmla="*/ 6432331 h 6747641"/>
              <a:gd name="connsiteX47" fmla="*/ 2911365 w 4151586"/>
              <a:gd name="connsiteY47" fmla="*/ 5822731 h 6747641"/>
              <a:gd name="connsiteX48" fmla="*/ 2816772 w 4151586"/>
              <a:gd name="connsiteY48" fmla="*/ 5559972 h 6747641"/>
              <a:gd name="connsiteX49" fmla="*/ 3026979 w 4151586"/>
              <a:gd name="connsiteY49" fmla="*/ 5318234 h 6747641"/>
              <a:gd name="connsiteX50" fmla="*/ 3058510 w 4151586"/>
              <a:gd name="connsiteY50" fmla="*/ 4897820 h 6747641"/>
              <a:gd name="connsiteX51" fmla="*/ 3111062 w 4151586"/>
              <a:gd name="connsiteY51" fmla="*/ 4666593 h 6747641"/>
              <a:gd name="connsiteX52" fmla="*/ 3342289 w 4151586"/>
              <a:gd name="connsiteY52" fmla="*/ 4855779 h 6747641"/>
              <a:gd name="connsiteX53" fmla="*/ 3205655 w 4151586"/>
              <a:gd name="connsiteY53" fmla="*/ 5402317 h 6747641"/>
              <a:gd name="connsiteX54" fmla="*/ 3100551 w 4151586"/>
              <a:gd name="connsiteY54" fmla="*/ 6011917 h 6747641"/>
              <a:gd name="connsiteX55" fmla="*/ 3090041 w 4151586"/>
              <a:gd name="connsiteY55" fmla="*/ 6264165 h 6747641"/>
              <a:gd name="connsiteX56" fmla="*/ 3100551 w 4151586"/>
              <a:gd name="connsiteY56" fmla="*/ 6547945 h 6747641"/>
              <a:gd name="connsiteX57" fmla="*/ 3636579 w 4151586"/>
              <a:gd name="connsiteY57" fmla="*/ 6747641 h 6747641"/>
              <a:gd name="connsiteX58" fmla="*/ 3962400 w 4151586"/>
              <a:gd name="connsiteY58" fmla="*/ 6568965 h 6747641"/>
              <a:gd name="connsiteX59" fmla="*/ 4046483 w 4151586"/>
              <a:gd name="connsiteY59" fmla="*/ 6085489 h 6747641"/>
              <a:gd name="connsiteX60" fmla="*/ 4151586 w 4151586"/>
              <a:gd name="connsiteY60" fmla="*/ 5307724 h 6747641"/>
              <a:gd name="connsiteX61" fmla="*/ 4088524 w 4151586"/>
              <a:gd name="connsiteY61" fmla="*/ 4624552 h 6747641"/>
              <a:gd name="connsiteX62" fmla="*/ 4078014 w 4151586"/>
              <a:gd name="connsiteY62" fmla="*/ 4309241 h 6747641"/>
              <a:gd name="connsiteX63" fmla="*/ 3804745 w 4151586"/>
              <a:gd name="connsiteY63" fmla="*/ 3993931 h 6747641"/>
              <a:gd name="connsiteX64" fmla="*/ 3594538 w 4151586"/>
              <a:gd name="connsiteY64" fmla="*/ 3174124 h 6747641"/>
              <a:gd name="connsiteX65" fmla="*/ 3415862 w 4151586"/>
              <a:gd name="connsiteY65" fmla="*/ 2680138 h 6747641"/>
              <a:gd name="connsiteX66" fmla="*/ 3226676 w 4151586"/>
              <a:gd name="connsiteY66" fmla="*/ 2427889 h 6747641"/>
              <a:gd name="connsiteX67" fmla="*/ 3048000 w 4151586"/>
              <a:gd name="connsiteY67" fmla="*/ 2060027 h 6747641"/>
              <a:gd name="connsiteX68" fmla="*/ 2900855 w 4151586"/>
              <a:gd name="connsiteY68" fmla="*/ 1818289 h 6747641"/>
              <a:gd name="connsiteX69" fmla="*/ 2963917 w 4151586"/>
              <a:gd name="connsiteY69" fmla="*/ 1418896 h 6747641"/>
              <a:gd name="connsiteX70" fmla="*/ 3026979 w 4151586"/>
              <a:gd name="connsiteY70" fmla="*/ 1324303 h 6747641"/>
              <a:gd name="connsiteX71" fmla="*/ 2995448 w 4151586"/>
              <a:gd name="connsiteY71" fmla="*/ 1671145 h 6747641"/>
              <a:gd name="connsiteX72" fmla="*/ 3153103 w 4151586"/>
              <a:gd name="connsiteY72" fmla="*/ 2133600 h 6747641"/>
              <a:gd name="connsiteX73" fmla="*/ 3699641 w 4151586"/>
              <a:gd name="connsiteY73" fmla="*/ 2154620 h 6747641"/>
              <a:gd name="connsiteX74" fmla="*/ 3804745 w 4151586"/>
              <a:gd name="connsiteY74" fmla="*/ 1965434 h 6747641"/>
              <a:gd name="connsiteX75" fmla="*/ 3573517 w 4151586"/>
              <a:gd name="connsiteY75" fmla="*/ 1734207 h 6747641"/>
              <a:gd name="connsiteX76" fmla="*/ 3794234 w 4151586"/>
              <a:gd name="connsiteY76" fmla="*/ 1355834 h 6747641"/>
              <a:gd name="connsiteX77" fmla="*/ 3731172 w 4151586"/>
              <a:gd name="connsiteY77" fmla="*/ 767255 h 6747641"/>
              <a:gd name="connsiteX78" fmla="*/ 3657600 w 4151586"/>
              <a:gd name="connsiteY78" fmla="*/ 651641 h 6747641"/>
              <a:gd name="connsiteX79" fmla="*/ 3205655 w 4151586"/>
              <a:gd name="connsiteY79" fmla="*/ 420414 h 6747641"/>
              <a:gd name="connsiteX80" fmla="*/ 2953407 w 4151586"/>
              <a:gd name="connsiteY80" fmla="*/ 367862 h 6747641"/>
              <a:gd name="connsiteX81" fmla="*/ 2722179 w 4151586"/>
              <a:gd name="connsiteY81" fmla="*/ 10510 h 6747641"/>
              <a:gd name="connsiteX82" fmla="*/ 2564524 w 4151586"/>
              <a:gd name="connsiteY82" fmla="*/ 0 h 6747641"/>
              <a:gd name="connsiteX83" fmla="*/ 2459420 w 4151586"/>
              <a:gd name="connsiteY83" fmla="*/ 430924 h 6747641"/>
              <a:gd name="connsiteX84" fmla="*/ 2259724 w 4151586"/>
              <a:gd name="connsiteY84" fmla="*/ 630620 h 6747641"/>
              <a:gd name="connsiteX85" fmla="*/ 1944414 w 4151586"/>
              <a:gd name="connsiteY85" fmla="*/ 672662 h 6747641"/>
              <a:gd name="connsiteX86" fmla="*/ 1713186 w 4151586"/>
              <a:gd name="connsiteY86" fmla="*/ 620110 h 6747641"/>
              <a:gd name="connsiteX87" fmla="*/ 1566041 w 4151586"/>
              <a:gd name="connsiteY87" fmla="*/ 336331 h 6747641"/>
              <a:gd name="connsiteX88" fmla="*/ 1345324 w 4151586"/>
              <a:gd name="connsiteY88" fmla="*/ 73572 h 6747641"/>
              <a:gd name="connsiteX89" fmla="*/ 1261241 w 4151586"/>
              <a:gd name="connsiteY89" fmla="*/ 136634 h 6747641"/>
              <a:gd name="connsiteX0" fmla="*/ 1261241 w 4151586"/>
              <a:gd name="connsiteY0" fmla="*/ 136634 h 6642538"/>
              <a:gd name="connsiteX1" fmla="*/ 1072055 w 4151586"/>
              <a:gd name="connsiteY1" fmla="*/ 525517 h 6642538"/>
              <a:gd name="connsiteX2" fmla="*/ 536027 w 4151586"/>
              <a:gd name="connsiteY2" fmla="*/ 672662 h 6642538"/>
              <a:gd name="connsiteX3" fmla="*/ 220717 w 4151586"/>
              <a:gd name="connsiteY3" fmla="*/ 956441 h 6642538"/>
              <a:gd name="connsiteX4" fmla="*/ 220717 w 4151586"/>
              <a:gd name="connsiteY4" fmla="*/ 1229710 h 6642538"/>
              <a:gd name="connsiteX5" fmla="*/ 430924 w 4151586"/>
              <a:gd name="connsiteY5" fmla="*/ 1629103 h 6642538"/>
              <a:gd name="connsiteX6" fmla="*/ 609600 w 4151586"/>
              <a:gd name="connsiteY6" fmla="*/ 1839310 h 6642538"/>
              <a:gd name="connsiteX7" fmla="*/ 504496 w 4151586"/>
              <a:gd name="connsiteY7" fmla="*/ 2049517 h 6642538"/>
              <a:gd name="connsiteX8" fmla="*/ 767255 w 4151586"/>
              <a:gd name="connsiteY8" fmla="*/ 2102069 h 6642538"/>
              <a:gd name="connsiteX9" fmla="*/ 956441 w 4151586"/>
              <a:gd name="connsiteY9" fmla="*/ 1807779 h 6642538"/>
              <a:gd name="connsiteX10" fmla="*/ 893379 w 4151586"/>
              <a:gd name="connsiteY10" fmla="*/ 1387365 h 6642538"/>
              <a:gd name="connsiteX11" fmla="*/ 809296 w 4151586"/>
              <a:gd name="connsiteY11" fmla="*/ 1187669 h 6642538"/>
              <a:gd name="connsiteX12" fmla="*/ 987972 w 4151586"/>
              <a:gd name="connsiteY12" fmla="*/ 1145627 h 6642538"/>
              <a:gd name="connsiteX13" fmla="*/ 1156138 w 4151586"/>
              <a:gd name="connsiteY13" fmla="*/ 1618593 h 6642538"/>
              <a:gd name="connsiteX14" fmla="*/ 1187669 w 4151586"/>
              <a:gd name="connsiteY14" fmla="*/ 2028496 h 6642538"/>
              <a:gd name="connsiteX15" fmla="*/ 1135117 w 4151586"/>
              <a:gd name="connsiteY15" fmla="*/ 2501462 h 6642538"/>
              <a:gd name="connsiteX16" fmla="*/ 599089 w 4151586"/>
              <a:gd name="connsiteY16" fmla="*/ 3699641 h 6642538"/>
              <a:gd name="connsiteX17" fmla="*/ 609600 w 4151586"/>
              <a:gd name="connsiteY17" fmla="*/ 3804745 h 6642538"/>
              <a:gd name="connsiteX18" fmla="*/ 620110 w 4151586"/>
              <a:gd name="connsiteY18" fmla="*/ 3878317 h 6642538"/>
              <a:gd name="connsiteX19" fmla="*/ 620110 w 4151586"/>
              <a:gd name="connsiteY19" fmla="*/ 4004441 h 6642538"/>
              <a:gd name="connsiteX20" fmla="*/ 399393 w 4151586"/>
              <a:gd name="connsiteY20" fmla="*/ 4162096 h 6642538"/>
              <a:gd name="connsiteX21" fmla="*/ 346841 w 4151586"/>
              <a:gd name="connsiteY21" fmla="*/ 4708634 h 6642538"/>
              <a:gd name="connsiteX22" fmla="*/ 136634 w 4151586"/>
              <a:gd name="connsiteY22" fmla="*/ 5276193 h 6642538"/>
              <a:gd name="connsiteX23" fmla="*/ 31531 w 4151586"/>
              <a:gd name="connsiteY23" fmla="*/ 5602014 h 6642538"/>
              <a:gd name="connsiteX24" fmla="*/ 0 w 4151586"/>
              <a:gd name="connsiteY24" fmla="*/ 5927834 h 6642538"/>
              <a:gd name="connsiteX25" fmla="*/ 52551 w 4151586"/>
              <a:gd name="connsiteY25" fmla="*/ 6096000 h 6642538"/>
              <a:gd name="connsiteX26" fmla="*/ 693683 w 4151586"/>
              <a:gd name="connsiteY26" fmla="*/ 6232634 h 6642538"/>
              <a:gd name="connsiteX27" fmla="*/ 840827 w 4151586"/>
              <a:gd name="connsiteY27" fmla="*/ 6085489 h 6642538"/>
              <a:gd name="connsiteX28" fmla="*/ 777765 w 4151586"/>
              <a:gd name="connsiteY28" fmla="*/ 5549462 h 6642538"/>
              <a:gd name="connsiteX29" fmla="*/ 903889 w 4151586"/>
              <a:gd name="connsiteY29" fmla="*/ 5255172 h 6642538"/>
              <a:gd name="connsiteX30" fmla="*/ 893379 w 4151586"/>
              <a:gd name="connsiteY30" fmla="*/ 4708634 h 6642538"/>
              <a:gd name="connsiteX31" fmla="*/ 1019503 w 4151586"/>
              <a:gd name="connsiteY31" fmla="*/ 4593020 h 6642538"/>
              <a:gd name="connsiteX32" fmla="*/ 1030014 w 4151586"/>
              <a:gd name="connsiteY32" fmla="*/ 5307724 h 6642538"/>
              <a:gd name="connsiteX33" fmla="*/ 1103586 w 4151586"/>
              <a:gd name="connsiteY33" fmla="*/ 5412827 h 6642538"/>
              <a:gd name="connsiteX34" fmla="*/ 1219200 w 4151586"/>
              <a:gd name="connsiteY34" fmla="*/ 5896303 h 6642538"/>
              <a:gd name="connsiteX35" fmla="*/ 1471448 w 4151586"/>
              <a:gd name="connsiteY35" fmla="*/ 5969876 h 6642538"/>
              <a:gd name="connsiteX36" fmla="*/ 1629103 w 4151586"/>
              <a:gd name="connsiteY36" fmla="*/ 5538952 h 6642538"/>
              <a:gd name="connsiteX37" fmla="*/ 1744717 w 4151586"/>
              <a:gd name="connsiteY37" fmla="*/ 5076496 h 6642538"/>
              <a:gd name="connsiteX38" fmla="*/ 1860331 w 4151586"/>
              <a:gd name="connsiteY38" fmla="*/ 4750676 h 6642538"/>
              <a:gd name="connsiteX39" fmla="*/ 2165131 w 4151586"/>
              <a:gd name="connsiteY39" fmla="*/ 4698124 h 6642538"/>
              <a:gd name="connsiteX40" fmla="*/ 2301765 w 4151586"/>
              <a:gd name="connsiteY40" fmla="*/ 4929352 h 6642538"/>
              <a:gd name="connsiteX41" fmla="*/ 2270234 w 4151586"/>
              <a:gd name="connsiteY41" fmla="*/ 5465379 h 6642538"/>
              <a:gd name="connsiteX42" fmla="*/ 2396358 w 4151586"/>
              <a:gd name="connsiteY42" fmla="*/ 5864772 h 6642538"/>
              <a:gd name="connsiteX43" fmla="*/ 2417379 w 4151586"/>
              <a:gd name="connsiteY43" fmla="*/ 6201103 h 6642538"/>
              <a:gd name="connsiteX44" fmla="*/ 2459420 w 4151586"/>
              <a:gd name="connsiteY44" fmla="*/ 6526924 h 6642538"/>
              <a:gd name="connsiteX45" fmla="*/ 2869324 w 4151586"/>
              <a:gd name="connsiteY45" fmla="*/ 6642538 h 6642538"/>
              <a:gd name="connsiteX46" fmla="*/ 3037489 w 4151586"/>
              <a:gd name="connsiteY46" fmla="*/ 6432331 h 6642538"/>
              <a:gd name="connsiteX47" fmla="*/ 2911365 w 4151586"/>
              <a:gd name="connsiteY47" fmla="*/ 5822731 h 6642538"/>
              <a:gd name="connsiteX48" fmla="*/ 2816772 w 4151586"/>
              <a:gd name="connsiteY48" fmla="*/ 5559972 h 6642538"/>
              <a:gd name="connsiteX49" fmla="*/ 3026979 w 4151586"/>
              <a:gd name="connsiteY49" fmla="*/ 5318234 h 6642538"/>
              <a:gd name="connsiteX50" fmla="*/ 3058510 w 4151586"/>
              <a:gd name="connsiteY50" fmla="*/ 4897820 h 6642538"/>
              <a:gd name="connsiteX51" fmla="*/ 3111062 w 4151586"/>
              <a:gd name="connsiteY51" fmla="*/ 4666593 h 6642538"/>
              <a:gd name="connsiteX52" fmla="*/ 3342289 w 4151586"/>
              <a:gd name="connsiteY52" fmla="*/ 4855779 h 6642538"/>
              <a:gd name="connsiteX53" fmla="*/ 3205655 w 4151586"/>
              <a:gd name="connsiteY53" fmla="*/ 5402317 h 6642538"/>
              <a:gd name="connsiteX54" fmla="*/ 3100551 w 4151586"/>
              <a:gd name="connsiteY54" fmla="*/ 6011917 h 6642538"/>
              <a:gd name="connsiteX55" fmla="*/ 3090041 w 4151586"/>
              <a:gd name="connsiteY55" fmla="*/ 6264165 h 6642538"/>
              <a:gd name="connsiteX56" fmla="*/ 3100551 w 4151586"/>
              <a:gd name="connsiteY56" fmla="*/ 6547945 h 6642538"/>
              <a:gd name="connsiteX57" fmla="*/ 3668110 w 4151586"/>
              <a:gd name="connsiteY57" fmla="*/ 6495393 h 6642538"/>
              <a:gd name="connsiteX58" fmla="*/ 3962400 w 4151586"/>
              <a:gd name="connsiteY58" fmla="*/ 6568965 h 6642538"/>
              <a:gd name="connsiteX59" fmla="*/ 4046483 w 4151586"/>
              <a:gd name="connsiteY59" fmla="*/ 6085489 h 6642538"/>
              <a:gd name="connsiteX60" fmla="*/ 4151586 w 4151586"/>
              <a:gd name="connsiteY60" fmla="*/ 5307724 h 6642538"/>
              <a:gd name="connsiteX61" fmla="*/ 4088524 w 4151586"/>
              <a:gd name="connsiteY61" fmla="*/ 4624552 h 6642538"/>
              <a:gd name="connsiteX62" fmla="*/ 4078014 w 4151586"/>
              <a:gd name="connsiteY62" fmla="*/ 4309241 h 6642538"/>
              <a:gd name="connsiteX63" fmla="*/ 3804745 w 4151586"/>
              <a:gd name="connsiteY63" fmla="*/ 3993931 h 6642538"/>
              <a:gd name="connsiteX64" fmla="*/ 3594538 w 4151586"/>
              <a:gd name="connsiteY64" fmla="*/ 3174124 h 6642538"/>
              <a:gd name="connsiteX65" fmla="*/ 3415862 w 4151586"/>
              <a:gd name="connsiteY65" fmla="*/ 2680138 h 6642538"/>
              <a:gd name="connsiteX66" fmla="*/ 3226676 w 4151586"/>
              <a:gd name="connsiteY66" fmla="*/ 2427889 h 6642538"/>
              <a:gd name="connsiteX67" fmla="*/ 3048000 w 4151586"/>
              <a:gd name="connsiteY67" fmla="*/ 2060027 h 6642538"/>
              <a:gd name="connsiteX68" fmla="*/ 2900855 w 4151586"/>
              <a:gd name="connsiteY68" fmla="*/ 1818289 h 6642538"/>
              <a:gd name="connsiteX69" fmla="*/ 2963917 w 4151586"/>
              <a:gd name="connsiteY69" fmla="*/ 1418896 h 6642538"/>
              <a:gd name="connsiteX70" fmla="*/ 3026979 w 4151586"/>
              <a:gd name="connsiteY70" fmla="*/ 1324303 h 6642538"/>
              <a:gd name="connsiteX71" fmla="*/ 2995448 w 4151586"/>
              <a:gd name="connsiteY71" fmla="*/ 1671145 h 6642538"/>
              <a:gd name="connsiteX72" fmla="*/ 3153103 w 4151586"/>
              <a:gd name="connsiteY72" fmla="*/ 2133600 h 6642538"/>
              <a:gd name="connsiteX73" fmla="*/ 3699641 w 4151586"/>
              <a:gd name="connsiteY73" fmla="*/ 2154620 h 6642538"/>
              <a:gd name="connsiteX74" fmla="*/ 3804745 w 4151586"/>
              <a:gd name="connsiteY74" fmla="*/ 1965434 h 6642538"/>
              <a:gd name="connsiteX75" fmla="*/ 3573517 w 4151586"/>
              <a:gd name="connsiteY75" fmla="*/ 1734207 h 6642538"/>
              <a:gd name="connsiteX76" fmla="*/ 3794234 w 4151586"/>
              <a:gd name="connsiteY76" fmla="*/ 1355834 h 6642538"/>
              <a:gd name="connsiteX77" fmla="*/ 3731172 w 4151586"/>
              <a:gd name="connsiteY77" fmla="*/ 767255 h 6642538"/>
              <a:gd name="connsiteX78" fmla="*/ 3657600 w 4151586"/>
              <a:gd name="connsiteY78" fmla="*/ 651641 h 6642538"/>
              <a:gd name="connsiteX79" fmla="*/ 3205655 w 4151586"/>
              <a:gd name="connsiteY79" fmla="*/ 420414 h 6642538"/>
              <a:gd name="connsiteX80" fmla="*/ 2953407 w 4151586"/>
              <a:gd name="connsiteY80" fmla="*/ 367862 h 6642538"/>
              <a:gd name="connsiteX81" fmla="*/ 2722179 w 4151586"/>
              <a:gd name="connsiteY81" fmla="*/ 10510 h 6642538"/>
              <a:gd name="connsiteX82" fmla="*/ 2564524 w 4151586"/>
              <a:gd name="connsiteY82" fmla="*/ 0 h 6642538"/>
              <a:gd name="connsiteX83" fmla="*/ 2459420 w 4151586"/>
              <a:gd name="connsiteY83" fmla="*/ 430924 h 6642538"/>
              <a:gd name="connsiteX84" fmla="*/ 2259724 w 4151586"/>
              <a:gd name="connsiteY84" fmla="*/ 630620 h 6642538"/>
              <a:gd name="connsiteX85" fmla="*/ 1944414 w 4151586"/>
              <a:gd name="connsiteY85" fmla="*/ 672662 h 6642538"/>
              <a:gd name="connsiteX86" fmla="*/ 1713186 w 4151586"/>
              <a:gd name="connsiteY86" fmla="*/ 620110 h 6642538"/>
              <a:gd name="connsiteX87" fmla="*/ 1566041 w 4151586"/>
              <a:gd name="connsiteY87" fmla="*/ 336331 h 6642538"/>
              <a:gd name="connsiteX88" fmla="*/ 1345324 w 4151586"/>
              <a:gd name="connsiteY88" fmla="*/ 73572 h 6642538"/>
              <a:gd name="connsiteX89" fmla="*/ 1261241 w 4151586"/>
              <a:gd name="connsiteY89" fmla="*/ 136634 h 6642538"/>
              <a:gd name="connsiteX0" fmla="*/ 1261241 w 4151586"/>
              <a:gd name="connsiteY0" fmla="*/ 136634 h 6642538"/>
              <a:gd name="connsiteX1" fmla="*/ 1072055 w 4151586"/>
              <a:gd name="connsiteY1" fmla="*/ 525517 h 6642538"/>
              <a:gd name="connsiteX2" fmla="*/ 536027 w 4151586"/>
              <a:gd name="connsiteY2" fmla="*/ 672662 h 6642538"/>
              <a:gd name="connsiteX3" fmla="*/ 220717 w 4151586"/>
              <a:gd name="connsiteY3" fmla="*/ 956441 h 6642538"/>
              <a:gd name="connsiteX4" fmla="*/ 220717 w 4151586"/>
              <a:gd name="connsiteY4" fmla="*/ 1229710 h 6642538"/>
              <a:gd name="connsiteX5" fmla="*/ 430924 w 4151586"/>
              <a:gd name="connsiteY5" fmla="*/ 1629103 h 6642538"/>
              <a:gd name="connsiteX6" fmla="*/ 609600 w 4151586"/>
              <a:gd name="connsiteY6" fmla="*/ 1839310 h 6642538"/>
              <a:gd name="connsiteX7" fmla="*/ 504496 w 4151586"/>
              <a:gd name="connsiteY7" fmla="*/ 2049517 h 6642538"/>
              <a:gd name="connsiteX8" fmla="*/ 767255 w 4151586"/>
              <a:gd name="connsiteY8" fmla="*/ 2102069 h 6642538"/>
              <a:gd name="connsiteX9" fmla="*/ 956441 w 4151586"/>
              <a:gd name="connsiteY9" fmla="*/ 1807779 h 6642538"/>
              <a:gd name="connsiteX10" fmla="*/ 893379 w 4151586"/>
              <a:gd name="connsiteY10" fmla="*/ 1387365 h 6642538"/>
              <a:gd name="connsiteX11" fmla="*/ 809296 w 4151586"/>
              <a:gd name="connsiteY11" fmla="*/ 1187669 h 6642538"/>
              <a:gd name="connsiteX12" fmla="*/ 987972 w 4151586"/>
              <a:gd name="connsiteY12" fmla="*/ 1145627 h 6642538"/>
              <a:gd name="connsiteX13" fmla="*/ 1156138 w 4151586"/>
              <a:gd name="connsiteY13" fmla="*/ 1618593 h 6642538"/>
              <a:gd name="connsiteX14" fmla="*/ 1187669 w 4151586"/>
              <a:gd name="connsiteY14" fmla="*/ 2028496 h 6642538"/>
              <a:gd name="connsiteX15" fmla="*/ 1135117 w 4151586"/>
              <a:gd name="connsiteY15" fmla="*/ 2501462 h 6642538"/>
              <a:gd name="connsiteX16" fmla="*/ 599089 w 4151586"/>
              <a:gd name="connsiteY16" fmla="*/ 3699641 h 6642538"/>
              <a:gd name="connsiteX17" fmla="*/ 609600 w 4151586"/>
              <a:gd name="connsiteY17" fmla="*/ 3804745 h 6642538"/>
              <a:gd name="connsiteX18" fmla="*/ 620110 w 4151586"/>
              <a:gd name="connsiteY18" fmla="*/ 3878317 h 6642538"/>
              <a:gd name="connsiteX19" fmla="*/ 620110 w 4151586"/>
              <a:gd name="connsiteY19" fmla="*/ 4004441 h 6642538"/>
              <a:gd name="connsiteX20" fmla="*/ 399393 w 4151586"/>
              <a:gd name="connsiteY20" fmla="*/ 4162096 h 6642538"/>
              <a:gd name="connsiteX21" fmla="*/ 346841 w 4151586"/>
              <a:gd name="connsiteY21" fmla="*/ 4708634 h 6642538"/>
              <a:gd name="connsiteX22" fmla="*/ 136634 w 4151586"/>
              <a:gd name="connsiteY22" fmla="*/ 5276193 h 6642538"/>
              <a:gd name="connsiteX23" fmla="*/ 31531 w 4151586"/>
              <a:gd name="connsiteY23" fmla="*/ 5602014 h 6642538"/>
              <a:gd name="connsiteX24" fmla="*/ 0 w 4151586"/>
              <a:gd name="connsiteY24" fmla="*/ 5927834 h 6642538"/>
              <a:gd name="connsiteX25" fmla="*/ 52551 w 4151586"/>
              <a:gd name="connsiteY25" fmla="*/ 6096000 h 6642538"/>
              <a:gd name="connsiteX26" fmla="*/ 693683 w 4151586"/>
              <a:gd name="connsiteY26" fmla="*/ 6232634 h 6642538"/>
              <a:gd name="connsiteX27" fmla="*/ 840827 w 4151586"/>
              <a:gd name="connsiteY27" fmla="*/ 6085489 h 6642538"/>
              <a:gd name="connsiteX28" fmla="*/ 777765 w 4151586"/>
              <a:gd name="connsiteY28" fmla="*/ 5549462 h 6642538"/>
              <a:gd name="connsiteX29" fmla="*/ 903889 w 4151586"/>
              <a:gd name="connsiteY29" fmla="*/ 5255172 h 6642538"/>
              <a:gd name="connsiteX30" fmla="*/ 893379 w 4151586"/>
              <a:gd name="connsiteY30" fmla="*/ 4708634 h 6642538"/>
              <a:gd name="connsiteX31" fmla="*/ 1019503 w 4151586"/>
              <a:gd name="connsiteY31" fmla="*/ 4593020 h 6642538"/>
              <a:gd name="connsiteX32" fmla="*/ 1030014 w 4151586"/>
              <a:gd name="connsiteY32" fmla="*/ 5307724 h 6642538"/>
              <a:gd name="connsiteX33" fmla="*/ 1103586 w 4151586"/>
              <a:gd name="connsiteY33" fmla="*/ 5412827 h 6642538"/>
              <a:gd name="connsiteX34" fmla="*/ 1219200 w 4151586"/>
              <a:gd name="connsiteY34" fmla="*/ 5896303 h 6642538"/>
              <a:gd name="connsiteX35" fmla="*/ 1471448 w 4151586"/>
              <a:gd name="connsiteY35" fmla="*/ 5969876 h 6642538"/>
              <a:gd name="connsiteX36" fmla="*/ 1629103 w 4151586"/>
              <a:gd name="connsiteY36" fmla="*/ 5538952 h 6642538"/>
              <a:gd name="connsiteX37" fmla="*/ 1744717 w 4151586"/>
              <a:gd name="connsiteY37" fmla="*/ 5076496 h 6642538"/>
              <a:gd name="connsiteX38" fmla="*/ 1860331 w 4151586"/>
              <a:gd name="connsiteY38" fmla="*/ 4750676 h 6642538"/>
              <a:gd name="connsiteX39" fmla="*/ 2165131 w 4151586"/>
              <a:gd name="connsiteY39" fmla="*/ 4698124 h 6642538"/>
              <a:gd name="connsiteX40" fmla="*/ 2301765 w 4151586"/>
              <a:gd name="connsiteY40" fmla="*/ 4929352 h 6642538"/>
              <a:gd name="connsiteX41" fmla="*/ 2270234 w 4151586"/>
              <a:gd name="connsiteY41" fmla="*/ 5465379 h 6642538"/>
              <a:gd name="connsiteX42" fmla="*/ 2396358 w 4151586"/>
              <a:gd name="connsiteY42" fmla="*/ 5864772 h 6642538"/>
              <a:gd name="connsiteX43" fmla="*/ 2417379 w 4151586"/>
              <a:gd name="connsiteY43" fmla="*/ 6201103 h 6642538"/>
              <a:gd name="connsiteX44" fmla="*/ 2459420 w 4151586"/>
              <a:gd name="connsiteY44" fmla="*/ 6526924 h 6642538"/>
              <a:gd name="connsiteX45" fmla="*/ 2869324 w 4151586"/>
              <a:gd name="connsiteY45" fmla="*/ 6642538 h 6642538"/>
              <a:gd name="connsiteX46" fmla="*/ 3037489 w 4151586"/>
              <a:gd name="connsiteY46" fmla="*/ 6432331 h 6642538"/>
              <a:gd name="connsiteX47" fmla="*/ 2911365 w 4151586"/>
              <a:gd name="connsiteY47" fmla="*/ 5822731 h 6642538"/>
              <a:gd name="connsiteX48" fmla="*/ 2816772 w 4151586"/>
              <a:gd name="connsiteY48" fmla="*/ 5559972 h 6642538"/>
              <a:gd name="connsiteX49" fmla="*/ 3026979 w 4151586"/>
              <a:gd name="connsiteY49" fmla="*/ 5318234 h 6642538"/>
              <a:gd name="connsiteX50" fmla="*/ 3058510 w 4151586"/>
              <a:gd name="connsiteY50" fmla="*/ 4897820 h 6642538"/>
              <a:gd name="connsiteX51" fmla="*/ 3111062 w 4151586"/>
              <a:gd name="connsiteY51" fmla="*/ 4666593 h 6642538"/>
              <a:gd name="connsiteX52" fmla="*/ 3342289 w 4151586"/>
              <a:gd name="connsiteY52" fmla="*/ 4855779 h 6642538"/>
              <a:gd name="connsiteX53" fmla="*/ 3205655 w 4151586"/>
              <a:gd name="connsiteY53" fmla="*/ 5402317 h 6642538"/>
              <a:gd name="connsiteX54" fmla="*/ 3100551 w 4151586"/>
              <a:gd name="connsiteY54" fmla="*/ 6011917 h 6642538"/>
              <a:gd name="connsiteX55" fmla="*/ 3090041 w 4151586"/>
              <a:gd name="connsiteY55" fmla="*/ 6264165 h 6642538"/>
              <a:gd name="connsiteX56" fmla="*/ 3226675 w 4151586"/>
              <a:gd name="connsiteY56" fmla="*/ 6411310 h 6642538"/>
              <a:gd name="connsiteX57" fmla="*/ 3668110 w 4151586"/>
              <a:gd name="connsiteY57" fmla="*/ 6495393 h 6642538"/>
              <a:gd name="connsiteX58" fmla="*/ 3962400 w 4151586"/>
              <a:gd name="connsiteY58" fmla="*/ 6568965 h 6642538"/>
              <a:gd name="connsiteX59" fmla="*/ 4046483 w 4151586"/>
              <a:gd name="connsiteY59" fmla="*/ 6085489 h 6642538"/>
              <a:gd name="connsiteX60" fmla="*/ 4151586 w 4151586"/>
              <a:gd name="connsiteY60" fmla="*/ 5307724 h 6642538"/>
              <a:gd name="connsiteX61" fmla="*/ 4088524 w 4151586"/>
              <a:gd name="connsiteY61" fmla="*/ 4624552 h 6642538"/>
              <a:gd name="connsiteX62" fmla="*/ 4078014 w 4151586"/>
              <a:gd name="connsiteY62" fmla="*/ 4309241 h 6642538"/>
              <a:gd name="connsiteX63" fmla="*/ 3804745 w 4151586"/>
              <a:gd name="connsiteY63" fmla="*/ 3993931 h 6642538"/>
              <a:gd name="connsiteX64" fmla="*/ 3594538 w 4151586"/>
              <a:gd name="connsiteY64" fmla="*/ 3174124 h 6642538"/>
              <a:gd name="connsiteX65" fmla="*/ 3415862 w 4151586"/>
              <a:gd name="connsiteY65" fmla="*/ 2680138 h 6642538"/>
              <a:gd name="connsiteX66" fmla="*/ 3226676 w 4151586"/>
              <a:gd name="connsiteY66" fmla="*/ 2427889 h 6642538"/>
              <a:gd name="connsiteX67" fmla="*/ 3048000 w 4151586"/>
              <a:gd name="connsiteY67" fmla="*/ 2060027 h 6642538"/>
              <a:gd name="connsiteX68" fmla="*/ 2900855 w 4151586"/>
              <a:gd name="connsiteY68" fmla="*/ 1818289 h 6642538"/>
              <a:gd name="connsiteX69" fmla="*/ 2963917 w 4151586"/>
              <a:gd name="connsiteY69" fmla="*/ 1418896 h 6642538"/>
              <a:gd name="connsiteX70" fmla="*/ 3026979 w 4151586"/>
              <a:gd name="connsiteY70" fmla="*/ 1324303 h 6642538"/>
              <a:gd name="connsiteX71" fmla="*/ 2995448 w 4151586"/>
              <a:gd name="connsiteY71" fmla="*/ 1671145 h 6642538"/>
              <a:gd name="connsiteX72" fmla="*/ 3153103 w 4151586"/>
              <a:gd name="connsiteY72" fmla="*/ 2133600 h 6642538"/>
              <a:gd name="connsiteX73" fmla="*/ 3699641 w 4151586"/>
              <a:gd name="connsiteY73" fmla="*/ 2154620 h 6642538"/>
              <a:gd name="connsiteX74" fmla="*/ 3804745 w 4151586"/>
              <a:gd name="connsiteY74" fmla="*/ 1965434 h 6642538"/>
              <a:gd name="connsiteX75" fmla="*/ 3573517 w 4151586"/>
              <a:gd name="connsiteY75" fmla="*/ 1734207 h 6642538"/>
              <a:gd name="connsiteX76" fmla="*/ 3794234 w 4151586"/>
              <a:gd name="connsiteY76" fmla="*/ 1355834 h 6642538"/>
              <a:gd name="connsiteX77" fmla="*/ 3731172 w 4151586"/>
              <a:gd name="connsiteY77" fmla="*/ 767255 h 6642538"/>
              <a:gd name="connsiteX78" fmla="*/ 3657600 w 4151586"/>
              <a:gd name="connsiteY78" fmla="*/ 651641 h 6642538"/>
              <a:gd name="connsiteX79" fmla="*/ 3205655 w 4151586"/>
              <a:gd name="connsiteY79" fmla="*/ 420414 h 6642538"/>
              <a:gd name="connsiteX80" fmla="*/ 2953407 w 4151586"/>
              <a:gd name="connsiteY80" fmla="*/ 367862 h 6642538"/>
              <a:gd name="connsiteX81" fmla="*/ 2722179 w 4151586"/>
              <a:gd name="connsiteY81" fmla="*/ 10510 h 6642538"/>
              <a:gd name="connsiteX82" fmla="*/ 2564524 w 4151586"/>
              <a:gd name="connsiteY82" fmla="*/ 0 h 6642538"/>
              <a:gd name="connsiteX83" fmla="*/ 2459420 w 4151586"/>
              <a:gd name="connsiteY83" fmla="*/ 430924 h 6642538"/>
              <a:gd name="connsiteX84" fmla="*/ 2259724 w 4151586"/>
              <a:gd name="connsiteY84" fmla="*/ 630620 h 6642538"/>
              <a:gd name="connsiteX85" fmla="*/ 1944414 w 4151586"/>
              <a:gd name="connsiteY85" fmla="*/ 672662 h 6642538"/>
              <a:gd name="connsiteX86" fmla="*/ 1713186 w 4151586"/>
              <a:gd name="connsiteY86" fmla="*/ 620110 h 6642538"/>
              <a:gd name="connsiteX87" fmla="*/ 1566041 w 4151586"/>
              <a:gd name="connsiteY87" fmla="*/ 336331 h 6642538"/>
              <a:gd name="connsiteX88" fmla="*/ 1345324 w 4151586"/>
              <a:gd name="connsiteY88" fmla="*/ 73572 h 6642538"/>
              <a:gd name="connsiteX89" fmla="*/ 1261241 w 4151586"/>
              <a:gd name="connsiteY89" fmla="*/ 136634 h 6642538"/>
              <a:gd name="connsiteX0" fmla="*/ 1261241 w 4151586"/>
              <a:gd name="connsiteY0" fmla="*/ 136634 h 6642538"/>
              <a:gd name="connsiteX1" fmla="*/ 1072055 w 4151586"/>
              <a:gd name="connsiteY1" fmla="*/ 525517 h 6642538"/>
              <a:gd name="connsiteX2" fmla="*/ 536027 w 4151586"/>
              <a:gd name="connsiteY2" fmla="*/ 672662 h 6642538"/>
              <a:gd name="connsiteX3" fmla="*/ 220717 w 4151586"/>
              <a:gd name="connsiteY3" fmla="*/ 956441 h 6642538"/>
              <a:gd name="connsiteX4" fmla="*/ 220717 w 4151586"/>
              <a:gd name="connsiteY4" fmla="*/ 1229710 h 6642538"/>
              <a:gd name="connsiteX5" fmla="*/ 430924 w 4151586"/>
              <a:gd name="connsiteY5" fmla="*/ 1629103 h 6642538"/>
              <a:gd name="connsiteX6" fmla="*/ 609600 w 4151586"/>
              <a:gd name="connsiteY6" fmla="*/ 1839310 h 6642538"/>
              <a:gd name="connsiteX7" fmla="*/ 504496 w 4151586"/>
              <a:gd name="connsiteY7" fmla="*/ 2049517 h 6642538"/>
              <a:gd name="connsiteX8" fmla="*/ 767255 w 4151586"/>
              <a:gd name="connsiteY8" fmla="*/ 2102069 h 6642538"/>
              <a:gd name="connsiteX9" fmla="*/ 956441 w 4151586"/>
              <a:gd name="connsiteY9" fmla="*/ 1807779 h 6642538"/>
              <a:gd name="connsiteX10" fmla="*/ 893379 w 4151586"/>
              <a:gd name="connsiteY10" fmla="*/ 1387365 h 6642538"/>
              <a:gd name="connsiteX11" fmla="*/ 809296 w 4151586"/>
              <a:gd name="connsiteY11" fmla="*/ 1187669 h 6642538"/>
              <a:gd name="connsiteX12" fmla="*/ 987972 w 4151586"/>
              <a:gd name="connsiteY12" fmla="*/ 1145627 h 6642538"/>
              <a:gd name="connsiteX13" fmla="*/ 1156138 w 4151586"/>
              <a:gd name="connsiteY13" fmla="*/ 1618593 h 6642538"/>
              <a:gd name="connsiteX14" fmla="*/ 1187669 w 4151586"/>
              <a:gd name="connsiteY14" fmla="*/ 2028496 h 6642538"/>
              <a:gd name="connsiteX15" fmla="*/ 1135117 w 4151586"/>
              <a:gd name="connsiteY15" fmla="*/ 2501462 h 6642538"/>
              <a:gd name="connsiteX16" fmla="*/ 599089 w 4151586"/>
              <a:gd name="connsiteY16" fmla="*/ 3699641 h 6642538"/>
              <a:gd name="connsiteX17" fmla="*/ 609600 w 4151586"/>
              <a:gd name="connsiteY17" fmla="*/ 3804745 h 6642538"/>
              <a:gd name="connsiteX18" fmla="*/ 620110 w 4151586"/>
              <a:gd name="connsiteY18" fmla="*/ 3878317 h 6642538"/>
              <a:gd name="connsiteX19" fmla="*/ 620110 w 4151586"/>
              <a:gd name="connsiteY19" fmla="*/ 4004441 h 6642538"/>
              <a:gd name="connsiteX20" fmla="*/ 399393 w 4151586"/>
              <a:gd name="connsiteY20" fmla="*/ 4162096 h 6642538"/>
              <a:gd name="connsiteX21" fmla="*/ 346841 w 4151586"/>
              <a:gd name="connsiteY21" fmla="*/ 4708634 h 6642538"/>
              <a:gd name="connsiteX22" fmla="*/ 136634 w 4151586"/>
              <a:gd name="connsiteY22" fmla="*/ 5276193 h 6642538"/>
              <a:gd name="connsiteX23" fmla="*/ 31531 w 4151586"/>
              <a:gd name="connsiteY23" fmla="*/ 5602014 h 6642538"/>
              <a:gd name="connsiteX24" fmla="*/ 0 w 4151586"/>
              <a:gd name="connsiteY24" fmla="*/ 5927834 h 6642538"/>
              <a:gd name="connsiteX25" fmla="*/ 52551 w 4151586"/>
              <a:gd name="connsiteY25" fmla="*/ 6096000 h 6642538"/>
              <a:gd name="connsiteX26" fmla="*/ 693683 w 4151586"/>
              <a:gd name="connsiteY26" fmla="*/ 6232634 h 6642538"/>
              <a:gd name="connsiteX27" fmla="*/ 840827 w 4151586"/>
              <a:gd name="connsiteY27" fmla="*/ 6085489 h 6642538"/>
              <a:gd name="connsiteX28" fmla="*/ 777765 w 4151586"/>
              <a:gd name="connsiteY28" fmla="*/ 5549462 h 6642538"/>
              <a:gd name="connsiteX29" fmla="*/ 903889 w 4151586"/>
              <a:gd name="connsiteY29" fmla="*/ 5255172 h 6642538"/>
              <a:gd name="connsiteX30" fmla="*/ 893379 w 4151586"/>
              <a:gd name="connsiteY30" fmla="*/ 4708634 h 6642538"/>
              <a:gd name="connsiteX31" fmla="*/ 1019503 w 4151586"/>
              <a:gd name="connsiteY31" fmla="*/ 4593020 h 6642538"/>
              <a:gd name="connsiteX32" fmla="*/ 1030014 w 4151586"/>
              <a:gd name="connsiteY32" fmla="*/ 5307724 h 6642538"/>
              <a:gd name="connsiteX33" fmla="*/ 1103586 w 4151586"/>
              <a:gd name="connsiteY33" fmla="*/ 5412827 h 6642538"/>
              <a:gd name="connsiteX34" fmla="*/ 1219200 w 4151586"/>
              <a:gd name="connsiteY34" fmla="*/ 5896303 h 6642538"/>
              <a:gd name="connsiteX35" fmla="*/ 1471448 w 4151586"/>
              <a:gd name="connsiteY35" fmla="*/ 5969876 h 6642538"/>
              <a:gd name="connsiteX36" fmla="*/ 1629103 w 4151586"/>
              <a:gd name="connsiteY36" fmla="*/ 5538952 h 6642538"/>
              <a:gd name="connsiteX37" fmla="*/ 1744717 w 4151586"/>
              <a:gd name="connsiteY37" fmla="*/ 5076496 h 6642538"/>
              <a:gd name="connsiteX38" fmla="*/ 1860331 w 4151586"/>
              <a:gd name="connsiteY38" fmla="*/ 4750676 h 6642538"/>
              <a:gd name="connsiteX39" fmla="*/ 2165131 w 4151586"/>
              <a:gd name="connsiteY39" fmla="*/ 4698124 h 6642538"/>
              <a:gd name="connsiteX40" fmla="*/ 2301765 w 4151586"/>
              <a:gd name="connsiteY40" fmla="*/ 4929352 h 6642538"/>
              <a:gd name="connsiteX41" fmla="*/ 2270234 w 4151586"/>
              <a:gd name="connsiteY41" fmla="*/ 5465379 h 6642538"/>
              <a:gd name="connsiteX42" fmla="*/ 2396358 w 4151586"/>
              <a:gd name="connsiteY42" fmla="*/ 5864772 h 6642538"/>
              <a:gd name="connsiteX43" fmla="*/ 2417379 w 4151586"/>
              <a:gd name="connsiteY43" fmla="*/ 6201103 h 6642538"/>
              <a:gd name="connsiteX44" fmla="*/ 2459420 w 4151586"/>
              <a:gd name="connsiteY44" fmla="*/ 6526924 h 6642538"/>
              <a:gd name="connsiteX45" fmla="*/ 2869324 w 4151586"/>
              <a:gd name="connsiteY45" fmla="*/ 6642538 h 6642538"/>
              <a:gd name="connsiteX46" fmla="*/ 3037489 w 4151586"/>
              <a:gd name="connsiteY46" fmla="*/ 6432331 h 6642538"/>
              <a:gd name="connsiteX47" fmla="*/ 2911365 w 4151586"/>
              <a:gd name="connsiteY47" fmla="*/ 5822731 h 6642538"/>
              <a:gd name="connsiteX48" fmla="*/ 2816772 w 4151586"/>
              <a:gd name="connsiteY48" fmla="*/ 5559972 h 6642538"/>
              <a:gd name="connsiteX49" fmla="*/ 3026979 w 4151586"/>
              <a:gd name="connsiteY49" fmla="*/ 5318234 h 6642538"/>
              <a:gd name="connsiteX50" fmla="*/ 3058510 w 4151586"/>
              <a:gd name="connsiteY50" fmla="*/ 4897820 h 6642538"/>
              <a:gd name="connsiteX51" fmla="*/ 3111062 w 4151586"/>
              <a:gd name="connsiteY51" fmla="*/ 4666593 h 6642538"/>
              <a:gd name="connsiteX52" fmla="*/ 3342289 w 4151586"/>
              <a:gd name="connsiteY52" fmla="*/ 4855779 h 6642538"/>
              <a:gd name="connsiteX53" fmla="*/ 3205655 w 4151586"/>
              <a:gd name="connsiteY53" fmla="*/ 5402317 h 6642538"/>
              <a:gd name="connsiteX54" fmla="*/ 3100551 w 4151586"/>
              <a:gd name="connsiteY54" fmla="*/ 6011917 h 6642538"/>
              <a:gd name="connsiteX55" fmla="*/ 3090041 w 4151586"/>
              <a:gd name="connsiteY55" fmla="*/ 6264165 h 6642538"/>
              <a:gd name="connsiteX56" fmla="*/ 3226675 w 4151586"/>
              <a:gd name="connsiteY56" fmla="*/ 6411310 h 6642538"/>
              <a:gd name="connsiteX57" fmla="*/ 3668110 w 4151586"/>
              <a:gd name="connsiteY57" fmla="*/ 6495393 h 6642538"/>
              <a:gd name="connsiteX58" fmla="*/ 3888828 w 4151586"/>
              <a:gd name="connsiteY58" fmla="*/ 6274675 h 6642538"/>
              <a:gd name="connsiteX59" fmla="*/ 4046483 w 4151586"/>
              <a:gd name="connsiteY59" fmla="*/ 6085489 h 6642538"/>
              <a:gd name="connsiteX60" fmla="*/ 4151586 w 4151586"/>
              <a:gd name="connsiteY60" fmla="*/ 5307724 h 6642538"/>
              <a:gd name="connsiteX61" fmla="*/ 4088524 w 4151586"/>
              <a:gd name="connsiteY61" fmla="*/ 4624552 h 6642538"/>
              <a:gd name="connsiteX62" fmla="*/ 4078014 w 4151586"/>
              <a:gd name="connsiteY62" fmla="*/ 4309241 h 6642538"/>
              <a:gd name="connsiteX63" fmla="*/ 3804745 w 4151586"/>
              <a:gd name="connsiteY63" fmla="*/ 3993931 h 6642538"/>
              <a:gd name="connsiteX64" fmla="*/ 3594538 w 4151586"/>
              <a:gd name="connsiteY64" fmla="*/ 3174124 h 6642538"/>
              <a:gd name="connsiteX65" fmla="*/ 3415862 w 4151586"/>
              <a:gd name="connsiteY65" fmla="*/ 2680138 h 6642538"/>
              <a:gd name="connsiteX66" fmla="*/ 3226676 w 4151586"/>
              <a:gd name="connsiteY66" fmla="*/ 2427889 h 6642538"/>
              <a:gd name="connsiteX67" fmla="*/ 3048000 w 4151586"/>
              <a:gd name="connsiteY67" fmla="*/ 2060027 h 6642538"/>
              <a:gd name="connsiteX68" fmla="*/ 2900855 w 4151586"/>
              <a:gd name="connsiteY68" fmla="*/ 1818289 h 6642538"/>
              <a:gd name="connsiteX69" fmla="*/ 2963917 w 4151586"/>
              <a:gd name="connsiteY69" fmla="*/ 1418896 h 6642538"/>
              <a:gd name="connsiteX70" fmla="*/ 3026979 w 4151586"/>
              <a:gd name="connsiteY70" fmla="*/ 1324303 h 6642538"/>
              <a:gd name="connsiteX71" fmla="*/ 2995448 w 4151586"/>
              <a:gd name="connsiteY71" fmla="*/ 1671145 h 6642538"/>
              <a:gd name="connsiteX72" fmla="*/ 3153103 w 4151586"/>
              <a:gd name="connsiteY72" fmla="*/ 2133600 h 6642538"/>
              <a:gd name="connsiteX73" fmla="*/ 3699641 w 4151586"/>
              <a:gd name="connsiteY73" fmla="*/ 2154620 h 6642538"/>
              <a:gd name="connsiteX74" fmla="*/ 3804745 w 4151586"/>
              <a:gd name="connsiteY74" fmla="*/ 1965434 h 6642538"/>
              <a:gd name="connsiteX75" fmla="*/ 3573517 w 4151586"/>
              <a:gd name="connsiteY75" fmla="*/ 1734207 h 6642538"/>
              <a:gd name="connsiteX76" fmla="*/ 3794234 w 4151586"/>
              <a:gd name="connsiteY76" fmla="*/ 1355834 h 6642538"/>
              <a:gd name="connsiteX77" fmla="*/ 3731172 w 4151586"/>
              <a:gd name="connsiteY77" fmla="*/ 767255 h 6642538"/>
              <a:gd name="connsiteX78" fmla="*/ 3657600 w 4151586"/>
              <a:gd name="connsiteY78" fmla="*/ 651641 h 6642538"/>
              <a:gd name="connsiteX79" fmla="*/ 3205655 w 4151586"/>
              <a:gd name="connsiteY79" fmla="*/ 420414 h 6642538"/>
              <a:gd name="connsiteX80" fmla="*/ 2953407 w 4151586"/>
              <a:gd name="connsiteY80" fmla="*/ 367862 h 6642538"/>
              <a:gd name="connsiteX81" fmla="*/ 2722179 w 4151586"/>
              <a:gd name="connsiteY81" fmla="*/ 10510 h 6642538"/>
              <a:gd name="connsiteX82" fmla="*/ 2564524 w 4151586"/>
              <a:gd name="connsiteY82" fmla="*/ 0 h 6642538"/>
              <a:gd name="connsiteX83" fmla="*/ 2459420 w 4151586"/>
              <a:gd name="connsiteY83" fmla="*/ 430924 h 6642538"/>
              <a:gd name="connsiteX84" fmla="*/ 2259724 w 4151586"/>
              <a:gd name="connsiteY84" fmla="*/ 630620 h 6642538"/>
              <a:gd name="connsiteX85" fmla="*/ 1944414 w 4151586"/>
              <a:gd name="connsiteY85" fmla="*/ 672662 h 6642538"/>
              <a:gd name="connsiteX86" fmla="*/ 1713186 w 4151586"/>
              <a:gd name="connsiteY86" fmla="*/ 620110 h 6642538"/>
              <a:gd name="connsiteX87" fmla="*/ 1566041 w 4151586"/>
              <a:gd name="connsiteY87" fmla="*/ 336331 h 6642538"/>
              <a:gd name="connsiteX88" fmla="*/ 1345324 w 4151586"/>
              <a:gd name="connsiteY88" fmla="*/ 73572 h 6642538"/>
              <a:gd name="connsiteX89" fmla="*/ 1261241 w 4151586"/>
              <a:gd name="connsiteY89" fmla="*/ 136634 h 6642538"/>
              <a:gd name="connsiteX0" fmla="*/ 1261241 w 4151586"/>
              <a:gd name="connsiteY0" fmla="*/ 136634 h 6642538"/>
              <a:gd name="connsiteX1" fmla="*/ 1072055 w 4151586"/>
              <a:gd name="connsiteY1" fmla="*/ 525517 h 6642538"/>
              <a:gd name="connsiteX2" fmla="*/ 536027 w 4151586"/>
              <a:gd name="connsiteY2" fmla="*/ 672662 h 6642538"/>
              <a:gd name="connsiteX3" fmla="*/ 220717 w 4151586"/>
              <a:gd name="connsiteY3" fmla="*/ 956441 h 6642538"/>
              <a:gd name="connsiteX4" fmla="*/ 220717 w 4151586"/>
              <a:gd name="connsiteY4" fmla="*/ 1229710 h 6642538"/>
              <a:gd name="connsiteX5" fmla="*/ 430924 w 4151586"/>
              <a:gd name="connsiteY5" fmla="*/ 1629103 h 6642538"/>
              <a:gd name="connsiteX6" fmla="*/ 609600 w 4151586"/>
              <a:gd name="connsiteY6" fmla="*/ 1839310 h 6642538"/>
              <a:gd name="connsiteX7" fmla="*/ 504496 w 4151586"/>
              <a:gd name="connsiteY7" fmla="*/ 2049517 h 6642538"/>
              <a:gd name="connsiteX8" fmla="*/ 767255 w 4151586"/>
              <a:gd name="connsiteY8" fmla="*/ 2102069 h 6642538"/>
              <a:gd name="connsiteX9" fmla="*/ 956441 w 4151586"/>
              <a:gd name="connsiteY9" fmla="*/ 1807779 h 6642538"/>
              <a:gd name="connsiteX10" fmla="*/ 893379 w 4151586"/>
              <a:gd name="connsiteY10" fmla="*/ 1387365 h 6642538"/>
              <a:gd name="connsiteX11" fmla="*/ 809296 w 4151586"/>
              <a:gd name="connsiteY11" fmla="*/ 1187669 h 6642538"/>
              <a:gd name="connsiteX12" fmla="*/ 987972 w 4151586"/>
              <a:gd name="connsiteY12" fmla="*/ 1145627 h 6642538"/>
              <a:gd name="connsiteX13" fmla="*/ 1156138 w 4151586"/>
              <a:gd name="connsiteY13" fmla="*/ 1618593 h 6642538"/>
              <a:gd name="connsiteX14" fmla="*/ 1187669 w 4151586"/>
              <a:gd name="connsiteY14" fmla="*/ 2028496 h 6642538"/>
              <a:gd name="connsiteX15" fmla="*/ 1135117 w 4151586"/>
              <a:gd name="connsiteY15" fmla="*/ 2501462 h 6642538"/>
              <a:gd name="connsiteX16" fmla="*/ 599089 w 4151586"/>
              <a:gd name="connsiteY16" fmla="*/ 3699641 h 6642538"/>
              <a:gd name="connsiteX17" fmla="*/ 609600 w 4151586"/>
              <a:gd name="connsiteY17" fmla="*/ 3804745 h 6642538"/>
              <a:gd name="connsiteX18" fmla="*/ 620110 w 4151586"/>
              <a:gd name="connsiteY18" fmla="*/ 3878317 h 6642538"/>
              <a:gd name="connsiteX19" fmla="*/ 620110 w 4151586"/>
              <a:gd name="connsiteY19" fmla="*/ 4004441 h 6642538"/>
              <a:gd name="connsiteX20" fmla="*/ 399393 w 4151586"/>
              <a:gd name="connsiteY20" fmla="*/ 4162096 h 6642538"/>
              <a:gd name="connsiteX21" fmla="*/ 346841 w 4151586"/>
              <a:gd name="connsiteY21" fmla="*/ 4708634 h 6642538"/>
              <a:gd name="connsiteX22" fmla="*/ 136634 w 4151586"/>
              <a:gd name="connsiteY22" fmla="*/ 5276193 h 6642538"/>
              <a:gd name="connsiteX23" fmla="*/ 31531 w 4151586"/>
              <a:gd name="connsiteY23" fmla="*/ 5602014 h 6642538"/>
              <a:gd name="connsiteX24" fmla="*/ 0 w 4151586"/>
              <a:gd name="connsiteY24" fmla="*/ 5927834 h 6642538"/>
              <a:gd name="connsiteX25" fmla="*/ 52551 w 4151586"/>
              <a:gd name="connsiteY25" fmla="*/ 6096000 h 6642538"/>
              <a:gd name="connsiteX26" fmla="*/ 693683 w 4151586"/>
              <a:gd name="connsiteY26" fmla="*/ 6232634 h 6642538"/>
              <a:gd name="connsiteX27" fmla="*/ 840827 w 4151586"/>
              <a:gd name="connsiteY27" fmla="*/ 6085489 h 6642538"/>
              <a:gd name="connsiteX28" fmla="*/ 777765 w 4151586"/>
              <a:gd name="connsiteY28" fmla="*/ 5549462 h 6642538"/>
              <a:gd name="connsiteX29" fmla="*/ 903889 w 4151586"/>
              <a:gd name="connsiteY29" fmla="*/ 5255172 h 6642538"/>
              <a:gd name="connsiteX30" fmla="*/ 893379 w 4151586"/>
              <a:gd name="connsiteY30" fmla="*/ 4708634 h 6642538"/>
              <a:gd name="connsiteX31" fmla="*/ 1019503 w 4151586"/>
              <a:gd name="connsiteY31" fmla="*/ 4593020 h 6642538"/>
              <a:gd name="connsiteX32" fmla="*/ 1030014 w 4151586"/>
              <a:gd name="connsiteY32" fmla="*/ 5307724 h 6642538"/>
              <a:gd name="connsiteX33" fmla="*/ 1103586 w 4151586"/>
              <a:gd name="connsiteY33" fmla="*/ 5412827 h 6642538"/>
              <a:gd name="connsiteX34" fmla="*/ 1219200 w 4151586"/>
              <a:gd name="connsiteY34" fmla="*/ 5896303 h 6642538"/>
              <a:gd name="connsiteX35" fmla="*/ 1471448 w 4151586"/>
              <a:gd name="connsiteY35" fmla="*/ 5969876 h 6642538"/>
              <a:gd name="connsiteX36" fmla="*/ 1629103 w 4151586"/>
              <a:gd name="connsiteY36" fmla="*/ 5538952 h 6642538"/>
              <a:gd name="connsiteX37" fmla="*/ 1744717 w 4151586"/>
              <a:gd name="connsiteY37" fmla="*/ 5076496 h 6642538"/>
              <a:gd name="connsiteX38" fmla="*/ 1860331 w 4151586"/>
              <a:gd name="connsiteY38" fmla="*/ 4750676 h 6642538"/>
              <a:gd name="connsiteX39" fmla="*/ 2165131 w 4151586"/>
              <a:gd name="connsiteY39" fmla="*/ 4698124 h 6642538"/>
              <a:gd name="connsiteX40" fmla="*/ 2301765 w 4151586"/>
              <a:gd name="connsiteY40" fmla="*/ 4929352 h 6642538"/>
              <a:gd name="connsiteX41" fmla="*/ 2270234 w 4151586"/>
              <a:gd name="connsiteY41" fmla="*/ 5465379 h 6642538"/>
              <a:gd name="connsiteX42" fmla="*/ 2396358 w 4151586"/>
              <a:gd name="connsiteY42" fmla="*/ 5864772 h 6642538"/>
              <a:gd name="connsiteX43" fmla="*/ 2417379 w 4151586"/>
              <a:gd name="connsiteY43" fmla="*/ 6201103 h 6642538"/>
              <a:gd name="connsiteX44" fmla="*/ 2459420 w 4151586"/>
              <a:gd name="connsiteY44" fmla="*/ 6526924 h 6642538"/>
              <a:gd name="connsiteX45" fmla="*/ 2869324 w 4151586"/>
              <a:gd name="connsiteY45" fmla="*/ 6642538 h 6642538"/>
              <a:gd name="connsiteX46" fmla="*/ 2900855 w 4151586"/>
              <a:gd name="connsiteY46" fmla="*/ 6264165 h 6642538"/>
              <a:gd name="connsiteX47" fmla="*/ 2911365 w 4151586"/>
              <a:gd name="connsiteY47" fmla="*/ 5822731 h 6642538"/>
              <a:gd name="connsiteX48" fmla="*/ 2816772 w 4151586"/>
              <a:gd name="connsiteY48" fmla="*/ 5559972 h 6642538"/>
              <a:gd name="connsiteX49" fmla="*/ 3026979 w 4151586"/>
              <a:gd name="connsiteY49" fmla="*/ 5318234 h 6642538"/>
              <a:gd name="connsiteX50" fmla="*/ 3058510 w 4151586"/>
              <a:gd name="connsiteY50" fmla="*/ 4897820 h 6642538"/>
              <a:gd name="connsiteX51" fmla="*/ 3111062 w 4151586"/>
              <a:gd name="connsiteY51" fmla="*/ 4666593 h 6642538"/>
              <a:gd name="connsiteX52" fmla="*/ 3342289 w 4151586"/>
              <a:gd name="connsiteY52" fmla="*/ 4855779 h 6642538"/>
              <a:gd name="connsiteX53" fmla="*/ 3205655 w 4151586"/>
              <a:gd name="connsiteY53" fmla="*/ 5402317 h 6642538"/>
              <a:gd name="connsiteX54" fmla="*/ 3100551 w 4151586"/>
              <a:gd name="connsiteY54" fmla="*/ 6011917 h 6642538"/>
              <a:gd name="connsiteX55" fmla="*/ 3090041 w 4151586"/>
              <a:gd name="connsiteY55" fmla="*/ 6264165 h 6642538"/>
              <a:gd name="connsiteX56" fmla="*/ 3226675 w 4151586"/>
              <a:gd name="connsiteY56" fmla="*/ 6411310 h 6642538"/>
              <a:gd name="connsiteX57" fmla="*/ 3668110 w 4151586"/>
              <a:gd name="connsiteY57" fmla="*/ 6495393 h 6642538"/>
              <a:gd name="connsiteX58" fmla="*/ 3888828 w 4151586"/>
              <a:gd name="connsiteY58" fmla="*/ 6274675 h 6642538"/>
              <a:gd name="connsiteX59" fmla="*/ 4046483 w 4151586"/>
              <a:gd name="connsiteY59" fmla="*/ 6085489 h 6642538"/>
              <a:gd name="connsiteX60" fmla="*/ 4151586 w 4151586"/>
              <a:gd name="connsiteY60" fmla="*/ 5307724 h 6642538"/>
              <a:gd name="connsiteX61" fmla="*/ 4088524 w 4151586"/>
              <a:gd name="connsiteY61" fmla="*/ 4624552 h 6642538"/>
              <a:gd name="connsiteX62" fmla="*/ 4078014 w 4151586"/>
              <a:gd name="connsiteY62" fmla="*/ 4309241 h 6642538"/>
              <a:gd name="connsiteX63" fmla="*/ 3804745 w 4151586"/>
              <a:gd name="connsiteY63" fmla="*/ 3993931 h 6642538"/>
              <a:gd name="connsiteX64" fmla="*/ 3594538 w 4151586"/>
              <a:gd name="connsiteY64" fmla="*/ 3174124 h 6642538"/>
              <a:gd name="connsiteX65" fmla="*/ 3415862 w 4151586"/>
              <a:gd name="connsiteY65" fmla="*/ 2680138 h 6642538"/>
              <a:gd name="connsiteX66" fmla="*/ 3226676 w 4151586"/>
              <a:gd name="connsiteY66" fmla="*/ 2427889 h 6642538"/>
              <a:gd name="connsiteX67" fmla="*/ 3048000 w 4151586"/>
              <a:gd name="connsiteY67" fmla="*/ 2060027 h 6642538"/>
              <a:gd name="connsiteX68" fmla="*/ 2900855 w 4151586"/>
              <a:gd name="connsiteY68" fmla="*/ 1818289 h 6642538"/>
              <a:gd name="connsiteX69" fmla="*/ 2963917 w 4151586"/>
              <a:gd name="connsiteY69" fmla="*/ 1418896 h 6642538"/>
              <a:gd name="connsiteX70" fmla="*/ 3026979 w 4151586"/>
              <a:gd name="connsiteY70" fmla="*/ 1324303 h 6642538"/>
              <a:gd name="connsiteX71" fmla="*/ 2995448 w 4151586"/>
              <a:gd name="connsiteY71" fmla="*/ 1671145 h 6642538"/>
              <a:gd name="connsiteX72" fmla="*/ 3153103 w 4151586"/>
              <a:gd name="connsiteY72" fmla="*/ 2133600 h 6642538"/>
              <a:gd name="connsiteX73" fmla="*/ 3699641 w 4151586"/>
              <a:gd name="connsiteY73" fmla="*/ 2154620 h 6642538"/>
              <a:gd name="connsiteX74" fmla="*/ 3804745 w 4151586"/>
              <a:gd name="connsiteY74" fmla="*/ 1965434 h 6642538"/>
              <a:gd name="connsiteX75" fmla="*/ 3573517 w 4151586"/>
              <a:gd name="connsiteY75" fmla="*/ 1734207 h 6642538"/>
              <a:gd name="connsiteX76" fmla="*/ 3794234 w 4151586"/>
              <a:gd name="connsiteY76" fmla="*/ 1355834 h 6642538"/>
              <a:gd name="connsiteX77" fmla="*/ 3731172 w 4151586"/>
              <a:gd name="connsiteY77" fmla="*/ 767255 h 6642538"/>
              <a:gd name="connsiteX78" fmla="*/ 3657600 w 4151586"/>
              <a:gd name="connsiteY78" fmla="*/ 651641 h 6642538"/>
              <a:gd name="connsiteX79" fmla="*/ 3205655 w 4151586"/>
              <a:gd name="connsiteY79" fmla="*/ 420414 h 6642538"/>
              <a:gd name="connsiteX80" fmla="*/ 2953407 w 4151586"/>
              <a:gd name="connsiteY80" fmla="*/ 367862 h 6642538"/>
              <a:gd name="connsiteX81" fmla="*/ 2722179 w 4151586"/>
              <a:gd name="connsiteY81" fmla="*/ 10510 h 6642538"/>
              <a:gd name="connsiteX82" fmla="*/ 2564524 w 4151586"/>
              <a:gd name="connsiteY82" fmla="*/ 0 h 6642538"/>
              <a:gd name="connsiteX83" fmla="*/ 2459420 w 4151586"/>
              <a:gd name="connsiteY83" fmla="*/ 430924 h 6642538"/>
              <a:gd name="connsiteX84" fmla="*/ 2259724 w 4151586"/>
              <a:gd name="connsiteY84" fmla="*/ 630620 h 6642538"/>
              <a:gd name="connsiteX85" fmla="*/ 1944414 w 4151586"/>
              <a:gd name="connsiteY85" fmla="*/ 672662 h 6642538"/>
              <a:gd name="connsiteX86" fmla="*/ 1713186 w 4151586"/>
              <a:gd name="connsiteY86" fmla="*/ 620110 h 6642538"/>
              <a:gd name="connsiteX87" fmla="*/ 1566041 w 4151586"/>
              <a:gd name="connsiteY87" fmla="*/ 336331 h 6642538"/>
              <a:gd name="connsiteX88" fmla="*/ 1345324 w 4151586"/>
              <a:gd name="connsiteY88" fmla="*/ 73572 h 6642538"/>
              <a:gd name="connsiteX89" fmla="*/ 1261241 w 4151586"/>
              <a:gd name="connsiteY89" fmla="*/ 136634 h 6642538"/>
              <a:gd name="connsiteX0" fmla="*/ 1261241 w 4151586"/>
              <a:gd name="connsiteY0" fmla="*/ 136634 h 6526924"/>
              <a:gd name="connsiteX1" fmla="*/ 1072055 w 4151586"/>
              <a:gd name="connsiteY1" fmla="*/ 525517 h 6526924"/>
              <a:gd name="connsiteX2" fmla="*/ 536027 w 4151586"/>
              <a:gd name="connsiteY2" fmla="*/ 672662 h 6526924"/>
              <a:gd name="connsiteX3" fmla="*/ 220717 w 4151586"/>
              <a:gd name="connsiteY3" fmla="*/ 956441 h 6526924"/>
              <a:gd name="connsiteX4" fmla="*/ 220717 w 4151586"/>
              <a:gd name="connsiteY4" fmla="*/ 1229710 h 6526924"/>
              <a:gd name="connsiteX5" fmla="*/ 430924 w 4151586"/>
              <a:gd name="connsiteY5" fmla="*/ 1629103 h 6526924"/>
              <a:gd name="connsiteX6" fmla="*/ 609600 w 4151586"/>
              <a:gd name="connsiteY6" fmla="*/ 1839310 h 6526924"/>
              <a:gd name="connsiteX7" fmla="*/ 504496 w 4151586"/>
              <a:gd name="connsiteY7" fmla="*/ 2049517 h 6526924"/>
              <a:gd name="connsiteX8" fmla="*/ 767255 w 4151586"/>
              <a:gd name="connsiteY8" fmla="*/ 2102069 h 6526924"/>
              <a:gd name="connsiteX9" fmla="*/ 956441 w 4151586"/>
              <a:gd name="connsiteY9" fmla="*/ 1807779 h 6526924"/>
              <a:gd name="connsiteX10" fmla="*/ 893379 w 4151586"/>
              <a:gd name="connsiteY10" fmla="*/ 1387365 h 6526924"/>
              <a:gd name="connsiteX11" fmla="*/ 809296 w 4151586"/>
              <a:gd name="connsiteY11" fmla="*/ 1187669 h 6526924"/>
              <a:gd name="connsiteX12" fmla="*/ 987972 w 4151586"/>
              <a:gd name="connsiteY12" fmla="*/ 1145627 h 6526924"/>
              <a:gd name="connsiteX13" fmla="*/ 1156138 w 4151586"/>
              <a:gd name="connsiteY13" fmla="*/ 1618593 h 6526924"/>
              <a:gd name="connsiteX14" fmla="*/ 1187669 w 4151586"/>
              <a:gd name="connsiteY14" fmla="*/ 2028496 h 6526924"/>
              <a:gd name="connsiteX15" fmla="*/ 1135117 w 4151586"/>
              <a:gd name="connsiteY15" fmla="*/ 2501462 h 6526924"/>
              <a:gd name="connsiteX16" fmla="*/ 599089 w 4151586"/>
              <a:gd name="connsiteY16" fmla="*/ 3699641 h 6526924"/>
              <a:gd name="connsiteX17" fmla="*/ 609600 w 4151586"/>
              <a:gd name="connsiteY17" fmla="*/ 3804745 h 6526924"/>
              <a:gd name="connsiteX18" fmla="*/ 620110 w 4151586"/>
              <a:gd name="connsiteY18" fmla="*/ 3878317 h 6526924"/>
              <a:gd name="connsiteX19" fmla="*/ 620110 w 4151586"/>
              <a:gd name="connsiteY19" fmla="*/ 4004441 h 6526924"/>
              <a:gd name="connsiteX20" fmla="*/ 399393 w 4151586"/>
              <a:gd name="connsiteY20" fmla="*/ 4162096 h 6526924"/>
              <a:gd name="connsiteX21" fmla="*/ 346841 w 4151586"/>
              <a:gd name="connsiteY21" fmla="*/ 4708634 h 6526924"/>
              <a:gd name="connsiteX22" fmla="*/ 136634 w 4151586"/>
              <a:gd name="connsiteY22" fmla="*/ 5276193 h 6526924"/>
              <a:gd name="connsiteX23" fmla="*/ 31531 w 4151586"/>
              <a:gd name="connsiteY23" fmla="*/ 5602014 h 6526924"/>
              <a:gd name="connsiteX24" fmla="*/ 0 w 4151586"/>
              <a:gd name="connsiteY24" fmla="*/ 5927834 h 6526924"/>
              <a:gd name="connsiteX25" fmla="*/ 52551 w 4151586"/>
              <a:gd name="connsiteY25" fmla="*/ 6096000 h 6526924"/>
              <a:gd name="connsiteX26" fmla="*/ 693683 w 4151586"/>
              <a:gd name="connsiteY26" fmla="*/ 6232634 h 6526924"/>
              <a:gd name="connsiteX27" fmla="*/ 840827 w 4151586"/>
              <a:gd name="connsiteY27" fmla="*/ 6085489 h 6526924"/>
              <a:gd name="connsiteX28" fmla="*/ 777765 w 4151586"/>
              <a:gd name="connsiteY28" fmla="*/ 5549462 h 6526924"/>
              <a:gd name="connsiteX29" fmla="*/ 903889 w 4151586"/>
              <a:gd name="connsiteY29" fmla="*/ 5255172 h 6526924"/>
              <a:gd name="connsiteX30" fmla="*/ 893379 w 4151586"/>
              <a:gd name="connsiteY30" fmla="*/ 4708634 h 6526924"/>
              <a:gd name="connsiteX31" fmla="*/ 1019503 w 4151586"/>
              <a:gd name="connsiteY31" fmla="*/ 4593020 h 6526924"/>
              <a:gd name="connsiteX32" fmla="*/ 1030014 w 4151586"/>
              <a:gd name="connsiteY32" fmla="*/ 5307724 h 6526924"/>
              <a:gd name="connsiteX33" fmla="*/ 1103586 w 4151586"/>
              <a:gd name="connsiteY33" fmla="*/ 5412827 h 6526924"/>
              <a:gd name="connsiteX34" fmla="*/ 1219200 w 4151586"/>
              <a:gd name="connsiteY34" fmla="*/ 5896303 h 6526924"/>
              <a:gd name="connsiteX35" fmla="*/ 1471448 w 4151586"/>
              <a:gd name="connsiteY35" fmla="*/ 5969876 h 6526924"/>
              <a:gd name="connsiteX36" fmla="*/ 1629103 w 4151586"/>
              <a:gd name="connsiteY36" fmla="*/ 5538952 h 6526924"/>
              <a:gd name="connsiteX37" fmla="*/ 1744717 w 4151586"/>
              <a:gd name="connsiteY37" fmla="*/ 5076496 h 6526924"/>
              <a:gd name="connsiteX38" fmla="*/ 1860331 w 4151586"/>
              <a:gd name="connsiteY38" fmla="*/ 4750676 h 6526924"/>
              <a:gd name="connsiteX39" fmla="*/ 2165131 w 4151586"/>
              <a:gd name="connsiteY39" fmla="*/ 4698124 h 6526924"/>
              <a:gd name="connsiteX40" fmla="*/ 2301765 w 4151586"/>
              <a:gd name="connsiteY40" fmla="*/ 4929352 h 6526924"/>
              <a:gd name="connsiteX41" fmla="*/ 2270234 w 4151586"/>
              <a:gd name="connsiteY41" fmla="*/ 5465379 h 6526924"/>
              <a:gd name="connsiteX42" fmla="*/ 2396358 w 4151586"/>
              <a:gd name="connsiteY42" fmla="*/ 5864772 h 6526924"/>
              <a:gd name="connsiteX43" fmla="*/ 2417379 w 4151586"/>
              <a:gd name="connsiteY43" fmla="*/ 6201103 h 6526924"/>
              <a:gd name="connsiteX44" fmla="*/ 2459420 w 4151586"/>
              <a:gd name="connsiteY44" fmla="*/ 6526924 h 6526924"/>
              <a:gd name="connsiteX45" fmla="*/ 2806262 w 4151586"/>
              <a:gd name="connsiteY45" fmla="*/ 6369269 h 6526924"/>
              <a:gd name="connsiteX46" fmla="*/ 2900855 w 4151586"/>
              <a:gd name="connsiteY46" fmla="*/ 6264165 h 6526924"/>
              <a:gd name="connsiteX47" fmla="*/ 2911365 w 4151586"/>
              <a:gd name="connsiteY47" fmla="*/ 5822731 h 6526924"/>
              <a:gd name="connsiteX48" fmla="*/ 2816772 w 4151586"/>
              <a:gd name="connsiteY48" fmla="*/ 5559972 h 6526924"/>
              <a:gd name="connsiteX49" fmla="*/ 3026979 w 4151586"/>
              <a:gd name="connsiteY49" fmla="*/ 5318234 h 6526924"/>
              <a:gd name="connsiteX50" fmla="*/ 3058510 w 4151586"/>
              <a:gd name="connsiteY50" fmla="*/ 4897820 h 6526924"/>
              <a:gd name="connsiteX51" fmla="*/ 3111062 w 4151586"/>
              <a:gd name="connsiteY51" fmla="*/ 4666593 h 6526924"/>
              <a:gd name="connsiteX52" fmla="*/ 3342289 w 4151586"/>
              <a:gd name="connsiteY52" fmla="*/ 4855779 h 6526924"/>
              <a:gd name="connsiteX53" fmla="*/ 3205655 w 4151586"/>
              <a:gd name="connsiteY53" fmla="*/ 5402317 h 6526924"/>
              <a:gd name="connsiteX54" fmla="*/ 3100551 w 4151586"/>
              <a:gd name="connsiteY54" fmla="*/ 6011917 h 6526924"/>
              <a:gd name="connsiteX55" fmla="*/ 3090041 w 4151586"/>
              <a:gd name="connsiteY55" fmla="*/ 6264165 h 6526924"/>
              <a:gd name="connsiteX56" fmla="*/ 3226675 w 4151586"/>
              <a:gd name="connsiteY56" fmla="*/ 6411310 h 6526924"/>
              <a:gd name="connsiteX57" fmla="*/ 3668110 w 4151586"/>
              <a:gd name="connsiteY57" fmla="*/ 6495393 h 6526924"/>
              <a:gd name="connsiteX58" fmla="*/ 3888828 w 4151586"/>
              <a:gd name="connsiteY58" fmla="*/ 6274675 h 6526924"/>
              <a:gd name="connsiteX59" fmla="*/ 4046483 w 4151586"/>
              <a:gd name="connsiteY59" fmla="*/ 6085489 h 6526924"/>
              <a:gd name="connsiteX60" fmla="*/ 4151586 w 4151586"/>
              <a:gd name="connsiteY60" fmla="*/ 5307724 h 6526924"/>
              <a:gd name="connsiteX61" fmla="*/ 4088524 w 4151586"/>
              <a:gd name="connsiteY61" fmla="*/ 4624552 h 6526924"/>
              <a:gd name="connsiteX62" fmla="*/ 4078014 w 4151586"/>
              <a:gd name="connsiteY62" fmla="*/ 4309241 h 6526924"/>
              <a:gd name="connsiteX63" fmla="*/ 3804745 w 4151586"/>
              <a:gd name="connsiteY63" fmla="*/ 3993931 h 6526924"/>
              <a:gd name="connsiteX64" fmla="*/ 3594538 w 4151586"/>
              <a:gd name="connsiteY64" fmla="*/ 3174124 h 6526924"/>
              <a:gd name="connsiteX65" fmla="*/ 3415862 w 4151586"/>
              <a:gd name="connsiteY65" fmla="*/ 2680138 h 6526924"/>
              <a:gd name="connsiteX66" fmla="*/ 3226676 w 4151586"/>
              <a:gd name="connsiteY66" fmla="*/ 2427889 h 6526924"/>
              <a:gd name="connsiteX67" fmla="*/ 3048000 w 4151586"/>
              <a:gd name="connsiteY67" fmla="*/ 2060027 h 6526924"/>
              <a:gd name="connsiteX68" fmla="*/ 2900855 w 4151586"/>
              <a:gd name="connsiteY68" fmla="*/ 1818289 h 6526924"/>
              <a:gd name="connsiteX69" fmla="*/ 2963917 w 4151586"/>
              <a:gd name="connsiteY69" fmla="*/ 1418896 h 6526924"/>
              <a:gd name="connsiteX70" fmla="*/ 3026979 w 4151586"/>
              <a:gd name="connsiteY70" fmla="*/ 1324303 h 6526924"/>
              <a:gd name="connsiteX71" fmla="*/ 2995448 w 4151586"/>
              <a:gd name="connsiteY71" fmla="*/ 1671145 h 6526924"/>
              <a:gd name="connsiteX72" fmla="*/ 3153103 w 4151586"/>
              <a:gd name="connsiteY72" fmla="*/ 2133600 h 6526924"/>
              <a:gd name="connsiteX73" fmla="*/ 3699641 w 4151586"/>
              <a:gd name="connsiteY73" fmla="*/ 2154620 h 6526924"/>
              <a:gd name="connsiteX74" fmla="*/ 3804745 w 4151586"/>
              <a:gd name="connsiteY74" fmla="*/ 1965434 h 6526924"/>
              <a:gd name="connsiteX75" fmla="*/ 3573517 w 4151586"/>
              <a:gd name="connsiteY75" fmla="*/ 1734207 h 6526924"/>
              <a:gd name="connsiteX76" fmla="*/ 3794234 w 4151586"/>
              <a:gd name="connsiteY76" fmla="*/ 1355834 h 6526924"/>
              <a:gd name="connsiteX77" fmla="*/ 3731172 w 4151586"/>
              <a:gd name="connsiteY77" fmla="*/ 767255 h 6526924"/>
              <a:gd name="connsiteX78" fmla="*/ 3657600 w 4151586"/>
              <a:gd name="connsiteY78" fmla="*/ 651641 h 6526924"/>
              <a:gd name="connsiteX79" fmla="*/ 3205655 w 4151586"/>
              <a:gd name="connsiteY79" fmla="*/ 420414 h 6526924"/>
              <a:gd name="connsiteX80" fmla="*/ 2953407 w 4151586"/>
              <a:gd name="connsiteY80" fmla="*/ 367862 h 6526924"/>
              <a:gd name="connsiteX81" fmla="*/ 2722179 w 4151586"/>
              <a:gd name="connsiteY81" fmla="*/ 10510 h 6526924"/>
              <a:gd name="connsiteX82" fmla="*/ 2564524 w 4151586"/>
              <a:gd name="connsiteY82" fmla="*/ 0 h 6526924"/>
              <a:gd name="connsiteX83" fmla="*/ 2459420 w 4151586"/>
              <a:gd name="connsiteY83" fmla="*/ 430924 h 6526924"/>
              <a:gd name="connsiteX84" fmla="*/ 2259724 w 4151586"/>
              <a:gd name="connsiteY84" fmla="*/ 630620 h 6526924"/>
              <a:gd name="connsiteX85" fmla="*/ 1944414 w 4151586"/>
              <a:gd name="connsiteY85" fmla="*/ 672662 h 6526924"/>
              <a:gd name="connsiteX86" fmla="*/ 1713186 w 4151586"/>
              <a:gd name="connsiteY86" fmla="*/ 620110 h 6526924"/>
              <a:gd name="connsiteX87" fmla="*/ 1566041 w 4151586"/>
              <a:gd name="connsiteY87" fmla="*/ 336331 h 6526924"/>
              <a:gd name="connsiteX88" fmla="*/ 1345324 w 4151586"/>
              <a:gd name="connsiteY88" fmla="*/ 73572 h 6526924"/>
              <a:gd name="connsiteX89" fmla="*/ 1261241 w 4151586"/>
              <a:gd name="connsiteY89" fmla="*/ 136634 h 6526924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44717 w 4151586"/>
              <a:gd name="connsiteY37" fmla="*/ 5076496 h 6495393"/>
              <a:gd name="connsiteX38" fmla="*/ 1860331 w 4151586"/>
              <a:gd name="connsiteY38" fmla="*/ 4750676 h 6495393"/>
              <a:gd name="connsiteX39" fmla="*/ 2165131 w 4151586"/>
              <a:gd name="connsiteY39" fmla="*/ 4698124 h 6495393"/>
              <a:gd name="connsiteX40" fmla="*/ 2301765 w 4151586"/>
              <a:gd name="connsiteY40" fmla="*/ 4929352 h 6495393"/>
              <a:gd name="connsiteX41" fmla="*/ 2270234 w 4151586"/>
              <a:gd name="connsiteY41" fmla="*/ 5465379 h 6495393"/>
              <a:gd name="connsiteX42" fmla="*/ 2396358 w 4151586"/>
              <a:gd name="connsiteY42" fmla="*/ 5864772 h 6495393"/>
              <a:gd name="connsiteX43" fmla="*/ 2417379 w 4151586"/>
              <a:gd name="connsiteY43" fmla="*/ 6201103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44414 w 4151586"/>
              <a:gd name="connsiteY85" fmla="*/ 672662 h 6495393"/>
              <a:gd name="connsiteX86" fmla="*/ 1713186 w 4151586"/>
              <a:gd name="connsiteY86" fmla="*/ 620110 h 6495393"/>
              <a:gd name="connsiteX87" fmla="*/ 1566041 w 4151586"/>
              <a:gd name="connsiteY87" fmla="*/ 336331 h 6495393"/>
              <a:gd name="connsiteX88" fmla="*/ 1345324 w 4151586"/>
              <a:gd name="connsiteY88" fmla="*/ 73572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44717 w 4151586"/>
              <a:gd name="connsiteY37" fmla="*/ 5076496 h 6495393"/>
              <a:gd name="connsiteX38" fmla="*/ 1860331 w 4151586"/>
              <a:gd name="connsiteY38" fmla="*/ 4750676 h 6495393"/>
              <a:gd name="connsiteX39" fmla="*/ 2165131 w 4151586"/>
              <a:gd name="connsiteY39" fmla="*/ 4698124 h 6495393"/>
              <a:gd name="connsiteX40" fmla="*/ 2301765 w 4151586"/>
              <a:gd name="connsiteY40" fmla="*/ 4929352 h 6495393"/>
              <a:gd name="connsiteX41" fmla="*/ 2270234 w 4151586"/>
              <a:gd name="connsiteY41" fmla="*/ 5465379 h 6495393"/>
              <a:gd name="connsiteX42" fmla="*/ 2396358 w 4151586"/>
              <a:gd name="connsiteY42" fmla="*/ 5864772 h 6495393"/>
              <a:gd name="connsiteX43" fmla="*/ 2417379 w 4151586"/>
              <a:gd name="connsiteY43" fmla="*/ 6201103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44414 w 4151586"/>
              <a:gd name="connsiteY85" fmla="*/ 672662 h 6495393"/>
              <a:gd name="connsiteX86" fmla="*/ 1713186 w 4151586"/>
              <a:gd name="connsiteY86" fmla="*/ 620110 h 6495393"/>
              <a:gd name="connsiteX87" fmla="*/ 1566041 w 4151586"/>
              <a:gd name="connsiteY87" fmla="*/ 336331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44717 w 4151586"/>
              <a:gd name="connsiteY37" fmla="*/ 5076496 h 6495393"/>
              <a:gd name="connsiteX38" fmla="*/ 1860331 w 4151586"/>
              <a:gd name="connsiteY38" fmla="*/ 4750676 h 6495393"/>
              <a:gd name="connsiteX39" fmla="*/ 2165131 w 4151586"/>
              <a:gd name="connsiteY39" fmla="*/ 4698124 h 6495393"/>
              <a:gd name="connsiteX40" fmla="*/ 2301765 w 4151586"/>
              <a:gd name="connsiteY40" fmla="*/ 4929352 h 6495393"/>
              <a:gd name="connsiteX41" fmla="*/ 2270234 w 4151586"/>
              <a:gd name="connsiteY41" fmla="*/ 5465379 h 6495393"/>
              <a:gd name="connsiteX42" fmla="*/ 2396358 w 4151586"/>
              <a:gd name="connsiteY42" fmla="*/ 5864772 h 6495393"/>
              <a:gd name="connsiteX43" fmla="*/ 2417379 w 4151586"/>
              <a:gd name="connsiteY43" fmla="*/ 6201103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44414 w 4151586"/>
              <a:gd name="connsiteY85" fmla="*/ 672662 h 6495393"/>
              <a:gd name="connsiteX86" fmla="*/ 1713186 w 4151586"/>
              <a:gd name="connsiteY86" fmla="*/ 620110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44717 w 4151586"/>
              <a:gd name="connsiteY37" fmla="*/ 5076496 h 6495393"/>
              <a:gd name="connsiteX38" fmla="*/ 1860331 w 4151586"/>
              <a:gd name="connsiteY38" fmla="*/ 4750676 h 6495393"/>
              <a:gd name="connsiteX39" fmla="*/ 2165131 w 4151586"/>
              <a:gd name="connsiteY39" fmla="*/ 4698124 h 6495393"/>
              <a:gd name="connsiteX40" fmla="*/ 2301765 w 4151586"/>
              <a:gd name="connsiteY40" fmla="*/ 4929352 h 6495393"/>
              <a:gd name="connsiteX41" fmla="*/ 2270234 w 4151586"/>
              <a:gd name="connsiteY41" fmla="*/ 5465379 h 6495393"/>
              <a:gd name="connsiteX42" fmla="*/ 2396358 w 4151586"/>
              <a:gd name="connsiteY42" fmla="*/ 5864772 h 6495393"/>
              <a:gd name="connsiteX43" fmla="*/ 2417379 w 4151586"/>
              <a:gd name="connsiteY43" fmla="*/ 6201103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44414 w 4151586"/>
              <a:gd name="connsiteY85" fmla="*/ 672662 h 6495393"/>
              <a:gd name="connsiteX86" fmla="*/ 1734207 w 4151586"/>
              <a:gd name="connsiteY86" fmla="*/ 756744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44717 w 4151586"/>
              <a:gd name="connsiteY37" fmla="*/ 5076496 h 6495393"/>
              <a:gd name="connsiteX38" fmla="*/ 1860331 w 4151586"/>
              <a:gd name="connsiteY38" fmla="*/ 4750676 h 6495393"/>
              <a:gd name="connsiteX39" fmla="*/ 2165131 w 4151586"/>
              <a:gd name="connsiteY39" fmla="*/ 4698124 h 6495393"/>
              <a:gd name="connsiteX40" fmla="*/ 2301765 w 4151586"/>
              <a:gd name="connsiteY40" fmla="*/ 4929352 h 6495393"/>
              <a:gd name="connsiteX41" fmla="*/ 2270234 w 4151586"/>
              <a:gd name="connsiteY41" fmla="*/ 5465379 h 6495393"/>
              <a:gd name="connsiteX42" fmla="*/ 2396358 w 4151586"/>
              <a:gd name="connsiteY42" fmla="*/ 5864772 h 6495393"/>
              <a:gd name="connsiteX43" fmla="*/ 2417379 w 4151586"/>
              <a:gd name="connsiteY43" fmla="*/ 6201103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65435 w 4151586"/>
              <a:gd name="connsiteY85" fmla="*/ 725214 h 6495393"/>
              <a:gd name="connsiteX86" fmla="*/ 1734207 w 4151586"/>
              <a:gd name="connsiteY86" fmla="*/ 756744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34206 w 4151586"/>
              <a:gd name="connsiteY37" fmla="*/ 4813737 h 6495393"/>
              <a:gd name="connsiteX38" fmla="*/ 1860331 w 4151586"/>
              <a:gd name="connsiteY38" fmla="*/ 4750676 h 6495393"/>
              <a:gd name="connsiteX39" fmla="*/ 2165131 w 4151586"/>
              <a:gd name="connsiteY39" fmla="*/ 4698124 h 6495393"/>
              <a:gd name="connsiteX40" fmla="*/ 2301765 w 4151586"/>
              <a:gd name="connsiteY40" fmla="*/ 4929352 h 6495393"/>
              <a:gd name="connsiteX41" fmla="*/ 2270234 w 4151586"/>
              <a:gd name="connsiteY41" fmla="*/ 5465379 h 6495393"/>
              <a:gd name="connsiteX42" fmla="*/ 2396358 w 4151586"/>
              <a:gd name="connsiteY42" fmla="*/ 5864772 h 6495393"/>
              <a:gd name="connsiteX43" fmla="*/ 2417379 w 4151586"/>
              <a:gd name="connsiteY43" fmla="*/ 6201103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65435 w 4151586"/>
              <a:gd name="connsiteY85" fmla="*/ 725214 h 6495393"/>
              <a:gd name="connsiteX86" fmla="*/ 1734207 w 4151586"/>
              <a:gd name="connsiteY86" fmla="*/ 756744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34206 w 4151586"/>
              <a:gd name="connsiteY37" fmla="*/ 4813737 h 6495393"/>
              <a:gd name="connsiteX38" fmla="*/ 1828800 w 4151586"/>
              <a:gd name="connsiteY38" fmla="*/ 4487918 h 6495393"/>
              <a:gd name="connsiteX39" fmla="*/ 2165131 w 4151586"/>
              <a:gd name="connsiteY39" fmla="*/ 4698124 h 6495393"/>
              <a:gd name="connsiteX40" fmla="*/ 2301765 w 4151586"/>
              <a:gd name="connsiteY40" fmla="*/ 4929352 h 6495393"/>
              <a:gd name="connsiteX41" fmla="*/ 2270234 w 4151586"/>
              <a:gd name="connsiteY41" fmla="*/ 5465379 h 6495393"/>
              <a:gd name="connsiteX42" fmla="*/ 2396358 w 4151586"/>
              <a:gd name="connsiteY42" fmla="*/ 5864772 h 6495393"/>
              <a:gd name="connsiteX43" fmla="*/ 2417379 w 4151586"/>
              <a:gd name="connsiteY43" fmla="*/ 6201103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65435 w 4151586"/>
              <a:gd name="connsiteY85" fmla="*/ 725214 h 6495393"/>
              <a:gd name="connsiteX86" fmla="*/ 1734207 w 4151586"/>
              <a:gd name="connsiteY86" fmla="*/ 756744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34206 w 4151586"/>
              <a:gd name="connsiteY37" fmla="*/ 4813737 h 6495393"/>
              <a:gd name="connsiteX38" fmla="*/ 1828800 w 4151586"/>
              <a:gd name="connsiteY38" fmla="*/ 4487918 h 6495393"/>
              <a:gd name="connsiteX39" fmla="*/ 2207173 w 4151586"/>
              <a:gd name="connsiteY39" fmla="*/ 4540468 h 6495393"/>
              <a:gd name="connsiteX40" fmla="*/ 2301765 w 4151586"/>
              <a:gd name="connsiteY40" fmla="*/ 4929352 h 6495393"/>
              <a:gd name="connsiteX41" fmla="*/ 2270234 w 4151586"/>
              <a:gd name="connsiteY41" fmla="*/ 5465379 h 6495393"/>
              <a:gd name="connsiteX42" fmla="*/ 2396358 w 4151586"/>
              <a:gd name="connsiteY42" fmla="*/ 5864772 h 6495393"/>
              <a:gd name="connsiteX43" fmla="*/ 2417379 w 4151586"/>
              <a:gd name="connsiteY43" fmla="*/ 6201103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65435 w 4151586"/>
              <a:gd name="connsiteY85" fmla="*/ 725214 h 6495393"/>
              <a:gd name="connsiteX86" fmla="*/ 1734207 w 4151586"/>
              <a:gd name="connsiteY86" fmla="*/ 756744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34206 w 4151586"/>
              <a:gd name="connsiteY37" fmla="*/ 4813737 h 6495393"/>
              <a:gd name="connsiteX38" fmla="*/ 1828800 w 4151586"/>
              <a:gd name="connsiteY38" fmla="*/ 4487918 h 6495393"/>
              <a:gd name="connsiteX39" fmla="*/ 2207173 w 4151586"/>
              <a:gd name="connsiteY39" fmla="*/ 4540468 h 6495393"/>
              <a:gd name="connsiteX40" fmla="*/ 2354317 w 4151586"/>
              <a:gd name="connsiteY40" fmla="*/ 4845270 h 6495393"/>
              <a:gd name="connsiteX41" fmla="*/ 2270234 w 4151586"/>
              <a:gd name="connsiteY41" fmla="*/ 5465379 h 6495393"/>
              <a:gd name="connsiteX42" fmla="*/ 2396358 w 4151586"/>
              <a:gd name="connsiteY42" fmla="*/ 5864772 h 6495393"/>
              <a:gd name="connsiteX43" fmla="*/ 2417379 w 4151586"/>
              <a:gd name="connsiteY43" fmla="*/ 6201103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65435 w 4151586"/>
              <a:gd name="connsiteY85" fmla="*/ 725214 h 6495393"/>
              <a:gd name="connsiteX86" fmla="*/ 1734207 w 4151586"/>
              <a:gd name="connsiteY86" fmla="*/ 756744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34206 w 4151586"/>
              <a:gd name="connsiteY37" fmla="*/ 4813737 h 6495393"/>
              <a:gd name="connsiteX38" fmla="*/ 1828800 w 4151586"/>
              <a:gd name="connsiteY38" fmla="*/ 4487918 h 6495393"/>
              <a:gd name="connsiteX39" fmla="*/ 2207173 w 4151586"/>
              <a:gd name="connsiteY39" fmla="*/ 4540468 h 6495393"/>
              <a:gd name="connsiteX40" fmla="*/ 2354317 w 4151586"/>
              <a:gd name="connsiteY40" fmla="*/ 4845270 h 6495393"/>
              <a:gd name="connsiteX41" fmla="*/ 2364827 w 4151586"/>
              <a:gd name="connsiteY41" fmla="*/ 5433848 h 6495393"/>
              <a:gd name="connsiteX42" fmla="*/ 2396358 w 4151586"/>
              <a:gd name="connsiteY42" fmla="*/ 5864772 h 6495393"/>
              <a:gd name="connsiteX43" fmla="*/ 2417379 w 4151586"/>
              <a:gd name="connsiteY43" fmla="*/ 6201103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65435 w 4151586"/>
              <a:gd name="connsiteY85" fmla="*/ 725214 h 6495393"/>
              <a:gd name="connsiteX86" fmla="*/ 1734207 w 4151586"/>
              <a:gd name="connsiteY86" fmla="*/ 756744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34206 w 4151586"/>
              <a:gd name="connsiteY37" fmla="*/ 4813737 h 6495393"/>
              <a:gd name="connsiteX38" fmla="*/ 1828800 w 4151586"/>
              <a:gd name="connsiteY38" fmla="*/ 4487918 h 6495393"/>
              <a:gd name="connsiteX39" fmla="*/ 2207173 w 4151586"/>
              <a:gd name="connsiteY39" fmla="*/ 4540468 h 6495393"/>
              <a:gd name="connsiteX40" fmla="*/ 2354317 w 4151586"/>
              <a:gd name="connsiteY40" fmla="*/ 4845270 h 6495393"/>
              <a:gd name="connsiteX41" fmla="*/ 2364827 w 4151586"/>
              <a:gd name="connsiteY41" fmla="*/ 5433848 h 6495393"/>
              <a:gd name="connsiteX42" fmla="*/ 2396358 w 4151586"/>
              <a:gd name="connsiteY42" fmla="*/ 5864772 h 6495393"/>
              <a:gd name="connsiteX43" fmla="*/ 2490952 w 4151586"/>
              <a:gd name="connsiteY43" fmla="*/ 6095999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65435 w 4151586"/>
              <a:gd name="connsiteY85" fmla="*/ 725214 h 6495393"/>
              <a:gd name="connsiteX86" fmla="*/ 1734207 w 4151586"/>
              <a:gd name="connsiteY86" fmla="*/ 756744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34206 w 4151586"/>
              <a:gd name="connsiteY37" fmla="*/ 4813737 h 6495393"/>
              <a:gd name="connsiteX38" fmla="*/ 1828800 w 4151586"/>
              <a:gd name="connsiteY38" fmla="*/ 4487918 h 6495393"/>
              <a:gd name="connsiteX39" fmla="*/ 2207173 w 4151586"/>
              <a:gd name="connsiteY39" fmla="*/ 4540468 h 6495393"/>
              <a:gd name="connsiteX40" fmla="*/ 2354317 w 4151586"/>
              <a:gd name="connsiteY40" fmla="*/ 4845270 h 6495393"/>
              <a:gd name="connsiteX41" fmla="*/ 2364827 w 4151586"/>
              <a:gd name="connsiteY41" fmla="*/ 5433848 h 6495393"/>
              <a:gd name="connsiteX42" fmla="*/ 2396358 w 4151586"/>
              <a:gd name="connsiteY42" fmla="*/ 5864772 h 6495393"/>
              <a:gd name="connsiteX43" fmla="*/ 2490952 w 4151586"/>
              <a:gd name="connsiteY43" fmla="*/ 6095999 h 6495393"/>
              <a:gd name="connsiteX44" fmla="*/ 2627586 w 4151586"/>
              <a:gd name="connsiteY44" fmla="*/ 6222124 h 6495393"/>
              <a:gd name="connsiteX45" fmla="*/ 2795752 w 4151586"/>
              <a:gd name="connsiteY45" fmla="*/ 6243145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65435 w 4151586"/>
              <a:gd name="connsiteY85" fmla="*/ 725214 h 6495393"/>
              <a:gd name="connsiteX86" fmla="*/ 1734207 w 4151586"/>
              <a:gd name="connsiteY86" fmla="*/ 756744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34206 w 4151586"/>
              <a:gd name="connsiteY37" fmla="*/ 4813737 h 6495393"/>
              <a:gd name="connsiteX38" fmla="*/ 1828800 w 4151586"/>
              <a:gd name="connsiteY38" fmla="*/ 4487918 h 6495393"/>
              <a:gd name="connsiteX39" fmla="*/ 2207173 w 4151586"/>
              <a:gd name="connsiteY39" fmla="*/ 4540468 h 6495393"/>
              <a:gd name="connsiteX40" fmla="*/ 2354317 w 4151586"/>
              <a:gd name="connsiteY40" fmla="*/ 4845270 h 6495393"/>
              <a:gd name="connsiteX41" fmla="*/ 2364827 w 4151586"/>
              <a:gd name="connsiteY41" fmla="*/ 5433848 h 6495393"/>
              <a:gd name="connsiteX42" fmla="*/ 2396358 w 4151586"/>
              <a:gd name="connsiteY42" fmla="*/ 5864772 h 6495393"/>
              <a:gd name="connsiteX43" fmla="*/ 2490952 w 4151586"/>
              <a:gd name="connsiteY43" fmla="*/ 6095999 h 6495393"/>
              <a:gd name="connsiteX44" fmla="*/ 2627586 w 4151586"/>
              <a:gd name="connsiteY44" fmla="*/ 6222124 h 6495393"/>
              <a:gd name="connsiteX45" fmla="*/ 2795752 w 4151586"/>
              <a:gd name="connsiteY45" fmla="*/ 6243145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68717 w 4151586"/>
              <a:gd name="connsiteY56" fmla="*/ 6306207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65435 w 4151586"/>
              <a:gd name="connsiteY85" fmla="*/ 725214 h 6495393"/>
              <a:gd name="connsiteX86" fmla="*/ 1734207 w 4151586"/>
              <a:gd name="connsiteY86" fmla="*/ 756744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358758"/>
              <a:gd name="connsiteX1" fmla="*/ 1072055 w 4151586"/>
              <a:gd name="connsiteY1" fmla="*/ 525517 h 6358758"/>
              <a:gd name="connsiteX2" fmla="*/ 536027 w 4151586"/>
              <a:gd name="connsiteY2" fmla="*/ 672662 h 6358758"/>
              <a:gd name="connsiteX3" fmla="*/ 220717 w 4151586"/>
              <a:gd name="connsiteY3" fmla="*/ 956441 h 6358758"/>
              <a:gd name="connsiteX4" fmla="*/ 220717 w 4151586"/>
              <a:gd name="connsiteY4" fmla="*/ 1229710 h 6358758"/>
              <a:gd name="connsiteX5" fmla="*/ 430924 w 4151586"/>
              <a:gd name="connsiteY5" fmla="*/ 1629103 h 6358758"/>
              <a:gd name="connsiteX6" fmla="*/ 609600 w 4151586"/>
              <a:gd name="connsiteY6" fmla="*/ 1839310 h 6358758"/>
              <a:gd name="connsiteX7" fmla="*/ 504496 w 4151586"/>
              <a:gd name="connsiteY7" fmla="*/ 2049517 h 6358758"/>
              <a:gd name="connsiteX8" fmla="*/ 767255 w 4151586"/>
              <a:gd name="connsiteY8" fmla="*/ 2102069 h 6358758"/>
              <a:gd name="connsiteX9" fmla="*/ 956441 w 4151586"/>
              <a:gd name="connsiteY9" fmla="*/ 1807779 h 6358758"/>
              <a:gd name="connsiteX10" fmla="*/ 893379 w 4151586"/>
              <a:gd name="connsiteY10" fmla="*/ 1387365 h 6358758"/>
              <a:gd name="connsiteX11" fmla="*/ 809296 w 4151586"/>
              <a:gd name="connsiteY11" fmla="*/ 1187669 h 6358758"/>
              <a:gd name="connsiteX12" fmla="*/ 987972 w 4151586"/>
              <a:gd name="connsiteY12" fmla="*/ 1145627 h 6358758"/>
              <a:gd name="connsiteX13" fmla="*/ 1156138 w 4151586"/>
              <a:gd name="connsiteY13" fmla="*/ 1618593 h 6358758"/>
              <a:gd name="connsiteX14" fmla="*/ 1187669 w 4151586"/>
              <a:gd name="connsiteY14" fmla="*/ 2028496 h 6358758"/>
              <a:gd name="connsiteX15" fmla="*/ 1135117 w 4151586"/>
              <a:gd name="connsiteY15" fmla="*/ 2501462 h 6358758"/>
              <a:gd name="connsiteX16" fmla="*/ 599089 w 4151586"/>
              <a:gd name="connsiteY16" fmla="*/ 3699641 h 6358758"/>
              <a:gd name="connsiteX17" fmla="*/ 609600 w 4151586"/>
              <a:gd name="connsiteY17" fmla="*/ 3804745 h 6358758"/>
              <a:gd name="connsiteX18" fmla="*/ 620110 w 4151586"/>
              <a:gd name="connsiteY18" fmla="*/ 3878317 h 6358758"/>
              <a:gd name="connsiteX19" fmla="*/ 620110 w 4151586"/>
              <a:gd name="connsiteY19" fmla="*/ 4004441 h 6358758"/>
              <a:gd name="connsiteX20" fmla="*/ 399393 w 4151586"/>
              <a:gd name="connsiteY20" fmla="*/ 4162096 h 6358758"/>
              <a:gd name="connsiteX21" fmla="*/ 346841 w 4151586"/>
              <a:gd name="connsiteY21" fmla="*/ 4708634 h 6358758"/>
              <a:gd name="connsiteX22" fmla="*/ 136634 w 4151586"/>
              <a:gd name="connsiteY22" fmla="*/ 5276193 h 6358758"/>
              <a:gd name="connsiteX23" fmla="*/ 31531 w 4151586"/>
              <a:gd name="connsiteY23" fmla="*/ 5602014 h 6358758"/>
              <a:gd name="connsiteX24" fmla="*/ 0 w 4151586"/>
              <a:gd name="connsiteY24" fmla="*/ 5927834 h 6358758"/>
              <a:gd name="connsiteX25" fmla="*/ 52551 w 4151586"/>
              <a:gd name="connsiteY25" fmla="*/ 6096000 h 6358758"/>
              <a:gd name="connsiteX26" fmla="*/ 693683 w 4151586"/>
              <a:gd name="connsiteY26" fmla="*/ 6232634 h 6358758"/>
              <a:gd name="connsiteX27" fmla="*/ 840827 w 4151586"/>
              <a:gd name="connsiteY27" fmla="*/ 6085489 h 6358758"/>
              <a:gd name="connsiteX28" fmla="*/ 777765 w 4151586"/>
              <a:gd name="connsiteY28" fmla="*/ 5549462 h 6358758"/>
              <a:gd name="connsiteX29" fmla="*/ 903889 w 4151586"/>
              <a:gd name="connsiteY29" fmla="*/ 5255172 h 6358758"/>
              <a:gd name="connsiteX30" fmla="*/ 893379 w 4151586"/>
              <a:gd name="connsiteY30" fmla="*/ 4708634 h 6358758"/>
              <a:gd name="connsiteX31" fmla="*/ 1019503 w 4151586"/>
              <a:gd name="connsiteY31" fmla="*/ 4593020 h 6358758"/>
              <a:gd name="connsiteX32" fmla="*/ 1030014 w 4151586"/>
              <a:gd name="connsiteY32" fmla="*/ 5307724 h 6358758"/>
              <a:gd name="connsiteX33" fmla="*/ 1103586 w 4151586"/>
              <a:gd name="connsiteY33" fmla="*/ 5412827 h 6358758"/>
              <a:gd name="connsiteX34" fmla="*/ 1219200 w 4151586"/>
              <a:gd name="connsiteY34" fmla="*/ 5896303 h 6358758"/>
              <a:gd name="connsiteX35" fmla="*/ 1471448 w 4151586"/>
              <a:gd name="connsiteY35" fmla="*/ 5969876 h 6358758"/>
              <a:gd name="connsiteX36" fmla="*/ 1629103 w 4151586"/>
              <a:gd name="connsiteY36" fmla="*/ 5538952 h 6358758"/>
              <a:gd name="connsiteX37" fmla="*/ 1734206 w 4151586"/>
              <a:gd name="connsiteY37" fmla="*/ 4813737 h 6358758"/>
              <a:gd name="connsiteX38" fmla="*/ 1828800 w 4151586"/>
              <a:gd name="connsiteY38" fmla="*/ 4487918 h 6358758"/>
              <a:gd name="connsiteX39" fmla="*/ 2207173 w 4151586"/>
              <a:gd name="connsiteY39" fmla="*/ 4540468 h 6358758"/>
              <a:gd name="connsiteX40" fmla="*/ 2354317 w 4151586"/>
              <a:gd name="connsiteY40" fmla="*/ 4845270 h 6358758"/>
              <a:gd name="connsiteX41" fmla="*/ 2364827 w 4151586"/>
              <a:gd name="connsiteY41" fmla="*/ 5433848 h 6358758"/>
              <a:gd name="connsiteX42" fmla="*/ 2396358 w 4151586"/>
              <a:gd name="connsiteY42" fmla="*/ 5864772 h 6358758"/>
              <a:gd name="connsiteX43" fmla="*/ 2490952 w 4151586"/>
              <a:gd name="connsiteY43" fmla="*/ 6095999 h 6358758"/>
              <a:gd name="connsiteX44" fmla="*/ 2627586 w 4151586"/>
              <a:gd name="connsiteY44" fmla="*/ 6222124 h 6358758"/>
              <a:gd name="connsiteX45" fmla="*/ 2795752 w 4151586"/>
              <a:gd name="connsiteY45" fmla="*/ 6243145 h 6358758"/>
              <a:gd name="connsiteX46" fmla="*/ 2900855 w 4151586"/>
              <a:gd name="connsiteY46" fmla="*/ 6264165 h 6358758"/>
              <a:gd name="connsiteX47" fmla="*/ 2911365 w 4151586"/>
              <a:gd name="connsiteY47" fmla="*/ 5822731 h 6358758"/>
              <a:gd name="connsiteX48" fmla="*/ 2816772 w 4151586"/>
              <a:gd name="connsiteY48" fmla="*/ 5559972 h 6358758"/>
              <a:gd name="connsiteX49" fmla="*/ 3026979 w 4151586"/>
              <a:gd name="connsiteY49" fmla="*/ 5318234 h 6358758"/>
              <a:gd name="connsiteX50" fmla="*/ 3058510 w 4151586"/>
              <a:gd name="connsiteY50" fmla="*/ 4897820 h 6358758"/>
              <a:gd name="connsiteX51" fmla="*/ 3111062 w 4151586"/>
              <a:gd name="connsiteY51" fmla="*/ 4666593 h 6358758"/>
              <a:gd name="connsiteX52" fmla="*/ 3342289 w 4151586"/>
              <a:gd name="connsiteY52" fmla="*/ 4855779 h 6358758"/>
              <a:gd name="connsiteX53" fmla="*/ 3205655 w 4151586"/>
              <a:gd name="connsiteY53" fmla="*/ 5402317 h 6358758"/>
              <a:gd name="connsiteX54" fmla="*/ 3100551 w 4151586"/>
              <a:gd name="connsiteY54" fmla="*/ 6011917 h 6358758"/>
              <a:gd name="connsiteX55" fmla="*/ 3090041 w 4151586"/>
              <a:gd name="connsiteY55" fmla="*/ 6264165 h 6358758"/>
              <a:gd name="connsiteX56" fmla="*/ 3268717 w 4151586"/>
              <a:gd name="connsiteY56" fmla="*/ 6306207 h 6358758"/>
              <a:gd name="connsiteX57" fmla="*/ 3689131 w 4151586"/>
              <a:gd name="connsiteY57" fmla="*/ 6358758 h 6358758"/>
              <a:gd name="connsiteX58" fmla="*/ 3888828 w 4151586"/>
              <a:gd name="connsiteY58" fmla="*/ 6274675 h 6358758"/>
              <a:gd name="connsiteX59" fmla="*/ 4046483 w 4151586"/>
              <a:gd name="connsiteY59" fmla="*/ 6085489 h 6358758"/>
              <a:gd name="connsiteX60" fmla="*/ 4151586 w 4151586"/>
              <a:gd name="connsiteY60" fmla="*/ 5307724 h 6358758"/>
              <a:gd name="connsiteX61" fmla="*/ 4088524 w 4151586"/>
              <a:gd name="connsiteY61" fmla="*/ 4624552 h 6358758"/>
              <a:gd name="connsiteX62" fmla="*/ 4078014 w 4151586"/>
              <a:gd name="connsiteY62" fmla="*/ 4309241 h 6358758"/>
              <a:gd name="connsiteX63" fmla="*/ 3804745 w 4151586"/>
              <a:gd name="connsiteY63" fmla="*/ 3993931 h 6358758"/>
              <a:gd name="connsiteX64" fmla="*/ 3594538 w 4151586"/>
              <a:gd name="connsiteY64" fmla="*/ 3174124 h 6358758"/>
              <a:gd name="connsiteX65" fmla="*/ 3415862 w 4151586"/>
              <a:gd name="connsiteY65" fmla="*/ 2680138 h 6358758"/>
              <a:gd name="connsiteX66" fmla="*/ 3226676 w 4151586"/>
              <a:gd name="connsiteY66" fmla="*/ 2427889 h 6358758"/>
              <a:gd name="connsiteX67" fmla="*/ 3048000 w 4151586"/>
              <a:gd name="connsiteY67" fmla="*/ 2060027 h 6358758"/>
              <a:gd name="connsiteX68" fmla="*/ 2900855 w 4151586"/>
              <a:gd name="connsiteY68" fmla="*/ 1818289 h 6358758"/>
              <a:gd name="connsiteX69" fmla="*/ 2963917 w 4151586"/>
              <a:gd name="connsiteY69" fmla="*/ 1418896 h 6358758"/>
              <a:gd name="connsiteX70" fmla="*/ 3026979 w 4151586"/>
              <a:gd name="connsiteY70" fmla="*/ 1324303 h 6358758"/>
              <a:gd name="connsiteX71" fmla="*/ 2995448 w 4151586"/>
              <a:gd name="connsiteY71" fmla="*/ 1671145 h 6358758"/>
              <a:gd name="connsiteX72" fmla="*/ 3153103 w 4151586"/>
              <a:gd name="connsiteY72" fmla="*/ 2133600 h 6358758"/>
              <a:gd name="connsiteX73" fmla="*/ 3699641 w 4151586"/>
              <a:gd name="connsiteY73" fmla="*/ 2154620 h 6358758"/>
              <a:gd name="connsiteX74" fmla="*/ 3804745 w 4151586"/>
              <a:gd name="connsiteY74" fmla="*/ 1965434 h 6358758"/>
              <a:gd name="connsiteX75" fmla="*/ 3573517 w 4151586"/>
              <a:gd name="connsiteY75" fmla="*/ 1734207 h 6358758"/>
              <a:gd name="connsiteX76" fmla="*/ 3794234 w 4151586"/>
              <a:gd name="connsiteY76" fmla="*/ 1355834 h 6358758"/>
              <a:gd name="connsiteX77" fmla="*/ 3731172 w 4151586"/>
              <a:gd name="connsiteY77" fmla="*/ 767255 h 6358758"/>
              <a:gd name="connsiteX78" fmla="*/ 3657600 w 4151586"/>
              <a:gd name="connsiteY78" fmla="*/ 651641 h 6358758"/>
              <a:gd name="connsiteX79" fmla="*/ 3205655 w 4151586"/>
              <a:gd name="connsiteY79" fmla="*/ 420414 h 6358758"/>
              <a:gd name="connsiteX80" fmla="*/ 2953407 w 4151586"/>
              <a:gd name="connsiteY80" fmla="*/ 367862 h 6358758"/>
              <a:gd name="connsiteX81" fmla="*/ 2722179 w 4151586"/>
              <a:gd name="connsiteY81" fmla="*/ 10510 h 6358758"/>
              <a:gd name="connsiteX82" fmla="*/ 2564524 w 4151586"/>
              <a:gd name="connsiteY82" fmla="*/ 0 h 6358758"/>
              <a:gd name="connsiteX83" fmla="*/ 2459420 w 4151586"/>
              <a:gd name="connsiteY83" fmla="*/ 430924 h 6358758"/>
              <a:gd name="connsiteX84" fmla="*/ 2259724 w 4151586"/>
              <a:gd name="connsiteY84" fmla="*/ 630620 h 6358758"/>
              <a:gd name="connsiteX85" fmla="*/ 1965435 w 4151586"/>
              <a:gd name="connsiteY85" fmla="*/ 725214 h 6358758"/>
              <a:gd name="connsiteX86" fmla="*/ 1734207 w 4151586"/>
              <a:gd name="connsiteY86" fmla="*/ 756744 h 6358758"/>
              <a:gd name="connsiteX87" fmla="*/ 1502979 w 4151586"/>
              <a:gd name="connsiteY87" fmla="*/ 546538 h 6358758"/>
              <a:gd name="connsiteX88" fmla="*/ 1345324 w 4151586"/>
              <a:gd name="connsiteY88" fmla="*/ 252247 h 6358758"/>
              <a:gd name="connsiteX89" fmla="*/ 1261241 w 4151586"/>
              <a:gd name="connsiteY89" fmla="*/ 136634 h 6358758"/>
              <a:gd name="connsiteX0" fmla="*/ 1261241 w 4151586"/>
              <a:gd name="connsiteY0" fmla="*/ 136634 h 6358758"/>
              <a:gd name="connsiteX1" fmla="*/ 1072055 w 4151586"/>
              <a:gd name="connsiteY1" fmla="*/ 525517 h 6358758"/>
              <a:gd name="connsiteX2" fmla="*/ 536027 w 4151586"/>
              <a:gd name="connsiteY2" fmla="*/ 672662 h 6358758"/>
              <a:gd name="connsiteX3" fmla="*/ 220717 w 4151586"/>
              <a:gd name="connsiteY3" fmla="*/ 956441 h 6358758"/>
              <a:gd name="connsiteX4" fmla="*/ 220717 w 4151586"/>
              <a:gd name="connsiteY4" fmla="*/ 1229710 h 6358758"/>
              <a:gd name="connsiteX5" fmla="*/ 430924 w 4151586"/>
              <a:gd name="connsiteY5" fmla="*/ 1629103 h 6358758"/>
              <a:gd name="connsiteX6" fmla="*/ 609600 w 4151586"/>
              <a:gd name="connsiteY6" fmla="*/ 1839310 h 6358758"/>
              <a:gd name="connsiteX7" fmla="*/ 504496 w 4151586"/>
              <a:gd name="connsiteY7" fmla="*/ 2049517 h 6358758"/>
              <a:gd name="connsiteX8" fmla="*/ 767255 w 4151586"/>
              <a:gd name="connsiteY8" fmla="*/ 2102069 h 6358758"/>
              <a:gd name="connsiteX9" fmla="*/ 956441 w 4151586"/>
              <a:gd name="connsiteY9" fmla="*/ 1807779 h 6358758"/>
              <a:gd name="connsiteX10" fmla="*/ 893379 w 4151586"/>
              <a:gd name="connsiteY10" fmla="*/ 1387365 h 6358758"/>
              <a:gd name="connsiteX11" fmla="*/ 809296 w 4151586"/>
              <a:gd name="connsiteY11" fmla="*/ 1187669 h 6358758"/>
              <a:gd name="connsiteX12" fmla="*/ 987972 w 4151586"/>
              <a:gd name="connsiteY12" fmla="*/ 1145627 h 6358758"/>
              <a:gd name="connsiteX13" fmla="*/ 1156138 w 4151586"/>
              <a:gd name="connsiteY13" fmla="*/ 1618593 h 6358758"/>
              <a:gd name="connsiteX14" fmla="*/ 1187669 w 4151586"/>
              <a:gd name="connsiteY14" fmla="*/ 2028496 h 6358758"/>
              <a:gd name="connsiteX15" fmla="*/ 1135117 w 4151586"/>
              <a:gd name="connsiteY15" fmla="*/ 2501462 h 6358758"/>
              <a:gd name="connsiteX16" fmla="*/ 599089 w 4151586"/>
              <a:gd name="connsiteY16" fmla="*/ 3699641 h 6358758"/>
              <a:gd name="connsiteX17" fmla="*/ 609600 w 4151586"/>
              <a:gd name="connsiteY17" fmla="*/ 3804745 h 6358758"/>
              <a:gd name="connsiteX18" fmla="*/ 620110 w 4151586"/>
              <a:gd name="connsiteY18" fmla="*/ 3878317 h 6358758"/>
              <a:gd name="connsiteX19" fmla="*/ 620110 w 4151586"/>
              <a:gd name="connsiteY19" fmla="*/ 4004441 h 6358758"/>
              <a:gd name="connsiteX20" fmla="*/ 399393 w 4151586"/>
              <a:gd name="connsiteY20" fmla="*/ 4162096 h 6358758"/>
              <a:gd name="connsiteX21" fmla="*/ 346841 w 4151586"/>
              <a:gd name="connsiteY21" fmla="*/ 4708634 h 6358758"/>
              <a:gd name="connsiteX22" fmla="*/ 136634 w 4151586"/>
              <a:gd name="connsiteY22" fmla="*/ 5276193 h 6358758"/>
              <a:gd name="connsiteX23" fmla="*/ 31531 w 4151586"/>
              <a:gd name="connsiteY23" fmla="*/ 5602014 h 6358758"/>
              <a:gd name="connsiteX24" fmla="*/ 0 w 4151586"/>
              <a:gd name="connsiteY24" fmla="*/ 5927834 h 6358758"/>
              <a:gd name="connsiteX25" fmla="*/ 52551 w 4151586"/>
              <a:gd name="connsiteY25" fmla="*/ 6096000 h 6358758"/>
              <a:gd name="connsiteX26" fmla="*/ 620111 w 4151586"/>
              <a:gd name="connsiteY26" fmla="*/ 5770179 h 6358758"/>
              <a:gd name="connsiteX27" fmla="*/ 840827 w 4151586"/>
              <a:gd name="connsiteY27" fmla="*/ 6085489 h 6358758"/>
              <a:gd name="connsiteX28" fmla="*/ 777765 w 4151586"/>
              <a:gd name="connsiteY28" fmla="*/ 5549462 h 6358758"/>
              <a:gd name="connsiteX29" fmla="*/ 903889 w 4151586"/>
              <a:gd name="connsiteY29" fmla="*/ 5255172 h 6358758"/>
              <a:gd name="connsiteX30" fmla="*/ 893379 w 4151586"/>
              <a:gd name="connsiteY30" fmla="*/ 4708634 h 6358758"/>
              <a:gd name="connsiteX31" fmla="*/ 1019503 w 4151586"/>
              <a:gd name="connsiteY31" fmla="*/ 4593020 h 6358758"/>
              <a:gd name="connsiteX32" fmla="*/ 1030014 w 4151586"/>
              <a:gd name="connsiteY32" fmla="*/ 5307724 h 6358758"/>
              <a:gd name="connsiteX33" fmla="*/ 1103586 w 4151586"/>
              <a:gd name="connsiteY33" fmla="*/ 5412827 h 6358758"/>
              <a:gd name="connsiteX34" fmla="*/ 1219200 w 4151586"/>
              <a:gd name="connsiteY34" fmla="*/ 5896303 h 6358758"/>
              <a:gd name="connsiteX35" fmla="*/ 1471448 w 4151586"/>
              <a:gd name="connsiteY35" fmla="*/ 5969876 h 6358758"/>
              <a:gd name="connsiteX36" fmla="*/ 1629103 w 4151586"/>
              <a:gd name="connsiteY36" fmla="*/ 5538952 h 6358758"/>
              <a:gd name="connsiteX37" fmla="*/ 1734206 w 4151586"/>
              <a:gd name="connsiteY37" fmla="*/ 4813737 h 6358758"/>
              <a:gd name="connsiteX38" fmla="*/ 1828800 w 4151586"/>
              <a:gd name="connsiteY38" fmla="*/ 4487918 h 6358758"/>
              <a:gd name="connsiteX39" fmla="*/ 2207173 w 4151586"/>
              <a:gd name="connsiteY39" fmla="*/ 4540468 h 6358758"/>
              <a:gd name="connsiteX40" fmla="*/ 2354317 w 4151586"/>
              <a:gd name="connsiteY40" fmla="*/ 4845270 h 6358758"/>
              <a:gd name="connsiteX41" fmla="*/ 2364827 w 4151586"/>
              <a:gd name="connsiteY41" fmla="*/ 5433848 h 6358758"/>
              <a:gd name="connsiteX42" fmla="*/ 2396358 w 4151586"/>
              <a:gd name="connsiteY42" fmla="*/ 5864772 h 6358758"/>
              <a:gd name="connsiteX43" fmla="*/ 2490952 w 4151586"/>
              <a:gd name="connsiteY43" fmla="*/ 6095999 h 6358758"/>
              <a:gd name="connsiteX44" fmla="*/ 2627586 w 4151586"/>
              <a:gd name="connsiteY44" fmla="*/ 6222124 h 6358758"/>
              <a:gd name="connsiteX45" fmla="*/ 2795752 w 4151586"/>
              <a:gd name="connsiteY45" fmla="*/ 6243145 h 6358758"/>
              <a:gd name="connsiteX46" fmla="*/ 2900855 w 4151586"/>
              <a:gd name="connsiteY46" fmla="*/ 6264165 h 6358758"/>
              <a:gd name="connsiteX47" fmla="*/ 2911365 w 4151586"/>
              <a:gd name="connsiteY47" fmla="*/ 5822731 h 6358758"/>
              <a:gd name="connsiteX48" fmla="*/ 2816772 w 4151586"/>
              <a:gd name="connsiteY48" fmla="*/ 5559972 h 6358758"/>
              <a:gd name="connsiteX49" fmla="*/ 3026979 w 4151586"/>
              <a:gd name="connsiteY49" fmla="*/ 5318234 h 6358758"/>
              <a:gd name="connsiteX50" fmla="*/ 3058510 w 4151586"/>
              <a:gd name="connsiteY50" fmla="*/ 4897820 h 6358758"/>
              <a:gd name="connsiteX51" fmla="*/ 3111062 w 4151586"/>
              <a:gd name="connsiteY51" fmla="*/ 4666593 h 6358758"/>
              <a:gd name="connsiteX52" fmla="*/ 3342289 w 4151586"/>
              <a:gd name="connsiteY52" fmla="*/ 4855779 h 6358758"/>
              <a:gd name="connsiteX53" fmla="*/ 3205655 w 4151586"/>
              <a:gd name="connsiteY53" fmla="*/ 5402317 h 6358758"/>
              <a:gd name="connsiteX54" fmla="*/ 3100551 w 4151586"/>
              <a:gd name="connsiteY54" fmla="*/ 6011917 h 6358758"/>
              <a:gd name="connsiteX55" fmla="*/ 3090041 w 4151586"/>
              <a:gd name="connsiteY55" fmla="*/ 6264165 h 6358758"/>
              <a:gd name="connsiteX56" fmla="*/ 3268717 w 4151586"/>
              <a:gd name="connsiteY56" fmla="*/ 6306207 h 6358758"/>
              <a:gd name="connsiteX57" fmla="*/ 3689131 w 4151586"/>
              <a:gd name="connsiteY57" fmla="*/ 6358758 h 6358758"/>
              <a:gd name="connsiteX58" fmla="*/ 3888828 w 4151586"/>
              <a:gd name="connsiteY58" fmla="*/ 6274675 h 6358758"/>
              <a:gd name="connsiteX59" fmla="*/ 4046483 w 4151586"/>
              <a:gd name="connsiteY59" fmla="*/ 6085489 h 6358758"/>
              <a:gd name="connsiteX60" fmla="*/ 4151586 w 4151586"/>
              <a:gd name="connsiteY60" fmla="*/ 5307724 h 6358758"/>
              <a:gd name="connsiteX61" fmla="*/ 4088524 w 4151586"/>
              <a:gd name="connsiteY61" fmla="*/ 4624552 h 6358758"/>
              <a:gd name="connsiteX62" fmla="*/ 4078014 w 4151586"/>
              <a:gd name="connsiteY62" fmla="*/ 4309241 h 6358758"/>
              <a:gd name="connsiteX63" fmla="*/ 3804745 w 4151586"/>
              <a:gd name="connsiteY63" fmla="*/ 3993931 h 6358758"/>
              <a:gd name="connsiteX64" fmla="*/ 3594538 w 4151586"/>
              <a:gd name="connsiteY64" fmla="*/ 3174124 h 6358758"/>
              <a:gd name="connsiteX65" fmla="*/ 3415862 w 4151586"/>
              <a:gd name="connsiteY65" fmla="*/ 2680138 h 6358758"/>
              <a:gd name="connsiteX66" fmla="*/ 3226676 w 4151586"/>
              <a:gd name="connsiteY66" fmla="*/ 2427889 h 6358758"/>
              <a:gd name="connsiteX67" fmla="*/ 3048000 w 4151586"/>
              <a:gd name="connsiteY67" fmla="*/ 2060027 h 6358758"/>
              <a:gd name="connsiteX68" fmla="*/ 2900855 w 4151586"/>
              <a:gd name="connsiteY68" fmla="*/ 1818289 h 6358758"/>
              <a:gd name="connsiteX69" fmla="*/ 2963917 w 4151586"/>
              <a:gd name="connsiteY69" fmla="*/ 1418896 h 6358758"/>
              <a:gd name="connsiteX70" fmla="*/ 3026979 w 4151586"/>
              <a:gd name="connsiteY70" fmla="*/ 1324303 h 6358758"/>
              <a:gd name="connsiteX71" fmla="*/ 2995448 w 4151586"/>
              <a:gd name="connsiteY71" fmla="*/ 1671145 h 6358758"/>
              <a:gd name="connsiteX72" fmla="*/ 3153103 w 4151586"/>
              <a:gd name="connsiteY72" fmla="*/ 2133600 h 6358758"/>
              <a:gd name="connsiteX73" fmla="*/ 3699641 w 4151586"/>
              <a:gd name="connsiteY73" fmla="*/ 2154620 h 6358758"/>
              <a:gd name="connsiteX74" fmla="*/ 3804745 w 4151586"/>
              <a:gd name="connsiteY74" fmla="*/ 1965434 h 6358758"/>
              <a:gd name="connsiteX75" fmla="*/ 3573517 w 4151586"/>
              <a:gd name="connsiteY75" fmla="*/ 1734207 h 6358758"/>
              <a:gd name="connsiteX76" fmla="*/ 3794234 w 4151586"/>
              <a:gd name="connsiteY76" fmla="*/ 1355834 h 6358758"/>
              <a:gd name="connsiteX77" fmla="*/ 3731172 w 4151586"/>
              <a:gd name="connsiteY77" fmla="*/ 767255 h 6358758"/>
              <a:gd name="connsiteX78" fmla="*/ 3657600 w 4151586"/>
              <a:gd name="connsiteY78" fmla="*/ 651641 h 6358758"/>
              <a:gd name="connsiteX79" fmla="*/ 3205655 w 4151586"/>
              <a:gd name="connsiteY79" fmla="*/ 420414 h 6358758"/>
              <a:gd name="connsiteX80" fmla="*/ 2953407 w 4151586"/>
              <a:gd name="connsiteY80" fmla="*/ 367862 h 6358758"/>
              <a:gd name="connsiteX81" fmla="*/ 2722179 w 4151586"/>
              <a:gd name="connsiteY81" fmla="*/ 10510 h 6358758"/>
              <a:gd name="connsiteX82" fmla="*/ 2564524 w 4151586"/>
              <a:gd name="connsiteY82" fmla="*/ 0 h 6358758"/>
              <a:gd name="connsiteX83" fmla="*/ 2459420 w 4151586"/>
              <a:gd name="connsiteY83" fmla="*/ 430924 h 6358758"/>
              <a:gd name="connsiteX84" fmla="*/ 2259724 w 4151586"/>
              <a:gd name="connsiteY84" fmla="*/ 630620 h 6358758"/>
              <a:gd name="connsiteX85" fmla="*/ 1965435 w 4151586"/>
              <a:gd name="connsiteY85" fmla="*/ 725214 h 6358758"/>
              <a:gd name="connsiteX86" fmla="*/ 1734207 w 4151586"/>
              <a:gd name="connsiteY86" fmla="*/ 756744 h 6358758"/>
              <a:gd name="connsiteX87" fmla="*/ 1502979 w 4151586"/>
              <a:gd name="connsiteY87" fmla="*/ 546538 h 6358758"/>
              <a:gd name="connsiteX88" fmla="*/ 1345324 w 4151586"/>
              <a:gd name="connsiteY88" fmla="*/ 252247 h 6358758"/>
              <a:gd name="connsiteX89" fmla="*/ 1261241 w 4151586"/>
              <a:gd name="connsiteY89" fmla="*/ 136634 h 6358758"/>
              <a:gd name="connsiteX0" fmla="*/ 1261241 w 4151586"/>
              <a:gd name="connsiteY0" fmla="*/ 136634 h 6358758"/>
              <a:gd name="connsiteX1" fmla="*/ 1072055 w 4151586"/>
              <a:gd name="connsiteY1" fmla="*/ 525517 h 6358758"/>
              <a:gd name="connsiteX2" fmla="*/ 536027 w 4151586"/>
              <a:gd name="connsiteY2" fmla="*/ 672662 h 6358758"/>
              <a:gd name="connsiteX3" fmla="*/ 220717 w 4151586"/>
              <a:gd name="connsiteY3" fmla="*/ 956441 h 6358758"/>
              <a:gd name="connsiteX4" fmla="*/ 220717 w 4151586"/>
              <a:gd name="connsiteY4" fmla="*/ 1229710 h 6358758"/>
              <a:gd name="connsiteX5" fmla="*/ 430924 w 4151586"/>
              <a:gd name="connsiteY5" fmla="*/ 1629103 h 6358758"/>
              <a:gd name="connsiteX6" fmla="*/ 609600 w 4151586"/>
              <a:gd name="connsiteY6" fmla="*/ 1839310 h 6358758"/>
              <a:gd name="connsiteX7" fmla="*/ 504496 w 4151586"/>
              <a:gd name="connsiteY7" fmla="*/ 2049517 h 6358758"/>
              <a:gd name="connsiteX8" fmla="*/ 767255 w 4151586"/>
              <a:gd name="connsiteY8" fmla="*/ 2102069 h 6358758"/>
              <a:gd name="connsiteX9" fmla="*/ 956441 w 4151586"/>
              <a:gd name="connsiteY9" fmla="*/ 1807779 h 6358758"/>
              <a:gd name="connsiteX10" fmla="*/ 893379 w 4151586"/>
              <a:gd name="connsiteY10" fmla="*/ 1387365 h 6358758"/>
              <a:gd name="connsiteX11" fmla="*/ 809296 w 4151586"/>
              <a:gd name="connsiteY11" fmla="*/ 1187669 h 6358758"/>
              <a:gd name="connsiteX12" fmla="*/ 987972 w 4151586"/>
              <a:gd name="connsiteY12" fmla="*/ 1145627 h 6358758"/>
              <a:gd name="connsiteX13" fmla="*/ 1156138 w 4151586"/>
              <a:gd name="connsiteY13" fmla="*/ 1618593 h 6358758"/>
              <a:gd name="connsiteX14" fmla="*/ 1187669 w 4151586"/>
              <a:gd name="connsiteY14" fmla="*/ 2028496 h 6358758"/>
              <a:gd name="connsiteX15" fmla="*/ 1135117 w 4151586"/>
              <a:gd name="connsiteY15" fmla="*/ 2501462 h 6358758"/>
              <a:gd name="connsiteX16" fmla="*/ 599089 w 4151586"/>
              <a:gd name="connsiteY16" fmla="*/ 3699641 h 6358758"/>
              <a:gd name="connsiteX17" fmla="*/ 609600 w 4151586"/>
              <a:gd name="connsiteY17" fmla="*/ 3804745 h 6358758"/>
              <a:gd name="connsiteX18" fmla="*/ 620110 w 4151586"/>
              <a:gd name="connsiteY18" fmla="*/ 3878317 h 6358758"/>
              <a:gd name="connsiteX19" fmla="*/ 620110 w 4151586"/>
              <a:gd name="connsiteY19" fmla="*/ 4004441 h 6358758"/>
              <a:gd name="connsiteX20" fmla="*/ 399393 w 4151586"/>
              <a:gd name="connsiteY20" fmla="*/ 4162096 h 6358758"/>
              <a:gd name="connsiteX21" fmla="*/ 346841 w 4151586"/>
              <a:gd name="connsiteY21" fmla="*/ 4708634 h 6358758"/>
              <a:gd name="connsiteX22" fmla="*/ 136634 w 4151586"/>
              <a:gd name="connsiteY22" fmla="*/ 5276193 h 6358758"/>
              <a:gd name="connsiteX23" fmla="*/ 31531 w 4151586"/>
              <a:gd name="connsiteY23" fmla="*/ 5602014 h 6358758"/>
              <a:gd name="connsiteX24" fmla="*/ 0 w 4151586"/>
              <a:gd name="connsiteY24" fmla="*/ 5927834 h 6358758"/>
              <a:gd name="connsiteX25" fmla="*/ 283779 w 4151586"/>
              <a:gd name="connsiteY25" fmla="*/ 5759669 h 6358758"/>
              <a:gd name="connsiteX26" fmla="*/ 620111 w 4151586"/>
              <a:gd name="connsiteY26" fmla="*/ 5770179 h 6358758"/>
              <a:gd name="connsiteX27" fmla="*/ 840827 w 4151586"/>
              <a:gd name="connsiteY27" fmla="*/ 6085489 h 6358758"/>
              <a:gd name="connsiteX28" fmla="*/ 777765 w 4151586"/>
              <a:gd name="connsiteY28" fmla="*/ 5549462 h 6358758"/>
              <a:gd name="connsiteX29" fmla="*/ 903889 w 4151586"/>
              <a:gd name="connsiteY29" fmla="*/ 5255172 h 6358758"/>
              <a:gd name="connsiteX30" fmla="*/ 893379 w 4151586"/>
              <a:gd name="connsiteY30" fmla="*/ 4708634 h 6358758"/>
              <a:gd name="connsiteX31" fmla="*/ 1019503 w 4151586"/>
              <a:gd name="connsiteY31" fmla="*/ 4593020 h 6358758"/>
              <a:gd name="connsiteX32" fmla="*/ 1030014 w 4151586"/>
              <a:gd name="connsiteY32" fmla="*/ 5307724 h 6358758"/>
              <a:gd name="connsiteX33" fmla="*/ 1103586 w 4151586"/>
              <a:gd name="connsiteY33" fmla="*/ 5412827 h 6358758"/>
              <a:gd name="connsiteX34" fmla="*/ 1219200 w 4151586"/>
              <a:gd name="connsiteY34" fmla="*/ 5896303 h 6358758"/>
              <a:gd name="connsiteX35" fmla="*/ 1471448 w 4151586"/>
              <a:gd name="connsiteY35" fmla="*/ 5969876 h 6358758"/>
              <a:gd name="connsiteX36" fmla="*/ 1629103 w 4151586"/>
              <a:gd name="connsiteY36" fmla="*/ 5538952 h 6358758"/>
              <a:gd name="connsiteX37" fmla="*/ 1734206 w 4151586"/>
              <a:gd name="connsiteY37" fmla="*/ 4813737 h 6358758"/>
              <a:gd name="connsiteX38" fmla="*/ 1828800 w 4151586"/>
              <a:gd name="connsiteY38" fmla="*/ 4487918 h 6358758"/>
              <a:gd name="connsiteX39" fmla="*/ 2207173 w 4151586"/>
              <a:gd name="connsiteY39" fmla="*/ 4540468 h 6358758"/>
              <a:gd name="connsiteX40" fmla="*/ 2354317 w 4151586"/>
              <a:gd name="connsiteY40" fmla="*/ 4845270 h 6358758"/>
              <a:gd name="connsiteX41" fmla="*/ 2364827 w 4151586"/>
              <a:gd name="connsiteY41" fmla="*/ 5433848 h 6358758"/>
              <a:gd name="connsiteX42" fmla="*/ 2396358 w 4151586"/>
              <a:gd name="connsiteY42" fmla="*/ 5864772 h 6358758"/>
              <a:gd name="connsiteX43" fmla="*/ 2490952 w 4151586"/>
              <a:gd name="connsiteY43" fmla="*/ 6095999 h 6358758"/>
              <a:gd name="connsiteX44" fmla="*/ 2627586 w 4151586"/>
              <a:gd name="connsiteY44" fmla="*/ 6222124 h 6358758"/>
              <a:gd name="connsiteX45" fmla="*/ 2795752 w 4151586"/>
              <a:gd name="connsiteY45" fmla="*/ 6243145 h 6358758"/>
              <a:gd name="connsiteX46" fmla="*/ 2900855 w 4151586"/>
              <a:gd name="connsiteY46" fmla="*/ 6264165 h 6358758"/>
              <a:gd name="connsiteX47" fmla="*/ 2911365 w 4151586"/>
              <a:gd name="connsiteY47" fmla="*/ 5822731 h 6358758"/>
              <a:gd name="connsiteX48" fmla="*/ 2816772 w 4151586"/>
              <a:gd name="connsiteY48" fmla="*/ 5559972 h 6358758"/>
              <a:gd name="connsiteX49" fmla="*/ 3026979 w 4151586"/>
              <a:gd name="connsiteY49" fmla="*/ 5318234 h 6358758"/>
              <a:gd name="connsiteX50" fmla="*/ 3058510 w 4151586"/>
              <a:gd name="connsiteY50" fmla="*/ 4897820 h 6358758"/>
              <a:gd name="connsiteX51" fmla="*/ 3111062 w 4151586"/>
              <a:gd name="connsiteY51" fmla="*/ 4666593 h 6358758"/>
              <a:gd name="connsiteX52" fmla="*/ 3342289 w 4151586"/>
              <a:gd name="connsiteY52" fmla="*/ 4855779 h 6358758"/>
              <a:gd name="connsiteX53" fmla="*/ 3205655 w 4151586"/>
              <a:gd name="connsiteY53" fmla="*/ 5402317 h 6358758"/>
              <a:gd name="connsiteX54" fmla="*/ 3100551 w 4151586"/>
              <a:gd name="connsiteY54" fmla="*/ 6011917 h 6358758"/>
              <a:gd name="connsiteX55" fmla="*/ 3090041 w 4151586"/>
              <a:gd name="connsiteY55" fmla="*/ 6264165 h 6358758"/>
              <a:gd name="connsiteX56" fmla="*/ 3268717 w 4151586"/>
              <a:gd name="connsiteY56" fmla="*/ 6306207 h 6358758"/>
              <a:gd name="connsiteX57" fmla="*/ 3689131 w 4151586"/>
              <a:gd name="connsiteY57" fmla="*/ 6358758 h 6358758"/>
              <a:gd name="connsiteX58" fmla="*/ 3888828 w 4151586"/>
              <a:gd name="connsiteY58" fmla="*/ 6274675 h 6358758"/>
              <a:gd name="connsiteX59" fmla="*/ 4046483 w 4151586"/>
              <a:gd name="connsiteY59" fmla="*/ 6085489 h 6358758"/>
              <a:gd name="connsiteX60" fmla="*/ 4151586 w 4151586"/>
              <a:gd name="connsiteY60" fmla="*/ 5307724 h 6358758"/>
              <a:gd name="connsiteX61" fmla="*/ 4088524 w 4151586"/>
              <a:gd name="connsiteY61" fmla="*/ 4624552 h 6358758"/>
              <a:gd name="connsiteX62" fmla="*/ 4078014 w 4151586"/>
              <a:gd name="connsiteY62" fmla="*/ 4309241 h 6358758"/>
              <a:gd name="connsiteX63" fmla="*/ 3804745 w 4151586"/>
              <a:gd name="connsiteY63" fmla="*/ 3993931 h 6358758"/>
              <a:gd name="connsiteX64" fmla="*/ 3594538 w 4151586"/>
              <a:gd name="connsiteY64" fmla="*/ 3174124 h 6358758"/>
              <a:gd name="connsiteX65" fmla="*/ 3415862 w 4151586"/>
              <a:gd name="connsiteY65" fmla="*/ 2680138 h 6358758"/>
              <a:gd name="connsiteX66" fmla="*/ 3226676 w 4151586"/>
              <a:gd name="connsiteY66" fmla="*/ 2427889 h 6358758"/>
              <a:gd name="connsiteX67" fmla="*/ 3048000 w 4151586"/>
              <a:gd name="connsiteY67" fmla="*/ 2060027 h 6358758"/>
              <a:gd name="connsiteX68" fmla="*/ 2900855 w 4151586"/>
              <a:gd name="connsiteY68" fmla="*/ 1818289 h 6358758"/>
              <a:gd name="connsiteX69" fmla="*/ 2963917 w 4151586"/>
              <a:gd name="connsiteY69" fmla="*/ 1418896 h 6358758"/>
              <a:gd name="connsiteX70" fmla="*/ 3026979 w 4151586"/>
              <a:gd name="connsiteY70" fmla="*/ 1324303 h 6358758"/>
              <a:gd name="connsiteX71" fmla="*/ 2995448 w 4151586"/>
              <a:gd name="connsiteY71" fmla="*/ 1671145 h 6358758"/>
              <a:gd name="connsiteX72" fmla="*/ 3153103 w 4151586"/>
              <a:gd name="connsiteY72" fmla="*/ 2133600 h 6358758"/>
              <a:gd name="connsiteX73" fmla="*/ 3699641 w 4151586"/>
              <a:gd name="connsiteY73" fmla="*/ 2154620 h 6358758"/>
              <a:gd name="connsiteX74" fmla="*/ 3804745 w 4151586"/>
              <a:gd name="connsiteY74" fmla="*/ 1965434 h 6358758"/>
              <a:gd name="connsiteX75" fmla="*/ 3573517 w 4151586"/>
              <a:gd name="connsiteY75" fmla="*/ 1734207 h 6358758"/>
              <a:gd name="connsiteX76" fmla="*/ 3794234 w 4151586"/>
              <a:gd name="connsiteY76" fmla="*/ 1355834 h 6358758"/>
              <a:gd name="connsiteX77" fmla="*/ 3731172 w 4151586"/>
              <a:gd name="connsiteY77" fmla="*/ 767255 h 6358758"/>
              <a:gd name="connsiteX78" fmla="*/ 3657600 w 4151586"/>
              <a:gd name="connsiteY78" fmla="*/ 651641 h 6358758"/>
              <a:gd name="connsiteX79" fmla="*/ 3205655 w 4151586"/>
              <a:gd name="connsiteY79" fmla="*/ 420414 h 6358758"/>
              <a:gd name="connsiteX80" fmla="*/ 2953407 w 4151586"/>
              <a:gd name="connsiteY80" fmla="*/ 367862 h 6358758"/>
              <a:gd name="connsiteX81" fmla="*/ 2722179 w 4151586"/>
              <a:gd name="connsiteY81" fmla="*/ 10510 h 6358758"/>
              <a:gd name="connsiteX82" fmla="*/ 2564524 w 4151586"/>
              <a:gd name="connsiteY82" fmla="*/ 0 h 6358758"/>
              <a:gd name="connsiteX83" fmla="*/ 2459420 w 4151586"/>
              <a:gd name="connsiteY83" fmla="*/ 430924 h 6358758"/>
              <a:gd name="connsiteX84" fmla="*/ 2259724 w 4151586"/>
              <a:gd name="connsiteY84" fmla="*/ 630620 h 6358758"/>
              <a:gd name="connsiteX85" fmla="*/ 1965435 w 4151586"/>
              <a:gd name="connsiteY85" fmla="*/ 725214 h 6358758"/>
              <a:gd name="connsiteX86" fmla="*/ 1734207 w 4151586"/>
              <a:gd name="connsiteY86" fmla="*/ 756744 h 6358758"/>
              <a:gd name="connsiteX87" fmla="*/ 1502979 w 4151586"/>
              <a:gd name="connsiteY87" fmla="*/ 546538 h 6358758"/>
              <a:gd name="connsiteX88" fmla="*/ 1345324 w 4151586"/>
              <a:gd name="connsiteY88" fmla="*/ 252247 h 6358758"/>
              <a:gd name="connsiteX89" fmla="*/ 1261241 w 4151586"/>
              <a:gd name="connsiteY89" fmla="*/ 136634 h 6358758"/>
              <a:gd name="connsiteX0" fmla="*/ 1229710 w 4120055"/>
              <a:gd name="connsiteY0" fmla="*/ 136634 h 6358758"/>
              <a:gd name="connsiteX1" fmla="*/ 1040524 w 4120055"/>
              <a:gd name="connsiteY1" fmla="*/ 525517 h 6358758"/>
              <a:gd name="connsiteX2" fmla="*/ 504496 w 4120055"/>
              <a:gd name="connsiteY2" fmla="*/ 672662 h 6358758"/>
              <a:gd name="connsiteX3" fmla="*/ 189186 w 4120055"/>
              <a:gd name="connsiteY3" fmla="*/ 956441 h 6358758"/>
              <a:gd name="connsiteX4" fmla="*/ 189186 w 4120055"/>
              <a:gd name="connsiteY4" fmla="*/ 1229710 h 6358758"/>
              <a:gd name="connsiteX5" fmla="*/ 399393 w 4120055"/>
              <a:gd name="connsiteY5" fmla="*/ 1629103 h 6358758"/>
              <a:gd name="connsiteX6" fmla="*/ 578069 w 4120055"/>
              <a:gd name="connsiteY6" fmla="*/ 1839310 h 6358758"/>
              <a:gd name="connsiteX7" fmla="*/ 472965 w 4120055"/>
              <a:gd name="connsiteY7" fmla="*/ 2049517 h 6358758"/>
              <a:gd name="connsiteX8" fmla="*/ 735724 w 4120055"/>
              <a:gd name="connsiteY8" fmla="*/ 2102069 h 6358758"/>
              <a:gd name="connsiteX9" fmla="*/ 924910 w 4120055"/>
              <a:gd name="connsiteY9" fmla="*/ 1807779 h 6358758"/>
              <a:gd name="connsiteX10" fmla="*/ 861848 w 4120055"/>
              <a:gd name="connsiteY10" fmla="*/ 1387365 h 6358758"/>
              <a:gd name="connsiteX11" fmla="*/ 777765 w 4120055"/>
              <a:gd name="connsiteY11" fmla="*/ 1187669 h 6358758"/>
              <a:gd name="connsiteX12" fmla="*/ 956441 w 4120055"/>
              <a:gd name="connsiteY12" fmla="*/ 1145627 h 6358758"/>
              <a:gd name="connsiteX13" fmla="*/ 1124607 w 4120055"/>
              <a:gd name="connsiteY13" fmla="*/ 1618593 h 6358758"/>
              <a:gd name="connsiteX14" fmla="*/ 1156138 w 4120055"/>
              <a:gd name="connsiteY14" fmla="*/ 2028496 h 6358758"/>
              <a:gd name="connsiteX15" fmla="*/ 1103586 w 4120055"/>
              <a:gd name="connsiteY15" fmla="*/ 2501462 h 6358758"/>
              <a:gd name="connsiteX16" fmla="*/ 567558 w 4120055"/>
              <a:gd name="connsiteY16" fmla="*/ 3699641 h 6358758"/>
              <a:gd name="connsiteX17" fmla="*/ 578069 w 4120055"/>
              <a:gd name="connsiteY17" fmla="*/ 3804745 h 6358758"/>
              <a:gd name="connsiteX18" fmla="*/ 588579 w 4120055"/>
              <a:gd name="connsiteY18" fmla="*/ 3878317 h 6358758"/>
              <a:gd name="connsiteX19" fmla="*/ 588579 w 4120055"/>
              <a:gd name="connsiteY19" fmla="*/ 4004441 h 6358758"/>
              <a:gd name="connsiteX20" fmla="*/ 367862 w 4120055"/>
              <a:gd name="connsiteY20" fmla="*/ 4162096 h 6358758"/>
              <a:gd name="connsiteX21" fmla="*/ 315310 w 4120055"/>
              <a:gd name="connsiteY21" fmla="*/ 4708634 h 6358758"/>
              <a:gd name="connsiteX22" fmla="*/ 105103 w 4120055"/>
              <a:gd name="connsiteY22" fmla="*/ 5276193 h 6358758"/>
              <a:gd name="connsiteX23" fmla="*/ 0 w 4120055"/>
              <a:gd name="connsiteY23" fmla="*/ 5602014 h 6358758"/>
              <a:gd name="connsiteX24" fmla="*/ 178676 w 4120055"/>
              <a:gd name="connsiteY24" fmla="*/ 5644054 h 6358758"/>
              <a:gd name="connsiteX25" fmla="*/ 252248 w 4120055"/>
              <a:gd name="connsiteY25" fmla="*/ 5759669 h 6358758"/>
              <a:gd name="connsiteX26" fmla="*/ 588580 w 4120055"/>
              <a:gd name="connsiteY26" fmla="*/ 5770179 h 6358758"/>
              <a:gd name="connsiteX27" fmla="*/ 809296 w 4120055"/>
              <a:gd name="connsiteY27" fmla="*/ 6085489 h 6358758"/>
              <a:gd name="connsiteX28" fmla="*/ 746234 w 4120055"/>
              <a:gd name="connsiteY28" fmla="*/ 5549462 h 6358758"/>
              <a:gd name="connsiteX29" fmla="*/ 872358 w 4120055"/>
              <a:gd name="connsiteY29" fmla="*/ 5255172 h 6358758"/>
              <a:gd name="connsiteX30" fmla="*/ 861848 w 4120055"/>
              <a:gd name="connsiteY30" fmla="*/ 4708634 h 6358758"/>
              <a:gd name="connsiteX31" fmla="*/ 987972 w 4120055"/>
              <a:gd name="connsiteY31" fmla="*/ 4593020 h 6358758"/>
              <a:gd name="connsiteX32" fmla="*/ 998483 w 4120055"/>
              <a:gd name="connsiteY32" fmla="*/ 5307724 h 6358758"/>
              <a:gd name="connsiteX33" fmla="*/ 1072055 w 4120055"/>
              <a:gd name="connsiteY33" fmla="*/ 5412827 h 6358758"/>
              <a:gd name="connsiteX34" fmla="*/ 1187669 w 4120055"/>
              <a:gd name="connsiteY34" fmla="*/ 5896303 h 6358758"/>
              <a:gd name="connsiteX35" fmla="*/ 1439917 w 4120055"/>
              <a:gd name="connsiteY35" fmla="*/ 5969876 h 6358758"/>
              <a:gd name="connsiteX36" fmla="*/ 1597572 w 4120055"/>
              <a:gd name="connsiteY36" fmla="*/ 5538952 h 6358758"/>
              <a:gd name="connsiteX37" fmla="*/ 1702675 w 4120055"/>
              <a:gd name="connsiteY37" fmla="*/ 4813737 h 6358758"/>
              <a:gd name="connsiteX38" fmla="*/ 1797269 w 4120055"/>
              <a:gd name="connsiteY38" fmla="*/ 4487918 h 6358758"/>
              <a:gd name="connsiteX39" fmla="*/ 2175642 w 4120055"/>
              <a:gd name="connsiteY39" fmla="*/ 4540468 h 6358758"/>
              <a:gd name="connsiteX40" fmla="*/ 2322786 w 4120055"/>
              <a:gd name="connsiteY40" fmla="*/ 4845270 h 6358758"/>
              <a:gd name="connsiteX41" fmla="*/ 2333296 w 4120055"/>
              <a:gd name="connsiteY41" fmla="*/ 5433848 h 6358758"/>
              <a:gd name="connsiteX42" fmla="*/ 2364827 w 4120055"/>
              <a:gd name="connsiteY42" fmla="*/ 5864772 h 6358758"/>
              <a:gd name="connsiteX43" fmla="*/ 2459421 w 4120055"/>
              <a:gd name="connsiteY43" fmla="*/ 6095999 h 6358758"/>
              <a:gd name="connsiteX44" fmla="*/ 2596055 w 4120055"/>
              <a:gd name="connsiteY44" fmla="*/ 6222124 h 6358758"/>
              <a:gd name="connsiteX45" fmla="*/ 2764221 w 4120055"/>
              <a:gd name="connsiteY45" fmla="*/ 6243145 h 6358758"/>
              <a:gd name="connsiteX46" fmla="*/ 2869324 w 4120055"/>
              <a:gd name="connsiteY46" fmla="*/ 6264165 h 6358758"/>
              <a:gd name="connsiteX47" fmla="*/ 2879834 w 4120055"/>
              <a:gd name="connsiteY47" fmla="*/ 5822731 h 6358758"/>
              <a:gd name="connsiteX48" fmla="*/ 2785241 w 4120055"/>
              <a:gd name="connsiteY48" fmla="*/ 5559972 h 6358758"/>
              <a:gd name="connsiteX49" fmla="*/ 2995448 w 4120055"/>
              <a:gd name="connsiteY49" fmla="*/ 5318234 h 6358758"/>
              <a:gd name="connsiteX50" fmla="*/ 3026979 w 4120055"/>
              <a:gd name="connsiteY50" fmla="*/ 4897820 h 6358758"/>
              <a:gd name="connsiteX51" fmla="*/ 3079531 w 4120055"/>
              <a:gd name="connsiteY51" fmla="*/ 4666593 h 6358758"/>
              <a:gd name="connsiteX52" fmla="*/ 3310758 w 4120055"/>
              <a:gd name="connsiteY52" fmla="*/ 4855779 h 6358758"/>
              <a:gd name="connsiteX53" fmla="*/ 3174124 w 4120055"/>
              <a:gd name="connsiteY53" fmla="*/ 5402317 h 6358758"/>
              <a:gd name="connsiteX54" fmla="*/ 3069020 w 4120055"/>
              <a:gd name="connsiteY54" fmla="*/ 6011917 h 6358758"/>
              <a:gd name="connsiteX55" fmla="*/ 3058510 w 4120055"/>
              <a:gd name="connsiteY55" fmla="*/ 6264165 h 6358758"/>
              <a:gd name="connsiteX56" fmla="*/ 3237186 w 4120055"/>
              <a:gd name="connsiteY56" fmla="*/ 6306207 h 6358758"/>
              <a:gd name="connsiteX57" fmla="*/ 3657600 w 4120055"/>
              <a:gd name="connsiteY57" fmla="*/ 6358758 h 6358758"/>
              <a:gd name="connsiteX58" fmla="*/ 3857297 w 4120055"/>
              <a:gd name="connsiteY58" fmla="*/ 6274675 h 6358758"/>
              <a:gd name="connsiteX59" fmla="*/ 4014952 w 4120055"/>
              <a:gd name="connsiteY59" fmla="*/ 6085489 h 6358758"/>
              <a:gd name="connsiteX60" fmla="*/ 4120055 w 4120055"/>
              <a:gd name="connsiteY60" fmla="*/ 5307724 h 6358758"/>
              <a:gd name="connsiteX61" fmla="*/ 4056993 w 4120055"/>
              <a:gd name="connsiteY61" fmla="*/ 4624552 h 6358758"/>
              <a:gd name="connsiteX62" fmla="*/ 4046483 w 4120055"/>
              <a:gd name="connsiteY62" fmla="*/ 4309241 h 6358758"/>
              <a:gd name="connsiteX63" fmla="*/ 3773214 w 4120055"/>
              <a:gd name="connsiteY63" fmla="*/ 3993931 h 6358758"/>
              <a:gd name="connsiteX64" fmla="*/ 3563007 w 4120055"/>
              <a:gd name="connsiteY64" fmla="*/ 3174124 h 6358758"/>
              <a:gd name="connsiteX65" fmla="*/ 3384331 w 4120055"/>
              <a:gd name="connsiteY65" fmla="*/ 2680138 h 6358758"/>
              <a:gd name="connsiteX66" fmla="*/ 3195145 w 4120055"/>
              <a:gd name="connsiteY66" fmla="*/ 2427889 h 6358758"/>
              <a:gd name="connsiteX67" fmla="*/ 3016469 w 4120055"/>
              <a:gd name="connsiteY67" fmla="*/ 2060027 h 6358758"/>
              <a:gd name="connsiteX68" fmla="*/ 2869324 w 4120055"/>
              <a:gd name="connsiteY68" fmla="*/ 1818289 h 6358758"/>
              <a:gd name="connsiteX69" fmla="*/ 2932386 w 4120055"/>
              <a:gd name="connsiteY69" fmla="*/ 1418896 h 6358758"/>
              <a:gd name="connsiteX70" fmla="*/ 2995448 w 4120055"/>
              <a:gd name="connsiteY70" fmla="*/ 1324303 h 6358758"/>
              <a:gd name="connsiteX71" fmla="*/ 2963917 w 4120055"/>
              <a:gd name="connsiteY71" fmla="*/ 1671145 h 6358758"/>
              <a:gd name="connsiteX72" fmla="*/ 3121572 w 4120055"/>
              <a:gd name="connsiteY72" fmla="*/ 2133600 h 6358758"/>
              <a:gd name="connsiteX73" fmla="*/ 3668110 w 4120055"/>
              <a:gd name="connsiteY73" fmla="*/ 2154620 h 6358758"/>
              <a:gd name="connsiteX74" fmla="*/ 3773214 w 4120055"/>
              <a:gd name="connsiteY74" fmla="*/ 1965434 h 6358758"/>
              <a:gd name="connsiteX75" fmla="*/ 3541986 w 4120055"/>
              <a:gd name="connsiteY75" fmla="*/ 1734207 h 6358758"/>
              <a:gd name="connsiteX76" fmla="*/ 3762703 w 4120055"/>
              <a:gd name="connsiteY76" fmla="*/ 1355834 h 6358758"/>
              <a:gd name="connsiteX77" fmla="*/ 3699641 w 4120055"/>
              <a:gd name="connsiteY77" fmla="*/ 767255 h 6358758"/>
              <a:gd name="connsiteX78" fmla="*/ 3626069 w 4120055"/>
              <a:gd name="connsiteY78" fmla="*/ 651641 h 6358758"/>
              <a:gd name="connsiteX79" fmla="*/ 3174124 w 4120055"/>
              <a:gd name="connsiteY79" fmla="*/ 420414 h 6358758"/>
              <a:gd name="connsiteX80" fmla="*/ 2921876 w 4120055"/>
              <a:gd name="connsiteY80" fmla="*/ 367862 h 6358758"/>
              <a:gd name="connsiteX81" fmla="*/ 2690648 w 4120055"/>
              <a:gd name="connsiteY81" fmla="*/ 10510 h 6358758"/>
              <a:gd name="connsiteX82" fmla="*/ 2532993 w 4120055"/>
              <a:gd name="connsiteY82" fmla="*/ 0 h 6358758"/>
              <a:gd name="connsiteX83" fmla="*/ 2427889 w 4120055"/>
              <a:gd name="connsiteY83" fmla="*/ 430924 h 6358758"/>
              <a:gd name="connsiteX84" fmla="*/ 2228193 w 4120055"/>
              <a:gd name="connsiteY84" fmla="*/ 630620 h 6358758"/>
              <a:gd name="connsiteX85" fmla="*/ 1933904 w 4120055"/>
              <a:gd name="connsiteY85" fmla="*/ 725214 h 6358758"/>
              <a:gd name="connsiteX86" fmla="*/ 1702676 w 4120055"/>
              <a:gd name="connsiteY86" fmla="*/ 756744 h 6358758"/>
              <a:gd name="connsiteX87" fmla="*/ 1471448 w 4120055"/>
              <a:gd name="connsiteY87" fmla="*/ 546538 h 6358758"/>
              <a:gd name="connsiteX88" fmla="*/ 1313793 w 4120055"/>
              <a:gd name="connsiteY88" fmla="*/ 252247 h 6358758"/>
              <a:gd name="connsiteX89" fmla="*/ 1229710 w 412005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88276 w 4099035"/>
              <a:gd name="connsiteY27" fmla="*/ 6085489 h 6358758"/>
              <a:gd name="connsiteX28" fmla="*/ 725214 w 4099035"/>
              <a:gd name="connsiteY28" fmla="*/ 5549462 h 6358758"/>
              <a:gd name="connsiteX29" fmla="*/ 851338 w 4099035"/>
              <a:gd name="connsiteY29" fmla="*/ 5255172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66649 w 4099035"/>
              <a:gd name="connsiteY34" fmla="*/ 5896303 h 6358758"/>
              <a:gd name="connsiteX35" fmla="*/ 1418897 w 4099035"/>
              <a:gd name="connsiteY35" fmla="*/ 5969876 h 6358758"/>
              <a:gd name="connsiteX36" fmla="*/ 1576552 w 4099035"/>
              <a:gd name="connsiteY36" fmla="*/ 5538952 h 6358758"/>
              <a:gd name="connsiteX37" fmla="*/ 1681655 w 4099035"/>
              <a:gd name="connsiteY37" fmla="*/ 4813737 h 6358758"/>
              <a:gd name="connsiteX38" fmla="*/ 1776249 w 4099035"/>
              <a:gd name="connsiteY38" fmla="*/ 4487918 h 6358758"/>
              <a:gd name="connsiteX39" fmla="*/ 2154622 w 4099035"/>
              <a:gd name="connsiteY39" fmla="*/ 4540468 h 6358758"/>
              <a:gd name="connsiteX40" fmla="*/ 2301766 w 4099035"/>
              <a:gd name="connsiteY40" fmla="*/ 4845270 h 6358758"/>
              <a:gd name="connsiteX41" fmla="*/ 2312276 w 4099035"/>
              <a:gd name="connsiteY41" fmla="*/ 5433848 h 6358758"/>
              <a:gd name="connsiteX42" fmla="*/ 2343807 w 4099035"/>
              <a:gd name="connsiteY42" fmla="*/ 5864772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851338 w 4099035"/>
              <a:gd name="connsiteY29" fmla="*/ 5255172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66649 w 4099035"/>
              <a:gd name="connsiteY34" fmla="*/ 5896303 h 6358758"/>
              <a:gd name="connsiteX35" fmla="*/ 1418897 w 4099035"/>
              <a:gd name="connsiteY35" fmla="*/ 5969876 h 6358758"/>
              <a:gd name="connsiteX36" fmla="*/ 1576552 w 4099035"/>
              <a:gd name="connsiteY36" fmla="*/ 5538952 h 6358758"/>
              <a:gd name="connsiteX37" fmla="*/ 1681655 w 4099035"/>
              <a:gd name="connsiteY37" fmla="*/ 4813737 h 6358758"/>
              <a:gd name="connsiteX38" fmla="*/ 1776249 w 4099035"/>
              <a:gd name="connsiteY38" fmla="*/ 4487918 h 6358758"/>
              <a:gd name="connsiteX39" fmla="*/ 2154622 w 4099035"/>
              <a:gd name="connsiteY39" fmla="*/ 4540468 h 6358758"/>
              <a:gd name="connsiteX40" fmla="*/ 2301766 w 4099035"/>
              <a:gd name="connsiteY40" fmla="*/ 4845270 h 6358758"/>
              <a:gd name="connsiteX41" fmla="*/ 2312276 w 4099035"/>
              <a:gd name="connsiteY41" fmla="*/ 5433848 h 6358758"/>
              <a:gd name="connsiteX42" fmla="*/ 2343807 w 4099035"/>
              <a:gd name="connsiteY42" fmla="*/ 5864772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66649 w 4099035"/>
              <a:gd name="connsiteY34" fmla="*/ 5896303 h 6358758"/>
              <a:gd name="connsiteX35" fmla="*/ 1418897 w 4099035"/>
              <a:gd name="connsiteY35" fmla="*/ 5969876 h 6358758"/>
              <a:gd name="connsiteX36" fmla="*/ 1576552 w 4099035"/>
              <a:gd name="connsiteY36" fmla="*/ 5538952 h 6358758"/>
              <a:gd name="connsiteX37" fmla="*/ 1681655 w 4099035"/>
              <a:gd name="connsiteY37" fmla="*/ 4813737 h 6358758"/>
              <a:gd name="connsiteX38" fmla="*/ 1776249 w 4099035"/>
              <a:gd name="connsiteY38" fmla="*/ 4487918 h 6358758"/>
              <a:gd name="connsiteX39" fmla="*/ 2154622 w 4099035"/>
              <a:gd name="connsiteY39" fmla="*/ 4540468 h 6358758"/>
              <a:gd name="connsiteX40" fmla="*/ 2301766 w 4099035"/>
              <a:gd name="connsiteY40" fmla="*/ 4845270 h 6358758"/>
              <a:gd name="connsiteX41" fmla="*/ 2312276 w 4099035"/>
              <a:gd name="connsiteY41" fmla="*/ 5433848 h 6358758"/>
              <a:gd name="connsiteX42" fmla="*/ 2343807 w 4099035"/>
              <a:gd name="connsiteY42" fmla="*/ 5864772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18897 w 4099035"/>
              <a:gd name="connsiteY35" fmla="*/ 5969876 h 6358758"/>
              <a:gd name="connsiteX36" fmla="*/ 1576552 w 4099035"/>
              <a:gd name="connsiteY36" fmla="*/ 5538952 h 6358758"/>
              <a:gd name="connsiteX37" fmla="*/ 1681655 w 4099035"/>
              <a:gd name="connsiteY37" fmla="*/ 4813737 h 6358758"/>
              <a:gd name="connsiteX38" fmla="*/ 1776249 w 4099035"/>
              <a:gd name="connsiteY38" fmla="*/ 4487918 h 6358758"/>
              <a:gd name="connsiteX39" fmla="*/ 2154622 w 4099035"/>
              <a:gd name="connsiteY39" fmla="*/ 4540468 h 6358758"/>
              <a:gd name="connsiteX40" fmla="*/ 2301766 w 4099035"/>
              <a:gd name="connsiteY40" fmla="*/ 4845270 h 6358758"/>
              <a:gd name="connsiteX41" fmla="*/ 2312276 w 4099035"/>
              <a:gd name="connsiteY41" fmla="*/ 5433848 h 6358758"/>
              <a:gd name="connsiteX42" fmla="*/ 2343807 w 4099035"/>
              <a:gd name="connsiteY42" fmla="*/ 5864772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76552 w 4099035"/>
              <a:gd name="connsiteY36" fmla="*/ 5538952 h 6358758"/>
              <a:gd name="connsiteX37" fmla="*/ 1681655 w 4099035"/>
              <a:gd name="connsiteY37" fmla="*/ 4813737 h 6358758"/>
              <a:gd name="connsiteX38" fmla="*/ 1776249 w 4099035"/>
              <a:gd name="connsiteY38" fmla="*/ 4487918 h 6358758"/>
              <a:gd name="connsiteX39" fmla="*/ 2154622 w 4099035"/>
              <a:gd name="connsiteY39" fmla="*/ 4540468 h 6358758"/>
              <a:gd name="connsiteX40" fmla="*/ 2301766 w 4099035"/>
              <a:gd name="connsiteY40" fmla="*/ 4845270 h 6358758"/>
              <a:gd name="connsiteX41" fmla="*/ 2312276 w 4099035"/>
              <a:gd name="connsiteY41" fmla="*/ 5433848 h 6358758"/>
              <a:gd name="connsiteX42" fmla="*/ 2343807 w 4099035"/>
              <a:gd name="connsiteY42" fmla="*/ 5864772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81655 w 4099035"/>
              <a:gd name="connsiteY37" fmla="*/ 4813737 h 6358758"/>
              <a:gd name="connsiteX38" fmla="*/ 1776249 w 4099035"/>
              <a:gd name="connsiteY38" fmla="*/ 4487918 h 6358758"/>
              <a:gd name="connsiteX39" fmla="*/ 2154622 w 4099035"/>
              <a:gd name="connsiteY39" fmla="*/ 4540468 h 6358758"/>
              <a:gd name="connsiteX40" fmla="*/ 2301766 w 4099035"/>
              <a:gd name="connsiteY40" fmla="*/ 4845270 h 6358758"/>
              <a:gd name="connsiteX41" fmla="*/ 2312276 w 4099035"/>
              <a:gd name="connsiteY41" fmla="*/ 5433848 h 6358758"/>
              <a:gd name="connsiteX42" fmla="*/ 2343807 w 4099035"/>
              <a:gd name="connsiteY42" fmla="*/ 5864772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487918 h 6358758"/>
              <a:gd name="connsiteX39" fmla="*/ 2154622 w 4099035"/>
              <a:gd name="connsiteY39" fmla="*/ 4540468 h 6358758"/>
              <a:gd name="connsiteX40" fmla="*/ 2301766 w 4099035"/>
              <a:gd name="connsiteY40" fmla="*/ 4845270 h 6358758"/>
              <a:gd name="connsiteX41" fmla="*/ 2312276 w 4099035"/>
              <a:gd name="connsiteY41" fmla="*/ 5433848 h 6358758"/>
              <a:gd name="connsiteX42" fmla="*/ 2343807 w 4099035"/>
              <a:gd name="connsiteY42" fmla="*/ 5864772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309242 h 6358758"/>
              <a:gd name="connsiteX39" fmla="*/ 2154622 w 4099035"/>
              <a:gd name="connsiteY39" fmla="*/ 4540468 h 6358758"/>
              <a:gd name="connsiteX40" fmla="*/ 2301766 w 4099035"/>
              <a:gd name="connsiteY40" fmla="*/ 4845270 h 6358758"/>
              <a:gd name="connsiteX41" fmla="*/ 2312276 w 4099035"/>
              <a:gd name="connsiteY41" fmla="*/ 5433848 h 6358758"/>
              <a:gd name="connsiteX42" fmla="*/ 2343807 w 4099035"/>
              <a:gd name="connsiteY42" fmla="*/ 5864772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309242 h 6358758"/>
              <a:gd name="connsiteX39" fmla="*/ 2154622 w 4099035"/>
              <a:gd name="connsiteY39" fmla="*/ 4424854 h 6358758"/>
              <a:gd name="connsiteX40" fmla="*/ 2301766 w 4099035"/>
              <a:gd name="connsiteY40" fmla="*/ 4845270 h 6358758"/>
              <a:gd name="connsiteX41" fmla="*/ 2312276 w 4099035"/>
              <a:gd name="connsiteY41" fmla="*/ 5433848 h 6358758"/>
              <a:gd name="connsiteX42" fmla="*/ 2343807 w 4099035"/>
              <a:gd name="connsiteY42" fmla="*/ 5864772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309242 h 6358758"/>
              <a:gd name="connsiteX39" fmla="*/ 2154622 w 4099035"/>
              <a:gd name="connsiteY39" fmla="*/ 4424854 h 6358758"/>
              <a:gd name="connsiteX40" fmla="*/ 2301766 w 4099035"/>
              <a:gd name="connsiteY40" fmla="*/ 4845270 h 6358758"/>
              <a:gd name="connsiteX41" fmla="*/ 2364828 w 4099035"/>
              <a:gd name="connsiteY41" fmla="*/ 5402317 h 6358758"/>
              <a:gd name="connsiteX42" fmla="*/ 2343807 w 4099035"/>
              <a:gd name="connsiteY42" fmla="*/ 5864772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309242 h 6358758"/>
              <a:gd name="connsiteX39" fmla="*/ 2154622 w 4099035"/>
              <a:gd name="connsiteY39" fmla="*/ 4424854 h 6358758"/>
              <a:gd name="connsiteX40" fmla="*/ 2301766 w 4099035"/>
              <a:gd name="connsiteY40" fmla="*/ 4845270 h 6358758"/>
              <a:gd name="connsiteX41" fmla="*/ 2364828 w 4099035"/>
              <a:gd name="connsiteY41" fmla="*/ 5402317 h 6358758"/>
              <a:gd name="connsiteX42" fmla="*/ 2438400 w 4099035"/>
              <a:gd name="connsiteY42" fmla="*/ 5749158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309242 h 6358758"/>
              <a:gd name="connsiteX39" fmla="*/ 2154622 w 4099035"/>
              <a:gd name="connsiteY39" fmla="*/ 4424854 h 6358758"/>
              <a:gd name="connsiteX40" fmla="*/ 2301766 w 4099035"/>
              <a:gd name="connsiteY40" fmla="*/ 4845270 h 6358758"/>
              <a:gd name="connsiteX41" fmla="*/ 2364828 w 4099035"/>
              <a:gd name="connsiteY41" fmla="*/ 5402317 h 6358758"/>
              <a:gd name="connsiteX42" fmla="*/ 2438400 w 4099035"/>
              <a:gd name="connsiteY42" fmla="*/ 5749158 h 6358758"/>
              <a:gd name="connsiteX43" fmla="*/ 2501464 w 4099035"/>
              <a:gd name="connsiteY43" fmla="*/ 5927833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309242 h 6358758"/>
              <a:gd name="connsiteX39" fmla="*/ 2154622 w 4099035"/>
              <a:gd name="connsiteY39" fmla="*/ 4424854 h 6358758"/>
              <a:gd name="connsiteX40" fmla="*/ 2301766 w 4099035"/>
              <a:gd name="connsiteY40" fmla="*/ 4845270 h 6358758"/>
              <a:gd name="connsiteX41" fmla="*/ 2364828 w 4099035"/>
              <a:gd name="connsiteY41" fmla="*/ 5402317 h 6358758"/>
              <a:gd name="connsiteX42" fmla="*/ 2438400 w 4099035"/>
              <a:gd name="connsiteY42" fmla="*/ 5749158 h 6358758"/>
              <a:gd name="connsiteX43" fmla="*/ 2501464 w 4099035"/>
              <a:gd name="connsiteY43" fmla="*/ 5927833 h 6358758"/>
              <a:gd name="connsiteX44" fmla="*/ 2659118 w 4099035"/>
              <a:gd name="connsiteY44" fmla="*/ 6096000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309242 h 6358758"/>
              <a:gd name="connsiteX39" fmla="*/ 2154622 w 4099035"/>
              <a:gd name="connsiteY39" fmla="*/ 4424854 h 6358758"/>
              <a:gd name="connsiteX40" fmla="*/ 2301766 w 4099035"/>
              <a:gd name="connsiteY40" fmla="*/ 4845270 h 6358758"/>
              <a:gd name="connsiteX41" fmla="*/ 2364828 w 4099035"/>
              <a:gd name="connsiteY41" fmla="*/ 5402317 h 6358758"/>
              <a:gd name="connsiteX42" fmla="*/ 2438400 w 4099035"/>
              <a:gd name="connsiteY42" fmla="*/ 5749158 h 6358758"/>
              <a:gd name="connsiteX43" fmla="*/ 2501464 w 4099035"/>
              <a:gd name="connsiteY43" fmla="*/ 5927833 h 6358758"/>
              <a:gd name="connsiteX44" fmla="*/ 2659118 w 4099035"/>
              <a:gd name="connsiteY44" fmla="*/ 6096000 h 6358758"/>
              <a:gd name="connsiteX45" fmla="*/ 2806263 w 4099035"/>
              <a:gd name="connsiteY45" fmla="*/ 6064469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309242 h 6358758"/>
              <a:gd name="connsiteX39" fmla="*/ 2154622 w 4099035"/>
              <a:gd name="connsiteY39" fmla="*/ 4424854 h 6358758"/>
              <a:gd name="connsiteX40" fmla="*/ 2301766 w 4099035"/>
              <a:gd name="connsiteY40" fmla="*/ 4845270 h 6358758"/>
              <a:gd name="connsiteX41" fmla="*/ 2364828 w 4099035"/>
              <a:gd name="connsiteY41" fmla="*/ 5402317 h 6358758"/>
              <a:gd name="connsiteX42" fmla="*/ 2438400 w 4099035"/>
              <a:gd name="connsiteY42" fmla="*/ 5749158 h 6358758"/>
              <a:gd name="connsiteX43" fmla="*/ 2501464 w 4099035"/>
              <a:gd name="connsiteY43" fmla="*/ 5927833 h 6358758"/>
              <a:gd name="connsiteX44" fmla="*/ 2659118 w 4099035"/>
              <a:gd name="connsiteY44" fmla="*/ 6096000 h 6358758"/>
              <a:gd name="connsiteX45" fmla="*/ 2806263 w 4099035"/>
              <a:gd name="connsiteY45" fmla="*/ 6064469 h 6358758"/>
              <a:gd name="connsiteX46" fmla="*/ 2921877 w 4099035"/>
              <a:gd name="connsiteY46" fmla="*/ 6053958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309242 h 6358758"/>
              <a:gd name="connsiteX39" fmla="*/ 2154622 w 4099035"/>
              <a:gd name="connsiteY39" fmla="*/ 4424854 h 6358758"/>
              <a:gd name="connsiteX40" fmla="*/ 2301766 w 4099035"/>
              <a:gd name="connsiteY40" fmla="*/ 4845270 h 6358758"/>
              <a:gd name="connsiteX41" fmla="*/ 2364828 w 4099035"/>
              <a:gd name="connsiteY41" fmla="*/ 5402317 h 6358758"/>
              <a:gd name="connsiteX42" fmla="*/ 2438400 w 4099035"/>
              <a:gd name="connsiteY42" fmla="*/ 5749158 h 6358758"/>
              <a:gd name="connsiteX43" fmla="*/ 2501464 w 4099035"/>
              <a:gd name="connsiteY43" fmla="*/ 5927833 h 6358758"/>
              <a:gd name="connsiteX44" fmla="*/ 2659118 w 4099035"/>
              <a:gd name="connsiteY44" fmla="*/ 6096000 h 6358758"/>
              <a:gd name="connsiteX45" fmla="*/ 2806263 w 4099035"/>
              <a:gd name="connsiteY45" fmla="*/ 6064469 h 6358758"/>
              <a:gd name="connsiteX46" fmla="*/ 2921877 w 4099035"/>
              <a:gd name="connsiteY46" fmla="*/ 6053958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142593 w 4099035"/>
              <a:gd name="connsiteY55" fmla="*/ 6053958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309242 h 6358758"/>
              <a:gd name="connsiteX39" fmla="*/ 2154622 w 4099035"/>
              <a:gd name="connsiteY39" fmla="*/ 4424854 h 6358758"/>
              <a:gd name="connsiteX40" fmla="*/ 2301766 w 4099035"/>
              <a:gd name="connsiteY40" fmla="*/ 4845270 h 6358758"/>
              <a:gd name="connsiteX41" fmla="*/ 2364828 w 4099035"/>
              <a:gd name="connsiteY41" fmla="*/ 5402317 h 6358758"/>
              <a:gd name="connsiteX42" fmla="*/ 2438400 w 4099035"/>
              <a:gd name="connsiteY42" fmla="*/ 5749158 h 6358758"/>
              <a:gd name="connsiteX43" fmla="*/ 2501464 w 4099035"/>
              <a:gd name="connsiteY43" fmla="*/ 5927833 h 6358758"/>
              <a:gd name="connsiteX44" fmla="*/ 2659118 w 4099035"/>
              <a:gd name="connsiteY44" fmla="*/ 6096000 h 6358758"/>
              <a:gd name="connsiteX45" fmla="*/ 2806263 w 4099035"/>
              <a:gd name="connsiteY45" fmla="*/ 6064469 h 6358758"/>
              <a:gd name="connsiteX46" fmla="*/ 2921877 w 4099035"/>
              <a:gd name="connsiteY46" fmla="*/ 6053958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142593 w 4099035"/>
              <a:gd name="connsiteY55" fmla="*/ 6053958 h 6358758"/>
              <a:gd name="connsiteX56" fmla="*/ 3342290 w 4099035"/>
              <a:gd name="connsiteY56" fmla="*/ 6190594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274675"/>
              <a:gd name="connsiteX1" fmla="*/ 1019504 w 4099035"/>
              <a:gd name="connsiteY1" fmla="*/ 525517 h 6274675"/>
              <a:gd name="connsiteX2" fmla="*/ 483476 w 4099035"/>
              <a:gd name="connsiteY2" fmla="*/ 672662 h 6274675"/>
              <a:gd name="connsiteX3" fmla="*/ 168166 w 4099035"/>
              <a:gd name="connsiteY3" fmla="*/ 956441 h 6274675"/>
              <a:gd name="connsiteX4" fmla="*/ 168166 w 4099035"/>
              <a:gd name="connsiteY4" fmla="*/ 1229710 h 6274675"/>
              <a:gd name="connsiteX5" fmla="*/ 378373 w 4099035"/>
              <a:gd name="connsiteY5" fmla="*/ 1629103 h 6274675"/>
              <a:gd name="connsiteX6" fmla="*/ 557049 w 4099035"/>
              <a:gd name="connsiteY6" fmla="*/ 1839310 h 6274675"/>
              <a:gd name="connsiteX7" fmla="*/ 451945 w 4099035"/>
              <a:gd name="connsiteY7" fmla="*/ 2049517 h 6274675"/>
              <a:gd name="connsiteX8" fmla="*/ 714704 w 4099035"/>
              <a:gd name="connsiteY8" fmla="*/ 2102069 h 6274675"/>
              <a:gd name="connsiteX9" fmla="*/ 903890 w 4099035"/>
              <a:gd name="connsiteY9" fmla="*/ 1807779 h 6274675"/>
              <a:gd name="connsiteX10" fmla="*/ 840828 w 4099035"/>
              <a:gd name="connsiteY10" fmla="*/ 1387365 h 6274675"/>
              <a:gd name="connsiteX11" fmla="*/ 756745 w 4099035"/>
              <a:gd name="connsiteY11" fmla="*/ 1187669 h 6274675"/>
              <a:gd name="connsiteX12" fmla="*/ 935421 w 4099035"/>
              <a:gd name="connsiteY12" fmla="*/ 1145627 h 6274675"/>
              <a:gd name="connsiteX13" fmla="*/ 1103587 w 4099035"/>
              <a:gd name="connsiteY13" fmla="*/ 1618593 h 6274675"/>
              <a:gd name="connsiteX14" fmla="*/ 1135118 w 4099035"/>
              <a:gd name="connsiteY14" fmla="*/ 2028496 h 6274675"/>
              <a:gd name="connsiteX15" fmla="*/ 1082566 w 4099035"/>
              <a:gd name="connsiteY15" fmla="*/ 2501462 h 6274675"/>
              <a:gd name="connsiteX16" fmla="*/ 546538 w 4099035"/>
              <a:gd name="connsiteY16" fmla="*/ 3699641 h 6274675"/>
              <a:gd name="connsiteX17" fmla="*/ 557049 w 4099035"/>
              <a:gd name="connsiteY17" fmla="*/ 3804745 h 6274675"/>
              <a:gd name="connsiteX18" fmla="*/ 567559 w 4099035"/>
              <a:gd name="connsiteY18" fmla="*/ 3878317 h 6274675"/>
              <a:gd name="connsiteX19" fmla="*/ 567559 w 4099035"/>
              <a:gd name="connsiteY19" fmla="*/ 4004441 h 6274675"/>
              <a:gd name="connsiteX20" fmla="*/ 346842 w 4099035"/>
              <a:gd name="connsiteY20" fmla="*/ 4162096 h 6274675"/>
              <a:gd name="connsiteX21" fmla="*/ 294290 w 4099035"/>
              <a:gd name="connsiteY21" fmla="*/ 4708634 h 6274675"/>
              <a:gd name="connsiteX22" fmla="*/ 84083 w 4099035"/>
              <a:gd name="connsiteY22" fmla="*/ 5276193 h 6274675"/>
              <a:gd name="connsiteX23" fmla="*/ 0 w 4099035"/>
              <a:gd name="connsiteY23" fmla="*/ 5591503 h 6274675"/>
              <a:gd name="connsiteX24" fmla="*/ 157656 w 4099035"/>
              <a:gd name="connsiteY24" fmla="*/ 5644054 h 6274675"/>
              <a:gd name="connsiteX25" fmla="*/ 231228 w 4099035"/>
              <a:gd name="connsiteY25" fmla="*/ 5759669 h 6274675"/>
              <a:gd name="connsiteX26" fmla="*/ 567560 w 4099035"/>
              <a:gd name="connsiteY26" fmla="*/ 5770179 h 6274675"/>
              <a:gd name="connsiteX27" fmla="*/ 725214 w 4099035"/>
              <a:gd name="connsiteY27" fmla="*/ 5675585 h 6274675"/>
              <a:gd name="connsiteX28" fmla="*/ 725214 w 4099035"/>
              <a:gd name="connsiteY28" fmla="*/ 5549462 h 6274675"/>
              <a:gd name="connsiteX29" fmla="*/ 777765 w 4099035"/>
              <a:gd name="connsiteY29" fmla="*/ 5223641 h 6274675"/>
              <a:gd name="connsiteX30" fmla="*/ 840828 w 4099035"/>
              <a:gd name="connsiteY30" fmla="*/ 4708634 h 6274675"/>
              <a:gd name="connsiteX31" fmla="*/ 966952 w 4099035"/>
              <a:gd name="connsiteY31" fmla="*/ 4593020 h 6274675"/>
              <a:gd name="connsiteX32" fmla="*/ 977463 w 4099035"/>
              <a:gd name="connsiteY32" fmla="*/ 5307724 h 6274675"/>
              <a:gd name="connsiteX33" fmla="*/ 1051035 w 4099035"/>
              <a:gd name="connsiteY33" fmla="*/ 5412827 h 6274675"/>
              <a:gd name="connsiteX34" fmla="*/ 1187670 w 4099035"/>
              <a:gd name="connsiteY34" fmla="*/ 5496909 h 6274675"/>
              <a:gd name="connsiteX35" fmla="*/ 1439917 w 4099035"/>
              <a:gd name="connsiteY35" fmla="*/ 5507421 h 6274675"/>
              <a:gd name="connsiteX36" fmla="*/ 1534511 w 4099035"/>
              <a:gd name="connsiteY36" fmla="*/ 5391807 h 6274675"/>
              <a:gd name="connsiteX37" fmla="*/ 1671145 w 4099035"/>
              <a:gd name="connsiteY37" fmla="*/ 4750675 h 6274675"/>
              <a:gd name="connsiteX38" fmla="*/ 1776249 w 4099035"/>
              <a:gd name="connsiteY38" fmla="*/ 4309242 h 6274675"/>
              <a:gd name="connsiteX39" fmla="*/ 2154622 w 4099035"/>
              <a:gd name="connsiteY39" fmla="*/ 4424854 h 6274675"/>
              <a:gd name="connsiteX40" fmla="*/ 2301766 w 4099035"/>
              <a:gd name="connsiteY40" fmla="*/ 4845270 h 6274675"/>
              <a:gd name="connsiteX41" fmla="*/ 2364828 w 4099035"/>
              <a:gd name="connsiteY41" fmla="*/ 5402317 h 6274675"/>
              <a:gd name="connsiteX42" fmla="*/ 2438400 w 4099035"/>
              <a:gd name="connsiteY42" fmla="*/ 5749158 h 6274675"/>
              <a:gd name="connsiteX43" fmla="*/ 2501464 w 4099035"/>
              <a:gd name="connsiteY43" fmla="*/ 5927833 h 6274675"/>
              <a:gd name="connsiteX44" fmla="*/ 2659118 w 4099035"/>
              <a:gd name="connsiteY44" fmla="*/ 6096000 h 6274675"/>
              <a:gd name="connsiteX45" fmla="*/ 2806263 w 4099035"/>
              <a:gd name="connsiteY45" fmla="*/ 6064469 h 6274675"/>
              <a:gd name="connsiteX46" fmla="*/ 2921877 w 4099035"/>
              <a:gd name="connsiteY46" fmla="*/ 6053958 h 6274675"/>
              <a:gd name="connsiteX47" fmla="*/ 2858814 w 4099035"/>
              <a:gd name="connsiteY47" fmla="*/ 5822731 h 6274675"/>
              <a:gd name="connsiteX48" fmla="*/ 2764221 w 4099035"/>
              <a:gd name="connsiteY48" fmla="*/ 5559972 h 6274675"/>
              <a:gd name="connsiteX49" fmla="*/ 2974428 w 4099035"/>
              <a:gd name="connsiteY49" fmla="*/ 5318234 h 6274675"/>
              <a:gd name="connsiteX50" fmla="*/ 3005959 w 4099035"/>
              <a:gd name="connsiteY50" fmla="*/ 4897820 h 6274675"/>
              <a:gd name="connsiteX51" fmla="*/ 3058511 w 4099035"/>
              <a:gd name="connsiteY51" fmla="*/ 4666593 h 6274675"/>
              <a:gd name="connsiteX52" fmla="*/ 3289738 w 4099035"/>
              <a:gd name="connsiteY52" fmla="*/ 4855779 h 6274675"/>
              <a:gd name="connsiteX53" fmla="*/ 3153104 w 4099035"/>
              <a:gd name="connsiteY53" fmla="*/ 5402317 h 6274675"/>
              <a:gd name="connsiteX54" fmla="*/ 3048000 w 4099035"/>
              <a:gd name="connsiteY54" fmla="*/ 6011917 h 6274675"/>
              <a:gd name="connsiteX55" fmla="*/ 3142593 w 4099035"/>
              <a:gd name="connsiteY55" fmla="*/ 6053958 h 6274675"/>
              <a:gd name="connsiteX56" fmla="*/ 3342290 w 4099035"/>
              <a:gd name="connsiteY56" fmla="*/ 6190594 h 6274675"/>
              <a:gd name="connsiteX57" fmla="*/ 3678621 w 4099035"/>
              <a:gd name="connsiteY57" fmla="*/ 6117020 h 6274675"/>
              <a:gd name="connsiteX58" fmla="*/ 3836277 w 4099035"/>
              <a:gd name="connsiteY58" fmla="*/ 6274675 h 6274675"/>
              <a:gd name="connsiteX59" fmla="*/ 3993932 w 4099035"/>
              <a:gd name="connsiteY59" fmla="*/ 6085489 h 6274675"/>
              <a:gd name="connsiteX60" fmla="*/ 4099035 w 4099035"/>
              <a:gd name="connsiteY60" fmla="*/ 5307724 h 6274675"/>
              <a:gd name="connsiteX61" fmla="*/ 4035973 w 4099035"/>
              <a:gd name="connsiteY61" fmla="*/ 4624552 h 6274675"/>
              <a:gd name="connsiteX62" fmla="*/ 4025463 w 4099035"/>
              <a:gd name="connsiteY62" fmla="*/ 4309241 h 6274675"/>
              <a:gd name="connsiteX63" fmla="*/ 3752194 w 4099035"/>
              <a:gd name="connsiteY63" fmla="*/ 3993931 h 6274675"/>
              <a:gd name="connsiteX64" fmla="*/ 3541987 w 4099035"/>
              <a:gd name="connsiteY64" fmla="*/ 3174124 h 6274675"/>
              <a:gd name="connsiteX65" fmla="*/ 3363311 w 4099035"/>
              <a:gd name="connsiteY65" fmla="*/ 2680138 h 6274675"/>
              <a:gd name="connsiteX66" fmla="*/ 3174125 w 4099035"/>
              <a:gd name="connsiteY66" fmla="*/ 2427889 h 6274675"/>
              <a:gd name="connsiteX67" fmla="*/ 2995449 w 4099035"/>
              <a:gd name="connsiteY67" fmla="*/ 2060027 h 6274675"/>
              <a:gd name="connsiteX68" fmla="*/ 2848304 w 4099035"/>
              <a:gd name="connsiteY68" fmla="*/ 1818289 h 6274675"/>
              <a:gd name="connsiteX69" fmla="*/ 2911366 w 4099035"/>
              <a:gd name="connsiteY69" fmla="*/ 1418896 h 6274675"/>
              <a:gd name="connsiteX70" fmla="*/ 2974428 w 4099035"/>
              <a:gd name="connsiteY70" fmla="*/ 1324303 h 6274675"/>
              <a:gd name="connsiteX71" fmla="*/ 2942897 w 4099035"/>
              <a:gd name="connsiteY71" fmla="*/ 1671145 h 6274675"/>
              <a:gd name="connsiteX72" fmla="*/ 3100552 w 4099035"/>
              <a:gd name="connsiteY72" fmla="*/ 2133600 h 6274675"/>
              <a:gd name="connsiteX73" fmla="*/ 3647090 w 4099035"/>
              <a:gd name="connsiteY73" fmla="*/ 2154620 h 6274675"/>
              <a:gd name="connsiteX74" fmla="*/ 3752194 w 4099035"/>
              <a:gd name="connsiteY74" fmla="*/ 1965434 h 6274675"/>
              <a:gd name="connsiteX75" fmla="*/ 3520966 w 4099035"/>
              <a:gd name="connsiteY75" fmla="*/ 1734207 h 6274675"/>
              <a:gd name="connsiteX76" fmla="*/ 3741683 w 4099035"/>
              <a:gd name="connsiteY76" fmla="*/ 1355834 h 6274675"/>
              <a:gd name="connsiteX77" fmla="*/ 3678621 w 4099035"/>
              <a:gd name="connsiteY77" fmla="*/ 767255 h 6274675"/>
              <a:gd name="connsiteX78" fmla="*/ 3605049 w 4099035"/>
              <a:gd name="connsiteY78" fmla="*/ 651641 h 6274675"/>
              <a:gd name="connsiteX79" fmla="*/ 3153104 w 4099035"/>
              <a:gd name="connsiteY79" fmla="*/ 420414 h 6274675"/>
              <a:gd name="connsiteX80" fmla="*/ 2900856 w 4099035"/>
              <a:gd name="connsiteY80" fmla="*/ 367862 h 6274675"/>
              <a:gd name="connsiteX81" fmla="*/ 2669628 w 4099035"/>
              <a:gd name="connsiteY81" fmla="*/ 10510 h 6274675"/>
              <a:gd name="connsiteX82" fmla="*/ 2511973 w 4099035"/>
              <a:gd name="connsiteY82" fmla="*/ 0 h 6274675"/>
              <a:gd name="connsiteX83" fmla="*/ 2406869 w 4099035"/>
              <a:gd name="connsiteY83" fmla="*/ 430924 h 6274675"/>
              <a:gd name="connsiteX84" fmla="*/ 2207173 w 4099035"/>
              <a:gd name="connsiteY84" fmla="*/ 630620 h 6274675"/>
              <a:gd name="connsiteX85" fmla="*/ 1912884 w 4099035"/>
              <a:gd name="connsiteY85" fmla="*/ 725214 h 6274675"/>
              <a:gd name="connsiteX86" fmla="*/ 1681656 w 4099035"/>
              <a:gd name="connsiteY86" fmla="*/ 756744 h 6274675"/>
              <a:gd name="connsiteX87" fmla="*/ 1450428 w 4099035"/>
              <a:gd name="connsiteY87" fmla="*/ 546538 h 6274675"/>
              <a:gd name="connsiteX88" fmla="*/ 1292773 w 4099035"/>
              <a:gd name="connsiteY88" fmla="*/ 252247 h 6274675"/>
              <a:gd name="connsiteX89" fmla="*/ 1208690 w 4099035"/>
              <a:gd name="connsiteY89" fmla="*/ 136634 h 6274675"/>
              <a:gd name="connsiteX0" fmla="*/ 1208690 w 4099035"/>
              <a:gd name="connsiteY0" fmla="*/ 136634 h 6274675"/>
              <a:gd name="connsiteX1" fmla="*/ 1019504 w 4099035"/>
              <a:gd name="connsiteY1" fmla="*/ 525517 h 6274675"/>
              <a:gd name="connsiteX2" fmla="*/ 483476 w 4099035"/>
              <a:gd name="connsiteY2" fmla="*/ 672662 h 6274675"/>
              <a:gd name="connsiteX3" fmla="*/ 168166 w 4099035"/>
              <a:gd name="connsiteY3" fmla="*/ 956441 h 6274675"/>
              <a:gd name="connsiteX4" fmla="*/ 168166 w 4099035"/>
              <a:gd name="connsiteY4" fmla="*/ 1229710 h 6274675"/>
              <a:gd name="connsiteX5" fmla="*/ 378373 w 4099035"/>
              <a:gd name="connsiteY5" fmla="*/ 1629103 h 6274675"/>
              <a:gd name="connsiteX6" fmla="*/ 557049 w 4099035"/>
              <a:gd name="connsiteY6" fmla="*/ 1839310 h 6274675"/>
              <a:gd name="connsiteX7" fmla="*/ 451945 w 4099035"/>
              <a:gd name="connsiteY7" fmla="*/ 2049517 h 6274675"/>
              <a:gd name="connsiteX8" fmla="*/ 714704 w 4099035"/>
              <a:gd name="connsiteY8" fmla="*/ 2102069 h 6274675"/>
              <a:gd name="connsiteX9" fmla="*/ 903890 w 4099035"/>
              <a:gd name="connsiteY9" fmla="*/ 1807779 h 6274675"/>
              <a:gd name="connsiteX10" fmla="*/ 840828 w 4099035"/>
              <a:gd name="connsiteY10" fmla="*/ 1387365 h 6274675"/>
              <a:gd name="connsiteX11" fmla="*/ 756745 w 4099035"/>
              <a:gd name="connsiteY11" fmla="*/ 1187669 h 6274675"/>
              <a:gd name="connsiteX12" fmla="*/ 935421 w 4099035"/>
              <a:gd name="connsiteY12" fmla="*/ 1145627 h 6274675"/>
              <a:gd name="connsiteX13" fmla="*/ 1103587 w 4099035"/>
              <a:gd name="connsiteY13" fmla="*/ 1618593 h 6274675"/>
              <a:gd name="connsiteX14" fmla="*/ 1135118 w 4099035"/>
              <a:gd name="connsiteY14" fmla="*/ 2028496 h 6274675"/>
              <a:gd name="connsiteX15" fmla="*/ 1082566 w 4099035"/>
              <a:gd name="connsiteY15" fmla="*/ 2501462 h 6274675"/>
              <a:gd name="connsiteX16" fmla="*/ 546538 w 4099035"/>
              <a:gd name="connsiteY16" fmla="*/ 3699641 h 6274675"/>
              <a:gd name="connsiteX17" fmla="*/ 557049 w 4099035"/>
              <a:gd name="connsiteY17" fmla="*/ 3804745 h 6274675"/>
              <a:gd name="connsiteX18" fmla="*/ 567559 w 4099035"/>
              <a:gd name="connsiteY18" fmla="*/ 3878317 h 6274675"/>
              <a:gd name="connsiteX19" fmla="*/ 567559 w 4099035"/>
              <a:gd name="connsiteY19" fmla="*/ 4004441 h 6274675"/>
              <a:gd name="connsiteX20" fmla="*/ 346842 w 4099035"/>
              <a:gd name="connsiteY20" fmla="*/ 4162096 h 6274675"/>
              <a:gd name="connsiteX21" fmla="*/ 294290 w 4099035"/>
              <a:gd name="connsiteY21" fmla="*/ 4708634 h 6274675"/>
              <a:gd name="connsiteX22" fmla="*/ 84083 w 4099035"/>
              <a:gd name="connsiteY22" fmla="*/ 5276193 h 6274675"/>
              <a:gd name="connsiteX23" fmla="*/ 0 w 4099035"/>
              <a:gd name="connsiteY23" fmla="*/ 5591503 h 6274675"/>
              <a:gd name="connsiteX24" fmla="*/ 157656 w 4099035"/>
              <a:gd name="connsiteY24" fmla="*/ 5644054 h 6274675"/>
              <a:gd name="connsiteX25" fmla="*/ 231228 w 4099035"/>
              <a:gd name="connsiteY25" fmla="*/ 5759669 h 6274675"/>
              <a:gd name="connsiteX26" fmla="*/ 567560 w 4099035"/>
              <a:gd name="connsiteY26" fmla="*/ 5770179 h 6274675"/>
              <a:gd name="connsiteX27" fmla="*/ 725214 w 4099035"/>
              <a:gd name="connsiteY27" fmla="*/ 5675585 h 6274675"/>
              <a:gd name="connsiteX28" fmla="*/ 725214 w 4099035"/>
              <a:gd name="connsiteY28" fmla="*/ 5549462 h 6274675"/>
              <a:gd name="connsiteX29" fmla="*/ 777765 w 4099035"/>
              <a:gd name="connsiteY29" fmla="*/ 5223641 h 6274675"/>
              <a:gd name="connsiteX30" fmla="*/ 840828 w 4099035"/>
              <a:gd name="connsiteY30" fmla="*/ 4708634 h 6274675"/>
              <a:gd name="connsiteX31" fmla="*/ 966952 w 4099035"/>
              <a:gd name="connsiteY31" fmla="*/ 4593020 h 6274675"/>
              <a:gd name="connsiteX32" fmla="*/ 977463 w 4099035"/>
              <a:gd name="connsiteY32" fmla="*/ 5307724 h 6274675"/>
              <a:gd name="connsiteX33" fmla="*/ 1051035 w 4099035"/>
              <a:gd name="connsiteY33" fmla="*/ 5412827 h 6274675"/>
              <a:gd name="connsiteX34" fmla="*/ 1187670 w 4099035"/>
              <a:gd name="connsiteY34" fmla="*/ 5496909 h 6274675"/>
              <a:gd name="connsiteX35" fmla="*/ 1439917 w 4099035"/>
              <a:gd name="connsiteY35" fmla="*/ 5507421 h 6274675"/>
              <a:gd name="connsiteX36" fmla="*/ 1534511 w 4099035"/>
              <a:gd name="connsiteY36" fmla="*/ 5391807 h 6274675"/>
              <a:gd name="connsiteX37" fmla="*/ 1671145 w 4099035"/>
              <a:gd name="connsiteY37" fmla="*/ 4750675 h 6274675"/>
              <a:gd name="connsiteX38" fmla="*/ 1776249 w 4099035"/>
              <a:gd name="connsiteY38" fmla="*/ 4309242 h 6274675"/>
              <a:gd name="connsiteX39" fmla="*/ 2154622 w 4099035"/>
              <a:gd name="connsiteY39" fmla="*/ 4424854 h 6274675"/>
              <a:gd name="connsiteX40" fmla="*/ 2301766 w 4099035"/>
              <a:gd name="connsiteY40" fmla="*/ 4845270 h 6274675"/>
              <a:gd name="connsiteX41" fmla="*/ 2364828 w 4099035"/>
              <a:gd name="connsiteY41" fmla="*/ 5402317 h 6274675"/>
              <a:gd name="connsiteX42" fmla="*/ 2438400 w 4099035"/>
              <a:gd name="connsiteY42" fmla="*/ 5749158 h 6274675"/>
              <a:gd name="connsiteX43" fmla="*/ 2501464 w 4099035"/>
              <a:gd name="connsiteY43" fmla="*/ 5927833 h 6274675"/>
              <a:gd name="connsiteX44" fmla="*/ 2659118 w 4099035"/>
              <a:gd name="connsiteY44" fmla="*/ 6096000 h 6274675"/>
              <a:gd name="connsiteX45" fmla="*/ 2806263 w 4099035"/>
              <a:gd name="connsiteY45" fmla="*/ 6064469 h 6274675"/>
              <a:gd name="connsiteX46" fmla="*/ 2921877 w 4099035"/>
              <a:gd name="connsiteY46" fmla="*/ 6053958 h 6274675"/>
              <a:gd name="connsiteX47" fmla="*/ 2858814 w 4099035"/>
              <a:gd name="connsiteY47" fmla="*/ 5822731 h 6274675"/>
              <a:gd name="connsiteX48" fmla="*/ 2764221 w 4099035"/>
              <a:gd name="connsiteY48" fmla="*/ 5559972 h 6274675"/>
              <a:gd name="connsiteX49" fmla="*/ 2974428 w 4099035"/>
              <a:gd name="connsiteY49" fmla="*/ 5318234 h 6274675"/>
              <a:gd name="connsiteX50" fmla="*/ 3005959 w 4099035"/>
              <a:gd name="connsiteY50" fmla="*/ 4897820 h 6274675"/>
              <a:gd name="connsiteX51" fmla="*/ 3058511 w 4099035"/>
              <a:gd name="connsiteY51" fmla="*/ 4666593 h 6274675"/>
              <a:gd name="connsiteX52" fmla="*/ 3289738 w 4099035"/>
              <a:gd name="connsiteY52" fmla="*/ 4855779 h 6274675"/>
              <a:gd name="connsiteX53" fmla="*/ 3153104 w 4099035"/>
              <a:gd name="connsiteY53" fmla="*/ 5402317 h 6274675"/>
              <a:gd name="connsiteX54" fmla="*/ 3048000 w 4099035"/>
              <a:gd name="connsiteY54" fmla="*/ 6011917 h 6274675"/>
              <a:gd name="connsiteX55" fmla="*/ 3142593 w 4099035"/>
              <a:gd name="connsiteY55" fmla="*/ 6053958 h 6274675"/>
              <a:gd name="connsiteX56" fmla="*/ 3342290 w 4099035"/>
              <a:gd name="connsiteY56" fmla="*/ 6190594 h 6274675"/>
              <a:gd name="connsiteX57" fmla="*/ 3678621 w 4099035"/>
              <a:gd name="connsiteY57" fmla="*/ 6117020 h 6274675"/>
              <a:gd name="connsiteX58" fmla="*/ 3836277 w 4099035"/>
              <a:gd name="connsiteY58" fmla="*/ 6274675 h 6274675"/>
              <a:gd name="connsiteX59" fmla="*/ 3993932 w 4099035"/>
              <a:gd name="connsiteY59" fmla="*/ 6085489 h 6274675"/>
              <a:gd name="connsiteX60" fmla="*/ 4099035 w 4099035"/>
              <a:gd name="connsiteY60" fmla="*/ 5307724 h 6274675"/>
              <a:gd name="connsiteX61" fmla="*/ 4035973 w 4099035"/>
              <a:gd name="connsiteY61" fmla="*/ 4624552 h 6274675"/>
              <a:gd name="connsiteX62" fmla="*/ 4025463 w 4099035"/>
              <a:gd name="connsiteY62" fmla="*/ 4309241 h 6274675"/>
              <a:gd name="connsiteX63" fmla="*/ 3752194 w 4099035"/>
              <a:gd name="connsiteY63" fmla="*/ 3993931 h 6274675"/>
              <a:gd name="connsiteX64" fmla="*/ 3541987 w 4099035"/>
              <a:gd name="connsiteY64" fmla="*/ 3174124 h 6274675"/>
              <a:gd name="connsiteX65" fmla="*/ 3363311 w 4099035"/>
              <a:gd name="connsiteY65" fmla="*/ 2680138 h 6274675"/>
              <a:gd name="connsiteX66" fmla="*/ 3174125 w 4099035"/>
              <a:gd name="connsiteY66" fmla="*/ 2427889 h 6274675"/>
              <a:gd name="connsiteX67" fmla="*/ 2995449 w 4099035"/>
              <a:gd name="connsiteY67" fmla="*/ 2060027 h 6274675"/>
              <a:gd name="connsiteX68" fmla="*/ 2848304 w 4099035"/>
              <a:gd name="connsiteY68" fmla="*/ 1818289 h 6274675"/>
              <a:gd name="connsiteX69" fmla="*/ 2911366 w 4099035"/>
              <a:gd name="connsiteY69" fmla="*/ 1418896 h 6274675"/>
              <a:gd name="connsiteX70" fmla="*/ 2974428 w 4099035"/>
              <a:gd name="connsiteY70" fmla="*/ 1324303 h 6274675"/>
              <a:gd name="connsiteX71" fmla="*/ 2942897 w 4099035"/>
              <a:gd name="connsiteY71" fmla="*/ 1671145 h 6274675"/>
              <a:gd name="connsiteX72" fmla="*/ 3100552 w 4099035"/>
              <a:gd name="connsiteY72" fmla="*/ 2133600 h 6274675"/>
              <a:gd name="connsiteX73" fmla="*/ 3647090 w 4099035"/>
              <a:gd name="connsiteY73" fmla="*/ 2154620 h 6274675"/>
              <a:gd name="connsiteX74" fmla="*/ 3752194 w 4099035"/>
              <a:gd name="connsiteY74" fmla="*/ 1965434 h 6274675"/>
              <a:gd name="connsiteX75" fmla="*/ 3520966 w 4099035"/>
              <a:gd name="connsiteY75" fmla="*/ 1734207 h 6274675"/>
              <a:gd name="connsiteX76" fmla="*/ 3741683 w 4099035"/>
              <a:gd name="connsiteY76" fmla="*/ 1355834 h 6274675"/>
              <a:gd name="connsiteX77" fmla="*/ 3678621 w 4099035"/>
              <a:gd name="connsiteY77" fmla="*/ 767255 h 6274675"/>
              <a:gd name="connsiteX78" fmla="*/ 3605049 w 4099035"/>
              <a:gd name="connsiteY78" fmla="*/ 651641 h 6274675"/>
              <a:gd name="connsiteX79" fmla="*/ 3153104 w 4099035"/>
              <a:gd name="connsiteY79" fmla="*/ 420414 h 6274675"/>
              <a:gd name="connsiteX80" fmla="*/ 2900856 w 4099035"/>
              <a:gd name="connsiteY80" fmla="*/ 367862 h 6274675"/>
              <a:gd name="connsiteX81" fmla="*/ 2669628 w 4099035"/>
              <a:gd name="connsiteY81" fmla="*/ 10510 h 6274675"/>
              <a:gd name="connsiteX82" fmla="*/ 2511973 w 4099035"/>
              <a:gd name="connsiteY82" fmla="*/ 0 h 6274675"/>
              <a:gd name="connsiteX83" fmla="*/ 2406869 w 4099035"/>
              <a:gd name="connsiteY83" fmla="*/ 430924 h 6274675"/>
              <a:gd name="connsiteX84" fmla="*/ 2207173 w 4099035"/>
              <a:gd name="connsiteY84" fmla="*/ 630620 h 6274675"/>
              <a:gd name="connsiteX85" fmla="*/ 1912884 w 4099035"/>
              <a:gd name="connsiteY85" fmla="*/ 725214 h 6274675"/>
              <a:gd name="connsiteX86" fmla="*/ 1681656 w 4099035"/>
              <a:gd name="connsiteY86" fmla="*/ 756744 h 6274675"/>
              <a:gd name="connsiteX87" fmla="*/ 1450428 w 4099035"/>
              <a:gd name="connsiteY87" fmla="*/ 546538 h 6274675"/>
              <a:gd name="connsiteX88" fmla="*/ 1292773 w 4099035"/>
              <a:gd name="connsiteY88" fmla="*/ 252247 h 6274675"/>
              <a:gd name="connsiteX89" fmla="*/ 1208690 w 4099035"/>
              <a:gd name="connsiteY89" fmla="*/ 136634 h 6274675"/>
              <a:gd name="connsiteX0" fmla="*/ 1208690 w 4099035"/>
              <a:gd name="connsiteY0" fmla="*/ 136634 h 6312933"/>
              <a:gd name="connsiteX1" fmla="*/ 1019504 w 4099035"/>
              <a:gd name="connsiteY1" fmla="*/ 525517 h 6312933"/>
              <a:gd name="connsiteX2" fmla="*/ 483476 w 4099035"/>
              <a:gd name="connsiteY2" fmla="*/ 672662 h 6312933"/>
              <a:gd name="connsiteX3" fmla="*/ 168166 w 4099035"/>
              <a:gd name="connsiteY3" fmla="*/ 956441 h 6312933"/>
              <a:gd name="connsiteX4" fmla="*/ 168166 w 4099035"/>
              <a:gd name="connsiteY4" fmla="*/ 1229710 h 6312933"/>
              <a:gd name="connsiteX5" fmla="*/ 378373 w 4099035"/>
              <a:gd name="connsiteY5" fmla="*/ 1629103 h 6312933"/>
              <a:gd name="connsiteX6" fmla="*/ 557049 w 4099035"/>
              <a:gd name="connsiteY6" fmla="*/ 1839310 h 6312933"/>
              <a:gd name="connsiteX7" fmla="*/ 451945 w 4099035"/>
              <a:gd name="connsiteY7" fmla="*/ 2049517 h 6312933"/>
              <a:gd name="connsiteX8" fmla="*/ 714704 w 4099035"/>
              <a:gd name="connsiteY8" fmla="*/ 2102069 h 6312933"/>
              <a:gd name="connsiteX9" fmla="*/ 903890 w 4099035"/>
              <a:gd name="connsiteY9" fmla="*/ 1807779 h 6312933"/>
              <a:gd name="connsiteX10" fmla="*/ 840828 w 4099035"/>
              <a:gd name="connsiteY10" fmla="*/ 1387365 h 6312933"/>
              <a:gd name="connsiteX11" fmla="*/ 756745 w 4099035"/>
              <a:gd name="connsiteY11" fmla="*/ 1187669 h 6312933"/>
              <a:gd name="connsiteX12" fmla="*/ 935421 w 4099035"/>
              <a:gd name="connsiteY12" fmla="*/ 1145627 h 6312933"/>
              <a:gd name="connsiteX13" fmla="*/ 1103587 w 4099035"/>
              <a:gd name="connsiteY13" fmla="*/ 1618593 h 6312933"/>
              <a:gd name="connsiteX14" fmla="*/ 1135118 w 4099035"/>
              <a:gd name="connsiteY14" fmla="*/ 2028496 h 6312933"/>
              <a:gd name="connsiteX15" fmla="*/ 1082566 w 4099035"/>
              <a:gd name="connsiteY15" fmla="*/ 2501462 h 6312933"/>
              <a:gd name="connsiteX16" fmla="*/ 546538 w 4099035"/>
              <a:gd name="connsiteY16" fmla="*/ 3699641 h 6312933"/>
              <a:gd name="connsiteX17" fmla="*/ 557049 w 4099035"/>
              <a:gd name="connsiteY17" fmla="*/ 3804745 h 6312933"/>
              <a:gd name="connsiteX18" fmla="*/ 567559 w 4099035"/>
              <a:gd name="connsiteY18" fmla="*/ 3878317 h 6312933"/>
              <a:gd name="connsiteX19" fmla="*/ 567559 w 4099035"/>
              <a:gd name="connsiteY19" fmla="*/ 4004441 h 6312933"/>
              <a:gd name="connsiteX20" fmla="*/ 346842 w 4099035"/>
              <a:gd name="connsiteY20" fmla="*/ 4162096 h 6312933"/>
              <a:gd name="connsiteX21" fmla="*/ 294290 w 4099035"/>
              <a:gd name="connsiteY21" fmla="*/ 4708634 h 6312933"/>
              <a:gd name="connsiteX22" fmla="*/ 84083 w 4099035"/>
              <a:gd name="connsiteY22" fmla="*/ 5276193 h 6312933"/>
              <a:gd name="connsiteX23" fmla="*/ 0 w 4099035"/>
              <a:gd name="connsiteY23" fmla="*/ 5591503 h 6312933"/>
              <a:gd name="connsiteX24" fmla="*/ 157656 w 4099035"/>
              <a:gd name="connsiteY24" fmla="*/ 5644054 h 6312933"/>
              <a:gd name="connsiteX25" fmla="*/ 231228 w 4099035"/>
              <a:gd name="connsiteY25" fmla="*/ 5759669 h 6312933"/>
              <a:gd name="connsiteX26" fmla="*/ 567560 w 4099035"/>
              <a:gd name="connsiteY26" fmla="*/ 5770179 h 6312933"/>
              <a:gd name="connsiteX27" fmla="*/ 725214 w 4099035"/>
              <a:gd name="connsiteY27" fmla="*/ 5675585 h 6312933"/>
              <a:gd name="connsiteX28" fmla="*/ 725214 w 4099035"/>
              <a:gd name="connsiteY28" fmla="*/ 5549462 h 6312933"/>
              <a:gd name="connsiteX29" fmla="*/ 777765 w 4099035"/>
              <a:gd name="connsiteY29" fmla="*/ 5223641 h 6312933"/>
              <a:gd name="connsiteX30" fmla="*/ 840828 w 4099035"/>
              <a:gd name="connsiteY30" fmla="*/ 4708634 h 6312933"/>
              <a:gd name="connsiteX31" fmla="*/ 966952 w 4099035"/>
              <a:gd name="connsiteY31" fmla="*/ 4593020 h 6312933"/>
              <a:gd name="connsiteX32" fmla="*/ 977463 w 4099035"/>
              <a:gd name="connsiteY32" fmla="*/ 5307724 h 6312933"/>
              <a:gd name="connsiteX33" fmla="*/ 1051035 w 4099035"/>
              <a:gd name="connsiteY33" fmla="*/ 5412827 h 6312933"/>
              <a:gd name="connsiteX34" fmla="*/ 1187670 w 4099035"/>
              <a:gd name="connsiteY34" fmla="*/ 5496909 h 6312933"/>
              <a:gd name="connsiteX35" fmla="*/ 1439917 w 4099035"/>
              <a:gd name="connsiteY35" fmla="*/ 5507421 h 6312933"/>
              <a:gd name="connsiteX36" fmla="*/ 1534511 w 4099035"/>
              <a:gd name="connsiteY36" fmla="*/ 5391807 h 6312933"/>
              <a:gd name="connsiteX37" fmla="*/ 1671145 w 4099035"/>
              <a:gd name="connsiteY37" fmla="*/ 4750675 h 6312933"/>
              <a:gd name="connsiteX38" fmla="*/ 1776249 w 4099035"/>
              <a:gd name="connsiteY38" fmla="*/ 4309242 h 6312933"/>
              <a:gd name="connsiteX39" fmla="*/ 2154622 w 4099035"/>
              <a:gd name="connsiteY39" fmla="*/ 4424854 h 6312933"/>
              <a:gd name="connsiteX40" fmla="*/ 2301766 w 4099035"/>
              <a:gd name="connsiteY40" fmla="*/ 4845270 h 6312933"/>
              <a:gd name="connsiteX41" fmla="*/ 2364828 w 4099035"/>
              <a:gd name="connsiteY41" fmla="*/ 5402317 h 6312933"/>
              <a:gd name="connsiteX42" fmla="*/ 2438400 w 4099035"/>
              <a:gd name="connsiteY42" fmla="*/ 5749158 h 6312933"/>
              <a:gd name="connsiteX43" fmla="*/ 2501464 w 4099035"/>
              <a:gd name="connsiteY43" fmla="*/ 5927833 h 6312933"/>
              <a:gd name="connsiteX44" fmla="*/ 2659118 w 4099035"/>
              <a:gd name="connsiteY44" fmla="*/ 6096000 h 6312933"/>
              <a:gd name="connsiteX45" fmla="*/ 2806263 w 4099035"/>
              <a:gd name="connsiteY45" fmla="*/ 6064469 h 6312933"/>
              <a:gd name="connsiteX46" fmla="*/ 2921877 w 4099035"/>
              <a:gd name="connsiteY46" fmla="*/ 6053958 h 6312933"/>
              <a:gd name="connsiteX47" fmla="*/ 2858814 w 4099035"/>
              <a:gd name="connsiteY47" fmla="*/ 5822731 h 6312933"/>
              <a:gd name="connsiteX48" fmla="*/ 2764221 w 4099035"/>
              <a:gd name="connsiteY48" fmla="*/ 5559972 h 6312933"/>
              <a:gd name="connsiteX49" fmla="*/ 2974428 w 4099035"/>
              <a:gd name="connsiteY49" fmla="*/ 5318234 h 6312933"/>
              <a:gd name="connsiteX50" fmla="*/ 3005959 w 4099035"/>
              <a:gd name="connsiteY50" fmla="*/ 4897820 h 6312933"/>
              <a:gd name="connsiteX51" fmla="*/ 3058511 w 4099035"/>
              <a:gd name="connsiteY51" fmla="*/ 4666593 h 6312933"/>
              <a:gd name="connsiteX52" fmla="*/ 3289738 w 4099035"/>
              <a:gd name="connsiteY52" fmla="*/ 4855779 h 6312933"/>
              <a:gd name="connsiteX53" fmla="*/ 3153104 w 4099035"/>
              <a:gd name="connsiteY53" fmla="*/ 5402317 h 6312933"/>
              <a:gd name="connsiteX54" fmla="*/ 3048000 w 4099035"/>
              <a:gd name="connsiteY54" fmla="*/ 6011917 h 6312933"/>
              <a:gd name="connsiteX55" fmla="*/ 3142593 w 4099035"/>
              <a:gd name="connsiteY55" fmla="*/ 6053958 h 6312933"/>
              <a:gd name="connsiteX56" fmla="*/ 3342290 w 4099035"/>
              <a:gd name="connsiteY56" fmla="*/ 6190594 h 6312933"/>
              <a:gd name="connsiteX57" fmla="*/ 3699641 w 4099035"/>
              <a:gd name="connsiteY57" fmla="*/ 6264165 h 6312933"/>
              <a:gd name="connsiteX58" fmla="*/ 3836277 w 4099035"/>
              <a:gd name="connsiteY58" fmla="*/ 6274675 h 6312933"/>
              <a:gd name="connsiteX59" fmla="*/ 3993932 w 4099035"/>
              <a:gd name="connsiteY59" fmla="*/ 6085489 h 6312933"/>
              <a:gd name="connsiteX60" fmla="*/ 4099035 w 4099035"/>
              <a:gd name="connsiteY60" fmla="*/ 5307724 h 6312933"/>
              <a:gd name="connsiteX61" fmla="*/ 4035973 w 4099035"/>
              <a:gd name="connsiteY61" fmla="*/ 4624552 h 6312933"/>
              <a:gd name="connsiteX62" fmla="*/ 4025463 w 4099035"/>
              <a:gd name="connsiteY62" fmla="*/ 4309241 h 6312933"/>
              <a:gd name="connsiteX63" fmla="*/ 3752194 w 4099035"/>
              <a:gd name="connsiteY63" fmla="*/ 3993931 h 6312933"/>
              <a:gd name="connsiteX64" fmla="*/ 3541987 w 4099035"/>
              <a:gd name="connsiteY64" fmla="*/ 3174124 h 6312933"/>
              <a:gd name="connsiteX65" fmla="*/ 3363311 w 4099035"/>
              <a:gd name="connsiteY65" fmla="*/ 2680138 h 6312933"/>
              <a:gd name="connsiteX66" fmla="*/ 3174125 w 4099035"/>
              <a:gd name="connsiteY66" fmla="*/ 2427889 h 6312933"/>
              <a:gd name="connsiteX67" fmla="*/ 2995449 w 4099035"/>
              <a:gd name="connsiteY67" fmla="*/ 2060027 h 6312933"/>
              <a:gd name="connsiteX68" fmla="*/ 2848304 w 4099035"/>
              <a:gd name="connsiteY68" fmla="*/ 1818289 h 6312933"/>
              <a:gd name="connsiteX69" fmla="*/ 2911366 w 4099035"/>
              <a:gd name="connsiteY69" fmla="*/ 1418896 h 6312933"/>
              <a:gd name="connsiteX70" fmla="*/ 2974428 w 4099035"/>
              <a:gd name="connsiteY70" fmla="*/ 1324303 h 6312933"/>
              <a:gd name="connsiteX71" fmla="*/ 2942897 w 4099035"/>
              <a:gd name="connsiteY71" fmla="*/ 1671145 h 6312933"/>
              <a:gd name="connsiteX72" fmla="*/ 3100552 w 4099035"/>
              <a:gd name="connsiteY72" fmla="*/ 2133600 h 6312933"/>
              <a:gd name="connsiteX73" fmla="*/ 3647090 w 4099035"/>
              <a:gd name="connsiteY73" fmla="*/ 2154620 h 6312933"/>
              <a:gd name="connsiteX74" fmla="*/ 3752194 w 4099035"/>
              <a:gd name="connsiteY74" fmla="*/ 1965434 h 6312933"/>
              <a:gd name="connsiteX75" fmla="*/ 3520966 w 4099035"/>
              <a:gd name="connsiteY75" fmla="*/ 1734207 h 6312933"/>
              <a:gd name="connsiteX76" fmla="*/ 3741683 w 4099035"/>
              <a:gd name="connsiteY76" fmla="*/ 1355834 h 6312933"/>
              <a:gd name="connsiteX77" fmla="*/ 3678621 w 4099035"/>
              <a:gd name="connsiteY77" fmla="*/ 767255 h 6312933"/>
              <a:gd name="connsiteX78" fmla="*/ 3605049 w 4099035"/>
              <a:gd name="connsiteY78" fmla="*/ 651641 h 6312933"/>
              <a:gd name="connsiteX79" fmla="*/ 3153104 w 4099035"/>
              <a:gd name="connsiteY79" fmla="*/ 420414 h 6312933"/>
              <a:gd name="connsiteX80" fmla="*/ 2900856 w 4099035"/>
              <a:gd name="connsiteY80" fmla="*/ 367862 h 6312933"/>
              <a:gd name="connsiteX81" fmla="*/ 2669628 w 4099035"/>
              <a:gd name="connsiteY81" fmla="*/ 10510 h 6312933"/>
              <a:gd name="connsiteX82" fmla="*/ 2511973 w 4099035"/>
              <a:gd name="connsiteY82" fmla="*/ 0 h 6312933"/>
              <a:gd name="connsiteX83" fmla="*/ 2406869 w 4099035"/>
              <a:gd name="connsiteY83" fmla="*/ 430924 h 6312933"/>
              <a:gd name="connsiteX84" fmla="*/ 2207173 w 4099035"/>
              <a:gd name="connsiteY84" fmla="*/ 630620 h 6312933"/>
              <a:gd name="connsiteX85" fmla="*/ 1912884 w 4099035"/>
              <a:gd name="connsiteY85" fmla="*/ 725214 h 6312933"/>
              <a:gd name="connsiteX86" fmla="*/ 1681656 w 4099035"/>
              <a:gd name="connsiteY86" fmla="*/ 756744 h 6312933"/>
              <a:gd name="connsiteX87" fmla="*/ 1450428 w 4099035"/>
              <a:gd name="connsiteY87" fmla="*/ 546538 h 6312933"/>
              <a:gd name="connsiteX88" fmla="*/ 1292773 w 4099035"/>
              <a:gd name="connsiteY88" fmla="*/ 252247 h 6312933"/>
              <a:gd name="connsiteX89" fmla="*/ 1208690 w 4099035"/>
              <a:gd name="connsiteY89" fmla="*/ 136634 h 6312933"/>
              <a:gd name="connsiteX0" fmla="*/ 1208690 w 4099035"/>
              <a:gd name="connsiteY0" fmla="*/ 136634 h 6312933"/>
              <a:gd name="connsiteX1" fmla="*/ 1019504 w 4099035"/>
              <a:gd name="connsiteY1" fmla="*/ 525517 h 6312933"/>
              <a:gd name="connsiteX2" fmla="*/ 483476 w 4099035"/>
              <a:gd name="connsiteY2" fmla="*/ 672662 h 6312933"/>
              <a:gd name="connsiteX3" fmla="*/ 168166 w 4099035"/>
              <a:gd name="connsiteY3" fmla="*/ 956441 h 6312933"/>
              <a:gd name="connsiteX4" fmla="*/ 168166 w 4099035"/>
              <a:gd name="connsiteY4" fmla="*/ 1229710 h 6312933"/>
              <a:gd name="connsiteX5" fmla="*/ 378373 w 4099035"/>
              <a:gd name="connsiteY5" fmla="*/ 1629103 h 6312933"/>
              <a:gd name="connsiteX6" fmla="*/ 557049 w 4099035"/>
              <a:gd name="connsiteY6" fmla="*/ 1839310 h 6312933"/>
              <a:gd name="connsiteX7" fmla="*/ 451945 w 4099035"/>
              <a:gd name="connsiteY7" fmla="*/ 2049517 h 6312933"/>
              <a:gd name="connsiteX8" fmla="*/ 714704 w 4099035"/>
              <a:gd name="connsiteY8" fmla="*/ 2102069 h 6312933"/>
              <a:gd name="connsiteX9" fmla="*/ 903890 w 4099035"/>
              <a:gd name="connsiteY9" fmla="*/ 1807779 h 6312933"/>
              <a:gd name="connsiteX10" fmla="*/ 840828 w 4099035"/>
              <a:gd name="connsiteY10" fmla="*/ 1387365 h 6312933"/>
              <a:gd name="connsiteX11" fmla="*/ 756745 w 4099035"/>
              <a:gd name="connsiteY11" fmla="*/ 1187669 h 6312933"/>
              <a:gd name="connsiteX12" fmla="*/ 935421 w 4099035"/>
              <a:gd name="connsiteY12" fmla="*/ 1145627 h 6312933"/>
              <a:gd name="connsiteX13" fmla="*/ 1103587 w 4099035"/>
              <a:gd name="connsiteY13" fmla="*/ 1618593 h 6312933"/>
              <a:gd name="connsiteX14" fmla="*/ 1135118 w 4099035"/>
              <a:gd name="connsiteY14" fmla="*/ 2028496 h 6312933"/>
              <a:gd name="connsiteX15" fmla="*/ 1082566 w 4099035"/>
              <a:gd name="connsiteY15" fmla="*/ 2501462 h 6312933"/>
              <a:gd name="connsiteX16" fmla="*/ 546538 w 4099035"/>
              <a:gd name="connsiteY16" fmla="*/ 3699641 h 6312933"/>
              <a:gd name="connsiteX17" fmla="*/ 557049 w 4099035"/>
              <a:gd name="connsiteY17" fmla="*/ 3804745 h 6312933"/>
              <a:gd name="connsiteX18" fmla="*/ 567559 w 4099035"/>
              <a:gd name="connsiteY18" fmla="*/ 3878317 h 6312933"/>
              <a:gd name="connsiteX19" fmla="*/ 567559 w 4099035"/>
              <a:gd name="connsiteY19" fmla="*/ 4004441 h 6312933"/>
              <a:gd name="connsiteX20" fmla="*/ 346842 w 4099035"/>
              <a:gd name="connsiteY20" fmla="*/ 4162096 h 6312933"/>
              <a:gd name="connsiteX21" fmla="*/ 294290 w 4099035"/>
              <a:gd name="connsiteY21" fmla="*/ 4708634 h 6312933"/>
              <a:gd name="connsiteX22" fmla="*/ 84083 w 4099035"/>
              <a:gd name="connsiteY22" fmla="*/ 5276193 h 6312933"/>
              <a:gd name="connsiteX23" fmla="*/ 0 w 4099035"/>
              <a:gd name="connsiteY23" fmla="*/ 5591503 h 6312933"/>
              <a:gd name="connsiteX24" fmla="*/ 157656 w 4099035"/>
              <a:gd name="connsiteY24" fmla="*/ 5644054 h 6312933"/>
              <a:gd name="connsiteX25" fmla="*/ 231228 w 4099035"/>
              <a:gd name="connsiteY25" fmla="*/ 5759669 h 6312933"/>
              <a:gd name="connsiteX26" fmla="*/ 567560 w 4099035"/>
              <a:gd name="connsiteY26" fmla="*/ 5770179 h 6312933"/>
              <a:gd name="connsiteX27" fmla="*/ 725214 w 4099035"/>
              <a:gd name="connsiteY27" fmla="*/ 5675585 h 6312933"/>
              <a:gd name="connsiteX28" fmla="*/ 725214 w 4099035"/>
              <a:gd name="connsiteY28" fmla="*/ 5549462 h 6312933"/>
              <a:gd name="connsiteX29" fmla="*/ 777765 w 4099035"/>
              <a:gd name="connsiteY29" fmla="*/ 5223641 h 6312933"/>
              <a:gd name="connsiteX30" fmla="*/ 840828 w 4099035"/>
              <a:gd name="connsiteY30" fmla="*/ 4708634 h 6312933"/>
              <a:gd name="connsiteX31" fmla="*/ 966952 w 4099035"/>
              <a:gd name="connsiteY31" fmla="*/ 4593020 h 6312933"/>
              <a:gd name="connsiteX32" fmla="*/ 977463 w 4099035"/>
              <a:gd name="connsiteY32" fmla="*/ 5307724 h 6312933"/>
              <a:gd name="connsiteX33" fmla="*/ 1051035 w 4099035"/>
              <a:gd name="connsiteY33" fmla="*/ 5412827 h 6312933"/>
              <a:gd name="connsiteX34" fmla="*/ 1187670 w 4099035"/>
              <a:gd name="connsiteY34" fmla="*/ 5496909 h 6312933"/>
              <a:gd name="connsiteX35" fmla="*/ 1439917 w 4099035"/>
              <a:gd name="connsiteY35" fmla="*/ 5507421 h 6312933"/>
              <a:gd name="connsiteX36" fmla="*/ 1534511 w 4099035"/>
              <a:gd name="connsiteY36" fmla="*/ 5391807 h 6312933"/>
              <a:gd name="connsiteX37" fmla="*/ 1671145 w 4099035"/>
              <a:gd name="connsiteY37" fmla="*/ 4750675 h 6312933"/>
              <a:gd name="connsiteX38" fmla="*/ 1776249 w 4099035"/>
              <a:gd name="connsiteY38" fmla="*/ 4309242 h 6312933"/>
              <a:gd name="connsiteX39" fmla="*/ 2154622 w 4099035"/>
              <a:gd name="connsiteY39" fmla="*/ 4424854 h 6312933"/>
              <a:gd name="connsiteX40" fmla="*/ 2301766 w 4099035"/>
              <a:gd name="connsiteY40" fmla="*/ 4845270 h 6312933"/>
              <a:gd name="connsiteX41" fmla="*/ 2364828 w 4099035"/>
              <a:gd name="connsiteY41" fmla="*/ 5402317 h 6312933"/>
              <a:gd name="connsiteX42" fmla="*/ 2438400 w 4099035"/>
              <a:gd name="connsiteY42" fmla="*/ 5749158 h 6312933"/>
              <a:gd name="connsiteX43" fmla="*/ 2501464 w 4099035"/>
              <a:gd name="connsiteY43" fmla="*/ 5927833 h 6312933"/>
              <a:gd name="connsiteX44" fmla="*/ 2659118 w 4099035"/>
              <a:gd name="connsiteY44" fmla="*/ 6096000 h 6312933"/>
              <a:gd name="connsiteX45" fmla="*/ 2806263 w 4099035"/>
              <a:gd name="connsiteY45" fmla="*/ 6064469 h 6312933"/>
              <a:gd name="connsiteX46" fmla="*/ 2921877 w 4099035"/>
              <a:gd name="connsiteY46" fmla="*/ 6053958 h 6312933"/>
              <a:gd name="connsiteX47" fmla="*/ 2858814 w 4099035"/>
              <a:gd name="connsiteY47" fmla="*/ 5822731 h 6312933"/>
              <a:gd name="connsiteX48" fmla="*/ 2764221 w 4099035"/>
              <a:gd name="connsiteY48" fmla="*/ 5559972 h 6312933"/>
              <a:gd name="connsiteX49" fmla="*/ 2974428 w 4099035"/>
              <a:gd name="connsiteY49" fmla="*/ 5318234 h 6312933"/>
              <a:gd name="connsiteX50" fmla="*/ 3005959 w 4099035"/>
              <a:gd name="connsiteY50" fmla="*/ 4897820 h 6312933"/>
              <a:gd name="connsiteX51" fmla="*/ 3058511 w 4099035"/>
              <a:gd name="connsiteY51" fmla="*/ 4666593 h 6312933"/>
              <a:gd name="connsiteX52" fmla="*/ 3289738 w 4099035"/>
              <a:gd name="connsiteY52" fmla="*/ 4855779 h 6312933"/>
              <a:gd name="connsiteX53" fmla="*/ 3153104 w 4099035"/>
              <a:gd name="connsiteY53" fmla="*/ 5402317 h 6312933"/>
              <a:gd name="connsiteX54" fmla="*/ 3048000 w 4099035"/>
              <a:gd name="connsiteY54" fmla="*/ 6011917 h 6312933"/>
              <a:gd name="connsiteX55" fmla="*/ 3142593 w 4099035"/>
              <a:gd name="connsiteY55" fmla="*/ 6053958 h 6312933"/>
              <a:gd name="connsiteX56" fmla="*/ 3342290 w 4099035"/>
              <a:gd name="connsiteY56" fmla="*/ 6190594 h 6312933"/>
              <a:gd name="connsiteX57" fmla="*/ 3699641 w 4099035"/>
              <a:gd name="connsiteY57" fmla="*/ 6264165 h 6312933"/>
              <a:gd name="connsiteX58" fmla="*/ 3836277 w 4099035"/>
              <a:gd name="connsiteY58" fmla="*/ 6274675 h 6312933"/>
              <a:gd name="connsiteX59" fmla="*/ 3825767 w 4099035"/>
              <a:gd name="connsiteY59" fmla="*/ 5948855 h 6312933"/>
              <a:gd name="connsiteX60" fmla="*/ 4099035 w 4099035"/>
              <a:gd name="connsiteY60" fmla="*/ 5307724 h 6312933"/>
              <a:gd name="connsiteX61" fmla="*/ 4035973 w 4099035"/>
              <a:gd name="connsiteY61" fmla="*/ 4624552 h 6312933"/>
              <a:gd name="connsiteX62" fmla="*/ 4025463 w 4099035"/>
              <a:gd name="connsiteY62" fmla="*/ 4309241 h 6312933"/>
              <a:gd name="connsiteX63" fmla="*/ 3752194 w 4099035"/>
              <a:gd name="connsiteY63" fmla="*/ 3993931 h 6312933"/>
              <a:gd name="connsiteX64" fmla="*/ 3541987 w 4099035"/>
              <a:gd name="connsiteY64" fmla="*/ 3174124 h 6312933"/>
              <a:gd name="connsiteX65" fmla="*/ 3363311 w 4099035"/>
              <a:gd name="connsiteY65" fmla="*/ 2680138 h 6312933"/>
              <a:gd name="connsiteX66" fmla="*/ 3174125 w 4099035"/>
              <a:gd name="connsiteY66" fmla="*/ 2427889 h 6312933"/>
              <a:gd name="connsiteX67" fmla="*/ 2995449 w 4099035"/>
              <a:gd name="connsiteY67" fmla="*/ 2060027 h 6312933"/>
              <a:gd name="connsiteX68" fmla="*/ 2848304 w 4099035"/>
              <a:gd name="connsiteY68" fmla="*/ 1818289 h 6312933"/>
              <a:gd name="connsiteX69" fmla="*/ 2911366 w 4099035"/>
              <a:gd name="connsiteY69" fmla="*/ 1418896 h 6312933"/>
              <a:gd name="connsiteX70" fmla="*/ 2974428 w 4099035"/>
              <a:gd name="connsiteY70" fmla="*/ 1324303 h 6312933"/>
              <a:gd name="connsiteX71" fmla="*/ 2942897 w 4099035"/>
              <a:gd name="connsiteY71" fmla="*/ 1671145 h 6312933"/>
              <a:gd name="connsiteX72" fmla="*/ 3100552 w 4099035"/>
              <a:gd name="connsiteY72" fmla="*/ 2133600 h 6312933"/>
              <a:gd name="connsiteX73" fmla="*/ 3647090 w 4099035"/>
              <a:gd name="connsiteY73" fmla="*/ 2154620 h 6312933"/>
              <a:gd name="connsiteX74" fmla="*/ 3752194 w 4099035"/>
              <a:gd name="connsiteY74" fmla="*/ 1965434 h 6312933"/>
              <a:gd name="connsiteX75" fmla="*/ 3520966 w 4099035"/>
              <a:gd name="connsiteY75" fmla="*/ 1734207 h 6312933"/>
              <a:gd name="connsiteX76" fmla="*/ 3741683 w 4099035"/>
              <a:gd name="connsiteY76" fmla="*/ 1355834 h 6312933"/>
              <a:gd name="connsiteX77" fmla="*/ 3678621 w 4099035"/>
              <a:gd name="connsiteY77" fmla="*/ 767255 h 6312933"/>
              <a:gd name="connsiteX78" fmla="*/ 3605049 w 4099035"/>
              <a:gd name="connsiteY78" fmla="*/ 651641 h 6312933"/>
              <a:gd name="connsiteX79" fmla="*/ 3153104 w 4099035"/>
              <a:gd name="connsiteY79" fmla="*/ 420414 h 6312933"/>
              <a:gd name="connsiteX80" fmla="*/ 2900856 w 4099035"/>
              <a:gd name="connsiteY80" fmla="*/ 367862 h 6312933"/>
              <a:gd name="connsiteX81" fmla="*/ 2669628 w 4099035"/>
              <a:gd name="connsiteY81" fmla="*/ 10510 h 6312933"/>
              <a:gd name="connsiteX82" fmla="*/ 2511973 w 4099035"/>
              <a:gd name="connsiteY82" fmla="*/ 0 h 6312933"/>
              <a:gd name="connsiteX83" fmla="*/ 2406869 w 4099035"/>
              <a:gd name="connsiteY83" fmla="*/ 430924 h 6312933"/>
              <a:gd name="connsiteX84" fmla="*/ 2207173 w 4099035"/>
              <a:gd name="connsiteY84" fmla="*/ 630620 h 6312933"/>
              <a:gd name="connsiteX85" fmla="*/ 1912884 w 4099035"/>
              <a:gd name="connsiteY85" fmla="*/ 725214 h 6312933"/>
              <a:gd name="connsiteX86" fmla="*/ 1681656 w 4099035"/>
              <a:gd name="connsiteY86" fmla="*/ 756744 h 6312933"/>
              <a:gd name="connsiteX87" fmla="*/ 1450428 w 4099035"/>
              <a:gd name="connsiteY87" fmla="*/ 546538 h 6312933"/>
              <a:gd name="connsiteX88" fmla="*/ 1292773 w 4099035"/>
              <a:gd name="connsiteY88" fmla="*/ 252247 h 6312933"/>
              <a:gd name="connsiteX89" fmla="*/ 1208690 w 4099035"/>
              <a:gd name="connsiteY89" fmla="*/ 136634 h 6312933"/>
              <a:gd name="connsiteX0" fmla="*/ 1208690 w 4035973"/>
              <a:gd name="connsiteY0" fmla="*/ 136634 h 6312933"/>
              <a:gd name="connsiteX1" fmla="*/ 1019504 w 4035973"/>
              <a:gd name="connsiteY1" fmla="*/ 525517 h 6312933"/>
              <a:gd name="connsiteX2" fmla="*/ 483476 w 4035973"/>
              <a:gd name="connsiteY2" fmla="*/ 672662 h 6312933"/>
              <a:gd name="connsiteX3" fmla="*/ 168166 w 4035973"/>
              <a:gd name="connsiteY3" fmla="*/ 956441 h 6312933"/>
              <a:gd name="connsiteX4" fmla="*/ 168166 w 4035973"/>
              <a:gd name="connsiteY4" fmla="*/ 1229710 h 6312933"/>
              <a:gd name="connsiteX5" fmla="*/ 378373 w 4035973"/>
              <a:gd name="connsiteY5" fmla="*/ 1629103 h 6312933"/>
              <a:gd name="connsiteX6" fmla="*/ 557049 w 4035973"/>
              <a:gd name="connsiteY6" fmla="*/ 1839310 h 6312933"/>
              <a:gd name="connsiteX7" fmla="*/ 451945 w 4035973"/>
              <a:gd name="connsiteY7" fmla="*/ 2049517 h 6312933"/>
              <a:gd name="connsiteX8" fmla="*/ 714704 w 4035973"/>
              <a:gd name="connsiteY8" fmla="*/ 2102069 h 6312933"/>
              <a:gd name="connsiteX9" fmla="*/ 903890 w 4035973"/>
              <a:gd name="connsiteY9" fmla="*/ 1807779 h 6312933"/>
              <a:gd name="connsiteX10" fmla="*/ 840828 w 4035973"/>
              <a:gd name="connsiteY10" fmla="*/ 1387365 h 6312933"/>
              <a:gd name="connsiteX11" fmla="*/ 756745 w 4035973"/>
              <a:gd name="connsiteY11" fmla="*/ 1187669 h 6312933"/>
              <a:gd name="connsiteX12" fmla="*/ 935421 w 4035973"/>
              <a:gd name="connsiteY12" fmla="*/ 1145627 h 6312933"/>
              <a:gd name="connsiteX13" fmla="*/ 1103587 w 4035973"/>
              <a:gd name="connsiteY13" fmla="*/ 1618593 h 6312933"/>
              <a:gd name="connsiteX14" fmla="*/ 1135118 w 4035973"/>
              <a:gd name="connsiteY14" fmla="*/ 2028496 h 6312933"/>
              <a:gd name="connsiteX15" fmla="*/ 1082566 w 4035973"/>
              <a:gd name="connsiteY15" fmla="*/ 2501462 h 6312933"/>
              <a:gd name="connsiteX16" fmla="*/ 546538 w 4035973"/>
              <a:gd name="connsiteY16" fmla="*/ 3699641 h 6312933"/>
              <a:gd name="connsiteX17" fmla="*/ 557049 w 4035973"/>
              <a:gd name="connsiteY17" fmla="*/ 3804745 h 6312933"/>
              <a:gd name="connsiteX18" fmla="*/ 567559 w 4035973"/>
              <a:gd name="connsiteY18" fmla="*/ 3878317 h 6312933"/>
              <a:gd name="connsiteX19" fmla="*/ 567559 w 4035973"/>
              <a:gd name="connsiteY19" fmla="*/ 4004441 h 6312933"/>
              <a:gd name="connsiteX20" fmla="*/ 346842 w 4035973"/>
              <a:gd name="connsiteY20" fmla="*/ 4162096 h 6312933"/>
              <a:gd name="connsiteX21" fmla="*/ 294290 w 4035973"/>
              <a:gd name="connsiteY21" fmla="*/ 4708634 h 6312933"/>
              <a:gd name="connsiteX22" fmla="*/ 84083 w 4035973"/>
              <a:gd name="connsiteY22" fmla="*/ 5276193 h 6312933"/>
              <a:gd name="connsiteX23" fmla="*/ 0 w 4035973"/>
              <a:gd name="connsiteY23" fmla="*/ 5591503 h 6312933"/>
              <a:gd name="connsiteX24" fmla="*/ 157656 w 4035973"/>
              <a:gd name="connsiteY24" fmla="*/ 5644054 h 6312933"/>
              <a:gd name="connsiteX25" fmla="*/ 231228 w 4035973"/>
              <a:gd name="connsiteY25" fmla="*/ 5759669 h 6312933"/>
              <a:gd name="connsiteX26" fmla="*/ 567560 w 4035973"/>
              <a:gd name="connsiteY26" fmla="*/ 5770179 h 6312933"/>
              <a:gd name="connsiteX27" fmla="*/ 725214 w 4035973"/>
              <a:gd name="connsiteY27" fmla="*/ 5675585 h 6312933"/>
              <a:gd name="connsiteX28" fmla="*/ 725214 w 4035973"/>
              <a:gd name="connsiteY28" fmla="*/ 5549462 h 6312933"/>
              <a:gd name="connsiteX29" fmla="*/ 777765 w 4035973"/>
              <a:gd name="connsiteY29" fmla="*/ 5223641 h 6312933"/>
              <a:gd name="connsiteX30" fmla="*/ 840828 w 4035973"/>
              <a:gd name="connsiteY30" fmla="*/ 4708634 h 6312933"/>
              <a:gd name="connsiteX31" fmla="*/ 966952 w 4035973"/>
              <a:gd name="connsiteY31" fmla="*/ 4593020 h 6312933"/>
              <a:gd name="connsiteX32" fmla="*/ 977463 w 4035973"/>
              <a:gd name="connsiteY32" fmla="*/ 5307724 h 6312933"/>
              <a:gd name="connsiteX33" fmla="*/ 1051035 w 4035973"/>
              <a:gd name="connsiteY33" fmla="*/ 5412827 h 6312933"/>
              <a:gd name="connsiteX34" fmla="*/ 1187670 w 4035973"/>
              <a:gd name="connsiteY34" fmla="*/ 5496909 h 6312933"/>
              <a:gd name="connsiteX35" fmla="*/ 1439917 w 4035973"/>
              <a:gd name="connsiteY35" fmla="*/ 5507421 h 6312933"/>
              <a:gd name="connsiteX36" fmla="*/ 1534511 w 4035973"/>
              <a:gd name="connsiteY36" fmla="*/ 5391807 h 6312933"/>
              <a:gd name="connsiteX37" fmla="*/ 1671145 w 4035973"/>
              <a:gd name="connsiteY37" fmla="*/ 4750675 h 6312933"/>
              <a:gd name="connsiteX38" fmla="*/ 1776249 w 4035973"/>
              <a:gd name="connsiteY38" fmla="*/ 4309242 h 6312933"/>
              <a:gd name="connsiteX39" fmla="*/ 2154622 w 4035973"/>
              <a:gd name="connsiteY39" fmla="*/ 4424854 h 6312933"/>
              <a:gd name="connsiteX40" fmla="*/ 2301766 w 4035973"/>
              <a:gd name="connsiteY40" fmla="*/ 4845270 h 6312933"/>
              <a:gd name="connsiteX41" fmla="*/ 2364828 w 4035973"/>
              <a:gd name="connsiteY41" fmla="*/ 5402317 h 6312933"/>
              <a:gd name="connsiteX42" fmla="*/ 2438400 w 4035973"/>
              <a:gd name="connsiteY42" fmla="*/ 5749158 h 6312933"/>
              <a:gd name="connsiteX43" fmla="*/ 2501464 w 4035973"/>
              <a:gd name="connsiteY43" fmla="*/ 5927833 h 6312933"/>
              <a:gd name="connsiteX44" fmla="*/ 2659118 w 4035973"/>
              <a:gd name="connsiteY44" fmla="*/ 6096000 h 6312933"/>
              <a:gd name="connsiteX45" fmla="*/ 2806263 w 4035973"/>
              <a:gd name="connsiteY45" fmla="*/ 6064469 h 6312933"/>
              <a:gd name="connsiteX46" fmla="*/ 2921877 w 4035973"/>
              <a:gd name="connsiteY46" fmla="*/ 6053958 h 6312933"/>
              <a:gd name="connsiteX47" fmla="*/ 2858814 w 4035973"/>
              <a:gd name="connsiteY47" fmla="*/ 5822731 h 6312933"/>
              <a:gd name="connsiteX48" fmla="*/ 2764221 w 4035973"/>
              <a:gd name="connsiteY48" fmla="*/ 5559972 h 6312933"/>
              <a:gd name="connsiteX49" fmla="*/ 2974428 w 4035973"/>
              <a:gd name="connsiteY49" fmla="*/ 5318234 h 6312933"/>
              <a:gd name="connsiteX50" fmla="*/ 3005959 w 4035973"/>
              <a:gd name="connsiteY50" fmla="*/ 4897820 h 6312933"/>
              <a:gd name="connsiteX51" fmla="*/ 3058511 w 4035973"/>
              <a:gd name="connsiteY51" fmla="*/ 4666593 h 6312933"/>
              <a:gd name="connsiteX52" fmla="*/ 3289738 w 4035973"/>
              <a:gd name="connsiteY52" fmla="*/ 4855779 h 6312933"/>
              <a:gd name="connsiteX53" fmla="*/ 3153104 w 4035973"/>
              <a:gd name="connsiteY53" fmla="*/ 5402317 h 6312933"/>
              <a:gd name="connsiteX54" fmla="*/ 3048000 w 4035973"/>
              <a:gd name="connsiteY54" fmla="*/ 6011917 h 6312933"/>
              <a:gd name="connsiteX55" fmla="*/ 3142593 w 4035973"/>
              <a:gd name="connsiteY55" fmla="*/ 6053958 h 6312933"/>
              <a:gd name="connsiteX56" fmla="*/ 3342290 w 4035973"/>
              <a:gd name="connsiteY56" fmla="*/ 6190594 h 6312933"/>
              <a:gd name="connsiteX57" fmla="*/ 3699641 w 4035973"/>
              <a:gd name="connsiteY57" fmla="*/ 6264165 h 6312933"/>
              <a:gd name="connsiteX58" fmla="*/ 3836277 w 4035973"/>
              <a:gd name="connsiteY58" fmla="*/ 6274675 h 6312933"/>
              <a:gd name="connsiteX59" fmla="*/ 3825767 w 4035973"/>
              <a:gd name="connsiteY59" fmla="*/ 5948855 h 6312933"/>
              <a:gd name="connsiteX60" fmla="*/ 3983422 w 4035973"/>
              <a:gd name="connsiteY60" fmla="*/ 5286703 h 6312933"/>
              <a:gd name="connsiteX61" fmla="*/ 4035973 w 4035973"/>
              <a:gd name="connsiteY61" fmla="*/ 4624552 h 6312933"/>
              <a:gd name="connsiteX62" fmla="*/ 4025463 w 4035973"/>
              <a:gd name="connsiteY62" fmla="*/ 4309241 h 6312933"/>
              <a:gd name="connsiteX63" fmla="*/ 3752194 w 4035973"/>
              <a:gd name="connsiteY63" fmla="*/ 3993931 h 6312933"/>
              <a:gd name="connsiteX64" fmla="*/ 3541987 w 4035973"/>
              <a:gd name="connsiteY64" fmla="*/ 3174124 h 6312933"/>
              <a:gd name="connsiteX65" fmla="*/ 3363311 w 4035973"/>
              <a:gd name="connsiteY65" fmla="*/ 2680138 h 6312933"/>
              <a:gd name="connsiteX66" fmla="*/ 3174125 w 4035973"/>
              <a:gd name="connsiteY66" fmla="*/ 2427889 h 6312933"/>
              <a:gd name="connsiteX67" fmla="*/ 2995449 w 4035973"/>
              <a:gd name="connsiteY67" fmla="*/ 2060027 h 6312933"/>
              <a:gd name="connsiteX68" fmla="*/ 2848304 w 4035973"/>
              <a:gd name="connsiteY68" fmla="*/ 1818289 h 6312933"/>
              <a:gd name="connsiteX69" fmla="*/ 2911366 w 4035973"/>
              <a:gd name="connsiteY69" fmla="*/ 1418896 h 6312933"/>
              <a:gd name="connsiteX70" fmla="*/ 2974428 w 4035973"/>
              <a:gd name="connsiteY70" fmla="*/ 1324303 h 6312933"/>
              <a:gd name="connsiteX71" fmla="*/ 2942897 w 4035973"/>
              <a:gd name="connsiteY71" fmla="*/ 1671145 h 6312933"/>
              <a:gd name="connsiteX72" fmla="*/ 3100552 w 4035973"/>
              <a:gd name="connsiteY72" fmla="*/ 2133600 h 6312933"/>
              <a:gd name="connsiteX73" fmla="*/ 3647090 w 4035973"/>
              <a:gd name="connsiteY73" fmla="*/ 2154620 h 6312933"/>
              <a:gd name="connsiteX74" fmla="*/ 3752194 w 4035973"/>
              <a:gd name="connsiteY74" fmla="*/ 1965434 h 6312933"/>
              <a:gd name="connsiteX75" fmla="*/ 3520966 w 4035973"/>
              <a:gd name="connsiteY75" fmla="*/ 1734207 h 6312933"/>
              <a:gd name="connsiteX76" fmla="*/ 3741683 w 4035973"/>
              <a:gd name="connsiteY76" fmla="*/ 1355834 h 6312933"/>
              <a:gd name="connsiteX77" fmla="*/ 3678621 w 4035973"/>
              <a:gd name="connsiteY77" fmla="*/ 767255 h 6312933"/>
              <a:gd name="connsiteX78" fmla="*/ 3605049 w 4035973"/>
              <a:gd name="connsiteY78" fmla="*/ 651641 h 6312933"/>
              <a:gd name="connsiteX79" fmla="*/ 3153104 w 4035973"/>
              <a:gd name="connsiteY79" fmla="*/ 420414 h 6312933"/>
              <a:gd name="connsiteX80" fmla="*/ 2900856 w 4035973"/>
              <a:gd name="connsiteY80" fmla="*/ 367862 h 6312933"/>
              <a:gd name="connsiteX81" fmla="*/ 2669628 w 4035973"/>
              <a:gd name="connsiteY81" fmla="*/ 10510 h 6312933"/>
              <a:gd name="connsiteX82" fmla="*/ 2511973 w 4035973"/>
              <a:gd name="connsiteY82" fmla="*/ 0 h 6312933"/>
              <a:gd name="connsiteX83" fmla="*/ 2406869 w 4035973"/>
              <a:gd name="connsiteY83" fmla="*/ 430924 h 6312933"/>
              <a:gd name="connsiteX84" fmla="*/ 2207173 w 4035973"/>
              <a:gd name="connsiteY84" fmla="*/ 630620 h 6312933"/>
              <a:gd name="connsiteX85" fmla="*/ 1912884 w 4035973"/>
              <a:gd name="connsiteY85" fmla="*/ 725214 h 6312933"/>
              <a:gd name="connsiteX86" fmla="*/ 1681656 w 4035973"/>
              <a:gd name="connsiteY86" fmla="*/ 756744 h 6312933"/>
              <a:gd name="connsiteX87" fmla="*/ 1450428 w 4035973"/>
              <a:gd name="connsiteY87" fmla="*/ 546538 h 6312933"/>
              <a:gd name="connsiteX88" fmla="*/ 1292773 w 4035973"/>
              <a:gd name="connsiteY88" fmla="*/ 252247 h 6312933"/>
              <a:gd name="connsiteX89" fmla="*/ 1208690 w 4035973"/>
              <a:gd name="connsiteY89" fmla="*/ 136634 h 6312933"/>
              <a:gd name="connsiteX0" fmla="*/ 1208690 w 4035973"/>
              <a:gd name="connsiteY0" fmla="*/ 136634 h 6274675"/>
              <a:gd name="connsiteX1" fmla="*/ 1019504 w 4035973"/>
              <a:gd name="connsiteY1" fmla="*/ 525517 h 6274675"/>
              <a:gd name="connsiteX2" fmla="*/ 483476 w 4035973"/>
              <a:gd name="connsiteY2" fmla="*/ 672662 h 6274675"/>
              <a:gd name="connsiteX3" fmla="*/ 168166 w 4035973"/>
              <a:gd name="connsiteY3" fmla="*/ 956441 h 6274675"/>
              <a:gd name="connsiteX4" fmla="*/ 168166 w 4035973"/>
              <a:gd name="connsiteY4" fmla="*/ 1229710 h 6274675"/>
              <a:gd name="connsiteX5" fmla="*/ 378373 w 4035973"/>
              <a:gd name="connsiteY5" fmla="*/ 1629103 h 6274675"/>
              <a:gd name="connsiteX6" fmla="*/ 557049 w 4035973"/>
              <a:gd name="connsiteY6" fmla="*/ 1839310 h 6274675"/>
              <a:gd name="connsiteX7" fmla="*/ 451945 w 4035973"/>
              <a:gd name="connsiteY7" fmla="*/ 2049517 h 6274675"/>
              <a:gd name="connsiteX8" fmla="*/ 714704 w 4035973"/>
              <a:gd name="connsiteY8" fmla="*/ 2102069 h 6274675"/>
              <a:gd name="connsiteX9" fmla="*/ 903890 w 4035973"/>
              <a:gd name="connsiteY9" fmla="*/ 1807779 h 6274675"/>
              <a:gd name="connsiteX10" fmla="*/ 840828 w 4035973"/>
              <a:gd name="connsiteY10" fmla="*/ 1387365 h 6274675"/>
              <a:gd name="connsiteX11" fmla="*/ 756745 w 4035973"/>
              <a:gd name="connsiteY11" fmla="*/ 1187669 h 6274675"/>
              <a:gd name="connsiteX12" fmla="*/ 935421 w 4035973"/>
              <a:gd name="connsiteY12" fmla="*/ 1145627 h 6274675"/>
              <a:gd name="connsiteX13" fmla="*/ 1103587 w 4035973"/>
              <a:gd name="connsiteY13" fmla="*/ 1618593 h 6274675"/>
              <a:gd name="connsiteX14" fmla="*/ 1135118 w 4035973"/>
              <a:gd name="connsiteY14" fmla="*/ 2028496 h 6274675"/>
              <a:gd name="connsiteX15" fmla="*/ 1082566 w 4035973"/>
              <a:gd name="connsiteY15" fmla="*/ 2501462 h 6274675"/>
              <a:gd name="connsiteX16" fmla="*/ 546538 w 4035973"/>
              <a:gd name="connsiteY16" fmla="*/ 3699641 h 6274675"/>
              <a:gd name="connsiteX17" fmla="*/ 557049 w 4035973"/>
              <a:gd name="connsiteY17" fmla="*/ 3804745 h 6274675"/>
              <a:gd name="connsiteX18" fmla="*/ 567559 w 4035973"/>
              <a:gd name="connsiteY18" fmla="*/ 3878317 h 6274675"/>
              <a:gd name="connsiteX19" fmla="*/ 567559 w 4035973"/>
              <a:gd name="connsiteY19" fmla="*/ 4004441 h 6274675"/>
              <a:gd name="connsiteX20" fmla="*/ 346842 w 4035973"/>
              <a:gd name="connsiteY20" fmla="*/ 4162096 h 6274675"/>
              <a:gd name="connsiteX21" fmla="*/ 294290 w 4035973"/>
              <a:gd name="connsiteY21" fmla="*/ 4708634 h 6274675"/>
              <a:gd name="connsiteX22" fmla="*/ 84083 w 4035973"/>
              <a:gd name="connsiteY22" fmla="*/ 5276193 h 6274675"/>
              <a:gd name="connsiteX23" fmla="*/ 0 w 4035973"/>
              <a:gd name="connsiteY23" fmla="*/ 5591503 h 6274675"/>
              <a:gd name="connsiteX24" fmla="*/ 157656 w 4035973"/>
              <a:gd name="connsiteY24" fmla="*/ 5644054 h 6274675"/>
              <a:gd name="connsiteX25" fmla="*/ 231228 w 4035973"/>
              <a:gd name="connsiteY25" fmla="*/ 5759669 h 6274675"/>
              <a:gd name="connsiteX26" fmla="*/ 567560 w 4035973"/>
              <a:gd name="connsiteY26" fmla="*/ 5770179 h 6274675"/>
              <a:gd name="connsiteX27" fmla="*/ 725214 w 4035973"/>
              <a:gd name="connsiteY27" fmla="*/ 5675585 h 6274675"/>
              <a:gd name="connsiteX28" fmla="*/ 725214 w 4035973"/>
              <a:gd name="connsiteY28" fmla="*/ 5549462 h 6274675"/>
              <a:gd name="connsiteX29" fmla="*/ 777765 w 4035973"/>
              <a:gd name="connsiteY29" fmla="*/ 5223641 h 6274675"/>
              <a:gd name="connsiteX30" fmla="*/ 840828 w 4035973"/>
              <a:gd name="connsiteY30" fmla="*/ 4708634 h 6274675"/>
              <a:gd name="connsiteX31" fmla="*/ 966952 w 4035973"/>
              <a:gd name="connsiteY31" fmla="*/ 4593020 h 6274675"/>
              <a:gd name="connsiteX32" fmla="*/ 977463 w 4035973"/>
              <a:gd name="connsiteY32" fmla="*/ 5307724 h 6274675"/>
              <a:gd name="connsiteX33" fmla="*/ 1051035 w 4035973"/>
              <a:gd name="connsiteY33" fmla="*/ 5412827 h 6274675"/>
              <a:gd name="connsiteX34" fmla="*/ 1187670 w 4035973"/>
              <a:gd name="connsiteY34" fmla="*/ 5496909 h 6274675"/>
              <a:gd name="connsiteX35" fmla="*/ 1439917 w 4035973"/>
              <a:gd name="connsiteY35" fmla="*/ 5507421 h 6274675"/>
              <a:gd name="connsiteX36" fmla="*/ 1534511 w 4035973"/>
              <a:gd name="connsiteY36" fmla="*/ 5391807 h 6274675"/>
              <a:gd name="connsiteX37" fmla="*/ 1671145 w 4035973"/>
              <a:gd name="connsiteY37" fmla="*/ 4750675 h 6274675"/>
              <a:gd name="connsiteX38" fmla="*/ 1776249 w 4035973"/>
              <a:gd name="connsiteY38" fmla="*/ 4309242 h 6274675"/>
              <a:gd name="connsiteX39" fmla="*/ 2154622 w 4035973"/>
              <a:gd name="connsiteY39" fmla="*/ 4424854 h 6274675"/>
              <a:gd name="connsiteX40" fmla="*/ 2301766 w 4035973"/>
              <a:gd name="connsiteY40" fmla="*/ 4845270 h 6274675"/>
              <a:gd name="connsiteX41" fmla="*/ 2364828 w 4035973"/>
              <a:gd name="connsiteY41" fmla="*/ 5402317 h 6274675"/>
              <a:gd name="connsiteX42" fmla="*/ 2438400 w 4035973"/>
              <a:gd name="connsiteY42" fmla="*/ 5749158 h 6274675"/>
              <a:gd name="connsiteX43" fmla="*/ 2501464 w 4035973"/>
              <a:gd name="connsiteY43" fmla="*/ 5927833 h 6274675"/>
              <a:gd name="connsiteX44" fmla="*/ 2659118 w 4035973"/>
              <a:gd name="connsiteY44" fmla="*/ 6096000 h 6274675"/>
              <a:gd name="connsiteX45" fmla="*/ 2806263 w 4035973"/>
              <a:gd name="connsiteY45" fmla="*/ 6064469 h 6274675"/>
              <a:gd name="connsiteX46" fmla="*/ 2921877 w 4035973"/>
              <a:gd name="connsiteY46" fmla="*/ 6053958 h 6274675"/>
              <a:gd name="connsiteX47" fmla="*/ 2858814 w 4035973"/>
              <a:gd name="connsiteY47" fmla="*/ 5822731 h 6274675"/>
              <a:gd name="connsiteX48" fmla="*/ 2764221 w 4035973"/>
              <a:gd name="connsiteY48" fmla="*/ 5559972 h 6274675"/>
              <a:gd name="connsiteX49" fmla="*/ 2974428 w 4035973"/>
              <a:gd name="connsiteY49" fmla="*/ 5318234 h 6274675"/>
              <a:gd name="connsiteX50" fmla="*/ 3005959 w 4035973"/>
              <a:gd name="connsiteY50" fmla="*/ 4897820 h 6274675"/>
              <a:gd name="connsiteX51" fmla="*/ 3058511 w 4035973"/>
              <a:gd name="connsiteY51" fmla="*/ 4666593 h 6274675"/>
              <a:gd name="connsiteX52" fmla="*/ 3289738 w 4035973"/>
              <a:gd name="connsiteY52" fmla="*/ 4855779 h 6274675"/>
              <a:gd name="connsiteX53" fmla="*/ 3153104 w 4035973"/>
              <a:gd name="connsiteY53" fmla="*/ 5402317 h 6274675"/>
              <a:gd name="connsiteX54" fmla="*/ 3048000 w 4035973"/>
              <a:gd name="connsiteY54" fmla="*/ 6011917 h 6274675"/>
              <a:gd name="connsiteX55" fmla="*/ 3142593 w 4035973"/>
              <a:gd name="connsiteY55" fmla="*/ 6053958 h 6274675"/>
              <a:gd name="connsiteX56" fmla="*/ 3342290 w 4035973"/>
              <a:gd name="connsiteY56" fmla="*/ 6190594 h 6274675"/>
              <a:gd name="connsiteX57" fmla="*/ 3584027 w 4035973"/>
              <a:gd name="connsiteY57" fmla="*/ 6106510 h 6274675"/>
              <a:gd name="connsiteX58" fmla="*/ 3836277 w 4035973"/>
              <a:gd name="connsiteY58" fmla="*/ 6274675 h 6274675"/>
              <a:gd name="connsiteX59" fmla="*/ 3825767 w 4035973"/>
              <a:gd name="connsiteY59" fmla="*/ 5948855 h 6274675"/>
              <a:gd name="connsiteX60" fmla="*/ 3983422 w 4035973"/>
              <a:gd name="connsiteY60" fmla="*/ 5286703 h 6274675"/>
              <a:gd name="connsiteX61" fmla="*/ 4035973 w 4035973"/>
              <a:gd name="connsiteY61" fmla="*/ 4624552 h 6274675"/>
              <a:gd name="connsiteX62" fmla="*/ 4025463 w 4035973"/>
              <a:gd name="connsiteY62" fmla="*/ 4309241 h 6274675"/>
              <a:gd name="connsiteX63" fmla="*/ 3752194 w 4035973"/>
              <a:gd name="connsiteY63" fmla="*/ 3993931 h 6274675"/>
              <a:gd name="connsiteX64" fmla="*/ 3541987 w 4035973"/>
              <a:gd name="connsiteY64" fmla="*/ 3174124 h 6274675"/>
              <a:gd name="connsiteX65" fmla="*/ 3363311 w 4035973"/>
              <a:gd name="connsiteY65" fmla="*/ 2680138 h 6274675"/>
              <a:gd name="connsiteX66" fmla="*/ 3174125 w 4035973"/>
              <a:gd name="connsiteY66" fmla="*/ 2427889 h 6274675"/>
              <a:gd name="connsiteX67" fmla="*/ 2995449 w 4035973"/>
              <a:gd name="connsiteY67" fmla="*/ 2060027 h 6274675"/>
              <a:gd name="connsiteX68" fmla="*/ 2848304 w 4035973"/>
              <a:gd name="connsiteY68" fmla="*/ 1818289 h 6274675"/>
              <a:gd name="connsiteX69" fmla="*/ 2911366 w 4035973"/>
              <a:gd name="connsiteY69" fmla="*/ 1418896 h 6274675"/>
              <a:gd name="connsiteX70" fmla="*/ 2974428 w 4035973"/>
              <a:gd name="connsiteY70" fmla="*/ 1324303 h 6274675"/>
              <a:gd name="connsiteX71" fmla="*/ 2942897 w 4035973"/>
              <a:gd name="connsiteY71" fmla="*/ 1671145 h 6274675"/>
              <a:gd name="connsiteX72" fmla="*/ 3100552 w 4035973"/>
              <a:gd name="connsiteY72" fmla="*/ 2133600 h 6274675"/>
              <a:gd name="connsiteX73" fmla="*/ 3647090 w 4035973"/>
              <a:gd name="connsiteY73" fmla="*/ 2154620 h 6274675"/>
              <a:gd name="connsiteX74" fmla="*/ 3752194 w 4035973"/>
              <a:gd name="connsiteY74" fmla="*/ 1965434 h 6274675"/>
              <a:gd name="connsiteX75" fmla="*/ 3520966 w 4035973"/>
              <a:gd name="connsiteY75" fmla="*/ 1734207 h 6274675"/>
              <a:gd name="connsiteX76" fmla="*/ 3741683 w 4035973"/>
              <a:gd name="connsiteY76" fmla="*/ 1355834 h 6274675"/>
              <a:gd name="connsiteX77" fmla="*/ 3678621 w 4035973"/>
              <a:gd name="connsiteY77" fmla="*/ 767255 h 6274675"/>
              <a:gd name="connsiteX78" fmla="*/ 3605049 w 4035973"/>
              <a:gd name="connsiteY78" fmla="*/ 651641 h 6274675"/>
              <a:gd name="connsiteX79" fmla="*/ 3153104 w 4035973"/>
              <a:gd name="connsiteY79" fmla="*/ 420414 h 6274675"/>
              <a:gd name="connsiteX80" fmla="*/ 2900856 w 4035973"/>
              <a:gd name="connsiteY80" fmla="*/ 367862 h 6274675"/>
              <a:gd name="connsiteX81" fmla="*/ 2669628 w 4035973"/>
              <a:gd name="connsiteY81" fmla="*/ 10510 h 6274675"/>
              <a:gd name="connsiteX82" fmla="*/ 2511973 w 4035973"/>
              <a:gd name="connsiteY82" fmla="*/ 0 h 6274675"/>
              <a:gd name="connsiteX83" fmla="*/ 2406869 w 4035973"/>
              <a:gd name="connsiteY83" fmla="*/ 430924 h 6274675"/>
              <a:gd name="connsiteX84" fmla="*/ 2207173 w 4035973"/>
              <a:gd name="connsiteY84" fmla="*/ 630620 h 6274675"/>
              <a:gd name="connsiteX85" fmla="*/ 1912884 w 4035973"/>
              <a:gd name="connsiteY85" fmla="*/ 725214 h 6274675"/>
              <a:gd name="connsiteX86" fmla="*/ 1681656 w 4035973"/>
              <a:gd name="connsiteY86" fmla="*/ 756744 h 6274675"/>
              <a:gd name="connsiteX87" fmla="*/ 1450428 w 4035973"/>
              <a:gd name="connsiteY87" fmla="*/ 546538 h 6274675"/>
              <a:gd name="connsiteX88" fmla="*/ 1292773 w 4035973"/>
              <a:gd name="connsiteY88" fmla="*/ 252247 h 6274675"/>
              <a:gd name="connsiteX89" fmla="*/ 1208690 w 4035973"/>
              <a:gd name="connsiteY89" fmla="*/ 136634 h 6274675"/>
              <a:gd name="connsiteX0" fmla="*/ 1208690 w 4035973"/>
              <a:gd name="connsiteY0" fmla="*/ 136634 h 6195884"/>
              <a:gd name="connsiteX1" fmla="*/ 1019504 w 4035973"/>
              <a:gd name="connsiteY1" fmla="*/ 525517 h 6195884"/>
              <a:gd name="connsiteX2" fmla="*/ 483476 w 4035973"/>
              <a:gd name="connsiteY2" fmla="*/ 672662 h 6195884"/>
              <a:gd name="connsiteX3" fmla="*/ 168166 w 4035973"/>
              <a:gd name="connsiteY3" fmla="*/ 956441 h 6195884"/>
              <a:gd name="connsiteX4" fmla="*/ 168166 w 4035973"/>
              <a:gd name="connsiteY4" fmla="*/ 1229710 h 6195884"/>
              <a:gd name="connsiteX5" fmla="*/ 378373 w 4035973"/>
              <a:gd name="connsiteY5" fmla="*/ 1629103 h 6195884"/>
              <a:gd name="connsiteX6" fmla="*/ 557049 w 4035973"/>
              <a:gd name="connsiteY6" fmla="*/ 1839310 h 6195884"/>
              <a:gd name="connsiteX7" fmla="*/ 451945 w 4035973"/>
              <a:gd name="connsiteY7" fmla="*/ 2049517 h 6195884"/>
              <a:gd name="connsiteX8" fmla="*/ 714704 w 4035973"/>
              <a:gd name="connsiteY8" fmla="*/ 2102069 h 6195884"/>
              <a:gd name="connsiteX9" fmla="*/ 903890 w 4035973"/>
              <a:gd name="connsiteY9" fmla="*/ 1807779 h 6195884"/>
              <a:gd name="connsiteX10" fmla="*/ 840828 w 4035973"/>
              <a:gd name="connsiteY10" fmla="*/ 1387365 h 6195884"/>
              <a:gd name="connsiteX11" fmla="*/ 756745 w 4035973"/>
              <a:gd name="connsiteY11" fmla="*/ 1187669 h 6195884"/>
              <a:gd name="connsiteX12" fmla="*/ 935421 w 4035973"/>
              <a:gd name="connsiteY12" fmla="*/ 1145627 h 6195884"/>
              <a:gd name="connsiteX13" fmla="*/ 1103587 w 4035973"/>
              <a:gd name="connsiteY13" fmla="*/ 1618593 h 6195884"/>
              <a:gd name="connsiteX14" fmla="*/ 1135118 w 4035973"/>
              <a:gd name="connsiteY14" fmla="*/ 2028496 h 6195884"/>
              <a:gd name="connsiteX15" fmla="*/ 1082566 w 4035973"/>
              <a:gd name="connsiteY15" fmla="*/ 2501462 h 6195884"/>
              <a:gd name="connsiteX16" fmla="*/ 546538 w 4035973"/>
              <a:gd name="connsiteY16" fmla="*/ 3699641 h 6195884"/>
              <a:gd name="connsiteX17" fmla="*/ 557049 w 4035973"/>
              <a:gd name="connsiteY17" fmla="*/ 3804745 h 6195884"/>
              <a:gd name="connsiteX18" fmla="*/ 567559 w 4035973"/>
              <a:gd name="connsiteY18" fmla="*/ 3878317 h 6195884"/>
              <a:gd name="connsiteX19" fmla="*/ 567559 w 4035973"/>
              <a:gd name="connsiteY19" fmla="*/ 4004441 h 6195884"/>
              <a:gd name="connsiteX20" fmla="*/ 346842 w 4035973"/>
              <a:gd name="connsiteY20" fmla="*/ 4162096 h 6195884"/>
              <a:gd name="connsiteX21" fmla="*/ 294290 w 4035973"/>
              <a:gd name="connsiteY21" fmla="*/ 4708634 h 6195884"/>
              <a:gd name="connsiteX22" fmla="*/ 84083 w 4035973"/>
              <a:gd name="connsiteY22" fmla="*/ 5276193 h 6195884"/>
              <a:gd name="connsiteX23" fmla="*/ 0 w 4035973"/>
              <a:gd name="connsiteY23" fmla="*/ 5591503 h 6195884"/>
              <a:gd name="connsiteX24" fmla="*/ 157656 w 4035973"/>
              <a:gd name="connsiteY24" fmla="*/ 5644054 h 6195884"/>
              <a:gd name="connsiteX25" fmla="*/ 231228 w 4035973"/>
              <a:gd name="connsiteY25" fmla="*/ 5759669 h 6195884"/>
              <a:gd name="connsiteX26" fmla="*/ 567560 w 4035973"/>
              <a:gd name="connsiteY26" fmla="*/ 5770179 h 6195884"/>
              <a:gd name="connsiteX27" fmla="*/ 725214 w 4035973"/>
              <a:gd name="connsiteY27" fmla="*/ 5675585 h 6195884"/>
              <a:gd name="connsiteX28" fmla="*/ 725214 w 4035973"/>
              <a:gd name="connsiteY28" fmla="*/ 5549462 h 6195884"/>
              <a:gd name="connsiteX29" fmla="*/ 777765 w 4035973"/>
              <a:gd name="connsiteY29" fmla="*/ 5223641 h 6195884"/>
              <a:gd name="connsiteX30" fmla="*/ 840828 w 4035973"/>
              <a:gd name="connsiteY30" fmla="*/ 4708634 h 6195884"/>
              <a:gd name="connsiteX31" fmla="*/ 966952 w 4035973"/>
              <a:gd name="connsiteY31" fmla="*/ 4593020 h 6195884"/>
              <a:gd name="connsiteX32" fmla="*/ 977463 w 4035973"/>
              <a:gd name="connsiteY32" fmla="*/ 5307724 h 6195884"/>
              <a:gd name="connsiteX33" fmla="*/ 1051035 w 4035973"/>
              <a:gd name="connsiteY33" fmla="*/ 5412827 h 6195884"/>
              <a:gd name="connsiteX34" fmla="*/ 1187670 w 4035973"/>
              <a:gd name="connsiteY34" fmla="*/ 5496909 h 6195884"/>
              <a:gd name="connsiteX35" fmla="*/ 1439917 w 4035973"/>
              <a:gd name="connsiteY35" fmla="*/ 5507421 h 6195884"/>
              <a:gd name="connsiteX36" fmla="*/ 1534511 w 4035973"/>
              <a:gd name="connsiteY36" fmla="*/ 5391807 h 6195884"/>
              <a:gd name="connsiteX37" fmla="*/ 1671145 w 4035973"/>
              <a:gd name="connsiteY37" fmla="*/ 4750675 h 6195884"/>
              <a:gd name="connsiteX38" fmla="*/ 1776249 w 4035973"/>
              <a:gd name="connsiteY38" fmla="*/ 4309242 h 6195884"/>
              <a:gd name="connsiteX39" fmla="*/ 2154622 w 4035973"/>
              <a:gd name="connsiteY39" fmla="*/ 4424854 h 6195884"/>
              <a:gd name="connsiteX40" fmla="*/ 2301766 w 4035973"/>
              <a:gd name="connsiteY40" fmla="*/ 4845270 h 6195884"/>
              <a:gd name="connsiteX41" fmla="*/ 2364828 w 4035973"/>
              <a:gd name="connsiteY41" fmla="*/ 5402317 h 6195884"/>
              <a:gd name="connsiteX42" fmla="*/ 2438400 w 4035973"/>
              <a:gd name="connsiteY42" fmla="*/ 5749158 h 6195884"/>
              <a:gd name="connsiteX43" fmla="*/ 2501464 w 4035973"/>
              <a:gd name="connsiteY43" fmla="*/ 5927833 h 6195884"/>
              <a:gd name="connsiteX44" fmla="*/ 2659118 w 4035973"/>
              <a:gd name="connsiteY44" fmla="*/ 6096000 h 6195884"/>
              <a:gd name="connsiteX45" fmla="*/ 2806263 w 4035973"/>
              <a:gd name="connsiteY45" fmla="*/ 6064469 h 6195884"/>
              <a:gd name="connsiteX46" fmla="*/ 2921877 w 4035973"/>
              <a:gd name="connsiteY46" fmla="*/ 6053958 h 6195884"/>
              <a:gd name="connsiteX47" fmla="*/ 2858814 w 4035973"/>
              <a:gd name="connsiteY47" fmla="*/ 5822731 h 6195884"/>
              <a:gd name="connsiteX48" fmla="*/ 2764221 w 4035973"/>
              <a:gd name="connsiteY48" fmla="*/ 5559972 h 6195884"/>
              <a:gd name="connsiteX49" fmla="*/ 2974428 w 4035973"/>
              <a:gd name="connsiteY49" fmla="*/ 5318234 h 6195884"/>
              <a:gd name="connsiteX50" fmla="*/ 3005959 w 4035973"/>
              <a:gd name="connsiteY50" fmla="*/ 4897820 h 6195884"/>
              <a:gd name="connsiteX51" fmla="*/ 3058511 w 4035973"/>
              <a:gd name="connsiteY51" fmla="*/ 4666593 h 6195884"/>
              <a:gd name="connsiteX52" fmla="*/ 3289738 w 4035973"/>
              <a:gd name="connsiteY52" fmla="*/ 4855779 h 6195884"/>
              <a:gd name="connsiteX53" fmla="*/ 3153104 w 4035973"/>
              <a:gd name="connsiteY53" fmla="*/ 5402317 h 6195884"/>
              <a:gd name="connsiteX54" fmla="*/ 3048000 w 4035973"/>
              <a:gd name="connsiteY54" fmla="*/ 6011917 h 6195884"/>
              <a:gd name="connsiteX55" fmla="*/ 3142593 w 4035973"/>
              <a:gd name="connsiteY55" fmla="*/ 6053958 h 6195884"/>
              <a:gd name="connsiteX56" fmla="*/ 3342290 w 4035973"/>
              <a:gd name="connsiteY56" fmla="*/ 6190594 h 6195884"/>
              <a:gd name="connsiteX57" fmla="*/ 3584027 w 4035973"/>
              <a:gd name="connsiteY57" fmla="*/ 6106510 h 6195884"/>
              <a:gd name="connsiteX58" fmla="*/ 3815256 w 4035973"/>
              <a:gd name="connsiteY58" fmla="*/ 5801709 h 6195884"/>
              <a:gd name="connsiteX59" fmla="*/ 3825767 w 4035973"/>
              <a:gd name="connsiteY59" fmla="*/ 5948855 h 6195884"/>
              <a:gd name="connsiteX60" fmla="*/ 3983422 w 4035973"/>
              <a:gd name="connsiteY60" fmla="*/ 5286703 h 6195884"/>
              <a:gd name="connsiteX61" fmla="*/ 4035973 w 4035973"/>
              <a:gd name="connsiteY61" fmla="*/ 4624552 h 6195884"/>
              <a:gd name="connsiteX62" fmla="*/ 4025463 w 4035973"/>
              <a:gd name="connsiteY62" fmla="*/ 4309241 h 6195884"/>
              <a:gd name="connsiteX63" fmla="*/ 3752194 w 4035973"/>
              <a:gd name="connsiteY63" fmla="*/ 3993931 h 6195884"/>
              <a:gd name="connsiteX64" fmla="*/ 3541987 w 4035973"/>
              <a:gd name="connsiteY64" fmla="*/ 3174124 h 6195884"/>
              <a:gd name="connsiteX65" fmla="*/ 3363311 w 4035973"/>
              <a:gd name="connsiteY65" fmla="*/ 2680138 h 6195884"/>
              <a:gd name="connsiteX66" fmla="*/ 3174125 w 4035973"/>
              <a:gd name="connsiteY66" fmla="*/ 2427889 h 6195884"/>
              <a:gd name="connsiteX67" fmla="*/ 2995449 w 4035973"/>
              <a:gd name="connsiteY67" fmla="*/ 2060027 h 6195884"/>
              <a:gd name="connsiteX68" fmla="*/ 2848304 w 4035973"/>
              <a:gd name="connsiteY68" fmla="*/ 1818289 h 6195884"/>
              <a:gd name="connsiteX69" fmla="*/ 2911366 w 4035973"/>
              <a:gd name="connsiteY69" fmla="*/ 1418896 h 6195884"/>
              <a:gd name="connsiteX70" fmla="*/ 2974428 w 4035973"/>
              <a:gd name="connsiteY70" fmla="*/ 1324303 h 6195884"/>
              <a:gd name="connsiteX71" fmla="*/ 2942897 w 4035973"/>
              <a:gd name="connsiteY71" fmla="*/ 1671145 h 6195884"/>
              <a:gd name="connsiteX72" fmla="*/ 3100552 w 4035973"/>
              <a:gd name="connsiteY72" fmla="*/ 2133600 h 6195884"/>
              <a:gd name="connsiteX73" fmla="*/ 3647090 w 4035973"/>
              <a:gd name="connsiteY73" fmla="*/ 2154620 h 6195884"/>
              <a:gd name="connsiteX74" fmla="*/ 3752194 w 4035973"/>
              <a:gd name="connsiteY74" fmla="*/ 1965434 h 6195884"/>
              <a:gd name="connsiteX75" fmla="*/ 3520966 w 4035973"/>
              <a:gd name="connsiteY75" fmla="*/ 1734207 h 6195884"/>
              <a:gd name="connsiteX76" fmla="*/ 3741683 w 4035973"/>
              <a:gd name="connsiteY76" fmla="*/ 1355834 h 6195884"/>
              <a:gd name="connsiteX77" fmla="*/ 3678621 w 4035973"/>
              <a:gd name="connsiteY77" fmla="*/ 767255 h 6195884"/>
              <a:gd name="connsiteX78" fmla="*/ 3605049 w 4035973"/>
              <a:gd name="connsiteY78" fmla="*/ 651641 h 6195884"/>
              <a:gd name="connsiteX79" fmla="*/ 3153104 w 4035973"/>
              <a:gd name="connsiteY79" fmla="*/ 420414 h 6195884"/>
              <a:gd name="connsiteX80" fmla="*/ 2900856 w 4035973"/>
              <a:gd name="connsiteY80" fmla="*/ 367862 h 6195884"/>
              <a:gd name="connsiteX81" fmla="*/ 2669628 w 4035973"/>
              <a:gd name="connsiteY81" fmla="*/ 10510 h 6195884"/>
              <a:gd name="connsiteX82" fmla="*/ 2511973 w 4035973"/>
              <a:gd name="connsiteY82" fmla="*/ 0 h 6195884"/>
              <a:gd name="connsiteX83" fmla="*/ 2406869 w 4035973"/>
              <a:gd name="connsiteY83" fmla="*/ 430924 h 6195884"/>
              <a:gd name="connsiteX84" fmla="*/ 2207173 w 4035973"/>
              <a:gd name="connsiteY84" fmla="*/ 630620 h 6195884"/>
              <a:gd name="connsiteX85" fmla="*/ 1912884 w 4035973"/>
              <a:gd name="connsiteY85" fmla="*/ 725214 h 6195884"/>
              <a:gd name="connsiteX86" fmla="*/ 1681656 w 4035973"/>
              <a:gd name="connsiteY86" fmla="*/ 756744 h 6195884"/>
              <a:gd name="connsiteX87" fmla="*/ 1450428 w 4035973"/>
              <a:gd name="connsiteY87" fmla="*/ 546538 h 6195884"/>
              <a:gd name="connsiteX88" fmla="*/ 1292773 w 4035973"/>
              <a:gd name="connsiteY88" fmla="*/ 252247 h 6195884"/>
              <a:gd name="connsiteX89" fmla="*/ 1208690 w 4035973"/>
              <a:gd name="connsiteY89" fmla="*/ 136634 h 6195884"/>
              <a:gd name="connsiteX0" fmla="*/ 1208690 w 4035973"/>
              <a:gd name="connsiteY0" fmla="*/ 136634 h 6195884"/>
              <a:gd name="connsiteX1" fmla="*/ 1019504 w 4035973"/>
              <a:gd name="connsiteY1" fmla="*/ 525517 h 6195884"/>
              <a:gd name="connsiteX2" fmla="*/ 483476 w 4035973"/>
              <a:gd name="connsiteY2" fmla="*/ 672662 h 6195884"/>
              <a:gd name="connsiteX3" fmla="*/ 168166 w 4035973"/>
              <a:gd name="connsiteY3" fmla="*/ 956441 h 6195884"/>
              <a:gd name="connsiteX4" fmla="*/ 168166 w 4035973"/>
              <a:gd name="connsiteY4" fmla="*/ 1229710 h 6195884"/>
              <a:gd name="connsiteX5" fmla="*/ 378373 w 4035973"/>
              <a:gd name="connsiteY5" fmla="*/ 1629103 h 6195884"/>
              <a:gd name="connsiteX6" fmla="*/ 557049 w 4035973"/>
              <a:gd name="connsiteY6" fmla="*/ 1839310 h 6195884"/>
              <a:gd name="connsiteX7" fmla="*/ 451945 w 4035973"/>
              <a:gd name="connsiteY7" fmla="*/ 2049517 h 6195884"/>
              <a:gd name="connsiteX8" fmla="*/ 714704 w 4035973"/>
              <a:gd name="connsiteY8" fmla="*/ 2102069 h 6195884"/>
              <a:gd name="connsiteX9" fmla="*/ 903890 w 4035973"/>
              <a:gd name="connsiteY9" fmla="*/ 1807779 h 6195884"/>
              <a:gd name="connsiteX10" fmla="*/ 840828 w 4035973"/>
              <a:gd name="connsiteY10" fmla="*/ 1387365 h 6195884"/>
              <a:gd name="connsiteX11" fmla="*/ 756745 w 4035973"/>
              <a:gd name="connsiteY11" fmla="*/ 1187669 h 6195884"/>
              <a:gd name="connsiteX12" fmla="*/ 935421 w 4035973"/>
              <a:gd name="connsiteY12" fmla="*/ 1145627 h 6195884"/>
              <a:gd name="connsiteX13" fmla="*/ 1103587 w 4035973"/>
              <a:gd name="connsiteY13" fmla="*/ 1618593 h 6195884"/>
              <a:gd name="connsiteX14" fmla="*/ 1135118 w 4035973"/>
              <a:gd name="connsiteY14" fmla="*/ 2028496 h 6195884"/>
              <a:gd name="connsiteX15" fmla="*/ 1082566 w 4035973"/>
              <a:gd name="connsiteY15" fmla="*/ 2501462 h 6195884"/>
              <a:gd name="connsiteX16" fmla="*/ 546538 w 4035973"/>
              <a:gd name="connsiteY16" fmla="*/ 3699641 h 6195884"/>
              <a:gd name="connsiteX17" fmla="*/ 557049 w 4035973"/>
              <a:gd name="connsiteY17" fmla="*/ 3804745 h 6195884"/>
              <a:gd name="connsiteX18" fmla="*/ 567559 w 4035973"/>
              <a:gd name="connsiteY18" fmla="*/ 3878317 h 6195884"/>
              <a:gd name="connsiteX19" fmla="*/ 567559 w 4035973"/>
              <a:gd name="connsiteY19" fmla="*/ 4004441 h 6195884"/>
              <a:gd name="connsiteX20" fmla="*/ 346842 w 4035973"/>
              <a:gd name="connsiteY20" fmla="*/ 4162096 h 6195884"/>
              <a:gd name="connsiteX21" fmla="*/ 294290 w 4035973"/>
              <a:gd name="connsiteY21" fmla="*/ 4708634 h 6195884"/>
              <a:gd name="connsiteX22" fmla="*/ 84083 w 4035973"/>
              <a:gd name="connsiteY22" fmla="*/ 5276193 h 6195884"/>
              <a:gd name="connsiteX23" fmla="*/ 0 w 4035973"/>
              <a:gd name="connsiteY23" fmla="*/ 5591503 h 6195884"/>
              <a:gd name="connsiteX24" fmla="*/ 157656 w 4035973"/>
              <a:gd name="connsiteY24" fmla="*/ 5644054 h 6195884"/>
              <a:gd name="connsiteX25" fmla="*/ 231228 w 4035973"/>
              <a:gd name="connsiteY25" fmla="*/ 5759669 h 6195884"/>
              <a:gd name="connsiteX26" fmla="*/ 567560 w 4035973"/>
              <a:gd name="connsiteY26" fmla="*/ 5770179 h 6195884"/>
              <a:gd name="connsiteX27" fmla="*/ 725214 w 4035973"/>
              <a:gd name="connsiteY27" fmla="*/ 5675585 h 6195884"/>
              <a:gd name="connsiteX28" fmla="*/ 725214 w 4035973"/>
              <a:gd name="connsiteY28" fmla="*/ 5549462 h 6195884"/>
              <a:gd name="connsiteX29" fmla="*/ 777765 w 4035973"/>
              <a:gd name="connsiteY29" fmla="*/ 5223641 h 6195884"/>
              <a:gd name="connsiteX30" fmla="*/ 840828 w 4035973"/>
              <a:gd name="connsiteY30" fmla="*/ 4708634 h 6195884"/>
              <a:gd name="connsiteX31" fmla="*/ 966952 w 4035973"/>
              <a:gd name="connsiteY31" fmla="*/ 4593020 h 6195884"/>
              <a:gd name="connsiteX32" fmla="*/ 977463 w 4035973"/>
              <a:gd name="connsiteY32" fmla="*/ 5307724 h 6195884"/>
              <a:gd name="connsiteX33" fmla="*/ 1051035 w 4035973"/>
              <a:gd name="connsiteY33" fmla="*/ 5412827 h 6195884"/>
              <a:gd name="connsiteX34" fmla="*/ 1187670 w 4035973"/>
              <a:gd name="connsiteY34" fmla="*/ 5496909 h 6195884"/>
              <a:gd name="connsiteX35" fmla="*/ 1439917 w 4035973"/>
              <a:gd name="connsiteY35" fmla="*/ 5507421 h 6195884"/>
              <a:gd name="connsiteX36" fmla="*/ 1534511 w 4035973"/>
              <a:gd name="connsiteY36" fmla="*/ 5391807 h 6195884"/>
              <a:gd name="connsiteX37" fmla="*/ 1671145 w 4035973"/>
              <a:gd name="connsiteY37" fmla="*/ 4750675 h 6195884"/>
              <a:gd name="connsiteX38" fmla="*/ 1776249 w 4035973"/>
              <a:gd name="connsiteY38" fmla="*/ 4309242 h 6195884"/>
              <a:gd name="connsiteX39" fmla="*/ 2154622 w 4035973"/>
              <a:gd name="connsiteY39" fmla="*/ 4424854 h 6195884"/>
              <a:gd name="connsiteX40" fmla="*/ 2301766 w 4035973"/>
              <a:gd name="connsiteY40" fmla="*/ 4845270 h 6195884"/>
              <a:gd name="connsiteX41" fmla="*/ 2364828 w 4035973"/>
              <a:gd name="connsiteY41" fmla="*/ 5402317 h 6195884"/>
              <a:gd name="connsiteX42" fmla="*/ 2438400 w 4035973"/>
              <a:gd name="connsiteY42" fmla="*/ 5749158 h 6195884"/>
              <a:gd name="connsiteX43" fmla="*/ 2501464 w 4035973"/>
              <a:gd name="connsiteY43" fmla="*/ 5927833 h 6195884"/>
              <a:gd name="connsiteX44" fmla="*/ 2659118 w 4035973"/>
              <a:gd name="connsiteY44" fmla="*/ 6096000 h 6195884"/>
              <a:gd name="connsiteX45" fmla="*/ 2806263 w 4035973"/>
              <a:gd name="connsiteY45" fmla="*/ 6064469 h 6195884"/>
              <a:gd name="connsiteX46" fmla="*/ 2921877 w 4035973"/>
              <a:gd name="connsiteY46" fmla="*/ 6053958 h 6195884"/>
              <a:gd name="connsiteX47" fmla="*/ 2858814 w 4035973"/>
              <a:gd name="connsiteY47" fmla="*/ 5822731 h 6195884"/>
              <a:gd name="connsiteX48" fmla="*/ 2764221 w 4035973"/>
              <a:gd name="connsiteY48" fmla="*/ 5559972 h 6195884"/>
              <a:gd name="connsiteX49" fmla="*/ 2974428 w 4035973"/>
              <a:gd name="connsiteY49" fmla="*/ 5318234 h 6195884"/>
              <a:gd name="connsiteX50" fmla="*/ 3005959 w 4035973"/>
              <a:gd name="connsiteY50" fmla="*/ 4897820 h 6195884"/>
              <a:gd name="connsiteX51" fmla="*/ 3058511 w 4035973"/>
              <a:gd name="connsiteY51" fmla="*/ 4666593 h 6195884"/>
              <a:gd name="connsiteX52" fmla="*/ 3289738 w 4035973"/>
              <a:gd name="connsiteY52" fmla="*/ 4855779 h 6195884"/>
              <a:gd name="connsiteX53" fmla="*/ 3153104 w 4035973"/>
              <a:gd name="connsiteY53" fmla="*/ 5402317 h 6195884"/>
              <a:gd name="connsiteX54" fmla="*/ 3048000 w 4035973"/>
              <a:gd name="connsiteY54" fmla="*/ 6011917 h 6195884"/>
              <a:gd name="connsiteX55" fmla="*/ 3142593 w 4035973"/>
              <a:gd name="connsiteY55" fmla="*/ 6053958 h 6195884"/>
              <a:gd name="connsiteX56" fmla="*/ 3342290 w 4035973"/>
              <a:gd name="connsiteY56" fmla="*/ 6190594 h 6195884"/>
              <a:gd name="connsiteX57" fmla="*/ 3584027 w 4035973"/>
              <a:gd name="connsiteY57" fmla="*/ 6106510 h 6195884"/>
              <a:gd name="connsiteX58" fmla="*/ 3636580 w 4035973"/>
              <a:gd name="connsiteY58" fmla="*/ 6011916 h 6195884"/>
              <a:gd name="connsiteX59" fmla="*/ 3825767 w 4035973"/>
              <a:gd name="connsiteY59" fmla="*/ 5948855 h 6195884"/>
              <a:gd name="connsiteX60" fmla="*/ 3983422 w 4035973"/>
              <a:gd name="connsiteY60" fmla="*/ 5286703 h 6195884"/>
              <a:gd name="connsiteX61" fmla="*/ 4035973 w 4035973"/>
              <a:gd name="connsiteY61" fmla="*/ 4624552 h 6195884"/>
              <a:gd name="connsiteX62" fmla="*/ 4025463 w 4035973"/>
              <a:gd name="connsiteY62" fmla="*/ 4309241 h 6195884"/>
              <a:gd name="connsiteX63" fmla="*/ 3752194 w 4035973"/>
              <a:gd name="connsiteY63" fmla="*/ 3993931 h 6195884"/>
              <a:gd name="connsiteX64" fmla="*/ 3541987 w 4035973"/>
              <a:gd name="connsiteY64" fmla="*/ 3174124 h 6195884"/>
              <a:gd name="connsiteX65" fmla="*/ 3363311 w 4035973"/>
              <a:gd name="connsiteY65" fmla="*/ 2680138 h 6195884"/>
              <a:gd name="connsiteX66" fmla="*/ 3174125 w 4035973"/>
              <a:gd name="connsiteY66" fmla="*/ 2427889 h 6195884"/>
              <a:gd name="connsiteX67" fmla="*/ 2995449 w 4035973"/>
              <a:gd name="connsiteY67" fmla="*/ 2060027 h 6195884"/>
              <a:gd name="connsiteX68" fmla="*/ 2848304 w 4035973"/>
              <a:gd name="connsiteY68" fmla="*/ 1818289 h 6195884"/>
              <a:gd name="connsiteX69" fmla="*/ 2911366 w 4035973"/>
              <a:gd name="connsiteY69" fmla="*/ 1418896 h 6195884"/>
              <a:gd name="connsiteX70" fmla="*/ 2974428 w 4035973"/>
              <a:gd name="connsiteY70" fmla="*/ 1324303 h 6195884"/>
              <a:gd name="connsiteX71" fmla="*/ 2942897 w 4035973"/>
              <a:gd name="connsiteY71" fmla="*/ 1671145 h 6195884"/>
              <a:gd name="connsiteX72" fmla="*/ 3100552 w 4035973"/>
              <a:gd name="connsiteY72" fmla="*/ 2133600 h 6195884"/>
              <a:gd name="connsiteX73" fmla="*/ 3647090 w 4035973"/>
              <a:gd name="connsiteY73" fmla="*/ 2154620 h 6195884"/>
              <a:gd name="connsiteX74" fmla="*/ 3752194 w 4035973"/>
              <a:gd name="connsiteY74" fmla="*/ 1965434 h 6195884"/>
              <a:gd name="connsiteX75" fmla="*/ 3520966 w 4035973"/>
              <a:gd name="connsiteY75" fmla="*/ 1734207 h 6195884"/>
              <a:gd name="connsiteX76" fmla="*/ 3741683 w 4035973"/>
              <a:gd name="connsiteY76" fmla="*/ 1355834 h 6195884"/>
              <a:gd name="connsiteX77" fmla="*/ 3678621 w 4035973"/>
              <a:gd name="connsiteY77" fmla="*/ 767255 h 6195884"/>
              <a:gd name="connsiteX78" fmla="*/ 3605049 w 4035973"/>
              <a:gd name="connsiteY78" fmla="*/ 651641 h 6195884"/>
              <a:gd name="connsiteX79" fmla="*/ 3153104 w 4035973"/>
              <a:gd name="connsiteY79" fmla="*/ 420414 h 6195884"/>
              <a:gd name="connsiteX80" fmla="*/ 2900856 w 4035973"/>
              <a:gd name="connsiteY80" fmla="*/ 367862 h 6195884"/>
              <a:gd name="connsiteX81" fmla="*/ 2669628 w 4035973"/>
              <a:gd name="connsiteY81" fmla="*/ 10510 h 6195884"/>
              <a:gd name="connsiteX82" fmla="*/ 2511973 w 4035973"/>
              <a:gd name="connsiteY82" fmla="*/ 0 h 6195884"/>
              <a:gd name="connsiteX83" fmla="*/ 2406869 w 4035973"/>
              <a:gd name="connsiteY83" fmla="*/ 430924 h 6195884"/>
              <a:gd name="connsiteX84" fmla="*/ 2207173 w 4035973"/>
              <a:gd name="connsiteY84" fmla="*/ 630620 h 6195884"/>
              <a:gd name="connsiteX85" fmla="*/ 1912884 w 4035973"/>
              <a:gd name="connsiteY85" fmla="*/ 725214 h 6195884"/>
              <a:gd name="connsiteX86" fmla="*/ 1681656 w 4035973"/>
              <a:gd name="connsiteY86" fmla="*/ 756744 h 6195884"/>
              <a:gd name="connsiteX87" fmla="*/ 1450428 w 4035973"/>
              <a:gd name="connsiteY87" fmla="*/ 546538 h 6195884"/>
              <a:gd name="connsiteX88" fmla="*/ 1292773 w 4035973"/>
              <a:gd name="connsiteY88" fmla="*/ 252247 h 6195884"/>
              <a:gd name="connsiteX89" fmla="*/ 1208690 w 4035973"/>
              <a:gd name="connsiteY89" fmla="*/ 136634 h 6195884"/>
              <a:gd name="connsiteX0" fmla="*/ 1208690 w 4035973"/>
              <a:gd name="connsiteY0" fmla="*/ 136634 h 6195884"/>
              <a:gd name="connsiteX1" fmla="*/ 1019504 w 4035973"/>
              <a:gd name="connsiteY1" fmla="*/ 525517 h 6195884"/>
              <a:gd name="connsiteX2" fmla="*/ 483476 w 4035973"/>
              <a:gd name="connsiteY2" fmla="*/ 672662 h 6195884"/>
              <a:gd name="connsiteX3" fmla="*/ 168166 w 4035973"/>
              <a:gd name="connsiteY3" fmla="*/ 956441 h 6195884"/>
              <a:gd name="connsiteX4" fmla="*/ 168166 w 4035973"/>
              <a:gd name="connsiteY4" fmla="*/ 1229710 h 6195884"/>
              <a:gd name="connsiteX5" fmla="*/ 378373 w 4035973"/>
              <a:gd name="connsiteY5" fmla="*/ 1629103 h 6195884"/>
              <a:gd name="connsiteX6" fmla="*/ 557049 w 4035973"/>
              <a:gd name="connsiteY6" fmla="*/ 1839310 h 6195884"/>
              <a:gd name="connsiteX7" fmla="*/ 451945 w 4035973"/>
              <a:gd name="connsiteY7" fmla="*/ 2049517 h 6195884"/>
              <a:gd name="connsiteX8" fmla="*/ 714704 w 4035973"/>
              <a:gd name="connsiteY8" fmla="*/ 2102069 h 6195884"/>
              <a:gd name="connsiteX9" fmla="*/ 903890 w 4035973"/>
              <a:gd name="connsiteY9" fmla="*/ 1807779 h 6195884"/>
              <a:gd name="connsiteX10" fmla="*/ 840828 w 4035973"/>
              <a:gd name="connsiteY10" fmla="*/ 1387365 h 6195884"/>
              <a:gd name="connsiteX11" fmla="*/ 756745 w 4035973"/>
              <a:gd name="connsiteY11" fmla="*/ 1187669 h 6195884"/>
              <a:gd name="connsiteX12" fmla="*/ 935421 w 4035973"/>
              <a:gd name="connsiteY12" fmla="*/ 1145627 h 6195884"/>
              <a:gd name="connsiteX13" fmla="*/ 1103587 w 4035973"/>
              <a:gd name="connsiteY13" fmla="*/ 1618593 h 6195884"/>
              <a:gd name="connsiteX14" fmla="*/ 1135118 w 4035973"/>
              <a:gd name="connsiteY14" fmla="*/ 2028496 h 6195884"/>
              <a:gd name="connsiteX15" fmla="*/ 1082566 w 4035973"/>
              <a:gd name="connsiteY15" fmla="*/ 2501462 h 6195884"/>
              <a:gd name="connsiteX16" fmla="*/ 546538 w 4035973"/>
              <a:gd name="connsiteY16" fmla="*/ 3699641 h 6195884"/>
              <a:gd name="connsiteX17" fmla="*/ 557049 w 4035973"/>
              <a:gd name="connsiteY17" fmla="*/ 3804745 h 6195884"/>
              <a:gd name="connsiteX18" fmla="*/ 567559 w 4035973"/>
              <a:gd name="connsiteY18" fmla="*/ 3878317 h 6195884"/>
              <a:gd name="connsiteX19" fmla="*/ 567559 w 4035973"/>
              <a:gd name="connsiteY19" fmla="*/ 4004441 h 6195884"/>
              <a:gd name="connsiteX20" fmla="*/ 346842 w 4035973"/>
              <a:gd name="connsiteY20" fmla="*/ 4162096 h 6195884"/>
              <a:gd name="connsiteX21" fmla="*/ 294290 w 4035973"/>
              <a:gd name="connsiteY21" fmla="*/ 4708634 h 6195884"/>
              <a:gd name="connsiteX22" fmla="*/ 84083 w 4035973"/>
              <a:gd name="connsiteY22" fmla="*/ 5276193 h 6195884"/>
              <a:gd name="connsiteX23" fmla="*/ 0 w 4035973"/>
              <a:gd name="connsiteY23" fmla="*/ 5591503 h 6195884"/>
              <a:gd name="connsiteX24" fmla="*/ 157656 w 4035973"/>
              <a:gd name="connsiteY24" fmla="*/ 5644054 h 6195884"/>
              <a:gd name="connsiteX25" fmla="*/ 231228 w 4035973"/>
              <a:gd name="connsiteY25" fmla="*/ 5759669 h 6195884"/>
              <a:gd name="connsiteX26" fmla="*/ 567560 w 4035973"/>
              <a:gd name="connsiteY26" fmla="*/ 5770179 h 6195884"/>
              <a:gd name="connsiteX27" fmla="*/ 725214 w 4035973"/>
              <a:gd name="connsiteY27" fmla="*/ 5675585 h 6195884"/>
              <a:gd name="connsiteX28" fmla="*/ 725214 w 4035973"/>
              <a:gd name="connsiteY28" fmla="*/ 5549462 h 6195884"/>
              <a:gd name="connsiteX29" fmla="*/ 777765 w 4035973"/>
              <a:gd name="connsiteY29" fmla="*/ 5223641 h 6195884"/>
              <a:gd name="connsiteX30" fmla="*/ 840828 w 4035973"/>
              <a:gd name="connsiteY30" fmla="*/ 4708634 h 6195884"/>
              <a:gd name="connsiteX31" fmla="*/ 966952 w 4035973"/>
              <a:gd name="connsiteY31" fmla="*/ 4593020 h 6195884"/>
              <a:gd name="connsiteX32" fmla="*/ 977463 w 4035973"/>
              <a:gd name="connsiteY32" fmla="*/ 5307724 h 6195884"/>
              <a:gd name="connsiteX33" fmla="*/ 1051035 w 4035973"/>
              <a:gd name="connsiteY33" fmla="*/ 5412827 h 6195884"/>
              <a:gd name="connsiteX34" fmla="*/ 1187670 w 4035973"/>
              <a:gd name="connsiteY34" fmla="*/ 5496909 h 6195884"/>
              <a:gd name="connsiteX35" fmla="*/ 1439917 w 4035973"/>
              <a:gd name="connsiteY35" fmla="*/ 5507421 h 6195884"/>
              <a:gd name="connsiteX36" fmla="*/ 1534511 w 4035973"/>
              <a:gd name="connsiteY36" fmla="*/ 5391807 h 6195884"/>
              <a:gd name="connsiteX37" fmla="*/ 1671145 w 4035973"/>
              <a:gd name="connsiteY37" fmla="*/ 4750675 h 6195884"/>
              <a:gd name="connsiteX38" fmla="*/ 1776249 w 4035973"/>
              <a:gd name="connsiteY38" fmla="*/ 4309242 h 6195884"/>
              <a:gd name="connsiteX39" fmla="*/ 2154622 w 4035973"/>
              <a:gd name="connsiteY39" fmla="*/ 4424854 h 6195884"/>
              <a:gd name="connsiteX40" fmla="*/ 2301766 w 4035973"/>
              <a:gd name="connsiteY40" fmla="*/ 4845270 h 6195884"/>
              <a:gd name="connsiteX41" fmla="*/ 2364828 w 4035973"/>
              <a:gd name="connsiteY41" fmla="*/ 5402317 h 6195884"/>
              <a:gd name="connsiteX42" fmla="*/ 2438400 w 4035973"/>
              <a:gd name="connsiteY42" fmla="*/ 5749158 h 6195884"/>
              <a:gd name="connsiteX43" fmla="*/ 2501464 w 4035973"/>
              <a:gd name="connsiteY43" fmla="*/ 5927833 h 6195884"/>
              <a:gd name="connsiteX44" fmla="*/ 2659118 w 4035973"/>
              <a:gd name="connsiteY44" fmla="*/ 6096000 h 6195884"/>
              <a:gd name="connsiteX45" fmla="*/ 2806263 w 4035973"/>
              <a:gd name="connsiteY45" fmla="*/ 6064469 h 6195884"/>
              <a:gd name="connsiteX46" fmla="*/ 2921877 w 4035973"/>
              <a:gd name="connsiteY46" fmla="*/ 6053958 h 6195884"/>
              <a:gd name="connsiteX47" fmla="*/ 2858814 w 4035973"/>
              <a:gd name="connsiteY47" fmla="*/ 5822731 h 6195884"/>
              <a:gd name="connsiteX48" fmla="*/ 2764221 w 4035973"/>
              <a:gd name="connsiteY48" fmla="*/ 5559972 h 6195884"/>
              <a:gd name="connsiteX49" fmla="*/ 2974428 w 4035973"/>
              <a:gd name="connsiteY49" fmla="*/ 5318234 h 6195884"/>
              <a:gd name="connsiteX50" fmla="*/ 3005959 w 4035973"/>
              <a:gd name="connsiteY50" fmla="*/ 4897820 h 6195884"/>
              <a:gd name="connsiteX51" fmla="*/ 3058511 w 4035973"/>
              <a:gd name="connsiteY51" fmla="*/ 4666593 h 6195884"/>
              <a:gd name="connsiteX52" fmla="*/ 3289738 w 4035973"/>
              <a:gd name="connsiteY52" fmla="*/ 4855779 h 6195884"/>
              <a:gd name="connsiteX53" fmla="*/ 3153104 w 4035973"/>
              <a:gd name="connsiteY53" fmla="*/ 5402317 h 6195884"/>
              <a:gd name="connsiteX54" fmla="*/ 3048000 w 4035973"/>
              <a:gd name="connsiteY54" fmla="*/ 6011917 h 6195884"/>
              <a:gd name="connsiteX55" fmla="*/ 3142593 w 4035973"/>
              <a:gd name="connsiteY55" fmla="*/ 6053958 h 6195884"/>
              <a:gd name="connsiteX56" fmla="*/ 3342290 w 4035973"/>
              <a:gd name="connsiteY56" fmla="*/ 6190594 h 6195884"/>
              <a:gd name="connsiteX57" fmla="*/ 3584027 w 4035973"/>
              <a:gd name="connsiteY57" fmla="*/ 6106510 h 6195884"/>
              <a:gd name="connsiteX58" fmla="*/ 3636580 w 4035973"/>
              <a:gd name="connsiteY58" fmla="*/ 6011916 h 6195884"/>
              <a:gd name="connsiteX59" fmla="*/ 3867808 w 4035973"/>
              <a:gd name="connsiteY59" fmla="*/ 5591503 h 6195884"/>
              <a:gd name="connsiteX60" fmla="*/ 3983422 w 4035973"/>
              <a:gd name="connsiteY60" fmla="*/ 5286703 h 6195884"/>
              <a:gd name="connsiteX61" fmla="*/ 4035973 w 4035973"/>
              <a:gd name="connsiteY61" fmla="*/ 4624552 h 6195884"/>
              <a:gd name="connsiteX62" fmla="*/ 4025463 w 4035973"/>
              <a:gd name="connsiteY62" fmla="*/ 4309241 h 6195884"/>
              <a:gd name="connsiteX63" fmla="*/ 3752194 w 4035973"/>
              <a:gd name="connsiteY63" fmla="*/ 3993931 h 6195884"/>
              <a:gd name="connsiteX64" fmla="*/ 3541987 w 4035973"/>
              <a:gd name="connsiteY64" fmla="*/ 3174124 h 6195884"/>
              <a:gd name="connsiteX65" fmla="*/ 3363311 w 4035973"/>
              <a:gd name="connsiteY65" fmla="*/ 2680138 h 6195884"/>
              <a:gd name="connsiteX66" fmla="*/ 3174125 w 4035973"/>
              <a:gd name="connsiteY66" fmla="*/ 2427889 h 6195884"/>
              <a:gd name="connsiteX67" fmla="*/ 2995449 w 4035973"/>
              <a:gd name="connsiteY67" fmla="*/ 2060027 h 6195884"/>
              <a:gd name="connsiteX68" fmla="*/ 2848304 w 4035973"/>
              <a:gd name="connsiteY68" fmla="*/ 1818289 h 6195884"/>
              <a:gd name="connsiteX69" fmla="*/ 2911366 w 4035973"/>
              <a:gd name="connsiteY69" fmla="*/ 1418896 h 6195884"/>
              <a:gd name="connsiteX70" fmla="*/ 2974428 w 4035973"/>
              <a:gd name="connsiteY70" fmla="*/ 1324303 h 6195884"/>
              <a:gd name="connsiteX71" fmla="*/ 2942897 w 4035973"/>
              <a:gd name="connsiteY71" fmla="*/ 1671145 h 6195884"/>
              <a:gd name="connsiteX72" fmla="*/ 3100552 w 4035973"/>
              <a:gd name="connsiteY72" fmla="*/ 2133600 h 6195884"/>
              <a:gd name="connsiteX73" fmla="*/ 3647090 w 4035973"/>
              <a:gd name="connsiteY73" fmla="*/ 2154620 h 6195884"/>
              <a:gd name="connsiteX74" fmla="*/ 3752194 w 4035973"/>
              <a:gd name="connsiteY74" fmla="*/ 1965434 h 6195884"/>
              <a:gd name="connsiteX75" fmla="*/ 3520966 w 4035973"/>
              <a:gd name="connsiteY75" fmla="*/ 1734207 h 6195884"/>
              <a:gd name="connsiteX76" fmla="*/ 3741683 w 4035973"/>
              <a:gd name="connsiteY76" fmla="*/ 1355834 h 6195884"/>
              <a:gd name="connsiteX77" fmla="*/ 3678621 w 4035973"/>
              <a:gd name="connsiteY77" fmla="*/ 767255 h 6195884"/>
              <a:gd name="connsiteX78" fmla="*/ 3605049 w 4035973"/>
              <a:gd name="connsiteY78" fmla="*/ 651641 h 6195884"/>
              <a:gd name="connsiteX79" fmla="*/ 3153104 w 4035973"/>
              <a:gd name="connsiteY79" fmla="*/ 420414 h 6195884"/>
              <a:gd name="connsiteX80" fmla="*/ 2900856 w 4035973"/>
              <a:gd name="connsiteY80" fmla="*/ 367862 h 6195884"/>
              <a:gd name="connsiteX81" fmla="*/ 2669628 w 4035973"/>
              <a:gd name="connsiteY81" fmla="*/ 10510 h 6195884"/>
              <a:gd name="connsiteX82" fmla="*/ 2511973 w 4035973"/>
              <a:gd name="connsiteY82" fmla="*/ 0 h 6195884"/>
              <a:gd name="connsiteX83" fmla="*/ 2406869 w 4035973"/>
              <a:gd name="connsiteY83" fmla="*/ 430924 h 6195884"/>
              <a:gd name="connsiteX84" fmla="*/ 2207173 w 4035973"/>
              <a:gd name="connsiteY84" fmla="*/ 630620 h 6195884"/>
              <a:gd name="connsiteX85" fmla="*/ 1912884 w 4035973"/>
              <a:gd name="connsiteY85" fmla="*/ 725214 h 6195884"/>
              <a:gd name="connsiteX86" fmla="*/ 1681656 w 4035973"/>
              <a:gd name="connsiteY86" fmla="*/ 756744 h 6195884"/>
              <a:gd name="connsiteX87" fmla="*/ 1450428 w 4035973"/>
              <a:gd name="connsiteY87" fmla="*/ 546538 h 6195884"/>
              <a:gd name="connsiteX88" fmla="*/ 1292773 w 4035973"/>
              <a:gd name="connsiteY88" fmla="*/ 252247 h 6195884"/>
              <a:gd name="connsiteX89" fmla="*/ 1208690 w 4035973"/>
              <a:gd name="connsiteY89" fmla="*/ 136634 h 6195884"/>
              <a:gd name="connsiteX0" fmla="*/ 1208690 w 4035973"/>
              <a:gd name="connsiteY0" fmla="*/ 136634 h 6195884"/>
              <a:gd name="connsiteX1" fmla="*/ 1019504 w 4035973"/>
              <a:gd name="connsiteY1" fmla="*/ 525517 h 6195884"/>
              <a:gd name="connsiteX2" fmla="*/ 483476 w 4035973"/>
              <a:gd name="connsiteY2" fmla="*/ 672662 h 6195884"/>
              <a:gd name="connsiteX3" fmla="*/ 168166 w 4035973"/>
              <a:gd name="connsiteY3" fmla="*/ 956441 h 6195884"/>
              <a:gd name="connsiteX4" fmla="*/ 168166 w 4035973"/>
              <a:gd name="connsiteY4" fmla="*/ 1229710 h 6195884"/>
              <a:gd name="connsiteX5" fmla="*/ 378373 w 4035973"/>
              <a:gd name="connsiteY5" fmla="*/ 1629103 h 6195884"/>
              <a:gd name="connsiteX6" fmla="*/ 557049 w 4035973"/>
              <a:gd name="connsiteY6" fmla="*/ 1839310 h 6195884"/>
              <a:gd name="connsiteX7" fmla="*/ 451945 w 4035973"/>
              <a:gd name="connsiteY7" fmla="*/ 2049517 h 6195884"/>
              <a:gd name="connsiteX8" fmla="*/ 714704 w 4035973"/>
              <a:gd name="connsiteY8" fmla="*/ 2102069 h 6195884"/>
              <a:gd name="connsiteX9" fmla="*/ 903890 w 4035973"/>
              <a:gd name="connsiteY9" fmla="*/ 1807779 h 6195884"/>
              <a:gd name="connsiteX10" fmla="*/ 840828 w 4035973"/>
              <a:gd name="connsiteY10" fmla="*/ 1387365 h 6195884"/>
              <a:gd name="connsiteX11" fmla="*/ 756745 w 4035973"/>
              <a:gd name="connsiteY11" fmla="*/ 1187669 h 6195884"/>
              <a:gd name="connsiteX12" fmla="*/ 935421 w 4035973"/>
              <a:gd name="connsiteY12" fmla="*/ 1145627 h 6195884"/>
              <a:gd name="connsiteX13" fmla="*/ 1103587 w 4035973"/>
              <a:gd name="connsiteY13" fmla="*/ 1618593 h 6195884"/>
              <a:gd name="connsiteX14" fmla="*/ 1135118 w 4035973"/>
              <a:gd name="connsiteY14" fmla="*/ 2028496 h 6195884"/>
              <a:gd name="connsiteX15" fmla="*/ 1082566 w 4035973"/>
              <a:gd name="connsiteY15" fmla="*/ 2501462 h 6195884"/>
              <a:gd name="connsiteX16" fmla="*/ 546538 w 4035973"/>
              <a:gd name="connsiteY16" fmla="*/ 3699641 h 6195884"/>
              <a:gd name="connsiteX17" fmla="*/ 557049 w 4035973"/>
              <a:gd name="connsiteY17" fmla="*/ 3804745 h 6195884"/>
              <a:gd name="connsiteX18" fmla="*/ 567559 w 4035973"/>
              <a:gd name="connsiteY18" fmla="*/ 3878317 h 6195884"/>
              <a:gd name="connsiteX19" fmla="*/ 567559 w 4035973"/>
              <a:gd name="connsiteY19" fmla="*/ 4004441 h 6195884"/>
              <a:gd name="connsiteX20" fmla="*/ 346842 w 4035973"/>
              <a:gd name="connsiteY20" fmla="*/ 4162096 h 6195884"/>
              <a:gd name="connsiteX21" fmla="*/ 294290 w 4035973"/>
              <a:gd name="connsiteY21" fmla="*/ 4708634 h 6195884"/>
              <a:gd name="connsiteX22" fmla="*/ 84083 w 4035973"/>
              <a:gd name="connsiteY22" fmla="*/ 5276193 h 6195884"/>
              <a:gd name="connsiteX23" fmla="*/ 0 w 4035973"/>
              <a:gd name="connsiteY23" fmla="*/ 5591503 h 6195884"/>
              <a:gd name="connsiteX24" fmla="*/ 157656 w 4035973"/>
              <a:gd name="connsiteY24" fmla="*/ 5644054 h 6195884"/>
              <a:gd name="connsiteX25" fmla="*/ 231228 w 4035973"/>
              <a:gd name="connsiteY25" fmla="*/ 5759669 h 6195884"/>
              <a:gd name="connsiteX26" fmla="*/ 567560 w 4035973"/>
              <a:gd name="connsiteY26" fmla="*/ 5770179 h 6195884"/>
              <a:gd name="connsiteX27" fmla="*/ 725214 w 4035973"/>
              <a:gd name="connsiteY27" fmla="*/ 5675585 h 6195884"/>
              <a:gd name="connsiteX28" fmla="*/ 725214 w 4035973"/>
              <a:gd name="connsiteY28" fmla="*/ 5549462 h 6195884"/>
              <a:gd name="connsiteX29" fmla="*/ 777765 w 4035973"/>
              <a:gd name="connsiteY29" fmla="*/ 5223641 h 6195884"/>
              <a:gd name="connsiteX30" fmla="*/ 840828 w 4035973"/>
              <a:gd name="connsiteY30" fmla="*/ 4708634 h 6195884"/>
              <a:gd name="connsiteX31" fmla="*/ 966952 w 4035973"/>
              <a:gd name="connsiteY31" fmla="*/ 4593020 h 6195884"/>
              <a:gd name="connsiteX32" fmla="*/ 977463 w 4035973"/>
              <a:gd name="connsiteY32" fmla="*/ 5307724 h 6195884"/>
              <a:gd name="connsiteX33" fmla="*/ 1051035 w 4035973"/>
              <a:gd name="connsiteY33" fmla="*/ 5412827 h 6195884"/>
              <a:gd name="connsiteX34" fmla="*/ 1187670 w 4035973"/>
              <a:gd name="connsiteY34" fmla="*/ 5496909 h 6195884"/>
              <a:gd name="connsiteX35" fmla="*/ 1439917 w 4035973"/>
              <a:gd name="connsiteY35" fmla="*/ 5507421 h 6195884"/>
              <a:gd name="connsiteX36" fmla="*/ 1534511 w 4035973"/>
              <a:gd name="connsiteY36" fmla="*/ 5391807 h 6195884"/>
              <a:gd name="connsiteX37" fmla="*/ 1671145 w 4035973"/>
              <a:gd name="connsiteY37" fmla="*/ 4750675 h 6195884"/>
              <a:gd name="connsiteX38" fmla="*/ 1776249 w 4035973"/>
              <a:gd name="connsiteY38" fmla="*/ 4309242 h 6195884"/>
              <a:gd name="connsiteX39" fmla="*/ 2154622 w 4035973"/>
              <a:gd name="connsiteY39" fmla="*/ 4424854 h 6195884"/>
              <a:gd name="connsiteX40" fmla="*/ 2301766 w 4035973"/>
              <a:gd name="connsiteY40" fmla="*/ 4845270 h 6195884"/>
              <a:gd name="connsiteX41" fmla="*/ 2364828 w 4035973"/>
              <a:gd name="connsiteY41" fmla="*/ 5402317 h 6195884"/>
              <a:gd name="connsiteX42" fmla="*/ 2438400 w 4035973"/>
              <a:gd name="connsiteY42" fmla="*/ 5749158 h 6195884"/>
              <a:gd name="connsiteX43" fmla="*/ 2501464 w 4035973"/>
              <a:gd name="connsiteY43" fmla="*/ 5927833 h 6195884"/>
              <a:gd name="connsiteX44" fmla="*/ 2659118 w 4035973"/>
              <a:gd name="connsiteY44" fmla="*/ 6096000 h 6195884"/>
              <a:gd name="connsiteX45" fmla="*/ 2806263 w 4035973"/>
              <a:gd name="connsiteY45" fmla="*/ 6064469 h 6195884"/>
              <a:gd name="connsiteX46" fmla="*/ 2921877 w 4035973"/>
              <a:gd name="connsiteY46" fmla="*/ 6053958 h 6195884"/>
              <a:gd name="connsiteX47" fmla="*/ 2858814 w 4035973"/>
              <a:gd name="connsiteY47" fmla="*/ 5822731 h 6195884"/>
              <a:gd name="connsiteX48" fmla="*/ 2764221 w 4035973"/>
              <a:gd name="connsiteY48" fmla="*/ 5559972 h 6195884"/>
              <a:gd name="connsiteX49" fmla="*/ 2974428 w 4035973"/>
              <a:gd name="connsiteY49" fmla="*/ 5318234 h 6195884"/>
              <a:gd name="connsiteX50" fmla="*/ 3005959 w 4035973"/>
              <a:gd name="connsiteY50" fmla="*/ 4897820 h 6195884"/>
              <a:gd name="connsiteX51" fmla="*/ 3058511 w 4035973"/>
              <a:gd name="connsiteY51" fmla="*/ 4666593 h 6195884"/>
              <a:gd name="connsiteX52" fmla="*/ 3289738 w 4035973"/>
              <a:gd name="connsiteY52" fmla="*/ 4855779 h 6195884"/>
              <a:gd name="connsiteX53" fmla="*/ 3153104 w 4035973"/>
              <a:gd name="connsiteY53" fmla="*/ 5402317 h 6195884"/>
              <a:gd name="connsiteX54" fmla="*/ 3048000 w 4035973"/>
              <a:gd name="connsiteY54" fmla="*/ 6011917 h 6195884"/>
              <a:gd name="connsiteX55" fmla="*/ 3142593 w 4035973"/>
              <a:gd name="connsiteY55" fmla="*/ 6053958 h 6195884"/>
              <a:gd name="connsiteX56" fmla="*/ 3342290 w 4035973"/>
              <a:gd name="connsiteY56" fmla="*/ 6190594 h 6195884"/>
              <a:gd name="connsiteX57" fmla="*/ 3584027 w 4035973"/>
              <a:gd name="connsiteY57" fmla="*/ 6106510 h 6195884"/>
              <a:gd name="connsiteX58" fmla="*/ 3657601 w 4035973"/>
              <a:gd name="connsiteY58" fmla="*/ 5927834 h 6195884"/>
              <a:gd name="connsiteX59" fmla="*/ 3867808 w 4035973"/>
              <a:gd name="connsiteY59" fmla="*/ 5591503 h 6195884"/>
              <a:gd name="connsiteX60" fmla="*/ 3983422 w 4035973"/>
              <a:gd name="connsiteY60" fmla="*/ 5286703 h 6195884"/>
              <a:gd name="connsiteX61" fmla="*/ 4035973 w 4035973"/>
              <a:gd name="connsiteY61" fmla="*/ 4624552 h 6195884"/>
              <a:gd name="connsiteX62" fmla="*/ 4025463 w 4035973"/>
              <a:gd name="connsiteY62" fmla="*/ 4309241 h 6195884"/>
              <a:gd name="connsiteX63" fmla="*/ 3752194 w 4035973"/>
              <a:gd name="connsiteY63" fmla="*/ 3993931 h 6195884"/>
              <a:gd name="connsiteX64" fmla="*/ 3541987 w 4035973"/>
              <a:gd name="connsiteY64" fmla="*/ 3174124 h 6195884"/>
              <a:gd name="connsiteX65" fmla="*/ 3363311 w 4035973"/>
              <a:gd name="connsiteY65" fmla="*/ 2680138 h 6195884"/>
              <a:gd name="connsiteX66" fmla="*/ 3174125 w 4035973"/>
              <a:gd name="connsiteY66" fmla="*/ 2427889 h 6195884"/>
              <a:gd name="connsiteX67" fmla="*/ 2995449 w 4035973"/>
              <a:gd name="connsiteY67" fmla="*/ 2060027 h 6195884"/>
              <a:gd name="connsiteX68" fmla="*/ 2848304 w 4035973"/>
              <a:gd name="connsiteY68" fmla="*/ 1818289 h 6195884"/>
              <a:gd name="connsiteX69" fmla="*/ 2911366 w 4035973"/>
              <a:gd name="connsiteY69" fmla="*/ 1418896 h 6195884"/>
              <a:gd name="connsiteX70" fmla="*/ 2974428 w 4035973"/>
              <a:gd name="connsiteY70" fmla="*/ 1324303 h 6195884"/>
              <a:gd name="connsiteX71" fmla="*/ 2942897 w 4035973"/>
              <a:gd name="connsiteY71" fmla="*/ 1671145 h 6195884"/>
              <a:gd name="connsiteX72" fmla="*/ 3100552 w 4035973"/>
              <a:gd name="connsiteY72" fmla="*/ 2133600 h 6195884"/>
              <a:gd name="connsiteX73" fmla="*/ 3647090 w 4035973"/>
              <a:gd name="connsiteY73" fmla="*/ 2154620 h 6195884"/>
              <a:gd name="connsiteX74" fmla="*/ 3752194 w 4035973"/>
              <a:gd name="connsiteY74" fmla="*/ 1965434 h 6195884"/>
              <a:gd name="connsiteX75" fmla="*/ 3520966 w 4035973"/>
              <a:gd name="connsiteY75" fmla="*/ 1734207 h 6195884"/>
              <a:gd name="connsiteX76" fmla="*/ 3741683 w 4035973"/>
              <a:gd name="connsiteY76" fmla="*/ 1355834 h 6195884"/>
              <a:gd name="connsiteX77" fmla="*/ 3678621 w 4035973"/>
              <a:gd name="connsiteY77" fmla="*/ 767255 h 6195884"/>
              <a:gd name="connsiteX78" fmla="*/ 3605049 w 4035973"/>
              <a:gd name="connsiteY78" fmla="*/ 651641 h 6195884"/>
              <a:gd name="connsiteX79" fmla="*/ 3153104 w 4035973"/>
              <a:gd name="connsiteY79" fmla="*/ 420414 h 6195884"/>
              <a:gd name="connsiteX80" fmla="*/ 2900856 w 4035973"/>
              <a:gd name="connsiteY80" fmla="*/ 367862 h 6195884"/>
              <a:gd name="connsiteX81" fmla="*/ 2669628 w 4035973"/>
              <a:gd name="connsiteY81" fmla="*/ 10510 h 6195884"/>
              <a:gd name="connsiteX82" fmla="*/ 2511973 w 4035973"/>
              <a:gd name="connsiteY82" fmla="*/ 0 h 6195884"/>
              <a:gd name="connsiteX83" fmla="*/ 2406869 w 4035973"/>
              <a:gd name="connsiteY83" fmla="*/ 430924 h 6195884"/>
              <a:gd name="connsiteX84" fmla="*/ 2207173 w 4035973"/>
              <a:gd name="connsiteY84" fmla="*/ 630620 h 6195884"/>
              <a:gd name="connsiteX85" fmla="*/ 1912884 w 4035973"/>
              <a:gd name="connsiteY85" fmla="*/ 725214 h 6195884"/>
              <a:gd name="connsiteX86" fmla="*/ 1681656 w 4035973"/>
              <a:gd name="connsiteY86" fmla="*/ 756744 h 6195884"/>
              <a:gd name="connsiteX87" fmla="*/ 1450428 w 4035973"/>
              <a:gd name="connsiteY87" fmla="*/ 546538 h 6195884"/>
              <a:gd name="connsiteX88" fmla="*/ 1292773 w 4035973"/>
              <a:gd name="connsiteY88" fmla="*/ 252247 h 6195884"/>
              <a:gd name="connsiteX89" fmla="*/ 1208690 w 4035973"/>
              <a:gd name="connsiteY89" fmla="*/ 136634 h 6195884"/>
              <a:gd name="connsiteX0" fmla="*/ 1208690 w 4035973"/>
              <a:gd name="connsiteY0" fmla="*/ 136634 h 6190594"/>
              <a:gd name="connsiteX1" fmla="*/ 1019504 w 4035973"/>
              <a:gd name="connsiteY1" fmla="*/ 525517 h 6190594"/>
              <a:gd name="connsiteX2" fmla="*/ 483476 w 4035973"/>
              <a:gd name="connsiteY2" fmla="*/ 672662 h 6190594"/>
              <a:gd name="connsiteX3" fmla="*/ 168166 w 4035973"/>
              <a:gd name="connsiteY3" fmla="*/ 956441 h 6190594"/>
              <a:gd name="connsiteX4" fmla="*/ 168166 w 4035973"/>
              <a:gd name="connsiteY4" fmla="*/ 1229710 h 6190594"/>
              <a:gd name="connsiteX5" fmla="*/ 378373 w 4035973"/>
              <a:gd name="connsiteY5" fmla="*/ 1629103 h 6190594"/>
              <a:gd name="connsiteX6" fmla="*/ 557049 w 4035973"/>
              <a:gd name="connsiteY6" fmla="*/ 1839310 h 6190594"/>
              <a:gd name="connsiteX7" fmla="*/ 451945 w 4035973"/>
              <a:gd name="connsiteY7" fmla="*/ 2049517 h 6190594"/>
              <a:gd name="connsiteX8" fmla="*/ 714704 w 4035973"/>
              <a:gd name="connsiteY8" fmla="*/ 2102069 h 6190594"/>
              <a:gd name="connsiteX9" fmla="*/ 903890 w 4035973"/>
              <a:gd name="connsiteY9" fmla="*/ 1807779 h 6190594"/>
              <a:gd name="connsiteX10" fmla="*/ 840828 w 4035973"/>
              <a:gd name="connsiteY10" fmla="*/ 1387365 h 6190594"/>
              <a:gd name="connsiteX11" fmla="*/ 756745 w 4035973"/>
              <a:gd name="connsiteY11" fmla="*/ 1187669 h 6190594"/>
              <a:gd name="connsiteX12" fmla="*/ 935421 w 4035973"/>
              <a:gd name="connsiteY12" fmla="*/ 1145627 h 6190594"/>
              <a:gd name="connsiteX13" fmla="*/ 1103587 w 4035973"/>
              <a:gd name="connsiteY13" fmla="*/ 1618593 h 6190594"/>
              <a:gd name="connsiteX14" fmla="*/ 1135118 w 4035973"/>
              <a:gd name="connsiteY14" fmla="*/ 2028496 h 6190594"/>
              <a:gd name="connsiteX15" fmla="*/ 1082566 w 4035973"/>
              <a:gd name="connsiteY15" fmla="*/ 2501462 h 6190594"/>
              <a:gd name="connsiteX16" fmla="*/ 546538 w 4035973"/>
              <a:gd name="connsiteY16" fmla="*/ 3699641 h 6190594"/>
              <a:gd name="connsiteX17" fmla="*/ 557049 w 4035973"/>
              <a:gd name="connsiteY17" fmla="*/ 3804745 h 6190594"/>
              <a:gd name="connsiteX18" fmla="*/ 567559 w 4035973"/>
              <a:gd name="connsiteY18" fmla="*/ 3878317 h 6190594"/>
              <a:gd name="connsiteX19" fmla="*/ 567559 w 4035973"/>
              <a:gd name="connsiteY19" fmla="*/ 4004441 h 6190594"/>
              <a:gd name="connsiteX20" fmla="*/ 346842 w 4035973"/>
              <a:gd name="connsiteY20" fmla="*/ 4162096 h 6190594"/>
              <a:gd name="connsiteX21" fmla="*/ 294290 w 4035973"/>
              <a:gd name="connsiteY21" fmla="*/ 4708634 h 6190594"/>
              <a:gd name="connsiteX22" fmla="*/ 84083 w 4035973"/>
              <a:gd name="connsiteY22" fmla="*/ 5276193 h 6190594"/>
              <a:gd name="connsiteX23" fmla="*/ 0 w 4035973"/>
              <a:gd name="connsiteY23" fmla="*/ 5591503 h 6190594"/>
              <a:gd name="connsiteX24" fmla="*/ 157656 w 4035973"/>
              <a:gd name="connsiteY24" fmla="*/ 5644054 h 6190594"/>
              <a:gd name="connsiteX25" fmla="*/ 231228 w 4035973"/>
              <a:gd name="connsiteY25" fmla="*/ 5759669 h 6190594"/>
              <a:gd name="connsiteX26" fmla="*/ 567560 w 4035973"/>
              <a:gd name="connsiteY26" fmla="*/ 5770179 h 6190594"/>
              <a:gd name="connsiteX27" fmla="*/ 725214 w 4035973"/>
              <a:gd name="connsiteY27" fmla="*/ 5675585 h 6190594"/>
              <a:gd name="connsiteX28" fmla="*/ 725214 w 4035973"/>
              <a:gd name="connsiteY28" fmla="*/ 5549462 h 6190594"/>
              <a:gd name="connsiteX29" fmla="*/ 777765 w 4035973"/>
              <a:gd name="connsiteY29" fmla="*/ 5223641 h 6190594"/>
              <a:gd name="connsiteX30" fmla="*/ 840828 w 4035973"/>
              <a:gd name="connsiteY30" fmla="*/ 4708634 h 6190594"/>
              <a:gd name="connsiteX31" fmla="*/ 966952 w 4035973"/>
              <a:gd name="connsiteY31" fmla="*/ 4593020 h 6190594"/>
              <a:gd name="connsiteX32" fmla="*/ 977463 w 4035973"/>
              <a:gd name="connsiteY32" fmla="*/ 5307724 h 6190594"/>
              <a:gd name="connsiteX33" fmla="*/ 1051035 w 4035973"/>
              <a:gd name="connsiteY33" fmla="*/ 5412827 h 6190594"/>
              <a:gd name="connsiteX34" fmla="*/ 1187670 w 4035973"/>
              <a:gd name="connsiteY34" fmla="*/ 5496909 h 6190594"/>
              <a:gd name="connsiteX35" fmla="*/ 1439917 w 4035973"/>
              <a:gd name="connsiteY35" fmla="*/ 5507421 h 6190594"/>
              <a:gd name="connsiteX36" fmla="*/ 1534511 w 4035973"/>
              <a:gd name="connsiteY36" fmla="*/ 5391807 h 6190594"/>
              <a:gd name="connsiteX37" fmla="*/ 1671145 w 4035973"/>
              <a:gd name="connsiteY37" fmla="*/ 4750675 h 6190594"/>
              <a:gd name="connsiteX38" fmla="*/ 1776249 w 4035973"/>
              <a:gd name="connsiteY38" fmla="*/ 4309242 h 6190594"/>
              <a:gd name="connsiteX39" fmla="*/ 2154622 w 4035973"/>
              <a:gd name="connsiteY39" fmla="*/ 4424854 h 6190594"/>
              <a:gd name="connsiteX40" fmla="*/ 2301766 w 4035973"/>
              <a:gd name="connsiteY40" fmla="*/ 4845270 h 6190594"/>
              <a:gd name="connsiteX41" fmla="*/ 2364828 w 4035973"/>
              <a:gd name="connsiteY41" fmla="*/ 5402317 h 6190594"/>
              <a:gd name="connsiteX42" fmla="*/ 2438400 w 4035973"/>
              <a:gd name="connsiteY42" fmla="*/ 5749158 h 6190594"/>
              <a:gd name="connsiteX43" fmla="*/ 2501464 w 4035973"/>
              <a:gd name="connsiteY43" fmla="*/ 5927833 h 6190594"/>
              <a:gd name="connsiteX44" fmla="*/ 2659118 w 4035973"/>
              <a:gd name="connsiteY44" fmla="*/ 6096000 h 6190594"/>
              <a:gd name="connsiteX45" fmla="*/ 2806263 w 4035973"/>
              <a:gd name="connsiteY45" fmla="*/ 6064469 h 6190594"/>
              <a:gd name="connsiteX46" fmla="*/ 2921877 w 4035973"/>
              <a:gd name="connsiteY46" fmla="*/ 6053958 h 6190594"/>
              <a:gd name="connsiteX47" fmla="*/ 2858814 w 4035973"/>
              <a:gd name="connsiteY47" fmla="*/ 5822731 h 6190594"/>
              <a:gd name="connsiteX48" fmla="*/ 2764221 w 4035973"/>
              <a:gd name="connsiteY48" fmla="*/ 5559972 h 6190594"/>
              <a:gd name="connsiteX49" fmla="*/ 2974428 w 4035973"/>
              <a:gd name="connsiteY49" fmla="*/ 5318234 h 6190594"/>
              <a:gd name="connsiteX50" fmla="*/ 3005959 w 4035973"/>
              <a:gd name="connsiteY50" fmla="*/ 4897820 h 6190594"/>
              <a:gd name="connsiteX51" fmla="*/ 3058511 w 4035973"/>
              <a:gd name="connsiteY51" fmla="*/ 4666593 h 6190594"/>
              <a:gd name="connsiteX52" fmla="*/ 3289738 w 4035973"/>
              <a:gd name="connsiteY52" fmla="*/ 4855779 h 6190594"/>
              <a:gd name="connsiteX53" fmla="*/ 3153104 w 4035973"/>
              <a:gd name="connsiteY53" fmla="*/ 5402317 h 6190594"/>
              <a:gd name="connsiteX54" fmla="*/ 3048000 w 4035973"/>
              <a:gd name="connsiteY54" fmla="*/ 6011917 h 6190594"/>
              <a:gd name="connsiteX55" fmla="*/ 3142593 w 4035973"/>
              <a:gd name="connsiteY55" fmla="*/ 6053958 h 6190594"/>
              <a:gd name="connsiteX56" fmla="*/ 3342290 w 4035973"/>
              <a:gd name="connsiteY56" fmla="*/ 6190594 h 6190594"/>
              <a:gd name="connsiteX57" fmla="*/ 3552496 w 4035973"/>
              <a:gd name="connsiteY57" fmla="*/ 6011917 h 6190594"/>
              <a:gd name="connsiteX58" fmla="*/ 3657601 w 4035973"/>
              <a:gd name="connsiteY58" fmla="*/ 5927834 h 6190594"/>
              <a:gd name="connsiteX59" fmla="*/ 3867808 w 4035973"/>
              <a:gd name="connsiteY59" fmla="*/ 5591503 h 6190594"/>
              <a:gd name="connsiteX60" fmla="*/ 3983422 w 4035973"/>
              <a:gd name="connsiteY60" fmla="*/ 5286703 h 6190594"/>
              <a:gd name="connsiteX61" fmla="*/ 4035973 w 4035973"/>
              <a:gd name="connsiteY61" fmla="*/ 4624552 h 6190594"/>
              <a:gd name="connsiteX62" fmla="*/ 4025463 w 4035973"/>
              <a:gd name="connsiteY62" fmla="*/ 4309241 h 6190594"/>
              <a:gd name="connsiteX63" fmla="*/ 3752194 w 4035973"/>
              <a:gd name="connsiteY63" fmla="*/ 3993931 h 6190594"/>
              <a:gd name="connsiteX64" fmla="*/ 3541987 w 4035973"/>
              <a:gd name="connsiteY64" fmla="*/ 3174124 h 6190594"/>
              <a:gd name="connsiteX65" fmla="*/ 3363311 w 4035973"/>
              <a:gd name="connsiteY65" fmla="*/ 2680138 h 6190594"/>
              <a:gd name="connsiteX66" fmla="*/ 3174125 w 4035973"/>
              <a:gd name="connsiteY66" fmla="*/ 2427889 h 6190594"/>
              <a:gd name="connsiteX67" fmla="*/ 2995449 w 4035973"/>
              <a:gd name="connsiteY67" fmla="*/ 2060027 h 6190594"/>
              <a:gd name="connsiteX68" fmla="*/ 2848304 w 4035973"/>
              <a:gd name="connsiteY68" fmla="*/ 1818289 h 6190594"/>
              <a:gd name="connsiteX69" fmla="*/ 2911366 w 4035973"/>
              <a:gd name="connsiteY69" fmla="*/ 1418896 h 6190594"/>
              <a:gd name="connsiteX70" fmla="*/ 2974428 w 4035973"/>
              <a:gd name="connsiteY70" fmla="*/ 1324303 h 6190594"/>
              <a:gd name="connsiteX71" fmla="*/ 2942897 w 4035973"/>
              <a:gd name="connsiteY71" fmla="*/ 1671145 h 6190594"/>
              <a:gd name="connsiteX72" fmla="*/ 3100552 w 4035973"/>
              <a:gd name="connsiteY72" fmla="*/ 2133600 h 6190594"/>
              <a:gd name="connsiteX73" fmla="*/ 3647090 w 4035973"/>
              <a:gd name="connsiteY73" fmla="*/ 2154620 h 6190594"/>
              <a:gd name="connsiteX74" fmla="*/ 3752194 w 4035973"/>
              <a:gd name="connsiteY74" fmla="*/ 1965434 h 6190594"/>
              <a:gd name="connsiteX75" fmla="*/ 3520966 w 4035973"/>
              <a:gd name="connsiteY75" fmla="*/ 1734207 h 6190594"/>
              <a:gd name="connsiteX76" fmla="*/ 3741683 w 4035973"/>
              <a:gd name="connsiteY76" fmla="*/ 1355834 h 6190594"/>
              <a:gd name="connsiteX77" fmla="*/ 3678621 w 4035973"/>
              <a:gd name="connsiteY77" fmla="*/ 767255 h 6190594"/>
              <a:gd name="connsiteX78" fmla="*/ 3605049 w 4035973"/>
              <a:gd name="connsiteY78" fmla="*/ 651641 h 6190594"/>
              <a:gd name="connsiteX79" fmla="*/ 3153104 w 4035973"/>
              <a:gd name="connsiteY79" fmla="*/ 420414 h 6190594"/>
              <a:gd name="connsiteX80" fmla="*/ 2900856 w 4035973"/>
              <a:gd name="connsiteY80" fmla="*/ 367862 h 6190594"/>
              <a:gd name="connsiteX81" fmla="*/ 2669628 w 4035973"/>
              <a:gd name="connsiteY81" fmla="*/ 10510 h 6190594"/>
              <a:gd name="connsiteX82" fmla="*/ 2511973 w 4035973"/>
              <a:gd name="connsiteY82" fmla="*/ 0 h 6190594"/>
              <a:gd name="connsiteX83" fmla="*/ 2406869 w 4035973"/>
              <a:gd name="connsiteY83" fmla="*/ 430924 h 6190594"/>
              <a:gd name="connsiteX84" fmla="*/ 2207173 w 4035973"/>
              <a:gd name="connsiteY84" fmla="*/ 630620 h 6190594"/>
              <a:gd name="connsiteX85" fmla="*/ 1912884 w 4035973"/>
              <a:gd name="connsiteY85" fmla="*/ 725214 h 6190594"/>
              <a:gd name="connsiteX86" fmla="*/ 1681656 w 4035973"/>
              <a:gd name="connsiteY86" fmla="*/ 756744 h 6190594"/>
              <a:gd name="connsiteX87" fmla="*/ 1450428 w 4035973"/>
              <a:gd name="connsiteY87" fmla="*/ 546538 h 6190594"/>
              <a:gd name="connsiteX88" fmla="*/ 1292773 w 4035973"/>
              <a:gd name="connsiteY88" fmla="*/ 252247 h 6190594"/>
              <a:gd name="connsiteX89" fmla="*/ 1208690 w 4035973"/>
              <a:gd name="connsiteY89" fmla="*/ 136634 h 6190594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974428 w 4035973"/>
              <a:gd name="connsiteY49" fmla="*/ 5318234 h 6096000"/>
              <a:gd name="connsiteX50" fmla="*/ 3005959 w 4035973"/>
              <a:gd name="connsiteY50" fmla="*/ 4897820 h 6096000"/>
              <a:gd name="connsiteX51" fmla="*/ 3058511 w 4035973"/>
              <a:gd name="connsiteY51" fmla="*/ 4666593 h 6096000"/>
              <a:gd name="connsiteX52" fmla="*/ 3289738 w 4035973"/>
              <a:gd name="connsiteY52" fmla="*/ 4855779 h 6096000"/>
              <a:gd name="connsiteX53" fmla="*/ 3153104 w 4035973"/>
              <a:gd name="connsiteY53" fmla="*/ 5402317 h 6096000"/>
              <a:gd name="connsiteX54" fmla="*/ 3048000 w 4035973"/>
              <a:gd name="connsiteY54" fmla="*/ 6011917 h 6096000"/>
              <a:gd name="connsiteX55" fmla="*/ 3142593 w 4035973"/>
              <a:gd name="connsiteY55" fmla="*/ 6053958 h 6096000"/>
              <a:gd name="connsiteX56" fmla="*/ 3352800 w 4035973"/>
              <a:gd name="connsiteY56" fmla="*/ 6043449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974428 w 4035973"/>
              <a:gd name="connsiteY49" fmla="*/ 5318234 h 6096000"/>
              <a:gd name="connsiteX50" fmla="*/ 3005959 w 4035973"/>
              <a:gd name="connsiteY50" fmla="*/ 4897820 h 6096000"/>
              <a:gd name="connsiteX51" fmla="*/ 3058511 w 4035973"/>
              <a:gd name="connsiteY51" fmla="*/ 4666593 h 6096000"/>
              <a:gd name="connsiteX52" fmla="*/ 3289738 w 4035973"/>
              <a:gd name="connsiteY52" fmla="*/ 4855779 h 6096000"/>
              <a:gd name="connsiteX53" fmla="*/ 3153104 w 4035973"/>
              <a:gd name="connsiteY53" fmla="*/ 5402317 h 6096000"/>
              <a:gd name="connsiteX54" fmla="*/ 3048000 w 4035973"/>
              <a:gd name="connsiteY54" fmla="*/ 6011917 h 6096000"/>
              <a:gd name="connsiteX55" fmla="*/ 3174124 w 4035973"/>
              <a:gd name="connsiteY55" fmla="*/ 5906813 h 6096000"/>
              <a:gd name="connsiteX56" fmla="*/ 3352800 w 4035973"/>
              <a:gd name="connsiteY56" fmla="*/ 6043449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974428 w 4035973"/>
              <a:gd name="connsiteY49" fmla="*/ 5318234 h 6096000"/>
              <a:gd name="connsiteX50" fmla="*/ 3005959 w 4035973"/>
              <a:gd name="connsiteY50" fmla="*/ 4897820 h 6096000"/>
              <a:gd name="connsiteX51" fmla="*/ 3058511 w 4035973"/>
              <a:gd name="connsiteY51" fmla="*/ 4666593 h 6096000"/>
              <a:gd name="connsiteX52" fmla="*/ 3289738 w 4035973"/>
              <a:gd name="connsiteY52" fmla="*/ 4855779 h 6096000"/>
              <a:gd name="connsiteX53" fmla="*/ 3153104 w 4035973"/>
              <a:gd name="connsiteY53" fmla="*/ 5402317 h 6096000"/>
              <a:gd name="connsiteX54" fmla="*/ 3048000 w 4035973"/>
              <a:gd name="connsiteY54" fmla="*/ 6011917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974428 w 4035973"/>
              <a:gd name="connsiteY49" fmla="*/ 5318234 h 6096000"/>
              <a:gd name="connsiteX50" fmla="*/ 3005959 w 4035973"/>
              <a:gd name="connsiteY50" fmla="*/ 4897820 h 6096000"/>
              <a:gd name="connsiteX51" fmla="*/ 3058511 w 4035973"/>
              <a:gd name="connsiteY51" fmla="*/ 4666593 h 6096000"/>
              <a:gd name="connsiteX52" fmla="*/ 3289738 w 4035973"/>
              <a:gd name="connsiteY52" fmla="*/ 4855779 h 6096000"/>
              <a:gd name="connsiteX53" fmla="*/ 3153104 w 4035973"/>
              <a:gd name="connsiteY53" fmla="*/ 5402317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974428 w 4035973"/>
              <a:gd name="connsiteY49" fmla="*/ 5318234 h 6096000"/>
              <a:gd name="connsiteX50" fmla="*/ 3005959 w 4035973"/>
              <a:gd name="connsiteY50" fmla="*/ 4897820 h 6096000"/>
              <a:gd name="connsiteX51" fmla="*/ 3058511 w 4035973"/>
              <a:gd name="connsiteY51" fmla="*/ 4666593 h 6096000"/>
              <a:gd name="connsiteX52" fmla="*/ 3289738 w 4035973"/>
              <a:gd name="connsiteY52" fmla="*/ 4855779 h 6096000"/>
              <a:gd name="connsiteX53" fmla="*/ 3111063 w 4035973"/>
              <a:gd name="connsiteY53" fmla="*/ 5381296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974428 w 4035973"/>
              <a:gd name="connsiteY49" fmla="*/ 5318234 h 6096000"/>
              <a:gd name="connsiteX50" fmla="*/ 3005959 w 4035973"/>
              <a:gd name="connsiteY50" fmla="*/ 4897820 h 6096000"/>
              <a:gd name="connsiteX51" fmla="*/ 3058511 w 4035973"/>
              <a:gd name="connsiteY51" fmla="*/ 4666593 h 6096000"/>
              <a:gd name="connsiteX52" fmla="*/ 3205655 w 4035973"/>
              <a:gd name="connsiteY52" fmla="*/ 4845269 h 6096000"/>
              <a:gd name="connsiteX53" fmla="*/ 3111063 w 4035973"/>
              <a:gd name="connsiteY53" fmla="*/ 5381296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974428 w 4035973"/>
              <a:gd name="connsiteY49" fmla="*/ 5318234 h 6096000"/>
              <a:gd name="connsiteX50" fmla="*/ 3005959 w 4035973"/>
              <a:gd name="connsiteY50" fmla="*/ 4897820 h 6096000"/>
              <a:gd name="connsiteX51" fmla="*/ 2963918 w 4035973"/>
              <a:gd name="connsiteY51" fmla="*/ 4120055 h 6096000"/>
              <a:gd name="connsiteX52" fmla="*/ 3205655 w 4035973"/>
              <a:gd name="connsiteY52" fmla="*/ 4845269 h 6096000"/>
              <a:gd name="connsiteX53" fmla="*/ 3111063 w 4035973"/>
              <a:gd name="connsiteY53" fmla="*/ 5381296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974428 w 4035973"/>
              <a:gd name="connsiteY49" fmla="*/ 5318234 h 6096000"/>
              <a:gd name="connsiteX50" fmla="*/ 2890345 w 4035973"/>
              <a:gd name="connsiteY50" fmla="*/ 4866289 h 6096000"/>
              <a:gd name="connsiteX51" fmla="*/ 2963918 w 4035973"/>
              <a:gd name="connsiteY51" fmla="*/ 4120055 h 6096000"/>
              <a:gd name="connsiteX52" fmla="*/ 3205655 w 4035973"/>
              <a:gd name="connsiteY52" fmla="*/ 4845269 h 6096000"/>
              <a:gd name="connsiteX53" fmla="*/ 3111063 w 4035973"/>
              <a:gd name="connsiteY53" fmla="*/ 5381296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890345 w 4035973"/>
              <a:gd name="connsiteY50" fmla="*/ 4866289 h 6096000"/>
              <a:gd name="connsiteX51" fmla="*/ 2963918 w 4035973"/>
              <a:gd name="connsiteY51" fmla="*/ 4120055 h 6096000"/>
              <a:gd name="connsiteX52" fmla="*/ 3205655 w 4035973"/>
              <a:gd name="connsiteY52" fmla="*/ 4845269 h 6096000"/>
              <a:gd name="connsiteX53" fmla="*/ 3111063 w 4035973"/>
              <a:gd name="connsiteY53" fmla="*/ 5381296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05655 w 4035973"/>
              <a:gd name="connsiteY52" fmla="*/ 4845269 h 6096000"/>
              <a:gd name="connsiteX53" fmla="*/ 3111063 w 4035973"/>
              <a:gd name="connsiteY53" fmla="*/ 5381296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111063 w 4035973"/>
              <a:gd name="connsiteY53" fmla="*/ 5381296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72056 w 4035973"/>
              <a:gd name="connsiteY33" fmla="*/ 511853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1051035 w 4035973"/>
              <a:gd name="connsiteY32" fmla="*/ 4960883 h 6096000"/>
              <a:gd name="connsiteX33" fmla="*/ 1072056 w 4035973"/>
              <a:gd name="connsiteY33" fmla="*/ 511853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87972 w 4035973"/>
              <a:gd name="connsiteY31" fmla="*/ 4151586 h 6096000"/>
              <a:gd name="connsiteX32" fmla="*/ 1051035 w 4035973"/>
              <a:gd name="connsiteY32" fmla="*/ 4960883 h 6096000"/>
              <a:gd name="connsiteX33" fmla="*/ 1072056 w 4035973"/>
              <a:gd name="connsiteY33" fmla="*/ 511853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87972 w 4035973"/>
              <a:gd name="connsiteY31" fmla="*/ 4151586 h 6096000"/>
              <a:gd name="connsiteX32" fmla="*/ 1051035 w 4035973"/>
              <a:gd name="connsiteY32" fmla="*/ 4960883 h 6096000"/>
              <a:gd name="connsiteX33" fmla="*/ 1072056 w 4035973"/>
              <a:gd name="connsiteY33" fmla="*/ 511853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98785 w 4035973"/>
              <a:gd name="connsiteY29" fmla="*/ 5065986 h 6096000"/>
              <a:gd name="connsiteX30" fmla="*/ 840828 w 4035973"/>
              <a:gd name="connsiteY30" fmla="*/ 4708634 h 6096000"/>
              <a:gd name="connsiteX31" fmla="*/ 987972 w 4035973"/>
              <a:gd name="connsiteY31" fmla="*/ 4151586 h 6096000"/>
              <a:gd name="connsiteX32" fmla="*/ 1051035 w 4035973"/>
              <a:gd name="connsiteY32" fmla="*/ 4960883 h 6096000"/>
              <a:gd name="connsiteX33" fmla="*/ 1072056 w 4035973"/>
              <a:gd name="connsiteY33" fmla="*/ 511853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14703 w 4035973"/>
              <a:gd name="connsiteY28" fmla="*/ 5433848 h 6096000"/>
              <a:gd name="connsiteX29" fmla="*/ 798785 w 4035973"/>
              <a:gd name="connsiteY29" fmla="*/ 5065986 h 6096000"/>
              <a:gd name="connsiteX30" fmla="*/ 840828 w 4035973"/>
              <a:gd name="connsiteY30" fmla="*/ 4708634 h 6096000"/>
              <a:gd name="connsiteX31" fmla="*/ 987972 w 4035973"/>
              <a:gd name="connsiteY31" fmla="*/ 4151586 h 6096000"/>
              <a:gd name="connsiteX32" fmla="*/ 1051035 w 4035973"/>
              <a:gd name="connsiteY32" fmla="*/ 4960883 h 6096000"/>
              <a:gd name="connsiteX33" fmla="*/ 1072056 w 4035973"/>
              <a:gd name="connsiteY33" fmla="*/ 511853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620111 w 4035973"/>
              <a:gd name="connsiteY27" fmla="*/ 5454868 h 6096000"/>
              <a:gd name="connsiteX28" fmla="*/ 714703 w 4035973"/>
              <a:gd name="connsiteY28" fmla="*/ 5433848 h 6096000"/>
              <a:gd name="connsiteX29" fmla="*/ 798785 w 4035973"/>
              <a:gd name="connsiteY29" fmla="*/ 5065986 h 6096000"/>
              <a:gd name="connsiteX30" fmla="*/ 840828 w 4035973"/>
              <a:gd name="connsiteY30" fmla="*/ 4708634 h 6096000"/>
              <a:gd name="connsiteX31" fmla="*/ 987972 w 4035973"/>
              <a:gd name="connsiteY31" fmla="*/ 4151586 h 6096000"/>
              <a:gd name="connsiteX32" fmla="*/ 1051035 w 4035973"/>
              <a:gd name="connsiteY32" fmla="*/ 4960883 h 6096000"/>
              <a:gd name="connsiteX33" fmla="*/ 1072056 w 4035973"/>
              <a:gd name="connsiteY33" fmla="*/ 511853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04498 w 4035973"/>
              <a:gd name="connsiteY26" fmla="*/ 5507421 h 6096000"/>
              <a:gd name="connsiteX27" fmla="*/ 620111 w 4035973"/>
              <a:gd name="connsiteY27" fmla="*/ 5454868 h 6096000"/>
              <a:gd name="connsiteX28" fmla="*/ 714703 w 4035973"/>
              <a:gd name="connsiteY28" fmla="*/ 5433848 h 6096000"/>
              <a:gd name="connsiteX29" fmla="*/ 798785 w 4035973"/>
              <a:gd name="connsiteY29" fmla="*/ 5065986 h 6096000"/>
              <a:gd name="connsiteX30" fmla="*/ 840828 w 4035973"/>
              <a:gd name="connsiteY30" fmla="*/ 4708634 h 6096000"/>
              <a:gd name="connsiteX31" fmla="*/ 987972 w 4035973"/>
              <a:gd name="connsiteY31" fmla="*/ 4151586 h 6096000"/>
              <a:gd name="connsiteX32" fmla="*/ 1051035 w 4035973"/>
              <a:gd name="connsiteY32" fmla="*/ 4960883 h 6096000"/>
              <a:gd name="connsiteX33" fmla="*/ 1072056 w 4035973"/>
              <a:gd name="connsiteY33" fmla="*/ 511853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52249 w 4035973"/>
              <a:gd name="connsiteY25" fmla="*/ 5528441 h 6096000"/>
              <a:gd name="connsiteX26" fmla="*/ 504498 w 4035973"/>
              <a:gd name="connsiteY26" fmla="*/ 5507421 h 6096000"/>
              <a:gd name="connsiteX27" fmla="*/ 620111 w 4035973"/>
              <a:gd name="connsiteY27" fmla="*/ 5454868 h 6096000"/>
              <a:gd name="connsiteX28" fmla="*/ 714703 w 4035973"/>
              <a:gd name="connsiteY28" fmla="*/ 5433848 h 6096000"/>
              <a:gd name="connsiteX29" fmla="*/ 798785 w 4035973"/>
              <a:gd name="connsiteY29" fmla="*/ 5065986 h 6096000"/>
              <a:gd name="connsiteX30" fmla="*/ 840828 w 4035973"/>
              <a:gd name="connsiteY30" fmla="*/ 4708634 h 6096000"/>
              <a:gd name="connsiteX31" fmla="*/ 987972 w 4035973"/>
              <a:gd name="connsiteY31" fmla="*/ 4151586 h 6096000"/>
              <a:gd name="connsiteX32" fmla="*/ 1051035 w 4035973"/>
              <a:gd name="connsiteY32" fmla="*/ 4960883 h 6096000"/>
              <a:gd name="connsiteX33" fmla="*/ 1072056 w 4035973"/>
              <a:gd name="connsiteY33" fmla="*/ 511853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99698 w 4035973"/>
              <a:gd name="connsiteY24" fmla="*/ 5433847 h 6096000"/>
              <a:gd name="connsiteX25" fmla="*/ 252249 w 4035973"/>
              <a:gd name="connsiteY25" fmla="*/ 5528441 h 6096000"/>
              <a:gd name="connsiteX26" fmla="*/ 504498 w 4035973"/>
              <a:gd name="connsiteY26" fmla="*/ 5507421 h 6096000"/>
              <a:gd name="connsiteX27" fmla="*/ 620111 w 4035973"/>
              <a:gd name="connsiteY27" fmla="*/ 5454868 h 6096000"/>
              <a:gd name="connsiteX28" fmla="*/ 714703 w 4035973"/>
              <a:gd name="connsiteY28" fmla="*/ 5433848 h 6096000"/>
              <a:gd name="connsiteX29" fmla="*/ 798785 w 4035973"/>
              <a:gd name="connsiteY29" fmla="*/ 5065986 h 6096000"/>
              <a:gd name="connsiteX30" fmla="*/ 840828 w 4035973"/>
              <a:gd name="connsiteY30" fmla="*/ 4708634 h 6096000"/>
              <a:gd name="connsiteX31" fmla="*/ 987972 w 4035973"/>
              <a:gd name="connsiteY31" fmla="*/ 4151586 h 6096000"/>
              <a:gd name="connsiteX32" fmla="*/ 1051035 w 4035973"/>
              <a:gd name="connsiteY32" fmla="*/ 4960883 h 6096000"/>
              <a:gd name="connsiteX33" fmla="*/ 1072056 w 4035973"/>
              <a:gd name="connsiteY33" fmla="*/ 511853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472966 w 3951890"/>
              <a:gd name="connsiteY6" fmla="*/ 1839310 h 6096000"/>
              <a:gd name="connsiteX7" fmla="*/ 367862 w 3951890"/>
              <a:gd name="connsiteY7" fmla="*/ 2049517 h 6096000"/>
              <a:gd name="connsiteX8" fmla="*/ 630621 w 3951890"/>
              <a:gd name="connsiteY8" fmla="*/ 2102069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62455 w 3951890"/>
              <a:gd name="connsiteY16" fmla="*/ 3699641 h 6096000"/>
              <a:gd name="connsiteX17" fmla="*/ 472966 w 3951890"/>
              <a:gd name="connsiteY17" fmla="*/ 3804745 h 6096000"/>
              <a:gd name="connsiteX18" fmla="*/ 483476 w 3951890"/>
              <a:gd name="connsiteY18" fmla="*/ 3878317 h 6096000"/>
              <a:gd name="connsiteX19" fmla="*/ 483476 w 3951890"/>
              <a:gd name="connsiteY19" fmla="*/ 4004441 h 6096000"/>
              <a:gd name="connsiteX20" fmla="*/ 262759 w 3951890"/>
              <a:gd name="connsiteY20" fmla="*/ 4162096 h 6096000"/>
              <a:gd name="connsiteX21" fmla="*/ 210207 w 3951890"/>
              <a:gd name="connsiteY21" fmla="*/ 4708634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366345 w 3951890"/>
              <a:gd name="connsiteY87" fmla="*/ 546538 h 6096000"/>
              <a:gd name="connsiteX88" fmla="*/ 1208690 w 3951890"/>
              <a:gd name="connsiteY88" fmla="*/ 252247 h 6096000"/>
              <a:gd name="connsiteX89" fmla="*/ 1124607 w 3951890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472966 w 3951890"/>
              <a:gd name="connsiteY6" fmla="*/ 1839310 h 6096000"/>
              <a:gd name="connsiteX7" fmla="*/ 367862 w 3951890"/>
              <a:gd name="connsiteY7" fmla="*/ 2049517 h 6096000"/>
              <a:gd name="connsiteX8" fmla="*/ 630621 w 3951890"/>
              <a:gd name="connsiteY8" fmla="*/ 2102069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62455 w 3951890"/>
              <a:gd name="connsiteY16" fmla="*/ 3699641 h 6096000"/>
              <a:gd name="connsiteX17" fmla="*/ 472966 w 3951890"/>
              <a:gd name="connsiteY17" fmla="*/ 3804745 h 6096000"/>
              <a:gd name="connsiteX18" fmla="*/ 483476 w 3951890"/>
              <a:gd name="connsiteY18" fmla="*/ 3878317 h 6096000"/>
              <a:gd name="connsiteX19" fmla="*/ 483476 w 3951890"/>
              <a:gd name="connsiteY19" fmla="*/ 4004441 h 6096000"/>
              <a:gd name="connsiteX20" fmla="*/ 262759 w 3951890"/>
              <a:gd name="connsiteY20" fmla="*/ 4162096 h 6096000"/>
              <a:gd name="connsiteX21" fmla="*/ 157656 w 3951890"/>
              <a:gd name="connsiteY21" fmla="*/ 4687613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366345 w 3951890"/>
              <a:gd name="connsiteY87" fmla="*/ 546538 h 6096000"/>
              <a:gd name="connsiteX88" fmla="*/ 1208690 w 3951890"/>
              <a:gd name="connsiteY88" fmla="*/ 252247 h 6096000"/>
              <a:gd name="connsiteX89" fmla="*/ 1124607 w 3951890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472966 w 3951890"/>
              <a:gd name="connsiteY6" fmla="*/ 1839310 h 6096000"/>
              <a:gd name="connsiteX7" fmla="*/ 367862 w 3951890"/>
              <a:gd name="connsiteY7" fmla="*/ 2049517 h 6096000"/>
              <a:gd name="connsiteX8" fmla="*/ 630621 w 3951890"/>
              <a:gd name="connsiteY8" fmla="*/ 2102069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62455 w 3951890"/>
              <a:gd name="connsiteY16" fmla="*/ 3699641 h 6096000"/>
              <a:gd name="connsiteX17" fmla="*/ 472966 w 3951890"/>
              <a:gd name="connsiteY17" fmla="*/ 3804745 h 6096000"/>
              <a:gd name="connsiteX18" fmla="*/ 483476 w 3951890"/>
              <a:gd name="connsiteY18" fmla="*/ 3878317 h 6096000"/>
              <a:gd name="connsiteX19" fmla="*/ 325821 w 3951890"/>
              <a:gd name="connsiteY19" fmla="*/ 3951889 h 6096000"/>
              <a:gd name="connsiteX20" fmla="*/ 262759 w 3951890"/>
              <a:gd name="connsiteY20" fmla="*/ 4162096 h 6096000"/>
              <a:gd name="connsiteX21" fmla="*/ 157656 w 3951890"/>
              <a:gd name="connsiteY21" fmla="*/ 4687613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366345 w 3951890"/>
              <a:gd name="connsiteY87" fmla="*/ 546538 h 6096000"/>
              <a:gd name="connsiteX88" fmla="*/ 1208690 w 3951890"/>
              <a:gd name="connsiteY88" fmla="*/ 252247 h 6096000"/>
              <a:gd name="connsiteX89" fmla="*/ 1124607 w 3951890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472966 w 3951890"/>
              <a:gd name="connsiteY6" fmla="*/ 1839310 h 6096000"/>
              <a:gd name="connsiteX7" fmla="*/ 367862 w 3951890"/>
              <a:gd name="connsiteY7" fmla="*/ 2049517 h 6096000"/>
              <a:gd name="connsiteX8" fmla="*/ 630621 w 3951890"/>
              <a:gd name="connsiteY8" fmla="*/ 2102069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62455 w 3951890"/>
              <a:gd name="connsiteY16" fmla="*/ 3699641 h 6096000"/>
              <a:gd name="connsiteX17" fmla="*/ 472966 w 3951890"/>
              <a:gd name="connsiteY17" fmla="*/ 3804745 h 6096000"/>
              <a:gd name="connsiteX18" fmla="*/ 357352 w 3951890"/>
              <a:gd name="connsiteY18" fmla="*/ 3846786 h 6096000"/>
              <a:gd name="connsiteX19" fmla="*/ 325821 w 3951890"/>
              <a:gd name="connsiteY19" fmla="*/ 3951889 h 6096000"/>
              <a:gd name="connsiteX20" fmla="*/ 262759 w 3951890"/>
              <a:gd name="connsiteY20" fmla="*/ 4162096 h 6096000"/>
              <a:gd name="connsiteX21" fmla="*/ 157656 w 3951890"/>
              <a:gd name="connsiteY21" fmla="*/ 4687613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366345 w 3951890"/>
              <a:gd name="connsiteY87" fmla="*/ 546538 h 6096000"/>
              <a:gd name="connsiteX88" fmla="*/ 1208690 w 3951890"/>
              <a:gd name="connsiteY88" fmla="*/ 252247 h 6096000"/>
              <a:gd name="connsiteX89" fmla="*/ 1124607 w 3951890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472966 w 3951890"/>
              <a:gd name="connsiteY6" fmla="*/ 1839310 h 6096000"/>
              <a:gd name="connsiteX7" fmla="*/ 367862 w 3951890"/>
              <a:gd name="connsiteY7" fmla="*/ 2049517 h 6096000"/>
              <a:gd name="connsiteX8" fmla="*/ 630621 w 3951890"/>
              <a:gd name="connsiteY8" fmla="*/ 2102069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62455 w 3951890"/>
              <a:gd name="connsiteY16" fmla="*/ 3699641 h 6096000"/>
              <a:gd name="connsiteX17" fmla="*/ 346842 w 3951890"/>
              <a:gd name="connsiteY17" fmla="*/ 3762704 h 6096000"/>
              <a:gd name="connsiteX18" fmla="*/ 357352 w 3951890"/>
              <a:gd name="connsiteY18" fmla="*/ 3846786 h 6096000"/>
              <a:gd name="connsiteX19" fmla="*/ 325821 w 3951890"/>
              <a:gd name="connsiteY19" fmla="*/ 3951889 h 6096000"/>
              <a:gd name="connsiteX20" fmla="*/ 262759 w 3951890"/>
              <a:gd name="connsiteY20" fmla="*/ 4162096 h 6096000"/>
              <a:gd name="connsiteX21" fmla="*/ 157656 w 3951890"/>
              <a:gd name="connsiteY21" fmla="*/ 4687613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366345 w 3951890"/>
              <a:gd name="connsiteY87" fmla="*/ 546538 h 6096000"/>
              <a:gd name="connsiteX88" fmla="*/ 1208690 w 3951890"/>
              <a:gd name="connsiteY88" fmla="*/ 252247 h 6096000"/>
              <a:gd name="connsiteX89" fmla="*/ 1124607 w 3951890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472966 w 3951890"/>
              <a:gd name="connsiteY6" fmla="*/ 1839310 h 6096000"/>
              <a:gd name="connsiteX7" fmla="*/ 367862 w 3951890"/>
              <a:gd name="connsiteY7" fmla="*/ 2049517 h 6096000"/>
              <a:gd name="connsiteX8" fmla="*/ 630621 w 3951890"/>
              <a:gd name="connsiteY8" fmla="*/ 2102069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20414 w 3951890"/>
              <a:gd name="connsiteY16" fmla="*/ 3636579 h 6096000"/>
              <a:gd name="connsiteX17" fmla="*/ 346842 w 3951890"/>
              <a:gd name="connsiteY17" fmla="*/ 3762704 h 6096000"/>
              <a:gd name="connsiteX18" fmla="*/ 357352 w 3951890"/>
              <a:gd name="connsiteY18" fmla="*/ 3846786 h 6096000"/>
              <a:gd name="connsiteX19" fmla="*/ 325821 w 3951890"/>
              <a:gd name="connsiteY19" fmla="*/ 3951889 h 6096000"/>
              <a:gd name="connsiteX20" fmla="*/ 262759 w 3951890"/>
              <a:gd name="connsiteY20" fmla="*/ 4162096 h 6096000"/>
              <a:gd name="connsiteX21" fmla="*/ 157656 w 3951890"/>
              <a:gd name="connsiteY21" fmla="*/ 4687613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366345 w 3951890"/>
              <a:gd name="connsiteY87" fmla="*/ 546538 h 6096000"/>
              <a:gd name="connsiteX88" fmla="*/ 1208690 w 3951890"/>
              <a:gd name="connsiteY88" fmla="*/ 252247 h 6096000"/>
              <a:gd name="connsiteX89" fmla="*/ 1124607 w 3951890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399394 w 3951890"/>
              <a:gd name="connsiteY6" fmla="*/ 1797268 h 6096000"/>
              <a:gd name="connsiteX7" fmla="*/ 367862 w 3951890"/>
              <a:gd name="connsiteY7" fmla="*/ 2049517 h 6096000"/>
              <a:gd name="connsiteX8" fmla="*/ 630621 w 3951890"/>
              <a:gd name="connsiteY8" fmla="*/ 2102069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20414 w 3951890"/>
              <a:gd name="connsiteY16" fmla="*/ 3636579 h 6096000"/>
              <a:gd name="connsiteX17" fmla="*/ 346842 w 3951890"/>
              <a:gd name="connsiteY17" fmla="*/ 3762704 h 6096000"/>
              <a:gd name="connsiteX18" fmla="*/ 357352 w 3951890"/>
              <a:gd name="connsiteY18" fmla="*/ 3846786 h 6096000"/>
              <a:gd name="connsiteX19" fmla="*/ 325821 w 3951890"/>
              <a:gd name="connsiteY19" fmla="*/ 3951889 h 6096000"/>
              <a:gd name="connsiteX20" fmla="*/ 262759 w 3951890"/>
              <a:gd name="connsiteY20" fmla="*/ 4162096 h 6096000"/>
              <a:gd name="connsiteX21" fmla="*/ 157656 w 3951890"/>
              <a:gd name="connsiteY21" fmla="*/ 4687613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366345 w 3951890"/>
              <a:gd name="connsiteY87" fmla="*/ 546538 h 6096000"/>
              <a:gd name="connsiteX88" fmla="*/ 1208690 w 3951890"/>
              <a:gd name="connsiteY88" fmla="*/ 252247 h 6096000"/>
              <a:gd name="connsiteX89" fmla="*/ 1124607 w 3951890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399394 w 3951890"/>
              <a:gd name="connsiteY6" fmla="*/ 1797268 h 6096000"/>
              <a:gd name="connsiteX7" fmla="*/ 367862 w 3951890"/>
              <a:gd name="connsiteY7" fmla="*/ 2049517 h 6096000"/>
              <a:gd name="connsiteX8" fmla="*/ 630621 w 3951890"/>
              <a:gd name="connsiteY8" fmla="*/ 2060028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20414 w 3951890"/>
              <a:gd name="connsiteY16" fmla="*/ 3636579 h 6096000"/>
              <a:gd name="connsiteX17" fmla="*/ 346842 w 3951890"/>
              <a:gd name="connsiteY17" fmla="*/ 3762704 h 6096000"/>
              <a:gd name="connsiteX18" fmla="*/ 357352 w 3951890"/>
              <a:gd name="connsiteY18" fmla="*/ 3846786 h 6096000"/>
              <a:gd name="connsiteX19" fmla="*/ 325821 w 3951890"/>
              <a:gd name="connsiteY19" fmla="*/ 3951889 h 6096000"/>
              <a:gd name="connsiteX20" fmla="*/ 262759 w 3951890"/>
              <a:gd name="connsiteY20" fmla="*/ 4162096 h 6096000"/>
              <a:gd name="connsiteX21" fmla="*/ 157656 w 3951890"/>
              <a:gd name="connsiteY21" fmla="*/ 4687613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366345 w 3951890"/>
              <a:gd name="connsiteY87" fmla="*/ 546538 h 6096000"/>
              <a:gd name="connsiteX88" fmla="*/ 1208690 w 3951890"/>
              <a:gd name="connsiteY88" fmla="*/ 252247 h 6096000"/>
              <a:gd name="connsiteX89" fmla="*/ 1124607 w 3951890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399394 w 3951890"/>
              <a:gd name="connsiteY6" fmla="*/ 1797268 h 6096000"/>
              <a:gd name="connsiteX7" fmla="*/ 430924 w 3951890"/>
              <a:gd name="connsiteY7" fmla="*/ 2007475 h 6096000"/>
              <a:gd name="connsiteX8" fmla="*/ 630621 w 3951890"/>
              <a:gd name="connsiteY8" fmla="*/ 2060028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20414 w 3951890"/>
              <a:gd name="connsiteY16" fmla="*/ 3636579 h 6096000"/>
              <a:gd name="connsiteX17" fmla="*/ 346842 w 3951890"/>
              <a:gd name="connsiteY17" fmla="*/ 3762704 h 6096000"/>
              <a:gd name="connsiteX18" fmla="*/ 357352 w 3951890"/>
              <a:gd name="connsiteY18" fmla="*/ 3846786 h 6096000"/>
              <a:gd name="connsiteX19" fmla="*/ 325821 w 3951890"/>
              <a:gd name="connsiteY19" fmla="*/ 3951889 h 6096000"/>
              <a:gd name="connsiteX20" fmla="*/ 262759 w 3951890"/>
              <a:gd name="connsiteY20" fmla="*/ 4162096 h 6096000"/>
              <a:gd name="connsiteX21" fmla="*/ 157656 w 3951890"/>
              <a:gd name="connsiteY21" fmla="*/ 4687613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366345 w 3951890"/>
              <a:gd name="connsiteY87" fmla="*/ 546538 h 6096000"/>
              <a:gd name="connsiteX88" fmla="*/ 1208690 w 3951890"/>
              <a:gd name="connsiteY88" fmla="*/ 252247 h 6096000"/>
              <a:gd name="connsiteX89" fmla="*/ 1124607 w 3951890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399394 w 3951890"/>
              <a:gd name="connsiteY6" fmla="*/ 1797268 h 6096000"/>
              <a:gd name="connsiteX7" fmla="*/ 430924 w 3951890"/>
              <a:gd name="connsiteY7" fmla="*/ 2007475 h 6096000"/>
              <a:gd name="connsiteX8" fmla="*/ 630621 w 3951890"/>
              <a:gd name="connsiteY8" fmla="*/ 2060028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20414 w 3951890"/>
              <a:gd name="connsiteY16" fmla="*/ 3636579 h 6096000"/>
              <a:gd name="connsiteX17" fmla="*/ 346842 w 3951890"/>
              <a:gd name="connsiteY17" fmla="*/ 3762704 h 6096000"/>
              <a:gd name="connsiteX18" fmla="*/ 357352 w 3951890"/>
              <a:gd name="connsiteY18" fmla="*/ 3846786 h 6096000"/>
              <a:gd name="connsiteX19" fmla="*/ 325821 w 3951890"/>
              <a:gd name="connsiteY19" fmla="*/ 3951889 h 6096000"/>
              <a:gd name="connsiteX20" fmla="*/ 262759 w 3951890"/>
              <a:gd name="connsiteY20" fmla="*/ 4162096 h 6096000"/>
              <a:gd name="connsiteX21" fmla="*/ 157656 w 3951890"/>
              <a:gd name="connsiteY21" fmla="*/ 4687613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366345 w 3951890"/>
              <a:gd name="connsiteY87" fmla="*/ 546538 h 6096000"/>
              <a:gd name="connsiteX88" fmla="*/ 1271752 w 3951890"/>
              <a:gd name="connsiteY88" fmla="*/ 210206 h 6096000"/>
              <a:gd name="connsiteX89" fmla="*/ 1124607 w 3951890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399394 w 3951890"/>
              <a:gd name="connsiteY6" fmla="*/ 1797268 h 6096000"/>
              <a:gd name="connsiteX7" fmla="*/ 430924 w 3951890"/>
              <a:gd name="connsiteY7" fmla="*/ 2007475 h 6096000"/>
              <a:gd name="connsiteX8" fmla="*/ 630621 w 3951890"/>
              <a:gd name="connsiteY8" fmla="*/ 2060028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20414 w 3951890"/>
              <a:gd name="connsiteY16" fmla="*/ 3636579 h 6096000"/>
              <a:gd name="connsiteX17" fmla="*/ 346842 w 3951890"/>
              <a:gd name="connsiteY17" fmla="*/ 3762704 h 6096000"/>
              <a:gd name="connsiteX18" fmla="*/ 357352 w 3951890"/>
              <a:gd name="connsiteY18" fmla="*/ 3846786 h 6096000"/>
              <a:gd name="connsiteX19" fmla="*/ 325821 w 3951890"/>
              <a:gd name="connsiteY19" fmla="*/ 3951889 h 6096000"/>
              <a:gd name="connsiteX20" fmla="*/ 262759 w 3951890"/>
              <a:gd name="connsiteY20" fmla="*/ 4162096 h 6096000"/>
              <a:gd name="connsiteX21" fmla="*/ 157656 w 3951890"/>
              <a:gd name="connsiteY21" fmla="*/ 4687613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408387 w 3951890"/>
              <a:gd name="connsiteY87" fmla="*/ 525517 h 6096000"/>
              <a:gd name="connsiteX88" fmla="*/ 1271752 w 3951890"/>
              <a:gd name="connsiteY88" fmla="*/ 210206 h 6096000"/>
              <a:gd name="connsiteX89" fmla="*/ 1124607 w 3951890"/>
              <a:gd name="connsiteY89" fmla="*/ 136634 h 6096000"/>
              <a:gd name="connsiteX0" fmla="*/ 1124607 w 3951890"/>
              <a:gd name="connsiteY0" fmla="*/ 126124 h 6085490"/>
              <a:gd name="connsiteX1" fmla="*/ 935421 w 3951890"/>
              <a:gd name="connsiteY1" fmla="*/ 515007 h 6085490"/>
              <a:gd name="connsiteX2" fmla="*/ 399393 w 3951890"/>
              <a:gd name="connsiteY2" fmla="*/ 662152 h 6085490"/>
              <a:gd name="connsiteX3" fmla="*/ 84083 w 3951890"/>
              <a:gd name="connsiteY3" fmla="*/ 945931 h 6085490"/>
              <a:gd name="connsiteX4" fmla="*/ 84083 w 3951890"/>
              <a:gd name="connsiteY4" fmla="*/ 1219200 h 6085490"/>
              <a:gd name="connsiteX5" fmla="*/ 294290 w 3951890"/>
              <a:gd name="connsiteY5" fmla="*/ 1618593 h 6085490"/>
              <a:gd name="connsiteX6" fmla="*/ 399394 w 3951890"/>
              <a:gd name="connsiteY6" fmla="*/ 1786758 h 6085490"/>
              <a:gd name="connsiteX7" fmla="*/ 430924 w 3951890"/>
              <a:gd name="connsiteY7" fmla="*/ 1996965 h 6085490"/>
              <a:gd name="connsiteX8" fmla="*/ 630621 w 3951890"/>
              <a:gd name="connsiteY8" fmla="*/ 2049518 h 6085490"/>
              <a:gd name="connsiteX9" fmla="*/ 819807 w 3951890"/>
              <a:gd name="connsiteY9" fmla="*/ 1797269 h 6085490"/>
              <a:gd name="connsiteX10" fmla="*/ 756745 w 3951890"/>
              <a:gd name="connsiteY10" fmla="*/ 1376855 h 6085490"/>
              <a:gd name="connsiteX11" fmla="*/ 672662 w 3951890"/>
              <a:gd name="connsiteY11" fmla="*/ 1177159 h 6085490"/>
              <a:gd name="connsiteX12" fmla="*/ 851338 w 3951890"/>
              <a:gd name="connsiteY12" fmla="*/ 1135117 h 6085490"/>
              <a:gd name="connsiteX13" fmla="*/ 1019504 w 3951890"/>
              <a:gd name="connsiteY13" fmla="*/ 1608083 h 6085490"/>
              <a:gd name="connsiteX14" fmla="*/ 1051035 w 3951890"/>
              <a:gd name="connsiteY14" fmla="*/ 2017986 h 6085490"/>
              <a:gd name="connsiteX15" fmla="*/ 998483 w 3951890"/>
              <a:gd name="connsiteY15" fmla="*/ 2490952 h 6085490"/>
              <a:gd name="connsiteX16" fmla="*/ 420414 w 3951890"/>
              <a:gd name="connsiteY16" fmla="*/ 3626069 h 6085490"/>
              <a:gd name="connsiteX17" fmla="*/ 346842 w 3951890"/>
              <a:gd name="connsiteY17" fmla="*/ 3752194 h 6085490"/>
              <a:gd name="connsiteX18" fmla="*/ 357352 w 3951890"/>
              <a:gd name="connsiteY18" fmla="*/ 3836276 h 6085490"/>
              <a:gd name="connsiteX19" fmla="*/ 325821 w 3951890"/>
              <a:gd name="connsiteY19" fmla="*/ 3941379 h 6085490"/>
              <a:gd name="connsiteX20" fmla="*/ 262759 w 3951890"/>
              <a:gd name="connsiteY20" fmla="*/ 4151586 h 6085490"/>
              <a:gd name="connsiteX21" fmla="*/ 157656 w 3951890"/>
              <a:gd name="connsiteY21" fmla="*/ 4677103 h 6085490"/>
              <a:gd name="connsiteX22" fmla="*/ 0 w 3951890"/>
              <a:gd name="connsiteY22" fmla="*/ 5265683 h 6085490"/>
              <a:gd name="connsiteX23" fmla="*/ 21021 w 3951890"/>
              <a:gd name="connsiteY23" fmla="*/ 5381296 h 6085490"/>
              <a:gd name="connsiteX24" fmla="*/ 115615 w 3951890"/>
              <a:gd name="connsiteY24" fmla="*/ 5423337 h 6085490"/>
              <a:gd name="connsiteX25" fmla="*/ 168166 w 3951890"/>
              <a:gd name="connsiteY25" fmla="*/ 5517931 h 6085490"/>
              <a:gd name="connsiteX26" fmla="*/ 420415 w 3951890"/>
              <a:gd name="connsiteY26" fmla="*/ 5496911 h 6085490"/>
              <a:gd name="connsiteX27" fmla="*/ 536028 w 3951890"/>
              <a:gd name="connsiteY27" fmla="*/ 5444358 h 6085490"/>
              <a:gd name="connsiteX28" fmla="*/ 630620 w 3951890"/>
              <a:gd name="connsiteY28" fmla="*/ 5423338 h 6085490"/>
              <a:gd name="connsiteX29" fmla="*/ 714702 w 3951890"/>
              <a:gd name="connsiteY29" fmla="*/ 5055476 h 6085490"/>
              <a:gd name="connsiteX30" fmla="*/ 756745 w 3951890"/>
              <a:gd name="connsiteY30" fmla="*/ 4698124 h 6085490"/>
              <a:gd name="connsiteX31" fmla="*/ 903889 w 3951890"/>
              <a:gd name="connsiteY31" fmla="*/ 4141076 h 6085490"/>
              <a:gd name="connsiteX32" fmla="*/ 966952 w 3951890"/>
              <a:gd name="connsiteY32" fmla="*/ 4950373 h 6085490"/>
              <a:gd name="connsiteX33" fmla="*/ 987973 w 3951890"/>
              <a:gd name="connsiteY33" fmla="*/ 5108027 h 6085490"/>
              <a:gd name="connsiteX34" fmla="*/ 1103587 w 3951890"/>
              <a:gd name="connsiteY34" fmla="*/ 5234150 h 6085490"/>
              <a:gd name="connsiteX35" fmla="*/ 1240220 w 3951890"/>
              <a:gd name="connsiteY35" fmla="*/ 5234152 h 6085490"/>
              <a:gd name="connsiteX36" fmla="*/ 1366345 w 3951890"/>
              <a:gd name="connsiteY36" fmla="*/ 5213131 h 6085490"/>
              <a:gd name="connsiteX37" fmla="*/ 1587062 w 3951890"/>
              <a:gd name="connsiteY37" fmla="*/ 4740165 h 6085490"/>
              <a:gd name="connsiteX38" fmla="*/ 1692166 w 3951890"/>
              <a:gd name="connsiteY38" fmla="*/ 4298732 h 6085490"/>
              <a:gd name="connsiteX39" fmla="*/ 2070539 w 3951890"/>
              <a:gd name="connsiteY39" fmla="*/ 4414344 h 6085490"/>
              <a:gd name="connsiteX40" fmla="*/ 2217683 w 3951890"/>
              <a:gd name="connsiteY40" fmla="*/ 4834760 h 6085490"/>
              <a:gd name="connsiteX41" fmla="*/ 2280745 w 3951890"/>
              <a:gd name="connsiteY41" fmla="*/ 5391807 h 6085490"/>
              <a:gd name="connsiteX42" fmla="*/ 2354317 w 3951890"/>
              <a:gd name="connsiteY42" fmla="*/ 5738648 h 6085490"/>
              <a:gd name="connsiteX43" fmla="*/ 2417381 w 3951890"/>
              <a:gd name="connsiteY43" fmla="*/ 5917323 h 6085490"/>
              <a:gd name="connsiteX44" fmla="*/ 2575035 w 3951890"/>
              <a:gd name="connsiteY44" fmla="*/ 6085490 h 6085490"/>
              <a:gd name="connsiteX45" fmla="*/ 2722180 w 3951890"/>
              <a:gd name="connsiteY45" fmla="*/ 6053959 h 6085490"/>
              <a:gd name="connsiteX46" fmla="*/ 2837794 w 3951890"/>
              <a:gd name="connsiteY46" fmla="*/ 6043448 h 6085490"/>
              <a:gd name="connsiteX47" fmla="*/ 2774731 w 3951890"/>
              <a:gd name="connsiteY47" fmla="*/ 5812221 h 6085490"/>
              <a:gd name="connsiteX48" fmla="*/ 2680138 w 3951890"/>
              <a:gd name="connsiteY48" fmla="*/ 5549462 h 6085490"/>
              <a:gd name="connsiteX49" fmla="*/ 2711669 w 3951890"/>
              <a:gd name="connsiteY49" fmla="*/ 5171089 h 6085490"/>
              <a:gd name="connsiteX50" fmla="*/ 2711669 w 3951890"/>
              <a:gd name="connsiteY50" fmla="*/ 4866289 h 6085490"/>
              <a:gd name="connsiteX51" fmla="*/ 2879835 w 3951890"/>
              <a:gd name="connsiteY51" fmla="*/ 4109545 h 6085490"/>
              <a:gd name="connsiteX52" fmla="*/ 3174123 w 3951890"/>
              <a:gd name="connsiteY52" fmla="*/ 4403835 h 6085490"/>
              <a:gd name="connsiteX53" fmla="*/ 2932386 w 3951890"/>
              <a:gd name="connsiteY53" fmla="*/ 5360275 h 6085490"/>
              <a:gd name="connsiteX54" fmla="*/ 2974428 w 3951890"/>
              <a:gd name="connsiteY54" fmla="*/ 5801711 h 6085490"/>
              <a:gd name="connsiteX55" fmla="*/ 3090041 w 3951890"/>
              <a:gd name="connsiteY55" fmla="*/ 5896303 h 6085490"/>
              <a:gd name="connsiteX56" fmla="*/ 3310758 w 3951890"/>
              <a:gd name="connsiteY56" fmla="*/ 5906815 h 6085490"/>
              <a:gd name="connsiteX57" fmla="*/ 3468413 w 3951890"/>
              <a:gd name="connsiteY57" fmla="*/ 6001407 h 6085490"/>
              <a:gd name="connsiteX58" fmla="*/ 3573518 w 3951890"/>
              <a:gd name="connsiteY58" fmla="*/ 5917324 h 6085490"/>
              <a:gd name="connsiteX59" fmla="*/ 3783725 w 3951890"/>
              <a:gd name="connsiteY59" fmla="*/ 5580993 h 6085490"/>
              <a:gd name="connsiteX60" fmla="*/ 3899339 w 3951890"/>
              <a:gd name="connsiteY60" fmla="*/ 5276193 h 6085490"/>
              <a:gd name="connsiteX61" fmla="*/ 3951890 w 3951890"/>
              <a:gd name="connsiteY61" fmla="*/ 4614042 h 6085490"/>
              <a:gd name="connsiteX62" fmla="*/ 3941380 w 3951890"/>
              <a:gd name="connsiteY62" fmla="*/ 4298731 h 6085490"/>
              <a:gd name="connsiteX63" fmla="*/ 3668111 w 3951890"/>
              <a:gd name="connsiteY63" fmla="*/ 3983421 h 6085490"/>
              <a:gd name="connsiteX64" fmla="*/ 3457904 w 3951890"/>
              <a:gd name="connsiteY64" fmla="*/ 3163614 h 6085490"/>
              <a:gd name="connsiteX65" fmla="*/ 3279228 w 3951890"/>
              <a:gd name="connsiteY65" fmla="*/ 2669628 h 6085490"/>
              <a:gd name="connsiteX66" fmla="*/ 3090042 w 3951890"/>
              <a:gd name="connsiteY66" fmla="*/ 2417379 h 6085490"/>
              <a:gd name="connsiteX67" fmla="*/ 2911366 w 3951890"/>
              <a:gd name="connsiteY67" fmla="*/ 2049517 h 6085490"/>
              <a:gd name="connsiteX68" fmla="*/ 2764221 w 3951890"/>
              <a:gd name="connsiteY68" fmla="*/ 1807779 h 6085490"/>
              <a:gd name="connsiteX69" fmla="*/ 2827283 w 3951890"/>
              <a:gd name="connsiteY69" fmla="*/ 1408386 h 6085490"/>
              <a:gd name="connsiteX70" fmla="*/ 2890345 w 3951890"/>
              <a:gd name="connsiteY70" fmla="*/ 1313793 h 6085490"/>
              <a:gd name="connsiteX71" fmla="*/ 2858814 w 3951890"/>
              <a:gd name="connsiteY71" fmla="*/ 1660635 h 6085490"/>
              <a:gd name="connsiteX72" fmla="*/ 3016469 w 3951890"/>
              <a:gd name="connsiteY72" fmla="*/ 2123090 h 6085490"/>
              <a:gd name="connsiteX73" fmla="*/ 3563007 w 3951890"/>
              <a:gd name="connsiteY73" fmla="*/ 2144110 h 6085490"/>
              <a:gd name="connsiteX74" fmla="*/ 3668111 w 3951890"/>
              <a:gd name="connsiteY74" fmla="*/ 1954924 h 6085490"/>
              <a:gd name="connsiteX75" fmla="*/ 3436883 w 3951890"/>
              <a:gd name="connsiteY75" fmla="*/ 1723697 h 6085490"/>
              <a:gd name="connsiteX76" fmla="*/ 3657600 w 3951890"/>
              <a:gd name="connsiteY76" fmla="*/ 1345324 h 6085490"/>
              <a:gd name="connsiteX77" fmla="*/ 3594538 w 3951890"/>
              <a:gd name="connsiteY77" fmla="*/ 756745 h 6085490"/>
              <a:gd name="connsiteX78" fmla="*/ 3520966 w 3951890"/>
              <a:gd name="connsiteY78" fmla="*/ 641131 h 6085490"/>
              <a:gd name="connsiteX79" fmla="*/ 3069021 w 3951890"/>
              <a:gd name="connsiteY79" fmla="*/ 409904 h 6085490"/>
              <a:gd name="connsiteX80" fmla="*/ 2816773 w 3951890"/>
              <a:gd name="connsiteY80" fmla="*/ 357352 h 6085490"/>
              <a:gd name="connsiteX81" fmla="*/ 2585545 w 3951890"/>
              <a:gd name="connsiteY81" fmla="*/ 0 h 6085490"/>
              <a:gd name="connsiteX82" fmla="*/ 2469931 w 3951890"/>
              <a:gd name="connsiteY82" fmla="*/ 157656 h 6085490"/>
              <a:gd name="connsiteX83" fmla="*/ 2322786 w 3951890"/>
              <a:gd name="connsiteY83" fmla="*/ 420414 h 6085490"/>
              <a:gd name="connsiteX84" fmla="*/ 2123090 w 3951890"/>
              <a:gd name="connsiteY84" fmla="*/ 620110 h 6085490"/>
              <a:gd name="connsiteX85" fmla="*/ 1828801 w 3951890"/>
              <a:gd name="connsiteY85" fmla="*/ 714704 h 6085490"/>
              <a:gd name="connsiteX86" fmla="*/ 1597573 w 3951890"/>
              <a:gd name="connsiteY86" fmla="*/ 746234 h 6085490"/>
              <a:gd name="connsiteX87" fmla="*/ 1408387 w 3951890"/>
              <a:gd name="connsiteY87" fmla="*/ 515007 h 6085490"/>
              <a:gd name="connsiteX88" fmla="*/ 1271752 w 3951890"/>
              <a:gd name="connsiteY88" fmla="*/ 199696 h 6085490"/>
              <a:gd name="connsiteX89" fmla="*/ 1124607 w 3951890"/>
              <a:gd name="connsiteY89" fmla="*/ 126124 h 6085490"/>
              <a:gd name="connsiteX0" fmla="*/ 1124607 w 3951890"/>
              <a:gd name="connsiteY0" fmla="*/ 0 h 5959366"/>
              <a:gd name="connsiteX1" fmla="*/ 935421 w 3951890"/>
              <a:gd name="connsiteY1" fmla="*/ 388883 h 5959366"/>
              <a:gd name="connsiteX2" fmla="*/ 399393 w 3951890"/>
              <a:gd name="connsiteY2" fmla="*/ 536028 h 5959366"/>
              <a:gd name="connsiteX3" fmla="*/ 84083 w 3951890"/>
              <a:gd name="connsiteY3" fmla="*/ 819807 h 5959366"/>
              <a:gd name="connsiteX4" fmla="*/ 84083 w 3951890"/>
              <a:gd name="connsiteY4" fmla="*/ 1093076 h 5959366"/>
              <a:gd name="connsiteX5" fmla="*/ 294290 w 3951890"/>
              <a:gd name="connsiteY5" fmla="*/ 1492469 h 5959366"/>
              <a:gd name="connsiteX6" fmla="*/ 399394 w 3951890"/>
              <a:gd name="connsiteY6" fmla="*/ 1660634 h 5959366"/>
              <a:gd name="connsiteX7" fmla="*/ 430924 w 3951890"/>
              <a:gd name="connsiteY7" fmla="*/ 1870841 h 5959366"/>
              <a:gd name="connsiteX8" fmla="*/ 630621 w 3951890"/>
              <a:gd name="connsiteY8" fmla="*/ 1923394 h 5959366"/>
              <a:gd name="connsiteX9" fmla="*/ 819807 w 3951890"/>
              <a:gd name="connsiteY9" fmla="*/ 1671145 h 5959366"/>
              <a:gd name="connsiteX10" fmla="*/ 756745 w 3951890"/>
              <a:gd name="connsiteY10" fmla="*/ 1250731 h 5959366"/>
              <a:gd name="connsiteX11" fmla="*/ 672662 w 3951890"/>
              <a:gd name="connsiteY11" fmla="*/ 1051035 h 5959366"/>
              <a:gd name="connsiteX12" fmla="*/ 851338 w 3951890"/>
              <a:gd name="connsiteY12" fmla="*/ 1008993 h 5959366"/>
              <a:gd name="connsiteX13" fmla="*/ 1019504 w 3951890"/>
              <a:gd name="connsiteY13" fmla="*/ 1481959 h 5959366"/>
              <a:gd name="connsiteX14" fmla="*/ 1051035 w 3951890"/>
              <a:gd name="connsiteY14" fmla="*/ 1891862 h 5959366"/>
              <a:gd name="connsiteX15" fmla="*/ 998483 w 3951890"/>
              <a:gd name="connsiteY15" fmla="*/ 2364828 h 5959366"/>
              <a:gd name="connsiteX16" fmla="*/ 420414 w 3951890"/>
              <a:gd name="connsiteY16" fmla="*/ 3499945 h 5959366"/>
              <a:gd name="connsiteX17" fmla="*/ 346842 w 3951890"/>
              <a:gd name="connsiteY17" fmla="*/ 3626070 h 5959366"/>
              <a:gd name="connsiteX18" fmla="*/ 357352 w 3951890"/>
              <a:gd name="connsiteY18" fmla="*/ 3710152 h 5959366"/>
              <a:gd name="connsiteX19" fmla="*/ 325821 w 3951890"/>
              <a:gd name="connsiteY19" fmla="*/ 3815255 h 5959366"/>
              <a:gd name="connsiteX20" fmla="*/ 262759 w 3951890"/>
              <a:gd name="connsiteY20" fmla="*/ 4025462 h 5959366"/>
              <a:gd name="connsiteX21" fmla="*/ 157656 w 3951890"/>
              <a:gd name="connsiteY21" fmla="*/ 4550979 h 5959366"/>
              <a:gd name="connsiteX22" fmla="*/ 0 w 3951890"/>
              <a:gd name="connsiteY22" fmla="*/ 5139559 h 5959366"/>
              <a:gd name="connsiteX23" fmla="*/ 21021 w 3951890"/>
              <a:gd name="connsiteY23" fmla="*/ 5255172 h 5959366"/>
              <a:gd name="connsiteX24" fmla="*/ 115615 w 3951890"/>
              <a:gd name="connsiteY24" fmla="*/ 5297213 h 5959366"/>
              <a:gd name="connsiteX25" fmla="*/ 168166 w 3951890"/>
              <a:gd name="connsiteY25" fmla="*/ 5391807 h 5959366"/>
              <a:gd name="connsiteX26" fmla="*/ 420415 w 3951890"/>
              <a:gd name="connsiteY26" fmla="*/ 5370787 h 5959366"/>
              <a:gd name="connsiteX27" fmla="*/ 536028 w 3951890"/>
              <a:gd name="connsiteY27" fmla="*/ 5318234 h 5959366"/>
              <a:gd name="connsiteX28" fmla="*/ 630620 w 3951890"/>
              <a:gd name="connsiteY28" fmla="*/ 5297214 h 5959366"/>
              <a:gd name="connsiteX29" fmla="*/ 714702 w 3951890"/>
              <a:gd name="connsiteY29" fmla="*/ 4929352 h 5959366"/>
              <a:gd name="connsiteX30" fmla="*/ 756745 w 3951890"/>
              <a:gd name="connsiteY30" fmla="*/ 4572000 h 5959366"/>
              <a:gd name="connsiteX31" fmla="*/ 903889 w 3951890"/>
              <a:gd name="connsiteY31" fmla="*/ 4014952 h 5959366"/>
              <a:gd name="connsiteX32" fmla="*/ 966952 w 3951890"/>
              <a:gd name="connsiteY32" fmla="*/ 4824249 h 5959366"/>
              <a:gd name="connsiteX33" fmla="*/ 987973 w 3951890"/>
              <a:gd name="connsiteY33" fmla="*/ 4981903 h 5959366"/>
              <a:gd name="connsiteX34" fmla="*/ 1103587 w 3951890"/>
              <a:gd name="connsiteY34" fmla="*/ 5108026 h 5959366"/>
              <a:gd name="connsiteX35" fmla="*/ 1240220 w 3951890"/>
              <a:gd name="connsiteY35" fmla="*/ 5108028 h 5959366"/>
              <a:gd name="connsiteX36" fmla="*/ 1366345 w 3951890"/>
              <a:gd name="connsiteY36" fmla="*/ 5087007 h 5959366"/>
              <a:gd name="connsiteX37" fmla="*/ 1587062 w 3951890"/>
              <a:gd name="connsiteY37" fmla="*/ 4614041 h 5959366"/>
              <a:gd name="connsiteX38" fmla="*/ 1692166 w 3951890"/>
              <a:gd name="connsiteY38" fmla="*/ 4172608 h 5959366"/>
              <a:gd name="connsiteX39" fmla="*/ 2070539 w 3951890"/>
              <a:gd name="connsiteY39" fmla="*/ 4288220 h 5959366"/>
              <a:gd name="connsiteX40" fmla="*/ 2217683 w 3951890"/>
              <a:gd name="connsiteY40" fmla="*/ 4708636 h 5959366"/>
              <a:gd name="connsiteX41" fmla="*/ 2280745 w 3951890"/>
              <a:gd name="connsiteY41" fmla="*/ 5265683 h 5959366"/>
              <a:gd name="connsiteX42" fmla="*/ 2354317 w 3951890"/>
              <a:gd name="connsiteY42" fmla="*/ 5612524 h 5959366"/>
              <a:gd name="connsiteX43" fmla="*/ 2417381 w 3951890"/>
              <a:gd name="connsiteY43" fmla="*/ 5791199 h 5959366"/>
              <a:gd name="connsiteX44" fmla="*/ 2575035 w 3951890"/>
              <a:gd name="connsiteY44" fmla="*/ 5959366 h 5959366"/>
              <a:gd name="connsiteX45" fmla="*/ 2722180 w 3951890"/>
              <a:gd name="connsiteY45" fmla="*/ 5927835 h 5959366"/>
              <a:gd name="connsiteX46" fmla="*/ 2837794 w 3951890"/>
              <a:gd name="connsiteY46" fmla="*/ 5917324 h 5959366"/>
              <a:gd name="connsiteX47" fmla="*/ 2774731 w 3951890"/>
              <a:gd name="connsiteY47" fmla="*/ 5686097 h 5959366"/>
              <a:gd name="connsiteX48" fmla="*/ 2680138 w 3951890"/>
              <a:gd name="connsiteY48" fmla="*/ 5423338 h 5959366"/>
              <a:gd name="connsiteX49" fmla="*/ 2711669 w 3951890"/>
              <a:gd name="connsiteY49" fmla="*/ 5044965 h 5959366"/>
              <a:gd name="connsiteX50" fmla="*/ 2711669 w 3951890"/>
              <a:gd name="connsiteY50" fmla="*/ 4740165 h 5959366"/>
              <a:gd name="connsiteX51" fmla="*/ 2879835 w 3951890"/>
              <a:gd name="connsiteY51" fmla="*/ 3983421 h 5959366"/>
              <a:gd name="connsiteX52" fmla="*/ 3174123 w 3951890"/>
              <a:gd name="connsiteY52" fmla="*/ 4277711 h 5959366"/>
              <a:gd name="connsiteX53" fmla="*/ 2932386 w 3951890"/>
              <a:gd name="connsiteY53" fmla="*/ 5234151 h 5959366"/>
              <a:gd name="connsiteX54" fmla="*/ 2974428 w 3951890"/>
              <a:gd name="connsiteY54" fmla="*/ 5675587 h 5959366"/>
              <a:gd name="connsiteX55" fmla="*/ 3090041 w 3951890"/>
              <a:gd name="connsiteY55" fmla="*/ 5770179 h 5959366"/>
              <a:gd name="connsiteX56" fmla="*/ 3310758 w 3951890"/>
              <a:gd name="connsiteY56" fmla="*/ 5780691 h 5959366"/>
              <a:gd name="connsiteX57" fmla="*/ 3468413 w 3951890"/>
              <a:gd name="connsiteY57" fmla="*/ 5875283 h 5959366"/>
              <a:gd name="connsiteX58" fmla="*/ 3573518 w 3951890"/>
              <a:gd name="connsiteY58" fmla="*/ 5791200 h 5959366"/>
              <a:gd name="connsiteX59" fmla="*/ 3783725 w 3951890"/>
              <a:gd name="connsiteY59" fmla="*/ 5454869 h 5959366"/>
              <a:gd name="connsiteX60" fmla="*/ 3899339 w 3951890"/>
              <a:gd name="connsiteY60" fmla="*/ 5150069 h 5959366"/>
              <a:gd name="connsiteX61" fmla="*/ 3951890 w 3951890"/>
              <a:gd name="connsiteY61" fmla="*/ 4487918 h 5959366"/>
              <a:gd name="connsiteX62" fmla="*/ 3941380 w 3951890"/>
              <a:gd name="connsiteY62" fmla="*/ 4172607 h 5959366"/>
              <a:gd name="connsiteX63" fmla="*/ 3668111 w 3951890"/>
              <a:gd name="connsiteY63" fmla="*/ 3857297 h 5959366"/>
              <a:gd name="connsiteX64" fmla="*/ 3457904 w 3951890"/>
              <a:gd name="connsiteY64" fmla="*/ 3037490 h 5959366"/>
              <a:gd name="connsiteX65" fmla="*/ 3279228 w 3951890"/>
              <a:gd name="connsiteY65" fmla="*/ 2543504 h 5959366"/>
              <a:gd name="connsiteX66" fmla="*/ 3090042 w 3951890"/>
              <a:gd name="connsiteY66" fmla="*/ 2291255 h 5959366"/>
              <a:gd name="connsiteX67" fmla="*/ 2911366 w 3951890"/>
              <a:gd name="connsiteY67" fmla="*/ 1923393 h 5959366"/>
              <a:gd name="connsiteX68" fmla="*/ 2764221 w 3951890"/>
              <a:gd name="connsiteY68" fmla="*/ 1681655 h 5959366"/>
              <a:gd name="connsiteX69" fmla="*/ 2827283 w 3951890"/>
              <a:gd name="connsiteY69" fmla="*/ 1282262 h 5959366"/>
              <a:gd name="connsiteX70" fmla="*/ 2890345 w 3951890"/>
              <a:gd name="connsiteY70" fmla="*/ 1187669 h 5959366"/>
              <a:gd name="connsiteX71" fmla="*/ 2858814 w 3951890"/>
              <a:gd name="connsiteY71" fmla="*/ 1534511 h 5959366"/>
              <a:gd name="connsiteX72" fmla="*/ 3016469 w 3951890"/>
              <a:gd name="connsiteY72" fmla="*/ 1996966 h 5959366"/>
              <a:gd name="connsiteX73" fmla="*/ 3563007 w 3951890"/>
              <a:gd name="connsiteY73" fmla="*/ 2017986 h 5959366"/>
              <a:gd name="connsiteX74" fmla="*/ 3668111 w 3951890"/>
              <a:gd name="connsiteY74" fmla="*/ 1828800 h 5959366"/>
              <a:gd name="connsiteX75" fmla="*/ 3436883 w 3951890"/>
              <a:gd name="connsiteY75" fmla="*/ 1597573 h 5959366"/>
              <a:gd name="connsiteX76" fmla="*/ 3657600 w 3951890"/>
              <a:gd name="connsiteY76" fmla="*/ 1219200 h 5959366"/>
              <a:gd name="connsiteX77" fmla="*/ 3594538 w 3951890"/>
              <a:gd name="connsiteY77" fmla="*/ 630621 h 5959366"/>
              <a:gd name="connsiteX78" fmla="*/ 3520966 w 3951890"/>
              <a:gd name="connsiteY78" fmla="*/ 515007 h 5959366"/>
              <a:gd name="connsiteX79" fmla="*/ 3069021 w 3951890"/>
              <a:gd name="connsiteY79" fmla="*/ 283780 h 5959366"/>
              <a:gd name="connsiteX80" fmla="*/ 2816773 w 3951890"/>
              <a:gd name="connsiteY80" fmla="*/ 231228 h 5959366"/>
              <a:gd name="connsiteX81" fmla="*/ 2606566 w 3951890"/>
              <a:gd name="connsiteY81" fmla="*/ 42042 h 5959366"/>
              <a:gd name="connsiteX82" fmla="*/ 2469931 w 3951890"/>
              <a:gd name="connsiteY82" fmla="*/ 31532 h 5959366"/>
              <a:gd name="connsiteX83" fmla="*/ 2322786 w 3951890"/>
              <a:gd name="connsiteY83" fmla="*/ 294290 h 5959366"/>
              <a:gd name="connsiteX84" fmla="*/ 2123090 w 3951890"/>
              <a:gd name="connsiteY84" fmla="*/ 493986 h 5959366"/>
              <a:gd name="connsiteX85" fmla="*/ 1828801 w 3951890"/>
              <a:gd name="connsiteY85" fmla="*/ 588580 h 5959366"/>
              <a:gd name="connsiteX86" fmla="*/ 1597573 w 3951890"/>
              <a:gd name="connsiteY86" fmla="*/ 620110 h 5959366"/>
              <a:gd name="connsiteX87" fmla="*/ 1408387 w 3951890"/>
              <a:gd name="connsiteY87" fmla="*/ 388883 h 5959366"/>
              <a:gd name="connsiteX88" fmla="*/ 1271752 w 3951890"/>
              <a:gd name="connsiteY88" fmla="*/ 73572 h 5959366"/>
              <a:gd name="connsiteX89" fmla="*/ 1124607 w 3951890"/>
              <a:gd name="connsiteY89" fmla="*/ 0 h 5959366"/>
              <a:gd name="connsiteX0" fmla="*/ 1124607 w 3951890"/>
              <a:gd name="connsiteY0" fmla="*/ 0 h 5959366"/>
              <a:gd name="connsiteX1" fmla="*/ 935421 w 3951890"/>
              <a:gd name="connsiteY1" fmla="*/ 388883 h 5959366"/>
              <a:gd name="connsiteX2" fmla="*/ 399393 w 3951890"/>
              <a:gd name="connsiteY2" fmla="*/ 536028 h 5959366"/>
              <a:gd name="connsiteX3" fmla="*/ 84083 w 3951890"/>
              <a:gd name="connsiteY3" fmla="*/ 819807 h 5959366"/>
              <a:gd name="connsiteX4" fmla="*/ 84083 w 3951890"/>
              <a:gd name="connsiteY4" fmla="*/ 1093076 h 5959366"/>
              <a:gd name="connsiteX5" fmla="*/ 294290 w 3951890"/>
              <a:gd name="connsiteY5" fmla="*/ 1492469 h 5959366"/>
              <a:gd name="connsiteX6" fmla="*/ 399394 w 3951890"/>
              <a:gd name="connsiteY6" fmla="*/ 1660634 h 5959366"/>
              <a:gd name="connsiteX7" fmla="*/ 430924 w 3951890"/>
              <a:gd name="connsiteY7" fmla="*/ 1870841 h 5959366"/>
              <a:gd name="connsiteX8" fmla="*/ 630621 w 3951890"/>
              <a:gd name="connsiteY8" fmla="*/ 1923394 h 5959366"/>
              <a:gd name="connsiteX9" fmla="*/ 819807 w 3951890"/>
              <a:gd name="connsiteY9" fmla="*/ 1671145 h 5959366"/>
              <a:gd name="connsiteX10" fmla="*/ 756745 w 3951890"/>
              <a:gd name="connsiteY10" fmla="*/ 1250731 h 5959366"/>
              <a:gd name="connsiteX11" fmla="*/ 672662 w 3951890"/>
              <a:gd name="connsiteY11" fmla="*/ 1051035 h 5959366"/>
              <a:gd name="connsiteX12" fmla="*/ 851338 w 3951890"/>
              <a:gd name="connsiteY12" fmla="*/ 1008993 h 5959366"/>
              <a:gd name="connsiteX13" fmla="*/ 1019504 w 3951890"/>
              <a:gd name="connsiteY13" fmla="*/ 1481959 h 5959366"/>
              <a:gd name="connsiteX14" fmla="*/ 1051035 w 3951890"/>
              <a:gd name="connsiteY14" fmla="*/ 1891862 h 5959366"/>
              <a:gd name="connsiteX15" fmla="*/ 998483 w 3951890"/>
              <a:gd name="connsiteY15" fmla="*/ 2364828 h 5959366"/>
              <a:gd name="connsiteX16" fmla="*/ 420414 w 3951890"/>
              <a:gd name="connsiteY16" fmla="*/ 3499945 h 5959366"/>
              <a:gd name="connsiteX17" fmla="*/ 346842 w 3951890"/>
              <a:gd name="connsiteY17" fmla="*/ 3626070 h 5959366"/>
              <a:gd name="connsiteX18" fmla="*/ 357352 w 3951890"/>
              <a:gd name="connsiteY18" fmla="*/ 3710152 h 5959366"/>
              <a:gd name="connsiteX19" fmla="*/ 325821 w 3951890"/>
              <a:gd name="connsiteY19" fmla="*/ 3815255 h 5959366"/>
              <a:gd name="connsiteX20" fmla="*/ 262759 w 3951890"/>
              <a:gd name="connsiteY20" fmla="*/ 4025462 h 5959366"/>
              <a:gd name="connsiteX21" fmla="*/ 157656 w 3951890"/>
              <a:gd name="connsiteY21" fmla="*/ 4550979 h 5959366"/>
              <a:gd name="connsiteX22" fmla="*/ 0 w 3951890"/>
              <a:gd name="connsiteY22" fmla="*/ 5139559 h 5959366"/>
              <a:gd name="connsiteX23" fmla="*/ 21021 w 3951890"/>
              <a:gd name="connsiteY23" fmla="*/ 5255172 h 5959366"/>
              <a:gd name="connsiteX24" fmla="*/ 115615 w 3951890"/>
              <a:gd name="connsiteY24" fmla="*/ 5297213 h 5959366"/>
              <a:gd name="connsiteX25" fmla="*/ 168166 w 3951890"/>
              <a:gd name="connsiteY25" fmla="*/ 5391807 h 5959366"/>
              <a:gd name="connsiteX26" fmla="*/ 420415 w 3951890"/>
              <a:gd name="connsiteY26" fmla="*/ 5370787 h 5959366"/>
              <a:gd name="connsiteX27" fmla="*/ 536028 w 3951890"/>
              <a:gd name="connsiteY27" fmla="*/ 5318234 h 5959366"/>
              <a:gd name="connsiteX28" fmla="*/ 630620 w 3951890"/>
              <a:gd name="connsiteY28" fmla="*/ 5297214 h 5959366"/>
              <a:gd name="connsiteX29" fmla="*/ 714702 w 3951890"/>
              <a:gd name="connsiteY29" fmla="*/ 4929352 h 5959366"/>
              <a:gd name="connsiteX30" fmla="*/ 756745 w 3951890"/>
              <a:gd name="connsiteY30" fmla="*/ 4572000 h 5959366"/>
              <a:gd name="connsiteX31" fmla="*/ 903889 w 3951890"/>
              <a:gd name="connsiteY31" fmla="*/ 4014952 h 5959366"/>
              <a:gd name="connsiteX32" fmla="*/ 966952 w 3951890"/>
              <a:gd name="connsiteY32" fmla="*/ 4824249 h 5959366"/>
              <a:gd name="connsiteX33" fmla="*/ 987973 w 3951890"/>
              <a:gd name="connsiteY33" fmla="*/ 4981903 h 5959366"/>
              <a:gd name="connsiteX34" fmla="*/ 1103587 w 3951890"/>
              <a:gd name="connsiteY34" fmla="*/ 5108026 h 5959366"/>
              <a:gd name="connsiteX35" fmla="*/ 1240220 w 3951890"/>
              <a:gd name="connsiteY35" fmla="*/ 5108028 h 5959366"/>
              <a:gd name="connsiteX36" fmla="*/ 1366345 w 3951890"/>
              <a:gd name="connsiteY36" fmla="*/ 5087007 h 5959366"/>
              <a:gd name="connsiteX37" fmla="*/ 1587062 w 3951890"/>
              <a:gd name="connsiteY37" fmla="*/ 4614041 h 5959366"/>
              <a:gd name="connsiteX38" fmla="*/ 1692166 w 3951890"/>
              <a:gd name="connsiteY38" fmla="*/ 4172608 h 5959366"/>
              <a:gd name="connsiteX39" fmla="*/ 2070539 w 3951890"/>
              <a:gd name="connsiteY39" fmla="*/ 4288220 h 5959366"/>
              <a:gd name="connsiteX40" fmla="*/ 2217683 w 3951890"/>
              <a:gd name="connsiteY40" fmla="*/ 4708636 h 5959366"/>
              <a:gd name="connsiteX41" fmla="*/ 2280745 w 3951890"/>
              <a:gd name="connsiteY41" fmla="*/ 5265683 h 5959366"/>
              <a:gd name="connsiteX42" fmla="*/ 2354317 w 3951890"/>
              <a:gd name="connsiteY42" fmla="*/ 5612524 h 5959366"/>
              <a:gd name="connsiteX43" fmla="*/ 2417381 w 3951890"/>
              <a:gd name="connsiteY43" fmla="*/ 5791199 h 5959366"/>
              <a:gd name="connsiteX44" fmla="*/ 2575035 w 3951890"/>
              <a:gd name="connsiteY44" fmla="*/ 5959366 h 5959366"/>
              <a:gd name="connsiteX45" fmla="*/ 2722180 w 3951890"/>
              <a:gd name="connsiteY45" fmla="*/ 5927835 h 5959366"/>
              <a:gd name="connsiteX46" fmla="*/ 2837794 w 3951890"/>
              <a:gd name="connsiteY46" fmla="*/ 5917324 h 5959366"/>
              <a:gd name="connsiteX47" fmla="*/ 2774731 w 3951890"/>
              <a:gd name="connsiteY47" fmla="*/ 5686097 h 5959366"/>
              <a:gd name="connsiteX48" fmla="*/ 2680138 w 3951890"/>
              <a:gd name="connsiteY48" fmla="*/ 5423338 h 5959366"/>
              <a:gd name="connsiteX49" fmla="*/ 2711669 w 3951890"/>
              <a:gd name="connsiteY49" fmla="*/ 5044965 h 5959366"/>
              <a:gd name="connsiteX50" fmla="*/ 2711669 w 3951890"/>
              <a:gd name="connsiteY50" fmla="*/ 4740165 h 5959366"/>
              <a:gd name="connsiteX51" fmla="*/ 2879835 w 3951890"/>
              <a:gd name="connsiteY51" fmla="*/ 3983421 h 5959366"/>
              <a:gd name="connsiteX52" fmla="*/ 3174123 w 3951890"/>
              <a:gd name="connsiteY52" fmla="*/ 4277711 h 5959366"/>
              <a:gd name="connsiteX53" fmla="*/ 2932386 w 3951890"/>
              <a:gd name="connsiteY53" fmla="*/ 5234151 h 5959366"/>
              <a:gd name="connsiteX54" fmla="*/ 2974428 w 3951890"/>
              <a:gd name="connsiteY54" fmla="*/ 5675587 h 5959366"/>
              <a:gd name="connsiteX55" fmla="*/ 3090041 w 3951890"/>
              <a:gd name="connsiteY55" fmla="*/ 5770179 h 5959366"/>
              <a:gd name="connsiteX56" fmla="*/ 3310758 w 3951890"/>
              <a:gd name="connsiteY56" fmla="*/ 5780691 h 5959366"/>
              <a:gd name="connsiteX57" fmla="*/ 3489434 w 3951890"/>
              <a:gd name="connsiteY57" fmla="*/ 5717627 h 5959366"/>
              <a:gd name="connsiteX58" fmla="*/ 3573518 w 3951890"/>
              <a:gd name="connsiteY58" fmla="*/ 5791200 h 5959366"/>
              <a:gd name="connsiteX59" fmla="*/ 3783725 w 3951890"/>
              <a:gd name="connsiteY59" fmla="*/ 5454869 h 5959366"/>
              <a:gd name="connsiteX60" fmla="*/ 3899339 w 3951890"/>
              <a:gd name="connsiteY60" fmla="*/ 5150069 h 5959366"/>
              <a:gd name="connsiteX61" fmla="*/ 3951890 w 3951890"/>
              <a:gd name="connsiteY61" fmla="*/ 4487918 h 5959366"/>
              <a:gd name="connsiteX62" fmla="*/ 3941380 w 3951890"/>
              <a:gd name="connsiteY62" fmla="*/ 4172607 h 5959366"/>
              <a:gd name="connsiteX63" fmla="*/ 3668111 w 3951890"/>
              <a:gd name="connsiteY63" fmla="*/ 3857297 h 5959366"/>
              <a:gd name="connsiteX64" fmla="*/ 3457904 w 3951890"/>
              <a:gd name="connsiteY64" fmla="*/ 3037490 h 5959366"/>
              <a:gd name="connsiteX65" fmla="*/ 3279228 w 3951890"/>
              <a:gd name="connsiteY65" fmla="*/ 2543504 h 5959366"/>
              <a:gd name="connsiteX66" fmla="*/ 3090042 w 3951890"/>
              <a:gd name="connsiteY66" fmla="*/ 2291255 h 5959366"/>
              <a:gd name="connsiteX67" fmla="*/ 2911366 w 3951890"/>
              <a:gd name="connsiteY67" fmla="*/ 1923393 h 5959366"/>
              <a:gd name="connsiteX68" fmla="*/ 2764221 w 3951890"/>
              <a:gd name="connsiteY68" fmla="*/ 1681655 h 5959366"/>
              <a:gd name="connsiteX69" fmla="*/ 2827283 w 3951890"/>
              <a:gd name="connsiteY69" fmla="*/ 1282262 h 5959366"/>
              <a:gd name="connsiteX70" fmla="*/ 2890345 w 3951890"/>
              <a:gd name="connsiteY70" fmla="*/ 1187669 h 5959366"/>
              <a:gd name="connsiteX71" fmla="*/ 2858814 w 3951890"/>
              <a:gd name="connsiteY71" fmla="*/ 1534511 h 5959366"/>
              <a:gd name="connsiteX72" fmla="*/ 3016469 w 3951890"/>
              <a:gd name="connsiteY72" fmla="*/ 1996966 h 5959366"/>
              <a:gd name="connsiteX73" fmla="*/ 3563007 w 3951890"/>
              <a:gd name="connsiteY73" fmla="*/ 2017986 h 5959366"/>
              <a:gd name="connsiteX74" fmla="*/ 3668111 w 3951890"/>
              <a:gd name="connsiteY74" fmla="*/ 1828800 h 5959366"/>
              <a:gd name="connsiteX75" fmla="*/ 3436883 w 3951890"/>
              <a:gd name="connsiteY75" fmla="*/ 1597573 h 5959366"/>
              <a:gd name="connsiteX76" fmla="*/ 3657600 w 3951890"/>
              <a:gd name="connsiteY76" fmla="*/ 1219200 h 5959366"/>
              <a:gd name="connsiteX77" fmla="*/ 3594538 w 3951890"/>
              <a:gd name="connsiteY77" fmla="*/ 630621 h 5959366"/>
              <a:gd name="connsiteX78" fmla="*/ 3520966 w 3951890"/>
              <a:gd name="connsiteY78" fmla="*/ 515007 h 5959366"/>
              <a:gd name="connsiteX79" fmla="*/ 3069021 w 3951890"/>
              <a:gd name="connsiteY79" fmla="*/ 283780 h 5959366"/>
              <a:gd name="connsiteX80" fmla="*/ 2816773 w 3951890"/>
              <a:gd name="connsiteY80" fmla="*/ 231228 h 5959366"/>
              <a:gd name="connsiteX81" fmla="*/ 2606566 w 3951890"/>
              <a:gd name="connsiteY81" fmla="*/ 42042 h 5959366"/>
              <a:gd name="connsiteX82" fmla="*/ 2469931 w 3951890"/>
              <a:gd name="connsiteY82" fmla="*/ 31532 h 5959366"/>
              <a:gd name="connsiteX83" fmla="*/ 2322786 w 3951890"/>
              <a:gd name="connsiteY83" fmla="*/ 294290 h 5959366"/>
              <a:gd name="connsiteX84" fmla="*/ 2123090 w 3951890"/>
              <a:gd name="connsiteY84" fmla="*/ 493986 h 5959366"/>
              <a:gd name="connsiteX85" fmla="*/ 1828801 w 3951890"/>
              <a:gd name="connsiteY85" fmla="*/ 588580 h 5959366"/>
              <a:gd name="connsiteX86" fmla="*/ 1597573 w 3951890"/>
              <a:gd name="connsiteY86" fmla="*/ 620110 h 5959366"/>
              <a:gd name="connsiteX87" fmla="*/ 1408387 w 3951890"/>
              <a:gd name="connsiteY87" fmla="*/ 388883 h 5959366"/>
              <a:gd name="connsiteX88" fmla="*/ 1271752 w 3951890"/>
              <a:gd name="connsiteY88" fmla="*/ 73572 h 5959366"/>
              <a:gd name="connsiteX89" fmla="*/ 1124607 w 3951890"/>
              <a:gd name="connsiteY89" fmla="*/ 0 h 5959366"/>
              <a:gd name="connsiteX0" fmla="*/ 1124607 w 3951890"/>
              <a:gd name="connsiteY0" fmla="*/ 0 h 5959366"/>
              <a:gd name="connsiteX1" fmla="*/ 935421 w 3951890"/>
              <a:gd name="connsiteY1" fmla="*/ 388883 h 5959366"/>
              <a:gd name="connsiteX2" fmla="*/ 399393 w 3951890"/>
              <a:gd name="connsiteY2" fmla="*/ 536028 h 5959366"/>
              <a:gd name="connsiteX3" fmla="*/ 84083 w 3951890"/>
              <a:gd name="connsiteY3" fmla="*/ 819807 h 5959366"/>
              <a:gd name="connsiteX4" fmla="*/ 84083 w 3951890"/>
              <a:gd name="connsiteY4" fmla="*/ 1093076 h 5959366"/>
              <a:gd name="connsiteX5" fmla="*/ 294290 w 3951890"/>
              <a:gd name="connsiteY5" fmla="*/ 1492469 h 5959366"/>
              <a:gd name="connsiteX6" fmla="*/ 399394 w 3951890"/>
              <a:gd name="connsiteY6" fmla="*/ 1660634 h 5959366"/>
              <a:gd name="connsiteX7" fmla="*/ 430924 w 3951890"/>
              <a:gd name="connsiteY7" fmla="*/ 1870841 h 5959366"/>
              <a:gd name="connsiteX8" fmla="*/ 630621 w 3951890"/>
              <a:gd name="connsiteY8" fmla="*/ 1923394 h 5959366"/>
              <a:gd name="connsiteX9" fmla="*/ 819807 w 3951890"/>
              <a:gd name="connsiteY9" fmla="*/ 1671145 h 5959366"/>
              <a:gd name="connsiteX10" fmla="*/ 756745 w 3951890"/>
              <a:gd name="connsiteY10" fmla="*/ 1250731 h 5959366"/>
              <a:gd name="connsiteX11" fmla="*/ 672662 w 3951890"/>
              <a:gd name="connsiteY11" fmla="*/ 1051035 h 5959366"/>
              <a:gd name="connsiteX12" fmla="*/ 851338 w 3951890"/>
              <a:gd name="connsiteY12" fmla="*/ 1008993 h 5959366"/>
              <a:gd name="connsiteX13" fmla="*/ 1019504 w 3951890"/>
              <a:gd name="connsiteY13" fmla="*/ 1481959 h 5959366"/>
              <a:gd name="connsiteX14" fmla="*/ 1051035 w 3951890"/>
              <a:gd name="connsiteY14" fmla="*/ 1891862 h 5959366"/>
              <a:gd name="connsiteX15" fmla="*/ 998483 w 3951890"/>
              <a:gd name="connsiteY15" fmla="*/ 2364828 h 5959366"/>
              <a:gd name="connsiteX16" fmla="*/ 420414 w 3951890"/>
              <a:gd name="connsiteY16" fmla="*/ 3499945 h 5959366"/>
              <a:gd name="connsiteX17" fmla="*/ 346842 w 3951890"/>
              <a:gd name="connsiteY17" fmla="*/ 3626070 h 5959366"/>
              <a:gd name="connsiteX18" fmla="*/ 357352 w 3951890"/>
              <a:gd name="connsiteY18" fmla="*/ 3710152 h 5959366"/>
              <a:gd name="connsiteX19" fmla="*/ 325821 w 3951890"/>
              <a:gd name="connsiteY19" fmla="*/ 3815255 h 5959366"/>
              <a:gd name="connsiteX20" fmla="*/ 262759 w 3951890"/>
              <a:gd name="connsiteY20" fmla="*/ 4025462 h 5959366"/>
              <a:gd name="connsiteX21" fmla="*/ 157656 w 3951890"/>
              <a:gd name="connsiteY21" fmla="*/ 4550979 h 5959366"/>
              <a:gd name="connsiteX22" fmla="*/ 0 w 3951890"/>
              <a:gd name="connsiteY22" fmla="*/ 5139559 h 5959366"/>
              <a:gd name="connsiteX23" fmla="*/ 21021 w 3951890"/>
              <a:gd name="connsiteY23" fmla="*/ 5255172 h 5959366"/>
              <a:gd name="connsiteX24" fmla="*/ 115615 w 3951890"/>
              <a:gd name="connsiteY24" fmla="*/ 5297213 h 5959366"/>
              <a:gd name="connsiteX25" fmla="*/ 168166 w 3951890"/>
              <a:gd name="connsiteY25" fmla="*/ 5391807 h 5959366"/>
              <a:gd name="connsiteX26" fmla="*/ 420415 w 3951890"/>
              <a:gd name="connsiteY26" fmla="*/ 5370787 h 5959366"/>
              <a:gd name="connsiteX27" fmla="*/ 536028 w 3951890"/>
              <a:gd name="connsiteY27" fmla="*/ 5318234 h 5959366"/>
              <a:gd name="connsiteX28" fmla="*/ 630620 w 3951890"/>
              <a:gd name="connsiteY28" fmla="*/ 5297214 h 5959366"/>
              <a:gd name="connsiteX29" fmla="*/ 714702 w 3951890"/>
              <a:gd name="connsiteY29" fmla="*/ 4929352 h 5959366"/>
              <a:gd name="connsiteX30" fmla="*/ 756745 w 3951890"/>
              <a:gd name="connsiteY30" fmla="*/ 4572000 h 5959366"/>
              <a:gd name="connsiteX31" fmla="*/ 903889 w 3951890"/>
              <a:gd name="connsiteY31" fmla="*/ 4014952 h 5959366"/>
              <a:gd name="connsiteX32" fmla="*/ 966952 w 3951890"/>
              <a:gd name="connsiteY32" fmla="*/ 4824249 h 5959366"/>
              <a:gd name="connsiteX33" fmla="*/ 987973 w 3951890"/>
              <a:gd name="connsiteY33" fmla="*/ 4981903 h 5959366"/>
              <a:gd name="connsiteX34" fmla="*/ 1103587 w 3951890"/>
              <a:gd name="connsiteY34" fmla="*/ 5108026 h 5959366"/>
              <a:gd name="connsiteX35" fmla="*/ 1240220 w 3951890"/>
              <a:gd name="connsiteY35" fmla="*/ 5108028 h 5959366"/>
              <a:gd name="connsiteX36" fmla="*/ 1366345 w 3951890"/>
              <a:gd name="connsiteY36" fmla="*/ 5087007 h 5959366"/>
              <a:gd name="connsiteX37" fmla="*/ 1587062 w 3951890"/>
              <a:gd name="connsiteY37" fmla="*/ 4614041 h 5959366"/>
              <a:gd name="connsiteX38" fmla="*/ 1692166 w 3951890"/>
              <a:gd name="connsiteY38" fmla="*/ 4172608 h 5959366"/>
              <a:gd name="connsiteX39" fmla="*/ 2070539 w 3951890"/>
              <a:gd name="connsiteY39" fmla="*/ 4288220 h 5959366"/>
              <a:gd name="connsiteX40" fmla="*/ 2217683 w 3951890"/>
              <a:gd name="connsiteY40" fmla="*/ 4708636 h 5959366"/>
              <a:gd name="connsiteX41" fmla="*/ 2280745 w 3951890"/>
              <a:gd name="connsiteY41" fmla="*/ 5265683 h 5959366"/>
              <a:gd name="connsiteX42" fmla="*/ 2354317 w 3951890"/>
              <a:gd name="connsiteY42" fmla="*/ 5612524 h 5959366"/>
              <a:gd name="connsiteX43" fmla="*/ 2417381 w 3951890"/>
              <a:gd name="connsiteY43" fmla="*/ 5791199 h 5959366"/>
              <a:gd name="connsiteX44" fmla="*/ 2575035 w 3951890"/>
              <a:gd name="connsiteY44" fmla="*/ 5959366 h 5959366"/>
              <a:gd name="connsiteX45" fmla="*/ 2722180 w 3951890"/>
              <a:gd name="connsiteY45" fmla="*/ 5927835 h 5959366"/>
              <a:gd name="connsiteX46" fmla="*/ 2837794 w 3951890"/>
              <a:gd name="connsiteY46" fmla="*/ 5917324 h 5959366"/>
              <a:gd name="connsiteX47" fmla="*/ 2774731 w 3951890"/>
              <a:gd name="connsiteY47" fmla="*/ 5686097 h 5959366"/>
              <a:gd name="connsiteX48" fmla="*/ 2680138 w 3951890"/>
              <a:gd name="connsiteY48" fmla="*/ 5423338 h 5959366"/>
              <a:gd name="connsiteX49" fmla="*/ 2711669 w 3951890"/>
              <a:gd name="connsiteY49" fmla="*/ 5044965 h 5959366"/>
              <a:gd name="connsiteX50" fmla="*/ 2711669 w 3951890"/>
              <a:gd name="connsiteY50" fmla="*/ 4740165 h 5959366"/>
              <a:gd name="connsiteX51" fmla="*/ 2879835 w 3951890"/>
              <a:gd name="connsiteY51" fmla="*/ 3983421 h 5959366"/>
              <a:gd name="connsiteX52" fmla="*/ 3174123 w 3951890"/>
              <a:gd name="connsiteY52" fmla="*/ 4277711 h 5959366"/>
              <a:gd name="connsiteX53" fmla="*/ 2932386 w 3951890"/>
              <a:gd name="connsiteY53" fmla="*/ 5234151 h 5959366"/>
              <a:gd name="connsiteX54" fmla="*/ 2974428 w 3951890"/>
              <a:gd name="connsiteY54" fmla="*/ 5675587 h 5959366"/>
              <a:gd name="connsiteX55" fmla="*/ 3090041 w 3951890"/>
              <a:gd name="connsiteY55" fmla="*/ 5770179 h 5959366"/>
              <a:gd name="connsiteX56" fmla="*/ 3310758 w 3951890"/>
              <a:gd name="connsiteY56" fmla="*/ 5780691 h 5959366"/>
              <a:gd name="connsiteX57" fmla="*/ 3489434 w 3951890"/>
              <a:gd name="connsiteY57" fmla="*/ 5717627 h 5959366"/>
              <a:gd name="connsiteX58" fmla="*/ 3626070 w 3951890"/>
              <a:gd name="connsiteY58" fmla="*/ 5644055 h 5959366"/>
              <a:gd name="connsiteX59" fmla="*/ 3783725 w 3951890"/>
              <a:gd name="connsiteY59" fmla="*/ 5454869 h 5959366"/>
              <a:gd name="connsiteX60" fmla="*/ 3899339 w 3951890"/>
              <a:gd name="connsiteY60" fmla="*/ 5150069 h 5959366"/>
              <a:gd name="connsiteX61" fmla="*/ 3951890 w 3951890"/>
              <a:gd name="connsiteY61" fmla="*/ 4487918 h 5959366"/>
              <a:gd name="connsiteX62" fmla="*/ 3941380 w 3951890"/>
              <a:gd name="connsiteY62" fmla="*/ 4172607 h 5959366"/>
              <a:gd name="connsiteX63" fmla="*/ 3668111 w 3951890"/>
              <a:gd name="connsiteY63" fmla="*/ 3857297 h 5959366"/>
              <a:gd name="connsiteX64" fmla="*/ 3457904 w 3951890"/>
              <a:gd name="connsiteY64" fmla="*/ 3037490 h 5959366"/>
              <a:gd name="connsiteX65" fmla="*/ 3279228 w 3951890"/>
              <a:gd name="connsiteY65" fmla="*/ 2543504 h 5959366"/>
              <a:gd name="connsiteX66" fmla="*/ 3090042 w 3951890"/>
              <a:gd name="connsiteY66" fmla="*/ 2291255 h 5959366"/>
              <a:gd name="connsiteX67" fmla="*/ 2911366 w 3951890"/>
              <a:gd name="connsiteY67" fmla="*/ 1923393 h 5959366"/>
              <a:gd name="connsiteX68" fmla="*/ 2764221 w 3951890"/>
              <a:gd name="connsiteY68" fmla="*/ 1681655 h 5959366"/>
              <a:gd name="connsiteX69" fmla="*/ 2827283 w 3951890"/>
              <a:gd name="connsiteY69" fmla="*/ 1282262 h 5959366"/>
              <a:gd name="connsiteX70" fmla="*/ 2890345 w 3951890"/>
              <a:gd name="connsiteY70" fmla="*/ 1187669 h 5959366"/>
              <a:gd name="connsiteX71" fmla="*/ 2858814 w 3951890"/>
              <a:gd name="connsiteY71" fmla="*/ 1534511 h 5959366"/>
              <a:gd name="connsiteX72" fmla="*/ 3016469 w 3951890"/>
              <a:gd name="connsiteY72" fmla="*/ 1996966 h 5959366"/>
              <a:gd name="connsiteX73" fmla="*/ 3563007 w 3951890"/>
              <a:gd name="connsiteY73" fmla="*/ 2017986 h 5959366"/>
              <a:gd name="connsiteX74" fmla="*/ 3668111 w 3951890"/>
              <a:gd name="connsiteY74" fmla="*/ 1828800 h 5959366"/>
              <a:gd name="connsiteX75" fmla="*/ 3436883 w 3951890"/>
              <a:gd name="connsiteY75" fmla="*/ 1597573 h 5959366"/>
              <a:gd name="connsiteX76" fmla="*/ 3657600 w 3951890"/>
              <a:gd name="connsiteY76" fmla="*/ 1219200 h 5959366"/>
              <a:gd name="connsiteX77" fmla="*/ 3594538 w 3951890"/>
              <a:gd name="connsiteY77" fmla="*/ 630621 h 5959366"/>
              <a:gd name="connsiteX78" fmla="*/ 3520966 w 3951890"/>
              <a:gd name="connsiteY78" fmla="*/ 515007 h 5959366"/>
              <a:gd name="connsiteX79" fmla="*/ 3069021 w 3951890"/>
              <a:gd name="connsiteY79" fmla="*/ 283780 h 5959366"/>
              <a:gd name="connsiteX80" fmla="*/ 2816773 w 3951890"/>
              <a:gd name="connsiteY80" fmla="*/ 231228 h 5959366"/>
              <a:gd name="connsiteX81" fmla="*/ 2606566 w 3951890"/>
              <a:gd name="connsiteY81" fmla="*/ 42042 h 5959366"/>
              <a:gd name="connsiteX82" fmla="*/ 2469931 w 3951890"/>
              <a:gd name="connsiteY82" fmla="*/ 31532 h 5959366"/>
              <a:gd name="connsiteX83" fmla="*/ 2322786 w 3951890"/>
              <a:gd name="connsiteY83" fmla="*/ 294290 h 5959366"/>
              <a:gd name="connsiteX84" fmla="*/ 2123090 w 3951890"/>
              <a:gd name="connsiteY84" fmla="*/ 493986 h 5959366"/>
              <a:gd name="connsiteX85" fmla="*/ 1828801 w 3951890"/>
              <a:gd name="connsiteY85" fmla="*/ 588580 h 5959366"/>
              <a:gd name="connsiteX86" fmla="*/ 1597573 w 3951890"/>
              <a:gd name="connsiteY86" fmla="*/ 620110 h 5959366"/>
              <a:gd name="connsiteX87" fmla="*/ 1408387 w 3951890"/>
              <a:gd name="connsiteY87" fmla="*/ 388883 h 5959366"/>
              <a:gd name="connsiteX88" fmla="*/ 1271752 w 3951890"/>
              <a:gd name="connsiteY88" fmla="*/ 73572 h 5959366"/>
              <a:gd name="connsiteX89" fmla="*/ 1124607 w 3951890"/>
              <a:gd name="connsiteY89" fmla="*/ 0 h 5959366"/>
              <a:gd name="connsiteX0" fmla="*/ 1124607 w 3951890"/>
              <a:gd name="connsiteY0" fmla="*/ 0 h 5959366"/>
              <a:gd name="connsiteX1" fmla="*/ 935421 w 3951890"/>
              <a:gd name="connsiteY1" fmla="*/ 388883 h 5959366"/>
              <a:gd name="connsiteX2" fmla="*/ 399393 w 3951890"/>
              <a:gd name="connsiteY2" fmla="*/ 536028 h 5959366"/>
              <a:gd name="connsiteX3" fmla="*/ 84083 w 3951890"/>
              <a:gd name="connsiteY3" fmla="*/ 819807 h 5959366"/>
              <a:gd name="connsiteX4" fmla="*/ 84083 w 3951890"/>
              <a:gd name="connsiteY4" fmla="*/ 1093076 h 5959366"/>
              <a:gd name="connsiteX5" fmla="*/ 294290 w 3951890"/>
              <a:gd name="connsiteY5" fmla="*/ 1492469 h 5959366"/>
              <a:gd name="connsiteX6" fmla="*/ 399394 w 3951890"/>
              <a:gd name="connsiteY6" fmla="*/ 1660634 h 5959366"/>
              <a:gd name="connsiteX7" fmla="*/ 430924 w 3951890"/>
              <a:gd name="connsiteY7" fmla="*/ 1870841 h 5959366"/>
              <a:gd name="connsiteX8" fmla="*/ 630621 w 3951890"/>
              <a:gd name="connsiteY8" fmla="*/ 1923394 h 5959366"/>
              <a:gd name="connsiteX9" fmla="*/ 819807 w 3951890"/>
              <a:gd name="connsiteY9" fmla="*/ 1671145 h 5959366"/>
              <a:gd name="connsiteX10" fmla="*/ 756745 w 3951890"/>
              <a:gd name="connsiteY10" fmla="*/ 1250731 h 5959366"/>
              <a:gd name="connsiteX11" fmla="*/ 672662 w 3951890"/>
              <a:gd name="connsiteY11" fmla="*/ 1051035 h 5959366"/>
              <a:gd name="connsiteX12" fmla="*/ 851338 w 3951890"/>
              <a:gd name="connsiteY12" fmla="*/ 1008993 h 5959366"/>
              <a:gd name="connsiteX13" fmla="*/ 1019504 w 3951890"/>
              <a:gd name="connsiteY13" fmla="*/ 1481959 h 5959366"/>
              <a:gd name="connsiteX14" fmla="*/ 1051035 w 3951890"/>
              <a:gd name="connsiteY14" fmla="*/ 1891862 h 5959366"/>
              <a:gd name="connsiteX15" fmla="*/ 998483 w 3951890"/>
              <a:gd name="connsiteY15" fmla="*/ 2364828 h 5959366"/>
              <a:gd name="connsiteX16" fmla="*/ 420414 w 3951890"/>
              <a:gd name="connsiteY16" fmla="*/ 3499945 h 5959366"/>
              <a:gd name="connsiteX17" fmla="*/ 346842 w 3951890"/>
              <a:gd name="connsiteY17" fmla="*/ 3626070 h 5959366"/>
              <a:gd name="connsiteX18" fmla="*/ 357352 w 3951890"/>
              <a:gd name="connsiteY18" fmla="*/ 3710152 h 5959366"/>
              <a:gd name="connsiteX19" fmla="*/ 325821 w 3951890"/>
              <a:gd name="connsiteY19" fmla="*/ 3815255 h 5959366"/>
              <a:gd name="connsiteX20" fmla="*/ 262759 w 3951890"/>
              <a:gd name="connsiteY20" fmla="*/ 4025462 h 5959366"/>
              <a:gd name="connsiteX21" fmla="*/ 157656 w 3951890"/>
              <a:gd name="connsiteY21" fmla="*/ 4550979 h 5959366"/>
              <a:gd name="connsiteX22" fmla="*/ 0 w 3951890"/>
              <a:gd name="connsiteY22" fmla="*/ 5139559 h 5959366"/>
              <a:gd name="connsiteX23" fmla="*/ 21021 w 3951890"/>
              <a:gd name="connsiteY23" fmla="*/ 5255172 h 5959366"/>
              <a:gd name="connsiteX24" fmla="*/ 115615 w 3951890"/>
              <a:gd name="connsiteY24" fmla="*/ 5297213 h 5959366"/>
              <a:gd name="connsiteX25" fmla="*/ 168166 w 3951890"/>
              <a:gd name="connsiteY25" fmla="*/ 5391807 h 5959366"/>
              <a:gd name="connsiteX26" fmla="*/ 420415 w 3951890"/>
              <a:gd name="connsiteY26" fmla="*/ 5370787 h 5959366"/>
              <a:gd name="connsiteX27" fmla="*/ 536028 w 3951890"/>
              <a:gd name="connsiteY27" fmla="*/ 5318234 h 5959366"/>
              <a:gd name="connsiteX28" fmla="*/ 630620 w 3951890"/>
              <a:gd name="connsiteY28" fmla="*/ 5297214 h 5959366"/>
              <a:gd name="connsiteX29" fmla="*/ 714702 w 3951890"/>
              <a:gd name="connsiteY29" fmla="*/ 4929352 h 5959366"/>
              <a:gd name="connsiteX30" fmla="*/ 756745 w 3951890"/>
              <a:gd name="connsiteY30" fmla="*/ 4572000 h 5959366"/>
              <a:gd name="connsiteX31" fmla="*/ 903889 w 3951890"/>
              <a:gd name="connsiteY31" fmla="*/ 4014952 h 5959366"/>
              <a:gd name="connsiteX32" fmla="*/ 966952 w 3951890"/>
              <a:gd name="connsiteY32" fmla="*/ 4824249 h 5959366"/>
              <a:gd name="connsiteX33" fmla="*/ 987973 w 3951890"/>
              <a:gd name="connsiteY33" fmla="*/ 4981903 h 5959366"/>
              <a:gd name="connsiteX34" fmla="*/ 1103587 w 3951890"/>
              <a:gd name="connsiteY34" fmla="*/ 5108026 h 5959366"/>
              <a:gd name="connsiteX35" fmla="*/ 1240220 w 3951890"/>
              <a:gd name="connsiteY35" fmla="*/ 5108028 h 5959366"/>
              <a:gd name="connsiteX36" fmla="*/ 1366345 w 3951890"/>
              <a:gd name="connsiteY36" fmla="*/ 5087007 h 5959366"/>
              <a:gd name="connsiteX37" fmla="*/ 1587062 w 3951890"/>
              <a:gd name="connsiteY37" fmla="*/ 4614041 h 5959366"/>
              <a:gd name="connsiteX38" fmla="*/ 1692166 w 3951890"/>
              <a:gd name="connsiteY38" fmla="*/ 4172608 h 5959366"/>
              <a:gd name="connsiteX39" fmla="*/ 2070539 w 3951890"/>
              <a:gd name="connsiteY39" fmla="*/ 4288220 h 5959366"/>
              <a:gd name="connsiteX40" fmla="*/ 2217683 w 3951890"/>
              <a:gd name="connsiteY40" fmla="*/ 4708636 h 5959366"/>
              <a:gd name="connsiteX41" fmla="*/ 2280745 w 3951890"/>
              <a:gd name="connsiteY41" fmla="*/ 5265683 h 5959366"/>
              <a:gd name="connsiteX42" fmla="*/ 2354317 w 3951890"/>
              <a:gd name="connsiteY42" fmla="*/ 5612524 h 5959366"/>
              <a:gd name="connsiteX43" fmla="*/ 2417381 w 3951890"/>
              <a:gd name="connsiteY43" fmla="*/ 5791199 h 5959366"/>
              <a:gd name="connsiteX44" fmla="*/ 2575035 w 3951890"/>
              <a:gd name="connsiteY44" fmla="*/ 5959366 h 5959366"/>
              <a:gd name="connsiteX45" fmla="*/ 2722180 w 3951890"/>
              <a:gd name="connsiteY45" fmla="*/ 5927835 h 5959366"/>
              <a:gd name="connsiteX46" fmla="*/ 2680138 w 3951890"/>
              <a:gd name="connsiteY46" fmla="*/ 5717628 h 5959366"/>
              <a:gd name="connsiteX47" fmla="*/ 2774731 w 3951890"/>
              <a:gd name="connsiteY47" fmla="*/ 5686097 h 5959366"/>
              <a:gd name="connsiteX48" fmla="*/ 2680138 w 3951890"/>
              <a:gd name="connsiteY48" fmla="*/ 5423338 h 5959366"/>
              <a:gd name="connsiteX49" fmla="*/ 2711669 w 3951890"/>
              <a:gd name="connsiteY49" fmla="*/ 5044965 h 5959366"/>
              <a:gd name="connsiteX50" fmla="*/ 2711669 w 3951890"/>
              <a:gd name="connsiteY50" fmla="*/ 4740165 h 5959366"/>
              <a:gd name="connsiteX51" fmla="*/ 2879835 w 3951890"/>
              <a:gd name="connsiteY51" fmla="*/ 3983421 h 5959366"/>
              <a:gd name="connsiteX52" fmla="*/ 3174123 w 3951890"/>
              <a:gd name="connsiteY52" fmla="*/ 4277711 h 5959366"/>
              <a:gd name="connsiteX53" fmla="*/ 2932386 w 3951890"/>
              <a:gd name="connsiteY53" fmla="*/ 5234151 h 5959366"/>
              <a:gd name="connsiteX54" fmla="*/ 2974428 w 3951890"/>
              <a:gd name="connsiteY54" fmla="*/ 5675587 h 5959366"/>
              <a:gd name="connsiteX55" fmla="*/ 3090041 w 3951890"/>
              <a:gd name="connsiteY55" fmla="*/ 5770179 h 5959366"/>
              <a:gd name="connsiteX56" fmla="*/ 3310758 w 3951890"/>
              <a:gd name="connsiteY56" fmla="*/ 5780691 h 5959366"/>
              <a:gd name="connsiteX57" fmla="*/ 3489434 w 3951890"/>
              <a:gd name="connsiteY57" fmla="*/ 5717627 h 5959366"/>
              <a:gd name="connsiteX58" fmla="*/ 3626070 w 3951890"/>
              <a:gd name="connsiteY58" fmla="*/ 5644055 h 5959366"/>
              <a:gd name="connsiteX59" fmla="*/ 3783725 w 3951890"/>
              <a:gd name="connsiteY59" fmla="*/ 5454869 h 5959366"/>
              <a:gd name="connsiteX60" fmla="*/ 3899339 w 3951890"/>
              <a:gd name="connsiteY60" fmla="*/ 5150069 h 5959366"/>
              <a:gd name="connsiteX61" fmla="*/ 3951890 w 3951890"/>
              <a:gd name="connsiteY61" fmla="*/ 4487918 h 5959366"/>
              <a:gd name="connsiteX62" fmla="*/ 3941380 w 3951890"/>
              <a:gd name="connsiteY62" fmla="*/ 4172607 h 5959366"/>
              <a:gd name="connsiteX63" fmla="*/ 3668111 w 3951890"/>
              <a:gd name="connsiteY63" fmla="*/ 3857297 h 5959366"/>
              <a:gd name="connsiteX64" fmla="*/ 3457904 w 3951890"/>
              <a:gd name="connsiteY64" fmla="*/ 3037490 h 5959366"/>
              <a:gd name="connsiteX65" fmla="*/ 3279228 w 3951890"/>
              <a:gd name="connsiteY65" fmla="*/ 2543504 h 5959366"/>
              <a:gd name="connsiteX66" fmla="*/ 3090042 w 3951890"/>
              <a:gd name="connsiteY66" fmla="*/ 2291255 h 5959366"/>
              <a:gd name="connsiteX67" fmla="*/ 2911366 w 3951890"/>
              <a:gd name="connsiteY67" fmla="*/ 1923393 h 5959366"/>
              <a:gd name="connsiteX68" fmla="*/ 2764221 w 3951890"/>
              <a:gd name="connsiteY68" fmla="*/ 1681655 h 5959366"/>
              <a:gd name="connsiteX69" fmla="*/ 2827283 w 3951890"/>
              <a:gd name="connsiteY69" fmla="*/ 1282262 h 5959366"/>
              <a:gd name="connsiteX70" fmla="*/ 2890345 w 3951890"/>
              <a:gd name="connsiteY70" fmla="*/ 1187669 h 5959366"/>
              <a:gd name="connsiteX71" fmla="*/ 2858814 w 3951890"/>
              <a:gd name="connsiteY71" fmla="*/ 1534511 h 5959366"/>
              <a:gd name="connsiteX72" fmla="*/ 3016469 w 3951890"/>
              <a:gd name="connsiteY72" fmla="*/ 1996966 h 5959366"/>
              <a:gd name="connsiteX73" fmla="*/ 3563007 w 3951890"/>
              <a:gd name="connsiteY73" fmla="*/ 2017986 h 5959366"/>
              <a:gd name="connsiteX74" fmla="*/ 3668111 w 3951890"/>
              <a:gd name="connsiteY74" fmla="*/ 1828800 h 5959366"/>
              <a:gd name="connsiteX75" fmla="*/ 3436883 w 3951890"/>
              <a:gd name="connsiteY75" fmla="*/ 1597573 h 5959366"/>
              <a:gd name="connsiteX76" fmla="*/ 3657600 w 3951890"/>
              <a:gd name="connsiteY76" fmla="*/ 1219200 h 5959366"/>
              <a:gd name="connsiteX77" fmla="*/ 3594538 w 3951890"/>
              <a:gd name="connsiteY77" fmla="*/ 630621 h 5959366"/>
              <a:gd name="connsiteX78" fmla="*/ 3520966 w 3951890"/>
              <a:gd name="connsiteY78" fmla="*/ 515007 h 5959366"/>
              <a:gd name="connsiteX79" fmla="*/ 3069021 w 3951890"/>
              <a:gd name="connsiteY79" fmla="*/ 283780 h 5959366"/>
              <a:gd name="connsiteX80" fmla="*/ 2816773 w 3951890"/>
              <a:gd name="connsiteY80" fmla="*/ 231228 h 5959366"/>
              <a:gd name="connsiteX81" fmla="*/ 2606566 w 3951890"/>
              <a:gd name="connsiteY81" fmla="*/ 42042 h 5959366"/>
              <a:gd name="connsiteX82" fmla="*/ 2469931 w 3951890"/>
              <a:gd name="connsiteY82" fmla="*/ 31532 h 5959366"/>
              <a:gd name="connsiteX83" fmla="*/ 2322786 w 3951890"/>
              <a:gd name="connsiteY83" fmla="*/ 294290 h 5959366"/>
              <a:gd name="connsiteX84" fmla="*/ 2123090 w 3951890"/>
              <a:gd name="connsiteY84" fmla="*/ 493986 h 5959366"/>
              <a:gd name="connsiteX85" fmla="*/ 1828801 w 3951890"/>
              <a:gd name="connsiteY85" fmla="*/ 588580 h 5959366"/>
              <a:gd name="connsiteX86" fmla="*/ 1597573 w 3951890"/>
              <a:gd name="connsiteY86" fmla="*/ 620110 h 5959366"/>
              <a:gd name="connsiteX87" fmla="*/ 1408387 w 3951890"/>
              <a:gd name="connsiteY87" fmla="*/ 388883 h 5959366"/>
              <a:gd name="connsiteX88" fmla="*/ 1271752 w 3951890"/>
              <a:gd name="connsiteY88" fmla="*/ 73572 h 5959366"/>
              <a:gd name="connsiteX89" fmla="*/ 1124607 w 3951890"/>
              <a:gd name="connsiteY89" fmla="*/ 0 h 5959366"/>
              <a:gd name="connsiteX0" fmla="*/ 1124607 w 3951890"/>
              <a:gd name="connsiteY0" fmla="*/ 0 h 5959366"/>
              <a:gd name="connsiteX1" fmla="*/ 935421 w 3951890"/>
              <a:gd name="connsiteY1" fmla="*/ 388883 h 5959366"/>
              <a:gd name="connsiteX2" fmla="*/ 399393 w 3951890"/>
              <a:gd name="connsiteY2" fmla="*/ 536028 h 5959366"/>
              <a:gd name="connsiteX3" fmla="*/ 84083 w 3951890"/>
              <a:gd name="connsiteY3" fmla="*/ 819807 h 5959366"/>
              <a:gd name="connsiteX4" fmla="*/ 84083 w 3951890"/>
              <a:gd name="connsiteY4" fmla="*/ 1093076 h 5959366"/>
              <a:gd name="connsiteX5" fmla="*/ 294290 w 3951890"/>
              <a:gd name="connsiteY5" fmla="*/ 1492469 h 5959366"/>
              <a:gd name="connsiteX6" fmla="*/ 399394 w 3951890"/>
              <a:gd name="connsiteY6" fmla="*/ 1660634 h 5959366"/>
              <a:gd name="connsiteX7" fmla="*/ 430924 w 3951890"/>
              <a:gd name="connsiteY7" fmla="*/ 1870841 h 5959366"/>
              <a:gd name="connsiteX8" fmla="*/ 630621 w 3951890"/>
              <a:gd name="connsiteY8" fmla="*/ 1923394 h 5959366"/>
              <a:gd name="connsiteX9" fmla="*/ 819807 w 3951890"/>
              <a:gd name="connsiteY9" fmla="*/ 1671145 h 5959366"/>
              <a:gd name="connsiteX10" fmla="*/ 756745 w 3951890"/>
              <a:gd name="connsiteY10" fmla="*/ 1250731 h 5959366"/>
              <a:gd name="connsiteX11" fmla="*/ 672662 w 3951890"/>
              <a:gd name="connsiteY11" fmla="*/ 1051035 h 5959366"/>
              <a:gd name="connsiteX12" fmla="*/ 851338 w 3951890"/>
              <a:gd name="connsiteY12" fmla="*/ 1008993 h 5959366"/>
              <a:gd name="connsiteX13" fmla="*/ 1019504 w 3951890"/>
              <a:gd name="connsiteY13" fmla="*/ 1481959 h 5959366"/>
              <a:gd name="connsiteX14" fmla="*/ 1051035 w 3951890"/>
              <a:gd name="connsiteY14" fmla="*/ 1891862 h 5959366"/>
              <a:gd name="connsiteX15" fmla="*/ 998483 w 3951890"/>
              <a:gd name="connsiteY15" fmla="*/ 2364828 h 5959366"/>
              <a:gd name="connsiteX16" fmla="*/ 420414 w 3951890"/>
              <a:gd name="connsiteY16" fmla="*/ 3499945 h 5959366"/>
              <a:gd name="connsiteX17" fmla="*/ 346842 w 3951890"/>
              <a:gd name="connsiteY17" fmla="*/ 3626070 h 5959366"/>
              <a:gd name="connsiteX18" fmla="*/ 357352 w 3951890"/>
              <a:gd name="connsiteY18" fmla="*/ 3710152 h 5959366"/>
              <a:gd name="connsiteX19" fmla="*/ 325821 w 3951890"/>
              <a:gd name="connsiteY19" fmla="*/ 3815255 h 5959366"/>
              <a:gd name="connsiteX20" fmla="*/ 262759 w 3951890"/>
              <a:gd name="connsiteY20" fmla="*/ 4025462 h 5959366"/>
              <a:gd name="connsiteX21" fmla="*/ 157656 w 3951890"/>
              <a:gd name="connsiteY21" fmla="*/ 4550979 h 5959366"/>
              <a:gd name="connsiteX22" fmla="*/ 0 w 3951890"/>
              <a:gd name="connsiteY22" fmla="*/ 5139559 h 5959366"/>
              <a:gd name="connsiteX23" fmla="*/ 21021 w 3951890"/>
              <a:gd name="connsiteY23" fmla="*/ 5255172 h 5959366"/>
              <a:gd name="connsiteX24" fmla="*/ 115615 w 3951890"/>
              <a:gd name="connsiteY24" fmla="*/ 5297213 h 5959366"/>
              <a:gd name="connsiteX25" fmla="*/ 168166 w 3951890"/>
              <a:gd name="connsiteY25" fmla="*/ 5391807 h 5959366"/>
              <a:gd name="connsiteX26" fmla="*/ 420415 w 3951890"/>
              <a:gd name="connsiteY26" fmla="*/ 5370787 h 5959366"/>
              <a:gd name="connsiteX27" fmla="*/ 536028 w 3951890"/>
              <a:gd name="connsiteY27" fmla="*/ 5318234 h 5959366"/>
              <a:gd name="connsiteX28" fmla="*/ 630620 w 3951890"/>
              <a:gd name="connsiteY28" fmla="*/ 5297214 h 5959366"/>
              <a:gd name="connsiteX29" fmla="*/ 714702 w 3951890"/>
              <a:gd name="connsiteY29" fmla="*/ 4929352 h 5959366"/>
              <a:gd name="connsiteX30" fmla="*/ 756745 w 3951890"/>
              <a:gd name="connsiteY30" fmla="*/ 4572000 h 5959366"/>
              <a:gd name="connsiteX31" fmla="*/ 903889 w 3951890"/>
              <a:gd name="connsiteY31" fmla="*/ 4014952 h 5959366"/>
              <a:gd name="connsiteX32" fmla="*/ 966952 w 3951890"/>
              <a:gd name="connsiteY32" fmla="*/ 4824249 h 5959366"/>
              <a:gd name="connsiteX33" fmla="*/ 987973 w 3951890"/>
              <a:gd name="connsiteY33" fmla="*/ 4981903 h 5959366"/>
              <a:gd name="connsiteX34" fmla="*/ 1103587 w 3951890"/>
              <a:gd name="connsiteY34" fmla="*/ 5108026 h 5959366"/>
              <a:gd name="connsiteX35" fmla="*/ 1240220 w 3951890"/>
              <a:gd name="connsiteY35" fmla="*/ 5108028 h 5959366"/>
              <a:gd name="connsiteX36" fmla="*/ 1366345 w 3951890"/>
              <a:gd name="connsiteY36" fmla="*/ 5087007 h 5959366"/>
              <a:gd name="connsiteX37" fmla="*/ 1587062 w 3951890"/>
              <a:gd name="connsiteY37" fmla="*/ 4614041 h 5959366"/>
              <a:gd name="connsiteX38" fmla="*/ 1692166 w 3951890"/>
              <a:gd name="connsiteY38" fmla="*/ 4172608 h 5959366"/>
              <a:gd name="connsiteX39" fmla="*/ 2070539 w 3951890"/>
              <a:gd name="connsiteY39" fmla="*/ 4288220 h 5959366"/>
              <a:gd name="connsiteX40" fmla="*/ 2217683 w 3951890"/>
              <a:gd name="connsiteY40" fmla="*/ 4708636 h 5959366"/>
              <a:gd name="connsiteX41" fmla="*/ 2280745 w 3951890"/>
              <a:gd name="connsiteY41" fmla="*/ 5265683 h 5959366"/>
              <a:gd name="connsiteX42" fmla="*/ 2354317 w 3951890"/>
              <a:gd name="connsiteY42" fmla="*/ 5612524 h 5959366"/>
              <a:gd name="connsiteX43" fmla="*/ 2417381 w 3951890"/>
              <a:gd name="connsiteY43" fmla="*/ 5791199 h 5959366"/>
              <a:gd name="connsiteX44" fmla="*/ 2575035 w 3951890"/>
              <a:gd name="connsiteY44" fmla="*/ 5959366 h 5959366"/>
              <a:gd name="connsiteX45" fmla="*/ 2543504 w 3951890"/>
              <a:gd name="connsiteY45" fmla="*/ 5696608 h 5959366"/>
              <a:gd name="connsiteX46" fmla="*/ 2680138 w 3951890"/>
              <a:gd name="connsiteY46" fmla="*/ 5717628 h 5959366"/>
              <a:gd name="connsiteX47" fmla="*/ 2774731 w 3951890"/>
              <a:gd name="connsiteY47" fmla="*/ 5686097 h 5959366"/>
              <a:gd name="connsiteX48" fmla="*/ 2680138 w 3951890"/>
              <a:gd name="connsiteY48" fmla="*/ 5423338 h 5959366"/>
              <a:gd name="connsiteX49" fmla="*/ 2711669 w 3951890"/>
              <a:gd name="connsiteY49" fmla="*/ 5044965 h 5959366"/>
              <a:gd name="connsiteX50" fmla="*/ 2711669 w 3951890"/>
              <a:gd name="connsiteY50" fmla="*/ 4740165 h 5959366"/>
              <a:gd name="connsiteX51" fmla="*/ 2879835 w 3951890"/>
              <a:gd name="connsiteY51" fmla="*/ 3983421 h 5959366"/>
              <a:gd name="connsiteX52" fmla="*/ 3174123 w 3951890"/>
              <a:gd name="connsiteY52" fmla="*/ 4277711 h 5959366"/>
              <a:gd name="connsiteX53" fmla="*/ 2932386 w 3951890"/>
              <a:gd name="connsiteY53" fmla="*/ 5234151 h 5959366"/>
              <a:gd name="connsiteX54" fmla="*/ 2974428 w 3951890"/>
              <a:gd name="connsiteY54" fmla="*/ 5675587 h 5959366"/>
              <a:gd name="connsiteX55" fmla="*/ 3090041 w 3951890"/>
              <a:gd name="connsiteY55" fmla="*/ 5770179 h 5959366"/>
              <a:gd name="connsiteX56" fmla="*/ 3310758 w 3951890"/>
              <a:gd name="connsiteY56" fmla="*/ 5780691 h 5959366"/>
              <a:gd name="connsiteX57" fmla="*/ 3489434 w 3951890"/>
              <a:gd name="connsiteY57" fmla="*/ 5717627 h 5959366"/>
              <a:gd name="connsiteX58" fmla="*/ 3626070 w 3951890"/>
              <a:gd name="connsiteY58" fmla="*/ 5644055 h 5959366"/>
              <a:gd name="connsiteX59" fmla="*/ 3783725 w 3951890"/>
              <a:gd name="connsiteY59" fmla="*/ 5454869 h 5959366"/>
              <a:gd name="connsiteX60" fmla="*/ 3899339 w 3951890"/>
              <a:gd name="connsiteY60" fmla="*/ 5150069 h 5959366"/>
              <a:gd name="connsiteX61" fmla="*/ 3951890 w 3951890"/>
              <a:gd name="connsiteY61" fmla="*/ 4487918 h 5959366"/>
              <a:gd name="connsiteX62" fmla="*/ 3941380 w 3951890"/>
              <a:gd name="connsiteY62" fmla="*/ 4172607 h 5959366"/>
              <a:gd name="connsiteX63" fmla="*/ 3668111 w 3951890"/>
              <a:gd name="connsiteY63" fmla="*/ 3857297 h 5959366"/>
              <a:gd name="connsiteX64" fmla="*/ 3457904 w 3951890"/>
              <a:gd name="connsiteY64" fmla="*/ 3037490 h 5959366"/>
              <a:gd name="connsiteX65" fmla="*/ 3279228 w 3951890"/>
              <a:gd name="connsiteY65" fmla="*/ 2543504 h 5959366"/>
              <a:gd name="connsiteX66" fmla="*/ 3090042 w 3951890"/>
              <a:gd name="connsiteY66" fmla="*/ 2291255 h 5959366"/>
              <a:gd name="connsiteX67" fmla="*/ 2911366 w 3951890"/>
              <a:gd name="connsiteY67" fmla="*/ 1923393 h 5959366"/>
              <a:gd name="connsiteX68" fmla="*/ 2764221 w 3951890"/>
              <a:gd name="connsiteY68" fmla="*/ 1681655 h 5959366"/>
              <a:gd name="connsiteX69" fmla="*/ 2827283 w 3951890"/>
              <a:gd name="connsiteY69" fmla="*/ 1282262 h 5959366"/>
              <a:gd name="connsiteX70" fmla="*/ 2890345 w 3951890"/>
              <a:gd name="connsiteY70" fmla="*/ 1187669 h 5959366"/>
              <a:gd name="connsiteX71" fmla="*/ 2858814 w 3951890"/>
              <a:gd name="connsiteY71" fmla="*/ 1534511 h 5959366"/>
              <a:gd name="connsiteX72" fmla="*/ 3016469 w 3951890"/>
              <a:gd name="connsiteY72" fmla="*/ 1996966 h 5959366"/>
              <a:gd name="connsiteX73" fmla="*/ 3563007 w 3951890"/>
              <a:gd name="connsiteY73" fmla="*/ 2017986 h 5959366"/>
              <a:gd name="connsiteX74" fmla="*/ 3668111 w 3951890"/>
              <a:gd name="connsiteY74" fmla="*/ 1828800 h 5959366"/>
              <a:gd name="connsiteX75" fmla="*/ 3436883 w 3951890"/>
              <a:gd name="connsiteY75" fmla="*/ 1597573 h 5959366"/>
              <a:gd name="connsiteX76" fmla="*/ 3657600 w 3951890"/>
              <a:gd name="connsiteY76" fmla="*/ 1219200 h 5959366"/>
              <a:gd name="connsiteX77" fmla="*/ 3594538 w 3951890"/>
              <a:gd name="connsiteY77" fmla="*/ 630621 h 5959366"/>
              <a:gd name="connsiteX78" fmla="*/ 3520966 w 3951890"/>
              <a:gd name="connsiteY78" fmla="*/ 515007 h 5959366"/>
              <a:gd name="connsiteX79" fmla="*/ 3069021 w 3951890"/>
              <a:gd name="connsiteY79" fmla="*/ 283780 h 5959366"/>
              <a:gd name="connsiteX80" fmla="*/ 2816773 w 3951890"/>
              <a:gd name="connsiteY80" fmla="*/ 231228 h 5959366"/>
              <a:gd name="connsiteX81" fmla="*/ 2606566 w 3951890"/>
              <a:gd name="connsiteY81" fmla="*/ 42042 h 5959366"/>
              <a:gd name="connsiteX82" fmla="*/ 2469931 w 3951890"/>
              <a:gd name="connsiteY82" fmla="*/ 31532 h 5959366"/>
              <a:gd name="connsiteX83" fmla="*/ 2322786 w 3951890"/>
              <a:gd name="connsiteY83" fmla="*/ 294290 h 5959366"/>
              <a:gd name="connsiteX84" fmla="*/ 2123090 w 3951890"/>
              <a:gd name="connsiteY84" fmla="*/ 493986 h 5959366"/>
              <a:gd name="connsiteX85" fmla="*/ 1828801 w 3951890"/>
              <a:gd name="connsiteY85" fmla="*/ 588580 h 5959366"/>
              <a:gd name="connsiteX86" fmla="*/ 1597573 w 3951890"/>
              <a:gd name="connsiteY86" fmla="*/ 620110 h 5959366"/>
              <a:gd name="connsiteX87" fmla="*/ 1408387 w 3951890"/>
              <a:gd name="connsiteY87" fmla="*/ 388883 h 5959366"/>
              <a:gd name="connsiteX88" fmla="*/ 1271752 w 3951890"/>
              <a:gd name="connsiteY88" fmla="*/ 73572 h 5959366"/>
              <a:gd name="connsiteX89" fmla="*/ 1124607 w 3951890"/>
              <a:gd name="connsiteY89" fmla="*/ 0 h 5959366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288220 h 5797984"/>
              <a:gd name="connsiteX40" fmla="*/ 2217683 w 3951890"/>
              <a:gd name="connsiteY40" fmla="*/ 4708636 h 5797984"/>
              <a:gd name="connsiteX41" fmla="*/ 2280745 w 3951890"/>
              <a:gd name="connsiteY41" fmla="*/ 5265683 h 5797984"/>
              <a:gd name="connsiteX42" fmla="*/ 2354317 w 3951890"/>
              <a:gd name="connsiteY42" fmla="*/ 5612524 h 5797984"/>
              <a:gd name="connsiteX43" fmla="*/ 2417381 w 3951890"/>
              <a:gd name="connsiteY43" fmla="*/ 5791199 h 5797984"/>
              <a:gd name="connsiteX44" fmla="*/ 2396359 w 3951890"/>
              <a:gd name="connsiteY44" fmla="*/ 5675587 h 5797984"/>
              <a:gd name="connsiteX45" fmla="*/ 2543504 w 3951890"/>
              <a:gd name="connsiteY45" fmla="*/ 5696608 h 5797984"/>
              <a:gd name="connsiteX46" fmla="*/ 2680138 w 3951890"/>
              <a:gd name="connsiteY46" fmla="*/ 5717628 h 5797984"/>
              <a:gd name="connsiteX47" fmla="*/ 2774731 w 3951890"/>
              <a:gd name="connsiteY47" fmla="*/ 5686097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288220 h 5797984"/>
              <a:gd name="connsiteX40" fmla="*/ 2217683 w 3951890"/>
              <a:gd name="connsiteY40" fmla="*/ 4708636 h 5797984"/>
              <a:gd name="connsiteX41" fmla="*/ 2280745 w 3951890"/>
              <a:gd name="connsiteY41" fmla="*/ 5265683 h 5797984"/>
              <a:gd name="connsiteX42" fmla="*/ 2354317 w 3951890"/>
              <a:gd name="connsiteY42" fmla="*/ 5612524 h 5797984"/>
              <a:gd name="connsiteX43" fmla="*/ 2417381 w 3951890"/>
              <a:gd name="connsiteY43" fmla="*/ 5791199 h 5797984"/>
              <a:gd name="connsiteX44" fmla="*/ 2396359 w 3951890"/>
              <a:gd name="connsiteY44" fmla="*/ 5675587 h 5797984"/>
              <a:gd name="connsiteX45" fmla="*/ 2554014 w 3951890"/>
              <a:gd name="connsiteY45" fmla="*/ 5559974 h 5797984"/>
              <a:gd name="connsiteX46" fmla="*/ 2680138 w 3951890"/>
              <a:gd name="connsiteY46" fmla="*/ 5717628 h 5797984"/>
              <a:gd name="connsiteX47" fmla="*/ 2774731 w 3951890"/>
              <a:gd name="connsiteY47" fmla="*/ 5686097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288220 h 5797984"/>
              <a:gd name="connsiteX40" fmla="*/ 2217683 w 3951890"/>
              <a:gd name="connsiteY40" fmla="*/ 4708636 h 5797984"/>
              <a:gd name="connsiteX41" fmla="*/ 2280745 w 3951890"/>
              <a:gd name="connsiteY41" fmla="*/ 5265683 h 5797984"/>
              <a:gd name="connsiteX42" fmla="*/ 2354317 w 3951890"/>
              <a:gd name="connsiteY42" fmla="*/ 5612524 h 5797984"/>
              <a:gd name="connsiteX43" fmla="*/ 2417381 w 3951890"/>
              <a:gd name="connsiteY43" fmla="*/ 5791199 h 5797984"/>
              <a:gd name="connsiteX44" fmla="*/ 2396359 w 3951890"/>
              <a:gd name="connsiteY44" fmla="*/ 5675587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774731 w 3951890"/>
              <a:gd name="connsiteY47" fmla="*/ 5686097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288220 h 5797984"/>
              <a:gd name="connsiteX40" fmla="*/ 2217683 w 3951890"/>
              <a:gd name="connsiteY40" fmla="*/ 4708636 h 5797984"/>
              <a:gd name="connsiteX41" fmla="*/ 2280745 w 3951890"/>
              <a:gd name="connsiteY41" fmla="*/ 5265683 h 5797984"/>
              <a:gd name="connsiteX42" fmla="*/ 2354317 w 3951890"/>
              <a:gd name="connsiteY42" fmla="*/ 5612524 h 5797984"/>
              <a:gd name="connsiteX43" fmla="*/ 2417381 w 3951890"/>
              <a:gd name="connsiteY43" fmla="*/ 5791199 h 5797984"/>
              <a:gd name="connsiteX44" fmla="*/ 2396359 w 3951890"/>
              <a:gd name="connsiteY44" fmla="*/ 5675587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690648 w 3951890"/>
              <a:gd name="connsiteY47" fmla="*/ 5423339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288220 h 5797984"/>
              <a:gd name="connsiteX40" fmla="*/ 2217683 w 3951890"/>
              <a:gd name="connsiteY40" fmla="*/ 4708636 h 5797984"/>
              <a:gd name="connsiteX41" fmla="*/ 2280745 w 3951890"/>
              <a:gd name="connsiteY41" fmla="*/ 5265683 h 5797984"/>
              <a:gd name="connsiteX42" fmla="*/ 2354317 w 3951890"/>
              <a:gd name="connsiteY42" fmla="*/ 5612524 h 5797984"/>
              <a:gd name="connsiteX43" fmla="*/ 2417381 w 3951890"/>
              <a:gd name="connsiteY43" fmla="*/ 5791199 h 5797984"/>
              <a:gd name="connsiteX44" fmla="*/ 2448911 w 3951890"/>
              <a:gd name="connsiteY44" fmla="*/ 5528443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690648 w 3951890"/>
              <a:gd name="connsiteY47" fmla="*/ 5423339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288220 h 5797984"/>
              <a:gd name="connsiteX40" fmla="*/ 2217683 w 3951890"/>
              <a:gd name="connsiteY40" fmla="*/ 4708636 h 5797984"/>
              <a:gd name="connsiteX41" fmla="*/ 2280745 w 3951890"/>
              <a:gd name="connsiteY41" fmla="*/ 5265683 h 5797984"/>
              <a:gd name="connsiteX42" fmla="*/ 2343807 w 3951890"/>
              <a:gd name="connsiteY42" fmla="*/ 5360276 h 5797984"/>
              <a:gd name="connsiteX43" fmla="*/ 2417381 w 3951890"/>
              <a:gd name="connsiteY43" fmla="*/ 5791199 h 5797984"/>
              <a:gd name="connsiteX44" fmla="*/ 2448911 w 3951890"/>
              <a:gd name="connsiteY44" fmla="*/ 5528443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690648 w 3951890"/>
              <a:gd name="connsiteY47" fmla="*/ 5423339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288220 h 5797984"/>
              <a:gd name="connsiteX40" fmla="*/ 2217683 w 3951890"/>
              <a:gd name="connsiteY40" fmla="*/ 4708636 h 5797984"/>
              <a:gd name="connsiteX41" fmla="*/ 2228193 w 3951890"/>
              <a:gd name="connsiteY41" fmla="*/ 4950373 h 5797984"/>
              <a:gd name="connsiteX42" fmla="*/ 2343807 w 3951890"/>
              <a:gd name="connsiteY42" fmla="*/ 5360276 h 5797984"/>
              <a:gd name="connsiteX43" fmla="*/ 2417381 w 3951890"/>
              <a:gd name="connsiteY43" fmla="*/ 5791199 h 5797984"/>
              <a:gd name="connsiteX44" fmla="*/ 2448911 w 3951890"/>
              <a:gd name="connsiteY44" fmla="*/ 5528443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690648 w 3951890"/>
              <a:gd name="connsiteY47" fmla="*/ 5423339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288220 h 5797984"/>
              <a:gd name="connsiteX40" fmla="*/ 2186152 w 3951890"/>
              <a:gd name="connsiteY40" fmla="*/ 4529960 h 5797984"/>
              <a:gd name="connsiteX41" fmla="*/ 2228193 w 3951890"/>
              <a:gd name="connsiteY41" fmla="*/ 4950373 h 5797984"/>
              <a:gd name="connsiteX42" fmla="*/ 2343807 w 3951890"/>
              <a:gd name="connsiteY42" fmla="*/ 5360276 h 5797984"/>
              <a:gd name="connsiteX43" fmla="*/ 2417381 w 3951890"/>
              <a:gd name="connsiteY43" fmla="*/ 5791199 h 5797984"/>
              <a:gd name="connsiteX44" fmla="*/ 2448911 w 3951890"/>
              <a:gd name="connsiteY44" fmla="*/ 5528443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690648 w 3951890"/>
              <a:gd name="connsiteY47" fmla="*/ 5423339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078013 h 5797984"/>
              <a:gd name="connsiteX40" fmla="*/ 2186152 w 3951890"/>
              <a:gd name="connsiteY40" fmla="*/ 4529960 h 5797984"/>
              <a:gd name="connsiteX41" fmla="*/ 2228193 w 3951890"/>
              <a:gd name="connsiteY41" fmla="*/ 4950373 h 5797984"/>
              <a:gd name="connsiteX42" fmla="*/ 2343807 w 3951890"/>
              <a:gd name="connsiteY42" fmla="*/ 5360276 h 5797984"/>
              <a:gd name="connsiteX43" fmla="*/ 2417381 w 3951890"/>
              <a:gd name="connsiteY43" fmla="*/ 5791199 h 5797984"/>
              <a:gd name="connsiteX44" fmla="*/ 2448911 w 3951890"/>
              <a:gd name="connsiteY44" fmla="*/ 5528443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690648 w 3951890"/>
              <a:gd name="connsiteY47" fmla="*/ 5423339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078013 h 5797984"/>
              <a:gd name="connsiteX40" fmla="*/ 2186152 w 3951890"/>
              <a:gd name="connsiteY40" fmla="*/ 4529960 h 5797984"/>
              <a:gd name="connsiteX41" fmla="*/ 2228193 w 3951890"/>
              <a:gd name="connsiteY41" fmla="*/ 4950373 h 5797984"/>
              <a:gd name="connsiteX42" fmla="*/ 2280745 w 3951890"/>
              <a:gd name="connsiteY42" fmla="*/ 5108028 h 5797984"/>
              <a:gd name="connsiteX43" fmla="*/ 2417381 w 3951890"/>
              <a:gd name="connsiteY43" fmla="*/ 5791199 h 5797984"/>
              <a:gd name="connsiteX44" fmla="*/ 2448911 w 3951890"/>
              <a:gd name="connsiteY44" fmla="*/ 5528443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690648 w 3951890"/>
              <a:gd name="connsiteY47" fmla="*/ 5423339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078013 h 5797984"/>
              <a:gd name="connsiteX40" fmla="*/ 2186152 w 3951890"/>
              <a:gd name="connsiteY40" fmla="*/ 4529960 h 5797984"/>
              <a:gd name="connsiteX41" fmla="*/ 2228193 w 3951890"/>
              <a:gd name="connsiteY41" fmla="*/ 4950373 h 5797984"/>
              <a:gd name="connsiteX42" fmla="*/ 2280745 w 3951890"/>
              <a:gd name="connsiteY42" fmla="*/ 5108028 h 5797984"/>
              <a:gd name="connsiteX43" fmla="*/ 2333298 w 3951890"/>
              <a:gd name="connsiteY43" fmla="*/ 5360274 h 5797984"/>
              <a:gd name="connsiteX44" fmla="*/ 2448911 w 3951890"/>
              <a:gd name="connsiteY44" fmla="*/ 5528443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690648 w 3951890"/>
              <a:gd name="connsiteY47" fmla="*/ 5423339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30925 w 3951890"/>
              <a:gd name="connsiteY26" fmla="*/ 5223643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078013 h 5797984"/>
              <a:gd name="connsiteX40" fmla="*/ 2186152 w 3951890"/>
              <a:gd name="connsiteY40" fmla="*/ 4529960 h 5797984"/>
              <a:gd name="connsiteX41" fmla="*/ 2228193 w 3951890"/>
              <a:gd name="connsiteY41" fmla="*/ 4950373 h 5797984"/>
              <a:gd name="connsiteX42" fmla="*/ 2280745 w 3951890"/>
              <a:gd name="connsiteY42" fmla="*/ 5108028 h 5797984"/>
              <a:gd name="connsiteX43" fmla="*/ 2333298 w 3951890"/>
              <a:gd name="connsiteY43" fmla="*/ 5360274 h 5797984"/>
              <a:gd name="connsiteX44" fmla="*/ 2448911 w 3951890"/>
              <a:gd name="connsiteY44" fmla="*/ 5528443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690648 w 3951890"/>
              <a:gd name="connsiteY47" fmla="*/ 5423339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220717 w 3951890"/>
              <a:gd name="connsiteY25" fmla="*/ 5255172 h 5797984"/>
              <a:gd name="connsiteX26" fmla="*/ 430925 w 3951890"/>
              <a:gd name="connsiteY26" fmla="*/ 5223643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078013 h 5797984"/>
              <a:gd name="connsiteX40" fmla="*/ 2186152 w 3951890"/>
              <a:gd name="connsiteY40" fmla="*/ 4529960 h 5797984"/>
              <a:gd name="connsiteX41" fmla="*/ 2228193 w 3951890"/>
              <a:gd name="connsiteY41" fmla="*/ 4950373 h 5797984"/>
              <a:gd name="connsiteX42" fmla="*/ 2280745 w 3951890"/>
              <a:gd name="connsiteY42" fmla="*/ 5108028 h 5797984"/>
              <a:gd name="connsiteX43" fmla="*/ 2333298 w 3951890"/>
              <a:gd name="connsiteY43" fmla="*/ 5360274 h 5797984"/>
              <a:gd name="connsiteX44" fmla="*/ 2448911 w 3951890"/>
              <a:gd name="connsiteY44" fmla="*/ 5528443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690648 w 3951890"/>
              <a:gd name="connsiteY47" fmla="*/ 5423339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03586 w 3930869"/>
              <a:gd name="connsiteY0" fmla="*/ 0 h 5797984"/>
              <a:gd name="connsiteX1" fmla="*/ 914400 w 3930869"/>
              <a:gd name="connsiteY1" fmla="*/ 388883 h 5797984"/>
              <a:gd name="connsiteX2" fmla="*/ 378372 w 3930869"/>
              <a:gd name="connsiteY2" fmla="*/ 536028 h 5797984"/>
              <a:gd name="connsiteX3" fmla="*/ 63062 w 3930869"/>
              <a:gd name="connsiteY3" fmla="*/ 819807 h 5797984"/>
              <a:gd name="connsiteX4" fmla="*/ 63062 w 3930869"/>
              <a:gd name="connsiteY4" fmla="*/ 1093076 h 5797984"/>
              <a:gd name="connsiteX5" fmla="*/ 273269 w 3930869"/>
              <a:gd name="connsiteY5" fmla="*/ 1492469 h 5797984"/>
              <a:gd name="connsiteX6" fmla="*/ 378373 w 3930869"/>
              <a:gd name="connsiteY6" fmla="*/ 1660634 h 5797984"/>
              <a:gd name="connsiteX7" fmla="*/ 409903 w 3930869"/>
              <a:gd name="connsiteY7" fmla="*/ 1870841 h 5797984"/>
              <a:gd name="connsiteX8" fmla="*/ 609600 w 3930869"/>
              <a:gd name="connsiteY8" fmla="*/ 1923394 h 5797984"/>
              <a:gd name="connsiteX9" fmla="*/ 798786 w 3930869"/>
              <a:gd name="connsiteY9" fmla="*/ 1671145 h 5797984"/>
              <a:gd name="connsiteX10" fmla="*/ 735724 w 3930869"/>
              <a:gd name="connsiteY10" fmla="*/ 1250731 h 5797984"/>
              <a:gd name="connsiteX11" fmla="*/ 651641 w 3930869"/>
              <a:gd name="connsiteY11" fmla="*/ 1051035 h 5797984"/>
              <a:gd name="connsiteX12" fmla="*/ 830317 w 3930869"/>
              <a:gd name="connsiteY12" fmla="*/ 1008993 h 5797984"/>
              <a:gd name="connsiteX13" fmla="*/ 998483 w 3930869"/>
              <a:gd name="connsiteY13" fmla="*/ 1481959 h 5797984"/>
              <a:gd name="connsiteX14" fmla="*/ 1030014 w 3930869"/>
              <a:gd name="connsiteY14" fmla="*/ 1891862 h 5797984"/>
              <a:gd name="connsiteX15" fmla="*/ 977462 w 3930869"/>
              <a:gd name="connsiteY15" fmla="*/ 2364828 h 5797984"/>
              <a:gd name="connsiteX16" fmla="*/ 399393 w 3930869"/>
              <a:gd name="connsiteY16" fmla="*/ 3499945 h 5797984"/>
              <a:gd name="connsiteX17" fmla="*/ 325821 w 3930869"/>
              <a:gd name="connsiteY17" fmla="*/ 3626070 h 5797984"/>
              <a:gd name="connsiteX18" fmla="*/ 336331 w 3930869"/>
              <a:gd name="connsiteY18" fmla="*/ 3710152 h 5797984"/>
              <a:gd name="connsiteX19" fmla="*/ 304800 w 3930869"/>
              <a:gd name="connsiteY19" fmla="*/ 3815255 h 5797984"/>
              <a:gd name="connsiteX20" fmla="*/ 241738 w 3930869"/>
              <a:gd name="connsiteY20" fmla="*/ 4025462 h 5797984"/>
              <a:gd name="connsiteX21" fmla="*/ 136635 w 3930869"/>
              <a:gd name="connsiteY21" fmla="*/ 4550979 h 5797984"/>
              <a:gd name="connsiteX22" fmla="*/ 0 w 3930869"/>
              <a:gd name="connsiteY22" fmla="*/ 4834759 h 5797984"/>
              <a:gd name="connsiteX23" fmla="*/ 0 w 3930869"/>
              <a:gd name="connsiteY23" fmla="*/ 5255172 h 5797984"/>
              <a:gd name="connsiteX24" fmla="*/ 94594 w 3930869"/>
              <a:gd name="connsiteY24" fmla="*/ 5297213 h 5797984"/>
              <a:gd name="connsiteX25" fmla="*/ 199696 w 3930869"/>
              <a:gd name="connsiteY25" fmla="*/ 5255172 h 5797984"/>
              <a:gd name="connsiteX26" fmla="*/ 409904 w 3930869"/>
              <a:gd name="connsiteY26" fmla="*/ 5223643 h 5797984"/>
              <a:gd name="connsiteX27" fmla="*/ 515007 w 3930869"/>
              <a:gd name="connsiteY27" fmla="*/ 5318234 h 5797984"/>
              <a:gd name="connsiteX28" fmla="*/ 609599 w 3930869"/>
              <a:gd name="connsiteY28" fmla="*/ 5297214 h 5797984"/>
              <a:gd name="connsiteX29" fmla="*/ 693681 w 3930869"/>
              <a:gd name="connsiteY29" fmla="*/ 4929352 h 5797984"/>
              <a:gd name="connsiteX30" fmla="*/ 735724 w 3930869"/>
              <a:gd name="connsiteY30" fmla="*/ 4572000 h 5797984"/>
              <a:gd name="connsiteX31" fmla="*/ 882868 w 3930869"/>
              <a:gd name="connsiteY31" fmla="*/ 4014952 h 5797984"/>
              <a:gd name="connsiteX32" fmla="*/ 945931 w 3930869"/>
              <a:gd name="connsiteY32" fmla="*/ 4824249 h 5797984"/>
              <a:gd name="connsiteX33" fmla="*/ 966952 w 3930869"/>
              <a:gd name="connsiteY33" fmla="*/ 4981903 h 5797984"/>
              <a:gd name="connsiteX34" fmla="*/ 1082566 w 3930869"/>
              <a:gd name="connsiteY34" fmla="*/ 5108026 h 5797984"/>
              <a:gd name="connsiteX35" fmla="*/ 1219199 w 3930869"/>
              <a:gd name="connsiteY35" fmla="*/ 5108028 h 5797984"/>
              <a:gd name="connsiteX36" fmla="*/ 1345324 w 3930869"/>
              <a:gd name="connsiteY36" fmla="*/ 5087007 h 5797984"/>
              <a:gd name="connsiteX37" fmla="*/ 1566041 w 3930869"/>
              <a:gd name="connsiteY37" fmla="*/ 4614041 h 5797984"/>
              <a:gd name="connsiteX38" fmla="*/ 1671145 w 3930869"/>
              <a:gd name="connsiteY38" fmla="*/ 4172608 h 5797984"/>
              <a:gd name="connsiteX39" fmla="*/ 2049518 w 3930869"/>
              <a:gd name="connsiteY39" fmla="*/ 4078013 h 5797984"/>
              <a:gd name="connsiteX40" fmla="*/ 2165131 w 3930869"/>
              <a:gd name="connsiteY40" fmla="*/ 4529960 h 5797984"/>
              <a:gd name="connsiteX41" fmla="*/ 2207172 w 3930869"/>
              <a:gd name="connsiteY41" fmla="*/ 4950373 h 5797984"/>
              <a:gd name="connsiteX42" fmla="*/ 2259724 w 3930869"/>
              <a:gd name="connsiteY42" fmla="*/ 5108028 h 5797984"/>
              <a:gd name="connsiteX43" fmla="*/ 2312277 w 3930869"/>
              <a:gd name="connsiteY43" fmla="*/ 5360274 h 5797984"/>
              <a:gd name="connsiteX44" fmla="*/ 2427890 w 3930869"/>
              <a:gd name="connsiteY44" fmla="*/ 5528443 h 5797984"/>
              <a:gd name="connsiteX45" fmla="*/ 2532993 w 3930869"/>
              <a:gd name="connsiteY45" fmla="*/ 5559974 h 5797984"/>
              <a:gd name="connsiteX46" fmla="*/ 2680138 w 3930869"/>
              <a:gd name="connsiteY46" fmla="*/ 5528441 h 5797984"/>
              <a:gd name="connsiteX47" fmla="*/ 2669627 w 3930869"/>
              <a:gd name="connsiteY47" fmla="*/ 5423339 h 5797984"/>
              <a:gd name="connsiteX48" fmla="*/ 2659117 w 3930869"/>
              <a:gd name="connsiteY48" fmla="*/ 5423338 h 5797984"/>
              <a:gd name="connsiteX49" fmla="*/ 2690648 w 3930869"/>
              <a:gd name="connsiteY49" fmla="*/ 5044965 h 5797984"/>
              <a:gd name="connsiteX50" fmla="*/ 2690648 w 3930869"/>
              <a:gd name="connsiteY50" fmla="*/ 4740165 h 5797984"/>
              <a:gd name="connsiteX51" fmla="*/ 2858814 w 3930869"/>
              <a:gd name="connsiteY51" fmla="*/ 3983421 h 5797984"/>
              <a:gd name="connsiteX52" fmla="*/ 3153102 w 3930869"/>
              <a:gd name="connsiteY52" fmla="*/ 4277711 h 5797984"/>
              <a:gd name="connsiteX53" fmla="*/ 2911365 w 3930869"/>
              <a:gd name="connsiteY53" fmla="*/ 5234151 h 5797984"/>
              <a:gd name="connsiteX54" fmla="*/ 2953407 w 3930869"/>
              <a:gd name="connsiteY54" fmla="*/ 5675587 h 5797984"/>
              <a:gd name="connsiteX55" fmla="*/ 3069020 w 3930869"/>
              <a:gd name="connsiteY55" fmla="*/ 5770179 h 5797984"/>
              <a:gd name="connsiteX56" fmla="*/ 3289737 w 3930869"/>
              <a:gd name="connsiteY56" fmla="*/ 5780691 h 5797984"/>
              <a:gd name="connsiteX57" fmla="*/ 3468413 w 3930869"/>
              <a:gd name="connsiteY57" fmla="*/ 5717627 h 5797984"/>
              <a:gd name="connsiteX58" fmla="*/ 3605049 w 3930869"/>
              <a:gd name="connsiteY58" fmla="*/ 5644055 h 5797984"/>
              <a:gd name="connsiteX59" fmla="*/ 3762704 w 3930869"/>
              <a:gd name="connsiteY59" fmla="*/ 5454869 h 5797984"/>
              <a:gd name="connsiteX60" fmla="*/ 3878318 w 3930869"/>
              <a:gd name="connsiteY60" fmla="*/ 5150069 h 5797984"/>
              <a:gd name="connsiteX61" fmla="*/ 3930869 w 3930869"/>
              <a:gd name="connsiteY61" fmla="*/ 4487918 h 5797984"/>
              <a:gd name="connsiteX62" fmla="*/ 3920359 w 3930869"/>
              <a:gd name="connsiteY62" fmla="*/ 4172607 h 5797984"/>
              <a:gd name="connsiteX63" fmla="*/ 3647090 w 3930869"/>
              <a:gd name="connsiteY63" fmla="*/ 3857297 h 5797984"/>
              <a:gd name="connsiteX64" fmla="*/ 3436883 w 3930869"/>
              <a:gd name="connsiteY64" fmla="*/ 3037490 h 5797984"/>
              <a:gd name="connsiteX65" fmla="*/ 3258207 w 3930869"/>
              <a:gd name="connsiteY65" fmla="*/ 2543504 h 5797984"/>
              <a:gd name="connsiteX66" fmla="*/ 3069021 w 3930869"/>
              <a:gd name="connsiteY66" fmla="*/ 2291255 h 5797984"/>
              <a:gd name="connsiteX67" fmla="*/ 2890345 w 3930869"/>
              <a:gd name="connsiteY67" fmla="*/ 1923393 h 5797984"/>
              <a:gd name="connsiteX68" fmla="*/ 2743200 w 3930869"/>
              <a:gd name="connsiteY68" fmla="*/ 1681655 h 5797984"/>
              <a:gd name="connsiteX69" fmla="*/ 2806262 w 3930869"/>
              <a:gd name="connsiteY69" fmla="*/ 1282262 h 5797984"/>
              <a:gd name="connsiteX70" fmla="*/ 2869324 w 3930869"/>
              <a:gd name="connsiteY70" fmla="*/ 1187669 h 5797984"/>
              <a:gd name="connsiteX71" fmla="*/ 2837793 w 3930869"/>
              <a:gd name="connsiteY71" fmla="*/ 1534511 h 5797984"/>
              <a:gd name="connsiteX72" fmla="*/ 2995448 w 3930869"/>
              <a:gd name="connsiteY72" fmla="*/ 1996966 h 5797984"/>
              <a:gd name="connsiteX73" fmla="*/ 3541986 w 3930869"/>
              <a:gd name="connsiteY73" fmla="*/ 2017986 h 5797984"/>
              <a:gd name="connsiteX74" fmla="*/ 3647090 w 3930869"/>
              <a:gd name="connsiteY74" fmla="*/ 1828800 h 5797984"/>
              <a:gd name="connsiteX75" fmla="*/ 3415862 w 3930869"/>
              <a:gd name="connsiteY75" fmla="*/ 1597573 h 5797984"/>
              <a:gd name="connsiteX76" fmla="*/ 3636579 w 3930869"/>
              <a:gd name="connsiteY76" fmla="*/ 1219200 h 5797984"/>
              <a:gd name="connsiteX77" fmla="*/ 3573517 w 3930869"/>
              <a:gd name="connsiteY77" fmla="*/ 630621 h 5797984"/>
              <a:gd name="connsiteX78" fmla="*/ 3499945 w 3930869"/>
              <a:gd name="connsiteY78" fmla="*/ 515007 h 5797984"/>
              <a:gd name="connsiteX79" fmla="*/ 3048000 w 3930869"/>
              <a:gd name="connsiteY79" fmla="*/ 283780 h 5797984"/>
              <a:gd name="connsiteX80" fmla="*/ 2795752 w 3930869"/>
              <a:gd name="connsiteY80" fmla="*/ 231228 h 5797984"/>
              <a:gd name="connsiteX81" fmla="*/ 2585545 w 3930869"/>
              <a:gd name="connsiteY81" fmla="*/ 42042 h 5797984"/>
              <a:gd name="connsiteX82" fmla="*/ 2448910 w 3930869"/>
              <a:gd name="connsiteY82" fmla="*/ 31532 h 5797984"/>
              <a:gd name="connsiteX83" fmla="*/ 2301765 w 3930869"/>
              <a:gd name="connsiteY83" fmla="*/ 294290 h 5797984"/>
              <a:gd name="connsiteX84" fmla="*/ 2102069 w 3930869"/>
              <a:gd name="connsiteY84" fmla="*/ 493986 h 5797984"/>
              <a:gd name="connsiteX85" fmla="*/ 1807780 w 3930869"/>
              <a:gd name="connsiteY85" fmla="*/ 588580 h 5797984"/>
              <a:gd name="connsiteX86" fmla="*/ 1576552 w 3930869"/>
              <a:gd name="connsiteY86" fmla="*/ 620110 h 5797984"/>
              <a:gd name="connsiteX87" fmla="*/ 1387366 w 3930869"/>
              <a:gd name="connsiteY87" fmla="*/ 388883 h 5797984"/>
              <a:gd name="connsiteX88" fmla="*/ 1250731 w 3930869"/>
              <a:gd name="connsiteY88" fmla="*/ 73572 h 5797984"/>
              <a:gd name="connsiteX89" fmla="*/ 1103586 w 3930869"/>
              <a:gd name="connsiteY89" fmla="*/ 0 h 5797984"/>
              <a:gd name="connsiteX0" fmla="*/ 1103586 w 3930869"/>
              <a:gd name="connsiteY0" fmla="*/ 0 h 5797984"/>
              <a:gd name="connsiteX1" fmla="*/ 914400 w 3930869"/>
              <a:gd name="connsiteY1" fmla="*/ 388883 h 5797984"/>
              <a:gd name="connsiteX2" fmla="*/ 378372 w 3930869"/>
              <a:gd name="connsiteY2" fmla="*/ 536028 h 5797984"/>
              <a:gd name="connsiteX3" fmla="*/ 63062 w 3930869"/>
              <a:gd name="connsiteY3" fmla="*/ 819807 h 5797984"/>
              <a:gd name="connsiteX4" fmla="*/ 63062 w 3930869"/>
              <a:gd name="connsiteY4" fmla="*/ 1093076 h 5797984"/>
              <a:gd name="connsiteX5" fmla="*/ 273269 w 3930869"/>
              <a:gd name="connsiteY5" fmla="*/ 1492469 h 5797984"/>
              <a:gd name="connsiteX6" fmla="*/ 378373 w 3930869"/>
              <a:gd name="connsiteY6" fmla="*/ 1660634 h 5797984"/>
              <a:gd name="connsiteX7" fmla="*/ 409903 w 3930869"/>
              <a:gd name="connsiteY7" fmla="*/ 1870841 h 5797984"/>
              <a:gd name="connsiteX8" fmla="*/ 609600 w 3930869"/>
              <a:gd name="connsiteY8" fmla="*/ 1923394 h 5797984"/>
              <a:gd name="connsiteX9" fmla="*/ 798786 w 3930869"/>
              <a:gd name="connsiteY9" fmla="*/ 1671145 h 5797984"/>
              <a:gd name="connsiteX10" fmla="*/ 735724 w 3930869"/>
              <a:gd name="connsiteY10" fmla="*/ 1250731 h 5797984"/>
              <a:gd name="connsiteX11" fmla="*/ 651641 w 3930869"/>
              <a:gd name="connsiteY11" fmla="*/ 1051035 h 5797984"/>
              <a:gd name="connsiteX12" fmla="*/ 830317 w 3930869"/>
              <a:gd name="connsiteY12" fmla="*/ 1008993 h 5797984"/>
              <a:gd name="connsiteX13" fmla="*/ 998483 w 3930869"/>
              <a:gd name="connsiteY13" fmla="*/ 1481959 h 5797984"/>
              <a:gd name="connsiteX14" fmla="*/ 1030014 w 3930869"/>
              <a:gd name="connsiteY14" fmla="*/ 1891862 h 5797984"/>
              <a:gd name="connsiteX15" fmla="*/ 977462 w 3930869"/>
              <a:gd name="connsiteY15" fmla="*/ 2364828 h 5797984"/>
              <a:gd name="connsiteX16" fmla="*/ 399393 w 3930869"/>
              <a:gd name="connsiteY16" fmla="*/ 3499945 h 5797984"/>
              <a:gd name="connsiteX17" fmla="*/ 325821 w 3930869"/>
              <a:gd name="connsiteY17" fmla="*/ 3626070 h 5797984"/>
              <a:gd name="connsiteX18" fmla="*/ 336331 w 3930869"/>
              <a:gd name="connsiteY18" fmla="*/ 3710152 h 5797984"/>
              <a:gd name="connsiteX19" fmla="*/ 304800 w 3930869"/>
              <a:gd name="connsiteY19" fmla="*/ 3815255 h 5797984"/>
              <a:gd name="connsiteX20" fmla="*/ 241738 w 3930869"/>
              <a:gd name="connsiteY20" fmla="*/ 4025462 h 5797984"/>
              <a:gd name="connsiteX21" fmla="*/ 105104 w 3930869"/>
              <a:gd name="connsiteY21" fmla="*/ 4498427 h 5797984"/>
              <a:gd name="connsiteX22" fmla="*/ 0 w 3930869"/>
              <a:gd name="connsiteY22" fmla="*/ 4834759 h 5797984"/>
              <a:gd name="connsiteX23" fmla="*/ 0 w 3930869"/>
              <a:gd name="connsiteY23" fmla="*/ 5255172 h 5797984"/>
              <a:gd name="connsiteX24" fmla="*/ 94594 w 3930869"/>
              <a:gd name="connsiteY24" fmla="*/ 5297213 h 5797984"/>
              <a:gd name="connsiteX25" fmla="*/ 199696 w 3930869"/>
              <a:gd name="connsiteY25" fmla="*/ 5255172 h 5797984"/>
              <a:gd name="connsiteX26" fmla="*/ 409904 w 3930869"/>
              <a:gd name="connsiteY26" fmla="*/ 5223643 h 5797984"/>
              <a:gd name="connsiteX27" fmla="*/ 515007 w 3930869"/>
              <a:gd name="connsiteY27" fmla="*/ 5318234 h 5797984"/>
              <a:gd name="connsiteX28" fmla="*/ 609599 w 3930869"/>
              <a:gd name="connsiteY28" fmla="*/ 5297214 h 5797984"/>
              <a:gd name="connsiteX29" fmla="*/ 693681 w 3930869"/>
              <a:gd name="connsiteY29" fmla="*/ 4929352 h 5797984"/>
              <a:gd name="connsiteX30" fmla="*/ 735724 w 3930869"/>
              <a:gd name="connsiteY30" fmla="*/ 4572000 h 5797984"/>
              <a:gd name="connsiteX31" fmla="*/ 882868 w 3930869"/>
              <a:gd name="connsiteY31" fmla="*/ 4014952 h 5797984"/>
              <a:gd name="connsiteX32" fmla="*/ 945931 w 3930869"/>
              <a:gd name="connsiteY32" fmla="*/ 4824249 h 5797984"/>
              <a:gd name="connsiteX33" fmla="*/ 966952 w 3930869"/>
              <a:gd name="connsiteY33" fmla="*/ 4981903 h 5797984"/>
              <a:gd name="connsiteX34" fmla="*/ 1082566 w 3930869"/>
              <a:gd name="connsiteY34" fmla="*/ 5108026 h 5797984"/>
              <a:gd name="connsiteX35" fmla="*/ 1219199 w 3930869"/>
              <a:gd name="connsiteY35" fmla="*/ 5108028 h 5797984"/>
              <a:gd name="connsiteX36" fmla="*/ 1345324 w 3930869"/>
              <a:gd name="connsiteY36" fmla="*/ 5087007 h 5797984"/>
              <a:gd name="connsiteX37" fmla="*/ 1566041 w 3930869"/>
              <a:gd name="connsiteY37" fmla="*/ 4614041 h 5797984"/>
              <a:gd name="connsiteX38" fmla="*/ 1671145 w 3930869"/>
              <a:gd name="connsiteY38" fmla="*/ 4172608 h 5797984"/>
              <a:gd name="connsiteX39" fmla="*/ 2049518 w 3930869"/>
              <a:gd name="connsiteY39" fmla="*/ 4078013 h 5797984"/>
              <a:gd name="connsiteX40" fmla="*/ 2165131 w 3930869"/>
              <a:gd name="connsiteY40" fmla="*/ 4529960 h 5797984"/>
              <a:gd name="connsiteX41" fmla="*/ 2207172 w 3930869"/>
              <a:gd name="connsiteY41" fmla="*/ 4950373 h 5797984"/>
              <a:gd name="connsiteX42" fmla="*/ 2259724 w 3930869"/>
              <a:gd name="connsiteY42" fmla="*/ 5108028 h 5797984"/>
              <a:gd name="connsiteX43" fmla="*/ 2312277 w 3930869"/>
              <a:gd name="connsiteY43" fmla="*/ 5360274 h 5797984"/>
              <a:gd name="connsiteX44" fmla="*/ 2427890 w 3930869"/>
              <a:gd name="connsiteY44" fmla="*/ 5528443 h 5797984"/>
              <a:gd name="connsiteX45" fmla="*/ 2532993 w 3930869"/>
              <a:gd name="connsiteY45" fmla="*/ 5559974 h 5797984"/>
              <a:gd name="connsiteX46" fmla="*/ 2680138 w 3930869"/>
              <a:gd name="connsiteY46" fmla="*/ 5528441 h 5797984"/>
              <a:gd name="connsiteX47" fmla="*/ 2669627 w 3930869"/>
              <a:gd name="connsiteY47" fmla="*/ 5423339 h 5797984"/>
              <a:gd name="connsiteX48" fmla="*/ 2659117 w 3930869"/>
              <a:gd name="connsiteY48" fmla="*/ 5423338 h 5797984"/>
              <a:gd name="connsiteX49" fmla="*/ 2690648 w 3930869"/>
              <a:gd name="connsiteY49" fmla="*/ 5044965 h 5797984"/>
              <a:gd name="connsiteX50" fmla="*/ 2690648 w 3930869"/>
              <a:gd name="connsiteY50" fmla="*/ 4740165 h 5797984"/>
              <a:gd name="connsiteX51" fmla="*/ 2858814 w 3930869"/>
              <a:gd name="connsiteY51" fmla="*/ 3983421 h 5797984"/>
              <a:gd name="connsiteX52" fmla="*/ 3153102 w 3930869"/>
              <a:gd name="connsiteY52" fmla="*/ 4277711 h 5797984"/>
              <a:gd name="connsiteX53" fmla="*/ 2911365 w 3930869"/>
              <a:gd name="connsiteY53" fmla="*/ 5234151 h 5797984"/>
              <a:gd name="connsiteX54" fmla="*/ 2953407 w 3930869"/>
              <a:gd name="connsiteY54" fmla="*/ 5675587 h 5797984"/>
              <a:gd name="connsiteX55" fmla="*/ 3069020 w 3930869"/>
              <a:gd name="connsiteY55" fmla="*/ 5770179 h 5797984"/>
              <a:gd name="connsiteX56" fmla="*/ 3289737 w 3930869"/>
              <a:gd name="connsiteY56" fmla="*/ 5780691 h 5797984"/>
              <a:gd name="connsiteX57" fmla="*/ 3468413 w 3930869"/>
              <a:gd name="connsiteY57" fmla="*/ 5717627 h 5797984"/>
              <a:gd name="connsiteX58" fmla="*/ 3605049 w 3930869"/>
              <a:gd name="connsiteY58" fmla="*/ 5644055 h 5797984"/>
              <a:gd name="connsiteX59" fmla="*/ 3762704 w 3930869"/>
              <a:gd name="connsiteY59" fmla="*/ 5454869 h 5797984"/>
              <a:gd name="connsiteX60" fmla="*/ 3878318 w 3930869"/>
              <a:gd name="connsiteY60" fmla="*/ 5150069 h 5797984"/>
              <a:gd name="connsiteX61" fmla="*/ 3930869 w 3930869"/>
              <a:gd name="connsiteY61" fmla="*/ 4487918 h 5797984"/>
              <a:gd name="connsiteX62" fmla="*/ 3920359 w 3930869"/>
              <a:gd name="connsiteY62" fmla="*/ 4172607 h 5797984"/>
              <a:gd name="connsiteX63" fmla="*/ 3647090 w 3930869"/>
              <a:gd name="connsiteY63" fmla="*/ 3857297 h 5797984"/>
              <a:gd name="connsiteX64" fmla="*/ 3436883 w 3930869"/>
              <a:gd name="connsiteY64" fmla="*/ 3037490 h 5797984"/>
              <a:gd name="connsiteX65" fmla="*/ 3258207 w 3930869"/>
              <a:gd name="connsiteY65" fmla="*/ 2543504 h 5797984"/>
              <a:gd name="connsiteX66" fmla="*/ 3069021 w 3930869"/>
              <a:gd name="connsiteY66" fmla="*/ 2291255 h 5797984"/>
              <a:gd name="connsiteX67" fmla="*/ 2890345 w 3930869"/>
              <a:gd name="connsiteY67" fmla="*/ 1923393 h 5797984"/>
              <a:gd name="connsiteX68" fmla="*/ 2743200 w 3930869"/>
              <a:gd name="connsiteY68" fmla="*/ 1681655 h 5797984"/>
              <a:gd name="connsiteX69" fmla="*/ 2806262 w 3930869"/>
              <a:gd name="connsiteY69" fmla="*/ 1282262 h 5797984"/>
              <a:gd name="connsiteX70" fmla="*/ 2869324 w 3930869"/>
              <a:gd name="connsiteY70" fmla="*/ 1187669 h 5797984"/>
              <a:gd name="connsiteX71" fmla="*/ 2837793 w 3930869"/>
              <a:gd name="connsiteY71" fmla="*/ 1534511 h 5797984"/>
              <a:gd name="connsiteX72" fmla="*/ 2995448 w 3930869"/>
              <a:gd name="connsiteY72" fmla="*/ 1996966 h 5797984"/>
              <a:gd name="connsiteX73" fmla="*/ 3541986 w 3930869"/>
              <a:gd name="connsiteY73" fmla="*/ 2017986 h 5797984"/>
              <a:gd name="connsiteX74" fmla="*/ 3647090 w 3930869"/>
              <a:gd name="connsiteY74" fmla="*/ 1828800 h 5797984"/>
              <a:gd name="connsiteX75" fmla="*/ 3415862 w 3930869"/>
              <a:gd name="connsiteY75" fmla="*/ 1597573 h 5797984"/>
              <a:gd name="connsiteX76" fmla="*/ 3636579 w 3930869"/>
              <a:gd name="connsiteY76" fmla="*/ 1219200 h 5797984"/>
              <a:gd name="connsiteX77" fmla="*/ 3573517 w 3930869"/>
              <a:gd name="connsiteY77" fmla="*/ 630621 h 5797984"/>
              <a:gd name="connsiteX78" fmla="*/ 3499945 w 3930869"/>
              <a:gd name="connsiteY78" fmla="*/ 515007 h 5797984"/>
              <a:gd name="connsiteX79" fmla="*/ 3048000 w 3930869"/>
              <a:gd name="connsiteY79" fmla="*/ 283780 h 5797984"/>
              <a:gd name="connsiteX80" fmla="*/ 2795752 w 3930869"/>
              <a:gd name="connsiteY80" fmla="*/ 231228 h 5797984"/>
              <a:gd name="connsiteX81" fmla="*/ 2585545 w 3930869"/>
              <a:gd name="connsiteY81" fmla="*/ 42042 h 5797984"/>
              <a:gd name="connsiteX82" fmla="*/ 2448910 w 3930869"/>
              <a:gd name="connsiteY82" fmla="*/ 31532 h 5797984"/>
              <a:gd name="connsiteX83" fmla="*/ 2301765 w 3930869"/>
              <a:gd name="connsiteY83" fmla="*/ 294290 h 5797984"/>
              <a:gd name="connsiteX84" fmla="*/ 2102069 w 3930869"/>
              <a:gd name="connsiteY84" fmla="*/ 493986 h 5797984"/>
              <a:gd name="connsiteX85" fmla="*/ 1807780 w 3930869"/>
              <a:gd name="connsiteY85" fmla="*/ 588580 h 5797984"/>
              <a:gd name="connsiteX86" fmla="*/ 1576552 w 3930869"/>
              <a:gd name="connsiteY86" fmla="*/ 620110 h 5797984"/>
              <a:gd name="connsiteX87" fmla="*/ 1387366 w 3930869"/>
              <a:gd name="connsiteY87" fmla="*/ 388883 h 5797984"/>
              <a:gd name="connsiteX88" fmla="*/ 1250731 w 3930869"/>
              <a:gd name="connsiteY88" fmla="*/ 73572 h 5797984"/>
              <a:gd name="connsiteX89" fmla="*/ 1103586 w 3930869"/>
              <a:gd name="connsiteY89" fmla="*/ 0 h 5797984"/>
              <a:gd name="connsiteX0" fmla="*/ 1103586 w 3930869"/>
              <a:gd name="connsiteY0" fmla="*/ 0 h 5797984"/>
              <a:gd name="connsiteX1" fmla="*/ 914400 w 3930869"/>
              <a:gd name="connsiteY1" fmla="*/ 388883 h 5797984"/>
              <a:gd name="connsiteX2" fmla="*/ 378372 w 3930869"/>
              <a:gd name="connsiteY2" fmla="*/ 536028 h 5797984"/>
              <a:gd name="connsiteX3" fmla="*/ 63062 w 3930869"/>
              <a:gd name="connsiteY3" fmla="*/ 819807 h 5797984"/>
              <a:gd name="connsiteX4" fmla="*/ 63062 w 3930869"/>
              <a:gd name="connsiteY4" fmla="*/ 1093076 h 5797984"/>
              <a:gd name="connsiteX5" fmla="*/ 273269 w 3930869"/>
              <a:gd name="connsiteY5" fmla="*/ 1492469 h 5797984"/>
              <a:gd name="connsiteX6" fmla="*/ 378373 w 3930869"/>
              <a:gd name="connsiteY6" fmla="*/ 1660634 h 5797984"/>
              <a:gd name="connsiteX7" fmla="*/ 409903 w 3930869"/>
              <a:gd name="connsiteY7" fmla="*/ 1870841 h 5797984"/>
              <a:gd name="connsiteX8" fmla="*/ 609600 w 3930869"/>
              <a:gd name="connsiteY8" fmla="*/ 1923394 h 5797984"/>
              <a:gd name="connsiteX9" fmla="*/ 798786 w 3930869"/>
              <a:gd name="connsiteY9" fmla="*/ 1671145 h 5797984"/>
              <a:gd name="connsiteX10" fmla="*/ 735724 w 3930869"/>
              <a:gd name="connsiteY10" fmla="*/ 1250731 h 5797984"/>
              <a:gd name="connsiteX11" fmla="*/ 651641 w 3930869"/>
              <a:gd name="connsiteY11" fmla="*/ 1051035 h 5797984"/>
              <a:gd name="connsiteX12" fmla="*/ 830317 w 3930869"/>
              <a:gd name="connsiteY12" fmla="*/ 1008993 h 5797984"/>
              <a:gd name="connsiteX13" fmla="*/ 998483 w 3930869"/>
              <a:gd name="connsiteY13" fmla="*/ 1481959 h 5797984"/>
              <a:gd name="connsiteX14" fmla="*/ 1030014 w 3930869"/>
              <a:gd name="connsiteY14" fmla="*/ 1891862 h 5797984"/>
              <a:gd name="connsiteX15" fmla="*/ 977462 w 3930869"/>
              <a:gd name="connsiteY15" fmla="*/ 2364828 h 5797984"/>
              <a:gd name="connsiteX16" fmla="*/ 399393 w 3930869"/>
              <a:gd name="connsiteY16" fmla="*/ 3499945 h 5797984"/>
              <a:gd name="connsiteX17" fmla="*/ 325821 w 3930869"/>
              <a:gd name="connsiteY17" fmla="*/ 3626070 h 5797984"/>
              <a:gd name="connsiteX18" fmla="*/ 336331 w 3930869"/>
              <a:gd name="connsiteY18" fmla="*/ 3710152 h 5797984"/>
              <a:gd name="connsiteX19" fmla="*/ 304800 w 3930869"/>
              <a:gd name="connsiteY19" fmla="*/ 3815255 h 5797984"/>
              <a:gd name="connsiteX20" fmla="*/ 241738 w 3930869"/>
              <a:gd name="connsiteY20" fmla="*/ 4025462 h 5797984"/>
              <a:gd name="connsiteX21" fmla="*/ 105104 w 3930869"/>
              <a:gd name="connsiteY21" fmla="*/ 4498427 h 5797984"/>
              <a:gd name="connsiteX22" fmla="*/ 0 w 3930869"/>
              <a:gd name="connsiteY22" fmla="*/ 4834759 h 5797984"/>
              <a:gd name="connsiteX23" fmla="*/ 31531 w 3930869"/>
              <a:gd name="connsiteY23" fmla="*/ 5097517 h 5797984"/>
              <a:gd name="connsiteX24" fmla="*/ 94594 w 3930869"/>
              <a:gd name="connsiteY24" fmla="*/ 5297213 h 5797984"/>
              <a:gd name="connsiteX25" fmla="*/ 199696 w 3930869"/>
              <a:gd name="connsiteY25" fmla="*/ 5255172 h 5797984"/>
              <a:gd name="connsiteX26" fmla="*/ 409904 w 3930869"/>
              <a:gd name="connsiteY26" fmla="*/ 5223643 h 5797984"/>
              <a:gd name="connsiteX27" fmla="*/ 515007 w 3930869"/>
              <a:gd name="connsiteY27" fmla="*/ 5318234 h 5797984"/>
              <a:gd name="connsiteX28" fmla="*/ 609599 w 3930869"/>
              <a:gd name="connsiteY28" fmla="*/ 5297214 h 5797984"/>
              <a:gd name="connsiteX29" fmla="*/ 693681 w 3930869"/>
              <a:gd name="connsiteY29" fmla="*/ 4929352 h 5797984"/>
              <a:gd name="connsiteX30" fmla="*/ 735724 w 3930869"/>
              <a:gd name="connsiteY30" fmla="*/ 4572000 h 5797984"/>
              <a:gd name="connsiteX31" fmla="*/ 882868 w 3930869"/>
              <a:gd name="connsiteY31" fmla="*/ 4014952 h 5797984"/>
              <a:gd name="connsiteX32" fmla="*/ 945931 w 3930869"/>
              <a:gd name="connsiteY32" fmla="*/ 4824249 h 5797984"/>
              <a:gd name="connsiteX33" fmla="*/ 966952 w 3930869"/>
              <a:gd name="connsiteY33" fmla="*/ 4981903 h 5797984"/>
              <a:gd name="connsiteX34" fmla="*/ 1082566 w 3930869"/>
              <a:gd name="connsiteY34" fmla="*/ 5108026 h 5797984"/>
              <a:gd name="connsiteX35" fmla="*/ 1219199 w 3930869"/>
              <a:gd name="connsiteY35" fmla="*/ 5108028 h 5797984"/>
              <a:gd name="connsiteX36" fmla="*/ 1345324 w 3930869"/>
              <a:gd name="connsiteY36" fmla="*/ 5087007 h 5797984"/>
              <a:gd name="connsiteX37" fmla="*/ 1566041 w 3930869"/>
              <a:gd name="connsiteY37" fmla="*/ 4614041 h 5797984"/>
              <a:gd name="connsiteX38" fmla="*/ 1671145 w 3930869"/>
              <a:gd name="connsiteY38" fmla="*/ 4172608 h 5797984"/>
              <a:gd name="connsiteX39" fmla="*/ 2049518 w 3930869"/>
              <a:gd name="connsiteY39" fmla="*/ 4078013 h 5797984"/>
              <a:gd name="connsiteX40" fmla="*/ 2165131 w 3930869"/>
              <a:gd name="connsiteY40" fmla="*/ 4529960 h 5797984"/>
              <a:gd name="connsiteX41" fmla="*/ 2207172 w 3930869"/>
              <a:gd name="connsiteY41" fmla="*/ 4950373 h 5797984"/>
              <a:gd name="connsiteX42" fmla="*/ 2259724 w 3930869"/>
              <a:gd name="connsiteY42" fmla="*/ 5108028 h 5797984"/>
              <a:gd name="connsiteX43" fmla="*/ 2312277 w 3930869"/>
              <a:gd name="connsiteY43" fmla="*/ 5360274 h 5797984"/>
              <a:gd name="connsiteX44" fmla="*/ 2427890 w 3930869"/>
              <a:gd name="connsiteY44" fmla="*/ 5528443 h 5797984"/>
              <a:gd name="connsiteX45" fmla="*/ 2532993 w 3930869"/>
              <a:gd name="connsiteY45" fmla="*/ 5559974 h 5797984"/>
              <a:gd name="connsiteX46" fmla="*/ 2680138 w 3930869"/>
              <a:gd name="connsiteY46" fmla="*/ 5528441 h 5797984"/>
              <a:gd name="connsiteX47" fmla="*/ 2669627 w 3930869"/>
              <a:gd name="connsiteY47" fmla="*/ 5423339 h 5797984"/>
              <a:gd name="connsiteX48" fmla="*/ 2659117 w 3930869"/>
              <a:gd name="connsiteY48" fmla="*/ 5423338 h 5797984"/>
              <a:gd name="connsiteX49" fmla="*/ 2690648 w 3930869"/>
              <a:gd name="connsiteY49" fmla="*/ 5044965 h 5797984"/>
              <a:gd name="connsiteX50" fmla="*/ 2690648 w 3930869"/>
              <a:gd name="connsiteY50" fmla="*/ 4740165 h 5797984"/>
              <a:gd name="connsiteX51" fmla="*/ 2858814 w 3930869"/>
              <a:gd name="connsiteY51" fmla="*/ 3983421 h 5797984"/>
              <a:gd name="connsiteX52" fmla="*/ 3153102 w 3930869"/>
              <a:gd name="connsiteY52" fmla="*/ 4277711 h 5797984"/>
              <a:gd name="connsiteX53" fmla="*/ 2911365 w 3930869"/>
              <a:gd name="connsiteY53" fmla="*/ 5234151 h 5797984"/>
              <a:gd name="connsiteX54" fmla="*/ 2953407 w 3930869"/>
              <a:gd name="connsiteY54" fmla="*/ 5675587 h 5797984"/>
              <a:gd name="connsiteX55" fmla="*/ 3069020 w 3930869"/>
              <a:gd name="connsiteY55" fmla="*/ 5770179 h 5797984"/>
              <a:gd name="connsiteX56" fmla="*/ 3289737 w 3930869"/>
              <a:gd name="connsiteY56" fmla="*/ 5780691 h 5797984"/>
              <a:gd name="connsiteX57" fmla="*/ 3468413 w 3930869"/>
              <a:gd name="connsiteY57" fmla="*/ 5717627 h 5797984"/>
              <a:gd name="connsiteX58" fmla="*/ 3605049 w 3930869"/>
              <a:gd name="connsiteY58" fmla="*/ 5644055 h 5797984"/>
              <a:gd name="connsiteX59" fmla="*/ 3762704 w 3930869"/>
              <a:gd name="connsiteY59" fmla="*/ 5454869 h 5797984"/>
              <a:gd name="connsiteX60" fmla="*/ 3878318 w 3930869"/>
              <a:gd name="connsiteY60" fmla="*/ 5150069 h 5797984"/>
              <a:gd name="connsiteX61" fmla="*/ 3930869 w 3930869"/>
              <a:gd name="connsiteY61" fmla="*/ 4487918 h 5797984"/>
              <a:gd name="connsiteX62" fmla="*/ 3920359 w 3930869"/>
              <a:gd name="connsiteY62" fmla="*/ 4172607 h 5797984"/>
              <a:gd name="connsiteX63" fmla="*/ 3647090 w 3930869"/>
              <a:gd name="connsiteY63" fmla="*/ 3857297 h 5797984"/>
              <a:gd name="connsiteX64" fmla="*/ 3436883 w 3930869"/>
              <a:gd name="connsiteY64" fmla="*/ 3037490 h 5797984"/>
              <a:gd name="connsiteX65" fmla="*/ 3258207 w 3930869"/>
              <a:gd name="connsiteY65" fmla="*/ 2543504 h 5797984"/>
              <a:gd name="connsiteX66" fmla="*/ 3069021 w 3930869"/>
              <a:gd name="connsiteY66" fmla="*/ 2291255 h 5797984"/>
              <a:gd name="connsiteX67" fmla="*/ 2890345 w 3930869"/>
              <a:gd name="connsiteY67" fmla="*/ 1923393 h 5797984"/>
              <a:gd name="connsiteX68" fmla="*/ 2743200 w 3930869"/>
              <a:gd name="connsiteY68" fmla="*/ 1681655 h 5797984"/>
              <a:gd name="connsiteX69" fmla="*/ 2806262 w 3930869"/>
              <a:gd name="connsiteY69" fmla="*/ 1282262 h 5797984"/>
              <a:gd name="connsiteX70" fmla="*/ 2869324 w 3930869"/>
              <a:gd name="connsiteY70" fmla="*/ 1187669 h 5797984"/>
              <a:gd name="connsiteX71" fmla="*/ 2837793 w 3930869"/>
              <a:gd name="connsiteY71" fmla="*/ 1534511 h 5797984"/>
              <a:gd name="connsiteX72" fmla="*/ 2995448 w 3930869"/>
              <a:gd name="connsiteY72" fmla="*/ 1996966 h 5797984"/>
              <a:gd name="connsiteX73" fmla="*/ 3541986 w 3930869"/>
              <a:gd name="connsiteY73" fmla="*/ 2017986 h 5797984"/>
              <a:gd name="connsiteX74" fmla="*/ 3647090 w 3930869"/>
              <a:gd name="connsiteY74" fmla="*/ 1828800 h 5797984"/>
              <a:gd name="connsiteX75" fmla="*/ 3415862 w 3930869"/>
              <a:gd name="connsiteY75" fmla="*/ 1597573 h 5797984"/>
              <a:gd name="connsiteX76" fmla="*/ 3636579 w 3930869"/>
              <a:gd name="connsiteY76" fmla="*/ 1219200 h 5797984"/>
              <a:gd name="connsiteX77" fmla="*/ 3573517 w 3930869"/>
              <a:gd name="connsiteY77" fmla="*/ 630621 h 5797984"/>
              <a:gd name="connsiteX78" fmla="*/ 3499945 w 3930869"/>
              <a:gd name="connsiteY78" fmla="*/ 515007 h 5797984"/>
              <a:gd name="connsiteX79" fmla="*/ 3048000 w 3930869"/>
              <a:gd name="connsiteY79" fmla="*/ 283780 h 5797984"/>
              <a:gd name="connsiteX80" fmla="*/ 2795752 w 3930869"/>
              <a:gd name="connsiteY80" fmla="*/ 231228 h 5797984"/>
              <a:gd name="connsiteX81" fmla="*/ 2585545 w 3930869"/>
              <a:gd name="connsiteY81" fmla="*/ 42042 h 5797984"/>
              <a:gd name="connsiteX82" fmla="*/ 2448910 w 3930869"/>
              <a:gd name="connsiteY82" fmla="*/ 31532 h 5797984"/>
              <a:gd name="connsiteX83" fmla="*/ 2301765 w 3930869"/>
              <a:gd name="connsiteY83" fmla="*/ 294290 h 5797984"/>
              <a:gd name="connsiteX84" fmla="*/ 2102069 w 3930869"/>
              <a:gd name="connsiteY84" fmla="*/ 493986 h 5797984"/>
              <a:gd name="connsiteX85" fmla="*/ 1807780 w 3930869"/>
              <a:gd name="connsiteY85" fmla="*/ 588580 h 5797984"/>
              <a:gd name="connsiteX86" fmla="*/ 1576552 w 3930869"/>
              <a:gd name="connsiteY86" fmla="*/ 620110 h 5797984"/>
              <a:gd name="connsiteX87" fmla="*/ 1387366 w 3930869"/>
              <a:gd name="connsiteY87" fmla="*/ 388883 h 5797984"/>
              <a:gd name="connsiteX88" fmla="*/ 1250731 w 3930869"/>
              <a:gd name="connsiteY88" fmla="*/ 73572 h 5797984"/>
              <a:gd name="connsiteX89" fmla="*/ 1103586 w 3930869"/>
              <a:gd name="connsiteY89" fmla="*/ 0 h 5797984"/>
              <a:gd name="connsiteX0" fmla="*/ 1103586 w 3930869"/>
              <a:gd name="connsiteY0" fmla="*/ 0 h 5797984"/>
              <a:gd name="connsiteX1" fmla="*/ 914400 w 3930869"/>
              <a:gd name="connsiteY1" fmla="*/ 388883 h 5797984"/>
              <a:gd name="connsiteX2" fmla="*/ 378372 w 3930869"/>
              <a:gd name="connsiteY2" fmla="*/ 536028 h 5797984"/>
              <a:gd name="connsiteX3" fmla="*/ 63062 w 3930869"/>
              <a:gd name="connsiteY3" fmla="*/ 819807 h 5797984"/>
              <a:gd name="connsiteX4" fmla="*/ 63062 w 3930869"/>
              <a:gd name="connsiteY4" fmla="*/ 1093076 h 5797984"/>
              <a:gd name="connsiteX5" fmla="*/ 273269 w 3930869"/>
              <a:gd name="connsiteY5" fmla="*/ 1492469 h 5797984"/>
              <a:gd name="connsiteX6" fmla="*/ 378373 w 3930869"/>
              <a:gd name="connsiteY6" fmla="*/ 1660634 h 5797984"/>
              <a:gd name="connsiteX7" fmla="*/ 409903 w 3930869"/>
              <a:gd name="connsiteY7" fmla="*/ 1870841 h 5797984"/>
              <a:gd name="connsiteX8" fmla="*/ 609600 w 3930869"/>
              <a:gd name="connsiteY8" fmla="*/ 1923394 h 5797984"/>
              <a:gd name="connsiteX9" fmla="*/ 798786 w 3930869"/>
              <a:gd name="connsiteY9" fmla="*/ 1671145 h 5797984"/>
              <a:gd name="connsiteX10" fmla="*/ 735724 w 3930869"/>
              <a:gd name="connsiteY10" fmla="*/ 1250731 h 5797984"/>
              <a:gd name="connsiteX11" fmla="*/ 651641 w 3930869"/>
              <a:gd name="connsiteY11" fmla="*/ 1051035 h 5797984"/>
              <a:gd name="connsiteX12" fmla="*/ 830317 w 3930869"/>
              <a:gd name="connsiteY12" fmla="*/ 1008993 h 5797984"/>
              <a:gd name="connsiteX13" fmla="*/ 998483 w 3930869"/>
              <a:gd name="connsiteY13" fmla="*/ 1481959 h 5797984"/>
              <a:gd name="connsiteX14" fmla="*/ 1030014 w 3930869"/>
              <a:gd name="connsiteY14" fmla="*/ 1891862 h 5797984"/>
              <a:gd name="connsiteX15" fmla="*/ 977462 w 3930869"/>
              <a:gd name="connsiteY15" fmla="*/ 2364828 h 5797984"/>
              <a:gd name="connsiteX16" fmla="*/ 399393 w 3930869"/>
              <a:gd name="connsiteY16" fmla="*/ 3499945 h 5797984"/>
              <a:gd name="connsiteX17" fmla="*/ 325821 w 3930869"/>
              <a:gd name="connsiteY17" fmla="*/ 3626070 h 5797984"/>
              <a:gd name="connsiteX18" fmla="*/ 336331 w 3930869"/>
              <a:gd name="connsiteY18" fmla="*/ 3710152 h 5797984"/>
              <a:gd name="connsiteX19" fmla="*/ 304800 w 3930869"/>
              <a:gd name="connsiteY19" fmla="*/ 3815255 h 5797984"/>
              <a:gd name="connsiteX20" fmla="*/ 241738 w 3930869"/>
              <a:gd name="connsiteY20" fmla="*/ 4025462 h 5797984"/>
              <a:gd name="connsiteX21" fmla="*/ 105104 w 3930869"/>
              <a:gd name="connsiteY21" fmla="*/ 4498427 h 5797984"/>
              <a:gd name="connsiteX22" fmla="*/ 0 w 3930869"/>
              <a:gd name="connsiteY22" fmla="*/ 4834759 h 5797984"/>
              <a:gd name="connsiteX23" fmla="*/ 31531 w 3930869"/>
              <a:gd name="connsiteY23" fmla="*/ 5097517 h 5797984"/>
              <a:gd name="connsiteX24" fmla="*/ 136635 w 3930869"/>
              <a:gd name="connsiteY24" fmla="*/ 5192110 h 5797984"/>
              <a:gd name="connsiteX25" fmla="*/ 199696 w 3930869"/>
              <a:gd name="connsiteY25" fmla="*/ 5255172 h 5797984"/>
              <a:gd name="connsiteX26" fmla="*/ 409904 w 3930869"/>
              <a:gd name="connsiteY26" fmla="*/ 5223643 h 5797984"/>
              <a:gd name="connsiteX27" fmla="*/ 515007 w 3930869"/>
              <a:gd name="connsiteY27" fmla="*/ 5318234 h 5797984"/>
              <a:gd name="connsiteX28" fmla="*/ 609599 w 3930869"/>
              <a:gd name="connsiteY28" fmla="*/ 5297214 h 5797984"/>
              <a:gd name="connsiteX29" fmla="*/ 693681 w 3930869"/>
              <a:gd name="connsiteY29" fmla="*/ 4929352 h 5797984"/>
              <a:gd name="connsiteX30" fmla="*/ 735724 w 3930869"/>
              <a:gd name="connsiteY30" fmla="*/ 4572000 h 5797984"/>
              <a:gd name="connsiteX31" fmla="*/ 882868 w 3930869"/>
              <a:gd name="connsiteY31" fmla="*/ 4014952 h 5797984"/>
              <a:gd name="connsiteX32" fmla="*/ 945931 w 3930869"/>
              <a:gd name="connsiteY32" fmla="*/ 4824249 h 5797984"/>
              <a:gd name="connsiteX33" fmla="*/ 966952 w 3930869"/>
              <a:gd name="connsiteY33" fmla="*/ 4981903 h 5797984"/>
              <a:gd name="connsiteX34" fmla="*/ 1082566 w 3930869"/>
              <a:gd name="connsiteY34" fmla="*/ 5108026 h 5797984"/>
              <a:gd name="connsiteX35" fmla="*/ 1219199 w 3930869"/>
              <a:gd name="connsiteY35" fmla="*/ 5108028 h 5797984"/>
              <a:gd name="connsiteX36" fmla="*/ 1345324 w 3930869"/>
              <a:gd name="connsiteY36" fmla="*/ 5087007 h 5797984"/>
              <a:gd name="connsiteX37" fmla="*/ 1566041 w 3930869"/>
              <a:gd name="connsiteY37" fmla="*/ 4614041 h 5797984"/>
              <a:gd name="connsiteX38" fmla="*/ 1671145 w 3930869"/>
              <a:gd name="connsiteY38" fmla="*/ 4172608 h 5797984"/>
              <a:gd name="connsiteX39" fmla="*/ 2049518 w 3930869"/>
              <a:gd name="connsiteY39" fmla="*/ 4078013 h 5797984"/>
              <a:gd name="connsiteX40" fmla="*/ 2165131 w 3930869"/>
              <a:gd name="connsiteY40" fmla="*/ 4529960 h 5797984"/>
              <a:gd name="connsiteX41" fmla="*/ 2207172 w 3930869"/>
              <a:gd name="connsiteY41" fmla="*/ 4950373 h 5797984"/>
              <a:gd name="connsiteX42" fmla="*/ 2259724 w 3930869"/>
              <a:gd name="connsiteY42" fmla="*/ 5108028 h 5797984"/>
              <a:gd name="connsiteX43" fmla="*/ 2312277 w 3930869"/>
              <a:gd name="connsiteY43" fmla="*/ 5360274 h 5797984"/>
              <a:gd name="connsiteX44" fmla="*/ 2427890 w 3930869"/>
              <a:gd name="connsiteY44" fmla="*/ 5528443 h 5797984"/>
              <a:gd name="connsiteX45" fmla="*/ 2532993 w 3930869"/>
              <a:gd name="connsiteY45" fmla="*/ 5559974 h 5797984"/>
              <a:gd name="connsiteX46" fmla="*/ 2680138 w 3930869"/>
              <a:gd name="connsiteY46" fmla="*/ 5528441 h 5797984"/>
              <a:gd name="connsiteX47" fmla="*/ 2669627 w 3930869"/>
              <a:gd name="connsiteY47" fmla="*/ 5423339 h 5797984"/>
              <a:gd name="connsiteX48" fmla="*/ 2659117 w 3930869"/>
              <a:gd name="connsiteY48" fmla="*/ 5423338 h 5797984"/>
              <a:gd name="connsiteX49" fmla="*/ 2690648 w 3930869"/>
              <a:gd name="connsiteY49" fmla="*/ 5044965 h 5797984"/>
              <a:gd name="connsiteX50" fmla="*/ 2690648 w 3930869"/>
              <a:gd name="connsiteY50" fmla="*/ 4740165 h 5797984"/>
              <a:gd name="connsiteX51" fmla="*/ 2858814 w 3930869"/>
              <a:gd name="connsiteY51" fmla="*/ 3983421 h 5797984"/>
              <a:gd name="connsiteX52" fmla="*/ 3153102 w 3930869"/>
              <a:gd name="connsiteY52" fmla="*/ 4277711 h 5797984"/>
              <a:gd name="connsiteX53" fmla="*/ 2911365 w 3930869"/>
              <a:gd name="connsiteY53" fmla="*/ 5234151 h 5797984"/>
              <a:gd name="connsiteX54" fmla="*/ 2953407 w 3930869"/>
              <a:gd name="connsiteY54" fmla="*/ 5675587 h 5797984"/>
              <a:gd name="connsiteX55" fmla="*/ 3069020 w 3930869"/>
              <a:gd name="connsiteY55" fmla="*/ 5770179 h 5797984"/>
              <a:gd name="connsiteX56" fmla="*/ 3289737 w 3930869"/>
              <a:gd name="connsiteY56" fmla="*/ 5780691 h 5797984"/>
              <a:gd name="connsiteX57" fmla="*/ 3468413 w 3930869"/>
              <a:gd name="connsiteY57" fmla="*/ 5717627 h 5797984"/>
              <a:gd name="connsiteX58" fmla="*/ 3605049 w 3930869"/>
              <a:gd name="connsiteY58" fmla="*/ 5644055 h 5797984"/>
              <a:gd name="connsiteX59" fmla="*/ 3762704 w 3930869"/>
              <a:gd name="connsiteY59" fmla="*/ 5454869 h 5797984"/>
              <a:gd name="connsiteX60" fmla="*/ 3878318 w 3930869"/>
              <a:gd name="connsiteY60" fmla="*/ 5150069 h 5797984"/>
              <a:gd name="connsiteX61" fmla="*/ 3930869 w 3930869"/>
              <a:gd name="connsiteY61" fmla="*/ 4487918 h 5797984"/>
              <a:gd name="connsiteX62" fmla="*/ 3920359 w 3930869"/>
              <a:gd name="connsiteY62" fmla="*/ 4172607 h 5797984"/>
              <a:gd name="connsiteX63" fmla="*/ 3647090 w 3930869"/>
              <a:gd name="connsiteY63" fmla="*/ 3857297 h 5797984"/>
              <a:gd name="connsiteX64" fmla="*/ 3436883 w 3930869"/>
              <a:gd name="connsiteY64" fmla="*/ 3037490 h 5797984"/>
              <a:gd name="connsiteX65" fmla="*/ 3258207 w 3930869"/>
              <a:gd name="connsiteY65" fmla="*/ 2543504 h 5797984"/>
              <a:gd name="connsiteX66" fmla="*/ 3069021 w 3930869"/>
              <a:gd name="connsiteY66" fmla="*/ 2291255 h 5797984"/>
              <a:gd name="connsiteX67" fmla="*/ 2890345 w 3930869"/>
              <a:gd name="connsiteY67" fmla="*/ 1923393 h 5797984"/>
              <a:gd name="connsiteX68" fmla="*/ 2743200 w 3930869"/>
              <a:gd name="connsiteY68" fmla="*/ 1681655 h 5797984"/>
              <a:gd name="connsiteX69" fmla="*/ 2806262 w 3930869"/>
              <a:gd name="connsiteY69" fmla="*/ 1282262 h 5797984"/>
              <a:gd name="connsiteX70" fmla="*/ 2869324 w 3930869"/>
              <a:gd name="connsiteY70" fmla="*/ 1187669 h 5797984"/>
              <a:gd name="connsiteX71" fmla="*/ 2837793 w 3930869"/>
              <a:gd name="connsiteY71" fmla="*/ 1534511 h 5797984"/>
              <a:gd name="connsiteX72" fmla="*/ 2995448 w 3930869"/>
              <a:gd name="connsiteY72" fmla="*/ 1996966 h 5797984"/>
              <a:gd name="connsiteX73" fmla="*/ 3541986 w 3930869"/>
              <a:gd name="connsiteY73" fmla="*/ 2017986 h 5797984"/>
              <a:gd name="connsiteX74" fmla="*/ 3647090 w 3930869"/>
              <a:gd name="connsiteY74" fmla="*/ 1828800 h 5797984"/>
              <a:gd name="connsiteX75" fmla="*/ 3415862 w 3930869"/>
              <a:gd name="connsiteY75" fmla="*/ 1597573 h 5797984"/>
              <a:gd name="connsiteX76" fmla="*/ 3636579 w 3930869"/>
              <a:gd name="connsiteY76" fmla="*/ 1219200 h 5797984"/>
              <a:gd name="connsiteX77" fmla="*/ 3573517 w 3930869"/>
              <a:gd name="connsiteY77" fmla="*/ 630621 h 5797984"/>
              <a:gd name="connsiteX78" fmla="*/ 3499945 w 3930869"/>
              <a:gd name="connsiteY78" fmla="*/ 515007 h 5797984"/>
              <a:gd name="connsiteX79" fmla="*/ 3048000 w 3930869"/>
              <a:gd name="connsiteY79" fmla="*/ 283780 h 5797984"/>
              <a:gd name="connsiteX80" fmla="*/ 2795752 w 3930869"/>
              <a:gd name="connsiteY80" fmla="*/ 231228 h 5797984"/>
              <a:gd name="connsiteX81" fmla="*/ 2585545 w 3930869"/>
              <a:gd name="connsiteY81" fmla="*/ 42042 h 5797984"/>
              <a:gd name="connsiteX82" fmla="*/ 2448910 w 3930869"/>
              <a:gd name="connsiteY82" fmla="*/ 31532 h 5797984"/>
              <a:gd name="connsiteX83" fmla="*/ 2301765 w 3930869"/>
              <a:gd name="connsiteY83" fmla="*/ 294290 h 5797984"/>
              <a:gd name="connsiteX84" fmla="*/ 2102069 w 3930869"/>
              <a:gd name="connsiteY84" fmla="*/ 493986 h 5797984"/>
              <a:gd name="connsiteX85" fmla="*/ 1807780 w 3930869"/>
              <a:gd name="connsiteY85" fmla="*/ 588580 h 5797984"/>
              <a:gd name="connsiteX86" fmla="*/ 1576552 w 3930869"/>
              <a:gd name="connsiteY86" fmla="*/ 620110 h 5797984"/>
              <a:gd name="connsiteX87" fmla="*/ 1387366 w 3930869"/>
              <a:gd name="connsiteY87" fmla="*/ 388883 h 5797984"/>
              <a:gd name="connsiteX88" fmla="*/ 1250731 w 3930869"/>
              <a:gd name="connsiteY88" fmla="*/ 73572 h 5797984"/>
              <a:gd name="connsiteX89" fmla="*/ 1103586 w 3930869"/>
              <a:gd name="connsiteY89" fmla="*/ 0 h 5797984"/>
              <a:gd name="connsiteX0" fmla="*/ 1103586 w 3930869"/>
              <a:gd name="connsiteY0" fmla="*/ 0 h 5797984"/>
              <a:gd name="connsiteX1" fmla="*/ 914400 w 3930869"/>
              <a:gd name="connsiteY1" fmla="*/ 388883 h 5797984"/>
              <a:gd name="connsiteX2" fmla="*/ 378372 w 3930869"/>
              <a:gd name="connsiteY2" fmla="*/ 536028 h 5797984"/>
              <a:gd name="connsiteX3" fmla="*/ 63062 w 3930869"/>
              <a:gd name="connsiteY3" fmla="*/ 819807 h 5797984"/>
              <a:gd name="connsiteX4" fmla="*/ 63062 w 3930869"/>
              <a:gd name="connsiteY4" fmla="*/ 1093076 h 5797984"/>
              <a:gd name="connsiteX5" fmla="*/ 273269 w 3930869"/>
              <a:gd name="connsiteY5" fmla="*/ 1492469 h 5797984"/>
              <a:gd name="connsiteX6" fmla="*/ 378373 w 3930869"/>
              <a:gd name="connsiteY6" fmla="*/ 1660634 h 5797984"/>
              <a:gd name="connsiteX7" fmla="*/ 409903 w 3930869"/>
              <a:gd name="connsiteY7" fmla="*/ 1870841 h 5797984"/>
              <a:gd name="connsiteX8" fmla="*/ 609600 w 3930869"/>
              <a:gd name="connsiteY8" fmla="*/ 1923394 h 5797984"/>
              <a:gd name="connsiteX9" fmla="*/ 798786 w 3930869"/>
              <a:gd name="connsiteY9" fmla="*/ 1671145 h 5797984"/>
              <a:gd name="connsiteX10" fmla="*/ 735724 w 3930869"/>
              <a:gd name="connsiteY10" fmla="*/ 1250731 h 5797984"/>
              <a:gd name="connsiteX11" fmla="*/ 651641 w 3930869"/>
              <a:gd name="connsiteY11" fmla="*/ 1051035 h 5797984"/>
              <a:gd name="connsiteX12" fmla="*/ 830317 w 3930869"/>
              <a:gd name="connsiteY12" fmla="*/ 1008993 h 5797984"/>
              <a:gd name="connsiteX13" fmla="*/ 998483 w 3930869"/>
              <a:gd name="connsiteY13" fmla="*/ 1481959 h 5797984"/>
              <a:gd name="connsiteX14" fmla="*/ 1030014 w 3930869"/>
              <a:gd name="connsiteY14" fmla="*/ 1891862 h 5797984"/>
              <a:gd name="connsiteX15" fmla="*/ 977462 w 3930869"/>
              <a:gd name="connsiteY15" fmla="*/ 2364828 h 5797984"/>
              <a:gd name="connsiteX16" fmla="*/ 399393 w 3930869"/>
              <a:gd name="connsiteY16" fmla="*/ 3499945 h 5797984"/>
              <a:gd name="connsiteX17" fmla="*/ 325821 w 3930869"/>
              <a:gd name="connsiteY17" fmla="*/ 3626070 h 5797984"/>
              <a:gd name="connsiteX18" fmla="*/ 336331 w 3930869"/>
              <a:gd name="connsiteY18" fmla="*/ 3710152 h 5797984"/>
              <a:gd name="connsiteX19" fmla="*/ 304800 w 3930869"/>
              <a:gd name="connsiteY19" fmla="*/ 3815255 h 5797984"/>
              <a:gd name="connsiteX20" fmla="*/ 241738 w 3930869"/>
              <a:gd name="connsiteY20" fmla="*/ 4025462 h 5797984"/>
              <a:gd name="connsiteX21" fmla="*/ 105104 w 3930869"/>
              <a:gd name="connsiteY21" fmla="*/ 4498427 h 5797984"/>
              <a:gd name="connsiteX22" fmla="*/ 0 w 3930869"/>
              <a:gd name="connsiteY22" fmla="*/ 4834759 h 5797984"/>
              <a:gd name="connsiteX23" fmla="*/ 31531 w 3930869"/>
              <a:gd name="connsiteY23" fmla="*/ 5097517 h 5797984"/>
              <a:gd name="connsiteX24" fmla="*/ 136635 w 3930869"/>
              <a:gd name="connsiteY24" fmla="*/ 5192110 h 5797984"/>
              <a:gd name="connsiteX25" fmla="*/ 199696 w 3930869"/>
              <a:gd name="connsiteY25" fmla="*/ 5255172 h 5797984"/>
              <a:gd name="connsiteX26" fmla="*/ 409904 w 3930869"/>
              <a:gd name="connsiteY26" fmla="*/ 5223643 h 5797984"/>
              <a:gd name="connsiteX27" fmla="*/ 515007 w 3930869"/>
              <a:gd name="connsiteY27" fmla="*/ 5318234 h 5797984"/>
              <a:gd name="connsiteX28" fmla="*/ 620110 w 3930869"/>
              <a:gd name="connsiteY28" fmla="*/ 5171090 h 5797984"/>
              <a:gd name="connsiteX29" fmla="*/ 693681 w 3930869"/>
              <a:gd name="connsiteY29" fmla="*/ 4929352 h 5797984"/>
              <a:gd name="connsiteX30" fmla="*/ 735724 w 3930869"/>
              <a:gd name="connsiteY30" fmla="*/ 4572000 h 5797984"/>
              <a:gd name="connsiteX31" fmla="*/ 882868 w 3930869"/>
              <a:gd name="connsiteY31" fmla="*/ 4014952 h 5797984"/>
              <a:gd name="connsiteX32" fmla="*/ 945931 w 3930869"/>
              <a:gd name="connsiteY32" fmla="*/ 4824249 h 5797984"/>
              <a:gd name="connsiteX33" fmla="*/ 966952 w 3930869"/>
              <a:gd name="connsiteY33" fmla="*/ 4981903 h 5797984"/>
              <a:gd name="connsiteX34" fmla="*/ 1082566 w 3930869"/>
              <a:gd name="connsiteY34" fmla="*/ 5108026 h 5797984"/>
              <a:gd name="connsiteX35" fmla="*/ 1219199 w 3930869"/>
              <a:gd name="connsiteY35" fmla="*/ 5108028 h 5797984"/>
              <a:gd name="connsiteX36" fmla="*/ 1345324 w 3930869"/>
              <a:gd name="connsiteY36" fmla="*/ 5087007 h 5797984"/>
              <a:gd name="connsiteX37" fmla="*/ 1566041 w 3930869"/>
              <a:gd name="connsiteY37" fmla="*/ 4614041 h 5797984"/>
              <a:gd name="connsiteX38" fmla="*/ 1671145 w 3930869"/>
              <a:gd name="connsiteY38" fmla="*/ 4172608 h 5797984"/>
              <a:gd name="connsiteX39" fmla="*/ 2049518 w 3930869"/>
              <a:gd name="connsiteY39" fmla="*/ 4078013 h 5797984"/>
              <a:gd name="connsiteX40" fmla="*/ 2165131 w 3930869"/>
              <a:gd name="connsiteY40" fmla="*/ 4529960 h 5797984"/>
              <a:gd name="connsiteX41" fmla="*/ 2207172 w 3930869"/>
              <a:gd name="connsiteY41" fmla="*/ 4950373 h 5797984"/>
              <a:gd name="connsiteX42" fmla="*/ 2259724 w 3930869"/>
              <a:gd name="connsiteY42" fmla="*/ 5108028 h 5797984"/>
              <a:gd name="connsiteX43" fmla="*/ 2312277 w 3930869"/>
              <a:gd name="connsiteY43" fmla="*/ 5360274 h 5797984"/>
              <a:gd name="connsiteX44" fmla="*/ 2427890 w 3930869"/>
              <a:gd name="connsiteY44" fmla="*/ 5528443 h 5797984"/>
              <a:gd name="connsiteX45" fmla="*/ 2532993 w 3930869"/>
              <a:gd name="connsiteY45" fmla="*/ 5559974 h 5797984"/>
              <a:gd name="connsiteX46" fmla="*/ 2680138 w 3930869"/>
              <a:gd name="connsiteY46" fmla="*/ 5528441 h 5797984"/>
              <a:gd name="connsiteX47" fmla="*/ 2669627 w 3930869"/>
              <a:gd name="connsiteY47" fmla="*/ 5423339 h 5797984"/>
              <a:gd name="connsiteX48" fmla="*/ 2659117 w 3930869"/>
              <a:gd name="connsiteY48" fmla="*/ 5423338 h 5797984"/>
              <a:gd name="connsiteX49" fmla="*/ 2690648 w 3930869"/>
              <a:gd name="connsiteY49" fmla="*/ 5044965 h 5797984"/>
              <a:gd name="connsiteX50" fmla="*/ 2690648 w 3930869"/>
              <a:gd name="connsiteY50" fmla="*/ 4740165 h 5797984"/>
              <a:gd name="connsiteX51" fmla="*/ 2858814 w 3930869"/>
              <a:gd name="connsiteY51" fmla="*/ 3983421 h 5797984"/>
              <a:gd name="connsiteX52" fmla="*/ 3153102 w 3930869"/>
              <a:gd name="connsiteY52" fmla="*/ 4277711 h 5797984"/>
              <a:gd name="connsiteX53" fmla="*/ 2911365 w 3930869"/>
              <a:gd name="connsiteY53" fmla="*/ 5234151 h 5797984"/>
              <a:gd name="connsiteX54" fmla="*/ 2953407 w 3930869"/>
              <a:gd name="connsiteY54" fmla="*/ 5675587 h 5797984"/>
              <a:gd name="connsiteX55" fmla="*/ 3069020 w 3930869"/>
              <a:gd name="connsiteY55" fmla="*/ 5770179 h 5797984"/>
              <a:gd name="connsiteX56" fmla="*/ 3289737 w 3930869"/>
              <a:gd name="connsiteY56" fmla="*/ 5780691 h 5797984"/>
              <a:gd name="connsiteX57" fmla="*/ 3468413 w 3930869"/>
              <a:gd name="connsiteY57" fmla="*/ 5717627 h 5797984"/>
              <a:gd name="connsiteX58" fmla="*/ 3605049 w 3930869"/>
              <a:gd name="connsiteY58" fmla="*/ 5644055 h 5797984"/>
              <a:gd name="connsiteX59" fmla="*/ 3762704 w 3930869"/>
              <a:gd name="connsiteY59" fmla="*/ 5454869 h 5797984"/>
              <a:gd name="connsiteX60" fmla="*/ 3878318 w 3930869"/>
              <a:gd name="connsiteY60" fmla="*/ 5150069 h 5797984"/>
              <a:gd name="connsiteX61" fmla="*/ 3930869 w 3930869"/>
              <a:gd name="connsiteY61" fmla="*/ 4487918 h 5797984"/>
              <a:gd name="connsiteX62" fmla="*/ 3920359 w 3930869"/>
              <a:gd name="connsiteY62" fmla="*/ 4172607 h 5797984"/>
              <a:gd name="connsiteX63" fmla="*/ 3647090 w 3930869"/>
              <a:gd name="connsiteY63" fmla="*/ 3857297 h 5797984"/>
              <a:gd name="connsiteX64" fmla="*/ 3436883 w 3930869"/>
              <a:gd name="connsiteY64" fmla="*/ 3037490 h 5797984"/>
              <a:gd name="connsiteX65" fmla="*/ 3258207 w 3930869"/>
              <a:gd name="connsiteY65" fmla="*/ 2543504 h 5797984"/>
              <a:gd name="connsiteX66" fmla="*/ 3069021 w 3930869"/>
              <a:gd name="connsiteY66" fmla="*/ 2291255 h 5797984"/>
              <a:gd name="connsiteX67" fmla="*/ 2890345 w 3930869"/>
              <a:gd name="connsiteY67" fmla="*/ 1923393 h 5797984"/>
              <a:gd name="connsiteX68" fmla="*/ 2743200 w 3930869"/>
              <a:gd name="connsiteY68" fmla="*/ 1681655 h 5797984"/>
              <a:gd name="connsiteX69" fmla="*/ 2806262 w 3930869"/>
              <a:gd name="connsiteY69" fmla="*/ 1282262 h 5797984"/>
              <a:gd name="connsiteX70" fmla="*/ 2869324 w 3930869"/>
              <a:gd name="connsiteY70" fmla="*/ 1187669 h 5797984"/>
              <a:gd name="connsiteX71" fmla="*/ 2837793 w 3930869"/>
              <a:gd name="connsiteY71" fmla="*/ 1534511 h 5797984"/>
              <a:gd name="connsiteX72" fmla="*/ 2995448 w 3930869"/>
              <a:gd name="connsiteY72" fmla="*/ 1996966 h 5797984"/>
              <a:gd name="connsiteX73" fmla="*/ 3541986 w 3930869"/>
              <a:gd name="connsiteY73" fmla="*/ 2017986 h 5797984"/>
              <a:gd name="connsiteX74" fmla="*/ 3647090 w 3930869"/>
              <a:gd name="connsiteY74" fmla="*/ 1828800 h 5797984"/>
              <a:gd name="connsiteX75" fmla="*/ 3415862 w 3930869"/>
              <a:gd name="connsiteY75" fmla="*/ 1597573 h 5797984"/>
              <a:gd name="connsiteX76" fmla="*/ 3636579 w 3930869"/>
              <a:gd name="connsiteY76" fmla="*/ 1219200 h 5797984"/>
              <a:gd name="connsiteX77" fmla="*/ 3573517 w 3930869"/>
              <a:gd name="connsiteY77" fmla="*/ 630621 h 5797984"/>
              <a:gd name="connsiteX78" fmla="*/ 3499945 w 3930869"/>
              <a:gd name="connsiteY78" fmla="*/ 515007 h 5797984"/>
              <a:gd name="connsiteX79" fmla="*/ 3048000 w 3930869"/>
              <a:gd name="connsiteY79" fmla="*/ 283780 h 5797984"/>
              <a:gd name="connsiteX80" fmla="*/ 2795752 w 3930869"/>
              <a:gd name="connsiteY80" fmla="*/ 231228 h 5797984"/>
              <a:gd name="connsiteX81" fmla="*/ 2585545 w 3930869"/>
              <a:gd name="connsiteY81" fmla="*/ 42042 h 5797984"/>
              <a:gd name="connsiteX82" fmla="*/ 2448910 w 3930869"/>
              <a:gd name="connsiteY82" fmla="*/ 31532 h 5797984"/>
              <a:gd name="connsiteX83" fmla="*/ 2301765 w 3930869"/>
              <a:gd name="connsiteY83" fmla="*/ 294290 h 5797984"/>
              <a:gd name="connsiteX84" fmla="*/ 2102069 w 3930869"/>
              <a:gd name="connsiteY84" fmla="*/ 493986 h 5797984"/>
              <a:gd name="connsiteX85" fmla="*/ 1807780 w 3930869"/>
              <a:gd name="connsiteY85" fmla="*/ 588580 h 5797984"/>
              <a:gd name="connsiteX86" fmla="*/ 1576552 w 3930869"/>
              <a:gd name="connsiteY86" fmla="*/ 620110 h 5797984"/>
              <a:gd name="connsiteX87" fmla="*/ 1387366 w 3930869"/>
              <a:gd name="connsiteY87" fmla="*/ 388883 h 5797984"/>
              <a:gd name="connsiteX88" fmla="*/ 1250731 w 3930869"/>
              <a:gd name="connsiteY88" fmla="*/ 73572 h 5797984"/>
              <a:gd name="connsiteX89" fmla="*/ 1103586 w 3930869"/>
              <a:gd name="connsiteY89" fmla="*/ 0 h 5797984"/>
              <a:gd name="connsiteX0" fmla="*/ 1103586 w 3930869"/>
              <a:gd name="connsiteY0" fmla="*/ 0 h 5797984"/>
              <a:gd name="connsiteX1" fmla="*/ 914400 w 3930869"/>
              <a:gd name="connsiteY1" fmla="*/ 388883 h 5797984"/>
              <a:gd name="connsiteX2" fmla="*/ 378372 w 3930869"/>
              <a:gd name="connsiteY2" fmla="*/ 536028 h 5797984"/>
              <a:gd name="connsiteX3" fmla="*/ 63062 w 3930869"/>
              <a:gd name="connsiteY3" fmla="*/ 819807 h 5797984"/>
              <a:gd name="connsiteX4" fmla="*/ 63062 w 3930869"/>
              <a:gd name="connsiteY4" fmla="*/ 1093076 h 5797984"/>
              <a:gd name="connsiteX5" fmla="*/ 273269 w 3930869"/>
              <a:gd name="connsiteY5" fmla="*/ 1492469 h 5797984"/>
              <a:gd name="connsiteX6" fmla="*/ 378373 w 3930869"/>
              <a:gd name="connsiteY6" fmla="*/ 1660634 h 5797984"/>
              <a:gd name="connsiteX7" fmla="*/ 409903 w 3930869"/>
              <a:gd name="connsiteY7" fmla="*/ 1870841 h 5797984"/>
              <a:gd name="connsiteX8" fmla="*/ 609600 w 3930869"/>
              <a:gd name="connsiteY8" fmla="*/ 1923394 h 5797984"/>
              <a:gd name="connsiteX9" fmla="*/ 798786 w 3930869"/>
              <a:gd name="connsiteY9" fmla="*/ 1671145 h 5797984"/>
              <a:gd name="connsiteX10" fmla="*/ 735724 w 3930869"/>
              <a:gd name="connsiteY10" fmla="*/ 1250731 h 5797984"/>
              <a:gd name="connsiteX11" fmla="*/ 651641 w 3930869"/>
              <a:gd name="connsiteY11" fmla="*/ 1051035 h 5797984"/>
              <a:gd name="connsiteX12" fmla="*/ 830317 w 3930869"/>
              <a:gd name="connsiteY12" fmla="*/ 1008993 h 5797984"/>
              <a:gd name="connsiteX13" fmla="*/ 998483 w 3930869"/>
              <a:gd name="connsiteY13" fmla="*/ 1481959 h 5797984"/>
              <a:gd name="connsiteX14" fmla="*/ 1030014 w 3930869"/>
              <a:gd name="connsiteY14" fmla="*/ 1891862 h 5797984"/>
              <a:gd name="connsiteX15" fmla="*/ 977462 w 3930869"/>
              <a:gd name="connsiteY15" fmla="*/ 2364828 h 5797984"/>
              <a:gd name="connsiteX16" fmla="*/ 399393 w 3930869"/>
              <a:gd name="connsiteY16" fmla="*/ 3499945 h 5797984"/>
              <a:gd name="connsiteX17" fmla="*/ 325821 w 3930869"/>
              <a:gd name="connsiteY17" fmla="*/ 3626070 h 5797984"/>
              <a:gd name="connsiteX18" fmla="*/ 336331 w 3930869"/>
              <a:gd name="connsiteY18" fmla="*/ 3710152 h 5797984"/>
              <a:gd name="connsiteX19" fmla="*/ 304800 w 3930869"/>
              <a:gd name="connsiteY19" fmla="*/ 3815255 h 5797984"/>
              <a:gd name="connsiteX20" fmla="*/ 241738 w 3930869"/>
              <a:gd name="connsiteY20" fmla="*/ 4025462 h 5797984"/>
              <a:gd name="connsiteX21" fmla="*/ 105104 w 3930869"/>
              <a:gd name="connsiteY21" fmla="*/ 4498427 h 5797984"/>
              <a:gd name="connsiteX22" fmla="*/ 0 w 3930869"/>
              <a:gd name="connsiteY22" fmla="*/ 4834759 h 5797984"/>
              <a:gd name="connsiteX23" fmla="*/ 31531 w 3930869"/>
              <a:gd name="connsiteY23" fmla="*/ 5097517 h 5797984"/>
              <a:gd name="connsiteX24" fmla="*/ 136635 w 3930869"/>
              <a:gd name="connsiteY24" fmla="*/ 5192110 h 5797984"/>
              <a:gd name="connsiteX25" fmla="*/ 199696 w 3930869"/>
              <a:gd name="connsiteY25" fmla="*/ 5255172 h 5797984"/>
              <a:gd name="connsiteX26" fmla="*/ 409904 w 3930869"/>
              <a:gd name="connsiteY26" fmla="*/ 5223643 h 5797984"/>
              <a:gd name="connsiteX27" fmla="*/ 515007 w 3930869"/>
              <a:gd name="connsiteY27" fmla="*/ 5213131 h 5797984"/>
              <a:gd name="connsiteX28" fmla="*/ 620110 w 3930869"/>
              <a:gd name="connsiteY28" fmla="*/ 5171090 h 5797984"/>
              <a:gd name="connsiteX29" fmla="*/ 693681 w 3930869"/>
              <a:gd name="connsiteY29" fmla="*/ 4929352 h 5797984"/>
              <a:gd name="connsiteX30" fmla="*/ 735724 w 3930869"/>
              <a:gd name="connsiteY30" fmla="*/ 4572000 h 5797984"/>
              <a:gd name="connsiteX31" fmla="*/ 882868 w 3930869"/>
              <a:gd name="connsiteY31" fmla="*/ 4014952 h 5797984"/>
              <a:gd name="connsiteX32" fmla="*/ 945931 w 3930869"/>
              <a:gd name="connsiteY32" fmla="*/ 4824249 h 5797984"/>
              <a:gd name="connsiteX33" fmla="*/ 966952 w 3930869"/>
              <a:gd name="connsiteY33" fmla="*/ 4981903 h 5797984"/>
              <a:gd name="connsiteX34" fmla="*/ 1082566 w 3930869"/>
              <a:gd name="connsiteY34" fmla="*/ 5108026 h 5797984"/>
              <a:gd name="connsiteX35" fmla="*/ 1219199 w 3930869"/>
              <a:gd name="connsiteY35" fmla="*/ 5108028 h 5797984"/>
              <a:gd name="connsiteX36" fmla="*/ 1345324 w 3930869"/>
              <a:gd name="connsiteY36" fmla="*/ 5087007 h 5797984"/>
              <a:gd name="connsiteX37" fmla="*/ 1566041 w 3930869"/>
              <a:gd name="connsiteY37" fmla="*/ 4614041 h 5797984"/>
              <a:gd name="connsiteX38" fmla="*/ 1671145 w 3930869"/>
              <a:gd name="connsiteY38" fmla="*/ 4172608 h 5797984"/>
              <a:gd name="connsiteX39" fmla="*/ 2049518 w 3930869"/>
              <a:gd name="connsiteY39" fmla="*/ 4078013 h 5797984"/>
              <a:gd name="connsiteX40" fmla="*/ 2165131 w 3930869"/>
              <a:gd name="connsiteY40" fmla="*/ 4529960 h 5797984"/>
              <a:gd name="connsiteX41" fmla="*/ 2207172 w 3930869"/>
              <a:gd name="connsiteY41" fmla="*/ 4950373 h 5797984"/>
              <a:gd name="connsiteX42" fmla="*/ 2259724 w 3930869"/>
              <a:gd name="connsiteY42" fmla="*/ 5108028 h 5797984"/>
              <a:gd name="connsiteX43" fmla="*/ 2312277 w 3930869"/>
              <a:gd name="connsiteY43" fmla="*/ 5360274 h 5797984"/>
              <a:gd name="connsiteX44" fmla="*/ 2427890 w 3930869"/>
              <a:gd name="connsiteY44" fmla="*/ 5528443 h 5797984"/>
              <a:gd name="connsiteX45" fmla="*/ 2532993 w 3930869"/>
              <a:gd name="connsiteY45" fmla="*/ 5559974 h 5797984"/>
              <a:gd name="connsiteX46" fmla="*/ 2680138 w 3930869"/>
              <a:gd name="connsiteY46" fmla="*/ 5528441 h 5797984"/>
              <a:gd name="connsiteX47" fmla="*/ 2669627 w 3930869"/>
              <a:gd name="connsiteY47" fmla="*/ 5423339 h 5797984"/>
              <a:gd name="connsiteX48" fmla="*/ 2659117 w 3930869"/>
              <a:gd name="connsiteY48" fmla="*/ 5423338 h 5797984"/>
              <a:gd name="connsiteX49" fmla="*/ 2690648 w 3930869"/>
              <a:gd name="connsiteY49" fmla="*/ 5044965 h 5797984"/>
              <a:gd name="connsiteX50" fmla="*/ 2690648 w 3930869"/>
              <a:gd name="connsiteY50" fmla="*/ 4740165 h 5797984"/>
              <a:gd name="connsiteX51" fmla="*/ 2858814 w 3930869"/>
              <a:gd name="connsiteY51" fmla="*/ 3983421 h 5797984"/>
              <a:gd name="connsiteX52" fmla="*/ 3153102 w 3930869"/>
              <a:gd name="connsiteY52" fmla="*/ 4277711 h 5797984"/>
              <a:gd name="connsiteX53" fmla="*/ 2911365 w 3930869"/>
              <a:gd name="connsiteY53" fmla="*/ 5234151 h 5797984"/>
              <a:gd name="connsiteX54" fmla="*/ 2953407 w 3930869"/>
              <a:gd name="connsiteY54" fmla="*/ 5675587 h 5797984"/>
              <a:gd name="connsiteX55" fmla="*/ 3069020 w 3930869"/>
              <a:gd name="connsiteY55" fmla="*/ 5770179 h 5797984"/>
              <a:gd name="connsiteX56" fmla="*/ 3289737 w 3930869"/>
              <a:gd name="connsiteY56" fmla="*/ 5780691 h 5797984"/>
              <a:gd name="connsiteX57" fmla="*/ 3468413 w 3930869"/>
              <a:gd name="connsiteY57" fmla="*/ 5717627 h 5797984"/>
              <a:gd name="connsiteX58" fmla="*/ 3605049 w 3930869"/>
              <a:gd name="connsiteY58" fmla="*/ 5644055 h 5797984"/>
              <a:gd name="connsiteX59" fmla="*/ 3762704 w 3930869"/>
              <a:gd name="connsiteY59" fmla="*/ 5454869 h 5797984"/>
              <a:gd name="connsiteX60" fmla="*/ 3878318 w 3930869"/>
              <a:gd name="connsiteY60" fmla="*/ 5150069 h 5797984"/>
              <a:gd name="connsiteX61" fmla="*/ 3930869 w 3930869"/>
              <a:gd name="connsiteY61" fmla="*/ 4487918 h 5797984"/>
              <a:gd name="connsiteX62" fmla="*/ 3920359 w 3930869"/>
              <a:gd name="connsiteY62" fmla="*/ 4172607 h 5797984"/>
              <a:gd name="connsiteX63" fmla="*/ 3647090 w 3930869"/>
              <a:gd name="connsiteY63" fmla="*/ 3857297 h 5797984"/>
              <a:gd name="connsiteX64" fmla="*/ 3436883 w 3930869"/>
              <a:gd name="connsiteY64" fmla="*/ 3037490 h 5797984"/>
              <a:gd name="connsiteX65" fmla="*/ 3258207 w 3930869"/>
              <a:gd name="connsiteY65" fmla="*/ 2543504 h 5797984"/>
              <a:gd name="connsiteX66" fmla="*/ 3069021 w 3930869"/>
              <a:gd name="connsiteY66" fmla="*/ 2291255 h 5797984"/>
              <a:gd name="connsiteX67" fmla="*/ 2890345 w 3930869"/>
              <a:gd name="connsiteY67" fmla="*/ 1923393 h 5797984"/>
              <a:gd name="connsiteX68" fmla="*/ 2743200 w 3930869"/>
              <a:gd name="connsiteY68" fmla="*/ 1681655 h 5797984"/>
              <a:gd name="connsiteX69" fmla="*/ 2806262 w 3930869"/>
              <a:gd name="connsiteY69" fmla="*/ 1282262 h 5797984"/>
              <a:gd name="connsiteX70" fmla="*/ 2869324 w 3930869"/>
              <a:gd name="connsiteY70" fmla="*/ 1187669 h 5797984"/>
              <a:gd name="connsiteX71" fmla="*/ 2837793 w 3930869"/>
              <a:gd name="connsiteY71" fmla="*/ 1534511 h 5797984"/>
              <a:gd name="connsiteX72" fmla="*/ 2995448 w 3930869"/>
              <a:gd name="connsiteY72" fmla="*/ 1996966 h 5797984"/>
              <a:gd name="connsiteX73" fmla="*/ 3541986 w 3930869"/>
              <a:gd name="connsiteY73" fmla="*/ 2017986 h 5797984"/>
              <a:gd name="connsiteX74" fmla="*/ 3647090 w 3930869"/>
              <a:gd name="connsiteY74" fmla="*/ 1828800 h 5797984"/>
              <a:gd name="connsiteX75" fmla="*/ 3415862 w 3930869"/>
              <a:gd name="connsiteY75" fmla="*/ 1597573 h 5797984"/>
              <a:gd name="connsiteX76" fmla="*/ 3636579 w 3930869"/>
              <a:gd name="connsiteY76" fmla="*/ 1219200 h 5797984"/>
              <a:gd name="connsiteX77" fmla="*/ 3573517 w 3930869"/>
              <a:gd name="connsiteY77" fmla="*/ 630621 h 5797984"/>
              <a:gd name="connsiteX78" fmla="*/ 3499945 w 3930869"/>
              <a:gd name="connsiteY78" fmla="*/ 515007 h 5797984"/>
              <a:gd name="connsiteX79" fmla="*/ 3048000 w 3930869"/>
              <a:gd name="connsiteY79" fmla="*/ 283780 h 5797984"/>
              <a:gd name="connsiteX80" fmla="*/ 2795752 w 3930869"/>
              <a:gd name="connsiteY80" fmla="*/ 231228 h 5797984"/>
              <a:gd name="connsiteX81" fmla="*/ 2585545 w 3930869"/>
              <a:gd name="connsiteY81" fmla="*/ 42042 h 5797984"/>
              <a:gd name="connsiteX82" fmla="*/ 2448910 w 3930869"/>
              <a:gd name="connsiteY82" fmla="*/ 31532 h 5797984"/>
              <a:gd name="connsiteX83" fmla="*/ 2301765 w 3930869"/>
              <a:gd name="connsiteY83" fmla="*/ 294290 h 5797984"/>
              <a:gd name="connsiteX84" fmla="*/ 2102069 w 3930869"/>
              <a:gd name="connsiteY84" fmla="*/ 493986 h 5797984"/>
              <a:gd name="connsiteX85" fmla="*/ 1807780 w 3930869"/>
              <a:gd name="connsiteY85" fmla="*/ 588580 h 5797984"/>
              <a:gd name="connsiteX86" fmla="*/ 1576552 w 3930869"/>
              <a:gd name="connsiteY86" fmla="*/ 620110 h 5797984"/>
              <a:gd name="connsiteX87" fmla="*/ 1387366 w 3930869"/>
              <a:gd name="connsiteY87" fmla="*/ 388883 h 5797984"/>
              <a:gd name="connsiteX88" fmla="*/ 1250731 w 3930869"/>
              <a:gd name="connsiteY88" fmla="*/ 73572 h 5797984"/>
              <a:gd name="connsiteX89" fmla="*/ 1103586 w 3930869"/>
              <a:gd name="connsiteY89" fmla="*/ 0 h 5797984"/>
              <a:gd name="connsiteX0" fmla="*/ 1103586 w 3930869"/>
              <a:gd name="connsiteY0" fmla="*/ 0 h 5797984"/>
              <a:gd name="connsiteX1" fmla="*/ 914400 w 3930869"/>
              <a:gd name="connsiteY1" fmla="*/ 388883 h 5797984"/>
              <a:gd name="connsiteX2" fmla="*/ 378372 w 3930869"/>
              <a:gd name="connsiteY2" fmla="*/ 536028 h 5797984"/>
              <a:gd name="connsiteX3" fmla="*/ 63062 w 3930869"/>
              <a:gd name="connsiteY3" fmla="*/ 819807 h 5797984"/>
              <a:gd name="connsiteX4" fmla="*/ 63062 w 3930869"/>
              <a:gd name="connsiteY4" fmla="*/ 1093076 h 5797984"/>
              <a:gd name="connsiteX5" fmla="*/ 273269 w 3930869"/>
              <a:gd name="connsiteY5" fmla="*/ 1492469 h 5797984"/>
              <a:gd name="connsiteX6" fmla="*/ 378373 w 3930869"/>
              <a:gd name="connsiteY6" fmla="*/ 1660634 h 5797984"/>
              <a:gd name="connsiteX7" fmla="*/ 409903 w 3930869"/>
              <a:gd name="connsiteY7" fmla="*/ 1870841 h 5797984"/>
              <a:gd name="connsiteX8" fmla="*/ 609600 w 3930869"/>
              <a:gd name="connsiteY8" fmla="*/ 1923394 h 5797984"/>
              <a:gd name="connsiteX9" fmla="*/ 798786 w 3930869"/>
              <a:gd name="connsiteY9" fmla="*/ 1671145 h 5797984"/>
              <a:gd name="connsiteX10" fmla="*/ 735724 w 3930869"/>
              <a:gd name="connsiteY10" fmla="*/ 1250731 h 5797984"/>
              <a:gd name="connsiteX11" fmla="*/ 651641 w 3930869"/>
              <a:gd name="connsiteY11" fmla="*/ 1051035 h 5797984"/>
              <a:gd name="connsiteX12" fmla="*/ 830317 w 3930869"/>
              <a:gd name="connsiteY12" fmla="*/ 1008993 h 5797984"/>
              <a:gd name="connsiteX13" fmla="*/ 998483 w 3930869"/>
              <a:gd name="connsiteY13" fmla="*/ 1481959 h 5797984"/>
              <a:gd name="connsiteX14" fmla="*/ 1030014 w 3930869"/>
              <a:gd name="connsiteY14" fmla="*/ 1891862 h 5797984"/>
              <a:gd name="connsiteX15" fmla="*/ 977462 w 3930869"/>
              <a:gd name="connsiteY15" fmla="*/ 2364828 h 5797984"/>
              <a:gd name="connsiteX16" fmla="*/ 399393 w 3930869"/>
              <a:gd name="connsiteY16" fmla="*/ 3499945 h 5797984"/>
              <a:gd name="connsiteX17" fmla="*/ 325821 w 3930869"/>
              <a:gd name="connsiteY17" fmla="*/ 3626070 h 5797984"/>
              <a:gd name="connsiteX18" fmla="*/ 336331 w 3930869"/>
              <a:gd name="connsiteY18" fmla="*/ 3710152 h 5797984"/>
              <a:gd name="connsiteX19" fmla="*/ 304800 w 3930869"/>
              <a:gd name="connsiteY19" fmla="*/ 3815255 h 5797984"/>
              <a:gd name="connsiteX20" fmla="*/ 241738 w 3930869"/>
              <a:gd name="connsiteY20" fmla="*/ 4025462 h 5797984"/>
              <a:gd name="connsiteX21" fmla="*/ 105104 w 3930869"/>
              <a:gd name="connsiteY21" fmla="*/ 4498427 h 5797984"/>
              <a:gd name="connsiteX22" fmla="*/ 0 w 3930869"/>
              <a:gd name="connsiteY22" fmla="*/ 4834759 h 5797984"/>
              <a:gd name="connsiteX23" fmla="*/ 31531 w 3930869"/>
              <a:gd name="connsiteY23" fmla="*/ 5097517 h 5797984"/>
              <a:gd name="connsiteX24" fmla="*/ 136635 w 3930869"/>
              <a:gd name="connsiteY24" fmla="*/ 5192110 h 5797984"/>
              <a:gd name="connsiteX25" fmla="*/ 199696 w 3930869"/>
              <a:gd name="connsiteY25" fmla="*/ 5255172 h 5797984"/>
              <a:gd name="connsiteX26" fmla="*/ 409904 w 3930869"/>
              <a:gd name="connsiteY26" fmla="*/ 5223643 h 5797984"/>
              <a:gd name="connsiteX27" fmla="*/ 515007 w 3930869"/>
              <a:gd name="connsiteY27" fmla="*/ 5213131 h 5797984"/>
              <a:gd name="connsiteX28" fmla="*/ 620110 w 3930869"/>
              <a:gd name="connsiteY28" fmla="*/ 5171090 h 5797984"/>
              <a:gd name="connsiteX29" fmla="*/ 693681 w 3930869"/>
              <a:gd name="connsiteY29" fmla="*/ 4929352 h 5797984"/>
              <a:gd name="connsiteX30" fmla="*/ 735724 w 3930869"/>
              <a:gd name="connsiteY30" fmla="*/ 4572000 h 5797984"/>
              <a:gd name="connsiteX31" fmla="*/ 882868 w 3930869"/>
              <a:gd name="connsiteY31" fmla="*/ 4014952 h 5797984"/>
              <a:gd name="connsiteX32" fmla="*/ 945931 w 3930869"/>
              <a:gd name="connsiteY32" fmla="*/ 4824249 h 5797984"/>
              <a:gd name="connsiteX33" fmla="*/ 966952 w 3930869"/>
              <a:gd name="connsiteY33" fmla="*/ 4981903 h 5797984"/>
              <a:gd name="connsiteX34" fmla="*/ 1082566 w 3930869"/>
              <a:gd name="connsiteY34" fmla="*/ 5108026 h 5797984"/>
              <a:gd name="connsiteX35" fmla="*/ 1219199 w 3930869"/>
              <a:gd name="connsiteY35" fmla="*/ 5108028 h 5797984"/>
              <a:gd name="connsiteX36" fmla="*/ 1345324 w 3930869"/>
              <a:gd name="connsiteY36" fmla="*/ 5087007 h 5797984"/>
              <a:gd name="connsiteX37" fmla="*/ 1566041 w 3930869"/>
              <a:gd name="connsiteY37" fmla="*/ 4614041 h 5797984"/>
              <a:gd name="connsiteX38" fmla="*/ 1671145 w 3930869"/>
              <a:gd name="connsiteY38" fmla="*/ 4172608 h 5797984"/>
              <a:gd name="connsiteX39" fmla="*/ 2049518 w 3930869"/>
              <a:gd name="connsiteY39" fmla="*/ 4078013 h 5797984"/>
              <a:gd name="connsiteX40" fmla="*/ 2165131 w 3930869"/>
              <a:gd name="connsiteY40" fmla="*/ 4529960 h 5797984"/>
              <a:gd name="connsiteX41" fmla="*/ 2207172 w 3930869"/>
              <a:gd name="connsiteY41" fmla="*/ 4950373 h 5797984"/>
              <a:gd name="connsiteX42" fmla="*/ 2259724 w 3930869"/>
              <a:gd name="connsiteY42" fmla="*/ 5108028 h 5797984"/>
              <a:gd name="connsiteX43" fmla="*/ 2312277 w 3930869"/>
              <a:gd name="connsiteY43" fmla="*/ 5360274 h 5797984"/>
              <a:gd name="connsiteX44" fmla="*/ 2427890 w 3930869"/>
              <a:gd name="connsiteY44" fmla="*/ 5528443 h 5797984"/>
              <a:gd name="connsiteX45" fmla="*/ 2532993 w 3930869"/>
              <a:gd name="connsiteY45" fmla="*/ 5559974 h 5797984"/>
              <a:gd name="connsiteX46" fmla="*/ 2680138 w 3930869"/>
              <a:gd name="connsiteY46" fmla="*/ 5528441 h 5797984"/>
              <a:gd name="connsiteX47" fmla="*/ 2669627 w 3930869"/>
              <a:gd name="connsiteY47" fmla="*/ 5423339 h 5797984"/>
              <a:gd name="connsiteX48" fmla="*/ 2659117 w 3930869"/>
              <a:gd name="connsiteY48" fmla="*/ 5423338 h 5797984"/>
              <a:gd name="connsiteX49" fmla="*/ 2690648 w 3930869"/>
              <a:gd name="connsiteY49" fmla="*/ 5044965 h 5797984"/>
              <a:gd name="connsiteX50" fmla="*/ 2690648 w 3930869"/>
              <a:gd name="connsiteY50" fmla="*/ 4740165 h 5797984"/>
              <a:gd name="connsiteX51" fmla="*/ 2858814 w 3930869"/>
              <a:gd name="connsiteY51" fmla="*/ 3983421 h 5797984"/>
              <a:gd name="connsiteX52" fmla="*/ 3153102 w 3930869"/>
              <a:gd name="connsiteY52" fmla="*/ 4277711 h 5797984"/>
              <a:gd name="connsiteX53" fmla="*/ 2911365 w 3930869"/>
              <a:gd name="connsiteY53" fmla="*/ 5234151 h 5797984"/>
              <a:gd name="connsiteX54" fmla="*/ 2953407 w 3930869"/>
              <a:gd name="connsiteY54" fmla="*/ 5675587 h 5797984"/>
              <a:gd name="connsiteX55" fmla="*/ 3132082 w 3930869"/>
              <a:gd name="connsiteY55" fmla="*/ 5633544 h 5797984"/>
              <a:gd name="connsiteX56" fmla="*/ 3289737 w 3930869"/>
              <a:gd name="connsiteY56" fmla="*/ 5780691 h 5797984"/>
              <a:gd name="connsiteX57" fmla="*/ 3468413 w 3930869"/>
              <a:gd name="connsiteY57" fmla="*/ 5717627 h 5797984"/>
              <a:gd name="connsiteX58" fmla="*/ 3605049 w 3930869"/>
              <a:gd name="connsiteY58" fmla="*/ 5644055 h 5797984"/>
              <a:gd name="connsiteX59" fmla="*/ 3762704 w 3930869"/>
              <a:gd name="connsiteY59" fmla="*/ 5454869 h 5797984"/>
              <a:gd name="connsiteX60" fmla="*/ 3878318 w 3930869"/>
              <a:gd name="connsiteY60" fmla="*/ 5150069 h 5797984"/>
              <a:gd name="connsiteX61" fmla="*/ 3930869 w 3930869"/>
              <a:gd name="connsiteY61" fmla="*/ 4487918 h 5797984"/>
              <a:gd name="connsiteX62" fmla="*/ 3920359 w 3930869"/>
              <a:gd name="connsiteY62" fmla="*/ 4172607 h 5797984"/>
              <a:gd name="connsiteX63" fmla="*/ 3647090 w 3930869"/>
              <a:gd name="connsiteY63" fmla="*/ 3857297 h 5797984"/>
              <a:gd name="connsiteX64" fmla="*/ 3436883 w 3930869"/>
              <a:gd name="connsiteY64" fmla="*/ 3037490 h 5797984"/>
              <a:gd name="connsiteX65" fmla="*/ 3258207 w 3930869"/>
              <a:gd name="connsiteY65" fmla="*/ 2543504 h 5797984"/>
              <a:gd name="connsiteX66" fmla="*/ 3069021 w 3930869"/>
              <a:gd name="connsiteY66" fmla="*/ 2291255 h 5797984"/>
              <a:gd name="connsiteX67" fmla="*/ 2890345 w 3930869"/>
              <a:gd name="connsiteY67" fmla="*/ 1923393 h 5797984"/>
              <a:gd name="connsiteX68" fmla="*/ 2743200 w 3930869"/>
              <a:gd name="connsiteY68" fmla="*/ 1681655 h 5797984"/>
              <a:gd name="connsiteX69" fmla="*/ 2806262 w 3930869"/>
              <a:gd name="connsiteY69" fmla="*/ 1282262 h 5797984"/>
              <a:gd name="connsiteX70" fmla="*/ 2869324 w 3930869"/>
              <a:gd name="connsiteY70" fmla="*/ 1187669 h 5797984"/>
              <a:gd name="connsiteX71" fmla="*/ 2837793 w 3930869"/>
              <a:gd name="connsiteY71" fmla="*/ 1534511 h 5797984"/>
              <a:gd name="connsiteX72" fmla="*/ 2995448 w 3930869"/>
              <a:gd name="connsiteY72" fmla="*/ 1996966 h 5797984"/>
              <a:gd name="connsiteX73" fmla="*/ 3541986 w 3930869"/>
              <a:gd name="connsiteY73" fmla="*/ 2017986 h 5797984"/>
              <a:gd name="connsiteX74" fmla="*/ 3647090 w 3930869"/>
              <a:gd name="connsiteY74" fmla="*/ 1828800 h 5797984"/>
              <a:gd name="connsiteX75" fmla="*/ 3415862 w 3930869"/>
              <a:gd name="connsiteY75" fmla="*/ 1597573 h 5797984"/>
              <a:gd name="connsiteX76" fmla="*/ 3636579 w 3930869"/>
              <a:gd name="connsiteY76" fmla="*/ 1219200 h 5797984"/>
              <a:gd name="connsiteX77" fmla="*/ 3573517 w 3930869"/>
              <a:gd name="connsiteY77" fmla="*/ 630621 h 5797984"/>
              <a:gd name="connsiteX78" fmla="*/ 3499945 w 3930869"/>
              <a:gd name="connsiteY78" fmla="*/ 515007 h 5797984"/>
              <a:gd name="connsiteX79" fmla="*/ 3048000 w 3930869"/>
              <a:gd name="connsiteY79" fmla="*/ 283780 h 5797984"/>
              <a:gd name="connsiteX80" fmla="*/ 2795752 w 3930869"/>
              <a:gd name="connsiteY80" fmla="*/ 231228 h 5797984"/>
              <a:gd name="connsiteX81" fmla="*/ 2585545 w 3930869"/>
              <a:gd name="connsiteY81" fmla="*/ 42042 h 5797984"/>
              <a:gd name="connsiteX82" fmla="*/ 2448910 w 3930869"/>
              <a:gd name="connsiteY82" fmla="*/ 31532 h 5797984"/>
              <a:gd name="connsiteX83" fmla="*/ 2301765 w 3930869"/>
              <a:gd name="connsiteY83" fmla="*/ 294290 h 5797984"/>
              <a:gd name="connsiteX84" fmla="*/ 2102069 w 3930869"/>
              <a:gd name="connsiteY84" fmla="*/ 493986 h 5797984"/>
              <a:gd name="connsiteX85" fmla="*/ 1807780 w 3930869"/>
              <a:gd name="connsiteY85" fmla="*/ 588580 h 5797984"/>
              <a:gd name="connsiteX86" fmla="*/ 1576552 w 3930869"/>
              <a:gd name="connsiteY86" fmla="*/ 620110 h 5797984"/>
              <a:gd name="connsiteX87" fmla="*/ 1387366 w 3930869"/>
              <a:gd name="connsiteY87" fmla="*/ 388883 h 5797984"/>
              <a:gd name="connsiteX88" fmla="*/ 1250731 w 3930869"/>
              <a:gd name="connsiteY88" fmla="*/ 73572 h 5797984"/>
              <a:gd name="connsiteX89" fmla="*/ 1103586 w 3930869"/>
              <a:gd name="connsiteY89" fmla="*/ 0 h 5797984"/>
              <a:gd name="connsiteX0" fmla="*/ 1103586 w 3930869"/>
              <a:gd name="connsiteY0" fmla="*/ 0 h 5797984"/>
              <a:gd name="connsiteX1" fmla="*/ 914400 w 3930869"/>
              <a:gd name="connsiteY1" fmla="*/ 388883 h 5797984"/>
              <a:gd name="connsiteX2" fmla="*/ 378372 w 3930869"/>
              <a:gd name="connsiteY2" fmla="*/ 536028 h 5797984"/>
              <a:gd name="connsiteX3" fmla="*/ 63062 w 3930869"/>
              <a:gd name="connsiteY3" fmla="*/ 819807 h 5797984"/>
              <a:gd name="connsiteX4" fmla="*/ 63062 w 3930869"/>
              <a:gd name="connsiteY4" fmla="*/ 1093076 h 5797984"/>
              <a:gd name="connsiteX5" fmla="*/ 273269 w 3930869"/>
              <a:gd name="connsiteY5" fmla="*/ 1492469 h 5797984"/>
              <a:gd name="connsiteX6" fmla="*/ 378373 w 3930869"/>
              <a:gd name="connsiteY6" fmla="*/ 1660634 h 5797984"/>
              <a:gd name="connsiteX7" fmla="*/ 409903 w 3930869"/>
              <a:gd name="connsiteY7" fmla="*/ 1870841 h 5797984"/>
              <a:gd name="connsiteX8" fmla="*/ 609600 w 3930869"/>
              <a:gd name="connsiteY8" fmla="*/ 1923394 h 5797984"/>
              <a:gd name="connsiteX9" fmla="*/ 798786 w 3930869"/>
              <a:gd name="connsiteY9" fmla="*/ 1671145 h 5797984"/>
              <a:gd name="connsiteX10" fmla="*/ 735724 w 3930869"/>
              <a:gd name="connsiteY10" fmla="*/ 1250731 h 5797984"/>
              <a:gd name="connsiteX11" fmla="*/ 651641 w 3930869"/>
              <a:gd name="connsiteY11" fmla="*/ 1051035 h 5797984"/>
              <a:gd name="connsiteX12" fmla="*/ 830317 w 3930869"/>
              <a:gd name="connsiteY12" fmla="*/ 1008993 h 5797984"/>
              <a:gd name="connsiteX13" fmla="*/ 998483 w 3930869"/>
              <a:gd name="connsiteY13" fmla="*/ 1481959 h 5797984"/>
              <a:gd name="connsiteX14" fmla="*/ 1030014 w 3930869"/>
              <a:gd name="connsiteY14" fmla="*/ 1891862 h 5797984"/>
              <a:gd name="connsiteX15" fmla="*/ 977462 w 3930869"/>
              <a:gd name="connsiteY15" fmla="*/ 2364828 h 5797984"/>
              <a:gd name="connsiteX16" fmla="*/ 399393 w 3930869"/>
              <a:gd name="connsiteY16" fmla="*/ 3499945 h 5797984"/>
              <a:gd name="connsiteX17" fmla="*/ 325821 w 3930869"/>
              <a:gd name="connsiteY17" fmla="*/ 3626070 h 5797984"/>
              <a:gd name="connsiteX18" fmla="*/ 336331 w 3930869"/>
              <a:gd name="connsiteY18" fmla="*/ 3710152 h 5797984"/>
              <a:gd name="connsiteX19" fmla="*/ 304800 w 3930869"/>
              <a:gd name="connsiteY19" fmla="*/ 3815255 h 5797984"/>
              <a:gd name="connsiteX20" fmla="*/ 241738 w 3930869"/>
              <a:gd name="connsiteY20" fmla="*/ 4025462 h 5797984"/>
              <a:gd name="connsiteX21" fmla="*/ 105104 w 3930869"/>
              <a:gd name="connsiteY21" fmla="*/ 4498427 h 5797984"/>
              <a:gd name="connsiteX22" fmla="*/ 0 w 3930869"/>
              <a:gd name="connsiteY22" fmla="*/ 4834759 h 5797984"/>
              <a:gd name="connsiteX23" fmla="*/ 31531 w 3930869"/>
              <a:gd name="connsiteY23" fmla="*/ 5097517 h 5797984"/>
              <a:gd name="connsiteX24" fmla="*/ 136635 w 3930869"/>
              <a:gd name="connsiteY24" fmla="*/ 5192110 h 5797984"/>
              <a:gd name="connsiteX25" fmla="*/ 199696 w 3930869"/>
              <a:gd name="connsiteY25" fmla="*/ 5255172 h 5797984"/>
              <a:gd name="connsiteX26" fmla="*/ 409904 w 3930869"/>
              <a:gd name="connsiteY26" fmla="*/ 5223643 h 5797984"/>
              <a:gd name="connsiteX27" fmla="*/ 515007 w 3930869"/>
              <a:gd name="connsiteY27" fmla="*/ 5213131 h 5797984"/>
              <a:gd name="connsiteX28" fmla="*/ 620110 w 3930869"/>
              <a:gd name="connsiteY28" fmla="*/ 5171090 h 5797984"/>
              <a:gd name="connsiteX29" fmla="*/ 693681 w 3930869"/>
              <a:gd name="connsiteY29" fmla="*/ 4929352 h 5797984"/>
              <a:gd name="connsiteX30" fmla="*/ 735724 w 3930869"/>
              <a:gd name="connsiteY30" fmla="*/ 4572000 h 5797984"/>
              <a:gd name="connsiteX31" fmla="*/ 882868 w 3930869"/>
              <a:gd name="connsiteY31" fmla="*/ 4014952 h 5797984"/>
              <a:gd name="connsiteX32" fmla="*/ 945931 w 3930869"/>
              <a:gd name="connsiteY32" fmla="*/ 4824249 h 5797984"/>
              <a:gd name="connsiteX33" fmla="*/ 966952 w 3930869"/>
              <a:gd name="connsiteY33" fmla="*/ 4981903 h 5797984"/>
              <a:gd name="connsiteX34" fmla="*/ 1082566 w 3930869"/>
              <a:gd name="connsiteY34" fmla="*/ 5108026 h 5797984"/>
              <a:gd name="connsiteX35" fmla="*/ 1219199 w 3930869"/>
              <a:gd name="connsiteY35" fmla="*/ 5108028 h 5797984"/>
              <a:gd name="connsiteX36" fmla="*/ 1345324 w 3930869"/>
              <a:gd name="connsiteY36" fmla="*/ 5087007 h 5797984"/>
              <a:gd name="connsiteX37" fmla="*/ 1566041 w 3930869"/>
              <a:gd name="connsiteY37" fmla="*/ 4614041 h 5797984"/>
              <a:gd name="connsiteX38" fmla="*/ 1671145 w 3930869"/>
              <a:gd name="connsiteY38" fmla="*/ 4172608 h 5797984"/>
              <a:gd name="connsiteX39" fmla="*/ 2049518 w 3930869"/>
              <a:gd name="connsiteY39" fmla="*/ 4078013 h 5797984"/>
              <a:gd name="connsiteX40" fmla="*/ 2165131 w 3930869"/>
              <a:gd name="connsiteY40" fmla="*/ 4529960 h 5797984"/>
              <a:gd name="connsiteX41" fmla="*/ 2207172 w 3930869"/>
              <a:gd name="connsiteY41" fmla="*/ 4950373 h 5797984"/>
              <a:gd name="connsiteX42" fmla="*/ 2259724 w 3930869"/>
              <a:gd name="connsiteY42" fmla="*/ 5108028 h 5797984"/>
              <a:gd name="connsiteX43" fmla="*/ 2312277 w 3930869"/>
              <a:gd name="connsiteY43" fmla="*/ 5360274 h 5797984"/>
              <a:gd name="connsiteX44" fmla="*/ 2427890 w 3930869"/>
              <a:gd name="connsiteY44" fmla="*/ 5528443 h 5797984"/>
              <a:gd name="connsiteX45" fmla="*/ 2532993 w 3930869"/>
              <a:gd name="connsiteY45" fmla="*/ 5559974 h 5797984"/>
              <a:gd name="connsiteX46" fmla="*/ 2680138 w 3930869"/>
              <a:gd name="connsiteY46" fmla="*/ 5528441 h 5797984"/>
              <a:gd name="connsiteX47" fmla="*/ 2669627 w 3930869"/>
              <a:gd name="connsiteY47" fmla="*/ 5423339 h 5797984"/>
              <a:gd name="connsiteX48" fmla="*/ 2659117 w 3930869"/>
              <a:gd name="connsiteY48" fmla="*/ 5423338 h 5797984"/>
              <a:gd name="connsiteX49" fmla="*/ 2690648 w 3930869"/>
              <a:gd name="connsiteY49" fmla="*/ 5044965 h 5797984"/>
              <a:gd name="connsiteX50" fmla="*/ 2690648 w 3930869"/>
              <a:gd name="connsiteY50" fmla="*/ 4740165 h 5797984"/>
              <a:gd name="connsiteX51" fmla="*/ 2858814 w 3930869"/>
              <a:gd name="connsiteY51" fmla="*/ 3983421 h 5797984"/>
              <a:gd name="connsiteX52" fmla="*/ 3153102 w 3930869"/>
              <a:gd name="connsiteY52" fmla="*/ 4277711 h 5797984"/>
              <a:gd name="connsiteX53" fmla="*/ 2911365 w 3930869"/>
              <a:gd name="connsiteY53" fmla="*/ 5234151 h 5797984"/>
              <a:gd name="connsiteX54" fmla="*/ 2953407 w 3930869"/>
              <a:gd name="connsiteY54" fmla="*/ 5675587 h 5797984"/>
              <a:gd name="connsiteX55" fmla="*/ 3132082 w 3930869"/>
              <a:gd name="connsiteY55" fmla="*/ 5633544 h 5797984"/>
              <a:gd name="connsiteX56" fmla="*/ 3289737 w 3930869"/>
              <a:gd name="connsiteY56" fmla="*/ 5780691 h 5797984"/>
              <a:gd name="connsiteX57" fmla="*/ 3468413 w 3930869"/>
              <a:gd name="connsiteY57" fmla="*/ 5717627 h 5797984"/>
              <a:gd name="connsiteX58" fmla="*/ 3605049 w 3930869"/>
              <a:gd name="connsiteY58" fmla="*/ 5644055 h 5797984"/>
              <a:gd name="connsiteX59" fmla="*/ 3773215 w 3930869"/>
              <a:gd name="connsiteY59" fmla="*/ 5318235 h 5797984"/>
              <a:gd name="connsiteX60" fmla="*/ 3878318 w 3930869"/>
              <a:gd name="connsiteY60" fmla="*/ 5150069 h 5797984"/>
              <a:gd name="connsiteX61" fmla="*/ 3930869 w 3930869"/>
              <a:gd name="connsiteY61" fmla="*/ 4487918 h 5797984"/>
              <a:gd name="connsiteX62" fmla="*/ 3920359 w 3930869"/>
              <a:gd name="connsiteY62" fmla="*/ 4172607 h 5797984"/>
              <a:gd name="connsiteX63" fmla="*/ 3647090 w 3930869"/>
              <a:gd name="connsiteY63" fmla="*/ 3857297 h 5797984"/>
              <a:gd name="connsiteX64" fmla="*/ 3436883 w 3930869"/>
              <a:gd name="connsiteY64" fmla="*/ 3037490 h 5797984"/>
              <a:gd name="connsiteX65" fmla="*/ 3258207 w 3930869"/>
              <a:gd name="connsiteY65" fmla="*/ 2543504 h 5797984"/>
              <a:gd name="connsiteX66" fmla="*/ 3069021 w 3930869"/>
              <a:gd name="connsiteY66" fmla="*/ 2291255 h 5797984"/>
              <a:gd name="connsiteX67" fmla="*/ 2890345 w 3930869"/>
              <a:gd name="connsiteY67" fmla="*/ 1923393 h 5797984"/>
              <a:gd name="connsiteX68" fmla="*/ 2743200 w 3930869"/>
              <a:gd name="connsiteY68" fmla="*/ 1681655 h 5797984"/>
              <a:gd name="connsiteX69" fmla="*/ 2806262 w 3930869"/>
              <a:gd name="connsiteY69" fmla="*/ 1282262 h 5797984"/>
              <a:gd name="connsiteX70" fmla="*/ 2869324 w 3930869"/>
              <a:gd name="connsiteY70" fmla="*/ 1187669 h 5797984"/>
              <a:gd name="connsiteX71" fmla="*/ 2837793 w 3930869"/>
              <a:gd name="connsiteY71" fmla="*/ 1534511 h 5797984"/>
              <a:gd name="connsiteX72" fmla="*/ 2995448 w 3930869"/>
              <a:gd name="connsiteY72" fmla="*/ 1996966 h 5797984"/>
              <a:gd name="connsiteX73" fmla="*/ 3541986 w 3930869"/>
              <a:gd name="connsiteY73" fmla="*/ 2017986 h 5797984"/>
              <a:gd name="connsiteX74" fmla="*/ 3647090 w 3930869"/>
              <a:gd name="connsiteY74" fmla="*/ 1828800 h 5797984"/>
              <a:gd name="connsiteX75" fmla="*/ 3415862 w 3930869"/>
              <a:gd name="connsiteY75" fmla="*/ 1597573 h 5797984"/>
              <a:gd name="connsiteX76" fmla="*/ 3636579 w 3930869"/>
              <a:gd name="connsiteY76" fmla="*/ 1219200 h 5797984"/>
              <a:gd name="connsiteX77" fmla="*/ 3573517 w 3930869"/>
              <a:gd name="connsiteY77" fmla="*/ 630621 h 5797984"/>
              <a:gd name="connsiteX78" fmla="*/ 3499945 w 3930869"/>
              <a:gd name="connsiteY78" fmla="*/ 515007 h 5797984"/>
              <a:gd name="connsiteX79" fmla="*/ 3048000 w 3930869"/>
              <a:gd name="connsiteY79" fmla="*/ 283780 h 5797984"/>
              <a:gd name="connsiteX80" fmla="*/ 2795752 w 3930869"/>
              <a:gd name="connsiteY80" fmla="*/ 231228 h 5797984"/>
              <a:gd name="connsiteX81" fmla="*/ 2585545 w 3930869"/>
              <a:gd name="connsiteY81" fmla="*/ 42042 h 5797984"/>
              <a:gd name="connsiteX82" fmla="*/ 2448910 w 3930869"/>
              <a:gd name="connsiteY82" fmla="*/ 31532 h 5797984"/>
              <a:gd name="connsiteX83" fmla="*/ 2301765 w 3930869"/>
              <a:gd name="connsiteY83" fmla="*/ 294290 h 5797984"/>
              <a:gd name="connsiteX84" fmla="*/ 2102069 w 3930869"/>
              <a:gd name="connsiteY84" fmla="*/ 493986 h 5797984"/>
              <a:gd name="connsiteX85" fmla="*/ 1807780 w 3930869"/>
              <a:gd name="connsiteY85" fmla="*/ 588580 h 5797984"/>
              <a:gd name="connsiteX86" fmla="*/ 1576552 w 3930869"/>
              <a:gd name="connsiteY86" fmla="*/ 620110 h 5797984"/>
              <a:gd name="connsiteX87" fmla="*/ 1387366 w 3930869"/>
              <a:gd name="connsiteY87" fmla="*/ 388883 h 5797984"/>
              <a:gd name="connsiteX88" fmla="*/ 1250731 w 3930869"/>
              <a:gd name="connsiteY88" fmla="*/ 73572 h 5797984"/>
              <a:gd name="connsiteX89" fmla="*/ 1103586 w 3930869"/>
              <a:gd name="connsiteY89" fmla="*/ 0 h 5797984"/>
              <a:gd name="connsiteX0" fmla="*/ 1103586 w 3930869"/>
              <a:gd name="connsiteY0" fmla="*/ 0 h 5797984"/>
              <a:gd name="connsiteX1" fmla="*/ 914400 w 3930869"/>
              <a:gd name="connsiteY1" fmla="*/ 388883 h 5797984"/>
              <a:gd name="connsiteX2" fmla="*/ 378372 w 3930869"/>
              <a:gd name="connsiteY2" fmla="*/ 536028 h 5797984"/>
              <a:gd name="connsiteX3" fmla="*/ 63062 w 3930869"/>
              <a:gd name="connsiteY3" fmla="*/ 819807 h 5797984"/>
              <a:gd name="connsiteX4" fmla="*/ 63062 w 3930869"/>
              <a:gd name="connsiteY4" fmla="*/ 1093076 h 5797984"/>
              <a:gd name="connsiteX5" fmla="*/ 273269 w 3930869"/>
              <a:gd name="connsiteY5" fmla="*/ 1492469 h 5797984"/>
              <a:gd name="connsiteX6" fmla="*/ 378373 w 3930869"/>
              <a:gd name="connsiteY6" fmla="*/ 1660634 h 5797984"/>
              <a:gd name="connsiteX7" fmla="*/ 409903 w 3930869"/>
              <a:gd name="connsiteY7" fmla="*/ 1870841 h 5797984"/>
              <a:gd name="connsiteX8" fmla="*/ 609600 w 3930869"/>
              <a:gd name="connsiteY8" fmla="*/ 1923394 h 5797984"/>
              <a:gd name="connsiteX9" fmla="*/ 798786 w 3930869"/>
              <a:gd name="connsiteY9" fmla="*/ 1671145 h 5797984"/>
              <a:gd name="connsiteX10" fmla="*/ 735724 w 3930869"/>
              <a:gd name="connsiteY10" fmla="*/ 1250731 h 5797984"/>
              <a:gd name="connsiteX11" fmla="*/ 651641 w 3930869"/>
              <a:gd name="connsiteY11" fmla="*/ 1051035 h 5797984"/>
              <a:gd name="connsiteX12" fmla="*/ 830317 w 3930869"/>
              <a:gd name="connsiteY12" fmla="*/ 1008993 h 5797984"/>
              <a:gd name="connsiteX13" fmla="*/ 998483 w 3930869"/>
              <a:gd name="connsiteY13" fmla="*/ 1481959 h 5797984"/>
              <a:gd name="connsiteX14" fmla="*/ 1030014 w 3930869"/>
              <a:gd name="connsiteY14" fmla="*/ 1891862 h 5797984"/>
              <a:gd name="connsiteX15" fmla="*/ 977462 w 3930869"/>
              <a:gd name="connsiteY15" fmla="*/ 2364828 h 5797984"/>
              <a:gd name="connsiteX16" fmla="*/ 399393 w 3930869"/>
              <a:gd name="connsiteY16" fmla="*/ 3499945 h 5797984"/>
              <a:gd name="connsiteX17" fmla="*/ 325821 w 3930869"/>
              <a:gd name="connsiteY17" fmla="*/ 3626070 h 5797984"/>
              <a:gd name="connsiteX18" fmla="*/ 336331 w 3930869"/>
              <a:gd name="connsiteY18" fmla="*/ 3710152 h 5797984"/>
              <a:gd name="connsiteX19" fmla="*/ 304800 w 3930869"/>
              <a:gd name="connsiteY19" fmla="*/ 3815255 h 5797984"/>
              <a:gd name="connsiteX20" fmla="*/ 241738 w 3930869"/>
              <a:gd name="connsiteY20" fmla="*/ 4025462 h 5797984"/>
              <a:gd name="connsiteX21" fmla="*/ 105104 w 3930869"/>
              <a:gd name="connsiteY21" fmla="*/ 4498427 h 5797984"/>
              <a:gd name="connsiteX22" fmla="*/ 0 w 3930869"/>
              <a:gd name="connsiteY22" fmla="*/ 4834759 h 5797984"/>
              <a:gd name="connsiteX23" fmla="*/ 31531 w 3930869"/>
              <a:gd name="connsiteY23" fmla="*/ 5097517 h 5797984"/>
              <a:gd name="connsiteX24" fmla="*/ 136635 w 3930869"/>
              <a:gd name="connsiteY24" fmla="*/ 5192110 h 5797984"/>
              <a:gd name="connsiteX25" fmla="*/ 199696 w 3930869"/>
              <a:gd name="connsiteY25" fmla="*/ 5255172 h 5797984"/>
              <a:gd name="connsiteX26" fmla="*/ 409904 w 3930869"/>
              <a:gd name="connsiteY26" fmla="*/ 5223643 h 5797984"/>
              <a:gd name="connsiteX27" fmla="*/ 515007 w 3930869"/>
              <a:gd name="connsiteY27" fmla="*/ 5213131 h 5797984"/>
              <a:gd name="connsiteX28" fmla="*/ 620110 w 3930869"/>
              <a:gd name="connsiteY28" fmla="*/ 5171090 h 5797984"/>
              <a:gd name="connsiteX29" fmla="*/ 693681 w 3930869"/>
              <a:gd name="connsiteY29" fmla="*/ 4929352 h 5797984"/>
              <a:gd name="connsiteX30" fmla="*/ 735724 w 3930869"/>
              <a:gd name="connsiteY30" fmla="*/ 4572000 h 5797984"/>
              <a:gd name="connsiteX31" fmla="*/ 882868 w 3930869"/>
              <a:gd name="connsiteY31" fmla="*/ 4014952 h 5797984"/>
              <a:gd name="connsiteX32" fmla="*/ 945931 w 3930869"/>
              <a:gd name="connsiteY32" fmla="*/ 4824249 h 5797984"/>
              <a:gd name="connsiteX33" fmla="*/ 966952 w 3930869"/>
              <a:gd name="connsiteY33" fmla="*/ 4981903 h 5797984"/>
              <a:gd name="connsiteX34" fmla="*/ 1082566 w 3930869"/>
              <a:gd name="connsiteY34" fmla="*/ 5108026 h 5797984"/>
              <a:gd name="connsiteX35" fmla="*/ 1219199 w 3930869"/>
              <a:gd name="connsiteY35" fmla="*/ 5108028 h 5797984"/>
              <a:gd name="connsiteX36" fmla="*/ 1345324 w 3930869"/>
              <a:gd name="connsiteY36" fmla="*/ 5087007 h 5797984"/>
              <a:gd name="connsiteX37" fmla="*/ 1566041 w 3930869"/>
              <a:gd name="connsiteY37" fmla="*/ 4614041 h 5797984"/>
              <a:gd name="connsiteX38" fmla="*/ 1671145 w 3930869"/>
              <a:gd name="connsiteY38" fmla="*/ 4172608 h 5797984"/>
              <a:gd name="connsiteX39" fmla="*/ 2049518 w 3930869"/>
              <a:gd name="connsiteY39" fmla="*/ 4078013 h 5797984"/>
              <a:gd name="connsiteX40" fmla="*/ 2165131 w 3930869"/>
              <a:gd name="connsiteY40" fmla="*/ 4529960 h 5797984"/>
              <a:gd name="connsiteX41" fmla="*/ 2207172 w 3930869"/>
              <a:gd name="connsiteY41" fmla="*/ 4950373 h 5797984"/>
              <a:gd name="connsiteX42" fmla="*/ 2259724 w 3930869"/>
              <a:gd name="connsiteY42" fmla="*/ 5108028 h 5797984"/>
              <a:gd name="connsiteX43" fmla="*/ 2312277 w 3930869"/>
              <a:gd name="connsiteY43" fmla="*/ 5360274 h 5797984"/>
              <a:gd name="connsiteX44" fmla="*/ 2427890 w 3930869"/>
              <a:gd name="connsiteY44" fmla="*/ 5528443 h 5797984"/>
              <a:gd name="connsiteX45" fmla="*/ 2532993 w 3930869"/>
              <a:gd name="connsiteY45" fmla="*/ 5559974 h 5797984"/>
              <a:gd name="connsiteX46" fmla="*/ 2680138 w 3930869"/>
              <a:gd name="connsiteY46" fmla="*/ 5528441 h 5797984"/>
              <a:gd name="connsiteX47" fmla="*/ 2669627 w 3930869"/>
              <a:gd name="connsiteY47" fmla="*/ 5423339 h 5797984"/>
              <a:gd name="connsiteX48" fmla="*/ 2659117 w 3930869"/>
              <a:gd name="connsiteY48" fmla="*/ 5423338 h 5797984"/>
              <a:gd name="connsiteX49" fmla="*/ 2690648 w 3930869"/>
              <a:gd name="connsiteY49" fmla="*/ 5044965 h 5797984"/>
              <a:gd name="connsiteX50" fmla="*/ 2690648 w 3930869"/>
              <a:gd name="connsiteY50" fmla="*/ 4740165 h 5797984"/>
              <a:gd name="connsiteX51" fmla="*/ 2858814 w 3930869"/>
              <a:gd name="connsiteY51" fmla="*/ 3983421 h 5797984"/>
              <a:gd name="connsiteX52" fmla="*/ 3153102 w 3930869"/>
              <a:gd name="connsiteY52" fmla="*/ 4277711 h 5797984"/>
              <a:gd name="connsiteX53" fmla="*/ 2911365 w 3930869"/>
              <a:gd name="connsiteY53" fmla="*/ 5234151 h 5797984"/>
              <a:gd name="connsiteX54" fmla="*/ 2953407 w 3930869"/>
              <a:gd name="connsiteY54" fmla="*/ 5675587 h 5797984"/>
              <a:gd name="connsiteX55" fmla="*/ 3132082 w 3930869"/>
              <a:gd name="connsiteY55" fmla="*/ 5633544 h 5797984"/>
              <a:gd name="connsiteX56" fmla="*/ 3289737 w 3930869"/>
              <a:gd name="connsiteY56" fmla="*/ 5780691 h 5797984"/>
              <a:gd name="connsiteX57" fmla="*/ 3468413 w 3930869"/>
              <a:gd name="connsiteY57" fmla="*/ 5717627 h 5797984"/>
              <a:gd name="connsiteX58" fmla="*/ 3605049 w 3930869"/>
              <a:gd name="connsiteY58" fmla="*/ 5644055 h 5797984"/>
              <a:gd name="connsiteX59" fmla="*/ 3773215 w 3930869"/>
              <a:gd name="connsiteY59" fmla="*/ 5318235 h 5797984"/>
              <a:gd name="connsiteX60" fmla="*/ 3836277 w 3930869"/>
              <a:gd name="connsiteY60" fmla="*/ 4813738 h 5797984"/>
              <a:gd name="connsiteX61" fmla="*/ 3930869 w 3930869"/>
              <a:gd name="connsiteY61" fmla="*/ 4487918 h 5797984"/>
              <a:gd name="connsiteX62" fmla="*/ 3920359 w 3930869"/>
              <a:gd name="connsiteY62" fmla="*/ 4172607 h 5797984"/>
              <a:gd name="connsiteX63" fmla="*/ 3647090 w 3930869"/>
              <a:gd name="connsiteY63" fmla="*/ 3857297 h 5797984"/>
              <a:gd name="connsiteX64" fmla="*/ 3436883 w 3930869"/>
              <a:gd name="connsiteY64" fmla="*/ 3037490 h 5797984"/>
              <a:gd name="connsiteX65" fmla="*/ 3258207 w 3930869"/>
              <a:gd name="connsiteY65" fmla="*/ 2543504 h 5797984"/>
              <a:gd name="connsiteX66" fmla="*/ 3069021 w 3930869"/>
              <a:gd name="connsiteY66" fmla="*/ 2291255 h 5797984"/>
              <a:gd name="connsiteX67" fmla="*/ 2890345 w 3930869"/>
              <a:gd name="connsiteY67" fmla="*/ 1923393 h 5797984"/>
              <a:gd name="connsiteX68" fmla="*/ 2743200 w 3930869"/>
              <a:gd name="connsiteY68" fmla="*/ 1681655 h 5797984"/>
              <a:gd name="connsiteX69" fmla="*/ 2806262 w 3930869"/>
              <a:gd name="connsiteY69" fmla="*/ 1282262 h 5797984"/>
              <a:gd name="connsiteX70" fmla="*/ 2869324 w 3930869"/>
              <a:gd name="connsiteY70" fmla="*/ 1187669 h 5797984"/>
              <a:gd name="connsiteX71" fmla="*/ 2837793 w 3930869"/>
              <a:gd name="connsiteY71" fmla="*/ 1534511 h 5797984"/>
              <a:gd name="connsiteX72" fmla="*/ 2995448 w 3930869"/>
              <a:gd name="connsiteY72" fmla="*/ 1996966 h 5797984"/>
              <a:gd name="connsiteX73" fmla="*/ 3541986 w 3930869"/>
              <a:gd name="connsiteY73" fmla="*/ 2017986 h 5797984"/>
              <a:gd name="connsiteX74" fmla="*/ 3647090 w 3930869"/>
              <a:gd name="connsiteY74" fmla="*/ 1828800 h 5797984"/>
              <a:gd name="connsiteX75" fmla="*/ 3415862 w 3930869"/>
              <a:gd name="connsiteY75" fmla="*/ 1597573 h 5797984"/>
              <a:gd name="connsiteX76" fmla="*/ 3636579 w 3930869"/>
              <a:gd name="connsiteY76" fmla="*/ 1219200 h 5797984"/>
              <a:gd name="connsiteX77" fmla="*/ 3573517 w 3930869"/>
              <a:gd name="connsiteY77" fmla="*/ 630621 h 5797984"/>
              <a:gd name="connsiteX78" fmla="*/ 3499945 w 3930869"/>
              <a:gd name="connsiteY78" fmla="*/ 515007 h 5797984"/>
              <a:gd name="connsiteX79" fmla="*/ 3048000 w 3930869"/>
              <a:gd name="connsiteY79" fmla="*/ 283780 h 5797984"/>
              <a:gd name="connsiteX80" fmla="*/ 2795752 w 3930869"/>
              <a:gd name="connsiteY80" fmla="*/ 231228 h 5797984"/>
              <a:gd name="connsiteX81" fmla="*/ 2585545 w 3930869"/>
              <a:gd name="connsiteY81" fmla="*/ 42042 h 5797984"/>
              <a:gd name="connsiteX82" fmla="*/ 2448910 w 3930869"/>
              <a:gd name="connsiteY82" fmla="*/ 31532 h 5797984"/>
              <a:gd name="connsiteX83" fmla="*/ 2301765 w 3930869"/>
              <a:gd name="connsiteY83" fmla="*/ 294290 h 5797984"/>
              <a:gd name="connsiteX84" fmla="*/ 2102069 w 3930869"/>
              <a:gd name="connsiteY84" fmla="*/ 493986 h 5797984"/>
              <a:gd name="connsiteX85" fmla="*/ 1807780 w 3930869"/>
              <a:gd name="connsiteY85" fmla="*/ 588580 h 5797984"/>
              <a:gd name="connsiteX86" fmla="*/ 1576552 w 3930869"/>
              <a:gd name="connsiteY86" fmla="*/ 620110 h 5797984"/>
              <a:gd name="connsiteX87" fmla="*/ 1387366 w 3930869"/>
              <a:gd name="connsiteY87" fmla="*/ 388883 h 5797984"/>
              <a:gd name="connsiteX88" fmla="*/ 1250731 w 3930869"/>
              <a:gd name="connsiteY88" fmla="*/ 73572 h 5797984"/>
              <a:gd name="connsiteX89" fmla="*/ 1103586 w 3930869"/>
              <a:gd name="connsiteY89" fmla="*/ 0 h 5797984"/>
              <a:gd name="connsiteX0" fmla="*/ 1103586 w 3920359"/>
              <a:gd name="connsiteY0" fmla="*/ 0 h 5797984"/>
              <a:gd name="connsiteX1" fmla="*/ 914400 w 3920359"/>
              <a:gd name="connsiteY1" fmla="*/ 388883 h 5797984"/>
              <a:gd name="connsiteX2" fmla="*/ 378372 w 3920359"/>
              <a:gd name="connsiteY2" fmla="*/ 536028 h 5797984"/>
              <a:gd name="connsiteX3" fmla="*/ 63062 w 3920359"/>
              <a:gd name="connsiteY3" fmla="*/ 819807 h 5797984"/>
              <a:gd name="connsiteX4" fmla="*/ 63062 w 3920359"/>
              <a:gd name="connsiteY4" fmla="*/ 1093076 h 5797984"/>
              <a:gd name="connsiteX5" fmla="*/ 273269 w 3920359"/>
              <a:gd name="connsiteY5" fmla="*/ 1492469 h 5797984"/>
              <a:gd name="connsiteX6" fmla="*/ 378373 w 3920359"/>
              <a:gd name="connsiteY6" fmla="*/ 1660634 h 5797984"/>
              <a:gd name="connsiteX7" fmla="*/ 409903 w 3920359"/>
              <a:gd name="connsiteY7" fmla="*/ 1870841 h 5797984"/>
              <a:gd name="connsiteX8" fmla="*/ 609600 w 3920359"/>
              <a:gd name="connsiteY8" fmla="*/ 1923394 h 5797984"/>
              <a:gd name="connsiteX9" fmla="*/ 798786 w 3920359"/>
              <a:gd name="connsiteY9" fmla="*/ 1671145 h 5797984"/>
              <a:gd name="connsiteX10" fmla="*/ 735724 w 3920359"/>
              <a:gd name="connsiteY10" fmla="*/ 1250731 h 5797984"/>
              <a:gd name="connsiteX11" fmla="*/ 651641 w 3920359"/>
              <a:gd name="connsiteY11" fmla="*/ 1051035 h 5797984"/>
              <a:gd name="connsiteX12" fmla="*/ 830317 w 3920359"/>
              <a:gd name="connsiteY12" fmla="*/ 1008993 h 5797984"/>
              <a:gd name="connsiteX13" fmla="*/ 998483 w 3920359"/>
              <a:gd name="connsiteY13" fmla="*/ 1481959 h 5797984"/>
              <a:gd name="connsiteX14" fmla="*/ 1030014 w 3920359"/>
              <a:gd name="connsiteY14" fmla="*/ 1891862 h 5797984"/>
              <a:gd name="connsiteX15" fmla="*/ 977462 w 3920359"/>
              <a:gd name="connsiteY15" fmla="*/ 2364828 h 5797984"/>
              <a:gd name="connsiteX16" fmla="*/ 399393 w 3920359"/>
              <a:gd name="connsiteY16" fmla="*/ 3499945 h 5797984"/>
              <a:gd name="connsiteX17" fmla="*/ 325821 w 3920359"/>
              <a:gd name="connsiteY17" fmla="*/ 3626070 h 5797984"/>
              <a:gd name="connsiteX18" fmla="*/ 336331 w 3920359"/>
              <a:gd name="connsiteY18" fmla="*/ 3710152 h 5797984"/>
              <a:gd name="connsiteX19" fmla="*/ 304800 w 3920359"/>
              <a:gd name="connsiteY19" fmla="*/ 3815255 h 5797984"/>
              <a:gd name="connsiteX20" fmla="*/ 241738 w 3920359"/>
              <a:gd name="connsiteY20" fmla="*/ 4025462 h 5797984"/>
              <a:gd name="connsiteX21" fmla="*/ 105104 w 3920359"/>
              <a:gd name="connsiteY21" fmla="*/ 4498427 h 5797984"/>
              <a:gd name="connsiteX22" fmla="*/ 0 w 3920359"/>
              <a:gd name="connsiteY22" fmla="*/ 4834759 h 5797984"/>
              <a:gd name="connsiteX23" fmla="*/ 31531 w 3920359"/>
              <a:gd name="connsiteY23" fmla="*/ 5097517 h 5797984"/>
              <a:gd name="connsiteX24" fmla="*/ 136635 w 3920359"/>
              <a:gd name="connsiteY24" fmla="*/ 5192110 h 5797984"/>
              <a:gd name="connsiteX25" fmla="*/ 199696 w 3920359"/>
              <a:gd name="connsiteY25" fmla="*/ 5255172 h 5797984"/>
              <a:gd name="connsiteX26" fmla="*/ 409904 w 3920359"/>
              <a:gd name="connsiteY26" fmla="*/ 5223643 h 5797984"/>
              <a:gd name="connsiteX27" fmla="*/ 515007 w 3920359"/>
              <a:gd name="connsiteY27" fmla="*/ 5213131 h 5797984"/>
              <a:gd name="connsiteX28" fmla="*/ 620110 w 3920359"/>
              <a:gd name="connsiteY28" fmla="*/ 5171090 h 5797984"/>
              <a:gd name="connsiteX29" fmla="*/ 693681 w 3920359"/>
              <a:gd name="connsiteY29" fmla="*/ 4929352 h 5797984"/>
              <a:gd name="connsiteX30" fmla="*/ 735724 w 3920359"/>
              <a:gd name="connsiteY30" fmla="*/ 4572000 h 5797984"/>
              <a:gd name="connsiteX31" fmla="*/ 882868 w 3920359"/>
              <a:gd name="connsiteY31" fmla="*/ 4014952 h 5797984"/>
              <a:gd name="connsiteX32" fmla="*/ 945931 w 3920359"/>
              <a:gd name="connsiteY32" fmla="*/ 4824249 h 5797984"/>
              <a:gd name="connsiteX33" fmla="*/ 966952 w 3920359"/>
              <a:gd name="connsiteY33" fmla="*/ 4981903 h 5797984"/>
              <a:gd name="connsiteX34" fmla="*/ 1082566 w 3920359"/>
              <a:gd name="connsiteY34" fmla="*/ 5108026 h 5797984"/>
              <a:gd name="connsiteX35" fmla="*/ 1219199 w 3920359"/>
              <a:gd name="connsiteY35" fmla="*/ 5108028 h 5797984"/>
              <a:gd name="connsiteX36" fmla="*/ 1345324 w 3920359"/>
              <a:gd name="connsiteY36" fmla="*/ 5087007 h 5797984"/>
              <a:gd name="connsiteX37" fmla="*/ 1566041 w 3920359"/>
              <a:gd name="connsiteY37" fmla="*/ 4614041 h 5797984"/>
              <a:gd name="connsiteX38" fmla="*/ 1671145 w 3920359"/>
              <a:gd name="connsiteY38" fmla="*/ 4172608 h 5797984"/>
              <a:gd name="connsiteX39" fmla="*/ 2049518 w 3920359"/>
              <a:gd name="connsiteY39" fmla="*/ 4078013 h 5797984"/>
              <a:gd name="connsiteX40" fmla="*/ 2165131 w 3920359"/>
              <a:gd name="connsiteY40" fmla="*/ 4529960 h 5797984"/>
              <a:gd name="connsiteX41" fmla="*/ 2207172 w 3920359"/>
              <a:gd name="connsiteY41" fmla="*/ 4950373 h 5797984"/>
              <a:gd name="connsiteX42" fmla="*/ 2259724 w 3920359"/>
              <a:gd name="connsiteY42" fmla="*/ 5108028 h 5797984"/>
              <a:gd name="connsiteX43" fmla="*/ 2312277 w 3920359"/>
              <a:gd name="connsiteY43" fmla="*/ 5360274 h 5797984"/>
              <a:gd name="connsiteX44" fmla="*/ 2427890 w 3920359"/>
              <a:gd name="connsiteY44" fmla="*/ 5528443 h 5797984"/>
              <a:gd name="connsiteX45" fmla="*/ 2532993 w 3920359"/>
              <a:gd name="connsiteY45" fmla="*/ 5559974 h 5797984"/>
              <a:gd name="connsiteX46" fmla="*/ 2680138 w 3920359"/>
              <a:gd name="connsiteY46" fmla="*/ 5528441 h 5797984"/>
              <a:gd name="connsiteX47" fmla="*/ 2669627 w 3920359"/>
              <a:gd name="connsiteY47" fmla="*/ 5423339 h 5797984"/>
              <a:gd name="connsiteX48" fmla="*/ 2659117 w 3920359"/>
              <a:gd name="connsiteY48" fmla="*/ 5423338 h 5797984"/>
              <a:gd name="connsiteX49" fmla="*/ 2690648 w 3920359"/>
              <a:gd name="connsiteY49" fmla="*/ 5044965 h 5797984"/>
              <a:gd name="connsiteX50" fmla="*/ 2690648 w 3920359"/>
              <a:gd name="connsiteY50" fmla="*/ 4740165 h 5797984"/>
              <a:gd name="connsiteX51" fmla="*/ 2858814 w 3920359"/>
              <a:gd name="connsiteY51" fmla="*/ 3983421 h 5797984"/>
              <a:gd name="connsiteX52" fmla="*/ 3153102 w 3920359"/>
              <a:gd name="connsiteY52" fmla="*/ 4277711 h 5797984"/>
              <a:gd name="connsiteX53" fmla="*/ 2911365 w 3920359"/>
              <a:gd name="connsiteY53" fmla="*/ 5234151 h 5797984"/>
              <a:gd name="connsiteX54" fmla="*/ 2953407 w 3920359"/>
              <a:gd name="connsiteY54" fmla="*/ 5675587 h 5797984"/>
              <a:gd name="connsiteX55" fmla="*/ 3132082 w 3920359"/>
              <a:gd name="connsiteY55" fmla="*/ 5633544 h 5797984"/>
              <a:gd name="connsiteX56" fmla="*/ 3289737 w 3920359"/>
              <a:gd name="connsiteY56" fmla="*/ 5780691 h 5797984"/>
              <a:gd name="connsiteX57" fmla="*/ 3468413 w 3920359"/>
              <a:gd name="connsiteY57" fmla="*/ 5717627 h 5797984"/>
              <a:gd name="connsiteX58" fmla="*/ 3605049 w 3920359"/>
              <a:gd name="connsiteY58" fmla="*/ 5644055 h 5797984"/>
              <a:gd name="connsiteX59" fmla="*/ 3773215 w 3920359"/>
              <a:gd name="connsiteY59" fmla="*/ 5318235 h 5797984"/>
              <a:gd name="connsiteX60" fmla="*/ 3836277 w 3920359"/>
              <a:gd name="connsiteY60" fmla="*/ 4813738 h 5797984"/>
              <a:gd name="connsiteX61" fmla="*/ 3741682 w 3920359"/>
              <a:gd name="connsiteY61" fmla="*/ 4393325 h 5797984"/>
              <a:gd name="connsiteX62" fmla="*/ 3920359 w 3920359"/>
              <a:gd name="connsiteY62" fmla="*/ 4172607 h 5797984"/>
              <a:gd name="connsiteX63" fmla="*/ 3647090 w 3920359"/>
              <a:gd name="connsiteY63" fmla="*/ 3857297 h 5797984"/>
              <a:gd name="connsiteX64" fmla="*/ 3436883 w 3920359"/>
              <a:gd name="connsiteY64" fmla="*/ 3037490 h 5797984"/>
              <a:gd name="connsiteX65" fmla="*/ 3258207 w 3920359"/>
              <a:gd name="connsiteY65" fmla="*/ 2543504 h 5797984"/>
              <a:gd name="connsiteX66" fmla="*/ 3069021 w 3920359"/>
              <a:gd name="connsiteY66" fmla="*/ 2291255 h 5797984"/>
              <a:gd name="connsiteX67" fmla="*/ 2890345 w 3920359"/>
              <a:gd name="connsiteY67" fmla="*/ 1923393 h 5797984"/>
              <a:gd name="connsiteX68" fmla="*/ 2743200 w 3920359"/>
              <a:gd name="connsiteY68" fmla="*/ 1681655 h 5797984"/>
              <a:gd name="connsiteX69" fmla="*/ 2806262 w 3920359"/>
              <a:gd name="connsiteY69" fmla="*/ 1282262 h 5797984"/>
              <a:gd name="connsiteX70" fmla="*/ 2869324 w 3920359"/>
              <a:gd name="connsiteY70" fmla="*/ 1187669 h 5797984"/>
              <a:gd name="connsiteX71" fmla="*/ 2837793 w 3920359"/>
              <a:gd name="connsiteY71" fmla="*/ 1534511 h 5797984"/>
              <a:gd name="connsiteX72" fmla="*/ 2995448 w 3920359"/>
              <a:gd name="connsiteY72" fmla="*/ 1996966 h 5797984"/>
              <a:gd name="connsiteX73" fmla="*/ 3541986 w 3920359"/>
              <a:gd name="connsiteY73" fmla="*/ 2017986 h 5797984"/>
              <a:gd name="connsiteX74" fmla="*/ 3647090 w 3920359"/>
              <a:gd name="connsiteY74" fmla="*/ 1828800 h 5797984"/>
              <a:gd name="connsiteX75" fmla="*/ 3415862 w 3920359"/>
              <a:gd name="connsiteY75" fmla="*/ 1597573 h 5797984"/>
              <a:gd name="connsiteX76" fmla="*/ 3636579 w 3920359"/>
              <a:gd name="connsiteY76" fmla="*/ 1219200 h 5797984"/>
              <a:gd name="connsiteX77" fmla="*/ 3573517 w 3920359"/>
              <a:gd name="connsiteY77" fmla="*/ 630621 h 5797984"/>
              <a:gd name="connsiteX78" fmla="*/ 3499945 w 3920359"/>
              <a:gd name="connsiteY78" fmla="*/ 515007 h 5797984"/>
              <a:gd name="connsiteX79" fmla="*/ 3048000 w 3920359"/>
              <a:gd name="connsiteY79" fmla="*/ 283780 h 5797984"/>
              <a:gd name="connsiteX80" fmla="*/ 2795752 w 3920359"/>
              <a:gd name="connsiteY80" fmla="*/ 231228 h 5797984"/>
              <a:gd name="connsiteX81" fmla="*/ 2585545 w 3920359"/>
              <a:gd name="connsiteY81" fmla="*/ 42042 h 5797984"/>
              <a:gd name="connsiteX82" fmla="*/ 2448910 w 3920359"/>
              <a:gd name="connsiteY82" fmla="*/ 31532 h 5797984"/>
              <a:gd name="connsiteX83" fmla="*/ 2301765 w 3920359"/>
              <a:gd name="connsiteY83" fmla="*/ 294290 h 5797984"/>
              <a:gd name="connsiteX84" fmla="*/ 2102069 w 3920359"/>
              <a:gd name="connsiteY84" fmla="*/ 493986 h 5797984"/>
              <a:gd name="connsiteX85" fmla="*/ 1807780 w 3920359"/>
              <a:gd name="connsiteY85" fmla="*/ 588580 h 5797984"/>
              <a:gd name="connsiteX86" fmla="*/ 1576552 w 3920359"/>
              <a:gd name="connsiteY86" fmla="*/ 620110 h 5797984"/>
              <a:gd name="connsiteX87" fmla="*/ 1387366 w 3920359"/>
              <a:gd name="connsiteY87" fmla="*/ 388883 h 5797984"/>
              <a:gd name="connsiteX88" fmla="*/ 1250731 w 3920359"/>
              <a:gd name="connsiteY88" fmla="*/ 73572 h 5797984"/>
              <a:gd name="connsiteX89" fmla="*/ 1103586 w 3920359"/>
              <a:gd name="connsiteY89" fmla="*/ 0 h 5797984"/>
              <a:gd name="connsiteX0" fmla="*/ 1103586 w 3836277"/>
              <a:gd name="connsiteY0" fmla="*/ 0 h 5797984"/>
              <a:gd name="connsiteX1" fmla="*/ 914400 w 3836277"/>
              <a:gd name="connsiteY1" fmla="*/ 388883 h 5797984"/>
              <a:gd name="connsiteX2" fmla="*/ 378372 w 3836277"/>
              <a:gd name="connsiteY2" fmla="*/ 536028 h 5797984"/>
              <a:gd name="connsiteX3" fmla="*/ 63062 w 3836277"/>
              <a:gd name="connsiteY3" fmla="*/ 819807 h 5797984"/>
              <a:gd name="connsiteX4" fmla="*/ 63062 w 3836277"/>
              <a:gd name="connsiteY4" fmla="*/ 1093076 h 5797984"/>
              <a:gd name="connsiteX5" fmla="*/ 273269 w 3836277"/>
              <a:gd name="connsiteY5" fmla="*/ 1492469 h 5797984"/>
              <a:gd name="connsiteX6" fmla="*/ 378373 w 3836277"/>
              <a:gd name="connsiteY6" fmla="*/ 1660634 h 5797984"/>
              <a:gd name="connsiteX7" fmla="*/ 409903 w 3836277"/>
              <a:gd name="connsiteY7" fmla="*/ 1870841 h 5797984"/>
              <a:gd name="connsiteX8" fmla="*/ 609600 w 3836277"/>
              <a:gd name="connsiteY8" fmla="*/ 1923394 h 5797984"/>
              <a:gd name="connsiteX9" fmla="*/ 798786 w 3836277"/>
              <a:gd name="connsiteY9" fmla="*/ 1671145 h 5797984"/>
              <a:gd name="connsiteX10" fmla="*/ 735724 w 3836277"/>
              <a:gd name="connsiteY10" fmla="*/ 1250731 h 5797984"/>
              <a:gd name="connsiteX11" fmla="*/ 651641 w 3836277"/>
              <a:gd name="connsiteY11" fmla="*/ 1051035 h 5797984"/>
              <a:gd name="connsiteX12" fmla="*/ 830317 w 3836277"/>
              <a:gd name="connsiteY12" fmla="*/ 1008993 h 5797984"/>
              <a:gd name="connsiteX13" fmla="*/ 998483 w 3836277"/>
              <a:gd name="connsiteY13" fmla="*/ 1481959 h 5797984"/>
              <a:gd name="connsiteX14" fmla="*/ 1030014 w 3836277"/>
              <a:gd name="connsiteY14" fmla="*/ 1891862 h 5797984"/>
              <a:gd name="connsiteX15" fmla="*/ 977462 w 3836277"/>
              <a:gd name="connsiteY15" fmla="*/ 2364828 h 5797984"/>
              <a:gd name="connsiteX16" fmla="*/ 399393 w 3836277"/>
              <a:gd name="connsiteY16" fmla="*/ 3499945 h 5797984"/>
              <a:gd name="connsiteX17" fmla="*/ 325821 w 3836277"/>
              <a:gd name="connsiteY17" fmla="*/ 3626070 h 5797984"/>
              <a:gd name="connsiteX18" fmla="*/ 336331 w 3836277"/>
              <a:gd name="connsiteY18" fmla="*/ 3710152 h 5797984"/>
              <a:gd name="connsiteX19" fmla="*/ 304800 w 3836277"/>
              <a:gd name="connsiteY19" fmla="*/ 3815255 h 5797984"/>
              <a:gd name="connsiteX20" fmla="*/ 241738 w 3836277"/>
              <a:gd name="connsiteY20" fmla="*/ 4025462 h 5797984"/>
              <a:gd name="connsiteX21" fmla="*/ 105104 w 3836277"/>
              <a:gd name="connsiteY21" fmla="*/ 4498427 h 5797984"/>
              <a:gd name="connsiteX22" fmla="*/ 0 w 3836277"/>
              <a:gd name="connsiteY22" fmla="*/ 4834759 h 5797984"/>
              <a:gd name="connsiteX23" fmla="*/ 31531 w 3836277"/>
              <a:gd name="connsiteY23" fmla="*/ 5097517 h 5797984"/>
              <a:gd name="connsiteX24" fmla="*/ 136635 w 3836277"/>
              <a:gd name="connsiteY24" fmla="*/ 5192110 h 5797984"/>
              <a:gd name="connsiteX25" fmla="*/ 199696 w 3836277"/>
              <a:gd name="connsiteY25" fmla="*/ 5255172 h 5797984"/>
              <a:gd name="connsiteX26" fmla="*/ 409904 w 3836277"/>
              <a:gd name="connsiteY26" fmla="*/ 5223643 h 5797984"/>
              <a:gd name="connsiteX27" fmla="*/ 515007 w 3836277"/>
              <a:gd name="connsiteY27" fmla="*/ 5213131 h 5797984"/>
              <a:gd name="connsiteX28" fmla="*/ 620110 w 3836277"/>
              <a:gd name="connsiteY28" fmla="*/ 5171090 h 5797984"/>
              <a:gd name="connsiteX29" fmla="*/ 693681 w 3836277"/>
              <a:gd name="connsiteY29" fmla="*/ 4929352 h 5797984"/>
              <a:gd name="connsiteX30" fmla="*/ 735724 w 3836277"/>
              <a:gd name="connsiteY30" fmla="*/ 4572000 h 5797984"/>
              <a:gd name="connsiteX31" fmla="*/ 882868 w 3836277"/>
              <a:gd name="connsiteY31" fmla="*/ 4014952 h 5797984"/>
              <a:gd name="connsiteX32" fmla="*/ 945931 w 3836277"/>
              <a:gd name="connsiteY32" fmla="*/ 4824249 h 5797984"/>
              <a:gd name="connsiteX33" fmla="*/ 966952 w 3836277"/>
              <a:gd name="connsiteY33" fmla="*/ 4981903 h 5797984"/>
              <a:gd name="connsiteX34" fmla="*/ 1082566 w 3836277"/>
              <a:gd name="connsiteY34" fmla="*/ 5108026 h 5797984"/>
              <a:gd name="connsiteX35" fmla="*/ 1219199 w 3836277"/>
              <a:gd name="connsiteY35" fmla="*/ 5108028 h 5797984"/>
              <a:gd name="connsiteX36" fmla="*/ 1345324 w 3836277"/>
              <a:gd name="connsiteY36" fmla="*/ 5087007 h 5797984"/>
              <a:gd name="connsiteX37" fmla="*/ 1566041 w 3836277"/>
              <a:gd name="connsiteY37" fmla="*/ 4614041 h 5797984"/>
              <a:gd name="connsiteX38" fmla="*/ 1671145 w 3836277"/>
              <a:gd name="connsiteY38" fmla="*/ 4172608 h 5797984"/>
              <a:gd name="connsiteX39" fmla="*/ 2049518 w 3836277"/>
              <a:gd name="connsiteY39" fmla="*/ 4078013 h 5797984"/>
              <a:gd name="connsiteX40" fmla="*/ 2165131 w 3836277"/>
              <a:gd name="connsiteY40" fmla="*/ 4529960 h 5797984"/>
              <a:gd name="connsiteX41" fmla="*/ 2207172 w 3836277"/>
              <a:gd name="connsiteY41" fmla="*/ 4950373 h 5797984"/>
              <a:gd name="connsiteX42" fmla="*/ 2259724 w 3836277"/>
              <a:gd name="connsiteY42" fmla="*/ 5108028 h 5797984"/>
              <a:gd name="connsiteX43" fmla="*/ 2312277 w 3836277"/>
              <a:gd name="connsiteY43" fmla="*/ 5360274 h 5797984"/>
              <a:gd name="connsiteX44" fmla="*/ 2427890 w 3836277"/>
              <a:gd name="connsiteY44" fmla="*/ 5528443 h 5797984"/>
              <a:gd name="connsiteX45" fmla="*/ 2532993 w 3836277"/>
              <a:gd name="connsiteY45" fmla="*/ 5559974 h 5797984"/>
              <a:gd name="connsiteX46" fmla="*/ 2680138 w 3836277"/>
              <a:gd name="connsiteY46" fmla="*/ 5528441 h 5797984"/>
              <a:gd name="connsiteX47" fmla="*/ 2669627 w 3836277"/>
              <a:gd name="connsiteY47" fmla="*/ 5423339 h 5797984"/>
              <a:gd name="connsiteX48" fmla="*/ 2659117 w 3836277"/>
              <a:gd name="connsiteY48" fmla="*/ 5423338 h 5797984"/>
              <a:gd name="connsiteX49" fmla="*/ 2690648 w 3836277"/>
              <a:gd name="connsiteY49" fmla="*/ 5044965 h 5797984"/>
              <a:gd name="connsiteX50" fmla="*/ 2690648 w 3836277"/>
              <a:gd name="connsiteY50" fmla="*/ 4740165 h 5797984"/>
              <a:gd name="connsiteX51" fmla="*/ 2858814 w 3836277"/>
              <a:gd name="connsiteY51" fmla="*/ 3983421 h 5797984"/>
              <a:gd name="connsiteX52" fmla="*/ 3153102 w 3836277"/>
              <a:gd name="connsiteY52" fmla="*/ 4277711 h 5797984"/>
              <a:gd name="connsiteX53" fmla="*/ 2911365 w 3836277"/>
              <a:gd name="connsiteY53" fmla="*/ 5234151 h 5797984"/>
              <a:gd name="connsiteX54" fmla="*/ 2953407 w 3836277"/>
              <a:gd name="connsiteY54" fmla="*/ 5675587 h 5797984"/>
              <a:gd name="connsiteX55" fmla="*/ 3132082 w 3836277"/>
              <a:gd name="connsiteY55" fmla="*/ 5633544 h 5797984"/>
              <a:gd name="connsiteX56" fmla="*/ 3289737 w 3836277"/>
              <a:gd name="connsiteY56" fmla="*/ 5780691 h 5797984"/>
              <a:gd name="connsiteX57" fmla="*/ 3468413 w 3836277"/>
              <a:gd name="connsiteY57" fmla="*/ 5717627 h 5797984"/>
              <a:gd name="connsiteX58" fmla="*/ 3605049 w 3836277"/>
              <a:gd name="connsiteY58" fmla="*/ 5644055 h 5797984"/>
              <a:gd name="connsiteX59" fmla="*/ 3773215 w 3836277"/>
              <a:gd name="connsiteY59" fmla="*/ 5318235 h 5797984"/>
              <a:gd name="connsiteX60" fmla="*/ 3836277 w 3836277"/>
              <a:gd name="connsiteY60" fmla="*/ 4813738 h 5797984"/>
              <a:gd name="connsiteX61" fmla="*/ 3741682 w 3836277"/>
              <a:gd name="connsiteY61" fmla="*/ 4393325 h 5797984"/>
              <a:gd name="connsiteX62" fmla="*/ 3783724 w 3836277"/>
              <a:gd name="connsiteY62" fmla="*/ 4130566 h 5797984"/>
              <a:gd name="connsiteX63" fmla="*/ 3647090 w 3836277"/>
              <a:gd name="connsiteY63" fmla="*/ 3857297 h 5797984"/>
              <a:gd name="connsiteX64" fmla="*/ 3436883 w 3836277"/>
              <a:gd name="connsiteY64" fmla="*/ 3037490 h 5797984"/>
              <a:gd name="connsiteX65" fmla="*/ 3258207 w 3836277"/>
              <a:gd name="connsiteY65" fmla="*/ 2543504 h 5797984"/>
              <a:gd name="connsiteX66" fmla="*/ 3069021 w 3836277"/>
              <a:gd name="connsiteY66" fmla="*/ 2291255 h 5797984"/>
              <a:gd name="connsiteX67" fmla="*/ 2890345 w 3836277"/>
              <a:gd name="connsiteY67" fmla="*/ 1923393 h 5797984"/>
              <a:gd name="connsiteX68" fmla="*/ 2743200 w 3836277"/>
              <a:gd name="connsiteY68" fmla="*/ 1681655 h 5797984"/>
              <a:gd name="connsiteX69" fmla="*/ 2806262 w 3836277"/>
              <a:gd name="connsiteY69" fmla="*/ 1282262 h 5797984"/>
              <a:gd name="connsiteX70" fmla="*/ 2869324 w 3836277"/>
              <a:gd name="connsiteY70" fmla="*/ 1187669 h 5797984"/>
              <a:gd name="connsiteX71" fmla="*/ 2837793 w 3836277"/>
              <a:gd name="connsiteY71" fmla="*/ 1534511 h 5797984"/>
              <a:gd name="connsiteX72" fmla="*/ 2995448 w 3836277"/>
              <a:gd name="connsiteY72" fmla="*/ 1996966 h 5797984"/>
              <a:gd name="connsiteX73" fmla="*/ 3541986 w 3836277"/>
              <a:gd name="connsiteY73" fmla="*/ 2017986 h 5797984"/>
              <a:gd name="connsiteX74" fmla="*/ 3647090 w 3836277"/>
              <a:gd name="connsiteY74" fmla="*/ 1828800 h 5797984"/>
              <a:gd name="connsiteX75" fmla="*/ 3415862 w 3836277"/>
              <a:gd name="connsiteY75" fmla="*/ 1597573 h 5797984"/>
              <a:gd name="connsiteX76" fmla="*/ 3636579 w 3836277"/>
              <a:gd name="connsiteY76" fmla="*/ 1219200 h 5797984"/>
              <a:gd name="connsiteX77" fmla="*/ 3573517 w 3836277"/>
              <a:gd name="connsiteY77" fmla="*/ 630621 h 5797984"/>
              <a:gd name="connsiteX78" fmla="*/ 3499945 w 3836277"/>
              <a:gd name="connsiteY78" fmla="*/ 515007 h 5797984"/>
              <a:gd name="connsiteX79" fmla="*/ 3048000 w 3836277"/>
              <a:gd name="connsiteY79" fmla="*/ 283780 h 5797984"/>
              <a:gd name="connsiteX80" fmla="*/ 2795752 w 3836277"/>
              <a:gd name="connsiteY80" fmla="*/ 231228 h 5797984"/>
              <a:gd name="connsiteX81" fmla="*/ 2585545 w 3836277"/>
              <a:gd name="connsiteY81" fmla="*/ 42042 h 5797984"/>
              <a:gd name="connsiteX82" fmla="*/ 2448910 w 3836277"/>
              <a:gd name="connsiteY82" fmla="*/ 31532 h 5797984"/>
              <a:gd name="connsiteX83" fmla="*/ 2301765 w 3836277"/>
              <a:gd name="connsiteY83" fmla="*/ 294290 h 5797984"/>
              <a:gd name="connsiteX84" fmla="*/ 2102069 w 3836277"/>
              <a:gd name="connsiteY84" fmla="*/ 493986 h 5797984"/>
              <a:gd name="connsiteX85" fmla="*/ 1807780 w 3836277"/>
              <a:gd name="connsiteY85" fmla="*/ 588580 h 5797984"/>
              <a:gd name="connsiteX86" fmla="*/ 1576552 w 3836277"/>
              <a:gd name="connsiteY86" fmla="*/ 620110 h 5797984"/>
              <a:gd name="connsiteX87" fmla="*/ 1387366 w 3836277"/>
              <a:gd name="connsiteY87" fmla="*/ 388883 h 5797984"/>
              <a:gd name="connsiteX88" fmla="*/ 1250731 w 3836277"/>
              <a:gd name="connsiteY88" fmla="*/ 73572 h 5797984"/>
              <a:gd name="connsiteX89" fmla="*/ 1103586 w 3836277"/>
              <a:gd name="connsiteY89" fmla="*/ 0 h 5797984"/>
              <a:gd name="connsiteX0" fmla="*/ 1103586 w 3857297"/>
              <a:gd name="connsiteY0" fmla="*/ 0 h 5797984"/>
              <a:gd name="connsiteX1" fmla="*/ 914400 w 3857297"/>
              <a:gd name="connsiteY1" fmla="*/ 388883 h 5797984"/>
              <a:gd name="connsiteX2" fmla="*/ 378372 w 3857297"/>
              <a:gd name="connsiteY2" fmla="*/ 536028 h 5797984"/>
              <a:gd name="connsiteX3" fmla="*/ 63062 w 3857297"/>
              <a:gd name="connsiteY3" fmla="*/ 819807 h 5797984"/>
              <a:gd name="connsiteX4" fmla="*/ 63062 w 3857297"/>
              <a:gd name="connsiteY4" fmla="*/ 1093076 h 5797984"/>
              <a:gd name="connsiteX5" fmla="*/ 273269 w 3857297"/>
              <a:gd name="connsiteY5" fmla="*/ 1492469 h 5797984"/>
              <a:gd name="connsiteX6" fmla="*/ 378373 w 3857297"/>
              <a:gd name="connsiteY6" fmla="*/ 1660634 h 5797984"/>
              <a:gd name="connsiteX7" fmla="*/ 409903 w 3857297"/>
              <a:gd name="connsiteY7" fmla="*/ 1870841 h 5797984"/>
              <a:gd name="connsiteX8" fmla="*/ 609600 w 3857297"/>
              <a:gd name="connsiteY8" fmla="*/ 1923394 h 5797984"/>
              <a:gd name="connsiteX9" fmla="*/ 798786 w 3857297"/>
              <a:gd name="connsiteY9" fmla="*/ 1671145 h 5797984"/>
              <a:gd name="connsiteX10" fmla="*/ 735724 w 3857297"/>
              <a:gd name="connsiteY10" fmla="*/ 1250731 h 5797984"/>
              <a:gd name="connsiteX11" fmla="*/ 651641 w 3857297"/>
              <a:gd name="connsiteY11" fmla="*/ 1051035 h 5797984"/>
              <a:gd name="connsiteX12" fmla="*/ 830317 w 3857297"/>
              <a:gd name="connsiteY12" fmla="*/ 1008993 h 5797984"/>
              <a:gd name="connsiteX13" fmla="*/ 998483 w 3857297"/>
              <a:gd name="connsiteY13" fmla="*/ 1481959 h 5797984"/>
              <a:gd name="connsiteX14" fmla="*/ 1030014 w 3857297"/>
              <a:gd name="connsiteY14" fmla="*/ 1891862 h 5797984"/>
              <a:gd name="connsiteX15" fmla="*/ 977462 w 3857297"/>
              <a:gd name="connsiteY15" fmla="*/ 2364828 h 5797984"/>
              <a:gd name="connsiteX16" fmla="*/ 399393 w 3857297"/>
              <a:gd name="connsiteY16" fmla="*/ 3499945 h 5797984"/>
              <a:gd name="connsiteX17" fmla="*/ 325821 w 3857297"/>
              <a:gd name="connsiteY17" fmla="*/ 3626070 h 5797984"/>
              <a:gd name="connsiteX18" fmla="*/ 336331 w 3857297"/>
              <a:gd name="connsiteY18" fmla="*/ 3710152 h 5797984"/>
              <a:gd name="connsiteX19" fmla="*/ 304800 w 3857297"/>
              <a:gd name="connsiteY19" fmla="*/ 3815255 h 5797984"/>
              <a:gd name="connsiteX20" fmla="*/ 241738 w 3857297"/>
              <a:gd name="connsiteY20" fmla="*/ 4025462 h 5797984"/>
              <a:gd name="connsiteX21" fmla="*/ 105104 w 3857297"/>
              <a:gd name="connsiteY21" fmla="*/ 4498427 h 5797984"/>
              <a:gd name="connsiteX22" fmla="*/ 0 w 3857297"/>
              <a:gd name="connsiteY22" fmla="*/ 4834759 h 5797984"/>
              <a:gd name="connsiteX23" fmla="*/ 31531 w 3857297"/>
              <a:gd name="connsiteY23" fmla="*/ 5097517 h 5797984"/>
              <a:gd name="connsiteX24" fmla="*/ 136635 w 3857297"/>
              <a:gd name="connsiteY24" fmla="*/ 5192110 h 5797984"/>
              <a:gd name="connsiteX25" fmla="*/ 199696 w 3857297"/>
              <a:gd name="connsiteY25" fmla="*/ 5255172 h 5797984"/>
              <a:gd name="connsiteX26" fmla="*/ 409904 w 3857297"/>
              <a:gd name="connsiteY26" fmla="*/ 5223643 h 5797984"/>
              <a:gd name="connsiteX27" fmla="*/ 515007 w 3857297"/>
              <a:gd name="connsiteY27" fmla="*/ 5213131 h 5797984"/>
              <a:gd name="connsiteX28" fmla="*/ 620110 w 3857297"/>
              <a:gd name="connsiteY28" fmla="*/ 5171090 h 5797984"/>
              <a:gd name="connsiteX29" fmla="*/ 693681 w 3857297"/>
              <a:gd name="connsiteY29" fmla="*/ 4929352 h 5797984"/>
              <a:gd name="connsiteX30" fmla="*/ 735724 w 3857297"/>
              <a:gd name="connsiteY30" fmla="*/ 4572000 h 5797984"/>
              <a:gd name="connsiteX31" fmla="*/ 882868 w 3857297"/>
              <a:gd name="connsiteY31" fmla="*/ 4014952 h 5797984"/>
              <a:gd name="connsiteX32" fmla="*/ 945931 w 3857297"/>
              <a:gd name="connsiteY32" fmla="*/ 4824249 h 5797984"/>
              <a:gd name="connsiteX33" fmla="*/ 966952 w 3857297"/>
              <a:gd name="connsiteY33" fmla="*/ 4981903 h 5797984"/>
              <a:gd name="connsiteX34" fmla="*/ 1082566 w 3857297"/>
              <a:gd name="connsiteY34" fmla="*/ 5108026 h 5797984"/>
              <a:gd name="connsiteX35" fmla="*/ 1219199 w 3857297"/>
              <a:gd name="connsiteY35" fmla="*/ 5108028 h 5797984"/>
              <a:gd name="connsiteX36" fmla="*/ 1345324 w 3857297"/>
              <a:gd name="connsiteY36" fmla="*/ 5087007 h 5797984"/>
              <a:gd name="connsiteX37" fmla="*/ 1566041 w 3857297"/>
              <a:gd name="connsiteY37" fmla="*/ 4614041 h 5797984"/>
              <a:gd name="connsiteX38" fmla="*/ 1671145 w 3857297"/>
              <a:gd name="connsiteY38" fmla="*/ 4172608 h 5797984"/>
              <a:gd name="connsiteX39" fmla="*/ 2049518 w 3857297"/>
              <a:gd name="connsiteY39" fmla="*/ 4078013 h 5797984"/>
              <a:gd name="connsiteX40" fmla="*/ 2165131 w 3857297"/>
              <a:gd name="connsiteY40" fmla="*/ 4529960 h 5797984"/>
              <a:gd name="connsiteX41" fmla="*/ 2207172 w 3857297"/>
              <a:gd name="connsiteY41" fmla="*/ 4950373 h 5797984"/>
              <a:gd name="connsiteX42" fmla="*/ 2259724 w 3857297"/>
              <a:gd name="connsiteY42" fmla="*/ 5108028 h 5797984"/>
              <a:gd name="connsiteX43" fmla="*/ 2312277 w 3857297"/>
              <a:gd name="connsiteY43" fmla="*/ 5360274 h 5797984"/>
              <a:gd name="connsiteX44" fmla="*/ 2427890 w 3857297"/>
              <a:gd name="connsiteY44" fmla="*/ 5528443 h 5797984"/>
              <a:gd name="connsiteX45" fmla="*/ 2532993 w 3857297"/>
              <a:gd name="connsiteY45" fmla="*/ 5559974 h 5797984"/>
              <a:gd name="connsiteX46" fmla="*/ 2680138 w 3857297"/>
              <a:gd name="connsiteY46" fmla="*/ 5528441 h 5797984"/>
              <a:gd name="connsiteX47" fmla="*/ 2669627 w 3857297"/>
              <a:gd name="connsiteY47" fmla="*/ 5423339 h 5797984"/>
              <a:gd name="connsiteX48" fmla="*/ 2659117 w 3857297"/>
              <a:gd name="connsiteY48" fmla="*/ 5423338 h 5797984"/>
              <a:gd name="connsiteX49" fmla="*/ 2690648 w 3857297"/>
              <a:gd name="connsiteY49" fmla="*/ 5044965 h 5797984"/>
              <a:gd name="connsiteX50" fmla="*/ 2690648 w 3857297"/>
              <a:gd name="connsiteY50" fmla="*/ 4740165 h 5797984"/>
              <a:gd name="connsiteX51" fmla="*/ 2858814 w 3857297"/>
              <a:gd name="connsiteY51" fmla="*/ 3983421 h 5797984"/>
              <a:gd name="connsiteX52" fmla="*/ 3153102 w 3857297"/>
              <a:gd name="connsiteY52" fmla="*/ 4277711 h 5797984"/>
              <a:gd name="connsiteX53" fmla="*/ 2911365 w 3857297"/>
              <a:gd name="connsiteY53" fmla="*/ 5234151 h 5797984"/>
              <a:gd name="connsiteX54" fmla="*/ 2953407 w 3857297"/>
              <a:gd name="connsiteY54" fmla="*/ 5675587 h 5797984"/>
              <a:gd name="connsiteX55" fmla="*/ 3132082 w 3857297"/>
              <a:gd name="connsiteY55" fmla="*/ 5633544 h 5797984"/>
              <a:gd name="connsiteX56" fmla="*/ 3289737 w 3857297"/>
              <a:gd name="connsiteY56" fmla="*/ 5780691 h 5797984"/>
              <a:gd name="connsiteX57" fmla="*/ 3468413 w 3857297"/>
              <a:gd name="connsiteY57" fmla="*/ 5717627 h 5797984"/>
              <a:gd name="connsiteX58" fmla="*/ 3605049 w 3857297"/>
              <a:gd name="connsiteY58" fmla="*/ 5644055 h 5797984"/>
              <a:gd name="connsiteX59" fmla="*/ 3773215 w 3857297"/>
              <a:gd name="connsiteY59" fmla="*/ 5318235 h 5797984"/>
              <a:gd name="connsiteX60" fmla="*/ 3836277 w 3857297"/>
              <a:gd name="connsiteY60" fmla="*/ 4813738 h 5797984"/>
              <a:gd name="connsiteX61" fmla="*/ 3741682 w 3857297"/>
              <a:gd name="connsiteY61" fmla="*/ 4393325 h 5797984"/>
              <a:gd name="connsiteX62" fmla="*/ 3857297 w 3857297"/>
              <a:gd name="connsiteY62" fmla="*/ 4120055 h 5797984"/>
              <a:gd name="connsiteX63" fmla="*/ 3647090 w 3857297"/>
              <a:gd name="connsiteY63" fmla="*/ 3857297 h 5797984"/>
              <a:gd name="connsiteX64" fmla="*/ 3436883 w 3857297"/>
              <a:gd name="connsiteY64" fmla="*/ 3037490 h 5797984"/>
              <a:gd name="connsiteX65" fmla="*/ 3258207 w 3857297"/>
              <a:gd name="connsiteY65" fmla="*/ 2543504 h 5797984"/>
              <a:gd name="connsiteX66" fmla="*/ 3069021 w 3857297"/>
              <a:gd name="connsiteY66" fmla="*/ 2291255 h 5797984"/>
              <a:gd name="connsiteX67" fmla="*/ 2890345 w 3857297"/>
              <a:gd name="connsiteY67" fmla="*/ 1923393 h 5797984"/>
              <a:gd name="connsiteX68" fmla="*/ 2743200 w 3857297"/>
              <a:gd name="connsiteY68" fmla="*/ 1681655 h 5797984"/>
              <a:gd name="connsiteX69" fmla="*/ 2806262 w 3857297"/>
              <a:gd name="connsiteY69" fmla="*/ 1282262 h 5797984"/>
              <a:gd name="connsiteX70" fmla="*/ 2869324 w 3857297"/>
              <a:gd name="connsiteY70" fmla="*/ 1187669 h 5797984"/>
              <a:gd name="connsiteX71" fmla="*/ 2837793 w 3857297"/>
              <a:gd name="connsiteY71" fmla="*/ 1534511 h 5797984"/>
              <a:gd name="connsiteX72" fmla="*/ 2995448 w 3857297"/>
              <a:gd name="connsiteY72" fmla="*/ 1996966 h 5797984"/>
              <a:gd name="connsiteX73" fmla="*/ 3541986 w 3857297"/>
              <a:gd name="connsiteY73" fmla="*/ 2017986 h 5797984"/>
              <a:gd name="connsiteX74" fmla="*/ 3647090 w 3857297"/>
              <a:gd name="connsiteY74" fmla="*/ 1828800 h 5797984"/>
              <a:gd name="connsiteX75" fmla="*/ 3415862 w 3857297"/>
              <a:gd name="connsiteY75" fmla="*/ 1597573 h 5797984"/>
              <a:gd name="connsiteX76" fmla="*/ 3636579 w 3857297"/>
              <a:gd name="connsiteY76" fmla="*/ 1219200 h 5797984"/>
              <a:gd name="connsiteX77" fmla="*/ 3573517 w 3857297"/>
              <a:gd name="connsiteY77" fmla="*/ 630621 h 5797984"/>
              <a:gd name="connsiteX78" fmla="*/ 3499945 w 3857297"/>
              <a:gd name="connsiteY78" fmla="*/ 515007 h 5797984"/>
              <a:gd name="connsiteX79" fmla="*/ 3048000 w 3857297"/>
              <a:gd name="connsiteY79" fmla="*/ 283780 h 5797984"/>
              <a:gd name="connsiteX80" fmla="*/ 2795752 w 3857297"/>
              <a:gd name="connsiteY80" fmla="*/ 231228 h 5797984"/>
              <a:gd name="connsiteX81" fmla="*/ 2585545 w 3857297"/>
              <a:gd name="connsiteY81" fmla="*/ 42042 h 5797984"/>
              <a:gd name="connsiteX82" fmla="*/ 2448910 w 3857297"/>
              <a:gd name="connsiteY82" fmla="*/ 31532 h 5797984"/>
              <a:gd name="connsiteX83" fmla="*/ 2301765 w 3857297"/>
              <a:gd name="connsiteY83" fmla="*/ 294290 h 5797984"/>
              <a:gd name="connsiteX84" fmla="*/ 2102069 w 3857297"/>
              <a:gd name="connsiteY84" fmla="*/ 493986 h 5797984"/>
              <a:gd name="connsiteX85" fmla="*/ 1807780 w 3857297"/>
              <a:gd name="connsiteY85" fmla="*/ 588580 h 5797984"/>
              <a:gd name="connsiteX86" fmla="*/ 1576552 w 3857297"/>
              <a:gd name="connsiteY86" fmla="*/ 620110 h 5797984"/>
              <a:gd name="connsiteX87" fmla="*/ 1387366 w 3857297"/>
              <a:gd name="connsiteY87" fmla="*/ 388883 h 5797984"/>
              <a:gd name="connsiteX88" fmla="*/ 1250731 w 3857297"/>
              <a:gd name="connsiteY88" fmla="*/ 73572 h 5797984"/>
              <a:gd name="connsiteX89" fmla="*/ 1103586 w 3857297"/>
              <a:gd name="connsiteY89" fmla="*/ 0 h 5797984"/>
              <a:gd name="connsiteX0" fmla="*/ 1103586 w 3857297"/>
              <a:gd name="connsiteY0" fmla="*/ 0 h 5797984"/>
              <a:gd name="connsiteX1" fmla="*/ 914400 w 3857297"/>
              <a:gd name="connsiteY1" fmla="*/ 388883 h 5797984"/>
              <a:gd name="connsiteX2" fmla="*/ 378372 w 3857297"/>
              <a:gd name="connsiteY2" fmla="*/ 536028 h 5797984"/>
              <a:gd name="connsiteX3" fmla="*/ 63062 w 3857297"/>
              <a:gd name="connsiteY3" fmla="*/ 819807 h 5797984"/>
              <a:gd name="connsiteX4" fmla="*/ 63062 w 3857297"/>
              <a:gd name="connsiteY4" fmla="*/ 1093076 h 5797984"/>
              <a:gd name="connsiteX5" fmla="*/ 273269 w 3857297"/>
              <a:gd name="connsiteY5" fmla="*/ 1492469 h 5797984"/>
              <a:gd name="connsiteX6" fmla="*/ 378373 w 3857297"/>
              <a:gd name="connsiteY6" fmla="*/ 1660634 h 5797984"/>
              <a:gd name="connsiteX7" fmla="*/ 409903 w 3857297"/>
              <a:gd name="connsiteY7" fmla="*/ 1870841 h 5797984"/>
              <a:gd name="connsiteX8" fmla="*/ 609600 w 3857297"/>
              <a:gd name="connsiteY8" fmla="*/ 1923394 h 5797984"/>
              <a:gd name="connsiteX9" fmla="*/ 798786 w 3857297"/>
              <a:gd name="connsiteY9" fmla="*/ 1671145 h 5797984"/>
              <a:gd name="connsiteX10" fmla="*/ 735724 w 3857297"/>
              <a:gd name="connsiteY10" fmla="*/ 1250731 h 5797984"/>
              <a:gd name="connsiteX11" fmla="*/ 651641 w 3857297"/>
              <a:gd name="connsiteY11" fmla="*/ 1051035 h 5797984"/>
              <a:gd name="connsiteX12" fmla="*/ 830317 w 3857297"/>
              <a:gd name="connsiteY12" fmla="*/ 1008993 h 5797984"/>
              <a:gd name="connsiteX13" fmla="*/ 998483 w 3857297"/>
              <a:gd name="connsiteY13" fmla="*/ 1481959 h 5797984"/>
              <a:gd name="connsiteX14" fmla="*/ 1030014 w 3857297"/>
              <a:gd name="connsiteY14" fmla="*/ 1891862 h 5797984"/>
              <a:gd name="connsiteX15" fmla="*/ 977462 w 3857297"/>
              <a:gd name="connsiteY15" fmla="*/ 2364828 h 5797984"/>
              <a:gd name="connsiteX16" fmla="*/ 399393 w 3857297"/>
              <a:gd name="connsiteY16" fmla="*/ 3499945 h 5797984"/>
              <a:gd name="connsiteX17" fmla="*/ 325821 w 3857297"/>
              <a:gd name="connsiteY17" fmla="*/ 3626070 h 5797984"/>
              <a:gd name="connsiteX18" fmla="*/ 336331 w 3857297"/>
              <a:gd name="connsiteY18" fmla="*/ 3710152 h 5797984"/>
              <a:gd name="connsiteX19" fmla="*/ 304800 w 3857297"/>
              <a:gd name="connsiteY19" fmla="*/ 3815255 h 5797984"/>
              <a:gd name="connsiteX20" fmla="*/ 241738 w 3857297"/>
              <a:gd name="connsiteY20" fmla="*/ 4025462 h 5797984"/>
              <a:gd name="connsiteX21" fmla="*/ 105104 w 3857297"/>
              <a:gd name="connsiteY21" fmla="*/ 4498427 h 5797984"/>
              <a:gd name="connsiteX22" fmla="*/ 0 w 3857297"/>
              <a:gd name="connsiteY22" fmla="*/ 4834759 h 5797984"/>
              <a:gd name="connsiteX23" fmla="*/ 31531 w 3857297"/>
              <a:gd name="connsiteY23" fmla="*/ 5097517 h 5797984"/>
              <a:gd name="connsiteX24" fmla="*/ 136635 w 3857297"/>
              <a:gd name="connsiteY24" fmla="*/ 5192110 h 5797984"/>
              <a:gd name="connsiteX25" fmla="*/ 199696 w 3857297"/>
              <a:gd name="connsiteY25" fmla="*/ 5255172 h 5797984"/>
              <a:gd name="connsiteX26" fmla="*/ 409904 w 3857297"/>
              <a:gd name="connsiteY26" fmla="*/ 5223643 h 5797984"/>
              <a:gd name="connsiteX27" fmla="*/ 515007 w 3857297"/>
              <a:gd name="connsiteY27" fmla="*/ 5213131 h 5797984"/>
              <a:gd name="connsiteX28" fmla="*/ 620110 w 3857297"/>
              <a:gd name="connsiteY28" fmla="*/ 5171090 h 5797984"/>
              <a:gd name="connsiteX29" fmla="*/ 693681 w 3857297"/>
              <a:gd name="connsiteY29" fmla="*/ 4929352 h 5797984"/>
              <a:gd name="connsiteX30" fmla="*/ 735724 w 3857297"/>
              <a:gd name="connsiteY30" fmla="*/ 4572000 h 5797984"/>
              <a:gd name="connsiteX31" fmla="*/ 882868 w 3857297"/>
              <a:gd name="connsiteY31" fmla="*/ 4014952 h 5797984"/>
              <a:gd name="connsiteX32" fmla="*/ 945931 w 3857297"/>
              <a:gd name="connsiteY32" fmla="*/ 4824249 h 5797984"/>
              <a:gd name="connsiteX33" fmla="*/ 966952 w 3857297"/>
              <a:gd name="connsiteY33" fmla="*/ 4981903 h 5797984"/>
              <a:gd name="connsiteX34" fmla="*/ 1082566 w 3857297"/>
              <a:gd name="connsiteY34" fmla="*/ 5108026 h 5797984"/>
              <a:gd name="connsiteX35" fmla="*/ 1219199 w 3857297"/>
              <a:gd name="connsiteY35" fmla="*/ 5108028 h 5797984"/>
              <a:gd name="connsiteX36" fmla="*/ 1345324 w 3857297"/>
              <a:gd name="connsiteY36" fmla="*/ 5087007 h 5797984"/>
              <a:gd name="connsiteX37" fmla="*/ 1566041 w 3857297"/>
              <a:gd name="connsiteY37" fmla="*/ 4614041 h 5797984"/>
              <a:gd name="connsiteX38" fmla="*/ 1671145 w 3857297"/>
              <a:gd name="connsiteY38" fmla="*/ 4172608 h 5797984"/>
              <a:gd name="connsiteX39" fmla="*/ 2049518 w 3857297"/>
              <a:gd name="connsiteY39" fmla="*/ 4078013 h 5797984"/>
              <a:gd name="connsiteX40" fmla="*/ 2165131 w 3857297"/>
              <a:gd name="connsiteY40" fmla="*/ 4529960 h 5797984"/>
              <a:gd name="connsiteX41" fmla="*/ 2207172 w 3857297"/>
              <a:gd name="connsiteY41" fmla="*/ 4950373 h 5797984"/>
              <a:gd name="connsiteX42" fmla="*/ 2259724 w 3857297"/>
              <a:gd name="connsiteY42" fmla="*/ 5108028 h 5797984"/>
              <a:gd name="connsiteX43" fmla="*/ 2312277 w 3857297"/>
              <a:gd name="connsiteY43" fmla="*/ 5360274 h 5797984"/>
              <a:gd name="connsiteX44" fmla="*/ 2427890 w 3857297"/>
              <a:gd name="connsiteY44" fmla="*/ 5528443 h 5797984"/>
              <a:gd name="connsiteX45" fmla="*/ 2532993 w 3857297"/>
              <a:gd name="connsiteY45" fmla="*/ 5559974 h 5797984"/>
              <a:gd name="connsiteX46" fmla="*/ 2680138 w 3857297"/>
              <a:gd name="connsiteY46" fmla="*/ 5528441 h 5797984"/>
              <a:gd name="connsiteX47" fmla="*/ 2669627 w 3857297"/>
              <a:gd name="connsiteY47" fmla="*/ 5423339 h 5797984"/>
              <a:gd name="connsiteX48" fmla="*/ 2659117 w 3857297"/>
              <a:gd name="connsiteY48" fmla="*/ 5423338 h 5797984"/>
              <a:gd name="connsiteX49" fmla="*/ 2690648 w 3857297"/>
              <a:gd name="connsiteY49" fmla="*/ 5044965 h 5797984"/>
              <a:gd name="connsiteX50" fmla="*/ 2690648 w 3857297"/>
              <a:gd name="connsiteY50" fmla="*/ 4740165 h 5797984"/>
              <a:gd name="connsiteX51" fmla="*/ 2858814 w 3857297"/>
              <a:gd name="connsiteY51" fmla="*/ 3983421 h 5797984"/>
              <a:gd name="connsiteX52" fmla="*/ 3153102 w 3857297"/>
              <a:gd name="connsiteY52" fmla="*/ 4277711 h 5797984"/>
              <a:gd name="connsiteX53" fmla="*/ 2911365 w 3857297"/>
              <a:gd name="connsiteY53" fmla="*/ 5234151 h 5797984"/>
              <a:gd name="connsiteX54" fmla="*/ 2953407 w 3857297"/>
              <a:gd name="connsiteY54" fmla="*/ 5675587 h 5797984"/>
              <a:gd name="connsiteX55" fmla="*/ 3132082 w 3857297"/>
              <a:gd name="connsiteY55" fmla="*/ 5633544 h 5797984"/>
              <a:gd name="connsiteX56" fmla="*/ 3289737 w 3857297"/>
              <a:gd name="connsiteY56" fmla="*/ 5780691 h 5797984"/>
              <a:gd name="connsiteX57" fmla="*/ 3468413 w 3857297"/>
              <a:gd name="connsiteY57" fmla="*/ 5717627 h 5797984"/>
              <a:gd name="connsiteX58" fmla="*/ 3605049 w 3857297"/>
              <a:gd name="connsiteY58" fmla="*/ 5644055 h 5797984"/>
              <a:gd name="connsiteX59" fmla="*/ 3773215 w 3857297"/>
              <a:gd name="connsiteY59" fmla="*/ 5318235 h 5797984"/>
              <a:gd name="connsiteX60" fmla="*/ 3836277 w 3857297"/>
              <a:gd name="connsiteY60" fmla="*/ 4813738 h 5797984"/>
              <a:gd name="connsiteX61" fmla="*/ 3741682 w 3857297"/>
              <a:gd name="connsiteY61" fmla="*/ 4393325 h 5797984"/>
              <a:gd name="connsiteX62" fmla="*/ 3857297 w 3857297"/>
              <a:gd name="connsiteY62" fmla="*/ 4120055 h 5797984"/>
              <a:gd name="connsiteX63" fmla="*/ 3699642 w 3857297"/>
              <a:gd name="connsiteY63" fmla="*/ 3804745 h 5797984"/>
              <a:gd name="connsiteX64" fmla="*/ 3436883 w 3857297"/>
              <a:gd name="connsiteY64" fmla="*/ 3037490 h 5797984"/>
              <a:gd name="connsiteX65" fmla="*/ 3258207 w 3857297"/>
              <a:gd name="connsiteY65" fmla="*/ 2543504 h 5797984"/>
              <a:gd name="connsiteX66" fmla="*/ 3069021 w 3857297"/>
              <a:gd name="connsiteY66" fmla="*/ 2291255 h 5797984"/>
              <a:gd name="connsiteX67" fmla="*/ 2890345 w 3857297"/>
              <a:gd name="connsiteY67" fmla="*/ 1923393 h 5797984"/>
              <a:gd name="connsiteX68" fmla="*/ 2743200 w 3857297"/>
              <a:gd name="connsiteY68" fmla="*/ 1681655 h 5797984"/>
              <a:gd name="connsiteX69" fmla="*/ 2806262 w 3857297"/>
              <a:gd name="connsiteY69" fmla="*/ 1282262 h 5797984"/>
              <a:gd name="connsiteX70" fmla="*/ 2869324 w 3857297"/>
              <a:gd name="connsiteY70" fmla="*/ 1187669 h 5797984"/>
              <a:gd name="connsiteX71" fmla="*/ 2837793 w 3857297"/>
              <a:gd name="connsiteY71" fmla="*/ 1534511 h 5797984"/>
              <a:gd name="connsiteX72" fmla="*/ 2995448 w 3857297"/>
              <a:gd name="connsiteY72" fmla="*/ 1996966 h 5797984"/>
              <a:gd name="connsiteX73" fmla="*/ 3541986 w 3857297"/>
              <a:gd name="connsiteY73" fmla="*/ 2017986 h 5797984"/>
              <a:gd name="connsiteX74" fmla="*/ 3647090 w 3857297"/>
              <a:gd name="connsiteY74" fmla="*/ 1828800 h 5797984"/>
              <a:gd name="connsiteX75" fmla="*/ 3415862 w 3857297"/>
              <a:gd name="connsiteY75" fmla="*/ 1597573 h 5797984"/>
              <a:gd name="connsiteX76" fmla="*/ 3636579 w 3857297"/>
              <a:gd name="connsiteY76" fmla="*/ 1219200 h 5797984"/>
              <a:gd name="connsiteX77" fmla="*/ 3573517 w 3857297"/>
              <a:gd name="connsiteY77" fmla="*/ 630621 h 5797984"/>
              <a:gd name="connsiteX78" fmla="*/ 3499945 w 3857297"/>
              <a:gd name="connsiteY78" fmla="*/ 515007 h 5797984"/>
              <a:gd name="connsiteX79" fmla="*/ 3048000 w 3857297"/>
              <a:gd name="connsiteY79" fmla="*/ 283780 h 5797984"/>
              <a:gd name="connsiteX80" fmla="*/ 2795752 w 3857297"/>
              <a:gd name="connsiteY80" fmla="*/ 231228 h 5797984"/>
              <a:gd name="connsiteX81" fmla="*/ 2585545 w 3857297"/>
              <a:gd name="connsiteY81" fmla="*/ 42042 h 5797984"/>
              <a:gd name="connsiteX82" fmla="*/ 2448910 w 3857297"/>
              <a:gd name="connsiteY82" fmla="*/ 31532 h 5797984"/>
              <a:gd name="connsiteX83" fmla="*/ 2301765 w 3857297"/>
              <a:gd name="connsiteY83" fmla="*/ 294290 h 5797984"/>
              <a:gd name="connsiteX84" fmla="*/ 2102069 w 3857297"/>
              <a:gd name="connsiteY84" fmla="*/ 493986 h 5797984"/>
              <a:gd name="connsiteX85" fmla="*/ 1807780 w 3857297"/>
              <a:gd name="connsiteY85" fmla="*/ 588580 h 5797984"/>
              <a:gd name="connsiteX86" fmla="*/ 1576552 w 3857297"/>
              <a:gd name="connsiteY86" fmla="*/ 620110 h 5797984"/>
              <a:gd name="connsiteX87" fmla="*/ 1387366 w 3857297"/>
              <a:gd name="connsiteY87" fmla="*/ 388883 h 5797984"/>
              <a:gd name="connsiteX88" fmla="*/ 1250731 w 3857297"/>
              <a:gd name="connsiteY88" fmla="*/ 73572 h 5797984"/>
              <a:gd name="connsiteX89" fmla="*/ 1103586 w 3857297"/>
              <a:gd name="connsiteY89" fmla="*/ 0 h 5797984"/>
              <a:gd name="connsiteX0" fmla="*/ 1103586 w 3857297"/>
              <a:gd name="connsiteY0" fmla="*/ 0 h 5797984"/>
              <a:gd name="connsiteX1" fmla="*/ 914400 w 3857297"/>
              <a:gd name="connsiteY1" fmla="*/ 388883 h 5797984"/>
              <a:gd name="connsiteX2" fmla="*/ 378372 w 3857297"/>
              <a:gd name="connsiteY2" fmla="*/ 536028 h 5797984"/>
              <a:gd name="connsiteX3" fmla="*/ 63062 w 3857297"/>
              <a:gd name="connsiteY3" fmla="*/ 819807 h 5797984"/>
              <a:gd name="connsiteX4" fmla="*/ 63062 w 3857297"/>
              <a:gd name="connsiteY4" fmla="*/ 1093076 h 5797984"/>
              <a:gd name="connsiteX5" fmla="*/ 273269 w 3857297"/>
              <a:gd name="connsiteY5" fmla="*/ 1492469 h 5797984"/>
              <a:gd name="connsiteX6" fmla="*/ 378373 w 3857297"/>
              <a:gd name="connsiteY6" fmla="*/ 1660634 h 5797984"/>
              <a:gd name="connsiteX7" fmla="*/ 409903 w 3857297"/>
              <a:gd name="connsiteY7" fmla="*/ 1870841 h 5797984"/>
              <a:gd name="connsiteX8" fmla="*/ 609600 w 3857297"/>
              <a:gd name="connsiteY8" fmla="*/ 1923394 h 5797984"/>
              <a:gd name="connsiteX9" fmla="*/ 798786 w 3857297"/>
              <a:gd name="connsiteY9" fmla="*/ 1671145 h 5797984"/>
              <a:gd name="connsiteX10" fmla="*/ 735724 w 3857297"/>
              <a:gd name="connsiteY10" fmla="*/ 1250731 h 5797984"/>
              <a:gd name="connsiteX11" fmla="*/ 651641 w 3857297"/>
              <a:gd name="connsiteY11" fmla="*/ 1051035 h 5797984"/>
              <a:gd name="connsiteX12" fmla="*/ 830317 w 3857297"/>
              <a:gd name="connsiteY12" fmla="*/ 1008993 h 5797984"/>
              <a:gd name="connsiteX13" fmla="*/ 998483 w 3857297"/>
              <a:gd name="connsiteY13" fmla="*/ 1481959 h 5797984"/>
              <a:gd name="connsiteX14" fmla="*/ 1030014 w 3857297"/>
              <a:gd name="connsiteY14" fmla="*/ 1891862 h 5797984"/>
              <a:gd name="connsiteX15" fmla="*/ 977462 w 3857297"/>
              <a:gd name="connsiteY15" fmla="*/ 2364828 h 5797984"/>
              <a:gd name="connsiteX16" fmla="*/ 399393 w 3857297"/>
              <a:gd name="connsiteY16" fmla="*/ 3499945 h 5797984"/>
              <a:gd name="connsiteX17" fmla="*/ 325821 w 3857297"/>
              <a:gd name="connsiteY17" fmla="*/ 3626070 h 5797984"/>
              <a:gd name="connsiteX18" fmla="*/ 336331 w 3857297"/>
              <a:gd name="connsiteY18" fmla="*/ 3710152 h 5797984"/>
              <a:gd name="connsiteX19" fmla="*/ 304800 w 3857297"/>
              <a:gd name="connsiteY19" fmla="*/ 3815255 h 5797984"/>
              <a:gd name="connsiteX20" fmla="*/ 241738 w 3857297"/>
              <a:gd name="connsiteY20" fmla="*/ 4025462 h 5797984"/>
              <a:gd name="connsiteX21" fmla="*/ 105104 w 3857297"/>
              <a:gd name="connsiteY21" fmla="*/ 4498427 h 5797984"/>
              <a:gd name="connsiteX22" fmla="*/ 0 w 3857297"/>
              <a:gd name="connsiteY22" fmla="*/ 4834759 h 5797984"/>
              <a:gd name="connsiteX23" fmla="*/ 31531 w 3857297"/>
              <a:gd name="connsiteY23" fmla="*/ 5097517 h 5797984"/>
              <a:gd name="connsiteX24" fmla="*/ 136635 w 3857297"/>
              <a:gd name="connsiteY24" fmla="*/ 5192110 h 5797984"/>
              <a:gd name="connsiteX25" fmla="*/ 199696 w 3857297"/>
              <a:gd name="connsiteY25" fmla="*/ 5255172 h 5797984"/>
              <a:gd name="connsiteX26" fmla="*/ 409904 w 3857297"/>
              <a:gd name="connsiteY26" fmla="*/ 5223643 h 5797984"/>
              <a:gd name="connsiteX27" fmla="*/ 515007 w 3857297"/>
              <a:gd name="connsiteY27" fmla="*/ 5213131 h 5797984"/>
              <a:gd name="connsiteX28" fmla="*/ 620110 w 3857297"/>
              <a:gd name="connsiteY28" fmla="*/ 5171090 h 5797984"/>
              <a:gd name="connsiteX29" fmla="*/ 693681 w 3857297"/>
              <a:gd name="connsiteY29" fmla="*/ 4929352 h 5797984"/>
              <a:gd name="connsiteX30" fmla="*/ 735724 w 3857297"/>
              <a:gd name="connsiteY30" fmla="*/ 4572000 h 5797984"/>
              <a:gd name="connsiteX31" fmla="*/ 882868 w 3857297"/>
              <a:gd name="connsiteY31" fmla="*/ 4014952 h 5797984"/>
              <a:gd name="connsiteX32" fmla="*/ 945931 w 3857297"/>
              <a:gd name="connsiteY32" fmla="*/ 4824249 h 5797984"/>
              <a:gd name="connsiteX33" fmla="*/ 966952 w 3857297"/>
              <a:gd name="connsiteY33" fmla="*/ 4981903 h 5797984"/>
              <a:gd name="connsiteX34" fmla="*/ 1082566 w 3857297"/>
              <a:gd name="connsiteY34" fmla="*/ 5108026 h 5797984"/>
              <a:gd name="connsiteX35" fmla="*/ 1219199 w 3857297"/>
              <a:gd name="connsiteY35" fmla="*/ 5108028 h 5797984"/>
              <a:gd name="connsiteX36" fmla="*/ 1345324 w 3857297"/>
              <a:gd name="connsiteY36" fmla="*/ 5087007 h 5797984"/>
              <a:gd name="connsiteX37" fmla="*/ 1566041 w 3857297"/>
              <a:gd name="connsiteY37" fmla="*/ 4614041 h 5797984"/>
              <a:gd name="connsiteX38" fmla="*/ 1671145 w 3857297"/>
              <a:gd name="connsiteY38" fmla="*/ 4172608 h 5797984"/>
              <a:gd name="connsiteX39" fmla="*/ 2049518 w 3857297"/>
              <a:gd name="connsiteY39" fmla="*/ 4078013 h 5797984"/>
              <a:gd name="connsiteX40" fmla="*/ 2165131 w 3857297"/>
              <a:gd name="connsiteY40" fmla="*/ 4529960 h 5797984"/>
              <a:gd name="connsiteX41" fmla="*/ 2207172 w 3857297"/>
              <a:gd name="connsiteY41" fmla="*/ 4950373 h 5797984"/>
              <a:gd name="connsiteX42" fmla="*/ 2259724 w 3857297"/>
              <a:gd name="connsiteY42" fmla="*/ 5108028 h 5797984"/>
              <a:gd name="connsiteX43" fmla="*/ 2312277 w 3857297"/>
              <a:gd name="connsiteY43" fmla="*/ 5360274 h 5797984"/>
              <a:gd name="connsiteX44" fmla="*/ 2427890 w 3857297"/>
              <a:gd name="connsiteY44" fmla="*/ 5528443 h 5797984"/>
              <a:gd name="connsiteX45" fmla="*/ 2532993 w 3857297"/>
              <a:gd name="connsiteY45" fmla="*/ 5559974 h 5797984"/>
              <a:gd name="connsiteX46" fmla="*/ 2680138 w 3857297"/>
              <a:gd name="connsiteY46" fmla="*/ 5528441 h 5797984"/>
              <a:gd name="connsiteX47" fmla="*/ 2669627 w 3857297"/>
              <a:gd name="connsiteY47" fmla="*/ 5423339 h 5797984"/>
              <a:gd name="connsiteX48" fmla="*/ 2659117 w 3857297"/>
              <a:gd name="connsiteY48" fmla="*/ 5423338 h 5797984"/>
              <a:gd name="connsiteX49" fmla="*/ 2690648 w 3857297"/>
              <a:gd name="connsiteY49" fmla="*/ 5044965 h 5797984"/>
              <a:gd name="connsiteX50" fmla="*/ 2690648 w 3857297"/>
              <a:gd name="connsiteY50" fmla="*/ 4740165 h 5797984"/>
              <a:gd name="connsiteX51" fmla="*/ 2858814 w 3857297"/>
              <a:gd name="connsiteY51" fmla="*/ 3983421 h 5797984"/>
              <a:gd name="connsiteX52" fmla="*/ 3153102 w 3857297"/>
              <a:gd name="connsiteY52" fmla="*/ 4277711 h 5797984"/>
              <a:gd name="connsiteX53" fmla="*/ 2911365 w 3857297"/>
              <a:gd name="connsiteY53" fmla="*/ 5234151 h 5797984"/>
              <a:gd name="connsiteX54" fmla="*/ 2953407 w 3857297"/>
              <a:gd name="connsiteY54" fmla="*/ 5675587 h 5797984"/>
              <a:gd name="connsiteX55" fmla="*/ 3132082 w 3857297"/>
              <a:gd name="connsiteY55" fmla="*/ 5633544 h 5797984"/>
              <a:gd name="connsiteX56" fmla="*/ 3289737 w 3857297"/>
              <a:gd name="connsiteY56" fmla="*/ 5780691 h 5797984"/>
              <a:gd name="connsiteX57" fmla="*/ 3468413 w 3857297"/>
              <a:gd name="connsiteY57" fmla="*/ 5717627 h 5797984"/>
              <a:gd name="connsiteX58" fmla="*/ 3605049 w 3857297"/>
              <a:gd name="connsiteY58" fmla="*/ 5644055 h 5797984"/>
              <a:gd name="connsiteX59" fmla="*/ 3720664 w 3857297"/>
              <a:gd name="connsiteY59" fmla="*/ 5223642 h 5797984"/>
              <a:gd name="connsiteX60" fmla="*/ 3836277 w 3857297"/>
              <a:gd name="connsiteY60" fmla="*/ 4813738 h 5797984"/>
              <a:gd name="connsiteX61" fmla="*/ 3741682 w 3857297"/>
              <a:gd name="connsiteY61" fmla="*/ 4393325 h 5797984"/>
              <a:gd name="connsiteX62" fmla="*/ 3857297 w 3857297"/>
              <a:gd name="connsiteY62" fmla="*/ 4120055 h 5797984"/>
              <a:gd name="connsiteX63" fmla="*/ 3699642 w 3857297"/>
              <a:gd name="connsiteY63" fmla="*/ 3804745 h 5797984"/>
              <a:gd name="connsiteX64" fmla="*/ 3436883 w 3857297"/>
              <a:gd name="connsiteY64" fmla="*/ 3037490 h 5797984"/>
              <a:gd name="connsiteX65" fmla="*/ 3258207 w 3857297"/>
              <a:gd name="connsiteY65" fmla="*/ 2543504 h 5797984"/>
              <a:gd name="connsiteX66" fmla="*/ 3069021 w 3857297"/>
              <a:gd name="connsiteY66" fmla="*/ 2291255 h 5797984"/>
              <a:gd name="connsiteX67" fmla="*/ 2890345 w 3857297"/>
              <a:gd name="connsiteY67" fmla="*/ 1923393 h 5797984"/>
              <a:gd name="connsiteX68" fmla="*/ 2743200 w 3857297"/>
              <a:gd name="connsiteY68" fmla="*/ 1681655 h 5797984"/>
              <a:gd name="connsiteX69" fmla="*/ 2806262 w 3857297"/>
              <a:gd name="connsiteY69" fmla="*/ 1282262 h 5797984"/>
              <a:gd name="connsiteX70" fmla="*/ 2869324 w 3857297"/>
              <a:gd name="connsiteY70" fmla="*/ 1187669 h 5797984"/>
              <a:gd name="connsiteX71" fmla="*/ 2837793 w 3857297"/>
              <a:gd name="connsiteY71" fmla="*/ 1534511 h 5797984"/>
              <a:gd name="connsiteX72" fmla="*/ 2995448 w 3857297"/>
              <a:gd name="connsiteY72" fmla="*/ 1996966 h 5797984"/>
              <a:gd name="connsiteX73" fmla="*/ 3541986 w 3857297"/>
              <a:gd name="connsiteY73" fmla="*/ 2017986 h 5797984"/>
              <a:gd name="connsiteX74" fmla="*/ 3647090 w 3857297"/>
              <a:gd name="connsiteY74" fmla="*/ 1828800 h 5797984"/>
              <a:gd name="connsiteX75" fmla="*/ 3415862 w 3857297"/>
              <a:gd name="connsiteY75" fmla="*/ 1597573 h 5797984"/>
              <a:gd name="connsiteX76" fmla="*/ 3636579 w 3857297"/>
              <a:gd name="connsiteY76" fmla="*/ 1219200 h 5797984"/>
              <a:gd name="connsiteX77" fmla="*/ 3573517 w 3857297"/>
              <a:gd name="connsiteY77" fmla="*/ 630621 h 5797984"/>
              <a:gd name="connsiteX78" fmla="*/ 3499945 w 3857297"/>
              <a:gd name="connsiteY78" fmla="*/ 515007 h 5797984"/>
              <a:gd name="connsiteX79" fmla="*/ 3048000 w 3857297"/>
              <a:gd name="connsiteY79" fmla="*/ 283780 h 5797984"/>
              <a:gd name="connsiteX80" fmla="*/ 2795752 w 3857297"/>
              <a:gd name="connsiteY80" fmla="*/ 231228 h 5797984"/>
              <a:gd name="connsiteX81" fmla="*/ 2585545 w 3857297"/>
              <a:gd name="connsiteY81" fmla="*/ 42042 h 5797984"/>
              <a:gd name="connsiteX82" fmla="*/ 2448910 w 3857297"/>
              <a:gd name="connsiteY82" fmla="*/ 31532 h 5797984"/>
              <a:gd name="connsiteX83" fmla="*/ 2301765 w 3857297"/>
              <a:gd name="connsiteY83" fmla="*/ 294290 h 5797984"/>
              <a:gd name="connsiteX84" fmla="*/ 2102069 w 3857297"/>
              <a:gd name="connsiteY84" fmla="*/ 493986 h 5797984"/>
              <a:gd name="connsiteX85" fmla="*/ 1807780 w 3857297"/>
              <a:gd name="connsiteY85" fmla="*/ 588580 h 5797984"/>
              <a:gd name="connsiteX86" fmla="*/ 1576552 w 3857297"/>
              <a:gd name="connsiteY86" fmla="*/ 620110 h 5797984"/>
              <a:gd name="connsiteX87" fmla="*/ 1387366 w 3857297"/>
              <a:gd name="connsiteY87" fmla="*/ 388883 h 5797984"/>
              <a:gd name="connsiteX88" fmla="*/ 1250731 w 3857297"/>
              <a:gd name="connsiteY88" fmla="*/ 73572 h 5797984"/>
              <a:gd name="connsiteX89" fmla="*/ 1103586 w 3857297"/>
              <a:gd name="connsiteY89" fmla="*/ 0 h 5797984"/>
              <a:gd name="connsiteX0" fmla="*/ 1103586 w 3857297"/>
              <a:gd name="connsiteY0" fmla="*/ 0 h 5797984"/>
              <a:gd name="connsiteX1" fmla="*/ 914400 w 3857297"/>
              <a:gd name="connsiteY1" fmla="*/ 388883 h 5797984"/>
              <a:gd name="connsiteX2" fmla="*/ 378372 w 3857297"/>
              <a:gd name="connsiteY2" fmla="*/ 536028 h 5797984"/>
              <a:gd name="connsiteX3" fmla="*/ 63062 w 3857297"/>
              <a:gd name="connsiteY3" fmla="*/ 819807 h 5797984"/>
              <a:gd name="connsiteX4" fmla="*/ 63062 w 3857297"/>
              <a:gd name="connsiteY4" fmla="*/ 1093076 h 5797984"/>
              <a:gd name="connsiteX5" fmla="*/ 273269 w 3857297"/>
              <a:gd name="connsiteY5" fmla="*/ 1492469 h 5797984"/>
              <a:gd name="connsiteX6" fmla="*/ 378373 w 3857297"/>
              <a:gd name="connsiteY6" fmla="*/ 1660634 h 5797984"/>
              <a:gd name="connsiteX7" fmla="*/ 409903 w 3857297"/>
              <a:gd name="connsiteY7" fmla="*/ 1870841 h 5797984"/>
              <a:gd name="connsiteX8" fmla="*/ 609600 w 3857297"/>
              <a:gd name="connsiteY8" fmla="*/ 1923394 h 5797984"/>
              <a:gd name="connsiteX9" fmla="*/ 798786 w 3857297"/>
              <a:gd name="connsiteY9" fmla="*/ 1671145 h 5797984"/>
              <a:gd name="connsiteX10" fmla="*/ 735724 w 3857297"/>
              <a:gd name="connsiteY10" fmla="*/ 1250731 h 5797984"/>
              <a:gd name="connsiteX11" fmla="*/ 651641 w 3857297"/>
              <a:gd name="connsiteY11" fmla="*/ 1051035 h 5797984"/>
              <a:gd name="connsiteX12" fmla="*/ 830317 w 3857297"/>
              <a:gd name="connsiteY12" fmla="*/ 1008993 h 5797984"/>
              <a:gd name="connsiteX13" fmla="*/ 998483 w 3857297"/>
              <a:gd name="connsiteY13" fmla="*/ 1481959 h 5797984"/>
              <a:gd name="connsiteX14" fmla="*/ 1030014 w 3857297"/>
              <a:gd name="connsiteY14" fmla="*/ 1891862 h 5797984"/>
              <a:gd name="connsiteX15" fmla="*/ 977462 w 3857297"/>
              <a:gd name="connsiteY15" fmla="*/ 2364828 h 5797984"/>
              <a:gd name="connsiteX16" fmla="*/ 399393 w 3857297"/>
              <a:gd name="connsiteY16" fmla="*/ 3499945 h 5797984"/>
              <a:gd name="connsiteX17" fmla="*/ 325821 w 3857297"/>
              <a:gd name="connsiteY17" fmla="*/ 3626070 h 5797984"/>
              <a:gd name="connsiteX18" fmla="*/ 336331 w 3857297"/>
              <a:gd name="connsiteY18" fmla="*/ 3710152 h 5797984"/>
              <a:gd name="connsiteX19" fmla="*/ 304800 w 3857297"/>
              <a:gd name="connsiteY19" fmla="*/ 3815255 h 5797984"/>
              <a:gd name="connsiteX20" fmla="*/ 241738 w 3857297"/>
              <a:gd name="connsiteY20" fmla="*/ 4025462 h 5797984"/>
              <a:gd name="connsiteX21" fmla="*/ 105104 w 3857297"/>
              <a:gd name="connsiteY21" fmla="*/ 4498427 h 5797984"/>
              <a:gd name="connsiteX22" fmla="*/ 0 w 3857297"/>
              <a:gd name="connsiteY22" fmla="*/ 4834759 h 5797984"/>
              <a:gd name="connsiteX23" fmla="*/ 31531 w 3857297"/>
              <a:gd name="connsiteY23" fmla="*/ 5097517 h 5797984"/>
              <a:gd name="connsiteX24" fmla="*/ 136635 w 3857297"/>
              <a:gd name="connsiteY24" fmla="*/ 5192110 h 5797984"/>
              <a:gd name="connsiteX25" fmla="*/ 199696 w 3857297"/>
              <a:gd name="connsiteY25" fmla="*/ 5255172 h 5797984"/>
              <a:gd name="connsiteX26" fmla="*/ 409904 w 3857297"/>
              <a:gd name="connsiteY26" fmla="*/ 5223643 h 5797984"/>
              <a:gd name="connsiteX27" fmla="*/ 515007 w 3857297"/>
              <a:gd name="connsiteY27" fmla="*/ 5213131 h 5797984"/>
              <a:gd name="connsiteX28" fmla="*/ 620110 w 3857297"/>
              <a:gd name="connsiteY28" fmla="*/ 5171090 h 5797984"/>
              <a:gd name="connsiteX29" fmla="*/ 693681 w 3857297"/>
              <a:gd name="connsiteY29" fmla="*/ 4929352 h 5797984"/>
              <a:gd name="connsiteX30" fmla="*/ 735724 w 3857297"/>
              <a:gd name="connsiteY30" fmla="*/ 4572000 h 5797984"/>
              <a:gd name="connsiteX31" fmla="*/ 882868 w 3857297"/>
              <a:gd name="connsiteY31" fmla="*/ 4014952 h 5797984"/>
              <a:gd name="connsiteX32" fmla="*/ 945931 w 3857297"/>
              <a:gd name="connsiteY32" fmla="*/ 4824249 h 5797984"/>
              <a:gd name="connsiteX33" fmla="*/ 966952 w 3857297"/>
              <a:gd name="connsiteY33" fmla="*/ 4981903 h 5797984"/>
              <a:gd name="connsiteX34" fmla="*/ 1082566 w 3857297"/>
              <a:gd name="connsiteY34" fmla="*/ 5108026 h 5797984"/>
              <a:gd name="connsiteX35" fmla="*/ 1219199 w 3857297"/>
              <a:gd name="connsiteY35" fmla="*/ 5108028 h 5797984"/>
              <a:gd name="connsiteX36" fmla="*/ 1345324 w 3857297"/>
              <a:gd name="connsiteY36" fmla="*/ 5087007 h 5797984"/>
              <a:gd name="connsiteX37" fmla="*/ 1566041 w 3857297"/>
              <a:gd name="connsiteY37" fmla="*/ 4614041 h 5797984"/>
              <a:gd name="connsiteX38" fmla="*/ 1671145 w 3857297"/>
              <a:gd name="connsiteY38" fmla="*/ 4172608 h 5797984"/>
              <a:gd name="connsiteX39" fmla="*/ 2049518 w 3857297"/>
              <a:gd name="connsiteY39" fmla="*/ 4078013 h 5797984"/>
              <a:gd name="connsiteX40" fmla="*/ 2165131 w 3857297"/>
              <a:gd name="connsiteY40" fmla="*/ 4529960 h 5797984"/>
              <a:gd name="connsiteX41" fmla="*/ 2207172 w 3857297"/>
              <a:gd name="connsiteY41" fmla="*/ 4950373 h 5797984"/>
              <a:gd name="connsiteX42" fmla="*/ 2259724 w 3857297"/>
              <a:gd name="connsiteY42" fmla="*/ 5108028 h 5797984"/>
              <a:gd name="connsiteX43" fmla="*/ 2312277 w 3857297"/>
              <a:gd name="connsiteY43" fmla="*/ 5360274 h 5797984"/>
              <a:gd name="connsiteX44" fmla="*/ 2427890 w 3857297"/>
              <a:gd name="connsiteY44" fmla="*/ 5528443 h 5797984"/>
              <a:gd name="connsiteX45" fmla="*/ 2532993 w 3857297"/>
              <a:gd name="connsiteY45" fmla="*/ 5559974 h 5797984"/>
              <a:gd name="connsiteX46" fmla="*/ 2680138 w 3857297"/>
              <a:gd name="connsiteY46" fmla="*/ 5528441 h 5797984"/>
              <a:gd name="connsiteX47" fmla="*/ 2669627 w 3857297"/>
              <a:gd name="connsiteY47" fmla="*/ 5423339 h 5797984"/>
              <a:gd name="connsiteX48" fmla="*/ 2659117 w 3857297"/>
              <a:gd name="connsiteY48" fmla="*/ 5423338 h 5797984"/>
              <a:gd name="connsiteX49" fmla="*/ 2690648 w 3857297"/>
              <a:gd name="connsiteY49" fmla="*/ 5044965 h 5797984"/>
              <a:gd name="connsiteX50" fmla="*/ 2690648 w 3857297"/>
              <a:gd name="connsiteY50" fmla="*/ 4740165 h 5797984"/>
              <a:gd name="connsiteX51" fmla="*/ 2858814 w 3857297"/>
              <a:gd name="connsiteY51" fmla="*/ 3983421 h 5797984"/>
              <a:gd name="connsiteX52" fmla="*/ 3153102 w 3857297"/>
              <a:gd name="connsiteY52" fmla="*/ 4277711 h 5797984"/>
              <a:gd name="connsiteX53" fmla="*/ 2911365 w 3857297"/>
              <a:gd name="connsiteY53" fmla="*/ 5234151 h 5797984"/>
              <a:gd name="connsiteX54" fmla="*/ 2953407 w 3857297"/>
              <a:gd name="connsiteY54" fmla="*/ 5675587 h 5797984"/>
              <a:gd name="connsiteX55" fmla="*/ 3132082 w 3857297"/>
              <a:gd name="connsiteY55" fmla="*/ 5633544 h 5797984"/>
              <a:gd name="connsiteX56" fmla="*/ 3289737 w 3857297"/>
              <a:gd name="connsiteY56" fmla="*/ 5780691 h 5797984"/>
              <a:gd name="connsiteX57" fmla="*/ 3468413 w 3857297"/>
              <a:gd name="connsiteY57" fmla="*/ 5717627 h 5797984"/>
              <a:gd name="connsiteX58" fmla="*/ 3584028 w 3857297"/>
              <a:gd name="connsiteY58" fmla="*/ 5528441 h 5797984"/>
              <a:gd name="connsiteX59" fmla="*/ 3720664 w 3857297"/>
              <a:gd name="connsiteY59" fmla="*/ 5223642 h 5797984"/>
              <a:gd name="connsiteX60" fmla="*/ 3836277 w 3857297"/>
              <a:gd name="connsiteY60" fmla="*/ 4813738 h 5797984"/>
              <a:gd name="connsiteX61" fmla="*/ 3741682 w 3857297"/>
              <a:gd name="connsiteY61" fmla="*/ 4393325 h 5797984"/>
              <a:gd name="connsiteX62" fmla="*/ 3857297 w 3857297"/>
              <a:gd name="connsiteY62" fmla="*/ 4120055 h 5797984"/>
              <a:gd name="connsiteX63" fmla="*/ 3699642 w 3857297"/>
              <a:gd name="connsiteY63" fmla="*/ 3804745 h 5797984"/>
              <a:gd name="connsiteX64" fmla="*/ 3436883 w 3857297"/>
              <a:gd name="connsiteY64" fmla="*/ 3037490 h 5797984"/>
              <a:gd name="connsiteX65" fmla="*/ 3258207 w 3857297"/>
              <a:gd name="connsiteY65" fmla="*/ 2543504 h 5797984"/>
              <a:gd name="connsiteX66" fmla="*/ 3069021 w 3857297"/>
              <a:gd name="connsiteY66" fmla="*/ 2291255 h 5797984"/>
              <a:gd name="connsiteX67" fmla="*/ 2890345 w 3857297"/>
              <a:gd name="connsiteY67" fmla="*/ 1923393 h 5797984"/>
              <a:gd name="connsiteX68" fmla="*/ 2743200 w 3857297"/>
              <a:gd name="connsiteY68" fmla="*/ 1681655 h 5797984"/>
              <a:gd name="connsiteX69" fmla="*/ 2806262 w 3857297"/>
              <a:gd name="connsiteY69" fmla="*/ 1282262 h 5797984"/>
              <a:gd name="connsiteX70" fmla="*/ 2869324 w 3857297"/>
              <a:gd name="connsiteY70" fmla="*/ 1187669 h 5797984"/>
              <a:gd name="connsiteX71" fmla="*/ 2837793 w 3857297"/>
              <a:gd name="connsiteY71" fmla="*/ 1534511 h 5797984"/>
              <a:gd name="connsiteX72" fmla="*/ 2995448 w 3857297"/>
              <a:gd name="connsiteY72" fmla="*/ 1996966 h 5797984"/>
              <a:gd name="connsiteX73" fmla="*/ 3541986 w 3857297"/>
              <a:gd name="connsiteY73" fmla="*/ 2017986 h 5797984"/>
              <a:gd name="connsiteX74" fmla="*/ 3647090 w 3857297"/>
              <a:gd name="connsiteY74" fmla="*/ 1828800 h 5797984"/>
              <a:gd name="connsiteX75" fmla="*/ 3415862 w 3857297"/>
              <a:gd name="connsiteY75" fmla="*/ 1597573 h 5797984"/>
              <a:gd name="connsiteX76" fmla="*/ 3636579 w 3857297"/>
              <a:gd name="connsiteY76" fmla="*/ 1219200 h 5797984"/>
              <a:gd name="connsiteX77" fmla="*/ 3573517 w 3857297"/>
              <a:gd name="connsiteY77" fmla="*/ 630621 h 5797984"/>
              <a:gd name="connsiteX78" fmla="*/ 3499945 w 3857297"/>
              <a:gd name="connsiteY78" fmla="*/ 515007 h 5797984"/>
              <a:gd name="connsiteX79" fmla="*/ 3048000 w 3857297"/>
              <a:gd name="connsiteY79" fmla="*/ 283780 h 5797984"/>
              <a:gd name="connsiteX80" fmla="*/ 2795752 w 3857297"/>
              <a:gd name="connsiteY80" fmla="*/ 231228 h 5797984"/>
              <a:gd name="connsiteX81" fmla="*/ 2585545 w 3857297"/>
              <a:gd name="connsiteY81" fmla="*/ 42042 h 5797984"/>
              <a:gd name="connsiteX82" fmla="*/ 2448910 w 3857297"/>
              <a:gd name="connsiteY82" fmla="*/ 31532 h 5797984"/>
              <a:gd name="connsiteX83" fmla="*/ 2301765 w 3857297"/>
              <a:gd name="connsiteY83" fmla="*/ 294290 h 5797984"/>
              <a:gd name="connsiteX84" fmla="*/ 2102069 w 3857297"/>
              <a:gd name="connsiteY84" fmla="*/ 493986 h 5797984"/>
              <a:gd name="connsiteX85" fmla="*/ 1807780 w 3857297"/>
              <a:gd name="connsiteY85" fmla="*/ 588580 h 5797984"/>
              <a:gd name="connsiteX86" fmla="*/ 1576552 w 3857297"/>
              <a:gd name="connsiteY86" fmla="*/ 620110 h 5797984"/>
              <a:gd name="connsiteX87" fmla="*/ 1387366 w 3857297"/>
              <a:gd name="connsiteY87" fmla="*/ 388883 h 5797984"/>
              <a:gd name="connsiteX88" fmla="*/ 1250731 w 3857297"/>
              <a:gd name="connsiteY88" fmla="*/ 73572 h 5797984"/>
              <a:gd name="connsiteX89" fmla="*/ 1103586 w 3857297"/>
              <a:gd name="connsiteY89" fmla="*/ 0 h 5797984"/>
              <a:gd name="connsiteX0" fmla="*/ 1103586 w 3857297"/>
              <a:gd name="connsiteY0" fmla="*/ 0 h 5780691"/>
              <a:gd name="connsiteX1" fmla="*/ 914400 w 3857297"/>
              <a:gd name="connsiteY1" fmla="*/ 388883 h 5780691"/>
              <a:gd name="connsiteX2" fmla="*/ 378372 w 3857297"/>
              <a:gd name="connsiteY2" fmla="*/ 536028 h 5780691"/>
              <a:gd name="connsiteX3" fmla="*/ 63062 w 3857297"/>
              <a:gd name="connsiteY3" fmla="*/ 819807 h 5780691"/>
              <a:gd name="connsiteX4" fmla="*/ 63062 w 3857297"/>
              <a:gd name="connsiteY4" fmla="*/ 1093076 h 5780691"/>
              <a:gd name="connsiteX5" fmla="*/ 273269 w 3857297"/>
              <a:gd name="connsiteY5" fmla="*/ 1492469 h 5780691"/>
              <a:gd name="connsiteX6" fmla="*/ 378373 w 3857297"/>
              <a:gd name="connsiteY6" fmla="*/ 1660634 h 5780691"/>
              <a:gd name="connsiteX7" fmla="*/ 409903 w 3857297"/>
              <a:gd name="connsiteY7" fmla="*/ 1870841 h 5780691"/>
              <a:gd name="connsiteX8" fmla="*/ 609600 w 3857297"/>
              <a:gd name="connsiteY8" fmla="*/ 1923394 h 5780691"/>
              <a:gd name="connsiteX9" fmla="*/ 798786 w 3857297"/>
              <a:gd name="connsiteY9" fmla="*/ 1671145 h 5780691"/>
              <a:gd name="connsiteX10" fmla="*/ 735724 w 3857297"/>
              <a:gd name="connsiteY10" fmla="*/ 1250731 h 5780691"/>
              <a:gd name="connsiteX11" fmla="*/ 651641 w 3857297"/>
              <a:gd name="connsiteY11" fmla="*/ 1051035 h 5780691"/>
              <a:gd name="connsiteX12" fmla="*/ 830317 w 3857297"/>
              <a:gd name="connsiteY12" fmla="*/ 1008993 h 5780691"/>
              <a:gd name="connsiteX13" fmla="*/ 998483 w 3857297"/>
              <a:gd name="connsiteY13" fmla="*/ 1481959 h 5780691"/>
              <a:gd name="connsiteX14" fmla="*/ 1030014 w 3857297"/>
              <a:gd name="connsiteY14" fmla="*/ 1891862 h 5780691"/>
              <a:gd name="connsiteX15" fmla="*/ 977462 w 3857297"/>
              <a:gd name="connsiteY15" fmla="*/ 2364828 h 5780691"/>
              <a:gd name="connsiteX16" fmla="*/ 399393 w 3857297"/>
              <a:gd name="connsiteY16" fmla="*/ 3499945 h 5780691"/>
              <a:gd name="connsiteX17" fmla="*/ 325821 w 3857297"/>
              <a:gd name="connsiteY17" fmla="*/ 3626070 h 5780691"/>
              <a:gd name="connsiteX18" fmla="*/ 336331 w 3857297"/>
              <a:gd name="connsiteY18" fmla="*/ 3710152 h 5780691"/>
              <a:gd name="connsiteX19" fmla="*/ 304800 w 3857297"/>
              <a:gd name="connsiteY19" fmla="*/ 3815255 h 5780691"/>
              <a:gd name="connsiteX20" fmla="*/ 241738 w 3857297"/>
              <a:gd name="connsiteY20" fmla="*/ 4025462 h 5780691"/>
              <a:gd name="connsiteX21" fmla="*/ 105104 w 3857297"/>
              <a:gd name="connsiteY21" fmla="*/ 4498427 h 5780691"/>
              <a:gd name="connsiteX22" fmla="*/ 0 w 3857297"/>
              <a:gd name="connsiteY22" fmla="*/ 4834759 h 5780691"/>
              <a:gd name="connsiteX23" fmla="*/ 31531 w 3857297"/>
              <a:gd name="connsiteY23" fmla="*/ 5097517 h 5780691"/>
              <a:gd name="connsiteX24" fmla="*/ 136635 w 3857297"/>
              <a:gd name="connsiteY24" fmla="*/ 5192110 h 5780691"/>
              <a:gd name="connsiteX25" fmla="*/ 199696 w 3857297"/>
              <a:gd name="connsiteY25" fmla="*/ 5255172 h 5780691"/>
              <a:gd name="connsiteX26" fmla="*/ 409904 w 3857297"/>
              <a:gd name="connsiteY26" fmla="*/ 5223643 h 5780691"/>
              <a:gd name="connsiteX27" fmla="*/ 515007 w 3857297"/>
              <a:gd name="connsiteY27" fmla="*/ 5213131 h 5780691"/>
              <a:gd name="connsiteX28" fmla="*/ 620110 w 3857297"/>
              <a:gd name="connsiteY28" fmla="*/ 5171090 h 5780691"/>
              <a:gd name="connsiteX29" fmla="*/ 693681 w 3857297"/>
              <a:gd name="connsiteY29" fmla="*/ 4929352 h 5780691"/>
              <a:gd name="connsiteX30" fmla="*/ 735724 w 3857297"/>
              <a:gd name="connsiteY30" fmla="*/ 4572000 h 5780691"/>
              <a:gd name="connsiteX31" fmla="*/ 882868 w 3857297"/>
              <a:gd name="connsiteY31" fmla="*/ 4014952 h 5780691"/>
              <a:gd name="connsiteX32" fmla="*/ 945931 w 3857297"/>
              <a:gd name="connsiteY32" fmla="*/ 4824249 h 5780691"/>
              <a:gd name="connsiteX33" fmla="*/ 966952 w 3857297"/>
              <a:gd name="connsiteY33" fmla="*/ 4981903 h 5780691"/>
              <a:gd name="connsiteX34" fmla="*/ 1082566 w 3857297"/>
              <a:gd name="connsiteY34" fmla="*/ 5108026 h 5780691"/>
              <a:gd name="connsiteX35" fmla="*/ 1219199 w 3857297"/>
              <a:gd name="connsiteY35" fmla="*/ 5108028 h 5780691"/>
              <a:gd name="connsiteX36" fmla="*/ 1345324 w 3857297"/>
              <a:gd name="connsiteY36" fmla="*/ 5087007 h 5780691"/>
              <a:gd name="connsiteX37" fmla="*/ 1566041 w 3857297"/>
              <a:gd name="connsiteY37" fmla="*/ 4614041 h 5780691"/>
              <a:gd name="connsiteX38" fmla="*/ 1671145 w 3857297"/>
              <a:gd name="connsiteY38" fmla="*/ 4172608 h 5780691"/>
              <a:gd name="connsiteX39" fmla="*/ 2049518 w 3857297"/>
              <a:gd name="connsiteY39" fmla="*/ 4078013 h 5780691"/>
              <a:gd name="connsiteX40" fmla="*/ 2165131 w 3857297"/>
              <a:gd name="connsiteY40" fmla="*/ 4529960 h 5780691"/>
              <a:gd name="connsiteX41" fmla="*/ 2207172 w 3857297"/>
              <a:gd name="connsiteY41" fmla="*/ 4950373 h 5780691"/>
              <a:gd name="connsiteX42" fmla="*/ 2259724 w 3857297"/>
              <a:gd name="connsiteY42" fmla="*/ 5108028 h 5780691"/>
              <a:gd name="connsiteX43" fmla="*/ 2312277 w 3857297"/>
              <a:gd name="connsiteY43" fmla="*/ 5360274 h 5780691"/>
              <a:gd name="connsiteX44" fmla="*/ 2427890 w 3857297"/>
              <a:gd name="connsiteY44" fmla="*/ 5528443 h 5780691"/>
              <a:gd name="connsiteX45" fmla="*/ 2532993 w 3857297"/>
              <a:gd name="connsiteY45" fmla="*/ 5559974 h 5780691"/>
              <a:gd name="connsiteX46" fmla="*/ 2680138 w 3857297"/>
              <a:gd name="connsiteY46" fmla="*/ 5528441 h 5780691"/>
              <a:gd name="connsiteX47" fmla="*/ 2669627 w 3857297"/>
              <a:gd name="connsiteY47" fmla="*/ 5423339 h 5780691"/>
              <a:gd name="connsiteX48" fmla="*/ 2659117 w 3857297"/>
              <a:gd name="connsiteY48" fmla="*/ 5423338 h 5780691"/>
              <a:gd name="connsiteX49" fmla="*/ 2690648 w 3857297"/>
              <a:gd name="connsiteY49" fmla="*/ 5044965 h 5780691"/>
              <a:gd name="connsiteX50" fmla="*/ 2690648 w 3857297"/>
              <a:gd name="connsiteY50" fmla="*/ 4740165 h 5780691"/>
              <a:gd name="connsiteX51" fmla="*/ 2858814 w 3857297"/>
              <a:gd name="connsiteY51" fmla="*/ 3983421 h 5780691"/>
              <a:gd name="connsiteX52" fmla="*/ 3153102 w 3857297"/>
              <a:gd name="connsiteY52" fmla="*/ 4277711 h 5780691"/>
              <a:gd name="connsiteX53" fmla="*/ 2911365 w 3857297"/>
              <a:gd name="connsiteY53" fmla="*/ 5234151 h 5780691"/>
              <a:gd name="connsiteX54" fmla="*/ 2953407 w 3857297"/>
              <a:gd name="connsiteY54" fmla="*/ 5675587 h 5780691"/>
              <a:gd name="connsiteX55" fmla="*/ 3132082 w 3857297"/>
              <a:gd name="connsiteY55" fmla="*/ 5633544 h 5780691"/>
              <a:gd name="connsiteX56" fmla="*/ 3289737 w 3857297"/>
              <a:gd name="connsiteY56" fmla="*/ 5780691 h 5780691"/>
              <a:gd name="connsiteX57" fmla="*/ 3426372 w 3857297"/>
              <a:gd name="connsiteY57" fmla="*/ 5633544 h 5780691"/>
              <a:gd name="connsiteX58" fmla="*/ 3584028 w 3857297"/>
              <a:gd name="connsiteY58" fmla="*/ 5528441 h 5780691"/>
              <a:gd name="connsiteX59" fmla="*/ 3720664 w 3857297"/>
              <a:gd name="connsiteY59" fmla="*/ 5223642 h 5780691"/>
              <a:gd name="connsiteX60" fmla="*/ 3836277 w 3857297"/>
              <a:gd name="connsiteY60" fmla="*/ 4813738 h 5780691"/>
              <a:gd name="connsiteX61" fmla="*/ 3741682 w 3857297"/>
              <a:gd name="connsiteY61" fmla="*/ 4393325 h 5780691"/>
              <a:gd name="connsiteX62" fmla="*/ 3857297 w 3857297"/>
              <a:gd name="connsiteY62" fmla="*/ 4120055 h 5780691"/>
              <a:gd name="connsiteX63" fmla="*/ 3699642 w 3857297"/>
              <a:gd name="connsiteY63" fmla="*/ 3804745 h 5780691"/>
              <a:gd name="connsiteX64" fmla="*/ 3436883 w 3857297"/>
              <a:gd name="connsiteY64" fmla="*/ 3037490 h 5780691"/>
              <a:gd name="connsiteX65" fmla="*/ 3258207 w 3857297"/>
              <a:gd name="connsiteY65" fmla="*/ 2543504 h 5780691"/>
              <a:gd name="connsiteX66" fmla="*/ 3069021 w 3857297"/>
              <a:gd name="connsiteY66" fmla="*/ 2291255 h 5780691"/>
              <a:gd name="connsiteX67" fmla="*/ 2890345 w 3857297"/>
              <a:gd name="connsiteY67" fmla="*/ 1923393 h 5780691"/>
              <a:gd name="connsiteX68" fmla="*/ 2743200 w 3857297"/>
              <a:gd name="connsiteY68" fmla="*/ 1681655 h 5780691"/>
              <a:gd name="connsiteX69" fmla="*/ 2806262 w 3857297"/>
              <a:gd name="connsiteY69" fmla="*/ 1282262 h 5780691"/>
              <a:gd name="connsiteX70" fmla="*/ 2869324 w 3857297"/>
              <a:gd name="connsiteY70" fmla="*/ 1187669 h 5780691"/>
              <a:gd name="connsiteX71" fmla="*/ 2837793 w 3857297"/>
              <a:gd name="connsiteY71" fmla="*/ 1534511 h 5780691"/>
              <a:gd name="connsiteX72" fmla="*/ 2995448 w 3857297"/>
              <a:gd name="connsiteY72" fmla="*/ 1996966 h 5780691"/>
              <a:gd name="connsiteX73" fmla="*/ 3541986 w 3857297"/>
              <a:gd name="connsiteY73" fmla="*/ 2017986 h 5780691"/>
              <a:gd name="connsiteX74" fmla="*/ 3647090 w 3857297"/>
              <a:gd name="connsiteY74" fmla="*/ 1828800 h 5780691"/>
              <a:gd name="connsiteX75" fmla="*/ 3415862 w 3857297"/>
              <a:gd name="connsiteY75" fmla="*/ 1597573 h 5780691"/>
              <a:gd name="connsiteX76" fmla="*/ 3636579 w 3857297"/>
              <a:gd name="connsiteY76" fmla="*/ 1219200 h 5780691"/>
              <a:gd name="connsiteX77" fmla="*/ 3573517 w 3857297"/>
              <a:gd name="connsiteY77" fmla="*/ 630621 h 5780691"/>
              <a:gd name="connsiteX78" fmla="*/ 3499945 w 3857297"/>
              <a:gd name="connsiteY78" fmla="*/ 515007 h 5780691"/>
              <a:gd name="connsiteX79" fmla="*/ 3048000 w 3857297"/>
              <a:gd name="connsiteY79" fmla="*/ 283780 h 5780691"/>
              <a:gd name="connsiteX80" fmla="*/ 2795752 w 3857297"/>
              <a:gd name="connsiteY80" fmla="*/ 231228 h 5780691"/>
              <a:gd name="connsiteX81" fmla="*/ 2585545 w 3857297"/>
              <a:gd name="connsiteY81" fmla="*/ 42042 h 5780691"/>
              <a:gd name="connsiteX82" fmla="*/ 2448910 w 3857297"/>
              <a:gd name="connsiteY82" fmla="*/ 31532 h 5780691"/>
              <a:gd name="connsiteX83" fmla="*/ 2301765 w 3857297"/>
              <a:gd name="connsiteY83" fmla="*/ 294290 h 5780691"/>
              <a:gd name="connsiteX84" fmla="*/ 2102069 w 3857297"/>
              <a:gd name="connsiteY84" fmla="*/ 493986 h 5780691"/>
              <a:gd name="connsiteX85" fmla="*/ 1807780 w 3857297"/>
              <a:gd name="connsiteY85" fmla="*/ 588580 h 5780691"/>
              <a:gd name="connsiteX86" fmla="*/ 1576552 w 3857297"/>
              <a:gd name="connsiteY86" fmla="*/ 620110 h 5780691"/>
              <a:gd name="connsiteX87" fmla="*/ 1387366 w 3857297"/>
              <a:gd name="connsiteY87" fmla="*/ 388883 h 5780691"/>
              <a:gd name="connsiteX88" fmla="*/ 1250731 w 3857297"/>
              <a:gd name="connsiteY88" fmla="*/ 73572 h 5780691"/>
              <a:gd name="connsiteX89" fmla="*/ 1103586 w 3857297"/>
              <a:gd name="connsiteY89" fmla="*/ 0 h 5780691"/>
              <a:gd name="connsiteX0" fmla="*/ 1103586 w 3857297"/>
              <a:gd name="connsiteY0" fmla="*/ 0 h 5710064"/>
              <a:gd name="connsiteX1" fmla="*/ 914400 w 3857297"/>
              <a:gd name="connsiteY1" fmla="*/ 388883 h 5710064"/>
              <a:gd name="connsiteX2" fmla="*/ 378372 w 3857297"/>
              <a:gd name="connsiteY2" fmla="*/ 536028 h 5710064"/>
              <a:gd name="connsiteX3" fmla="*/ 63062 w 3857297"/>
              <a:gd name="connsiteY3" fmla="*/ 819807 h 5710064"/>
              <a:gd name="connsiteX4" fmla="*/ 63062 w 3857297"/>
              <a:gd name="connsiteY4" fmla="*/ 1093076 h 5710064"/>
              <a:gd name="connsiteX5" fmla="*/ 273269 w 3857297"/>
              <a:gd name="connsiteY5" fmla="*/ 1492469 h 5710064"/>
              <a:gd name="connsiteX6" fmla="*/ 378373 w 3857297"/>
              <a:gd name="connsiteY6" fmla="*/ 1660634 h 5710064"/>
              <a:gd name="connsiteX7" fmla="*/ 409903 w 3857297"/>
              <a:gd name="connsiteY7" fmla="*/ 1870841 h 5710064"/>
              <a:gd name="connsiteX8" fmla="*/ 609600 w 3857297"/>
              <a:gd name="connsiteY8" fmla="*/ 1923394 h 5710064"/>
              <a:gd name="connsiteX9" fmla="*/ 798786 w 3857297"/>
              <a:gd name="connsiteY9" fmla="*/ 1671145 h 5710064"/>
              <a:gd name="connsiteX10" fmla="*/ 735724 w 3857297"/>
              <a:gd name="connsiteY10" fmla="*/ 1250731 h 5710064"/>
              <a:gd name="connsiteX11" fmla="*/ 651641 w 3857297"/>
              <a:gd name="connsiteY11" fmla="*/ 1051035 h 5710064"/>
              <a:gd name="connsiteX12" fmla="*/ 830317 w 3857297"/>
              <a:gd name="connsiteY12" fmla="*/ 1008993 h 5710064"/>
              <a:gd name="connsiteX13" fmla="*/ 998483 w 3857297"/>
              <a:gd name="connsiteY13" fmla="*/ 1481959 h 5710064"/>
              <a:gd name="connsiteX14" fmla="*/ 1030014 w 3857297"/>
              <a:gd name="connsiteY14" fmla="*/ 1891862 h 5710064"/>
              <a:gd name="connsiteX15" fmla="*/ 977462 w 3857297"/>
              <a:gd name="connsiteY15" fmla="*/ 2364828 h 5710064"/>
              <a:gd name="connsiteX16" fmla="*/ 399393 w 3857297"/>
              <a:gd name="connsiteY16" fmla="*/ 3499945 h 5710064"/>
              <a:gd name="connsiteX17" fmla="*/ 325821 w 3857297"/>
              <a:gd name="connsiteY17" fmla="*/ 3626070 h 5710064"/>
              <a:gd name="connsiteX18" fmla="*/ 336331 w 3857297"/>
              <a:gd name="connsiteY18" fmla="*/ 3710152 h 5710064"/>
              <a:gd name="connsiteX19" fmla="*/ 304800 w 3857297"/>
              <a:gd name="connsiteY19" fmla="*/ 3815255 h 5710064"/>
              <a:gd name="connsiteX20" fmla="*/ 241738 w 3857297"/>
              <a:gd name="connsiteY20" fmla="*/ 4025462 h 5710064"/>
              <a:gd name="connsiteX21" fmla="*/ 105104 w 3857297"/>
              <a:gd name="connsiteY21" fmla="*/ 4498427 h 5710064"/>
              <a:gd name="connsiteX22" fmla="*/ 0 w 3857297"/>
              <a:gd name="connsiteY22" fmla="*/ 4834759 h 5710064"/>
              <a:gd name="connsiteX23" fmla="*/ 31531 w 3857297"/>
              <a:gd name="connsiteY23" fmla="*/ 5097517 h 5710064"/>
              <a:gd name="connsiteX24" fmla="*/ 136635 w 3857297"/>
              <a:gd name="connsiteY24" fmla="*/ 5192110 h 5710064"/>
              <a:gd name="connsiteX25" fmla="*/ 199696 w 3857297"/>
              <a:gd name="connsiteY25" fmla="*/ 5255172 h 5710064"/>
              <a:gd name="connsiteX26" fmla="*/ 409904 w 3857297"/>
              <a:gd name="connsiteY26" fmla="*/ 5223643 h 5710064"/>
              <a:gd name="connsiteX27" fmla="*/ 515007 w 3857297"/>
              <a:gd name="connsiteY27" fmla="*/ 5213131 h 5710064"/>
              <a:gd name="connsiteX28" fmla="*/ 620110 w 3857297"/>
              <a:gd name="connsiteY28" fmla="*/ 5171090 h 5710064"/>
              <a:gd name="connsiteX29" fmla="*/ 693681 w 3857297"/>
              <a:gd name="connsiteY29" fmla="*/ 4929352 h 5710064"/>
              <a:gd name="connsiteX30" fmla="*/ 735724 w 3857297"/>
              <a:gd name="connsiteY30" fmla="*/ 4572000 h 5710064"/>
              <a:gd name="connsiteX31" fmla="*/ 882868 w 3857297"/>
              <a:gd name="connsiteY31" fmla="*/ 4014952 h 5710064"/>
              <a:gd name="connsiteX32" fmla="*/ 945931 w 3857297"/>
              <a:gd name="connsiteY32" fmla="*/ 4824249 h 5710064"/>
              <a:gd name="connsiteX33" fmla="*/ 966952 w 3857297"/>
              <a:gd name="connsiteY33" fmla="*/ 4981903 h 5710064"/>
              <a:gd name="connsiteX34" fmla="*/ 1082566 w 3857297"/>
              <a:gd name="connsiteY34" fmla="*/ 5108026 h 5710064"/>
              <a:gd name="connsiteX35" fmla="*/ 1219199 w 3857297"/>
              <a:gd name="connsiteY35" fmla="*/ 5108028 h 5710064"/>
              <a:gd name="connsiteX36" fmla="*/ 1345324 w 3857297"/>
              <a:gd name="connsiteY36" fmla="*/ 5087007 h 5710064"/>
              <a:gd name="connsiteX37" fmla="*/ 1566041 w 3857297"/>
              <a:gd name="connsiteY37" fmla="*/ 4614041 h 5710064"/>
              <a:gd name="connsiteX38" fmla="*/ 1671145 w 3857297"/>
              <a:gd name="connsiteY38" fmla="*/ 4172608 h 5710064"/>
              <a:gd name="connsiteX39" fmla="*/ 2049518 w 3857297"/>
              <a:gd name="connsiteY39" fmla="*/ 4078013 h 5710064"/>
              <a:gd name="connsiteX40" fmla="*/ 2165131 w 3857297"/>
              <a:gd name="connsiteY40" fmla="*/ 4529960 h 5710064"/>
              <a:gd name="connsiteX41" fmla="*/ 2207172 w 3857297"/>
              <a:gd name="connsiteY41" fmla="*/ 4950373 h 5710064"/>
              <a:gd name="connsiteX42" fmla="*/ 2259724 w 3857297"/>
              <a:gd name="connsiteY42" fmla="*/ 5108028 h 5710064"/>
              <a:gd name="connsiteX43" fmla="*/ 2312277 w 3857297"/>
              <a:gd name="connsiteY43" fmla="*/ 5360274 h 5710064"/>
              <a:gd name="connsiteX44" fmla="*/ 2427890 w 3857297"/>
              <a:gd name="connsiteY44" fmla="*/ 5528443 h 5710064"/>
              <a:gd name="connsiteX45" fmla="*/ 2532993 w 3857297"/>
              <a:gd name="connsiteY45" fmla="*/ 5559974 h 5710064"/>
              <a:gd name="connsiteX46" fmla="*/ 2680138 w 3857297"/>
              <a:gd name="connsiteY46" fmla="*/ 5528441 h 5710064"/>
              <a:gd name="connsiteX47" fmla="*/ 2669627 w 3857297"/>
              <a:gd name="connsiteY47" fmla="*/ 5423339 h 5710064"/>
              <a:gd name="connsiteX48" fmla="*/ 2659117 w 3857297"/>
              <a:gd name="connsiteY48" fmla="*/ 5423338 h 5710064"/>
              <a:gd name="connsiteX49" fmla="*/ 2690648 w 3857297"/>
              <a:gd name="connsiteY49" fmla="*/ 5044965 h 5710064"/>
              <a:gd name="connsiteX50" fmla="*/ 2690648 w 3857297"/>
              <a:gd name="connsiteY50" fmla="*/ 4740165 h 5710064"/>
              <a:gd name="connsiteX51" fmla="*/ 2858814 w 3857297"/>
              <a:gd name="connsiteY51" fmla="*/ 3983421 h 5710064"/>
              <a:gd name="connsiteX52" fmla="*/ 3153102 w 3857297"/>
              <a:gd name="connsiteY52" fmla="*/ 4277711 h 5710064"/>
              <a:gd name="connsiteX53" fmla="*/ 2911365 w 3857297"/>
              <a:gd name="connsiteY53" fmla="*/ 5234151 h 5710064"/>
              <a:gd name="connsiteX54" fmla="*/ 2953407 w 3857297"/>
              <a:gd name="connsiteY54" fmla="*/ 5675587 h 5710064"/>
              <a:gd name="connsiteX55" fmla="*/ 3132082 w 3857297"/>
              <a:gd name="connsiteY55" fmla="*/ 5633544 h 5710064"/>
              <a:gd name="connsiteX56" fmla="*/ 3289737 w 3857297"/>
              <a:gd name="connsiteY56" fmla="*/ 5686098 h 5710064"/>
              <a:gd name="connsiteX57" fmla="*/ 3426372 w 3857297"/>
              <a:gd name="connsiteY57" fmla="*/ 5633544 h 5710064"/>
              <a:gd name="connsiteX58" fmla="*/ 3584028 w 3857297"/>
              <a:gd name="connsiteY58" fmla="*/ 5528441 h 5710064"/>
              <a:gd name="connsiteX59" fmla="*/ 3720664 w 3857297"/>
              <a:gd name="connsiteY59" fmla="*/ 5223642 h 5710064"/>
              <a:gd name="connsiteX60" fmla="*/ 3836277 w 3857297"/>
              <a:gd name="connsiteY60" fmla="*/ 4813738 h 5710064"/>
              <a:gd name="connsiteX61" fmla="*/ 3741682 w 3857297"/>
              <a:gd name="connsiteY61" fmla="*/ 4393325 h 5710064"/>
              <a:gd name="connsiteX62" fmla="*/ 3857297 w 3857297"/>
              <a:gd name="connsiteY62" fmla="*/ 4120055 h 5710064"/>
              <a:gd name="connsiteX63" fmla="*/ 3699642 w 3857297"/>
              <a:gd name="connsiteY63" fmla="*/ 3804745 h 5710064"/>
              <a:gd name="connsiteX64" fmla="*/ 3436883 w 3857297"/>
              <a:gd name="connsiteY64" fmla="*/ 3037490 h 5710064"/>
              <a:gd name="connsiteX65" fmla="*/ 3258207 w 3857297"/>
              <a:gd name="connsiteY65" fmla="*/ 2543504 h 5710064"/>
              <a:gd name="connsiteX66" fmla="*/ 3069021 w 3857297"/>
              <a:gd name="connsiteY66" fmla="*/ 2291255 h 5710064"/>
              <a:gd name="connsiteX67" fmla="*/ 2890345 w 3857297"/>
              <a:gd name="connsiteY67" fmla="*/ 1923393 h 5710064"/>
              <a:gd name="connsiteX68" fmla="*/ 2743200 w 3857297"/>
              <a:gd name="connsiteY68" fmla="*/ 1681655 h 5710064"/>
              <a:gd name="connsiteX69" fmla="*/ 2806262 w 3857297"/>
              <a:gd name="connsiteY69" fmla="*/ 1282262 h 5710064"/>
              <a:gd name="connsiteX70" fmla="*/ 2869324 w 3857297"/>
              <a:gd name="connsiteY70" fmla="*/ 1187669 h 5710064"/>
              <a:gd name="connsiteX71" fmla="*/ 2837793 w 3857297"/>
              <a:gd name="connsiteY71" fmla="*/ 1534511 h 5710064"/>
              <a:gd name="connsiteX72" fmla="*/ 2995448 w 3857297"/>
              <a:gd name="connsiteY72" fmla="*/ 1996966 h 5710064"/>
              <a:gd name="connsiteX73" fmla="*/ 3541986 w 3857297"/>
              <a:gd name="connsiteY73" fmla="*/ 2017986 h 5710064"/>
              <a:gd name="connsiteX74" fmla="*/ 3647090 w 3857297"/>
              <a:gd name="connsiteY74" fmla="*/ 1828800 h 5710064"/>
              <a:gd name="connsiteX75" fmla="*/ 3415862 w 3857297"/>
              <a:gd name="connsiteY75" fmla="*/ 1597573 h 5710064"/>
              <a:gd name="connsiteX76" fmla="*/ 3636579 w 3857297"/>
              <a:gd name="connsiteY76" fmla="*/ 1219200 h 5710064"/>
              <a:gd name="connsiteX77" fmla="*/ 3573517 w 3857297"/>
              <a:gd name="connsiteY77" fmla="*/ 630621 h 5710064"/>
              <a:gd name="connsiteX78" fmla="*/ 3499945 w 3857297"/>
              <a:gd name="connsiteY78" fmla="*/ 515007 h 5710064"/>
              <a:gd name="connsiteX79" fmla="*/ 3048000 w 3857297"/>
              <a:gd name="connsiteY79" fmla="*/ 283780 h 5710064"/>
              <a:gd name="connsiteX80" fmla="*/ 2795752 w 3857297"/>
              <a:gd name="connsiteY80" fmla="*/ 231228 h 5710064"/>
              <a:gd name="connsiteX81" fmla="*/ 2585545 w 3857297"/>
              <a:gd name="connsiteY81" fmla="*/ 42042 h 5710064"/>
              <a:gd name="connsiteX82" fmla="*/ 2448910 w 3857297"/>
              <a:gd name="connsiteY82" fmla="*/ 31532 h 5710064"/>
              <a:gd name="connsiteX83" fmla="*/ 2301765 w 3857297"/>
              <a:gd name="connsiteY83" fmla="*/ 294290 h 5710064"/>
              <a:gd name="connsiteX84" fmla="*/ 2102069 w 3857297"/>
              <a:gd name="connsiteY84" fmla="*/ 493986 h 5710064"/>
              <a:gd name="connsiteX85" fmla="*/ 1807780 w 3857297"/>
              <a:gd name="connsiteY85" fmla="*/ 588580 h 5710064"/>
              <a:gd name="connsiteX86" fmla="*/ 1576552 w 3857297"/>
              <a:gd name="connsiteY86" fmla="*/ 620110 h 5710064"/>
              <a:gd name="connsiteX87" fmla="*/ 1387366 w 3857297"/>
              <a:gd name="connsiteY87" fmla="*/ 388883 h 5710064"/>
              <a:gd name="connsiteX88" fmla="*/ 1250731 w 3857297"/>
              <a:gd name="connsiteY88" fmla="*/ 73572 h 5710064"/>
              <a:gd name="connsiteX89" fmla="*/ 1103586 w 3857297"/>
              <a:gd name="connsiteY89" fmla="*/ 0 h 5710064"/>
              <a:gd name="connsiteX0" fmla="*/ 1103586 w 3857297"/>
              <a:gd name="connsiteY0" fmla="*/ 0 h 5738650"/>
              <a:gd name="connsiteX1" fmla="*/ 914400 w 3857297"/>
              <a:gd name="connsiteY1" fmla="*/ 388883 h 5738650"/>
              <a:gd name="connsiteX2" fmla="*/ 378372 w 3857297"/>
              <a:gd name="connsiteY2" fmla="*/ 536028 h 5738650"/>
              <a:gd name="connsiteX3" fmla="*/ 63062 w 3857297"/>
              <a:gd name="connsiteY3" fmla="*/ 819807 h 5738650"/>
              <a:gd name="connsiteX4" fmla="*/ 63062 w 3857297"/>
              <a:gd name="connsiteY4" fmla="*/ 1093076 h 5738650"/>
              <a:gd name="connsiteX5" fmla="*/ 273269 w 3857297"/>
              <a:gd name="connsiteY5" fmla="*/ 1492469 h 5738650"/>
              <a:gd name="connsiteX6" fmla="*/ 378373 w 3857297"/>
              <a:gd name="connsiteY6" fmla="*/ 1660634 h 5738650"/>
              <a:gd name="connsiteX7" fmla="*/ 409903 w 3857297"/>
              <a:gd name="connsiteY7" fmla="*/ 1870841 h 5738650"/>
              <a:gd name="connsiteX8" fmla="*/ 609600 w 3857297"/>
              <a:gd name="connsiteY8" fmla="*/ 1923394 h 5738650"/>
              <a:gd name="connsiteX9" fmla="*/ 798786 w 3857297"/>
              <a:gd name="connsiteY9" fmla="*/ 1671145 h 5738650"/>
              <a:gd name="connsiteX10" fmla="*/ 735724 w 3857297"/>
              <a:gd name="connsiteY10" fmla="*/ 1250731 h 5738650"/>
              <a:gd name="connsiteX11" fmla="*/ 651641 w 3857297"/>
              <a:gd name="connsiteY11" fmla="*/ 1051035 h 5738650"/>
              <a:gd name="connsiteX12" fmla="*/ 830317 w 3857297"/>
              <a:gd name="connsiteY12" fmla="*/ 1008993 h 5738650"/>
              <a:gd name="connsiteX13" fmla="*/ 998483 w 3857297"/>
              <a:gd name="connsiteY13" fmla="*/ 1481959 h 5738650"/>
              <a:gd name="connsiteX14" fmla="*/ 1030014 w 3857297"/>
              <a:gd name="connsiteY14" fmla="*/ 1891862 h 5738650"/>
              <a:gd name="connsiteX15" fmla="*/ 977462 w 3857297"/>
              <a:gd name="connsiteY15" fmla="*/ 2364828 h 5738650"/>
              <a:gd name="connsiteX16" fmla="*/ 399393 w 3857297"/>
              <a:gd name="connsiteY16" fmla="*/ 3499945 h 5738650"/>
              <a:gd name="connsiteX17" fmla="*/ 325821 w 3857297"/>
              <a:gd name="connsiteY17" fmla="*/ 3626070 h 5738650"/>
              <a:gd name="connsiteX18" fmla="*/ 336331 w 3857297"/>
              <a:gd name="connsiteY18" fmla="*/ 3710152 h 5738650"/>
              <a:gd name="connsiteX19" fmla="*/ 304800 w 3857297"/>
              <a:gd name="connsiteY19" fmla="*/ 3815255 h 5738650"/>
              <a:gd name="connsiteX20" fmla="*/ 241738 w 3857297"/>
              <a:gd name="connsiteY20" fmla="*/ 4025462 h 5738650"/>
              <a:gd name="connsiteX21" fmla="*/ 105104 w 3857297"/>
              <a:gd name="connsiteY21" fmla="*/ 4498427 h 5738650"/>
              <a:gd name="connsiteX22" fmla="*/ 0 w 3857297"/>
              <a:gd name="connsiteY22" fmla="*/ 4834759 h 5738650"/>
              <a:gd name="connsiteX23" fmla="*/ 31531 w 3857297"/>
              <a:gd name="connsiteY23" fmla="*/ 5097517 h 5738650"/>
              <a:gd name="connsiteX24" fmla="*/ 136635 w 3857297"/>
              <a:gd name="connsiteY24" fmla="*/ 5192110 h 5738650"/>
              <a:gd name="connsiteX25" fmla="*/ 199696 w 3857297"/>
              <a:gd name="connsiteY25" fmla="*/ 5255172 h 5738650"/>
              <a:gd name="connsiteX26" fmla="*/ 409904 w 3857297"/>
              <a:gd name="connsiteY26" fmla="*/ 5223643 h 5738650"/>
              <a:gd name="connsiteX27" fmla="*/ 515007 w 3857297"/>
              <a:gd name="connsiteY27" fmla="*/ 5213131 h 5738650"/>
              <a:gd name="connsiteX28" fmla="*/ 620110 w 3857297"/>
              <a:gd name="connsiteY28" fmla="*/ 5171090 h 5738650"/>
              <a:gd name="connsiteX29" fmla="*/ 693681 w 3857297"/>
              <a:gd name="connsiteY29" fmla="*/ 4929352 h 5738650"/>
              <a:gd name="connsiteX30" fmla="*/ 735724 w 3857297"/>
              <a:gd name="connsiteY30" fmla="*/ 4572000 h 5738650"/>
              <a:gd name="connsiteX31" fmla="*/ 882868 w 3857297"/>
              <a:gd name="connsiteY31" fmla="*/ 4014952 h 5738650"/>
              <a:gd name="connsiteX32" fmla="*/ 945931 w 3857297"/>
              <a:gd name="connsiteY32" fmla="*/ 4824249 h 5738650"/>
              <a:gd name="connsiteX33" fmla="*/ 966952 w 3857297"/>
              <a:gd name="connsiteY33" fmla="*/ 4981903 h 5738650"/>
              <a:gd name="connsiteX34" fmla="*/ 1082566 w 3857297"/>
              <a:gd name="connsiteY34" fmla="*/ 5108026 h 5738650"/>
              <a:gd name="connsiteX35" fmla="*/ 1219199 w 3857297"/>
              <a:gd name="connsiteY35" fmla="*/ 5108028 h 5738650"/>
              <a:gd name="connsiteX36" fmla="*/ 1345324 w 3857297"/>
              <a:gd name="connsiteY36" fmla="*/ 5087007 h 5738650"/>
              <a:gd name="connsiteX37" fmla="*/ 1566041 w 3857297"/>
              <a:gd name="connsiteY37" fmla="*/ 4614041 h 5738650"/>
              <a:gd name="connsiteX38" fmla="*/ 1671145 w 3857297"/>
              <a:gd name="connsiteY38" fmla="*/ 4172608 h 5738650"/>
              <a:gd name="connsiteX39" fmla="*/ 2049518 w 3857297"/>
              <a:gd name="connsiteY39" fmla="*/ 4078013 h 5738650"/>
              <a:gd name="connsiteX40" fmla="*/ 2165131 w 3857297"/>
              <a:gd name="connsiteY40" fmla="*/ 4529960 h 5738650"/>
              <a:gd name="connsiteX41" fmla="*/ 2207172 w 3857297"/>
              <a:gd name="connsiteY41" fmla="*/ 4950373 h 5738650"/>
              <a:gd name="connsiteX42" fmla="*/ 2259724 w 3857297"/>
              <a:gd name="connsiteY42" fmla="*/ 5108028 h 5738650"/>
              <a:gd name="connsiteX43" fmla="*/ 2312277 w 3857297"/>
              <a:gd name="connsiteY43" fmla="*/ 5360274 h 5738650"/>
              <a:gd name="connsiteX44" fmla="*/ 2427890 w 3857297"/>
              <a:gd name="connsiteY44" fmla="*/ 5528443 h 5738650"/>
              <a:gd name="connsiteX45" fmla="*/ 2532993 w 3857297"/>
              <a:gd name="connsiteY45" fmla="*/ 5559974 h 5738650"/>
              <a:gd name="connsiteX46" fmla="*/ 2680138 w 3857297"/>
              <a:gd name="connsiteY46" fmla="*/ 5528441 h 5738650"/>
              <a:gd name="connsiteX47" fmla="*/ 2669627 w 3857297"/>
              <a:gd name="connsiteY47" fmla="*/ 5423339 h 5738650"/>
              <a:gd name="connsiteX48" fmla="*/ 2659117 w 3857297"/>
              <a:gd name="connsiteY48" fmla="*/ 5423338 h 5738650"/>
              <a:gd name="connsiteX49" fmla="*/ 2690648 w 3857297"/>
              <a:gd name="connsiteY49" fmla="*/ 5044965 h 5738650"/>
              <a:gd name="connsiteX50" fmla="*/ 2690648 w 3857297"/>
              <a:gd name="connsiteY50" fmla="*/ 4740165 h 5738650"/>
              <a:gd name="connsiteX51" fmla="*/ 2858814 w 3857297"/>
              <a:gd name="connsiteY51" fmla="*/ 3983421 h 5738650"/>
              <a:gd name="connsiteX52" fmla="*/ 3153102 w 3857297"/>
              <a:gd name="connsiteY52" fmla="*/ 4277711 h 5738650"/>
              <a:gd name="connsiteX53" fmla="*/ 2911365 w 3857297"/>
              <a:gd name="connsiteY53" fmla="*/ 5234151 h 5738650"/>
              <a:gd name="connsiteX54" fmla="*/ 2953407 w 3857297"/>
              <a:gd name="connsiteY54" fmla="*/ 5675587 h 5738650"/>
              <a:gd name="connsiteX55" fmla="*/ 3132082 w 3857297"/>
              <a:gd name="connsiteY55" fmla="*/ 5633544 h 5738650"/>
              <a:gd name="connsiteX56" fmla="*/ 3300247 w 3857297"/>
              <a:gd name="connsiteY56" fmla="*/ 5738650 h 5738650"/>
              <a:gd name="connsiteX57" fmla="*/ 3426372 w 3857297"/>
              <a:gd name="connsiteY57" fmla="*/ 5633544 h 5738650"/>
              <a:gd name="connsiteX58" fmla="*/ 3584028 w 3857297"/>
              <a:gd name="connsiteY58" fmla="*/ 5528441 h 5738650"/>
              <a:gd name="connsiteX59" fmla="*/ 3720664 w 3857297"/>
              <a:gd name="connsiteY59" fmla="*/ 5223642 h 5738650"/>
              <a:gd name="connsiteX60" fmla="*/ 3836277 w 3857297"/>
              <a:gd name="connsiteY60" fmla="*/ 4813738 h 5738650"/>
              <a:gd name="connsiteX61" fmla="*/ 3741682 w 3857297"/>
              <a:gd name="connsiteY61" fmla="*/ 4393325 h 5738650"/>
              <a:gd name="connsiteX62" fmla="*/ 3857297 w 3857297"/>
              <a:gd name="connsiteY62" fmla="*/ 4120055 h 5738650"/>
              <a:gd name="connsiteX63" fmla="*/ 3699642 w 3857297"/>
              <a:gd name="connsiteY63" fmla="*/ 3804745 h 5738650"/>
              <a:gd name="connsiteX64" fmla="*/ 3436883 w 3857297"/>
              <a:gd name="connsiteY64" fmla="*/ 3037490 h 5738650"/>
              <a:gd name="connsiteX65" fmla="*/ 3258207 w 3857297"/>
              <a:gd name="connsiteY65" fmla="*/ 2543504 h 5738650"/>
              <a:gd name="connsiteX66" fmla="*/ 3069021 w 3857297"/>
              <a:gd name="connsiteY66" fmla="*/ 2291255 h 5738650"/>
              <a:gd name="connsiteX67" fmla="*/ 2890345 w 3857297"/>
              <a:gd name="connsiteY67" fmla="*/ 1923393 h 5738650"/>
              <a:gd name="connsiteX68" fmla="*/ 2743200 w 3857297"/>
              <a:gd name="connsiteY68" fmla="*/ 1681655 h 5738650"/>
              <a:gd name="connsiteX69" fmla="*/ 2806262 w 3857297"/>
              <a:gd name="connsiteY69" fmla="*/ 1282262 h 5738650"/>
              <a:gd name="connsiteX70" fmla="*/ 2869324 w 3857297"/>
              <a:gd name="connsiteY70" fmla="*/ 1187669 h 5738650"/>
              <a:gd name="connsiteX71" fmla="*/ 2837793 w 3857297"/>
              <a:gd name="connsiteY71" fmla="*/ 1534511 h 5738650"/>
              <a:gd name="connsiteX72" fmla="*/ 2995448 w 3857297"/>
              <a:gd name="connsiteY72" fmla="*/ 1996966 h 5738650"/>
              <a:gd name="connsiteX73" fmla="*/ 3541986 w 3857297"/>
              <a:gd name="connsiteY73" fmla="*/ 2017986 h 5738650"/>
              <a:gd name="connsiteX74" fmla="*/ 3647090 w 3857297"/>
              <a:gd name="connsiteY74" fmla="*/ 1828800 h 5738650"/>
              <a:gd name="connsiteX75" fmla="*/ 3415862 w 3857297"/>
              <a:gd name="connsiteY75" fmla="*/ 1597573 h 5738650"/>
              <a:gd name="connsiteX76" fmla="*/ 3636579 w 3857297"/>
              <a:gd name="connsiteY76" fmla="*/ 1219200 h 5738650"/>
              <a:gd name="connsiteX77" fmla="*/ 3573517 w 3857297"/>
              <a:gd name="connsiteY77" fmla="*/ 630621 h 5738650"/>
              <a:gd name="connsiteX78" fmla="*/ 3499945 w 3857297"/>
              <a:gd name="connsiteY78" fmla="*/ 515007 h 5738650"/>
              <a:gd name="connsiteX79" fmla="*/ 3048000 w 3857297"/>
              <a:gd name="connsiteY79" fmla="*/ 283780 h 5738650"/>
              <a:gd name="connsiteX80" fmla="*/ 2795752 w 3857297"/>
              <a:gd name="connsiteY80" fmla="*/ 231228 h 5738650"/>
              <a:gd name="connsiteX81" fmla="*/ 2585545 w 3857297"/>
              <a:gd name="connsiteY81" fmla="*/ 42042 h 5738650"/>
              <a:gd name="connsiteX82" fmla="*/ 2448910 w 3857297"/>
              <a:gd name="connsiteY82" fmla="*/ 31532 h 5738650"/>
              <a:gd name="connsiteX83" fmla="*/ 2301765 w 3857297"/>
              <a:gd name="connsiteY83" fmla="*/ 294290 h 5738650"/>
              <a:gd name="connsiteX84" fmla="*/ 2102069 w 3857297"/>
              <a:gd name="connsiteY84" fmla="*/ 493986 h 5738650"/>
              <a:gd name="connsiteX85" fmla="*/ 1807780 w 3857297"/>
              <a:gd name="connsiteY85" fmla="*/ 588580 h 5738650"/>
              <a:gd name="connsiteX86" fmla="*/ 1576552 w 3857297"/>
              <a:gd name="connsiteY86" fmla="*/ 620110 h 5738650"/>
              <a:gd name="connsiteX87" fmla="*/ 1387366 w 3857297"/>
              <a:gd name="connsiteY87" fmla="*/ 388883 h 5738650"/>
              <a:gd name="connsiteX88" fmla="*/ 1250731 w 3857297"/>
              <a:gd name="connsiteY88" fmla="*/ 73572 h 5738650"/>
              <a:gd name="connsiteX89" fmla="*/ 1103586 w 3857297"/>
              <a:gd name="connsiteY89" fmla="*/ 0 h 5738650"/>
              <a:gd name="connsiteX0" fmla="*/ 1103586 w 3857297"/>
              <a:gd name="connsiteY0" fmla="*/ 0 h 5738650"/>
              <a:gd name="connsiteX1" fmla="*/ 914400 w 3857297"/>
              <a:gd name="connsiteY1" fmla="*/ 388883 h 5738650"/>
              <a:gd name="connsiteX2" fmla="*/ 378372 w 3857297"/>
              <a:gd name="connsiteY2" fmla="*/ 536028 h 5738650"/>
              <a:gd name="connsiteX3" fmla="*/ 63062 w 3857297"/>
              <a:gd name="connsiteY3" fmla="*/ 819807 h 5738650"/>
              <a:gd name="connsiteX4" fmla="*/ 63062 w 3857297"/>
              <a:gd name="connsiteY4" fmla="*/ 1093076 h 5738650"/>
              <a:gd name="connsiteX5" fmla="*/ 273269 w 3857297"/>
              <a:gd name="connsiteY5" fmla="*/ 1492469 h 5738650"/>
              <a:gd name="connsiteX6" fmla="*/ 378373 w 3857297"/>
              <a:gd name="connsiteY6" fmla="*/ 1660634 h 5738650"/>
              <a:gd name="connsiteX7" fmla="*/ 409903 w 3857297"/>
              <a:gd name="connsiteY7" fmla="*/ 1870841 h 5738650"/>
              <a:gd name="connsiteX8" fmla="*/ 609600 w 3857297"/>
              <a:gd name="connsiteY8" fmla="*/ 1923394 h 5738650"/>
              <a:gd name="connsiteX9" fmla="*/ 798786 w 3857297"/>
              <a:gd name="connsiteY9" fmla="*/ 1671145 h 5738650"/>
              <a:gd name="connsiteX10" fmla="*/ 735724 w 3857297"/>
              <a:gd name="connsiteY10" fmla="*/ 1250731 h 5738650"/>
              <a:gd name="connsiteX11" fmla="*/ 651641 w 3857297"/>
              <a:gd name="connsiteY11" fmla="*/ 1051035 h 5738650"/>
              <a:gd name="connsiteX12" fmla="*/ 830317 w 3857297"/>
              <a:gd name="connsiteY12" fmla="*/ 1008993 h 5738650"/>
              <a:gd name="connsiteX13" fmla="*/ 998483 w 3857297"/>
              <a:gd name="connsiteY13" fmla="*/ 1481959 h 5738650"/>
              <a:gd name="connsiteX14" fmla="*/ 1030014 w 3857297"/>
              <a:gd name="connsiteY14" fmla="*/ 1891862 h 5738650"/>
              <a:gd name="connsiteX15" fmla="*/ 977462 w 3857297"/>
              <a:gd name="connsiteY15" fmla="*/ 2364828 h 5738650"/>
              <a:gd name="connsiteX16" fmla="*/ 399393 w 3857297"/>
              <a:gd name="connsiteY16" fmla="*/ 3499945 h 5738650"/>
              <a:gd name="connsiteX17" fmla="*/ 325821 w 3857297"/>
              <a:gd name="connsiteY17" fmla="*/ 3626070 h 5738650"/>
              <a:gd name="connsiteX18" fmla="*/ 336331 w 3857297"/>
              <a:gd name="connsiteY18" fmla="*/ 3710152 h 5738650"/>
              <a:gd name="connsiteX19" fmla="*/ 304800 w 3857297"/>
              <a:gd name="connsiteY19" fmla="*/ 3815255 h 5738650"/>
              <a:gd name="connsiteX20" fmla="*/ 241738 w 3857297"/>
              <a:gd name="connsiteY20" fmla="*/ 4025462 h 5738650"/>
              <a:gd name="connsiteX21" fmla="*/ 105104 w 3857297"/>
              <a:gd name="connsiteY21" fmla="*/ 4498427 h 5738650"/>
              <a:gd name="connsiteX22" fmla="*/ 0 w 3857297"/>
              <a:gd name="connsiteY22" fmla="*/ 4834759 h 5738650"/>
              <a:gd name="connsiteX23" fmla="*/ 31531 w 3857297"/>
              <a:gd name="connsiteY23" fmla="*/ 5097517 h 5738650"/>
              <a:gd name="connsiteX24" fmla="*/ 136635 w 3857297"/>
              <a:gd name="connsiteY24" fmla="*/ 5192110 h 5738650"/>
              <a:gd name="connsiteX25" fmla="*/ 199696 w 3857297"/>
              <a:gd name="connsiteY25" fmla="*/ 5255172 h 5738650"/>
              <a:gd name="connsiteX26" fmla="*/ 409904 w 3857297"/>
              <a:gd name="connsiteY26" fmla="*/ 5223643 h 5738650"/>
              <a:gd name="connsiteX27" fmla="*/ 515007 w 3857297"/>
              <a:gd name="connsiteY27" fmla="*/ 5213131 h 5738650"/>
              <a:gd name="connsiteX28" fmla="*/ 620110 w 3857297"/>
              <a:gd name="connsiteY28" fmla="*/ 5171090 h 5738650"/>
              <a:gd name="connsiteX29" fmla="*/ 693681 w 3857297"/>
              <a:gd name="connsiteY29" fmla="*/ 4929352 h 5738650"/>
              <a:gd name="connsiteX30" fmla="*/ 735724 w 3857297"/>
              <a:gd name="connsiteY30" fmla="*/ 4572000 h 5738650"/>
              <a:gd name="connsiteX31" fmla="*/ 882868 w 3857297"/>
              <a:gd name="connsiteY31" fmla="*/ 4014952 h 5738650"/>
              <a:gd name="connsiteX32" fmla="*/ 945931 w 3857297"/>
              <a:gd name="connsiteY32" fmla="*/ 4824249 h 5738650"/>
              <a:gd name="connsiteX33" fmla="*/ 966952 w 3857297"/>
              <a:gd name="connsiteY33" fmla="*/ 4981903 h 5738650"/>
              <a:gd name="connsiteX34" fmla="*/ 1082566 w 3857297"/>
              <a:gd name="connsiteY34" fmla="*/ 5108026 h 5738650"/>
              <a:gd name="connsiteX35" fmla="*/ 1219199 w 3857297"/>
              <a:gd name="connsiteY35" fmla="*/ 5108028 h 5738650"/>
              <a:gd name="connsiteX36" fmla="*/ 1345324 w 3857297"/>
              <a:gd name="connsiteY36" fmla="*/ 5087007 h 5738650"/>
              <a:gd name="connsiteX37" fmla="*/ 1566041 w 3857297"/>
              <a:gd name="connsiteY37" fmla="*/ 4614041 h 5738650"/>
              <a:gd name="connsiteX38" fmla="*/ 1671145 w 3857297"/>
              <a:gd name="connsiteY38" fmla="*/ 4172608 h 5738650"/>
              <a:gd name="connsiteX39" fmla="*/ 2049518 w 3857297"/>
              <a:gd name="connsiteY39" fmla="*/ 4078013 h 5738650"/>
              <a:gd name="connsiteX40" fmla="*/ 2165131 w 3857297"/>
              <a:gd name="connsiteY40" fmla="*/ 4529960 h 5738650"/>
              <a:gd name="connsiteX41" fmla="*/ 2207172 w 3857297"/>
              <a:gd name="connsiteY41" fmla="*/ 4950373 h 5738650"/>
              <a:gd name="connsiteX42" fmla="*/ 2259724 w 3857297"/>
              <a:gd name="connsiteY42" fmla="*/ 5108028 h 5738650"/>
              <a:gd name="connsiteX43" fmla="*/ 2312277 w 3857297"/>
              <a:gd name="connsiteY43" fmla="*/ 5360274 h 5738650"/>
              <a:gd name="connsiteX44" fmla="*/ 2427890 w 3857297"/>
              <a:gd name="connsiteY44" fmla="*/ 5528443 h 5738650"/>
              <a:gd name="connsiteX45" fmla="*/ 2532993 w 3857297"/>
              <a:gd name="connsiteY45" fmla="*/ 5559974 h 5738650"/>
              <a:gd name="connsiteX46" fmla="*/ 2680138 w 3857297"/>
              <a:gd name="connsiteY46" fmla="*/ 5528441 h 5738650"/>
              <a:gd name="connsiteX47" fmla="*/ 2669627 w 3857297"/>
              <a:gd name="connsiteY47" fmla="*/ 5423339 h 5738650"/>
              <a:gd name="connsiteX48" fmla="*/ 2659117 w 3857297"/>
              <a:gd name="connsiteY48" fmla="*/ 5423338 h 5738650"/>
              <a:gd name="connsiteX49" fmla="*/ 2690648 w 3857297"/>
              <a:gd name="connsiteY49" fmla="*/ 5044965 h 5738650"/>
              <a:gd name="connsiteX50" fmla="*/ 2690648 w 3857297"/>
              <a:gd name="connsiteY50" fmla="*/ 4740165 h 5738650"/>
              <a:gd name="connsiteX51" fmla="*/ 2858814 w 3857297"/>
              <a:gd name="connsiteY51" fmla="*/ 3983421 h 5738650"/>
              <a:gd name="connsiteX52" fmla="*/ 3153102 w 3857297"/>
              <a:gd name="connsiteY52" fmla="*/ 4277711 h 5738650"/>
              <a:gd name="connsiteX53" fmla="*/ 2911365 w 3857297"/>
              <a:gd name="connsiteY53" fmla="*/ 5234151 h 5738650"/>
              <a:gd name="connsiteX54" fmla="*/ 2953407 w 3857297"/>
              <a:gd name="connsiteY54" fmla="*/ 5675587 h 5738650"/>
              <a:gd name="connsiteX55" fmla="*/ 3121572 w 3857297"/>
              <a:gd name="connsiteY55" fmla="*/ 5707117 h 5738650"/>
              <a:gd name="connsiteX56" fmla="*/ 3300247 w 3857297"/>
              <a:gd name="connsiteY56" fmla="*/ 5738650 h 5738650"/>
              <a:gd name="connsiteX57" fmla="*/ 3426372 w 3857297"/>
              <a:gd name="connsiteY57" fmla="*/ 5633544 h 5738650"/>
              <a:gd name="connsiteX58" fmla="*/ 3584028 w 3857297"/>
              <a:gd name="connsiteY58" fmla="*/ 5528441 h 5738650"/>
              <a:gd name="connsiteX59" fmla="*/ 3720664 w 3857297"/>
              <a:gd name="connsiteY59" fmla="*/ 5223642 h 5738650"/>
              <a:gd name="connsiteX60" fmla="*/ 3836277 w 3857297"/>
              <a:gd name="connsiteY60" fmla="*/ 4813738 h 5738650"/>
              <a:gd name="connsiteX61" fmla="*/ 3741682 w 3857297"/>
              <a:gd name="connsiteY61" fmla="*/ 4393325 h 5738650"/>
              <a:gd name="connsiteX62" fmla="*/ 3857297 w 3857297"/>
              <a:gd name="connsiteY62" fmla="*/ 4120055 h 5738650"/>
              <a:gd name="connsiteX63" fmla="*/ 3699642 w 3857297"/>
              <a:gd name="connsiteY63" fmla="*/ 3804745 h 5738650"/>
              <a:gd name="connsiteX64" fmla="*/ 3436883 w 3857297"/>
              <a:gd name="connsiteY64" fmla="*/ 3037490 h 5738650"/>
              <a:gd name="connsiteX65" fmla="*/ 3258207 w 3857297"/>
              <a:gd name="connsiteY65" fmla="*/ 2543504 h 5738650"/>
              <a:gd name="connsiteX66" fmla="*/ 3069021 w 3857297"/>
              <a:gd name="connsiteY66" fmla="*/ 2291255 h 5738650"/>
              <a:gd name="connsiteX67" fmla="*/ 2890345 w 3857297"/>
              <a:gd name="connsiteY67" fmla="*/ 1923393 h 5738650"/>
              <a:gd name="connsiteX68" fmla="*/ 2743200 w 3857297"/>
              <a:gd name="connsiteY68" fmla="*/ 1681655 h 5738650"/>
              <a:gd name="connsiteX69" fmla="*/ 2806262 w 3857297"/>
              <a:gd name="connsiteY69" fmla="*/ 1282262 h 5738650"/>
              <a:gd name="connsiteX70" fmla="*/ 2869324 w 3857297"/>
              <a:gd name="connsiteY70" fmla="*/ 1187669 h 5738650"/>
              <a:gd name="connsiteX71" fmla="*/ 2837793 w 3857297"/>
              <a:gd name="connsiteY71" fmla="*/ 1534511 h 5738650"/>
              <a:gd name="connsiteX72" fmla="*/ 2995448 w 3857297"/>
              <a:gd name="connsiteY72" fmla="*/ 1996966 h 5738650"/>
              <a:gd name="connsiteX73" fmla="*/ 3541986 w 3857297"/>
              <a:gd name="connsiteY73" fmla="*/ 2017986 h 5738650"/>
              <a:gd name="connsiteX74" fmla="*/ 3647090 w 3857297"/>
              <a:gd name="connsiteY74" fmla="*/ 1828800 h 5738650"/>
              <a:gd name="connsiteX75" fmla="*/ 3415862 w 3857297"/>
              <a:gd name="connsiteY75" fmla="*/ 1597573 h 5738650"/>
              <a:gd name="connsiteX76" fmla="*/ 3636579 w 3857297"/>
              <a:gd name="connsiteY76" fmla="*/ 1219200 h 5738650"/>
              <a:gd name="connsiteX77" fmla="*/ 3573517 w 3857297"/>
              <a:gd name="connsiteY77" fmla="*/ 630621 h 5738650"/>
              <a:gd name="connsiteX78" fmla="*/ 3499945 w 3857297"/>
              <a:gd name="connsiteY78" fmla="*/ 515007 h 5738650"/>
              <a:gd name="connsiteX79" fmla="*/ 3048000 w 3857297"/>
              <a:gd name="connsiteY79" fmla="*/ 283780 h 5738650"/>
              <a:gd name="connsiteX80" fmla="*/ 2795752 w 3857297"/>
              <a:gd name="connsiteY80" fmla="*/ 231228 h 5738650"/>
              <a:gd name="connsiteX81" fmla="*/ 2585545 w 3857297"/>
              <a:gd name="connsiteY81" fmla="*/ 42042 h 5738650"/>
              <a:gd name="connsiteX82" fmla="*/ 2448910 w 3857297"/>
              <a:gd name="connsiteY82" fmla="*/ 31532 h 5738650"/>
              <a:gd name="connsiteX83" fmla="*/ 2301765 w 3857297"/>
              <a:gd name="connsiteY83" fmla="*/ 294290 h 5738650"/>
              <a:gd name="connsiteX84" fmla="*/ 2102069 w 3857297"/>
              <a:gd name="connsiteY84" fmla="*/ 493986 h 5738650"/>
              <a:gd name="connsiteX85" fmla="*/ 1807780 w 3857297"/>
              <a:gd name="connsiteY85" fmla="*/ 588580 h 5738650"/>
              <a:gd name="connsiteX86" fmla="*/ 1576552 w 3857297"/>
              <a:gd name="connsiteY86" fmla="*/ 620110 h 5738650"/>
              <a:gd name="connsiteX87" fmla="*/ 1387366 w 3857297"/>
              <a:gd name="connsiteY87" fmla="*/ 388883 h 5738650"/>
              <a:gd name="connsiteX88" fmla="*/ 1250731 w 3857297"/>
              <a:gd name="connsiteY88" fmla="*/ 73572 h 5738650"/>
              <a:gd name="connsiteX89" fmla="*/ 1103586 w 3857297"/>
              <a:gd name="connsiteY89" fmla="*/ 0 h 5738650"/>
              <a:gd name="connsiteX0" fmla="*/ 1103586 w 3857297"/>
              <a:gd name="connsiteY0" fmla="*/ 0 h 5738650"/>
              <a:gd name="connsiteX1" fmla="*/ 914400 w 3857297"/>
              <a:gd name="connsiteY1" fmla="*/ 388883 h 5738650"/>
              <a:gd name="connsiteX2" fmla="*/ 378372 w 3857297"/>
              <a:gd name="connsiteY2" fmla="*/ 536028 h 5738650"/>
              <a:gd name="connsiteX3" fmla="*/ 63062 w 3857297"/>
              <a:gd name="connsiteY3" fmla="*/ 819807 h 5738650"/>
              <a:gd name="connsiteX4" fmla="*/ 63062 w 3857297"/>
              <a:gd name="connsiteY4" fmla="*/ 1093076 h 5738650"/>
              <a:gd name="connsiteX5" fmla="*/ 273269 w 3857297"/>
              <a:gd name="connsiteY5" fmla="*/ 1492469 h 5738650"/>
              <a:gd name="connsiteX6" fmla="*/ 378373 w 3857297"/>
              <a:gd name="connsiteY6" fmla="*/ 1660634 h 5738650"/>
              <a:gd name="connsiteX7" fmla="*/ 409903 w 3857297"/>
              <a:gd name="connsiteY7" fmla="*/ 1870841 h 5738650"/>
              <a:gd name="connsiteX8" fmla="*/ 609600 w 3857297"/>
              <a:gd name="connsiteY8" fmla="*/ 1923394 h 5738650"/>
              <a:gd name="connsiteX9" fmla="*/ 798786 w 3857297"/>
              <a:gd name="connsiteY9" fmla="*/ 1671145 h 5738650"/>
              <a:gd name="connsiteX10" fmla="*/ 735724 w 3857297"/>
              <a:gd name="connsiteY10" fmla="*/ 1250731 h 5738650"/>
              <a:gd name="connsiteX11" fmla="*/ 651641 w 3857297"/>
              <a:gd name="connsiteY11" fmla="*/ 1051035 h 5738650"/>
              <a:gd name="connsiteX12" fmla="*/ 830317 w 3857297"/>
              <a:gd name="connsiteY12" fmla="*/ 1008993 h 5738650"/>
              <a:gd name="connsiteX13" fmla="*/ 998483 w 3857297"/>
              <a:gd name="connsiteY13" fmla="*/ 1481959 h 5738650"/>
              <a:gd name="connsiteX14" fmla="*/ 1030014 w 3857297"/>
              <a:gd name="connsiteY14" fmla="*/ 1891862 h 5738650"/>
              <a:gd name="connsiteX15" fmla="*/ 977462 w 3857297"/>
              <a:gd name="connsiteY15" fmla="*/ 2364828 h 5738650"/>
              <a:gd name="connsiteX16" fmla="*/ 399393 w 3857297"/>
              <a:gd name="connsiteY16" fmla="*/ 3499945 h 5738650"/>
              <a:gd name="connsiteX17" fmla="*/ 325821 w 3857297"/>
              <a:gd name="connsiteY17" fmla="*/ 3626070 h 5738650"/>
              <a:gd name="connsiteX18" fmla="*/ 336331 w 3857297"/>
              <a:gd name="connsiteY18" fmla="*/ 3710152 h 5738650"/>
              <a:gd name="connsiteX19" fmla="*/ 304800 w 3857297"/>
              <a:gd name="connsiteY19" fmla="*/ 3815255 h 5738650"/>
              <a:gd name="connsiteX20" fmla="*/ 241738 w 3857297"/>
              <a:gd name="connsiteY20" fmla="*/ 4025462 h 5738650"/>
              <a:gd name="connsiteX21" fmla="*/ 105104 w 3857297"/>
              <a:gd name="connsiteY21" fmla="*/ 4498427 h 5738650"/>
              <a:gd name="connsiteX22" fmla="*/ 0 w 3857297"/>
              <a:gd name="connsiteY22" fmla="*/ 4834759 h 5738650"/>
              <a:gd name="connsiteX23" fmla="*/ 31531 w 3857297"/>
              <a:gd name="connsiteY23" fmla="*/ 5097517 h 5738650"/>
              <a:gd name="connsiteX24" fmla="*/ 136635 w 3857297"/>
              <a:gd name="connsiteY24" fmla="*/ 5192110 h 5738650"/>
              <a:gd name="connsiteX25" fmla="*/ 199696 w 3857297"/>
              <a:gd name="connsiteY25" fmla="*/ 5255172 h 5738650"/>
              <a:gd name="connsiteX26" fmla="*/ 409904 w 3857297"/>
              <a:gd name="connsiteY26" fmla="*/ 5223643 h 5738650"/>
              <a:gd name="connsiteX27" fmla="*/ 515007 w 3857297"/>
              <a:gd name="connsiteY27" fmla="*/ 5213131 h 5738650"/>
              <a:gd name="connsiteX28" fmla="*/ 620110 w 3857297"/>
              <a:gd name="connsiteY28" fmla="*/ 5171090 h 5738650"/>
              <a:gd name="connsiteX29" fmla="*/ 693681 w 3857297"/>
              <a:gd name="connsiteY29" fmla="*/ 4929352 h 5738650"/>
              <a:gd name="connsiteX30" fmla="*/ 735724 w 3857297"/>
              <a:gd name="connsiteY30" fmla="*/ 4572000 h 5738650"/>
              <a:gd name="connsiteX31" fmla="*/ 882868 w 3857297"/>
              <a:gd name="connsiteY31" fmla="*/ 4014952 h 5738650"/>
              <a:gd name="connsiteX32" fmla="*/ 945931 w 3857297"/>
              <a:gd name="connsiteY32" fmla="*/ 4824249 h 5738650"/>
              <a:gd name="connsiteX33" fmla="*/ 966952 w 3857297"/>
              <a:gd name="connsiteY33" fmla="*/ 4981903 h 5738650"/>
              <a:gd name="connsiteX34" fmla="*/ 1082566 w 3857297"/>
              <a:gd name="connsiteY34" fmla="*/ 5108026 h 5738650"/>
              <a:gd name="connsiteX35" fmla="*/ 1219199 w 3857297"/>
              <a:gd name="connsiteY35" fmla="*/ 5108028 h 5738650"/>
              <a:gd name="connsiteX36" fmla="*/ 1345324 w 3857297"/>
              <a:gd name="connsiteY36" fmla="*/ 5087007 h 5738650"/>
              <a:gd name="connsiteX37" fmla="*/ 1566041 w 3857297"/>
              <a:gd name="connsiteY37" fmla="*/ 4614041 h 5738650"/>
              <a:gd name="connsiteX38" fmla="*/ 1671145 w 3857297"/>
              <a:gd name="connsiteY38" fmla="*/ 4172608 h 5738650"/>
              <a:gd name="connsiteX39" fmla="*/ 2049518 w 3857297"/>
              <a:gd name="connsiteY39" fmla="*/ 4078013 h 5738650"/>
              <a:gd name="connsiteX40" fmla="*/ 2165131 w 3857297"/>
              <a:gd name="connsiteY40" fmla="*/ 4529960 h 5738650"/>
              <a:gd name="connsiteX41" fmla="*/ 2207172 w 3857297"/>
              <a:gd name="connsiteY41" fmla="*/ 4950373 h 5738650"/>
              <a:gd name="connsiteX42" fmla="*/ 2259724 w 3857297"/>
              <a:gd name="connsiteY42" fmla="*/ 5108028 h 5738650"/>
              <a:gd name="connsiteX43" fmla="*/ 2312277 w 3857297"/>
              <a:gd name="connsiteY43" fmla="*/ 5360274 h 5738650"/>
              <a:gd name="connsiteX44" fmla="*/ 2427890 w 3857297"/>
              <a:gd name="connsiteY44" fmla="*/ 5528443 h 5738650"/>
              <a:gd name="connsiteX45" fmla="*/ 2532993 w 3857297"/>
              <a:gd name="connsiteY45" fmla="*/ 5559974 h 5738650"/>
              <a:gd name="connsiteX46" fmla="*/ 2680138 w 3857297"/>
              <a:gd name="connsiteY46" fmla="*/ 5528441 h 5738650"/>
              <a:gd name="connsiteX47" fmla="*/ 2669627 w 3857297"/>
              <a:gd name="connsiteY47" fmla="*/ 5423339 h 5738650"/>
              <a:gd name="connsiteX48" fmla="*/ 2659117 w 3857297"/>
              <a:gd name="connsiteY48" fmla="*/ 5423338 h 5738650"/>
              <a:gd name="connsiteX49" fmla="*/ 2690648 w 3857297"/>
              <a:gd name="connsiteY49" fmla="*/ 5044965 h 5738650"/>
              <a:gd name="connsiteX50" fmla="*/ 2690648 w 3857297"/>
              <a:gd name="connsiteY50" fmla="*/ 4740165 h 5738650"/>
              <a:gd name="connsiteX51" fmla="*/ 2858814 w 3857297"/>
              <a:gd name="connsiteY51" fmla="*/ 3983421 h 5738650"/>
              <a:gd name="connsiteX52" fmla="*/ 3153102 w 3857297"/>
              <a:gd name="connsiteY52" fmla="*/ 4277711 h 5738650"/>
              <a:gd name="connsiteX53" fmla="*/ 2911365 w 3857297"/>
              <a:gd name="connsiteY53" fmla="*/ 5234151 h 5738650"/>
              <a:gd name="connsiteX54" fmla="*/ 2974428 w 3857297"/>
              <a:gd name="connsiteY54" fmla="*/ 5559973 h 5738650"/>
              <a:gd name="connsiteX55" fmla="*/ 3121572 w 3857297"/>
              <a:gd name="connsiteY55" fmla="*/ 5707117 h 5738650"/>
              <a:gd name="connsiteX56" fmla="*/ 3300247 w 3857297"/>
              <a:gd name="connsiteY56" fmla="*/ 5738650 h 5738650"/>
              <a:gd name="connsiteX57" fmla="*/ 3426372 w 3857297"/>
              <a:gd name="connsiteY57" fmla="*/ 5633544 h 5738650"/>
              <a:gd name="connsiteX58" fmla="*/ 3584028 w 3857297"/>
              <a:gd name="connsiteY58" fmla="*/ 5528441 h 5738650"/>
              <a:gd name="connsiteX59" fmla="*/ 3720664 w 3857297"/>
              <a:gd name="connsiteY59" fmla="*/ 5223642 h 5738650"/>
              <a:gd name="connsiteX60" fmla="*/ 3836277 w 3857297"/>
              <a:gd name="connsiteY60" fmla="*/ 4813738 h 5738650"/>
              <a:gd name="connsiteX61" fmla="*/ 3741682 w 3857297"/>
              <a:gd name="connsiteY61" fmla="*/ 4393325 h 5738650"/>
              <a:gd name="connsiteX62" fmla="*/ 3857297 w 3857297"/>
              <a:gd name="connsiteY62" fmla="*/ 4120055 h 5738650"/>
              <a:gd name="connsiteX63" fmla="*/ 3699642 w 3857297"/>
              <a:gd name="connsiteY63" fmla="*/ 3804745 h 5738650"/>
              <a:gd name="connsiteX64" fmla="*/ 3436883 w 3857297"/>
              <a:gd name="connsiteY64" fmla="*/ 3037490 h 5738650"/>
              <a:gd name="connsiteX65" fmla="*/ 3258207 w 3857297"/>
              <a:gd name="connsiteY65" fmla="*/ 2543504 h 5738650"/>
              <a:gd name="connsiteX66" fmla="*/ 3069021 w 3857297"/>
              <a:gd name="connsiteY66" fmla="*/ 2291255 h 5738650"/>
              <a:gd name="connsiteX67" fmla="*/ 2890345 w 3857297"/>
              <a:gd name="connsiteY67" fmla="*/ 1923393 h 5738650"/>
              <a:gd name="connsiteX68" fmla="*/ 2743200 w 3857297"/>
              <a:gd name="connsiteY68" fmla="*/ 1681655 h 5738650"/>
              <a:gd name="connsiteX69" fmla="*/ 2806262 w 3857297"/>
              <a:gd name="connsiteY69" fmla="*/ 1282262 h 5738650"/>
              <a:gd name="connsiteX70" fmla="*/ 2869324 w 3857297"/>
              <a:gd name="connsiteY70" fmla="*/ 1187669 h 5738650"/>
              <a:gd name="connsiteX71" fmla="*/ 2837793 w 3857297"/>
              <a:gd name="connsiteY71" fmla="*/ 1534511 h 5738650"/>
              <a:gd name="connsiteX72" fmla="*/ 2995448 w 3857297"/>
              <a:gd name="connsiteY72" fmla="*/ 1996966 h 5738650"/>
              <a:gd name="connsiteX73" fmla="*/ 3541986 w 3857297"/>
              <a:gd name="connsiteY73" fmla="*/ 2017986 h 5738650"/>
              <a:gd name="connsiteX74" fmla="*/ 3647090 w 3857297"/>
              <a:gd name="connsiteY74" fmla="*/ 1828800 h 5738650"/>
              <a:gd name="connsiteX75" fmla="*/ 3415862 w 3857297"/>
              <a:gd name="connsiteY75" fmla="*/ 1597573 h 5738650"/>
              <a:gd name="connsiteX76" fmla="*/ 3636579 w 3857297"/>
              <a:gd name="connsiteY76" fmla="*/ 1219200 h 5738650"/>
              <a:gd name="connsiteX77" fmla="*/ 3573517 w 3857297"/>
              <a:gd name="connsiteY77" fmla="*/ 630621 h 5738650"/>
              <a:gd name="connsiteX78" fmla="*/ 3499945 w 3857297"/>
              <a:gd name="connsiteY78" fmla="*/ 515007 h 5738650"/>
              <a:gd name="connsiteX79" fmla="*/ 3048000 w 3857297"/>
              <a:gd name="connsiteY79" fmla="*/ 283780 h 5738650"/>
              <a:gd name="connsiteX80" fmla="*/ 2795752 w 3857297"/>
              <a:gd name="connsiteY80" fmla="*/ 231228 h 5738650"/>
              <a:gd name="connsiteX81" fmla="*/ 2585545 w 3857297"/>
              <a:gd name="connsiteY81" fmla="*/ 42042 h 5738650"/>
              <a:gd name="connsiteX82" fmla="*/ 2448910 w 3857297"/>
              <a:gd name="connsiteY82" fmla="*/ 31532 h 5738650"/>
              <a:gd name="connsiteX83" fmla="*/ 2301765 w 3857297"/>
              <a:gd name="connsiteY83" fmla="*/ 294290 h 5738650"/>
              <a:gd name="connsiteX84" fmla="*/ 2102069 w 3857297"/>
              <a:gd name="connsiteY84" fmla="*/ 493986 h 5738650"/>
              <a:gd name="connsiteX85" fmla="*/ 1807780 w 3857297"/>
              <a:gd name="connsiteY85" fmla="*/ 588580 h 5738650"/>
              <a:gd name="connsiteX86" fmla="*/ 1576552 w 3857297"/>
              <a:gd name="connsiteY86" fmla="*/ 620110 h 5738650"/>
              <a:gd name="connsiteX87" fmla="*/ 1387366 w 3857297"/>
              <a:gd name="connsiteY87" fmla="*/ 388883 h 5738650"/>
              <a:gd name="connsiteX88" fmla="*/ 1250731 w 3857297"/>
              <a:gd name="connsiteY88" fmla="*/ 73572 h 5738650"/>
              <a:gd name="connsiteX89" fmla="*/ 1103586 w 3857297"/>
              <a:gd name="connsiteY89" fmla="*/ 0 h 5738650"/>
              <a:gd name="connsiteX0" fmla="*/ 1103586 w 3857297"/>
              <a:gd name="connsiteY0" fmla="*/ 0 h 5738650"/>
              <a:gd name="connsiteX1" fmla="*/ 914400 w 3857297"/>
              <a:gd name="connsiteY1" fmla="*/ 388883 h 5738650"/>
              <a:gd name="connsiteX2" fmla="*/ 378372 w 3857297"/>
              <a:gd name="connsiteY2" fmla="*/ 536028 h 5738650"/>
              <a:gd name="connsiteX3" fmla="*/ 63062 w 3857297"/>
              <a:gd name="connsiteY3" fmla="*/ 819807 h 5738650"/>
              <a:gd name="connsiteX4" fmla="*/ 63062 w 3857297"/>
              <a:gd name="connsiteY4" fmla="*/ 1093076 h 5738650"/>
              <a:gd name="connsiteX5" fmla="*/ 273269 w 3857297"/>
              <a:gd name="connsiteY5" fmla="*/ 1492469 h 5738650"/>
              <a:gd name="connsiteX6" fmla="*/ 378373 w 3857297"/>
              <a:gd name="connsiteY6" fmla="*/ 1660634 h 5738650"/>
              <a:gd name="connsiteX7" fmla="*/ 409903 w 3857297"/>
              <a:gd name="connsiteY7" fmla="*/ 1870841 h 5738650"/>
              <a:gd name="connsiteX8" fmla="*/ 609600 w 3857297"/>
              <a:gd name="connsiteY8" fmla="*/ 1923394 h 5738650"/>
              <a:gd name="connsiteX9" fmla="*/ 798786 w 3857297"/>
              <a:gd name="connsiteY9" fmla="*/ 1671145 h 5738650"/>
              <a:gd name="connsiteX10" fmla="*/ 735724 w 3857297"/>
              <a:gd name="connsiteY10" fmla="*/ 1250731 h 5738650"/>
              <a:gd name="connsiteX11" fmla="*/ 651641 w 3857297"/>
              <a:gd name="connsiteY11" fmla="*/ 1051035 h 5738650"/>
              <a:gd name="connsiteX12" fmla="*/ 830317 w 3857297"/>
              <a:gd name="connsiteY12" fmla="*/ 1008993 h 5738650"/>
              <a:gd name="connsiteX13" fmla="*/ 998483 w 3857297"/>
              <a:gd name="connsiteY13" fmla="*/ 1481959 h 5738650"/>
              <a:gd name="connsiteX14" fmla="*/ 1030014 w 3857297"/>
              <a:gd name="connsiteY14" fmla="*/ 1891862 h 5738650"/>
              <a:gd name="connsiteX15" fmla="*/ 977462 w 3857297"/>
              <a:gd name="connsiteY15" fmla="*/ 2364828 h 5738650"/>
              <a:gd name="connsiteX16" fmla="*/ 399393 w 3857297"/>
              <a:gd name="connsiteY16" fmla="*/ 3499945 h 5738650"/>
              <a:gd name="connsiteX17" fmla="*/ 325821 w 3857297"/>
              <a:gd name="connsiteY17" fmla="*/ 3626070 h 5738650"/>
              <a:gd name="connsiteX18" fmla="*/ 336331 w 3857297"/>
              <a:gd name="connsiteY18" fmla="*/ 3710152 h 5738650"/>
              <a:gd name="connsiteX19" fmla="*/ 304800 w 3857297"/>
              <a:gd name="connsiteY19" fmla="*/ 3815255 h 5738650"/>
              <a:gd name="connsiteX20" fmla="*/ 241738 w 3857297"/>
              <a:gd name="connsiteY20" fmla="*/ 4025462 h 5738650"/>
              <a:gd name="connsiteX21" fmla="*/ 105104 w 3857297"/>
              <a:gd name="connsiteY21" fmla="*/ 4498427 h 5738650"/>
              <a:gd name="connsiteX22" fmla="*/ 0 w 3857297"/>
              <a:gd name="connsiteY22" fmla="*/ 4834759 h 5738650"/>
              <a:gd name="connsiteX23" fmla="*/ 31531 w 3857297"/>
              <a:gd name="connsiteY23" fmla="*/ 5097517 h 5738650"/>
              <a:gd name="connsiteX24" fmla="*/ 136635 w 3857297"/>
              <a:gd name="connsiteY24" fmla="*/ 5192110 h 5738650"/>
              <a:gd name="connsiteX25" fmla="*/ 199696 w 3857297"/>
              <a:gd name="connsiteY25" fmla="*/ 5255172 h 5738650"/>
              <a:gd name="connsiteX26" fmla="*/ 409904 w 3857297"/>
              <a:gd name="connsiteY26" fmla="*/ 5223643 h 5738650"/>
              <a:gd name="connsiteX27" fmla="*/ 515007 w 3857297"/>
              <a:gd name="connsiteY27" fmla="*/ 5213131 h 5738650"/>
              <a:gd name="connsiteX28" fmla="*/ 620110 w 3857297"/>
              <a:gd name="connsiteY28" fmla="*/ 5171090 h 5738650"/>
              <a:gd name="connsiteX29" fmla="*/ 693681 w 3857297"/>
              <a:gd name="connsiteY29" fmla="*/ 4929352 h 5738650"/>
              <a:gd name="connsiteX30" fmla="*/ 735724 w 3857297"/>
              <a:gd name="connsiteY30" fmla="*/ 4572000 h 5738650"/>
              <a:gd name="connsiteX31" fmla="*/ 882868 w 3857297"/>
              <a:gd name="connsiteY31" fmla="*/ 4014952 h 5738650"/>
              <a:gd name="connsiteX32" fmla="*/ 945931 w 3857297"/>
              <a:gd name="connsiteY32" fmla="*/ 4824249 h 5738650"/>
              <a:gd name="connsiteX33" fmla="*/ 966952 w 3857297"/>
              <a:gd name="connsiteY33" fmla="*/ 4981903 h 5738650"/>
              <a:gd name="connsiteX34" fmla="*/ 1082566 w 3857297"/>
              <a:gd name="connsiteY34" fmla="*/ 5108026 h 5738650"/>
              <a:gd name="connsiteX35" fmla="*/ 1219199 w 3857297"/>
              <a:gd name="connsiteY35" fmla="*/ 5108028 h 5738650"/>
              <a:gd name="connsiteX36" fmla="*/ 1345324 w 3857297"/>
              <a:gd name="connsiteY36" fmla="*/ 5087007 h 5738650"/>
              <a:gd name="connsiteX37" fmla="*/ 1566041 w 3857297"/>
              <a:gd name="connsiteY37" fmla="*/ 4614041 h 5738650"/>
              <a:gd name="connsiteX38" fmla="*/ 1671145 w 3857297"/>
              <a:gd name="connsiteY38" fmla="*/ 4172608 h 5738650"/>
              <a:gd name="connsiteX39" fmla="*/ 2049518 w 3857297"/>
              <a:gd name="connsiteY39" fmla="*/ 4078013 h 5738650"/>
              <a:gd name="connsiteX40" fmla="*/ 2165131 w 3857297"/>
              <a:gd name="connsiteY40" fmla="*/ 4529960 h 5738650"/>
              <a:gd name="connsiteX41" fmla="*/ 2207172 w 3857297"/>
              <a:gd name="connsiteY41" fmla="*/ 4950373 h 5738650"/>
              <a:gd name="connsiteX42" fmla="*/ 2259724 w 3857297"/>
              <a:gd name="connsiteY42" fmla="*/ 5108028 h 5738650"/>
              <a:gd name="connsiteX43" fmla="*/ 2312277 w 3857297"/>
              <a:gd name="connsiteY43" fmla="*/ 5360274 h 5738650"/>
              <a:gd name="connsiteX44" fmla="*/ 2427890 w 3857297"/>
              <a:gd name="connsiteY44" fmla="*/ 5528443 h 5738650"/>
              <a:gd name="connsiteX45" fmla="*/ 2532993 w 3857297"/>
              <a:gd name="connsiteY45" fmla="*/ 5559974 h 5738650"/>
              <a:gd name="connsiteX46" fmla="*/ 2680138 w 3857297"/>
              <a:gd name="connsiteY46" fmla="*/ 5528441 h 5738650"/>
              <a:gd name="connsiteX47" fmla="*/ 2669627 w 3857297"/>
              <a:gd name="connsiteY47" fmla="*/ 5423339 h 5738650"/>
              <a:gd name="connsiteX48" fmla="*/ 2659117 w 3857297"/>
              <a:gd name="connsiteY48" fmla="*/ 5423338 h 5738650"/>
              <a:gd name="connsiteX49" fmla="*/ 2690648 w 3857297"/>
              <a:gd name="connsiteY49" fmla="*/ 5044965 h 5738650"/>
              <a:gd name="connsiteX50" fmla="*/ 2690648 w 3857297"/>
              <a:gd name="connsiteY50" fmla="*/ 4740165 h 5738650"/>
              <a:gd name="connsiteX51" fmla="*/ 2858814 w 3857297"/>
              <a:gd name="connsiteY51" fmla="*/ 3983421 h 5738650"/>
              <a:gd name="connsiteX52" fmla="*/ 3153102 w 3857297"/>
              <a:gd name="connsiteY52" fmla="*/ 4277711 h 5738650"/>
              <a:gd name="connsiteX53" fmla="*/ 2911365 w 3857297"/>
              <a:gd name="connsiteY53" fmla="*/ 5234151 h 5738650"/>
              <a:gd name="connsiteX54" fmla="*/ 2974428 w 3857297"/>
              <a:gd name="connsiteY54" fmla="*/ 5559973 h 5738650"/>
              <a:gd name="connsiteX55" fmla="*/ 3142593 w 3857297"/>
              <a:gd name="connsiteY55" fmla="*/ 5612524 h 5738650"/>
              <a:gd name="connsiteX56" fmla="*/ 3300247 w 3857297"/>
              <a:gd name="connsiteY56" fmla="*/ 5738650 h 5738650"/>
              <a:gd name="connsiteX57" fmla="*/ 3426372 w 3857297"/>
              <a:gd name="connsiteY57" fmla="*/ 5633544 h 5738650"/>
              <a:gd name="connsiteX58" fmla="*/ 3584028 w 3857297"/>
              <a:gd name="connsiteY58" fmla="*/ 5528441 h 5738650"/>
              <a:gd name="connsiteX59" fmla="*/ 3720664 w 3857297"/>
              <a:gd name="connsiteY59" fmla="*/ 5223642 h 5738650"/>
              <a:gd name="connsiteX60" fmla="*/ 3836277 w 3857297"/>
              <a:gd name="connsiteY60" fmla="*/ 4813738 h 5738650"/>
              <a:gd name="connsiteX61" fmla="*/ 3741682 w 3857297"/>
              <a:gd name="connsiteY61" fmla="*/ 4393325 h 5738650"/>
              <a:gd name="connsiteX62" fmla="*/ 3857297 w 3857297"/>
              <a:gd name="connsiteY62" fmla="*/ 4120055 h 5738650"/>
              <a:gd name="connsiteX63" fmla="*/ 3699642 w 3857297"/>
              <a:gd name="connsiteY63" fmla="*/ 3804745 h 5738650"/>
              <a:gd name="connsiteX64" fmla="*/ 3436883 w 3857297"/>
              <a:gd name="connsiteY64" fmla="*/ 3037490 h 5738650"/>
              <a:gd name="connsiteX65" fmla="*/ 3258207 w 3857297"/>
              <a:gd name="connsiteY65" fmla="*/ 2543504 h 5738650"/>
              <a:gd name="connsiteX66" fmla="*/ 3069021 w 3857297"/>
              <a:gd name="connsiteY66" fmla="*/ 2291255 h 5738650"/>
              <a:gd name="connsiteX67" fmla="*/ 2890345 w 3857297"/>
              <a:gd name="connsiteY67" fmla="*/ 1923393 h 5738650"/>
              <a:gd name="connsiteX68" fmla="*/ 2743200 w 3857297"/>
              <a:gd name="connsiteY68" fmla="*/ 1681655 h 5738650"/>
              <a:gd name="connsiteX69" fmla="*/ 2806262 w 3857297"/>
              <a:gd name="connsiteY69" fmla="*/ 1282262 h 5738650"/>
              <a:gd name="connsiteX70" fmla="*/ 2869324 w 3857297"/>
              <a:gd name="connsiteY70" fmla="*/ 1187669 h 5738650"/>
              <a:gd name="connsiteX71" fmla="*/ 2837793 w 3857297"/>
              <a:gd name="connsiteY71" fmla="*/ 1534511 h 5738650"/>
              <a:gd name="connsiteX72" fmla="*/ 2995448 w 3857297"/>
              <a:gd name="connsiteY72" fmla="*/ 1996966 h 5738650"/>
              <a:gd name="connsiteX73" fmla="*/ 3541986 w 3857297"/>
              <a:gd name="connsiteY73" fmla="*/ 2017986 h 5738650"/>
              <a:gd name="connsiteX74" fmla="*/ 3647090 w 3857297"/>
              <a:gd name="connsiteY74" fmla="*/ 1828800 h 5738650"/>
              <a:gd name="connsiteX75" fmla="*/ 3415862 w 3857297"/>
              <a:gd name="connsiteY75" fmla="*/ 1597573 h 5738650"/>
              <a:gd name="connsiteX76" fmla="*/ 3636579 w 3857297"/>
              <a:gd name="connsiteY76" fmla="*/ 1219200 h 5738650"/>
              <a:gd name="connsiteX77" fmla="*/ 3573517 w 3857297"/>
              <a:gd name="connsiteY77" fmla="*/ 630621 h 5738650"/>
              <a:gd name="connsiteX78" fmla="*/ 3499945 w 3857297"/>
              <a:gd name="connsiteY78" fmla="*/ 515007 h 5738650"/>
              <a:gd name="connsiteX79" fmla="*/ 3048000 w 3857297"/>
              <a:gd name="connsiteY79" fmla="*/ 283780 h 5738650"/>
              <a:gd name="connsiteX80" fmla="*/ 2795752 w 3857297"/>
              <a:gd name="connsiteY80" fmla="*/ 231228 h 5738650"/>
              <a:gd name="connsiteX81" fmla="*/ 2585545 w 3857297"/>
              <a:gd name="connsiteY81" fmla="*/ 42042 h 5738650"/>
              <a:gd name="connsiteX82" fmla="*/ 2448910 w 3857297"/>
              <a:gd name="connsiteY82" fmla="*/ 31532 h 5738650"/>
              <a:gd name="connsiteX83" fmla="*/ 2301765 w 3857297"/>
              <a:gd name="connsiteY83" fmla="*/ 294290 h 5738650"/>
              <a:gd name="connsiteX84" fmla="*/ 2102069 w 3857297"/>
              <a:gd name="connsiteY84" fmla="*/ 493986 h 5738650"/>
              <a:gd name="connsiteX85" fmla="*/ 1807780 w 3857297"/>
              <a:gd name="connsiteY85" fmla="*/ 588580 h 5738650"/>
              <a:gd name="connsiteX86" fmla="*/ 1576552 w 3857297"/>
              <a:gd name="connsiteY86" fmla="*/ 620110 h 5738650"/>
              <a:gd name="connsiteX87" fmla="*/ 1387366 w 3857297"/>
              <a:gd name="connsiteY87" fmla="*/ 388883 h 5738650"/>
              <a:gd name="connsiteX88" fmla="*/ 1250731 w 3857297"/>
              <a:gd name="connsiteY88" fmla="*/ 73572 h 5738650"/>
              <a:gd name="connsiteX89" fmla="*/ 1103586 w 3857297"/>
              <a:gd name="connsiteY89" fmla="*/ 0 h 5738650"/>
              <a:gd name="connsiteX0" fmla="*/ 1103586 w 3857297"/>
              <a:gd name="connsiteY0" fmla="*/ 0 h 5703411"/>
              <a:gd name="connsiteX1" fmla="*/ 914400 w 3857297"/>
              <a:gd name="connsiteY1" fmla="*/ 388883 h 5703411"/>
              <a:gd name="connsiteX2" fmla="*/ 378372 w 3857297"/>
              <a:gd name="connsiteY2" fmla="*/ 536028 h 5703411"/>
              <a:gd name="connsiteX3" fmla="*/ 63062 w 3857297"/>
              <a:gd name="connsiteY3" fmla="*/ 819807 h 5703411"/>
              <a:gd name="connsiteX4" fmla="*/ 63062 w 3857297"/>
              <a:gd name="connsiteY4" fmla="*/ 1093076 h 5703411"/>
              <a:gd name="connsiteX5" fmla="*/ 273269 w 3857297"/>
              <a:gd name="connsiteY5" fmla="*/ 1492469 h 5703411"/>
              <a:gd name="connsiteX6" fmla="*/ 378373 w 3857297"/>
              <a:gd name="connsiteY6" fmla="*/ 1660634 h 5703411"/>
              <a:gd name="connsiteX7" fmla="*/ 409903 w 3857297"/>
              <a:gd name="connsiteY7" fmla="*/ 1870841 h 5703411"/>
              <a:gd name="connsiteX8" fmla="*/ 609600 w 3857297"/>
              <a:gd name="connsiteY8" fmla="*/ 1923394 h 5703411"/>
              <a:gd name="connsiteX9" fmla="*/ 798786 w 3857297"/>
              <a:gd name="connsiteY9" fmla="*/ 1671145 h 5703411"/>
              <a:gd name="connsiteX10" fmla="*/ 735724 w 3857297"/>
              <a:gd name="connsiteY10" fmla="*/ 1250731 h 5703411"/>
              <a:gd name="connsiteX11" fmla="*/ 651641 w 3857297"/>
              <a:gd name="connsiteY11" fmla="*/ 1051035 h 5703411"/>
              <a:gd name="connsiteX12" fmla="*/ 830317 w 3857297"/>
              <a:gd name="connsiteY12" fmla="*/ 1008993 h 5703411"/>
              <a:gd name="connsiteX13" fmla="*/ 998483 w 3857297"/>
              <a:gd name="connsiteY13" fmla="*/ 1481959 h 5703411"/>
              <a:gd name="connsiteX14" fmla="*/ 1030014 w 3857297"/>
              <a:gd name="connsiteY14" fmla="*/ 1891862 h 5703411"/>
              <a:gd name="connsiteX15" fmla="*/ 977462 w 3857297"/>
              <a:gd name="connsiteY15" fmla="*/ 2364828 h 5703411"/>
              <a:gd name="connsiteX16" fmla="*/ 399393 w 3857297"/>
              <a:gd name="connsiteY16" fmla="*/ 3499945 h 5703411"/>
              <a:gd name="connsiteX17" fmla="*/ 325821 w 3857297"/>
              <a:gd name="connsiteY17" fmla="*/ 3626070 h 5703411"/>
              <a:gd name="connsiteX18" fmla="*/ 336331 w 3857297"/>
              <a:gd name="connsiteY18" fmla="*/ 3710152 h 5703411"/>
              <a:gd name="connsiteX19" fmla="*/ 304800 w 3857297"/>
              <a:gd name="connsiteY19" fmla="*/ 3815255 h 5703411"/>
              <a:gd name="connsiteX20" fmla="*/ 241738 w 3857297"/>
              <a:gd name="connsiteY20" fmla="*/ 4025462 h 5703411"/>
              <a:gd name="connsiteX21" fmla="*/ 105104 w 3857297"/>
              <a:gd name="connsiteY21" fmla="*/ 4498427 h 5703411"/>
              <a:gd name="connsiteX22" fmla="*/ 0 w 3857297"/>
              <a:gd name="connsiteY22" fmla="*/ 4834759 h 5703411"/>
              <a:gd name="connsiteX23" fmla="*/ 31531 w 3857297"/>
              <a:gd name="connsiteY23" fmla="*/ 5097517 h 5703411"/>
              <a:gd name="connsiteX24" fmla="*/ 136635 w 3857297"/>
              <a:gd name="connsiteY24" fmla="*/ 5192110 h 5703411"/>
              <a:gd name="connsiteX25" fmla="*/ 199696 w 3857297"/>
              <a:gd name="connsiteY25" fmla="*/ 5255172 h 5703411"/>
              <a:gd name="connsiteX26" fmla="*/ 409904 w 3857297"/>
              <a:gd name="connsiteY26" fmla="*/ 5223643 h 5703411"/>
              <a:gd name="connsiteX27" fmla="*/ 515007 w 3857297"/>
              <a:gd name="connsiteY27" fmla="*/ 5213131 h 5703411"/>
              <a:gd name="connsiteX28" fmla="*/ 620110 w 3857297"/>
              <a:gd name="connsiteY28" fmla="*/ 5171090 h 5703411"/>
              <a:gd name="connsiteX29" fmla="*/ 693681 w 3857297"/>
              <a:gd name="connsiteY29" fmla="*/ 4929352 h 5703411"/>
              <a:gd name="connsiteX30" fmla="*/ 735724 w 3857297"/>
              <a:gd name="connsiteY30" fmla="*/ 4572000 h 5703411"/>
              <a:gd name="connsiteX31" fmla="*/ 882868 w 3857297"/>
              <a:gd name="connsiteY31" fmla="*/ 4014952 h 5703411"/>
              <a:gd name="connsiteX32" fmla="*/ 945931 w 3857297"/>
              <a:gd name="connsiteY32" fmla="*/ 4824249 h 5703411"/>
              <a:gd name="connsiteX33" fmla="*/ 966952 w 3857297"/>
              <a:gd name="connsiteY33" fmla="*/ 4981903 h 5703411"/>
              <a:gd name="connsiteX34" fmla="*/ 1082566 w 3857297"/>
              <a:gd name="connsiteY34" fmla="*/ 5108026 h 5703411"/>
              <a:gd name="connsiteX35" fmla="*/ 1219199 w 3857297"/>
              <a:gd name="connsiteY35" fmla="*/ 5108028 h 5703411"/>
              <a:gd name="connsiteX36" fmla="*/ 1345324 w 3857297"/>
              <a:gd name="connsiteY36" fmla="*/ 5087007 h 5703411"/>
              <a:gd name="connsiteX37" fmla="*/ 1566041 w 3857297"/>
              <a:gd name="connsiteY37" fmla="*/ 4614041 h 5703411"/>
              <a:gd name="connsiteX38" fmla="*/ 1671145 w 3857297"/>
              <a:gd name="connsiteY38" fmla="*/ 4172608 h 5703411"/>
              <a:gd name="connsiteX39" fmla="*/ 2049518 w 3857297"/>
              <a:gd name="connsiteY39" fmla="*/ 4078013 h 5703411"/>
              <a:gd name="connsiteX40" fmla="*/ 2165131 w 3857297"/>
              <a:gd name="connsiteY40" fmla="*/ 4529960 h 5703411"/>
              <a:gd name="connsiteX41" fmla="*/ 2207172 w 3857297"/>
              <a:gd name="connsiteY41" fmla="*/ 4950373 h 5703411"/>
              <a:gd name="connsiteX42" fmla="*/ 2259724 w 3857297"/>
              <a:gd name="connsiteY42" fmla="*/ 5108028 h 5703411"/>
              <a:gd name="connsiteX43" fmla="*/ 2312277 w 3857297"/>
              <a:gd name="connsiteY43" fmla="*/ 5360274 h 5703411"/>
              <a:gd name="connsiteX44" fmla="*/ 2427890 w 3857297"/>
              <a:gd name="connsiteY44" fmla="*/ 5528443 h 5703411"/>
              <a:gd name="connsiteX45" fmla="*/ 2532993 w 3857297"/>
              <a:gd name="connsiteY45" fmla="*/ 5559974 h 5703411"/>
              <a:gd name="connsiteX46" fmla="*/ 2680138 w 3857297"/>
              <a:gd name="connsiteY46" fmla="*/ 5528441 h 5703411"/>
              <a:gd name="connsiteX47" fmla="*/ 2669627 w 3857297"/>
              <a:gd name="connsiteY47" fmla="*/ 5423339 h 5703411"/>
              <a:gd name="connsiteX48" fmla="*/ 2659117 w 3857297"/>
              <a:gd name="connsiteY48" fmla="*/ 5423338 h 5703411"/>
              <a:gd name="connsiteX49" fmla="*/ 2690648 w 3857297"/>
              <a:gd name="connsiteY49" fmla="*/ 5044965 h 5703411"/>
              <a:gd name="connsiteX50" fmla="*/ 2690648 w 3857297"/>
              <a:gd name="connsiteY50" fmla="*/ 4740165 h 5703411"/>
              <a:gd name="connsiteX51" fmla="*/ 2858814 w 3857297"/>
              <a:gd name="connsiteY51" fmla="*/ 3983421 h 5703411"/>
              <a:gd name="connsiteX52" fmla="*/ 3153102 w 3857297"/>
              <a:gd name="connsiteY52" fmla="*/ 4277711 h 5703411"/>
              <a:gd name="connsiteX53" fmla="*/ 2911365 w 3857297"/>
              <a:gd name="connsiteY53" fmla="*/ 5234151 h 5703411"/>
              <a:gd name="connsiteX54" fmla="*/ 2974428 w 3857297"/>
              <a:gd name="connsiteY54" fmla="*/ 5559973 h 5703411"/>
              <a:gd name="connsiteX55" fmla="*/ 3142593 w 3857297"/>
              <a:gd name="connsiteY55" fmla="*/ 5612524 h 5703411"/>
              <a:gd name="connsiteX56" fmla="*/ 3300247 w 3857297"/>
              <a:gd name="connsiteY56" fmla="*/ 5665078 h 5703411"/>
              <a:gd name="connsiteX57" fmla="*/ 3426372 w 3857297"/>
              <a:gd name="connsiteY57" fmla="*/ 5633544 h 5703411"/>
              <a:gd name="connsiteX58" fmla="*/ 3584028 w 3857297"/>
              <a:gd name="connsiteY58" fmla="*/ 5528441 h 5703411"/>
              <a:gd name="connsiteX59" fmla="*/ 3720664 w 3857297"/>
              <a:gd name="connsiteY59" fmla="*/ 5223642 h 5703411"/>
              <a:gd name="connsiteX60" fmla="*/ 3836277 w 3857297"/>
              <a:gd name="connsiteY60" fmla="*/ 4813738 h 5703411"/>
              <a:gd name="connsiteX61" fmla="*/ 3741682 w 3857297"/>
              <a:gd name="connsiteY61" fmla="*/ 4393325 h 5703411"/>
              <a:gd name="connsiteX62" fmla="*/ 3857297 w 3857297"/>
              <a:gd name="connsiteY62" fmla="*/ 4120055 h 5703411"/>
              <a:gd name="connsiteX63" fmla="*/ 3699642 w 3857297"/>
              <a:gd name="connsiteY63" fmla="*/ 3804745 h 5703411"/>
              <a:gd name="connsiteX64" fmla="*/ 3436883 w 3857297"/>
              <a:gd name="connsiteY64" fmla="*/ 3037490 h 5703411"/>
              <a:gd name="connsiteX65" fmla="*/ 3258207 w 3857297"/>
              <a:gd name="connsiteY65" fmla="*/ 2543504 h 5703411"/>
              <a:gd name="connsiteX66" fmla="*/ 3069021 w 3857297"/>
              <a:gd name="connsiteY66" fmla="*/ 2291255 h 5703411"/>
              <a:gd name="connsiteX67" fmla="*/ 2890345 w 3857297"/>
              <a:gd name="connsiteY67" fmla="*/ 1923393 h 5703411"/>
              <a:gd name="connsiteX68" fmla="*/ 2743200 w 3857297"/>
              <a:gd name="connsiteY68" fmla="*/ 1681655 h 5703411"/>
              <a:gd name="connsiteX69" fmla="*/ 2806262 w 3857297"/>
              <a:gd name="connsiteY69" fmla="*/ 1282262 h 5703411"/>
              <a:gd name="connsiteX70" fmla="*/ 2869324 w 3857297"/>
              <a:gd name="connsiteY70" fmla="*/ 1187669 h 5703411"/>
              <a:gd name="connsiteX71" fmla="*/ 2837793 w 3857297"/>
              <a:gd name="connsiteY71" fmla="*/ 1534511 h 5703411"/>
              <a:gd name="connsiteX72" fmla="*/ 2995448 w 3857297"/>
              <a:gd name="connsiteY72" fmla="*/ 1996966 h 5703411"/>
              <a:gd name="connsiteX73" fmla="*/ 3541986 w 3857297"/>
              <a:gd name="connsiteY73" fmla="*/ 2017986 h 5703411"/>
              <a:gd name="connsiteX74" fmla="*/ 3647090 w 3857297"/>
              <a:gd name="connsiteY74" fmla="*/ 1828800 h 5703411"/>
              <a:gd name="connsiteX75" fmla="*/ 3415862 w 3857297"/>
              <a:gd name="connsiteY75" fmla="*/ 1597573 h 5703411"/>
              <a:gd name="connsiteX76" fmla="*/ 3636579 w 3857297"/>
              <a:gd name="connsiteY76" fmla="*/ 1219200 h 5703411"/>
              <a:gd name="connsiteX77" fmla="*/ 3573517 w 3857297"/>
              <a:gd name="connsiteY77" fmla="*/ 630621 h 5703411"/>
              <a:gd name="connsiteX78" fmla="*/ 3499945 w 3857297"/>
              <a:gd name="connsiteY78" fmla="*/ 515007 h 5703411"/>
              <a:gd name="connsiteX79" fmla="*/ 3048000 w 3857297"/>
              <a:gd name="connsiteY79" fmla="*/ 283780 h 5703411"/>
              <a:gd name="connsiteX80" fmla="*/ 2795752 w 3857297"/>
              <a:gd name="connsiteY80" fmla="*/ 231228 h 5703411"/>
              <a:gd name="connsiteX81" fmla="*/ 2585545 w 3857297"/>
              <a:gd name="connsiteY81" fmla="*/ 42042 h 5703411"/>
              <a:gd name="connsiteX82" fmla="*/ 2448910 w 3857297"/>
              <a:gd name="connsiteY82" fmla="*/ 31532 h 5703411"/>
              <a:gd name="connsiteX83" fmla="*/ 2301765 w 3857297"/>
              <a:gd name="connsiteY83" fmla="*/ 294290 h 5703411"/>
              <a:gd name="connsiteX84" fmla="*/ 2102069 w 3857297"/>
              <a:gd name="connsiteY84" fmla="*/ 493986 h 5703411"/>
              <a:gd name="connsiteX85" fmla="*/ 1807780 w 3857297"/>
              <a:gd name="connsiteY85" fmla="*/ 588580 h 5703411"/>
              <a:gd name="connsiteX86" fmla="*/ 1576552 w 3857297"/>
              <a:gd name="connsiteY86" fmla="*/ 620110 h 5703411"/>
              <a:gd name="connsiteX87" fmla="*/ 1387366 w 3857297"/>
              <a:gd name="connsiteY87" fmla="*/ 388883 h 5703411"/>
              <a:gd name="connsiteX88" fmla="*/ 1250731 w 3857297"/>
              <a:gd name="connsiteY88" fmla="*/ 73572 h 5703411"/>
              <a:gd name="connsiteX89" fmla="*/ 1103586 w 3857297"/>
              <a:gd name="connsiteY89" fmla="*/ 0 h 5703411"/>
              <a:gd name="connsiteX0" fmla="*/ 1103586 w 3857297"/>
              <a:gd name="connsiteY0" fmla="*/ 0 h 5706584"/>
              <a:gd name="connsiteX1" fmla="*/ 914400 w 3857297"/>
              <a:gd name="connsiteY1" fmla="*/ 388883 h 5706584"/>
              <a:gd name="connsiteX2" fmla="*/ 378372 w 3857297"/>
              <a:gd name="connsiteY2" fmla="*/ 536028 h 5706584"/>
              <a:gd name="connsiteX3" fmla="*/ 63062 w 3857297"/>
              <a:gd name="connsiteY3" fmla="*/ 819807 h 5706584"/>
              <a:gd name="connsiteX4" fmla="*/ 63062 w 3857297"/>
              <a:gd name="connsiteY4" fmla="*/ 1093076 h 5706584"/>
              <a:gd name="connsiteX5" fmla="*/ 273269 w 3857297"/>
              <a:gd name="connsiteY5" fmla="*/ 1492469 h 5706584"/>
              <a:gd name="connsiteX6" fmla="*/ 378373 w 3857297"/>
              <a:gd name="connsiteY6" fmla="*/ 1660634 h 5706584"/>
              <a:gd name="connsiteX7" fmla="*/ 409903 w 3857297"/>
              <a:gd name="connsiteY7" fmla="*/ 1870841 h 5706584"/>
              <a:gd name="connsiteX8" fmla="*/ 609600 w 3857297"/>
              <a:gd name="connsiteY8" fmla="*/ 1923394 h 5706584"/>
              <a:gd name="connsiteX9" fmla="*/ 798786 w 3857297"/>
              <a:gd name="connsiteY9" fmla="*/ 1671145 h 5706584"/>
              <a:gd name="connsiteX10" fmla="*/ 735724 w 3857297"/>
              <a:gd name="connsiteY10" fmla="*/ 1250731 h 5706584"/>
              <a:gd name="connsiteX11" fmla="*/ 651641 w 3857297"/>
              <a:gd name="connsiteY11" fmla="*/ 1051035 h 5706584"/>
              <a:gd name="connsiteX12" fmla="*/ 830317 w 3857297"/>
              <a:gd name="connsiteY12" fmla="*/ 1008993 h 5706584"/>
              <a:gd name="connsiteX13" fmla="*/ 998483 w 3857297"/>
              <a:gd name="connsiteY13" fmla="*/ 1481959 h 5706584"/>
              <a:gd name="connsiteX14" fmla="*/ 1030014 w 3857297"/>
              <a:gd name="connsiteY14" fmla="*/ 1891862 h 5706584"/>
              <a:gd name="connsiteX15" fmla="*/ 977462 w 3857297"/>
              <a:gd name="connsiteY15" fmla="*/ 2364828 h 5706584"/>
              <a:gd name="connsiteX16" fmla="*/ 399393 w 3857297"/>
              <a:gd name="connsiteY16" fmla="*/ 3499945 h 5706584"/>
              <a:gd name="connsiteX17" fmla="*/ 325821 w 3857297"/>
              <a:gd name="connsiteY17" fmla="*/ 3626070 h 5706584"/>
              <a:gd name="connsiteX18" fmla="*/ 336331 w 3857297"/>
              <a:gd name="connsiteY18" fmla="*/ 3710152 h 5706584"/>
              <a:gd name="connsiteX19" fmla="*/ 304800 w 3857297"/>
              <a:gd name="connsiteY19" fmla="*/ 3815255 h 5706584"/>
              <a:gd name="connsiteX20" fmla="*/ 241738 w 3857297"/>
              <a:gd name="connsiteY20" fmla="*/ 4025462 h 5706584"/>
              <a:gd name="connsiteX21" fmla="*/ 105104 w 3857297"/>
              <a:gd name="connsiteY21" fmla="*/ 4498427 h 5706584"/>
              <a:gd name="connsiteX22" fmla="*/ 0 w 3857297"/>
              <a:gd name="connsiteY22" fmla="*/ 4834759 h 5706584"/>
              <a:gd name="connsiteX23" fmla="*/ 31531 w 3857297"/>
              <a:gd name="connsiteY23" fmla="*/ 5097517 h 5706584"/>
              <a:gd name="connsiteX24" fmla="*/ 136635 w 3857297"/>
              <a:gd name="connsiteY24" fmla="*/ 5192110 h 5706584"/>
              <a:gd name="connsiteX25" fmla="*/ 199696 w 3857297"/>
              <a:gd name="connsiteY25" fmla="*/ 5255172 h 5706584"/>
              <a:gd name="connsiteX26" fmla="*/ 409904 w 3857297"/>
              <a:gd name="connsiteY26" fmla="*/ 5223643 h 5706584"/>
              <a:gd name="connsiteX27" fmla="*/ 515007 w 3857297"/>
              <a:gd name="connsiteY27" fmla="*/ 5213131 h 5706584"/>
              <a:gd name="connsiteX28" fmla="*/ 620110 w 3857297"/>
              <a:gd name="connsiteY28" fmla="*/ 5171090 h 5706584"/>
              <a:gd name="connsiteX29" fmla="*/ 693681 w 3857297"/>
              <a:gd name="connsiteY29" fmla="*/ 4929352 h 5706584"/>
              <a:gd name="connsiteX30" fmla="*/ 735724 w 3857297"/>
              <a:gd name="connsiteY30" fmla="*/ 4572000 h 5706584"/>
              <a:gd name="connsiteX31" fmla="*/ 882868 w 3857297"/>
              <a:gd name="connsiteY31" fmla="*/ 4014952 h 5706584"/>
              <a:gd name="connsiteX32" fmla="*/ 945931 w 3857297"/>
              <a:gd name="connsiteY32" fmla="*/ 4824249 h 5706584"/>
              <a:gd name="connsiteX33" fmla="*/ 966952 w 3857297"/>
              <a:gd name="connsiteY33" fmla="*/ 4981903 h 5706584"/>
              <a:gd name="connsiteX34" fmla="*/ 1082566 w 3857297"/>
              <a:gd name="connsiteY34" fmla="*/ 5108026 h 5706584"/>
              <a:gd name="connsiteX35" fmla="*/ 1219199 w 3857297"/>
              <a:gd name="connsiteY35" fmla="*/ 5108028 h 5706584"/>
              <a:gd name="connsiteX36" fmla="*/ 1345324 w 3857297"/>
              <a:gd name="connsiteY36" fmla="*/ 5087007 h 5706584"/>
              <a:gd name="connsiteX37" fmla="*/ 1566041 w 3857297"/>
              <a:gd name="connsiteY37" fmla="*/ 4614041 h 5706584"/>
              <a:gd name="connsiteX38" fmla="*/ 1671145 w 3857297"/>
              <a:gd name="connsiteY38" fmla="*/ 4172608 h 5706584"/>
              <a:gd name="connsiteX39" fmla="*/ 2049518 w 3857297"/>
              <a:gd name="connsiteY39" fmla="*/ 4078013 h 5706584"/>
              <a:gd name="connsiteX40" fmla="*/ 2165131 w 3857297"/>
              <a:gd name="connsiteY40" fmla="*/ 4529960 h 5706584"/>
              <a:gd name="connsiteX41" fmla="*/ 2207172 w 3857297"/>
              <a:gd name="connsiteY41" fmla="*/ 4950373 h 5706584"/>
              <a:gd name="connsiteX42" fmla="*/ 2259724 w 3857297"/>
              <a:gd name="connsiteY42" fmla="*/ 5108028 h 5706584"/>
              <a:gd name="connsiteX43" fmla="*/ 2312277 w 3857297"/>
              <a:gd name="connsiteY43" fmla="*/ 5360274 h 5706584"/>
              <a:gd name="connsiteX44" fmla="*/ 2427890 w 3857297"/>
              <a:gd name="connsiteY44" fmla="*/ 5528443 h 5706584"/>
              <a:gd name="connsiteX45" fmla="*/ 2532993 w 3857297"/>
              <a:gd name="connsiteY45" fmla="*/ 5559974 h 5706584"/>
              <a:gd name="connsiteX46" fmla="*/ 2680138 w 3857297"/>
              <a:gd name="connsiteY46" fmla="*/ 5528441 h 5706584"/>
              <a:gd name="connsiteX47" fmla="*/ 2669627 w 3857297"/>
              <a:gd name="connsiteY47" fmla="*/ 5423339 h 5706584"/>
              <a:gd name="connsiteX48" fmla="*/ 2659117 w 3857297"/>
              <a:gd name="connsiteY48" fmla="*/ 5423338 h 5706584"/>
              <a:gd name="connsiteX49" fmla="*/ 2690648 w 3857297"/>
              <a:gd name="connsiteY49" fmla="*/ 5044965 h 5706584"/>
              <a:gd name="connsiteX50" fmla="*/ 2690648 w 3857297"/>
              <a:gd name="connsiteY50" fmla="*/ 4740165 h 5706584"/>
              <a:gd name="connsiteX51" fmla="*/ 2858814 w 3857297"/>
              <a:gd name="connsiteY51" fmla="*/ 3983421 h 5706584"/>
              <a:gd name="connsiteX52" fmla="*/ 3153102 w 3857297"/>
              <a:gd name="connsiteY52" fmla="*/ 4277711 h 5706584"/>
              <a:gd name="connsiteX53" fmla="*/ 2911365 w 3857297"/>
              <a:gd name="connsiteY53" fmla="*/ 5234151 h 5706584"/>
              <a:gd name="connsiteX54" fmla="*/ 2974428 w 3857297"/>
              <a:gd name="connsiteY54" fmla="*/ 5559973 h 5706584"/>
              <a:gd name="connsiteX55" fmla="*/ 3142593 w 3857297"/>
              <a:gd name="connsiteY55" fmla="*/ 5612524 h 5706584"/>
              <a:gd name="connsiteX56" fmla="*/ 3300247 w 3857297"/>
              <a:gd name="connsiteY56" fmla="*/ 5675589 h 5706584"/>
              <a:gd name="connsiteX57" fmla="*/ 3426372 w 3857297"/>
              <a:gd name="connsiteY57" fmla="*/ 5633544 h 5706584"/>
              <a:gd name="connsiteX58" fmla="*/ 3584028 w 3857297"/>
              <a:gd name="connsiteY58" fmla="*/ 5528441 h 5706584"/>
              <a:gd name="connsiteX59" fmla="*/ 3720664 w 3857297"/>
              <a:gd name="connsiteY59" fmla="*/ 5223642 h 5706584"/>
              <a:gd name="connsiteX60" fmla="*/ 3836277 w 3857297"/>
              <a:gd name="connsiteY60" fmla="*/ 4813738 h 5706584"/>
              <a:gd name="connsiteX61" fmla="*/ 3741682 w 3857297"/>
              <a:gd name="connsiteY61" fmla="*/ 4393325 h 5706584"/>
              <a:gd name="connsiteX62" fmla="*/ 3857297 w 3857297"/>
              <a:gd name="connsiteY62" fmla="*/ 4120055 h 5706584"/>
              <a:gd name="connsiteX63" fmla="*/ 3699642 w 3857297"/>
              <a:gd name="connsiteY63" fmla="*/ 3804745 h 5706584"/>
              <a:gd name="connsiteX64" fmla="*/ 3436883 w 3857297"/>
              <a:gd name="connsiteY64" fmla="*/ 3037490 h 5706584"/>
              <a:gd name="connsiteX65" fmla="*/ 3258207 w 3857297"/>
              <a:gd name="connsiteY65" fmla="*/ 2543504 h 5706584"/>
              <a:gd name="connsiteX66" fmla="*/ 3069021 w 3857297"/>
              <a:gd name="connsiteY66" fmla="*/ 2291255 h 5706584"/>
              <a:gd name="connsiteX67" fmla="*/ 2890345 w 3857297"/>
              <a:gd name="connsiteY67" fmla="*/ 1923393 h 5706584"/>
              <a:gd name="connsiteX68" fmla="*/ 2743200 w 3857297"/>
              <a:gd name="connsiteY68" fmla="*/ 1681655 h 5706584"/>
              <a:gd name="connsiteX69" fmla="*/ 2806262 w 3857297"/>
              <a:gd name="connsiteY69" fmla="*/ 1282262 h 5706584"/>
              <a:gd name="connsiteX70" fmla="*/ 2869324 w 3857297"/>
              <a:gd name="connsiteY70" fmla="*/ 1187669 h 5706584"/>
              <a:gd name="connsiteX71" fmla="*/ 2837793 w 3857297"/>
              <a:gd name="connsiteY71" fmla="*/ 1534511 h 5706584"/>
              <a:gd name="connsiteX72" fmla="*/ 2995448 w 3857297"/>
              <a:gd name="connsiteY72" fmla="*/ 1996966 h 5706584"/>
              <a:gd name="connsiteX73" fmla="*/ 3541986 w 3857297"/>
              <a:gd name="connsiteY73" fmla="*/ 2017986 h 5706584"/>
              <a:gd name="connsiteX74" fmla="*/ 3647090 w 3857297"/>
              <a:gd name="connsiteY74" fmla="*/ 1828800 h 5706584"/>
              <a:gd name="connsiteX75" fmla="*/ 3415862 w 3857297"/>
              <a:gd name="connsiteY75" fmla="*/ 1597573 h 5706584"/>
              <a:gd name="connsiteX76" fmla="*/ 3636579 w 3857297"/>
              <a:gd name="connsiteY76" fmla="*/ 1219200 h 5706584"/>
              <a:gd name="connsiteX77" fmla="*/ 3573517 w 3857297"/>
              <a:gd name="connsiteY77" fmla="*/ 630621 h 5706584"/>
              <a:gd name="connsiteX78" fmla="*/ 3499945 w 3857297"/>
              <a:gd name="connsiteY78" fmla="*/ 515007 h 5706584"/>
              <a:gd name="connsiteX79" fmla="*/ 3048000 w 3857297"/>
              <a:gd name="connsiteY79" fmla="*/ 283780 h 5706584"/>
              <a:gd name="connsiteX80" fmla="*/ 2795752 w 3857297"/>
              <a:gd name="connsiteY80" fmla="*/ 231228 h 5706584"/>
              <a:gd name="connsiteX81" fmla="*/ 2585545 w 3857297"/>
              <a:gd name="connsiteY81" fmla="*/ 42042 h 5706584"/>
              <a:gd name="connsiteX82" fmla="*/ 2448910 w 3857297"/>
              <a:gd name="connsiteY82" fmla="*/ 31532 h 5706584"/>
              <a:gd name="connsiteX83" fmla="*/ 2301765 w 3857297"/>
              <a:gd name="connsiteY83" fmla="*/ 294290 h 5706584"/>
              <a:gd name="connsiteX84" fmla="*/ 2102069 w 3857297"/>
              <a:gd name="connsiteY84" fmla="*/ 493986 h 5706584"/>
              <a:gd name="connsiteX85" fmla="*/ 1807780 w 3857297"/>
              <a:gd name="connsiteY85" fmla="*/ 588580 h 5706584"/>
              <a:gd name="connsiteX86" fmla="*/ 1576552 w 3857297"/>
              <a:gd name="connsiteY86" fmla="*/ 620110 h 5706584"/>
              <a:gd name="connsiteX87" fmla="*/ 1387366 w 3857297"/>
              <a:gd name="connsiteY87" fmla="*/ 388883 h 5706584"/>
              <a:gd name="connsiteX88" fmla="*/ 1250731 w 3857297"/>
              <a:gd name="connsiteY88" fmla="*/ 73572 h 5706584"/>
              <a:gd name="connsiteX89" fmla="*/ 1103586 w 3857297"/>
              <a:gd name="connsiteY89" fmla="*/ 0 h 570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3857297" h="5706584">
                <a:moveTo>
                  <a:pt x="1103586" y="0"/>
                </a:moveTo>
                <a:lnTo>
                  <a:pt x="914400" y="388883"/>
                </a:lnTo>
                <a:lnTo>
                  <a:pt x="378372" y="536028"/>
                </a:lnTo>
                <a:lnTo>
                  <a:pt x="63062" y="819807"/>
                </a:lnTo>
                <a:lnTo>
                  <a:pt x="63062" y="1093076"/>
                </a:lnTo>
                <a:lnTo>
                  <a:pt x="273269" y="1492469"/>
                </a:lnTo>
                <a:lnTo>
                  <a:pt x="378373" y="1660634"/>
                </a:lnTo>
                <a:lnTo>
                  <a:pt x="409903" y="1870841"/>
                </a:lnTo>
                <a:lnTo>
                  <a:pt x="609600" y="1923394"/>
                </a:lnTo>
                <a:lnTo>
                  <a:pt x="798786" y="1671145"/>
                </a:lnTo>
                <a:lnTo>
                  <a:pt x="735724" y="1250731"/>
                </a:lnTo>
                <a:lnTo>
                  <a:pt x="651641" y="1051035"/>
                </a:lnTo>
                <a:lnTo>
                  <a:pt x="830317" y="1008993"/>
                </a:lnTo>
                <a:lnTo>
                  <a:pt x="998483" y="1481959"/>
                </a:lnTo>
                <a:lnTo>
                  <a:pt x="1030014" y="1891862"/>
                </a:lnTo>
                <a:lnTo>
                  <a:pt x="977462" y="2364828"/>
                </a:lnTo>
                <a:lnTo>
                  <a:pt x="399393" y="3499945"/>
                </a:lnTo>
                <a:cubicBezTo>
                  <a:pt x="402897" y="3534980"/>
                  <a:pt x="336331" y="3591036"/>
                  <a:pt x="325821" y="3626070"/>
                </a:cubicBezTo>
                <a:cubicBezTo>
                  <a:pt x="315311" y="3661104"/>
                  <a:pt x="339834" y="3678621"/>
                  <a:pt x="336331" y="3710152"/>
                </a:cubicBezTo>
                <a:cubicBezTo>
                  <a:pt x="332828" y="3741683"/>
                  <a:pt x="357352" y="3790731"/>
                  <a:pt x="304800" y="3815255"/>
                </a:cubicBezTo>
                <a:lnTo>
                  <a:pt x="241738" y="4025462"/>
                </a:lnTo>
                <a:lnTo>
                  <a:pt x="105104" y="4498427"/>
                </a:lnTo>
                <a:lnTo>
                  <a:pt x="0" y="4834759"/>
                </a:lnTo>
                <a:lnTo>
                  <a:pt x="31531" y="5097517"/>
                </a:lnTo>
                <a:lnTo>
                  <a:pt x="136635" y="5192110"/>
                </a:lnTo>
                <a:lnTo>
                  <a:pt x="199696" y="5255172"/>
                </a:lnTo>
                <a:lnTo>
                  <a:pt x="409904" y="5223643"/>
                </a:lnTo>
                <a:lnTo>
                  <a:pt x="515007" y="5213131"/>
                </a:lnTo>
                <a:lnTo>
                  <a:pt x="620110" y="5171090"/>
                </a:lnTo>
                <a:lnTo>
                  <a:pt x="693681" y="4929352"/>
                </a:lnTo>
                <a:lnTo>
                  <a:pt x="735724" y="4572000"/>
                </a:lnTo>
                <a:lnTo>
                  <a:pt x="882868" y="4014952"/>
                </a:lnTo>
                <a:lnTo>
                  <a:pt x="945931" y="4824249"/>
                </a:lnTo>
                <a:lnTo>
                  <a:pt x="966952" y="4981903"/>
                </a:lnTo>
                <a:lnTo>
                  <a:pt x="1082566" y="5108026"/>
                </a:lnTo>
                <a:lnTo>
                  <a:pt x="1219199" y="5108028"/>
                </a:lnTo>
                <a:lnTo>
                  <a:pt x="1345324" y="5087007"/>
                </a:lnTo>
                <a:lnTo>
                  <a:pt x="1566041" y="4614041"/>
                </a:lnTo>
                <a:lnTo>
                  <a:pt x="1671145" y="4172608"/>
                </a:lnTo>
                <a:lnTo>
                  <a:pt x="2049518" y="4078013"/>
                </a:lnTo>
                <a:lnTo>
                  <a:pt x="2165131" y="4529960"/>
                </a:lnTo>
                <a:lnTo>
                  <a:pt x="2207172" y="4950373"/>
                </a:lnTo>
                <a:lnTo>
                  <a:pt x="2259724" y="5108028"/>
                </a:lnTo>
                <a:cubicBezTo>
                  <a:pt x="2259724" y="5223642"/>
                  <a:pt x="2312277" y="5244660"/>
                  <a:pt x="2312277" y="5360274"/>
                </a:cubicBezTo>
                <a:lnTo>
                  <a:pt x="2427890" y="5528443"/>
                </a:lnTo>
                <a:lnTo>
                  <a:pt x="2532993" y="5559974"/>
                </a:lnTo>
                <a:lnTo>
                  <a:pt x="2680138" y="5528441"/>
                </a:lnTo>
                <a:lnTo>
                  <a:pt x="2669627" y="5423339"/>
                </a:lnTo>
                <a:lnTo>
                  <a:pt x="2659117" y="5423338"/>
                </a:lnTo>
                <a:lnTo>
                  <a:pt x="2690648" y="5044965"/>
                </a:lnTo>
                <a:lnTo>
                  <a:pt x="2690648" y="4740165"/>
                </a:lnTo>
                <a:lnTo>
                  <a:pt x="2858814" y="3983421"/>
                </a:lnTo>
                <a:lnTo>
                  <a:pt x="3153102" y="4277711"/>
                </a:lnTo>
                <a:lnTo>
                  <a:pt x="2911365" y="5234151"/>
                </a:lnTo>
                <a:lnTo>
                  <a:pt x="2974428" y="5559973"/>
                </a:lnTo>
                <a:lnTo>
                  <a:pt x="3142593" y="5612524"/>
                </a:lnTo>
                <a:lnTo>
                  <a:pt x="3300247" y="5675589"/>
                </a:lnTo>
                <a:cubicBezTo>
                  <a:pt x="3412357" y="5651064"/>
                  <a:pt x="3314262" y="5784194"/>
                  <a:pt x="3426372" y="5633544"/>
                </a:cubicBezTo>
                <a:lnTo>
                  <a:pt x="3584028" y="5528441"/>
                </a:lnTo>
                <a:lnTo>
                  <a:pt x="3720664" y="5223642"/>
                </a:lnTo>
                <a:lnTo>
                  <a:pt x="3836277" y="4813738"/>
                </a:lnTo>
                <a:lnTo>
                  <a:pt x="3741682" y="4393325"/>
                </a:lnTo>
                <a:lnTo>
                  <a:pt x="3857297" y="4120055"/>
                </a:lnTo>
                <a:lnTo>
                  <a:pt x="3699642" y="3804745"/>
                </a:lnTo>
                <a:lnTo>
                  <a:pt x="3436883" y="3037490"/>
                </a:lnTo>
                <a:lnTo>
                  <a:pt x="3258207" y="2543504"/>
                </a:lnTo>
                <a:lnTo>
                  <a:pt x="3069021" y="2291255"/>
                </a:lnTo>
                <a:lnTo>
                  <a:pt x="2890345" y="1923393"/>
                </a:lnTo>
                <a:lnTo>
                  <a:pt x="2743200" y="1681655"/>
                </a:lnTo>
                <a:lnTo>
                  <a:pt x="2806262" y="1282262"/>
                </a:lnTo>
                <a:lnTo>
                  <a:pt x="2869324" y="1187669"/>
                </a:lnTo>
                <a:lnTo>
                  <a:pt x="2837793" y="1534511"/>
                </a:lnTo>
                <a:lnTo>
                  <a:pt x="2995448" y="1996966"/>
                </a:lnTo>
                <a:lnTo>
                  <a:pt x="3541986" y="2017986"/>
                </a:lnTo>
                <a:lnTo>
                  <a:pt x="3647090" y="1828800"/>
                </a:lnTo>
                <a:lnTo>
                  <a:pt x="3415862" y="1597573"/>
                </a:lnTo>
                <a:lnTo>
                  <a:pt x="3636579" y="1219200"/>
                </a:lnTo>
                <a:lnTo>
                  <a:pt x="3573517" y="630621"/>
                </a:lnTo>
                <a:lnTo>
                  <a:pt x="3499945" y="515007"/>
                </a:lnTo>
                <a:lnTo>
                  <a:pt x="3048000" y="283780"/>
                </a:lnTo>
                <a:lnTo>
                  <a:pt x="2795752" y="231228"/>
                </a:lnTo>
                <a:lnTo>
                  <a:pt x="2585545" y="42042"/>
                </a:lnTo>
                <a:lnTo>
                  <a:pt x="2448910" y="31532"/>
                </a:lnTo>
                <a:lnTo>
                  <a:pt x="2301765" y="294290"/>
                </a:lnTo>
                <a:lnTo>
                  <a:pt x="2102069" y="493986"/>
                </a:lnTo>
                <a:lnTo>
                  <a:pt x="1807780" y="588580"/>
                </a:lnTo>
                <a:lnTo>
                  <a:pt x="1576552" y="620110"/>
                </a:lnTo>
                <a:lnTo>
                  <a:pt x="1387366" y="388883"/>
                </a:lnTo>
                <a:lnTo>
                  <a:pt x="1250731" y="73572"/>
                </a:lnTo>
                <a:lnTo>
                  <a:pt x="1103586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cover left 2 Rectangle 44">
            <a:extLst>
              <a:ext uri="{FF2B5EF4-FFF2-40B4-BE49-F238E27FC236}">
                <a16:creationId xmlns:a16="http://schemas.microsoft.com/office/drawing/2014/main" id="{5291B0DD-9F28-42B9-A076-B28AFC9B23FA}"/>
              </a:ext>
            </a:extLst>
          </p:cNvPr>
          <p:cNvSpPr/>
          <p:nvPr/>
        </p:nvSpPr>
        <p:spPr>
          <a:xfrm>
            <a:off x="1175728" y="1418818"/>
            <a:ext cx="2272713" cy="4522989"/>
          </a:xfrm>
          <a:prstGeom prst="rect">
            <a:avLst/>
          </a:prstGeom>
          <a:solidFill>
            <a:srgbClr val="D0CEC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cover left 1 Rectangle 44">
            <a:extLst>
              <a:ext uri="{FF2B5EF4-FFF2-40B4-BE49-F238E27FC236}">
                <a16:creationId xmlns:a16="http://schemas.microsoft.com/office/drawing/2014/main" id="{BCB182E7-2B91-4F13-8BAC-5C6EC222BD74}"/>
              </a:ext>
            </a:extLst>
          </p:cNvPr>
          <p:cNvSpPr/>
          <p:nvPr/>
        </p:nvSpPr>
        <p:spPr>
          <a:xfrm>
            <a:off x="1096969" y="1418818"/>
            <a:ext cx="2272713" cy="4522989"/>
          </a:xfrm>
          <a:prstGeom prst="rect">
            <a:avLst/>
          </a:prstGeom>
          <a:solidFill>
            <a:srgbClr val="D0CEC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11C1849-6B98-45F2-B828-65267F6B52A4}"/>
              </a:ext>
            </a:extLst>
          </p:cNvPr>
          <p:cNvSpPr/>
          <p:nvPr/>
        </p:nvSpPr>
        <p:spPr>
          <a:xfrm>
            <a:off x="2185962" y="-61672"/>
            <a:ext cx="786497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19000">
                      <a:schemeClr val="accent4">
                        <a:lumMod val="60000"/>
                        <a:lumOff val="40000"/>
                      </a:schemeClr>
                    </a:gs>
                    <a:gs pos="40000">
                      <a:schemeClr val="accent2">
                        <a:lumMod val="50000"/>
                      </a:schemeClr>
                    </a:gs>
                    <a:gs pos="76000">
                      <a:srgbClr val="FF0000"/>
                    </a:gs>
                    <a:gs pos="97000">
                      <a:srgbClr val="C00000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GrilledCheese BTN" panose="020B0604060402040206" pitchFamily="34" charset="0"/>
              </a:rPr>
              <a:t>DOORS OF DEATH!</a:t>
            </a:r>
            <a:endParaRPr lang="en-US" sz="7200" b="1" cap="none" spc="0" dirty="0">
              <a:ln w="6600">
                <a:solidFill>
                  <a:schemeClr val="accent2"/>
                </a:solidFill>
                <a:prstDash val="solid"/>
              </a:ln>
              <a:gradFill>
                <a:gsLst>
                  <a:gs pos="19000">
                    <a:schemeClr val="accent4">
                      <a:lumMod val="60000"/>
                      <a:lumOff val="40000"/>
                    </a:schemeClr>
                  </a:gs>
                  <a:gs pos="40000">
                    <a:schemeClr val="accent2">
                      <a:lumMod val="50000"/>
                    </a:schemeClr>
                  </a:gs>
                  <a:gs pos="76000">
                    <a:srgbClr val="FF0000"/>
                  </a:gs>
                  <a:gs pos="97000">
                    <a:srgbClr val="C00000"/>
                  </a:gs>
                </a:gsLst>
                <a:lin ang="5400000" scaled="1"/>
              </a:gradFill>
              <a:effectLst>
                <a:outerShdw dist="38100" dir="2700000" algn="tl" rotWithShape="0">
                  <a:schemeClr val="accent2"/>
                </a:outerShdw>
              </a:effectLst>
              <a:latin typeface="GrilledCheese BTN" panose="020B0604060402040206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EA099BF-11D1-4967-B1A8-B19019BEA083}"/>
              </a:ext>
            </a:extLst>
          </p:cNvPr>
          <p:cNvSpPr txBox="1"/>
          <p:nvPr/>
        </p:nvSpPr>
        <p:spPr>
          <a:xfrm>
            <a:off x="287119" y="1583388"/>
            <a:ext cx="35904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>
                <a:solidFill>
                  <a:schemeClr val="accent4">
                    <a:lumMod val="60000"/>
                    <a:lumOff val="40000"/>
                  </a:schemeClr>
                </a:solidFill>
                <a:latin typeface="GrilledCheese BTN" panose="020B0604060402040206" pitchFamily="34" charset="0"/>
              </a:rPr>
              <a:t>CLICK ON A DOOR FOR YOUR FIRST CHOICE</a:t>
            </a:r>
            <a:r>
              <a:rPr lang="en-GB" dirty="0">
                <a:solidFill>
                  <a:srgbClr val="FFC000"/>
                </a:solidFill>
                <a:latin typeface="GrilledCheese BTN" panose="020B0604060402040206" pitchFamily="34" charset="0"/>
              </a:rPr>
              <a:t>.</a:t>
            </a:r>
          </a:p>
          <a:p>
            <a:pPr algn="just"/>
            <a:endParaRPr lang="en-GB" dirty="0">
              <a:solidFill>
                <a:srgbClr val="FFC000"/>
              </a:solidFill>
              <a:latin typeface="GrilledCheese BTN" panose="020B0604060402040206" pitchFamily="34" charset="0"/>
            </a:endParaRPr>
          </a:p>
          <a:p>
            <a:pPr algn="just"/>
            <a:r>
              <a:rPr lang="en-GB" dirty="0">
                <a:solidFill>
                  <a:srgbClr val="FFC000"/>
                </a:solidFill>
                <a:latin typeface="GrilledCheese BTN" panose="020B0604060402040206" pitchFamily="34" charset="0"/>
              </a:rPr>
              <a:t>A DIFFERENT ‘SAFE’ DOOR WILL OPEN FOR YOU.</a:t>
            </a:r>
          </a:p>
          <a:p>
            <a:pPr algn="just"/>
            <a:endParaRPr lang="en-GB" dirty="0">
              <a:solidFill>
                <a:srgbClr val="FFC000"/>
              </a:solidFill>
              <a:latin typeface="GrilledCheese BTN" panose="020B0604060402040206" pitchFamily="34" charset="0"/>
            </a:endParaRPr>
          </a:p>
          <a:p>
            <a:pPr algn="just"/>
            <a:r>
              <a:rPr lang="en-GB" dirty="0">
                <a:solidFill>
                  <a:srgbClr val="FFC000"/>
                </a:solidFill>
                <a:latin typeface="GrilledCheese BTN" panose="020B0604060402040206" pitchFamily="34" charset="0"/>
              </a:rPr>
              <a:t>YOU THEN HAVE THE CHOICE OF CLICKING ON ONE OF THE TWO REMAINING CLOSED DOORS.</a:t>
            </a:r>
          </a:p>
          <a:p>
            <a:pPr algn="just"/>
            <a:endParaRPr lang="en-GB" dirty="0">
              <a:solidFill>
                <a:srgbClr val="FFC000"/>
              </a:solidFill>
              <a:latin typeface="GrilledCheese BTN" panose="020B0604060402040206" pitchFamily="34" charset="0"/>
            </a:endParaRPr>
          </a:p>
          <a:p>
            <a:pPr algn="just"/>
            <a:r>
              <a:rPr lang="en-GB" dirty="0">
                <a:solidFill>
                  <a:schemeClr val="accent4">
                    <a:lumMod val="60000"/>
                    <a:lumOff val="40000"/>
                  </a:schemeClr>
                </a:solidFill>
                <a:latin typeface="GrilledCheese BTN" panose="020B0604060402040206" pitchFamily="34" charset="0"/>
              </a:rPr>
              <a:t>CLICK ON THE OTHER SAFE DOOR AND YOU WILL SURVIVE.</a:t>
            </a:r>
          </a:p>
          <a:p>
            <a:pPr algn="just"/>
            <a:endParaRPr lang="en-GB" dirty="0">
              <a:solidFill>
                <a:schemeClr val="accent4">
                  <a:lumMod val="60000"/>
                  <a:lumOff val="40000"/>
                </a:schemeClr>
              </a:solidFill>
              <a:latin typeface="GrilledCheese BTN" panose="020B0604060402040206" pitchFamily="34" charset="0"/>
            </a:endParaRPr>
          </a:p>
          <a:p>
            <a:pPr algn="just"/>
            <a:r>
              <a:rPr lang="en-GB" dirty="0">
                <a:solidFill>
                  <a:schemeClr val="accent4">
                    <a:lumMod val="60000"/>
                    <a:lumOff val="40000"/>
                  </a:schemeClr>
                </a:solidFill>
                <a:latin typeface="GrilledCheese BTN" panose="020B0604060402040206" pitchFamily="34" charset="0"/>
              </a:rPr>
              <a:t>CLICK ON THE WRONG DOOR AND THE MONSTROUS THING WILL ATTACK!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43BFF7A-BFAC-4DA9-AC1A-8A07A536B33B}"/>
              </a:ext>
            </a:extLst>
          </p:cNvPr>
          <p:cNvSpPr txBox="1"/>
          <p:nvPr/>
        </p:nvSpPr>
        <p:spPr>
          <a:xfrm>
            <a:off x="8044660" y="1115173"/>
            <a:ext cx="309342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GrilledCheese BTN" panose="020B0604060402040206" pitchFamily="34" charset="0"/>
              </a:rPr>
              <a:t>SURVIVE OR NOT</a:t>
            </a:r>
            <a:r>
              <a:rPr lang="en-GB" sz="1400" dirty="0">
                <a:solidFill>
                  <a:schemeClr val="accent4">
                    <a:lumMod val="60000"/>
                    <a:lumOff val="40000"/>
                  </a:schemeClr>
                </a:solidFill>
                <a:latin typeface="Gill Sans Ultra Bold" panose="020B0A02020104020203" pitchFamily="34" charset="0"/>
              </a:rPr>
              <a:t>,</a:t>
            </a:r>
            <a:r>
              <a:rPr lang="en-GB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GrilledCheese BTN" panose="020B0604060402040206" pitchFamily="34" charset="0"/>
              </a:rPr>
              <a:t> CLICK ON THE ‘NEXT’ BUTTON FOR ANOTHER GO</a:t>
            </a:r>
          </a:p>
          <a:p>
            <a:pPr algn="ctr"/>
            <a:endParaRPr lang="en-GB" sz="2400" dirty="0">
              <a:solidFill>
                <a:schemeClr val="accent4">
                  <a:lumMod val="60000"/>
                  <a:lumOff val="40000"/>
                </a:schemeClr>
              </a:solidFill>
              <a:latin typeface="GrilledCheese BTN" panose="020B0604060402040206" pitchFamily="34" charset="0"/>
            </a:endParaRPr>
          </a:p>
          <a:p>
            <a:pPr algn="ctr"/>
            <a:r>
              <a:rPr lang="en-GB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GrilledCheese BTN" panose="020B0604060402040206" pitchFamily="34" charset="0"/>
              </a:rPr>
              <a:t>YOU HAVE 12 GOES IN A SET OF GAMES</a:t>
            </a:r>
          </a:p>
          <a:p>
            <a:pPr algn="ctr"/>
            <a:r>
              <a:rPr lang="en-GB" dirty="0">
                <a:solidFill>
                  <a:srgbClr val="FFC000"/>
                </a:solidFill>
                <a:latin typeface="GrilledCheese BTN" panose="020B0604060402040206" pitchFamily="34" charset="0"/>
              </a:rPr>
              <a:t>COUNT THE NUMBER OF DOORS YOU CAN OPEN WITHOUT THE MONSTROUS THING ATTACKING.</a:t>
            </a:r>
          </a:p>
          <a:p>
            <a:pPr algn="ctr"/>
            <a:endParaRPr lang="en-GB" sz="2400" dirty="0">
              <a:solidFill>
                <a:schemeClr val="accent4">
                  <a:lumMod val="60000"/>
                  <a:lumOff val="40000"/>
                </a:schemeClr>
              </a:solidFill>
              <a:latin typeface="GrilledCheese BTN" panose="020B0604060402040206" pitchFamily="34" charset="0"/>
            </a:endParaRPr>
          </a:p>
          <a:p>
            <a:pPr algn="ctr"/>
            <a:endParaRPr lang="en-GB" sz="2400" dirty="0">
              <a:solidFill>
                <a:schemeClr val="accent4">
                  <a:lumMod val="60000"/>
                  <a:lumOff val="40000"/>
                </a:schemeClr>
              </a:solidFill>
              <a:latin typeface="GrilledCheese BTN" panose="020B0604060402040206" pitchFamily="34" charset="0"/>
            </a:endParaRPr>
          </a:p>
          <a:p>
            <a:pPr algn="ctr"/>
            <a:r>
              <a:rPr lang="en-GB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GrilledCheese BTN" panose="020B0604060402040206" pitchFamily="34" charset="0"/>
              </a:rPr>
              <a:t>GOOD LUCK!</a:t>
            </a:r>
          </a:p>
          <a:p>
            <a:pPr algn="ctr"/>
            <a:endParaRPr lang="en-GB" sz="2400" dirty="0">
              <a:solidFill>
                <a:srgbClr val="FFC000"/>
              </a:solidFill>
              <a:latin typeface="GrilledCheese BTN" panose="020B0604060402040206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B22A47-CFA3-41C4-9D50-A32247DC4C8E}"/>
              </a:ext>
            </a:extLst>
          </p:cNvPr>
          <p:cNvSpPr/>
          <p:nvPr/>
        </p:nvSpPr>
        <p:spPr>
          <a:xfrm>
            <a:off x="5177182" y="6055774"/>
            <a:ext cx="180402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19000">
                      <a:schemeClr val="accent4">
                        <a:lumMod val="60000"/>
                        <a:lumOff val="40000"/>
                      </a:schemeClr>
                    </a:gs>
                    <a:gs pos="40000">
                      <a:schemeClr val="accent2">
                        <a:lumMod val="50000"/>
                      </a:schemeClr>
                    </a:gs>
                    <a:gs pos="76000">
                      <a:srgbClr val="FF0000"/>
                    </a:gs>
                    <a:gs pos="97000">
                      <a:srgbClr val="C00000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GrilledCheese BTN" panose="020B0604060402040206" pitchFamily="34" charset="0"/>
              </a:rPr>
              <a:t>START</a:t>
            </a:r>
            <a:endParaRPr lang="en-US" sz="4400" b="1" cap="none" spc="0" dirty="0">
              <a:ln w="6600">
                <a:solidFill>
                  <a:schemeClr val="accent2"/>
                </a:solidFill>
                <a:prstDash val="solid"/>
              </a:ln>
              <a:gradFill>
                <a:gsLst>
                  <a:gs pos="19000">
                    <a:schemeClr val="accent4">
                      <a:lumMod val="60000"/>
                      <a:lumOff val="40000"/>
                    </a:schemeClr>
                  </a:gs>
                  <a:gs pos="40000">
                    <a:schemeClr val="accent2">
                      <a:lumMod val="50000"/>
                    </a:schemeClr>
                  </a:gs>
                  <a:gs pos="76000">
                    <a:srgbClr val="FF0000"/>
                  </a:gs>
                  <a:gs pos="97000">
                    <a:srgbClr val="C00000"/>
                  </a:gs>
                </a:gsLst>
                <a:lin ang="5400000" scaled="1"/>
              </a:gradFill>
              <a:effectLst>
                <a:outerShdw dist="38100" dir="2700000" algn="tl" rotWithShape="0">
                  <a:schemeClr val="accent2"/>
                </a:outerShdw>
              </a:effectLst>
              <a:latin typeface="GrilledCheese BTN" panose="020B0604060402040206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E26948B-98BA-42EA-B0B6-D1B619D6D7B2}"/>
              </a:ext>
            </a:extLst>
          </p:cNvPr>
          <p:cNvGrpSpPr/>
          <p:nvPr/>
        </p:nvGrpSpPr>
        <p:grpSpPr>
          <a:xfrm>
            <a:off x="5162813" y="6094094"/>
            <a:ext cx="9136486" cy="575733"/>
            <a:chOff x="2598602" y="8258613"/>
            <a:chExt cx="9136486" cy="575733"/>
          </a:xfrm>
          <a:solidFill>
            <a:srgbClr val="E7E6E6">
              <a:alpha val="0"/>
            </a:srgbClr>
          </a:solidFill>
        </p:grpSpPr>
        <p:sp>
          <p:nvSpPr>
            <p:cNvPr id="18" name="Rectangle 17">
              <a:hlinkClick r:id="rId8" action="ppaction://hlinksldjump"/>
              <a:extLst>
                <a:ext uri="{FF2B5EF4-FFF2-40B4-BE49-F238E27FC236}">
                  <a16:creationId xmlns:a16="http://schemas.microsoft.com/office/drawing/2014/main" id="{6D0AE448-CAE8-46AC-ADC9-C7DA72F6BBA0}"/>
                </a:ext>
              </a:extLst>
            </p:cNvPr>
            <p:cNvSpPr/>
            <p:nvPr/>
          </p:nvSpPr>
          <p:spPr>
            <a:xfrm>
              <a:off x="2598602" y="8258613"/>
              <a:ext cx="1542160" cy="5757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>
              <a:hlinkClick r:id="" action="ppaction://customshow?id=0"/>
              <a:extLst>
                <a:ext uri="{FF2B5EF4-FFF2-40B4-BE49-F238E27FC236}">
                  <a16:creationId xmlns:a16="http://schemas.microsoft.com/office/drawing/2014/main" id="{522F0FB2-B0CA-4303-9975-9D8789F4706B}"/>
                </a:ext>
              </a:extLst>
            </p:cNvPr>
            <p:cNvSpPr/>
            <p:nvPr/>
          </p:nvSpPr>
          <p:spPr>
            <a:xfrm>
              <a:off x="4105984" y="8258613"/>
              <a:ext cx="1542160" cy="5757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>
              <a:hlinkClick r:id="" action="ppaction://customshow?id=1"/>
              <a:extLst>
                <a:ext uri="{FF2B5EF4-FFF2-40B4-BE49-F238E27FC236}">
                  <a16:creationId xmlns:a16="http://schemas.microsoft.com/office/drawing/2014/main" id="{789D3AAA-A3C4-4446-9B28-DE9416402D46}"/>
                </a:ext>
              </a:extLst>
            </p:cNvPr>
            <p:cNvSpPr/>
            <p:nvPr/>
          </p:nvSpPr>
          <p:spPr>
            <a:xfrm>
              <a:off x="5642074" y="8258613"/>
              <a:ext cx="1542160" cy="5757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>
              <a:hlinkClick r:id="rId9" action="ppaction://hlinksldjump"/>
              <a:extLst>
                <a:ext uri="{FF2B5EF4-FFF2-40B4-BE49-F238E27FC236}">
                  <a16:creationId xmlns:a16="http://schemas.microsoft.com/office/drawing/2014/main" id="{3494C330-064C-4032-8108-6AA05F68FA05}"/>
                </a:ext>
              </a:extLst>
            </p:cNvPr>
            <p:cNvSpPr/>
            <p:nvPr/>
          </p:nvSpPr>
          <p:spPr>
            <a:xfrm>
              <a:off x="7149456" y="8258613"/>
              <a:ext cx="1542160" cy="5757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 21">
              <a:hlinkClick r:id="rId9" action="ppaction://hlinksldjump"/>
              <a:extLst>
                <a:ext uri="{FF2B5EF4-FFF2-40B4-BE49-F238E27FC236}">
                  <a16:creationId xmlns:a16="http://schemas.microsoft.com/office/drawing/2014/main" id="{7FB65901-AC0F-4987-9A23-FFA3DBE6AC91}"/>
                </a:ext>
              </a:extLst>
            </p:cNvPr>
            <p:cNvSpPr/>
            <p:nvPr/>
          </p:nvSpPr>
          <p:spPr>
            <a:xfrm>
              <a:off x="8685546" y="8258613"/>
              <a:ext cx="1542160" cy="5757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>
              <a:hlinkClick r:id="rId10" action="ppaction://hlinksldjump"/>
              <a:extLst>
                <a:ext uri="{FF2B5EF4-FFF2-40B4-BE49-F238E27FC236}">
                  <a16:creationId xmlns:a16="http://schemas.microsoft.com/office/drawing/2014/main" id="{D90F5A3F-BC1E-44F6-926C-BB7470AC615B}"/>
                </a:ext>
              </a:extLst>
            </p:cNvPr>
            <p:cNvSpPr/>
            <p:nvPr/>
          </p:nvSpPr>
          <p:spPr>
            <a:xfrm>
              <a:off x="10192928" y="8258613"/>
              <a:ext cx="1542160" cy="5757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47AB09D3-D6AE-4323-9D83-4481C5B90997}"/>
              </a:ext>
            </a:extLst>
          </p:cNvPr>
          <p:cNvSpPr/>
          <p:nvPr/>
        </p:nvSpPr>
        <p:spPr>
          <a:xfrm>
            <a:off x="-12143" y="6017205"/>
            <a:ext cx="5324765" cy="850583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BD37CFB-E080-4E5C-A8EB-98097E6439D9}"/>
              </a:ext>
            </a:extLst>
          </p:cNvPr>
          <p:cNvSpPr/>
          <p:nvPr/>
        </p:nvSpPr>
        <p:spPr>
          <a:xfrm>
            <a:off x="6981202" y="5974632"/>
            <a:ext cx="5198877" cy="850583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99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44444E-6 L -0.62578 4.44444E-6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left DOOR CLOSED Picture 6" descr="A picture containing wooden, old&#10;&#10;Description automatically generated">
            <a:extLst>
              <a:ext uri="{FF2B5EF4-FFF2-40B4-BE49-F238E27FC236}">
                <a16:creationId xmlns:a16="http://schemas.microsoft.com/office/drawing/2014/main" id="{F2F019E9-9497-499E-BD99-D8806B5FD0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871130" y="1418818"/>
            <a:ext cx="2619113" cy="4522989"/>
          </a:xfrm>
          <a:prstGeom prst="rect">
            <a:avLst/>
          </a:prstGeom>
          <a:effectLst>
            <a:outerShdw blurRad="50800" dist="114300" algn="l" rotWithShape="0">
              <a:prstClr val="black">
                <a:alpha val="75000"/>
              </a:prstClr>
            </a:outerShdw>
            <a:softEdge rad="31750"/>
          </a:effectLst>
          <a:scene3d>
            <a:camera prst="orthographicFront">
              <a:rot lat="0" lon="20099960" rev="0"/>
            </a:camera>
            <a:lightRig rig="threePt" dir="t"/>
          </a:scene3d>
          <a:sp3d extrusionH="101600" prstMaterial="dkEdge">
            <a:extrusionClr>
              <a:schemeClr val="tx1">
                <a:lumMod val="85000"/>
                <a:lumOff val="15000"/>
              </a:schemeClr>
            </a:extrusionClr>
          </a:sp3d>
        </p:spPr>
      </p:pic>
      <p:sp>
        <p:nvSpPr>
          <p:cNvPr id="29" name="LEFT DOOR OPEN Rectangle 17">
            <a:extLst>
              <a:ext uri="{FF2B5EF4-FFF2-40B4-BE49-F238E27FC236}">
                <a16:creationId xmlns:a16="http://schemas.microsoft.com/office/drawing/2014/main" id="{975DEC27-F8CB-4B19-9F05-D23398A5FC06}"/>
              </a:ext>
            </a:extLst>
          </p:cNvPr>
          <p:cNvSpPr/>
          <p:nvPr/>
        </p:nvSpPr>
        <p:spPr>
          <a:xfrm flipH="1">
            <a:off x="2954441" y="991829"/>
            <a:ext cx="1439893" cy="5286250"/>
          </a:xfrm>
          <a:custGeom>
            <a:avLst/>
            <a:gdLst>
              <a:gd name="connsiteX0" fmla="*/ 0 w 1409335"/>
              <a:gd name="connsiteY0" fmla="*/ 0 h 3083984"/>
              <a:gd name="connsiteX1" fmla="*/ 1409335 w 1409335"/>
              <a:gd name="connsiteY1" fmla="*/ 0 h 3083984"/>
              <a:gd name="connsiteX2" fmla="*/ 1409335 w 1409335"/>
              <a:gd name="connsiteY2" fmla="*/ 3083984 h 3083984"/>
              <a:gd name="connsiteX3" fmla="*/ 0 w 1409335"/>
              <a:gd name="connsiteY3" fmla="*/ 3083984 h 3083984"/>
              <a:gd name="connsiteX4" fmla="*/ 0 w 1409335"/>
              <a:gd name="connsiteY4" fmla="*/ 0 h 3083984"/>
              <a:gd name="connsiteX0" fmla="*/ 11875 w 1409335"/>
              <a:gd name="connsiteY0" fmla="*/ 0 h 3262114"/>
              <a:gd name="connsiteX1" fmla="*/ 1409335 w 1409335"/>
              <a:gd name="connsiteY1" fmla="*/ 178130 h 3262114"/>
              <a:gd name="connsiteX2" fmla="*/ 1409335 w 1409335"/>
              <a:gd name="connsiteY2" fmla="*/ 3262114 h 3262114"/>
              <a:gd name="connsiteX3" fmla="*/ 0 w 1409335"/>
              <a:gd name="connsiteY3" fmla="*/ 3262114 h 3262114"/>
              <a:gd name="connsiteX4" fmla="*/ 11875 w 1409335"/>
              <a:gd name="connsiteY4" fmla="*/ 0 h 3262114"/>
              <a:gd name="connsiteX0" fmla="*/ 1143 w 1398603"/>
              <a:gd name="connsiteY0" fmla="*/ 0 h 3487745"/>
              <a:gd name="connsiteX1" fmla="*/ 1398603 w 1398603"/>
              <a:gd name="connsiteY1" fmla="*/ 178130 h 3487745"/>
              <a:gd name="connsiteX2" fmla="*/ 1398603 w 1398603"/>
              <a:gd name="connsiteY2" fmla="*/ 3262114 h 3487745"/>
              <a:gd name="connsiteX3" fmla="*/ 1143 w 1398603"/>
              <a:gd name="connsiteY3" fmla="*/ 3487745 h 3487745"/>
              <a:gd name="connsiteX4" fmla="*/ 1143 w 1398603"/>
              <a:gd name="connsiteY4" fmla="*/ 0 h 3487745"/>
              <a:gd name="connsiteX0" fmla="*/ 1143 w 1398603"/>
              <a:gd name="connsiteY0" fmla="*/ 0 h 3611386"/>
              <a:gd name="connsiteX1" fmla="*/ 1398603 w 1398603"/>
              <a:gd name="connsiteY1" fmla="*/ 301771 h 3611386"/>
              <a:gd name="connsiteX2" fmla="*/ 1398603 w 1398603"/>
              <a:gd name="connsiteY2" fmla="*/ 3385755 h 3611386"/>
              <a:gd name="connsiteX3" fmla="*/ 1143 w 1398603"/>
              <a:gd name="connsiteY3" fmla="*/ 3611386 h 3611386"/>
              <a:gd name="connsiteX4" fmla="*/ 1143 w 1398603"/>
              <a:gd name="connsiteY4" fmla="*/ 0 h 3611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8603" h="3611386">
                <a:moveTo>
                  <a:pt x="1143" y="0"/>
                </a:moveTo>
                <a:lnTo>
                  <a:pt x="1398603" y="301771"/>
                </a:lnTo>
                <a:lnTo>
                  <a:pt x="1398603" y="3385755"/>
                </a:lnTo>
                <a:lnTo>
                  <a:pt x="1143" y="3611386"/>
                </a:lnTo>
                <a:cubicBezTo>
                  <a:pt x="5101" y="2524015"/>
                  <a:pt x="-2815" y="1087371"/>
                  <a:pt x="1143" y="0"/>
                </a:cubicBez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757" b="-7865"/>
            </a:stretch>
          </a:blipFill>
          <a:ln>
            <a:noFill/>
          </a:ln>
          <a:scene3d>
            <a:camera prst="orthographicFront">
              <a:rot lat="0" lon="3899935" rev="0"/>
            </a:camera>
            <a:lightRig rig="threePt" dir="t"/>
          </a:scene3d>
          <a:sp3d extrusionH="146050">
            <a:extrusionClr>
              <a:schemeClr val="tx1">
                <a:lumMod val="85000"/>
                <a:lumOff val="1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37" name="right DOOR CLOSED Picture 6" descr="A picture containing wooden, old&#10;&#10;Description automatically generated">
            <a:extLst>
              <a:ext uri="{FF2B5EF4-FFF2-40B4-BE49-F238E27FC236}">
                <a16:creationId xmlns:a16="http://schemas.microsoft.com/office/drawing/2014/main" id="{955F3E1A-3350-4BCE-B5DE-CA19BA124E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8161518" y="1418818"/>
            <a:ext cx="2619113" cy="4522989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ffectLst>
            <a:outerShdw blurRad="50800" dist="114300" algn="l" rotWithShape="0">
              <a:prstClr val="black">
                <a:alpha val="75000"/>
              </a:prstClr>
            </a:outerShdw>
            <a:softEdge rad="31750"/>
          </a:effectLst>
          <a:scene3d>
            <a:camera prst="orthographicFront">
              <a:rot lat="0" lon="20099960" rev="0"/>
            </a:camera>
            <a:lightRig rig="threePt" dir="t"/>
          </a:scene3d>
          <a:sp3d extrusionH="101600" prstMaterial="dkEdge">
            <a:extrusionClr>
              <a:schemeClr val="tx1">
                <a:lumMod val="85000"/>
                <a:lumOff val="15000"/>
              </a:schemeClr>
            </a:extrusionClr>
          </a:sp3d>
        </p:spPr>
      </p:pic>
      <p:sp>
        <p:nvSpPr>
          <p:cNvPr id="38" name="RIGHT DOOR OPEN Rectangle 17">
            <a:extLst>
              <a:ext uri="{FF2B5EF4-FFF2-40B4-BE49-F238E27FC236}">
                <a16:creationId xmlns:a16="http://schemas.microsoft.com/office/drawing/2014/main" id="{63E531B3-771F-4038-A1BF-70E506969F15}"/>
              </a:ext>
            </a:extLst>
          </p:cNvPr>
          <p:cNvSpPr/>
          <p:nvPr/>
        </p:nvSpPr>
        <p:spPr>
          <a:xfrm flipH="1">
            <a:off x="10207043" y="1022199"/>
            <a:ext cx="1439893" cy="5286250"/>
          </a:xfrm>
          <a:custGeom>
            <a:avLst/>
            <a:gdLst>
              <a:gd name="connsiteX0" fmla="*/ 0 w 1409335"/>
              <a:gd name="connsiteY0" fmla="*/ 0 h 3083984"/>
              <a:gd name="connsiteX1" fmla="*/ 1409335 w 1409335"/>
              <a:gd name="connsiteY1" fmla="*/ 0 h 3083984"/>
              <a:gd name="connsiteX2" fmla="*/ 1409335 w 1409335"/>
              <a:gd name="connsiteY2" fmla="*/ 3083984 h 3083984"/>
              <a:gd name="connsiteX3" fmla="*/ 0 w 1409335"/>
              <a:gd name="connsiteY3" fmla="*/ 3083984 h 3083984"/>
              <a:gd name="connsiteX4" fmla="*/ 0 w 1409335"/>
              <a:gd name="connsiteY4" fmla="*/ 0 h 3083984"/>
              <a:gd name="connsiteX0" fmla="*/ 11875 w 1409335"/>
              <a:gd name="connsiteY0" fmla="*/ 0 h 3262114"/>
              <a:gd name="connsiteX1" fmla="*/ 1409335 w 1409335"/>
              <a:gd name="connsiteY1" fmla="*/ 178130 h 3262114"/>
              <a:gd name="connsiteX2" fmla="*/ 1409335 w 1409335"/>
              <a:gd name="connsiteY2" fmla="*/ 3262114 h 3262114"/>
              <a:gd name="connsiteX3" fmla="*/ 0 w 1409335"/>
              <a:gd name="connsiteY3" fmla="*/ 3262114 h 3262114"/>
              <a:gd name="connsiteX4" fmla="*/ 11875 w 1409335"/>
              <a:gd name="connsiteY4" fmla="*/ 0 h 3262114"/>
              <a:gd name="connsiteX0" fmla="*/ 1143 w 1398603"/>
              <a:gd name="connsiteY0" fmla="*/ 0 h 3487745"/>
              <a:gd name="connsiteX1" fmla="*/ 1398603 w 1398603"/>
              <a:gd name="connsiteY1" fmla="*/ 178130 h 3487745"/>
              <a:gd name="connsiteX2" fmla="*/ 1398603 w 1398603"/>
              <a:gd name="connsiteY2" fmla="*/ 3262114 h 3487745"/>
              <a:gd name="connsiteX3" fmla="*/ 1143 w 1398603"/>
              <a:gd name="connsiteY3" fmla="*/ 3487745 h 3487745"/>
              <a:gd name="connsiteX4" fmla="*/ 1143 w 1398603"/>
              <a:gd name="connsiteY4" fmla="*/ 0 h 3487745"/>
              <a:gd name="connsiteX0" fmla="*/ 1143 w 1398603"/>
              <a:gd name="connsiteY0" fmla="*/ 0 h 3611386"/>
              <a:gd name="connsiteX1" fmla="*/ 1398603 w 1398603"/>
              <a:gd name="connsiteY1" fmla="*/ 301771 h 3611386"/>
              <a:gd name="connsiteX2" fmla="*/ 1398603 w 1398603"/>
              <a:gd name="connsiteY2" fmla="*/ 3385755 h 3611386"/>
              <a:gd name="connsiteX3" fmla="*/ 1143 w 1398603"/>
              <a:gd name="connsiteY3" fmla="*/ 3611386 h 3611386"/>
              <a:gd name="connsiteX4" fmla="*/ 1143 w 1398603"/>
              <a:gd name="connsiteY4" fmla="*/ 0 h 3611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8603" h="3611386">
                <a:moveTo>
                  <a:pt x="1143" y="0"/>
                </a:moveTo>
                <a:lnTo>
                  <a:pt x="1398603" y="301771"/>
                </a:lnTo>
                <a:lnTo>
                  <a:pt x="1398603" y="3385755"/>
                </a:lnTo>
                <a:lnTo>
                  <a:pt x="1143" y="3611386"/>
                </a:lnTo>
                <a:cubicBezTo>
                  <a:pt x="5101" y="2524015"/>
                  <a:pt x="-2815" y="1087371"/>
                  <a:pt x="1143" y="0"/>
                </a:cubicBez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757" b="-7865"/>
            </a:stretch>
          </a:blipFill>
          <a:ln>
            <a:noFill/>
          </a:ln>
          <a:scene3d>
            <a:camera prst="orthographicFront">
              <a:rot lat="0" lon="3899935" rev="0"/>
            </a:camera>
            <a:lightRig rig="threePt" dir="t"/>
          </a:scene3d>
          <a:sp3d extrusionH="146050">
            <a:extrusionClr>
              <a:schemeClr val="tx1">
                <a:lumMod val="85000"/>
                <a:lumOff val="1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34" name="middle DOOR CLOSED Picture 6" descr="A picture containing wooden, old&#10;&#10;Description automatically generated">
            <a:extLst>
              <a:ext uri="{FF2B5EF4-FFF2-40B4-BE49-F238E27FC236}">
                <a16:creationId xmlns:a16="http://schemas.microsoft.com/office/drawing/2014/main" id="{64103481-D7D6-412B-A2D1-A17579EF7D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4530343" y="1418818"/>
            <a:ext cx="2619113" cy="4522989"/>
          </a:xfrm>
          <a:prstGeom prst="rect">
            <a:avLst/>
          </a:prstGeom>
          <a:ln>
            <a:noFill/>
          </a:ln>
          <a:effectLst>
            <a:outerShdw blurRad="50800" dist="114300" algn="l" rotWithShape="0">
              <a:prstClr val="black">
                <a:alpha val="75000"/>
              </a:prstClr>
            </a:outerShdw>
            <a:softEdge rad="31750"/>
          </a:effectLst>
          <a:scene3d>
            <a:camera prst="orthographicFront">
              <a:rot lat="0" lon="20099960" rev="0"/>
            </a:camera>
            <a:lightRig rig="threePt" dir="t"/>
          </a:scene3d>
          <a:sp3d extrusionH="101600" prstMaterial="dkEdge">
            <a:extrusionClr>
              <a:schemeClr val="tx1">
                <a:lumMod val="85000"/>
                <a:lumOff val="15000"/>
              </a:schemeClr>
            </a:extrusionClr>
          </a:sp3d>
        </p:spPr>
      </p:pic>
      <p:sp>
        <p:nvSpPr>
          <p:cNvPr id="35" name="MIDDLE DOOR OPEN Rectangle 17">
            <a:extLst>
              <a:ext uri="{FF2B5EF4-FFF2-40B4-BE49-F238E27FC236}">
                <a16:creationId xmlns:a16="http://schemas.microsoft.com/office/drawing/2014/main" id="{284D2050-593A-4931-9958-97B3185F1E1E}"/>
              </a:ext>
            </a:extLst>
          </p:cNvPr>
          <p:cNvSpPr/>
          <p:nvPr/>
        </p:nvSpPr>
        <p:spPr>
          <a:xfrm flipH="1">
            <a:off x="6580742" y="991829"/>
            <a:ext cx="1439893" cy="5286250"/>
          </a:xfrm>
          <a:custGeom>
            <a:avLst/>
            <a:gdLst>
              <a:gd name="connsiteX0" fmla="*/ 0 w 1409335"/>
              <a:gd name="connsiteY0" fmla="*/ 0 h 3083984"/>
              <a:gd name="connsiteX1" fmla="*/ 1409335 w 1409335"/>
              <a:gd name="connsiteY1" fmla="*/ 0 h 3083984"/>
              <a:gd name="connsiteX2" fmla="*/ 1409335 w 1409335"/>
              <a:gd name="connsiteY2" fmla="*/ 3083984 h 3083984"/>
              <a:gd name="connsiteX3" fmla="*/ 0 w 1409335"/>
              <a:gd name="connsiteY3" fmla="*/ 3083984 h 3083984"/>
              <a:gd name="connsiteX4" fmla="*/ 0 w 1409335"/>
              <a:gd name="connsiteY4" fmla="*/ 0 h 3083984"/>
              <a:gd name="connsiteX0" fmla="*/ 11875 w 1409335"/>
              <a:gd name="connsiteY0" fmla="*/ 0 h 3262114"/>
              <a:gd name="connsiteX1" fmla="*/ 1409335 w 1409335"/>
              <a:gd name="connsiteY1" fmla="*/ 178130 h 3262114"/>
              <a:gd name="connsiteX2" fmla="*/ 1409335 w 1409335"/>
              <a:gd name="connsiteY2" fmla="*/ 3262114 h 3262114"/>
              <a:gd name="connsiteX3" fmla="*/ 0 w 1409335"/>
              <a:gd name="connsiteY3" fmla="*/ 3262114 h 3262114"/>
              <a:gd name="connsiteX4" fmla="*/ 11875 w 1409335"/>
              <a:gd name="connsiteY4" fmla="*/ 0 h 3262114"/>
              <a:gd name="connsiteX0" fmla="*/ 1143 w 1398603"/>
              <a:gd name="connsiteY0" fmla="*/ 0 h 3487745"/>
              <a:gd name="connsiteX1" fmla="*/ 1398603 w 1398603"/>
              <a:gd name="connsiteY1" fmla="*/ 178130 h 3487745"/>
              <a:gd name="connsiteX2" fmla="*/ 1398603 w 1398603"/>
              <a:gd name="connsiteY2" fmla="*/ 3262114 h 3487745"/>
              <a:gd name="connsiteX3" fmla="*/ 1143 w 1398603"/>
              <a:gd name="connsiteY3" fmla="*/ 3487745 h 3487745"/>
              <a:gd name="connsiteX4" fmla="*/ 1143 w 1398603"/>
              <a:gd name="connsiteY4" fmla="*/ 0 h 3487745"/>
              <a:gd name="connsiteX0" fmla="*/ 1143 w 1398603"/>
              <a:gd name="connsiteY0" fmla="*/ 0 h 3611386"/>
              <a:gd name="connsiteX1" fmla="*/ 1398603 w 1398603"/>
              <a:gd name="connsiteY1" fmla="*/ 301771 h 3611386"/>
              <a:gd name="connsiteX2" fmla="*/ 1398603 w 1398603"/>
              <a:gd name="connsiteY2" fmla="*/ 3385755 h 3611386"/>
              <a:gd name="connsiteX3" fmla="*/ 1143 w 1398603"/>
              <a:gd name="connsiteY3" fmla="*/ 3611386 h 3611386"/>
              <a:gd name="connsiteX4" fmla="*/ 1143 w 1398603"/>
              <a:gd name="connsiteY4" fmla="*/ 0 h 3611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8603" h="3611386">
                <a:moveTo>
                  <a:pt x="1143" y="0"/>
                </a:moveTo>
                <a:lnTo>
                  <a:pt x="1398603" y="301771"/>
                </a:lnTo>
                <a:lnTo>
                  <a:pt x="1398603" y="3385755"/>
                </a:lnTo>
                <a:lnTo>
                  <a:pt x="1143" y="3611386"/>
                </a:lnTo>
                <a:cubicBezTo>
                  <a:pt x="5101" y="2524015"/>
                  <a:pt x="-2815" y="1087371"/>
                  <a:pt x="1143" y="0"/>
                </a:cubicBez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757" b="-7865"/>
            </a:stretch>
          </a:blipFill>
          <a:ln>
            <a:noFill/>
          </a:ln>
          <a:scene3d>
            <a:camera prst="orthographicFront">
              <a:rot lat="0" lon="3899935" rev="0"/>
            </a:camera>
            <a:lightRig rig="threePt" dir="t"/>
          </a:scene3d>
          <a:sp3d extrusionH="146050">
            <a:extrusionClr>
              <a:schemeClr val="tx1">
                <a:lumMod val="85000"/>
                <a:lumOff val="1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42" name="MONSTER Freeform: Shape 41">
            <a:hlinkHover r:id="" action="ppaction://noaction">
              <a:snd r:embed="rId7" name="Growl.wav"/>
            </a:hlinkHover>
            <a:extLst>
              <a:ext uri="{FF2B5EF4-FFF2-40B4-BE49-F238E27FC236}">
                <a16:creationId xmlns:a16="http://schemas.microsoft.com/office/drawing/2014/main" id="{0A78C6D4-28FE-4FD6-B5EE-9F8983C6E39B}"/>
              </a:ext>
            </a:extLst>
          </p:cNvPr>
          <p:cNvSpPr/>
          <p:nvPr/>
        </p:nvSpPr>
        <p:spPr>
          <a:xfrm>
            <a:off x="2816968" y="266480"/>
            <a:ext cx="5760000" cy="8280000"/>
          </a:xfrm>
          <a:custGeom>
            <a:avLst/>
            <a:gdLst>
              <a:gd name="connsiteX0" fmla="*/ 1261241 w 4151586"/>
              <a:gd name="connsiteY0" fmla="*/ 136634 h 6747641"/>
              <a:gd name="connsiteX1" fmla="*/ 1072055 w 4151586"/>
              <a:gd name="connsiteY1" fmla="*/ 525517 h 6747641"/>
              <a:gd name="connsiteX2" fmla="*/ 536027 w 4151586"/>
              <a:gd name="connsiteY2" fmla="*/ 672662 h 6747641"/>
              <a:gd name="connsiteX3" fmla="*/ 220717 w 4151586"/>
              <a:gd name="connsiteY3" fmla="*/ 956441 h 6747641"/>
              <a:gd name="connsiteX4" fmla="*/ 220717 w 4151586"/>
              <a:gd name="connsiteY4" fmla="*/ 1229710 h 6747641"/>
              <a:gd name="connsiteX5" fmla="*/ 430924 w 4151586"/>
              <a:gd name="connsiteY5" fmla="*/ 1629103 h 6747641"/>
              <a:gd name="connsiteX6" fmla="*/ 609600 w 4151586"/>
              <a:gd name="connsiteY6" fmla="*/ 1839310 h 6747641"/>
              <a:gd name="connsiteX7" fmla="*/ 504496 w 4151586"/>
              <a:gd name="connsiteY7" fmla="*/ 2049517 h 6747641"/>
              <a:gd name="connsiteX8" fmla="*/ 767255 w 4151586"/>
              <a:gd name="connsiteY8" fmla="*/ 2102069 h 6747641"/>
              <a:gd name="connsiteX9" fmla="*/ 956441 w 4151586"/>
              <a:gd name="connsiteY9" fmla="*/ 1807779 h 6747641"/>
              <a:gd name="connsiteX10" fmla="*/ 893379 w 4151586"/>
              <a:gd name="connsiteY10" fmla="*/ 1387365 h 6747641"/>
              <a:gd name="connsiteX11" fmla="*/ 809296 w 4151586"/>
              <a:gd name="connsiteY11" fmla="*/ 1187669 h 6747641"/>
              <a:gd name="connsiteX12" fmla="*/ 987972 w 4151586"/>
              <a:gd name="connsiteY12" fmla="*/ 1145627 h 6747641"/>
              <a:gd name="connsiteX13" fmla="*/ 1156138 w 4151586"/>
              <a:gd name="connsiteY13" fmla="*/ 1618593 h 6747641"/>
              <a:gd name="connsiteX14" fmla="*/ 1187669 w 4151586"/>
              <a:gd name="connsiteY14" fmla="*/ 2028496 h 6747641"/>
              <a:gd name="connsiteX15" fmla="*/ 1135117 w 4151586"/>
              <a:gd name="connsiteY15" fmla="*/ 2501462 h 6747641"/>
              <a:gd name="connsiteX16" fmla="*/ 599089 w 4151586"/>
              <a:gd name="connsiteY16" fmla="*/ 3699641 h 6747641"/>
              <a:gd name="connsiteX17" fmla="*/ 609600 w 4151586"/>
              <a:gd name="connsiteY17" fmla="*/ 3804745 h 6747641"/>
              <a:gd name="connsiteX18" fmla="*/ 620110 w 4151586"/>
              <a:gd name="connsiteY18" fmla="*/ 3878317 h 6747641"/>
              <a:gd name="connsiteX19" fmla="*/ 620110 w 4151586"/>
              <a:gd name="connsiteY19" fmla="*/ 4004441 h 6747641"/>
              <a:gd name="connsiteX20" fmla="*/ 399393 w 4151586"/>
              <a:gd name="connsiteY20" fmla="*/ 4162096 h 6747641"/>
              <a:gd name="connsiteX21" fmla="*/ 346841 w 4151586"/>
              <a:gd name="connsiteY21" fmla="*/ 4708634 h 6747641"/>
              <a:gd name="connsiteX22" fmla="*/ 136634 w 4151586"/>
              <a:gd name="connsiteY22" fmla="*/ 5276193 h 6747641"/>
              <a:gd name="connsiteX23" fmla="*/ 31531 w 4151586"/>
              <a:gd name="connsiteY23" fmla="*/ 5602014 h 6747641"/>
              <a:gd name="connsiteX24" fmla="*/ 0 w 4151586"/>
              <a:gd name="connsiteY24" fmla="*/ 5927834 h 6747641"/>
              <a:gd name="connsiteX25" fmla="*/ 52551 w 4151586"/>
              <a:gd name="connsiteY25" fmla="*/ 6096000 h 6747641"/>
              <a:gd name="connsiteX26" fmla="*/ 693683 w 4151586"/>
              <a:gd name="connsiteY26" fmla="*/ 6232634 h 6747641"/>
              <a:gd name="connsiteX27" fmla="*/ 840827 w 4151586"/>
              <a:gd name="connsiteY27" fmla="*/ 6085489 h 6747641"/>
              <a:gd name="connsiteX28" fmla="*/ 777765 w 4151586"/>
              <a:gd name="connsiteY28" fmla="*/ 5549462 h 6747641"/>
              <a:gd name="connsiteX29" fmla="*/ 903889 w 4151586"/>
              <a:gd name="connsiteY29" fmla="*/ 5255172 h 6747641"/>
              <a:gd name="connsiteX30" fmla="*/ 893379 w 4151586"/>
              <a:gd name="connsiteY30" fmla="*/ 4708634 h 6747641"/>
              <a:gd name="connsiteX31" fmla="*/ 1019503 w 4151586"/>
              <a:gd name="connsiteY31" fmla="*/ 4593020 h 6747641"/>
              <a:gd name="connsiteX32" fmla="*/ 1030014 w 4151586"/>
              <a:gd name="connsiteY32" fmla="*/ 5307724 h 6747641"/>
              <a:gd name="connsiteX33" fmla="*/ 1103586 w 4151586"/>
              <a:gd name="connsiteY33" fmla="*/ 5412827 h 6747641"/>
              <a:gd name="connsiteX34" fmla="*/ 1219200 w 4151586"/>
              <a:gd name="connsiteY34" fmla="*/ 5896303 h 6747641"/>
              <a:gd name="connsiteX35" fmla="*/ 1471448 w 4151586"/>
              <a:gd name="connsiteY35" fmla="*/ 5969876 h 6747641"/>
              <a:gd name="connsiteX36" fmla="*/ 1629103 w 4151586"/>
              <a:gd name="connsiteY36" fmla="*/ 5538952 h 6747641"/>
              <a:gd name="connsiteX37" fmla="*/ 1744717 w 4151586"/>
              <a:gd name="connsiteY37" fmla="*/ 5076496 h 6747641"/>
              <a:gd name="connsiteX38" fmla="*/ 1860331 w 4151586"/>
              <a:gd name="connsiteY38" fmla="*/ 4750676 h 6747641"/>
              <a:gd name="connsiteX39" fmla="*/ 2165131 w 4151586"/>
              <a:gd name="connsiteY39" fmla="*/ 4698124 h 6747641"/>
              <a:gd name="connsiteX40" fmla="*/ 2301765 w 4151586"/>
              <a:gd name="connsiteY40" fmla="*/ 4929352 h 6747641"/>
              <a:gd name="connsiteX41" fmla="*/ 2270234 w 4151586"/>
              <a:gd name="connsiteY41" fmla="*/ 5465379 h 6747641"/>
              <a:gd name="connsiteX42" fmla="*/ 2396358 w 4151586"/>
              <a:gd name="connsiteY42" fmla="*/ 5864772 h 6747641"/>
              <a:gd name="connsiteX43" fmla="*/ 2417379 w 4151586"/>
              <a:gd name="connsiteY43" fmla="*/ 6201103 h 6747641"/>
              <a:gd name="connsiteX44" fmla="*/ 2459420 w 4151586"/>
              <a:gd name="connsiteY44" fmla="*/ 6526924 h 6747641"/>
              <a:gd name="connsiteX45" fmla="*/ 2869324 w 4151586"/>
              <a:gd name="connsiteY45" fmla="*/ 6642538 h 6747641"/>
              <a:gd name="connsiteX46" fmla="*/ 3037489 w 4151586"/>
              <a:gd name="connsiteY46" fmla="*/ 6432331 h 6747641"/>
              <a:gd name="connsiteX47" fmla="*/ 2911365 w 4151586"/>
              <a:gd name="connsiteY47" fmla="*/ 5822731 h 6747641"/>
              <a:gd name="connsiteX48" fmla="*/ 2816772 w 4151586"/>
              <a:gd name="connsiteY48" fmla="*/ 5559972 h 6747641"/>
              <a:gd name="connsiteX49" fmla="*/ 3026979 w 4151586"/>
              <a:gd name="connsiteY49" fmla="*/ 5318234 h 6747641"/>
              <a:gd name="connsiteX50" fmla="*/ 3058510 w 4151586"/>
              <a:gd name="connsiteY50" fmla="*/ 4897820 h 6747641"/>
              <a:gd name="connsiteX51" fmla="*/ 3111062 w 4151586"/>
              <a:gd name="connsiteY51" fmla="*/ 4666593 h 6747641"/>
              <a:gd name="connsiteX52" fmla="*/ 3342289 w 4151586"/>
              <a:gd name="connsiteY52" fmla="*/ 4855779 h 6747641"/>
              <a:gd name="connsiteX53" fmla="*/ 3205655 w 4151586"/>
              <a:gd name="connsiteY53" fmla="*/ 5402317 h 6747641"/>
              <a:gd name="connsiteX54" fmla="*/ 3100551 w 4151586"/>
              <a:gd name="connsiteY54" fmla="*/ 6011917 h 6747641"/>
              <a:gd name="connsiteX55" fmla="*/ 3090041 w 4151586"/>
              <a:gd name="connsiteY55" fmla="*/ 6264165 h 6747641"/>
              <a:gd name="connsiteX56" fmla="*/ 3100551 w 4151586"/>
              <a:gd name="connsiteY56" fmla="*/ 6547945 h 6747641"/>
              <a:gd name="connsiteX57" fmla="*/ 3636579 w 4151586"/>
              <a:gd name="connsiteY57" fmla="*/ 6747641 h 6747641"/>
              <a:gd name="connsiteX58" fmla="*/ 3962400 w 4151586"/>
              <a:gd name="connsiteY58" fmla="*/ 6568965 h 6747641"/>
              <a:gd name="connsiteX59" fmla="*/ 4046483 w 4151586"/>
              <a:gd name="connsiteY59" fmla="*/ 6085489 h 6747641"/>
              <a:gd name="connsiteX60" fmla="*/ 4151586 w 4151586"/>
              <a:gd name="connsiteY60" fmla="*/ 5307724 h 6747641"/>
              <a:gd name="connsiteX61" fmla="*/ 4088524 w 4151586"/>
              <a:gd name="connsiteY61" fmla="*/ 4624552 h 6747641"/>
              <a:gd name="connsiteX62" fmla="*/ 4078014 w 4151586"/>
              <a:gd name="connsiteY62" fmla="*/ 4309241 h 6747641"/>
              <a:gd name="connsiteX63" fmla="*/ 3804745 w 4151586"/>
              <a:gd name="connsiteY63" fmla="*/ 3993931 h 6747641"/>
              <a:gd name="connsiteX64" fmla="*/ 3594538 w 4151586"/>
              <a:gd name="connsiteY64" fmla="*/ 3174124 h 6747641"/>
              <a:gd name="connsiteX65" fmla="*/ 3415862 w 4151586"/>
              <a:gd name="connsiteY65" fmla="*/ 2680138 h 6747641"/>
              <a:gd name="connsiteX66" fmla="*/ 3226676 w 4151586"/>
              <a:gd name="connsiteY66" fmla="*/ 2427889 h 6747641"/>
              <a:gd name="connsiteX67" fmla="*/ 3048000 w 4151586"/>
              <a:gd name="connsiteY67" fmla="*/ 2060027 h 6747641"/>
              <a:gd name="connsiteX68" fmla="*/ 2900855 w 4151586"/>
              <a:gd name="connsiteY68" fmla="*/ 1818289 h 6747641"/>
              <a:gd name="connsiteX69" fmla="*/ 2963917 w 4151586"/>
              <a:gd name="connsiteY69" fmla="*/ 1418896 h 6747641"/>
              <a:gd name="connsiteX70" fmla="*/ 3026979 w 4151586"/>
              <a:gd name="connsiteY70" fmla="*/ 1324303 h 6747641"/>
              <a:gd name="connsiteX71" fmla="*/ 2995448 w 4151586"/>
              <a:gd name="connsiteY71" fmla="*/ 1671145 h 6747641"/>
              <a:gd name="connsiteX72" fmla="*/ 3153103 w 4151586"/>
              <a:gd name="connsiteY72" fmla="*/ 2133600 h 6747641"/>
              <a:gd name="connsiteX73" fmla="*/ 3699641 w 4151586"/>
              <a:gd name="connsiteY73" fmla="*/ 2154620 h 6747641"/>
              <a:gd name="connsiteX74" fmla="*/ 3804745 w 4151586"/>
              <a:gd name="connsiteY74" fmla="*/ 1965434 h 6747641"/>
              <a:gd name="connsiteX75" fmla="*/ 3573517 w 4151586"/>
              <a:gd name="connsiteY75" fmla="*/ 1734207 h 6747641"/>
              <a:gd name="connsiteX76" fmla="*/ 3794234 w 4151586"/>
              <a:gd name="connsiteY76" fmla="*/ 1355834 h 6747641"/>
              <a:gd name="connsiteX77" fmla="*/ 3731172 w 4151586"/>
              <a:gd name="connsiteY77" fmla="*/ 767255 h 6747641"/>
              <a:gd name="connsiteX78" fmla="*/ 3657600 w 4151586"/>
              <a:gd name="connsiteY78" fmla="*/ 651641 h 6747641"/>
              <a:gd name="connsiteX79" fmla="*/ 3205655 w 4151586"/>
              <a:gd name="connsiteY79" fmla="*/ 420414 h 6747641"/>
              <a:gd name="connsiteX80" fmla="*/ 2953407 w 4151586"/>
              <a:gd name="connsiteY80" fmla="*/ 367862 h 6747641"/>
              <a:gd name="connsiteX81" fmla="*/ 2722179 w 4151586"/>
              <a:gd name="connsiteY81" fmla="*/ 10510 h 6747641"/>
              <a:gd name="connsiteX82" fmla="*/ 2564524 w 4151586"/>
              <a:gd name="connsiteY82" fmla="*/ 0 h 6747641"/>
              <a:gd name="connsiteX83" fmla="*/ 2459420 w 4151586"/>
              <a:gd name="connsiteY83" fmla="*/ 430924 h 6747641"/>
              <a:gd name="connsiteX84" fmla="*/ 2259724 w 4151586"/>
              <a:gd name="connsiteY84" fmla="*/ 630620 h 6747641"/>
              <a:gd name="connsiteX85" fmla="*/ 1944414 w 4151586"/>
              <a:gd name="connsiteY85" fmla="*/ 672662 h 6747641"/>
              <a:gd name="connsiteX86" fmla="*/ 1713186 w 4151586"/>
              <a:gd name="connsiteY86" fmla="*/ 620110 h 6747641"/>
              <a:gd name="connsiteX87" fmla="*/ 1566041 w 4151586"/>
              <a:gd name="connsiteY87" fmla="*/ 336331 h 6747641"/>
              <a:gd name="connsiteX88" fmla="*/ 1345324 w 4151586"/>
              <a:gd name="connsiteY88" fmla="*/ 73572 h 6747641"/>
              <a:gd name="connsiteX89" fmla="*/ 1261241 w 4151586"/>
              <a:gd name="connsiteY89" fmla="*/ 136634 h 6747641"/>
              <a:gd name="connsiteX0" fmla="*/ 1261241 w 4151586"/>
              <a:gd name="connsiteY0" fmla="*/ 136634 h 6642538"/>
              <a:gd name="connsiteX1" fmla="*/ 1072055 w 4151586"/>
              <a:gd name="connsiteY1" fmla="*/ 525517 h 6642538"/>
              <a:gd name="connsiteX2" fmla="*/ 536027 w 4151586"/>
              <a:gd name="connsiteY2" fmla="*/ 672662 h 6642538"/>
              <a:gd name="connsiteX3" fmla="*/ 220717 w 4151586"/>
              <a:gd name="connsiteY3" fmla="*/ 956441 h 6642538"/>
              <a:gd name="connsiteX4" fmla="*/ 220717 w 4151586"/>
              <a:gd name="connsiteY4" fmla="*/ 1229710 h 6642538"/>
              <a:gd name="connsiteX5" fmla="*/ 430924 w 4151586"/>
              <a:gd name="connsiteY5" fmla="*/ 1629103 h 6642538"/>
              <a:gd name="connsiteX6" fmla="*/ 609600 w 4151586"/>
              <a:gd name="connsiteY6" fmla="*/ 1839310 h 6642538"/>
              <a:gd name="connsiteX7" fmla="*/ 504496 w 4151586"/>
              <a:gd name="connsiteY7" fmla="*/ 2049517 h 6642538"/>
              <a:gd name="connsiteX8" fmla="*/ 767255 w 4151586"/>
              <a:gd name="connsiteY8" fmla="*/ 2102069 h 6642538"/>
              <a:gd name="connsiteX9" fmla="*/ 956441 w 4151586"/>
              <a:gd name="connsiteY9" fmla="*/ 1807779 h 6642538"/>
              <a:gd name="connsiteX10" fmla="*/ 893379 w 4151586"/>
              <a:gd name="connsiteY10" fmla="*/ 1387365 h 6642538"/>
              <a:gd name="connsiteX11" fmla="*/ 809296 w 4151586"/>
              <a:gd name="connsiteY11" fmla="*/ 1187669 h 6642538"/>
              <a:gd name="connsiteX12" fmla="*/ 987972 w 4151586"/>
              <a:gd name="connsiteY12" fmla="*/ 1145627 h 6642538"/>
              <a:gd name="connsiteX13" fmla="*/ 1156138 w 4151586"/>
              <a:gd name="connsiteY13" fmla="*/ 1618593 h 6642538"/>
              <a:gd name="connsiteX14" fmla="*/ 1187669 w 4151586"/>
              <a:gd name="connsiteY14" fmla="*/ 2028496 h 6642538"/>
              <a:gd name="connsiteX15" fmla="*/ 1135117 w 4151586"/>
              <a:gd name="connsiteY15" fmla="*/ 2501462 h 6642538"/>
              <a:gd name="connsiteX16" fmla="*/ 599089 w 4151586"/>
              <a:gd name="connsiteY16" fmla="*/ 3699641 h 6642538"/>
              <a:gd name="connsiteX17" fmla="*/ 609600 w 4151586"/>
              <a:gd name="connsiteY17" fmla="*/ 3804745 h 6642538"/>
              <a:gd name="connsiteX18" fmla="*/ 620110 w 4151586"/>
              <a:gd name="connsiteY18" fmla="*/ 3878317 h 6642538"/>
              <a:gd name="connsiteX19" fmla="*/ 620110 w 4151586"/>
              <a:gd name="connsiteY19" fmla="*/ 4004441 h 6642538"/>
              <a:gd name="connsiteX20" fmla="*/ 399393 w 4151586"/>
              <a:gd name="connsiteY20" fmla="*/ 4162096 h 6642538"/>
              <a:gd name="connsiteX21" fmla="*/ 346841 w 4151586"/>
              <a:gd name="connsiteY21" fmla="*/ 4708634 h 6642538"/>
              <a:gd name="connsiteX22" fmla="*/ 136634 w 4151586"/>
              <a:gd name="connsiteY22" fmla="*/ 5276193 h 6642538"/>
              <a:gd name="connsiteX23" fmla="*/ 31531 w 4151586"/>
              <a:gd name="connsiteY23" fmla="*/ 5602014 h 6642538"/>
              <a:gd name="connsiteX24" fmla="*/ 0 w 4151586"/>
              <a:gd name="connsiteY24" fmla="*/ 5927834 h 6642538"/>
              <a:gd name="connsiteX25" fmla="*/ 52551 w 4151586"/>
              <a:gd name="connsiteY25" fmla="*/ 6096000 h 6642538"/>
              <a:gd name="connsiteX26" fmla="*/ 693683 w 4151586"/>
              <a:gd name="connsiteY26" fmla="*/ 6232634 h 6642538"/>
              <a:gd name="connsiteX27" fmla="*/ 840827 w 4151586"/>
              <a:gd name="connsiteY27" fmla="*/ 6085489 h 6642538"/>
              <a:gd name="connsiteX28" fmla="*/ 777765 w 4151586"/>
              <a:gd name="connsiteY28" fmla="*/ 5549462 h 6642538"/>
              <a:gd name="connsiteX29" fmla="*/ 903889 w 4151586"/>
              <a:gd name="connsiteY29" fmla="*/ 5255172 h 6642538"/>
              <a:gd name="connsiteX30" fmla="*/ 893379 w 4151586"/>
              <a:gd name="connsiteY30" fmla="*/ 4708634 h 6642538"/>
              <a:gd name="connsiteX31" fmla="*/ 1019503 w 4151586"/>
              <a:gd name="connsiteY31" fmla="*/ 4593020 h 6642538"/>
              <a:gd name="connsiteX32" fmla="*/ 1030014 w 4151586"/>
              <a:gd name="connsiteY32" fmla="*/ 5307724 h 6642538"/>
              <a:gd name="connsiteX33" fmla="*/ 1103586 w 4151586"/>
              <a:gd name="connsiteY33" fmla="*/ 5412827 h 6642538"/>
              <a:gd name="connsiteX34" fmla="*/ 1219200 w 4151586"/>
              <a:gd name="connsiteY34" fmla="*/ 5896303 h 6642538"/>
              <a:gd name="connsiteX35" fmla="*/ 1471448 w 4151586"/>
              <a:gd name="connsiteY35" fmla="*/ 5969876 h 6642538"/>
              <a:gd name="connsiteX36" fmla="*/ 1629103 w 4151586"/>
              <a:gd name="connsiteY36" fmla="*/ 5538952 h 6642538"/>
              <a:gd name="connsiteX37" fmla="*/ 1744717 w 4151586"/>
              <a:gd name="connsiteY37" fmla="*/ 5076496 h 6642538"/>
              <a:gd name="connsiteX38" fmla="*/ 1860331 w 4151586"/>
              <a:gd name="connsiteY38" fmla="*/ 4750676 h 6642538"/>
              <a:gd name="connsiteX39" fmla="*/ 2165131 w 4151586"/>
              <a:gd name="connsiteY39" fmla="*/ 4698124 h 6642538"/>
              <a:gd name="connsiteX40" fmla="*/ 2301765 w 4151586"/>
              <a:gd name="connsiteY40" fmla="*/ 4929352 h 6642538"/>
              <a:gd name="connsiteX41" fmla="*/ 2270234 w 4151586"/>
              <a:gd name="connsiteY41" fmla="*/ 5465379 h 6642538"/>
              <a:gd name="connsiteX42" fmla="*/ 2396358 w 4151586"/>
              <a:gd name="connsiteY42" fmla="*/ 5864772 h 6642538"/>
              <a:gd name="connsiteX43" fmla="*/ 2417379 w 4151586"/>
              <a:gd name="connsiteY43" fmla="*/ 6201103 h 6642538"/>
              <a:gd name="connsiteX44" fmla="*/ 2459420 w 4151586"/>
              <a:gd name="connsiteY44" fmla="*/ 6526924 h 6642538"/>
              <a:gd name="connsiteX45" fmla="*/ 2869324 w 4151586"/>
              <a:gd name="connsiteY45" fmla="*/ 6642538 h 6642538"/>
              <a:gd name="connsiteX46" fmla="*/ 3037489 w 4151586"/>
              <a:gd name="connsiteY46" fmla="*/ 6432331 h 6642538"/>
              <a:gd name="connsiteX47" fmla="*/ 2911365 w 4151586"/>
              <a:gd name="connsiteY47" fmla="*/ 5822731 h 6642538"/>
              <a:gd name="connsiteX48" fmla="*/ 2816772 w 4151586"/>
              <a:gd name="connsiteY48" fmla="*/ 5559972 h 6642538"/>
              <a:gd name="connsiteX49" fmla="*/ 3026979 w 4151586"/>
              <a:gd name="connsiteY49" fmla="*/ 5318234 h 6642538"/>
              <a:gd name="connsiteX50" fmla="*/ 3058510 w 4151586"/>
              <a:gd name="connsiteY50" fmla="*/ 4897820 h 6642538"/>
              <a:gd name="connsiteX51" fmla="*/ 3111062 w 4151586"/>
              <a:gd name="connsiteY51" fmla="*/ 4666593 h 6642538"/>
              <a:gd name="connsiteX52" fmla="*/ 3342289 w 4151586"/>
              <a:gd name="connsiteY52" fmla="*/ 4855779 h 6642538"/>
              <a:gd name="connsiteX53" fmla="*/ 3205655 w 4151586"/>
              <a:gd name="connsiteY53" fmla="*/ 5402317 h 6642538"/>
              <a:gd name="connsiteX54" fmla="*/ 3100551 w 4151586"/>
              <a:gd name="connsiteY54" fmla="*/ 6011917 h 6642538"/>
              <a:gd name="connsiteX55" fmla="*/ 3090041 w 4151586"/>
              <a:gd name="connsiteY55" fmla="*/ 6264165 h 6642538"/>
              <a:gd name="connsiteX56" fmla="*/ 3100551 w 4151586"/>
              <a:gd name="connsiteY56" fmla="*/ 6547945 h 6642538"/>
              <a:gd name="connsiteX57" fmla="*/ 3668110 w 4151586"/>
              <a:gd name="connsiteY57" fmla="*/ 6495393 h 6642538"/>
              <a:gd name="connsiteX58" fmla="*/ 3962400 w 4151586"/>
              <a:gd name="connsiteY58" fmla="*/ 6568965 h 6642538"/>
              <a:gd name="connsiteX59" fmla="*/ 4046483 w 4151586"/>
              <a:gd name="connsiteY59" fmla="*/ 6085489 h 6642538"/>
              <a:gd name="connsiteX60" fmla="*/ 4151586 w 4151586"/>
              <a:gd name="connsiteY60" fmla="*/ 5307724 h 6642538"/>
              <a:gd name="connsiteX61" fmla="*/ 4088524 w 4151586"/>
              <a:gd name="connsiteY61" fmla="*/ 4624552 h 6642538"/>
              <a:gd name="connsiteX62" fmla="*/ 4078014 w 4151586"/>
              <a:gd name="connsiteY62" fmla="*/ 4309241 h 6642538"/>
              <a:gd name="connsiteX63" fmla="*/ 3804745 w 4151586"/>
              <a:gd name="connsiteY63" fmla="*/ 3993931 h 6642538"/>
              <a:gd name="connsiteX64" fmla="*/ 3594538 w 4151586"/>
              <a:gd name="connsiteY64" fmla="*/ 3174124 h 6642538"/>
              <a:gd name="connsiteX65" fmla="*/ 3415862 w 4151586"/>
              <a:gd name="connsiteY65" fmla="*/ 2680138 h 6642538"/>
              <a:gd name="connsiteX66" fmla="*/ 3226676 w 4151586"/>
              <a:gd name="connsiteY66" fmla="*/ 2427889 h 6642538"/>
              <a:gd name="connsiteX67" fmla="*/ 3048000 w 4151586"/>
              <a:gd name="connsiteY67" fmla="*/ 2060027 h 6642538"/>
              <a:gd name="connsiteX68" fmla="*/ 2900855 w 4151586"/>
              <a:gd name="connsiteY68" fmla="*/ 1818289 h 6642538"/>
              <a:gd name="connsiteX69" fmla="*/ 2963917 w 4151586"/>
              <a:gd name="connsiteY69" fmla="*/ 1418896 h 6642538"/>
              <a:gd name="connsiteX70" fmla="*/ 3026979 w 4151586"/>
              <a:gd name="connsiteY70" fmla="*/ 1324303 h 6642538"/>
              <a:gd name="connsiteX71" fmla="*/ 2995448 w 4151586"/>
              <a:gd name="connsiteY71" fmla="*/ 1671145 h 6642538"/>
              <a:gd name="connsiteX72" fmla="*/ 3153103 w 4151586"/>
              <a:gd name="connsiteY72" fmla="*/ 2133600 h 6642538"/>
              <a:gd name="connsiteX73" fmla="*/ 3699641 w 4151586"/>
              <a:gd name="connsiteY73" fmla="*/ 2154620 h 6642538"/>
              <a:gd name="connsiteX74" fmla="*/ 3804745 w 4151586"/>
              <a:gd name="connsiteY74" fmla="*/ 1965434 h 6642538"/>
              <a:gd name="connsiteX75" fmla="*/ 3573517 w 4151586"/>
              <a:gd name="connsiteY75" fmla="*/ 1734207 h 6642538"/>
              <a:gd name="connsiteX76" fmla="*/ 3794234 w 4151586"/>
              <a:gd name="connsiteY76" fmla="*/ 1355834 h 6642538"/>
              <a:gd name="connsiteX77" fmla="*/ 3731172 w 4151586"/>
              <a:gd name="connsiteY77" fmla="*/ 767255 h 6642538"/>
              <a:gd name="connsiteX78" fmla="*/ 3657600 w 4151586"/>
              <a:gd name="connsiteY78" fmla="*/ 651641 h 6642538"/>
              <a:gd name="connsiteX79" fmla="*/ 3205655 w 4151586"/>
              <a:gd name="connsiteY79" fmla="*/ 420414 h 6642538"/>
              <a:gd name="connsiteX80" fmla="*/ 2953407 w 4151586"/>
              <a:gd name="connsiteY80" fmla="*/ 367862 h 6642538"/>
              <a:gd name="connsiteX81" fmla="*/ 2722179 w 4151586"/>
              <a:gd name="connsiteY81" fmla="*/ 10510 h 6642538"/>
              <a:gd name="connsiteX82" fmla="*/ 2564524 w 4151586"/>
              <a:gd name="connsiteY82" fmla="*/ 0 h 6642538"/>
              <a:gd name="connsiteX83" fmla="*/ 2459420 w 4151586"/>
              <a:gd name="connsiteY83" fmla="*/ 430924 h 6642538"/>
              <a:gd name="connsiteX84" fmla="*/ 2259724 w 4151586"/>
              <a:gd name="connsiteY84" fmla="*/ 630620 h 6642538"/>
              <a:gd name="connsiteX85" fmla="*/ 1944414 w 4151586"/>
              <a:gd name="connsiteY85" fmla="*/ 672662 h 6642538"/>
              <a:gd name="connsiteX86" fmla="*/ 1713186 w 4151586"/>
              <a:gd name="connsiteY86" fmla="*/ 620110 h 6642538"/>
              <a:gd name="connsiteX87" fmla="*/ 1566041 w 4151586"/>
              <a:gd name="connsiteY87" fmla="*/ 336331 h 6642538"/>
              <a:gd name="connsiteX88" fmla="*/ 1345324 w 4151586"/>
              <a:gd name="connsiteY88" fmla="*/ 73572 h 6642538"/>
              <a:gd name="connsiteX89" fmla="*/ 1261241 w 4151586"/>
              <a:gd name="connsiteY89" fmla="*/ 136634 h 6642538"/>
              <a:gd name="connsiteX0" fmla="*/ 1261241 w 4151586"/>
              <a:gd name="connsiteY0" fmla="*/ 136634 h 6642538"/>
              <a:gd name="connsiteX1" fmla="*/ 1072055 w 4151586"/>
              <a:gd name="connsiteY1" fmla="*/ 525517 h 6642538"/>
              <a:gd name="connsiteX2" fmla="*/ 536027 w 4151586"/>
              <a:gd name="connsiteY2" fmla="*/ 672662 h 6642538"/>
              <a:gd name="connsiteX3" fmla="*/ 220717 w 4151586"/>
              <a:gd name="connsiteY3" fmla="*/ 956441 h 6642538"/>
              <a:gd name="connsiteX4" fmla="*/ 220717 w 4151586"/>
              <a:gd name="connsiteY4" fmla="*/ 1229710 h 6642538"/>
              <a:gd name="connsiteX5" fmla="*/ 430924 w 4151586"/>
              <a:gd name="connsiteY5" fmla="*/ 1629103 h 6642538"/>
              <a:gd name="connsiteX6" fmla="*/ 609600 w 4151586"/>
              <a:gd name="connsiteY6" fmla="*/ 1839310 h 6642538"/>
              <a:gd name="connsiteX7" fmla="*/ 504496 w 4151586"/>
              <a:gd name="connsiteY7" fmla="*/ 2049517 h 6642538"/>
              <a:gd name="connsiteX8" fmla="*/ 767255 w 4151586"/>
              <a:gd name="connsiteY8" fmla="*/ 2102069 h 6642538"/>
              <a:gd name="connsiteX9" fmla="*/ 956441 w 4151586"/>
              <a:gd name="connsiteY9" fmla="*/ 1807779 h 6642538"/>
              <a:gd name="connsiteX10" fmla="*/ 893379 w 4151586"/>
              <a:gd name="connsiteY10" fmla="*/ 1387365 h 6642538"/>
              <a:gd name="connsiteX11" fmla="*/ 809296 w 4151586"/>
              <a:gd name="connsiteY11" fmla="*/ 1187669 h 6642538"/>
              <a:gd name="connsiteX12" fmla="*/ 987972 w 4151586"/>
              <a:gd name="connsiteY12" fmla="*/ 1145627 h 6642538"/>
              <a:gd name="connsiteX13" fmla="*/ 1156138 w 4151586"/>
              <a:gd name="connsiteY13" fmla="*/ 1618593 h 6642538"/>
              <a:gd name="connsiteX14" fmla="*/ 1187669 w 4151586"/>
              <a:gd name="connsiteY14" fmla="*/ 2028496 h 6642538"/>
              <a:gd name="connsiteX15" fmla="*/ 1135117 w 4151586"/>
              <a:gd name="connsiteY15" fmla="*/ 2501462 h 6642538"/>
              <a:gd name="connsiteX16" fmla="*/ 599089 w 4151586"/>
              <a:gd name="connsiteY16" fmla="*/ 3699641 h 6642538"/>
              <a:gd name="connsiteX17" fmla="*/ 609600 w 4151586"/>
              <a:gd name="connsiteY17" fmla="*/ 3804745 h 6642538"/>
              <a:gd name="connsiteX18" fmla="*/ 620110 w 4151586"/>
              <a:gd name="connsiteY18" fmla="*/ 3878317 h 6642538"/>
              <a:gd name="connsiteX19" fmla="*/ 620110 w 4151586"/>
              <a:gd name="connsiteY19" fmla="*/ 4004441 h 6642538"/>
              <a:gd name="connsiteX20" fmla="*/ 399393 w 4151586"/>
              <a:gd name="connsiteY20" fmla="*/ 4162096 h 6642538"/>
              <a:gd name="connsiteX21" fmla="*/ 346841 w 4151586"/>
              <a:gd name="connsiteY21" fmla="*/ 4708634 h 6642538"/>
              <a:gd name="connsiteX22" fmla="*/ 136634 w 4151586"/>
              <a:gd name="connsiteY22" fmla="*/ 5276193 h 6642538"/>
              <a:gd name="connsiteX23" fmla="*/ 31531 w 4151586"/>
              <a:gd name="connsiteY23" fmla="*/ 5602014 h 6642538"/>
              <a:gd name="connsiteX24" fmla="*/ 0 w 4151586"/>
              <a:gd name="connsiteY24" fmla="*/ 5927834 h 6642538"/>
              <a:gd name="connsiteX25" fmla="*/ 52551 w 4151586"/>
              <a:gd name="connsiteY25" fmla="*/ 6096000 h 6642538"/>
              <a:gd name="connsiteX26" fmla="*/ 693683 w 4151586"/>
              <a:gd name="connsiteY26" fmla="*/ 6232634 h 6642538"/>
              <a:gd name="connsiteX27" fmla="*/ 840827 w 4151586"/>
              <a:gd name="connsiteY27" fmla="*/ 6085489 h 6642538"/>
              <a:gd name="connsiteX28" fmla="*/ 777765 w 4151586"/>
              <a:gd name="connsiteY28" fmla="*/ 5549462 h 6642538"/>
              <a:gd name="connsiteX29" fmla="*/ 903889 w 4151586"/>
              <a:gd name="connsiteY29" fmla="*/ 5255172 h 6642538"/>
              <a:gd name="connsiteX30" fmla="*/ 893379 w 4151586"/>
              <a:gd name="connsiteY30" fmla="*/ 4708634 h 6642538"/>
              <a:gd name="connsiteX31" fmla="*/ 1019503 w 4151586"/>
              <a:gd name="connsiteY31" fmla="*/ 4593020 h 6642538"/>
              <a:gd name="connsiteX32" fmla="*/ 1030014 w 4151586"/>
              <a:gd name="connsiteY32" fmla="*/ 5307724 h 6642538"/>
              <a:gd name="connsiteX33" fmla="*/ 1103586 w 4151586"/>
              <a:gd name="connsiteY33" fmla="*/ 5412827 h 6642538"/>
              <a:gd name="connsiteX34" fmla="*/ 1219200 w 4151586"/>
              <a:gd name="connsiteY34" fmla="*/ 5896303 h 6642538"/>
              <a:gd name="connsiteX35" fmla="*/ 1471448 w 4151586"/>
              <a:gd name="connsiteY35" fmla="*/ 5969876 h 6642538"/>
              <a:gd name="connsiteX36" fmla="*/ 1629103 w 4151586"/>
              <a:gd name="connsiteY36" fmla="*/ 5538952 h 6642538"/>
              <a:gd name="connsiteX37" fmla="*/ 1744717 w 4151586"/>
              <a:gd name="connsiteY37" fmla="*/ 5076496 h 6642538"/>
              <a:gd name="connsiteX38" fmla="*/ 1860331 w 4151586"/>
              <a:gd name="connsiteY38" fmla="*/ 4750676 h 6642538"/>
              <a:gd name="connsiteX39" fmla="*/ 2165131 w 4151586"/>
              <a:gd name="connsiteY39" fmla="*/ 4698124 h 6642538"/>
              <a:gd name="connsiteX40" fmla="*/ 2301765 w 4151586"/>
              <a:gd name="connsiteY40" fmla="*/ 4929352 h 6642538"/>
              <a:gd name="connsiteX41" fmla="*/ 2270234 w 4151586"/>
              <a:gd name="connsiteY41" fmla="*/ 5465379 h 6642538"/>
              <a:gd name="connsiteX42" fmla="*/ 2396358 w 4151586"/>
              <a:gd name="connsiteY42" fmla="*/ 5864772 h 6642538"/>
              <a:gd name="connsiteX43" fmla="*/ 2417379 w 4151586"/>
              <a:gd name="connsiteY43" fmla="*/ 6201103 h 6642538"/>
              <a:gd name="connsiteX44" fmla="*/ 2459420 w 4151586"/>
              <a:gd name="connsiteY44" fmla="*/ 6526924 h 6642538"/>
              <a:gd name="connsiteX45" fmla="*/ 2869324 w 4151586"/>
              <a:gd name="connsiteY45" fmla="*/ 6642538 h 6642538"/>
              <a:gd name="connsiteX46" fmla="*/ 3037489 w 4151586"/>
              <a:gd name="connsiteY46" fmla="*/ 6432331 h 6642538"/>
              <a:gd name="connsiteX47" fmla="*/ 2911365 w 4151586"/>
              <a:gd name="connsiteY47" fmla="*/ 5822731 h 6642538"/>
              <a:gd name="connsiteX48" fmla="*/ 2816772 w 4151586"/>
              <a:gd name="connsiteY48" fmla="*/ 5559972 h 6642538"/>
              <a:gd name="connsiteX49" fmla="*/ 3026979 w 4151586"/>
              <a:gd name="connsiteY49" fmla="*/ 5318234 h 6642538"/>
              <a:gd name="connsiteX50" fmla="*/ 3058510 w 4151586"/>
              <a:gd name="connsiteY50" fmla="*/ 4897820 h 6642538"/>
              <a:gd name="connsiteX51" fmla="*/ 3111062 w 4151586"/>
              <a:gd name="connsiteY51" fmla="*/ 4666593 h 6642538"/>
              <a:gd name="connsiteX52" fmla="*/ 3342289 w 4151586"/>
              <a:gd name="connsiteY52" fmla="*/ 4855779 h 6642538"/>
              <a:gd name="connsiteX53" fmla="*/ 3205655 w 4151586"/>
              <a:gd name="connsiteY53" fmla="*/ 5402317 h 6642538"/>
              <a:gd name="connsiteX54" fmla="*/ 3100551 w 4151586"/>
              <a:gd name="connsiteY54" fmla="*/ 6011917 h 6642538"/>
              <a:gd name="connsiteX55" fmla="*/ 3090041 w 4151586"/>
              <a:gd name="connsiteY55" fmla="*/ 6264165 h 6642538"/>
              <a:gd name="connsiteX56" fmla="*/ 3226675 w 4151586"/>
              <a:gd name="connsiteY56" fmla="*/ 6411310 h 6642538"/>
              <a:gd name="connsiteX57" fmla="*/ 3668110 w 4151586"/>
              <a:gd name="connsiteY57" fmla="*/ 6495393 h 6642538"/>
              <a:gd name="connsiteX58" fmla="*/ 3962400 w 4151586"/>
              <a:gd name="connsiteY58" fmla="*/ 6568965 h 6642538"/>
              <a:gd name="connsiteX59" fmla="*/ 4046483 w 4151586"/>
              <a:gd name="connsiteY59" fmla="*/ 6085489 h 6642538"/>
              <a:gd name="connsiteX60" fmla="*/ 4151586 w 4151586"/>
              <a:gd name="connsiteY60" fmla="*/ 5307724 h 6642538"/>
              <a:gd name="connsiteX61" fmla="*/ 4088524 w 4151586"/>
              <a:gd name="connsiteY61" fmla="*/ 4624552 h 6642538"/>
              <a:gd name="connsiteX62" fmla="*/ 4078014 w 4151586"/>
              <a:gd name="connsiteY62" fmla="*/ 4309241 h 6642538"/>
              <a:gd name="connsiteX63" fmla="*/ 3804745 w 4151586"/>
              <a:gd name="connsiteY63" fmla="*/ 3993931 h 6642538"/>
              <a:gd name="connsiteX64" fmla="*/ 3594538 w 4151586"/>
              <a:gd name="connsiteY64" fmla="*/ 3174124 h 6642538"/>
              <a:gd name="connsiteX65" fmla="*/ 3415862 w 4151586"/>
              <a:gd name="connsiteY65" fmla="*/ 2680138 h 6642538"/>
              <a:gd name="connsiteX66" fmla="*/ 3226676 w 4151586"/>
              <a:gd name="connsiteY66" fmla="*/ 2427889 h 6642538"/>
              <a:gd name="connsiteX67" fmla="*/ 3048000 w 4151586"/>
              <a:gd name="connsiteY67" fmla="*/ 2060027 h 6642538"/>
              <a:gd name="connsiteX68" fmla="*/ 2900855 w 4151586"/>
              <a:gd name="connsiteY68" fmla="*/ 1818289 h 6642538"/>
              <a:gd name="connsiteX69" fmla="*/ 2963917 w 4151586"/>
              <a:gd name="connsiteY69" fmla="*/ 1418896 h 6642538"/>
              <a:gd name="connsiteX70" fmla="*/ 3026979 w 4151586"/>
              <a:gd name="connsiteY70" fmla="*/ 1324303 h 6642538"/>
              <a:gd name="connsiteX71" fmla="*/ 2995448 w 4151586"/>
              <a:gd name="connsiteY71" fmla="*/ 1671145 h 6642538"/>
              <a:gd name="connsiteX72" fmla="*/ 3153103 w 4151586"/>
              <a:gd name="connsiteY72" fmla="*/ 2133600 h 6642538"/>
              <a:gd name="connsiteX73" fmla="*/ 3699641 w 4151586"/>
              <a:gd name="connsiteY73" fmla="*/ 2154620 h 6642538"/>
              <a:gd name="connsiteX74" fmla="*/ 3804745 w 4151586"/>
              <a:gd name="connsiteY74" fmla="*/ 1965434 h 6642538"/>
              <a:gd name="connsiteX75" fmla="*/ 3573517 w 4151586"/>
              <a:gd name="connsiteY75" fmla="*/ 1734207 h 6642538"/>
              <a:gd name="connsiteX76" fmla="*/ 3794234 w 4151586"/>
              <a:gd name="connsiteY76" fmla="*/ 1355834 h 6642538"/>
              <a:gd name="connsiteX77" fmla="*/ 3731172 w 4151586"/>
              <a:gd name="connsiteY77" fmla="*/ 767255 h 6642538"/>
              <a:gd name="connsiteX78" fmla="*/ 3657600 w 4151586"/>
              <a:gd name="connsiteY78" fmla="*/ 651641 h 6642538"/>
              <a:gd name="connsiteX79" fmla="*/ 3205655 w 4151586"/>
              <a:gd name="connsiteY79" fmla="*/ 420414 h 6642538"/>
              <a:gd name="connsiteX80" fmla="*/ 2953407 w 4151586"/>
              <a:gd name="connsiteY80" fmla="*/ 367862 h 6642538"/>
              <a:gd name="connsiteX81" fmla="*/ 2722179 w 4151586"/>
              <a:gd name="connsiteY81" fmla="*/ 10510 h 6642538"/>
              <a:gd name="connsiteX82" fmla="*/ 2564524 w 4151586"/>
              <a:gd name="connsiteY82" fmla="*/ 0 h 6642538"/>
              <a:gd name="connsiteX83" fmla="*/ 2459420 w 4151586"/>
              <a:gd name="connsiteY83" fmla="*/ 430924 h 6642538"/>
              <a:gd name="connsiteX84" fmla="*/ 2259724 w 4151586"/>
              <a:gd name="connsiteY84" fmla="*/ 630620 h 6642538"/>
              <a:gd name="connsiteX85" fmla="*/ 1944414 w 4151586"/>
              <a:gd name="connsiteY85" fmla="*/ 672662 h 6642538"/>
              <a:gd name="connsiteX86" fmla="*/ 1713186 w 4151586"/>
              <a:gd name="connsiteY86" fmla="*/ 620110 h 6642538"/>
              <a:gd name="connsiteX87" fmla="*/ 1566041 w 4151586"/>
              <a:gd name="connsiteY87" fmla="*/ 336331 h 6642538"/>
              <a:gd name="connsiteX88" fmla="*/ 1345324 w 4151586"/>
              <a:gd name="connsiteY88" fmla="*/ 73572 h 6642538"/>
              <a:gd name="connsiteX89" fmla="*/ 1261241 w 4151586"/>
              <a:gd name="connsiteY89" fmla="*/ 136634 h 6642538"/>
              <a:gd name="connsiteX0" fmla="*/ 1261241 w 4151586"/>
              <a:gd name="connsiteY0" fmla="*/ 136634 h 6642538"/>
              <a:gd name="connsiteX1" fmla="*/ 1072055 w 4151586"/>
              <a:gd name="connsiteY1" fmla="*/ 525517 h 6642538"/>
              <a:gd name="connsiteX2" fmla="*/ 536027 w 4151586"/>
              <a:gd name="connsiteY2" fmla="*/ 672662 h 6642538"/>
              <a:gd name="connsiteX3" fmla="*/ 220717 w 4151586"/>
              <a:gd name="connsiteY3" fmla="*/ 956441 h 6642538"/>
              <a:gd name="connsiteX4" fmla="*/ 220717 w 4151586"/>
              <a:gd name="connsiteY4" fmla="*/ 1229710 h 6642538"/>
              <a:gd name="connsiteX5" fmla="*/ 430924 w 4151586"/>
              <a:gd name="connsiteY5" fmla="*/ 1629103 h 6642538"/>
              <a:gd name="connsiteX6" fmla="*/ 609600 w 4151586"/>
              <a:gd name="connsiteY6" fmla="*/ 1839310 h 6642538"/>
              <a:gd name="connsiteX7" fmla="*/ 504496 w 4151586"/>
              <a:gd name="connsiteY7" fmla="*/ 2049517 h 6642538"/>
              <a:gd name="connsiteX8" fmla="*/ 767255 w 4151586"/>
              <a:gd name="connsiteY8" fmla="*/ 2102069 h 6642538"/>
              <a:gd name="connsiteX9" fmla="*/ 956441 w 4151586"/>
              <a:gd name="connsiteY9" fmla="*/ 1807779 h 6642538"/>
              <a:gd name="connsiteX10" fmla="*/ 893379 w 4151586"/>
              <a:gd name="connsiteY10" fmla="*/ 1387365 h 6642538"/>
              <a:gd name="connsiteX11" fmla="*/ 809296 w 4151586"/>
              <a:gd name="connsiteY11" fmla="*/ 1187669 h 6642538"/>
              <a:gd name="connsiteX12" fmla="*/ 987972 w 4151586"/>
              <a:gd name="connsiteY12" fmla="*/ 1145627 h 6642538"/>
              <a:gd name="connsiteX13" fmla="*/ 1156138 w 4151586"/>
              <a:gd name="connsiteY13" fmla="*/ 1618593 h 6642538"/>
              <a:gd name="connsiteX14" fmla="*/ 1187669 w 4151586"/>
              <a:gd name="connsiteY14" fmla="*/ 2028496 h 6642538"/>
              <a:gd name="connsiteX15" fmla="*/ 1135117 w 4151586"/>
              <a:gd name="connsiteY15" fmla="*/ 2501462 h 6642538"/>
              <a:gd name="connsiteX16" fmla="*/ 599089 w 4151586"/>
              <a:gd name="connsiteY16" fmla="*/ 3699641 h 6642538"/>
              <a:gd name="connsiteX17" fmla="*/ 609600 w 4151586"/>
              <a:gd name="connsiteY17" fmla="*/ 3804745 h 6642538"/>
              <a:gd name="connsiteX18" fmla="*/ 620110 w 4151586"/>
              <a:gd name="connsiteY18" fmla="*/ 3878317 h 6642538"/>
              <a:gd name="connsiteX19" fmla="*/ 620110 w 4151586"/>
              <a:gd name="connsiteY19" fmla="*/ 4004441 h 6642538"/>
              <a:gd name="connsiteX20" fmla="*/ 399393 w 4151586"/>
              <a:gd name="connsiteY20" fmla="*/ 4162096 h 6642538"/>
              <a:gd name="connsiteX21" fmla="*/ 346841 w 4151586"/>
              <a:gd name="connsiteY21" fmla="*/ 4708634 h 6642538"/>
              <a:gd name="connsiteX22" fmla="*/ 136634 w 4151586"/>
              <a:gd name="connsiteY22" fmla="*/ 5276193 h 6642538"/>
              <a:gd name="connsiteX23" fmla="*/ 31531 w 4151586"/>
              <a:gd name="connsiteY23" fmla="*/ 5602014 h 6642538"/>
              <a:gd name="connsiteX24" fmla="*/ 0 w 4151586"/>
              <a:gd name="connsiteY24" fmla="*/ 5927834 h 6642538"/>
              <a:gd name="connsiteX25" fmla="*/ 52551 w 4151586"/>
              <a:gd name="connsiteY25" fmla="*/ 6096000 h 6642538"/>
              <a:gd name="connsiteX26" fmla="*/ 693683 w 4151586"/>
              <a:gd name="connsiteY26" fmla="*/ 6232634 h 6642538"/>
              <a:gd name="connsiteX27" fmla="*/ 840827 w 4151586"/>
              <a:gd name="connsiteY27" fmla="*/ 6085489 h 6642538"/>
              <a:gd name="connsiteX28" fmla="*/ 777765 w 4151586"/>
              <a:gd name="connsiteY28" fmla="*/ 5549462 h 6642538"/>
              <a:gd name="connsiteX29" fmla="*/ 903889 w 4151586"/>
              <a:gd name="connsiteY29" fmla="*/ 5255172 h 6642538"/>
              <a:gd name="connsiteX30" fmla="*/ 893379 w 4151586"/>
              <a:gd name="connsiteY30" fmla="*/ 4708634 h 6642538"/>
              <a:gd name="connsiteX31" fmla="*/ 1019503 w 4151586"/>
              <a:gd name="connsiteY31" fmla="*/ 4593020 h 6642538"/>
              <a:gd name="connsiteX32" fmla="*/ 1030014 w 4151586"/>
              <a:gd name="connsiteY32" fmla="*/ 5307724 h 6642538"/>
              <a:gd name="connsiteX33" fmla="*/ 1103586 w 4151586"/>
              <a:gd name="connsiteY33" fmla="*/ 5412827 h 6642538"/>
              <a:gd name="connsiteX34" fmla="*/ 1219200 w 4151586"/>
              <a:gd name="connsiteY34" fmla="*/ 5896303 h 6642538"/>
              <a:gd name="connsiteX35" fmla="*/ 1471448 w 4151586"/>
              <a:gd name="connsiteY35" fmla="*/ 5969876 h 6642538"/>
              <a:gd name="connsiteX36" fmla="*/ 1629103 w 4151586"/>
              <a:gd name="connsiteY36" fmla="*/ 5538952 h 6642538"/>
              <a:gd name="connsiteX37" fmla="*/ 1744717 w 4151586"/>
              <a:gd name="connsiteY37" fmla="*/ 5076496 h 6642538"/>
              <a:gd name="connsiteX38" fmla="*/ 1860331 w 4151586"/>
              <a:gd name="connsiteY38" fmla="*/ 4750676 h 6642538"/>
              <a:gd name="connsiteX39" fmla="*/ 2165131 w 4151586"/>
              <a:gd name="connsiteY39" fmla="*/ 4698124 h 6642538"/>
              <a:gd name="connsiteX40" fmla="*/ 2301765 w 4151586"/>
              <a:gd name="connsiteY40" fmla="*/ 4929352 h 6642538"/>
              <a:gd name="connsiteX41" fmla="*/ 2270234 w 4151586"/>
              <a:gd name="connsiteY41" fmla="*/ 5465379 h 6642538"/>
              <a:gd name="connsiteX42" fmla="*/ 2396358 w 4151586"/>
              <a:gd name="connsiteY42" fmla="*/ 5864772 h 6642538"/>
              <a:gd name="connsiteX43" fmla="*/ 2417379 w 4151586"/>
              <a:gd name="connsiteY43" fmla="*/ 6201103 h 6642538"/>
              <a:gd name="connsiteX44" fmla="*/ 2459420 w 4151586"/>
              <a:gd name="connsiteY44" fmla="*/ 6526924 h 6642538"/>
              <a:gd name="connsiteX45" fmla="*/ 2869324 w 4151586"/>
              <a:gd name="connsiteY45" fmla="*/ 6642538 h 6642538"/>
              <a:gd name="connsiteX46" fmla="*/ 3037489 w 4151586"/>
              <a:gd name="connsiteY46" fmla="*/ 6432331 h 6642538"/>
              <a:gd name="connsiteX47" fmla="*/ 2911365 w 4151586"/>
              <a:gd name="connsiteY47" fmla="*/ 5822731 h 6642538"/>
              <a:gd name="connsiteX48" fmla="*/ 2816772 w 4151586"/>
              <a:gd name="connsiteY48" fmla="*/ 5559972 h 6642538"/>
              <a:gd name="connsiteX49" fmla="*/ 3026979 w 4151586"/>
              <a:gd name="connsiteY49" fmla="*/ 5318234 h 6642538"/>
              <a:gd name="connsiteX50" fmla="*/ 3058510 w 4151586"/>
              <a:gd name="connsiteY50" fmla="*/ 4897820 h 6642538"/>
              <a:gd name="connsiteX51" fmla="*/ 3111062 w 4151586"/>
              <a:gd name="connsiteY51" fmla="*/ 4666593 h 6642538"/>
              <a:gd name="connsiteX52" fmla="*/ 3342289 w 4151586"/>
              <a:gd name="connsiteY52" fmla="*/ 4855779 h 6642538"/>
              <a:gd name="connsiteX53" fmla="*/ 3205655 w 4151586"/>
              <a:gd name="connsiteY53" fmla="*/ 5402317 h 6642538"/>
              <a:gd name="connsiteX54" fmla="*/ 3100551 w 4151586"/>
              <a:gd name="connsiteY54" fmla="*/ 6011917 h 6642538"/>
              <a:gd name="connsiteX55" fmla="*/ 3090041 w 4151586"/>
              <a:gd name="connsiteY55" fmla="*/ 6264165 h 6642538"/>
              <a:gd name="connsiteX56" fmla="*/ 3226675 w 4151586"/>
              <a:gd name="connsiteY56" fmla="*/ 6411310 h 6642538"/>
              <a:gd name="connsiteX57" fmla="*/ 3668110 w 4151586"/>
              <a:gd name="connsiteY57" fmla="*/ 6495393 h 6642538"/>
              <a:gd name="connsiteX58" fmla="*/ 3888828 w 4151586"/>
              <a:gd name="connsiteY58" fmla="*/ 6274675 h 6642538"/>
              <a:gd name="connsiteX59" fmla="*/ 4046483 w 4151586"/>
              <a:gd name="connsiteY59" fmla="*/ 6085489 h 6642538"/>
              <a:gd name="connsiteX60" fmla="*/ 4151586 w 4151586"/>
              <a:gd name="connsiteY60" fmla="*/ 5307724 h 6642538"/>
              <a:gd name="connsiteX61" fmla="*/ 4088524 w 4151586"/>
              <a:gd name="connsiteY61" fmla="*/ 4624552 h 6642538"/>
              <a:gd name="connsiteX62" fmla="*/ 4078014 w 4151586"/>
              <a:gd name="connsiteY62" fmla="*/ 4309241 h 6642538"/>
              <a:gd name="connsiteX63" fmla="*/ 3804745 w 4151586"/>
              <a:gd name="connsiteY63" fmla="*/ 3993931 h 6642538"/>
              <a:gd name="connsiteX64" fmla="*/ 3594538 w 4151586"/>
              <a:gd name="connsiteY64" fmla="*/ 3174124 h 6642538"/>
              <a:gd name="connsiteX65" fmla="*/ 3415862 w 4151586"/>
              <a:gd name="connsiteY65" fmla="*/ 2680138 h 6642538"/>
              <a:gd name="connsiteX66" fmla="*/ 3226676 w 4151586"/>
              <a:gd name="connsiteY66" fmla="*/ 2427889 h 6642538"/>
              <a:gd name="connsiteX67" fmla="*/ 3048000 w 4151586"/>
              <a:gd name="connsiteY67" fmla="*/ 2060027 h 6642538"/>
              <a:gd name="connsiteX68" fmla="*/ 2900855 w 4151586"/>
              <a:gd name="connsiteY68" fmla="*/ 1818289 h 6642538"/>
              <a:gd name="connsiteX69" fmla="*/ 2963917 w 4151586"/>
              <a:gd name="connsiteY69" fmla="*/ 1418896 h 6642538"/>
              <a:gd name="connsiteX70" fmla="*/ 3026979 w 4151586"/>
              <a:gd name="connsiteY70" fmla="*/ 1324303 h 6642538"/>
              <a:gd name="connsiteX71" fmla="*/ 2995448 w 4151586"/>
              <a:gd name="connsiteY71" fmla="*/ 1671145 h 6642538"/>
              <a:gd name="connsiteX72" fmla="*/ 3153103 w 4151586"/>
              <a:gd name="connsiteY72" fmla="*/ 2133600 h 6642538"/>
              <a:gd name="connsiteX73" fmla="*/ 3699641 w 4151586"/>
              <a:gd name="connsiteY73" fmla="*/ 2154620 h 6642538"/>
              <a:gd name="connsiteX74" fmla="*/ 3804745 w 4151586"/>
              <a:gd name="connsiteY74" fmla="*/ 1965434 h 6642538"/>
              <a:gd name="connsiteX75" fmla="*/ 3573517 w 4151586"/>
              <a:gd name="connsiteY75" fmla="*/ 1734207 h 6642538"/>
              <a:gd name="connsiteX76" fmla="*/ 3794234 w 4151586"/>
              <a:gd name="connsiteY76" fmla="*/ 1355834 h 6642538"/>
              <a:gd name="connsiteX77" fmla="*/ 3731172 w 4151586"/>
              <a:gd name="connsiteY77" fmla="*/ 767255 h 6642538"/>
              <a:gd name="connsiteX78" fmla="*/ 3657600 w 4151586"/>
              <a:gd name="connsiteY78" fmla="*/ 651641 h 6642538"/>
              <a:gd name="connsiteX79" fmla="*/ 3205655 w 4151586"/>
              <a:gd name="connsiteY79" fmla="*/ 420414 h 6642538"/>
              <a:gd name="connsiteX80" fmla="*/ 2953407 w 4151586"/>
              <a:gd name="connsiteY80" fmla="*/ 367862 h 6642538"/>
              <a:gd name="connsiteX81" fmla="*/ 2722179 w 4151586"/>
              <a:gd name="connsiteY81" fmla="*/ 10510 h 6642538"/>
              <a:gd name="connsiteX82" fmla="*/ 2564524 w 4151586"/>
              <a:gd name="connsiteY82" fmla="*/ 0 h 6642538"/>
              <a:gd name="connsiteX83" fmla="*/ 2459420 w 4151586"/>
              <a:gd name="connsiteY83" fmla="*/ 430924 h 6642538"/>
              <a:gd name="connsiteX84" fmla="*/ 2259724 w 4151586"/>
              <a:gd name="connsiteY84" fmla="*/ 630620 h 6642538"/>
              <a:gd name="connsiteX85" fmla="*/ 1944414 w 4151586"/>
              <a:gd name="connsiteY85" fmla="*/ 672662 h 6642538"/>
              <a:gd name="connsiteX86" fmla="*/ 1713186 w 4151586"/>
              <a:gd name="connsiteY86" fmla="*/ 620110 h 6642538"/>
              <a:gd name="connsiteX87" fmla="*/ 1566041 w 4151586"/>
              <a:gd name="connsiteY87" fmla="*/ 336331 h 6642538"/>
              <a:gd name="connsiteX88" fmla="*/ 1345324 w 4151586"/>
              <a:gd name="connsiteY88" fmla="*/ 73572 h 6642538"/>
              <a:gd name="connsiteX89" fmla="*/ 1261241 w 4151586"/>
              <a:gd name="connsiteY89" fmla="*/ 136634 h 6642538"/>
              <a:gd name="connsiteX0" fmla="*/ 1261241 w 4151586"/>
              <a:gd name="connsiteY0" fmla="*/ 136634 h 6642538"/>
              <a:gd name="connsiteX1" fmla="*/ 1072055 w 4151586"/>
              <a:gd name="connsiteY1" fmla="*/ 525517 h 6642538"/>
              <a:gd name="connsiteX2" fmla="*/ 536027 w 4151586"/>
              <a:gd name="connsiteY2" fmla="*/ 672662 h 6642538"/>
              <a:gd name="connsiteX3" fmla="*/ 220717 w 4151586"/>
              <a:gd name="connsiteY3" fmla="*/ 956441 h 6642538"/>
              <a:gd name="connsiteX4" fmla="*/ 220717 w 4151586"/>
              <a:gd name="connsiteY4" fmla="*/ 1229710 h 6642538"/>
              <a:gd name="connsiteX5" fmla="*/ 430924 w 4151586"/>
              <a:gd name="connsiteY5" fmla="*/ 1629103 h 6642538"/>
              <a:gd name="connsiteX6" fmla="*/ 609600 w 4151586"/>
              <a:gd name="connsiteY6" fmla="*/ 1839310 h 6642538"/>
              <a:gd name="connsiteX7" fmla="*/ 504496 w 4151586"/>
              <a:gd name="connsiteY7" fmla="*/ 2049517 h 6642538"/>
              <a:gd name="connsiteX8" fmla="*/ 767255 w 4151586"/>
              <a:gd name="connsiteY8" fmla="*/ 2102069 h 6642538"/>
              <a:gd name="connsiteX9" fmla="*/ 956441 w 4151586"/>
              <a:gd name="connsiteY9" fmla="*/ 1807779 h 6642538"/>
              <a:gd name="connsiteX10" fmla="*/ 893379 w 4151586"/>
              <a:gd name="connsiteY10" fmla="*/ 1387365 h 6642538"/>
              <a:gd name="connsiteX11" fmla="*/ 809296 w 4151586"/>
              <a:gd name="connsiteY11" fmla="*/ 1187669 h 6642538"/>
              <a:gd name="connsiteX12" fmla="*/ 987972 w 4151586"/>
              <a:gd name="connsiteY12" fmla="*/ 1145627 h 6642538"/>
              <a:gd name="connsiteX13" fmla="*/ 1156138 w 4151586"/>
              <a:gd name="connsiteY13" fmla="*/ 1618593 h 6642538"/>
              <a:gd name="connsiteX14" fmla="*/ 1187669 w 4151586"/>
              <a:gd name="connsiteY14" fmla="*/ 2028496 h 6642538"/>
              <a:gd name="connsiteX15" fmla="*/ 1135117 w 4151586"/>
              <a:gd name="connsiteY15" fmla="*/ 2501462 h 6642538"/>
              <a:gd name="connsiteX16" fmla="*/ 599089 w 4151586"/>
              <a:gd name="connsiteY16" fmla="*/ 3699641 h 6642538"/>
              <a:gd name="connsiteX17" fmla="*/ 609600 w 4151586"/>
              <a:gd name="connsiteY17" fmla="*/ 3804745 h 6642538"/>
              <a:gd name="connsiteX18" fmla="*/ 620110 w 4151586"/>
              <a:gd name="connsiteY18" fmla="*/ 3878317 h 6642538"/>
              <a:gd name="connsiteX19" fmla="*/ 620110 w 4151586"/>
              <a:gd name="connsiteY19" fmla="*/ 4004441 h 6642538"/>
              <a:gd name="connsiteX20" fmla="*/ 399393 w 4151586"/>
              <a:gd name="connsiteY20" fmla="*/ 4162096 h 6642538"/>
              <a:gd name="connsiteX21" fmla="*/ 346841 w 4151586"/>
              <a:gd name="connsiteY21" fmla="*/ 4708634 h 6642538"/>
              <a:gd name="connsiteX22" fmla="*/ 136634 w 4151586"/>
              <a:gd name="connsiteY22" fmla="*/ 5276193 h 6642538"/>
              <a:gd name="connsiteX23" fmla="*/ 31531 w 4151586"/>
              <a:gd name="connsiteY23" fmla="*/ 5602014 h 6642538"/>
              <a:gd name="connsiteX24" fmla="*/ 0 w 4151586"/>
              <a:gd name="connsiteY24" fmla="*/ 5927834 h 6642538"/>
              <a:gd name="connsiteX25" fmla="*/ 52551 w 4151586"/>
              <a:gd name="connsiteY25" fmla="*/ 6096000 h 6642538"/>
              <a:gd name="connsiteX26" fmla="*/ 693683 w 4151586"/>
              <a:gd name="connsiteY26" fmla="*/ 6232634 h 6642538"/>
              <a:gd name="connsiteX27" fmla="*/ 840827 w 4151586"/>
              <a:gd name="connsiteY27" fmla="*/ 6085489 h 6642538"/>
              <a:gd name="connsiteX28" fmla="*/ 777765 w 4151586"/>
              <a:gd name="connsiteY28" fmla="*/ 5549462 h 6642538"/>
              <a:gd name="connsiteX29" fmla="*/ 903889 w 4151586"/>
              <a:gd name="connsiteY29" fmla="*/ 5255172 h 6642538"/>
              <a:gd name="connsiteX30" fmla="*/ 893379 w 4151586"/>
              <a:gd name="connsiteY30" fmla="*/ 4708634 h 6642538"/>
              <a:gd name="connsiteX31" fmla="*/ 1019503 w 4151586"/>
              <a:gd name="connsiteY31" fmla="*/ 4593020 h 6642538"/>
              <a:gd name="connsiteX32" fmla="*/ 1030014 w 4151586"/>
              <a:gd name="connsiteY32" fmla="*/ 5307724 h 6642538"/>
              <a:gd name="connsiteX33" fmla="*/ 1103586 w 4151586"/>
              <a:gd name="connsiteY33" fmla="*/ 5412827 h 6642538"/>
              <a:gd name="connsiteX34" fmla="*/ 1219200 w 4151586"/>
              <a:gd name="connsiteY34" fmla="*/ 5896303 h 6642538"/>
              <a:gd name="connsiteX35" fmla="*/ 1471448 w 4151586"/>
              <a:gd name="connsiteY35" fmla="*/ 5969876 h 6642538"/>
              <a:gd name="connsiteX36" fmla="*/ 1629103 w 4151586"/>
              <a:gd name="connsiteY36" fmla="*/ 5538952 h 6642538"/>
              <a:gd name="connsiteX37" fmla="*/ 1744717 w 4151586"/>
              <a:gd name="connsiteY37" fmla="*/ 5076496 h 6642538"/>
              <a:gd name="connsiteX38" fmla="*/ 1860331 w 4151586"/>
              <a:gd name="connsiteY38" fmla="*/ 4750676 h 6642538"/>
              <a:gd name="connsiteX39" fmla="*/ 2165131 w 4151586"/>
              <a:gd name="connsiteY39" fmla="*/ 4698124 h 6642538"/>
              <a:gd name="connsiteX40" fmla="*/ 2301765 w 4151586"/>
              <a:gd name="connsiteY40" fmla="*/ 4929352 h 6642538"/>
              <a:gd name="connsiteX41" fmla="*/ 2270234 w 4151586"/>
              <a:gd name="connsiteY41" fmla="*/ 5465379 h 6642538"/>
              <a:gd name="connsiteX42" fmla="*/ 2396358 w 4151586"/>
              <a:gd name="connsiteY42" fmla="*/ 5864772 h 6642538"/>
              <a:gd name="connsiteX43" fmla="*/ 2417379 w 4151586"/>
              <a:gd name="connsiteY43" fmla="*/ 6201103 h 6642538"/>
              <a:gd name="connsiteX44" fmla="*/ 2459420 w 4151586"/>
              <a:gd name="connsiteY44" fmla="*/ 6526924 h 6642538"/>
              <a:gd name="connsiteX45" fmla="*/ 2869324 w 4151586"/>
              <a:gd name="connsiteY45" fmla="*/ 6642538 h 6642538"/>
              <a:gd name="connsiteX46" fmla="*/ 2900855 w 4151586"/>
              <a:gd name="connsiteY46" fmla="*/ 6264165 h 6642538"/>
              <a:gd name="connsiteX47" fmla="*/ 2911365 w 4151586"/>
              <a:gd name="connsiteY47" fmla="*/ 5822731 h 6642538"/>
              <a:gd name="connsiteX48" fmla="*/ 2816772 w 4151586"/>
              <a:gd name="connsiteY48" fmla="*/ 5559972 h 6642538"/>
              <a:gd name="connsiteX49" fmla="*/ 3026979 w 4151586"/>
              <a:gd name="connsiteY49" fmla="*/ 5318234 h 6642538"/>
              <a:gd name="connsiteX50" fmla="*/ 3058510 w 4151586"/>
              <a:gd name="connsiteY50" fmla="*/ 4897820 h 6642538"/>
              <a:gd name="connsiteX51" fmla="*/ 3111062 w 4151586"/>
              <a:gd name="connsiteY51" fmla="*/ 4666593 h 6642538"/>
              <a:gd name="connsiteX52" fmla="*/ 3342289 w 4151586"/>
              <a:gd name="connsiteY52" fmla="*/ 4855779 h 6642538"/>
              <a:gd name="connsiteX53" fmla="*/ 3205655 w 4151586"/>
              <a:gd name="connsiteY53" fmla="*/ 5402317 h 6642538"/>
              <a:gd name="connsiteX54" fmla="*/ 3100551 w 4151586"/>
              <a:gd name="connsiteY54" fmla="*/ 6011917 h 6642538"/>
              <a:gd name="connsiteX55" fmla="*/ 3090041 w 4151586"/>
              <a:gd name="connsiteY55" fmla="*/ 6264165 h 6642538"/>
              <a:gd name="connsiteX56" fmla="*/ 3226675 w 4151586"/>
              <a:gd name="connsiteY56" fmla="*/ 6411310 h 6642538"/>
              <a:gd name="connsiteX57" fmla="*/ 3668110 w 4151586"/>
              <a:gd name="connsiteY57" fmla="*/ 6495393 h 6642538"/>
              <a:gd name="connsiteX58" fmla="*/ 3888828 w 4151586"/>
              <a:gd name="connsiteY58" fmla="*/ 6274675 h 6642538"/>
              <a:gd name="connsiteX59" fmla="*/ 4046483 w 4151586"/>
              <a:gd name="connsiteY59" fmla="*/ 6085489 h 6642538"/>
              <a:gd name="connsiteX60" fmla="*/ 4151586 w 4151586"/>
              <a:gd name="connsiteY60" fmla="*/ 5307724 h 6642538"/>
              <a:gd name="connsiteX61" fmla="*/ 4088524 w 4151586"/>
              <a:gd name="connsiteY61" fmla="*/ 4624552 h 6642538"/>
              <a:gd name="connsiteX62" fmla="*/ 4078014 w 4151586"/>
              <a:gd name="connsiteY62" fmla="*/ 4309241 h 6642538"/>
              <a:gd name="connsiteX63" fmla="*/ 3804745 w 4151586"/>
              <a:gd name="connsiteY63" fmla="*/ 3993931 h 6642538"/>
              <a:gd name="connsiteX64" fmla="*/ 3594538 w 4151586"/>
              <a:gd name="connsiteY64" fmla="*/ 3174124 h 6642538"/>
              <a:gd name="connsiteX65" fmla="*/ 3415862 w 4151586"/>
              <a:gd name="connsiteY65" fmla="*/ 2680138 h 6642538"/>
              <a:gd name="connsiteX66" fmla="*/ 3226676 w 4151586"/>
              <a:gd name="connsiteY66" fmla="*/ 2427889 h 6642538"/>
              <a:gd name="connsiteX67" fmla="*/ 3048000 w 4151586"/>
              <a:gd name="connsiteY67" fmla="*/ 2060027 h 6642538"/>
              <a:gd name="connsiteX68" fmla="*/ 2900855 w 4151586"/>
              <a:gd name="connsiteY68" fmla="*/ 1818289 h 6642538"/>
              <a:gd name="connsiteX69" fmla="*/ 2963917 w 4151586"/>
              <a:gd name="connsiteY69" fmla="*/ 1418896 h 6642538"/>
              <a:gd name="connsiteX70" fmla="*/ 3026979 w 4151586"/>
              <a:gd name="connsiteY70" fmla="*/ 1324303 h 6642538"/>
              <a:gd name="connsiteX71" fmla="*/ 2995448 w 4151586"/>
              <a:gd name="connsiteY71" fmla="*/ 1671145 h 6642538"/>
              <a:gd name="connsiteX72" fmla="*/ 3153103 w 4151586"/>
              <a:gd name="connsiteY72" fmla="*/ 2133600 h 6642538"/>
              <a:gd name="connsiteX73" fmla="*/ 3699641 w 4151586"/>
              <a:gd name="connsiteY73" fmla="*/ 2154620 h 6642538"/>
              <a:gd name="connsiteX74" fmla="*/ 3804745 w 4151586"/>
              <a:gd name="connsiteY74" fmla="*/ 1965434 h 6642538"/>
              <a:gd name="connsiteX75" fmla="*/ 3573517 w 4151586"/>
              <a:gd name="connsiteY75" fmla="*/ 1734207 h 6642538"/>
              <a:gd name="connsiteX76" fmla="*/ 3794234 w 4151586"/>
              <a:gd name="connsiteY76" fmla="*/ 1355834 h 6642538"/>
              <a:gd name="connsiteX77" fmla="*/ 3731172 w 4151586"/>
              <a:gd name="connsiteY77" fmla="*/ 767255 h 6642538"/>
              <a:gd name="connsiteX78" fmla="*/ 3657600 w 4151586"/>
              <a:gd name="connsiteY78" fmla="*/ 651641 h 6642538"/>
              <a:gd name="connsiteX79" fmla="*/ 3205655 w 4151586"/>
              <a:gd name="connsiteY79" fmla="*/ 420414 h 6642538"/>
              <a:gd name="connsiteX80" fmla="*/ 2953407 w 4151586"/>
              <a:gd name="connsiteY80" fmla="*/ 367862 h 6642538"/>
              <a:gd name="connsiteX81" fmla="*/ 2722179 w 4151586"/>
              <a:gd name="connsiteY81" fmla="*/ 10510 h 6642538"/>
              <a:gd name="connsiteX82" fmla="*/ 2564524 w 4151586"/>
              <a:gd name="connsiteY82" fmla="*/ 0 h 6642538"/>
              <a:gd name="connsiteX83" fmla="*/ 2459420 w 4151586"/>
              <a:gd name="connsiteY83" fmla="*/ 430924 h 6642538"/>
              <a:gd name="connsiteX84" fmla="*/ 2259724 w 4151586"/>
              <a:gd name="connsiteY84" fmla="*/ 630620 h 6642538"/>
              <a:gd name="connsiteX85" fmla="*/ 1944414 w 4151586"/>
              <a:gd name="connsiteY85" fmla="*/ 672662 h 6642538"/>
              <a:gd name="connsiteX86" fmla="*/ 1713186 w 4151586"/>
              <a:gd name="connsiteY86" fmla="*/ 620110 h 6642538"/>
              <a:gd name="connsiteX87" fmla="*/ 1566041 w 4151586"/>
              <a:gd name="connsiteY87" fmla="*/ 336331 h 6642538"/>
              <a:gd name="connsiteX88" fmla="*/ 1345324 w 4151586"/>
              <a:gd name="connsiteY88" fmla="*/ 73572 h 6642538"/>
              <a:gd name="connsiteX89" fmla="*/ 1261241 w 4151586"/>
              <a:gd name="connsiteY89" fmla="*/ 136634 h 6642538"/>
              <a:gd name="connsiteX0" fmla="*/ 1261241 w 4151586"/>
              <a:gd name="connsiteY0" fmla="*/ 136634 h 6526924"/>
              <a:gd name="connsiteX1" fmla="*/ 1072055 w 4151586"/>
              <a:gd name="connsiteY1" fmla="*/ 525517 h 6526924"/>
              <a:gd name="connsiteX2" fmla="*/ 536027 w 4151586"/>
              <a:gd name="connsiteY2" fmla="*/ 672662 h 6526924"/>
              <a:gd name="connsiteX3" fmla="*/ 220717 w 4151586"/>
              <a:gd name="connsiteY3" fmla="*/ 956441 h 6526924"/>
              <a:gd name="connsiteX4" fmla="*/ 220717 w 4151586"/>
              <a:gd name="connsiteY4" fmla="*/ 1229710 h 6526924"/>
              <a:gd name="connsiteX5" fmla="*/ 430924 w 4151586"/>
              <a:gd name="connsiteY5" fmla="*/ 1629103 h 6526924"/>
              <a:gd name="connsiteX6" fmla="*/ 609600 w 4151586"/>
              <a:gd name="connsiteY6" fmla="*/ 1839310 h 6526924"/>
              <a:gd name="connsiteX7" fmla="*/ 504496 w 4151586"/>
              <a:gd name="connsiteY7" fmla="*/ 2049517 h 6526924"/>
              <a:gd name="connsiteX8" fmla="*/ 767255 w 4151586"/>
              <a:gd name="connsiteY8" fmla="*/ 2102069 h 6526924"/>
              <a:gd name="connsiteX9" fmla="*/ 956441 w 4151586"/>
              <a:gd name="connsiteY9" fmla="*/ 1807779 h 6526924"/>
              <a:gd name="connsiteX10" fmla="*/ 893379 w 4151586"/>
              <a:gd name="connsiteY10" fmla="*/ 1387365 h 6526924"/>
              <a:gd name="connsiteX11" fmla="*/ 809296 w 4151586"/>
              <a:gd name="connsiteY11" fmla="*/ 1187669 h 6526924"/>
              <a:gd name="connsiteX12" fmla="*/ 987972 w 4151586"/>
              <a:gd name="connsiteY12" fmla="*/ 1145627 h 6526924"/>
              <a:gd name="connsiteX13" fmla="*/ 1156138 w 4151586"/>
              <a:gd name="connsiteY13" fmla="*/ 1618593 h 6526924"/>
              <a:gd name="connsiteX14" fmla="*/ 1187669 w 4151586"/>
              <a:gd name="connsiteY14" fmla="*/ 2028496 h 6526924"/>
              <a:gd name="connsiteX15" fmla="*/ 1135117 w 4151586"/>
              <a:gd name="connsiteY15" fmla="*/ 2501462 h 6526924"/>
              <a:gd name="connsiteX16" fmla="*/ 599089 w 4151586"/>
              <a:gd name="connsiteY16" fmla="*/ 3699641 h 6526924"/>
              <a:gd name="connsiteX17" fmla="*/ 609600 w 4151586"/>
              <a:gd name="connsiteY17" fmla="*/ 3804745 h 6526924"/>
              <a:gd name="connsiteX18" fmla="*/ 620110 w 4151586"/>
              <a:gd name="connsiteY18" fmla="*/ 3878317 h 6526924"/>
              <a:gd name="connsiteX19" fmla="*/ 620110 w 4151586"/>
              <a:gd name="connsiteY19" fmla="*/ 4004441 h 6526924"/>
              <a:gd name="connsiteX20" fmla="*/ 399393 w 4151586"/>
              <a:gd name="connsiteY20" fmla="*/ 4162096 h 6526924"/>
              <a:gd name="connsiteX21" fmla="*/ 346841 w 4151586"/>
              <a:gd name="connsiteY21" fmla="*/ 4708634 h 6526924"/>
              <a:gd name="connsiteX22" fmla="*/ 136634 w 4151586"/>
              <a:gd name="connsiteY22" fmla="*/ 5276193 h 6526924"/>
              <a:gd name="connsiteX23" fmla="*/ 31531 w 4151586"/>
              <a:gd name="connsiteY23" fmla="*/ 5602014 h 6526924"/>
              <a:gd name="connsiteX24" fmla="*/ 0 w 4151586"/>
              <a:gd name="connsiteY24" fmla="*/ 5927834 h 6526924"/>
              <a:gd name="connsiteX25" fmla="*/ 52551 w 4151586"/>
              <a:gd name="connsiteY25" fmla="*/ 6096000 h 6526924"/>
              <a:gd name="connsiteX26" fmla="*/ 693683 w 4151586"/>
              <a:gd name="connsiteY26" fmla="*/ 6232634 h 6526924"/>
              <a:gd name="connsiteX27" fmla="*/ 840827 w 4151586"/>
              <a:gd name="connsiteY27" fmla="*/ 6085489 h 6526924"/>
              <a:gd name="connsiteX28" fmla="*/ 777765 w 4151586"/>
              <a:gd name="connsiteY28" fmla="*/ 5549462 h 6526924"/>
              <a:gd name="connsiteX29" fmla="*/ 903889 w 4151586"/>
              <a:gd name="connsiteY29" fmla="*/ 5255172 h 6526924"/>
              <a:gd name="connsiteX30" fmla="*/ 893379 w 4151586"/>
              <a:gd name="connsiteY30" fmla="*/ 4708634 h 6526924"/>
              <a:gd name="connsiteX31" fmla="*/ 1019503 w 4151586"/>
              <a:gd name="connsiteY31" fmla="*/ 4593020 h 6526924"/>
              <a:gd name="connsiteX32" fmla="*/ 1030014 w 4151586"/>
              <a:gd name="connsiteY32" fmla="*/ 5307724 h 6526924"/>
              <a:gd name="connsiteX33" fmla="*/ 1103586 w 4151586"/>
              <a:gd name="connsiteY33" fmla="*/ 5412827 h 6526924"/>
              <a:gd name="connsiteX34" fmla="*/ 1219200 w 4151586"/>
              <a:gd name="connsiteY34" fmla="*/ 5896303 h 6526924"/>
              <a:gd name="connsiteX35" fmla="*/ 1471448 w 4151586"/>
              <a:gd name="connsiteY35" fmla="*/ 5969876 h 6526924"/>
              <a:gd name="connsiteX36" fmla="*/ 1629103 w 4151586"/>
              <a:gd name="connsiteY36" fmla="*/ 5538952 h 6526924"/>
              <a:gd name="connsiteX37" fmla="*/ 1744717 w 4151586"/>
              <a:gd name="connsiteY37" fmla="*/ 5076496 h 6526924"/>
              <a:gd name="connsiteX38" fmla="*/ 1860331 w 4151586"/>
              <a:gd name="connsiteY38" fmla="*/ 4750676 h 6526924"/>
              <a:gd name="connsiteX39" fmla="*/ 2165131 w 4151586"/>
              <a:gd name="connsiteY39" fmla="*/ 4698124 h 6526924"/>
              <a:gd name="connsiteX40" fmla="*/ 2301765 w 4151586"/>
              <a:gd name="connsiteY40" fmla="*/ 4929352 h 6526924"/>
              <a:gd name="connsiteX41" fmla="*/ 2270234 w 4151586"/>
              <a:gd name="connsiteY41" fmla="*/ 5465379 h 6526924"/>
              <a:gd name="connsiteX42" fmla="*/ 2396358 w 4151586"/>
              <a:gd name="connsiteY42" fmla="*/ 5864772 h 6526924"/>
              <a:gd name="connsiteX43" fmla="*/ 2417379 w 4151586"/>
              <a:gd name="connsiteY43" fmla="*/ 6201103 h 6526924"/>
              <a:gd name="connsiteX44" fmla="*/ 2459420 w 4151586"/>
              <a:gd name="connsiteY44" fmla="*/ 6526924 h 6526924"/>
              <a:gd name="connsiteX45" fmla="*/ 2806262 w 4151586"/>
              <a:gd name="connsiteY45" fmla="*/ 6369269 h 6526924"/>
              <a:gd name="connsiteX46" fmla="*/ 2900855 w 4151586"/>
              <a:gd name="connsiteY46" fmla="*/ 6264165 h 6526924"/>
              <a:gd name="connsiteX47" fmla="*/ 2911365 w 4151586"/>
              <a:gd name="connsiteY47" fmla="*/ 5822731 h 6526924"/>
              <a:gd name="connsiteX48" fmla="*/ 2816772 w 4151586"/>
              <a:gd name="connsiteY48" fmla="*/ 5559972 h 6526924"/>
              <a:gd name="connsiteX49" fmla="*/ 3026979 w 4151586"/>
              <a:gd name="connsiteY49" fmla="*/ 5318234 h 6526924"/>
              <a:gd name="connsiteX50" fmla="*/ 3058510 w 4151586"/>
              <a:gd name="connsiteY50" fmla="*/ 4897820 h 6526924"/>
              <a:gd name="connsiteX51" fmla="*/ 3111062 w 4151586"/>
              <a:gd name="connsiteY51" fmla="*/ 4666593 h 6526924"/>
              <a:gd name="connsiteX52" fmla="*/ 3342289 w 4151586"/>
              <a:gd name="connsiteY52" fmla="*/ 4855779 h 6526924"/>
              <a:gd name="connsiteX53" fmla="*/ 3205655 w 4151586"/>
              <a:gd name="connsiteY53" fmla="*/ 5402317 h 6526924"/>
              <a:gd name="connsiteX54" fmla="*/ 3100551 w 4151586"/>
              <a:gd name="connsiteY54" fmla="*/ 6011917 h 6526924"/>
              <a:gd name="connsiteX55" fmla="*/ 3090041 w 4151586"/>
              <a:gd name="connsiteY55" fmla="*/ 6264165 h 6526924"/>
              <a:gd name="connsiteX56" fmla="*/ 3226675 w 4151586"/>
              <a:gd name="connsiteY56" fmla="*/ 6411310 h 6526924"/>
              <a:gd name="connsiteX57" fmla="*/ 3668110 w 4151586"/>
              <a:gd name="connsiteY57" fmla="*/ 6495393 h 6526924"/>
              <a:gd name="connsiteX58" fmla="*/ 3888828 w 4151586"/>
              <a:gd name="connsiteY58" fmla="*/ 6274675 h 6526924"/>
              <a:gd name="connsiteX59" fmla="*/ 4046483 w 4151586"/>
              <a:gd name="connsiteY59" fmla="*/ 6085489 h 6526924"/>
              <a:gd name="connsiteX60" fmla="*/ 4151586 w 4151586"/>
              <a:gd name="connsiteY60" fmla="*/ 5307724 h 6526924"/>
              <a:gd name="connsiteX61" fmla="*/ 4088524 w 4151586"/>
              <a:gd name="connsiteY61" fmla="*/ 4624552 h 6526924"/>
              <a:gd name="connsiteX62" fmla="*/ 4078014 w 4151586"/>
              <a:gd name="connsiteY62" fmla="*/ 4309241 h 6526924"/>
              <a:gd name="connsiteX63" fmla="*/ 3804745 w 4151586"/>
              <a:gd name="connsiteY63" fmla="*/ 3993931 h 6526924"/>
              <a:gd name="connsiteX64" fmla="*/ 3594538 w 4151586"/>
              <a:gd name="connsiteY64" fmla="*/ 3174124 h 6526924"/>
              <a:gd name="connsiteX65" fmla="*/ 3415862 w 4151586"/>
              <a:gd name="connsiteY65" fmla="*/ 2680138 h 6526924"/>
              <a:gd name="connsiteX66" fmla="*/ 3226676 w 4151586"/>
              <a:gd name="connsiteY66" fmla="*/ 2427889 h 6526924"/>
              <a:gd name="connsiteX67" fmla="*/ 3048000 w 4151586"/>
              <a:gd name="connsiteY67" fmla="*/ 2060027 h 6526924"/>
              <a:gd name="connsiteX68" fmla="*/ 2900855 w 4151586"/>
              <a:gd name="connsiteY68" fmla="*/ 1818289 h 6526924"/>
              <a:gd name="connsiteX69" fmla="*/ 2963917 w 4151586"/>
              <a:gd name="connsiteY69" fmla="*/ 1418896 h 6526924"/>
              <a:gd name="connsiteX70" fmla="*/ 3026979 w 4151586"/>
              <a:gd name="connsiteY70" fmla="*/ 1324303 h 6526924"/>
              <a:gd name="connsiteX71" fmla="*/ 2995448 w 4151586"/>
              <a:gd name="connsiteY71" fmla="*/ 1671145 h 6526924"/>
              <a:gd name="connsiteX72" fmla="*/ 3153103 w 4151586"/>
              <a:gd name="connsiteY72" fmla="*/ 2133600 h 6526924"/>
              <a:gd name="connsiteX73" fmla="*/ 3699641 w 4151586"/>
              <a:gd name="connsiteY73" fmla="*/ 2154620 h 6526924"/>
              <a:gd name="connsiteX74" fmla="*/ 3804745 w 4151586"/>
              <a:gd name="connsiteY74" fmla="*/ 1965434 h 6526924"/>
              <a:gd name="connsiteX75" fmla="*/ 3573517 w 4151586"/>
              <a:gd name="connsiteY75" fmla="*/ 1734207 h 6526924"/>
              <a:gd name="connsiteX76" fmla="*/ 3794234 w 4151586"/>
              <a:gd name="connsiteY76" fmla="*/ 1355834 h 6526924"/>
              <a:gd name="connsiteX77" fmla="*/ 3731172 w 4151586"/>
              <a:gd name="connsiteY77" fmla="*/ 767255 h 6526924"/>
              <a:gd name="connsiteX78" fmla="*/ 3657600 w 4151586"/>
              <a:gd name="connsiteY78" fmla="*/ 651641 h 6526924"/>
              <a:gd name="connsiteX79" fmla="*/ 3205655 w 4151586"/>
              <a:gd name="connsiteY79" fmla="*/ 420414 h 6526924"/>
              <a:gd name="connsiteX80" fmla="*/ 2953407 w 4151586"/>
              <a:gd name="connsiteY80" fmla="*/ 367862 h 6526924"/>
              <a:gd name="connsiteX81" fmla="*/ 2722179 w 4151586"/>
              <a:gd name="connsiteY81" fmla="*/ 10510 h 6526924"/>
              <a:gd name="connsiteX82" fmla="*/ 2564524 w 4151586"/>
              <a:gd name="connsiteY82" fmla="*/ 0 h 6526924"/>
              <a:gd name="connsiteX83" fmla="*/ 2459420 w 4151586"/>
              <a:gd name="connsiteY83" fmla="*/ 430924 h 6526924"/>
              <a:gd name="connsiteX84" fmla="*/ 2259724 w 4151586"/>
              <a:gd name="connsiteY84" fmla="*/ 630620 h 6526924"/>
              <a:gd name="connsiteX85" fmla="*/ 1944414 w 4151586"/>
              <a:gd name="connsiteY85" fmla="*/ 672662 h 6526924"/>
              <a:gd name="connsiteX86" fmla="*/ 1713186 w 4151586"/>
              <a:gd name="connsiteY86" fmla="*/ 620110 h 6526924"/>
              <a:gd name="connsiteX87" fmla="*/ 1566041 w 4151586"/>
              <a:gd name="connsiteY87" fmla="*/ 336331 h 6526924"/>
              <a:gd name="connsiteX88" fmla="*/ 1345324 w 4151586"/>
              <a:gd name="connsiteY88" fmla="*/ 73572 h 6526924"/>
              <a:gd name="connsiteX89" fmla="*/ 1261241 w 4151586"/>
              <a:gd name="connsiteY89" fmla="*/ 136634 h 6526924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44717 w 4151586"/>
              <a:gd name="connsiteY37" fmla="*/ 5076496 h 6495393"/>
              <a:gd name="connsiteX38" fmla="*/ 1860331 w 4151586"/>
              <a:gd name="connsiteY38" fmla="*/ 4750676 h 6495393"/>
              <a:gd name="connsiteX39" fmla="*/ 2165131 w 4151586"/>
              <a:gd name="connsiteY39" fmla="*/ 4698124 h 6495393"/>
              <a:gd name="connsiteX40" fmla="*/ 2301765 w 4151586"/>
              <a:gd name="connsiteY40" fmla="*/ 4929352 h 6495393"/>
              <a:gd name="connsiteX41" fmla="*/ 2270234 w 4151586"/>
              <a:gd name="connsiteY41" fmla="*/ 5465379 h 6495393"/>
              <a:gd name="connsiteX42" fmla="*/ 2396358 w 4151586"/>
              <a:gd name="connsiteY42" fmla="*/ 5864772 h 6495393"/>
              <a:gd name="connsiteX43" fmla="*/ 2417379 w 4151586"/>
              <a:gd name="connsiteY43" fmla="*/ 6201103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44414 w 4151586"/>
              <a:gd name="connsiteY85" fmla="*/ 672662 h 6495393"/>
              <a:gd name="connsiteX86" fmla="*/ 1713186 w 4151586"/>
              <a:gd name="connsiteY86" fmla="*/ 620110 h 6495393"/>
              <a:gd name="connsiteX87" fmla="*/ 1566041 w 4151586"/>
              <a:gd name="connsiteY87" fmla="*/ 336331 h 6495393"/>
              <a:gd name="connsiteX88" fmla="*/ 1345324 w 4151586"/>
              <a:gd name="connsiteY88" fmla="*/ 73572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44717 w 4151586"/>
              <a:gd name="connsiteY37" fmla="*/ 5076496 h 6495393"/>
              <a:gd name="connsiteX38" fmla="*/ 1860331 w 4151586"/>
              <a:gd name="connsiteY38" fmla="*/ 4750676 h 6495393"/>
              <a:gd name="connsiteX39" fmla="*/ 2165131 w 4151586"/>
              <a:gd name="connsiteY39" fmla="*/ 4698124 h 6495393"/>
              <a:gd name="connsiteX40" fmla="*/ 2301765 w 4151586"/>
              <a:gd name="connsiteY40" fmla="*/ 4929352 h 6495393"/>
              <a:gd name="connsiteX41" fmla="*/ 2270234 w 4151586"/>
              <a:gd name="connsiteY41" fmla="*/ 5465379 h 6495393"/>
              <a:gd name="connsiteX42" fmla="*/ 2396358 w 4151586"/>
              <a:gd name="connsiteY42" fmla="*/ 5864772 h 6495393"/>
              <a:gd name="connsiteX43" fmla="*/ 2417379 w 4151586"/>
              <a:gd name="connsiteY43" fmla="*/ 6201103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44414 w 4151586"/>
              <a:gd name="connsiteY85" fmla="*/ 672662 h 6495393"/>
              <a:gd name="connsiteX86" fmla="*/ 1713186 w 4151586"/>
              <a:gd name="connsiteY86" fmla="*/ 620110 h 6495393"/>
              <a:gd name="connsiteX87" fmla="*/ 1566041 w 4151586"/>
              <a:gd name="connsiteY87" fmla="*/ 336331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44717 w 4151586"/>
              <a:gd name="connsiteY37" fmla="*/ 5076496 h 6495393"/>
              <a:gd name="connsiteX38" fmla="*/ 1860331 w 4151586"/>
              <a:gd name="connsiteY38" fmla="*/ 4750676 h 6495393"/>
              <a:gd name="connsiteX39" fmla="*/ 2165131 w 4151586"/>
              <a:gd name="connsiteY39" fmla="*/ 4698124 h 6495393"/>
              <a:gd name="connsiteX40" fmla="*/ 2301765 w 4151586"/>
              <a:gd name="connsiteY40" fmla="*/ 4929352 h 6495393"/>
              <a:gd name="connsiteX41" fmla="*/ 2270234 w 4151586"/>
              <a:gd name="connsiteY41" fmla="*/ 5465379 h 6495393"/>
              <a:gd name="connsiteX42" fmla="*/ 2396358 w 4151586"/>
              <a:gd name="connsiteY42" fmla="*/ 5864772 h 6495393"/>
              <a:gd name="connsiteX43" fmla="*/ 2417379 w 4151586"/>
              <a:gd name="connsiteY43" fmla="*/ 6201103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44414 w 4151586"/>
              <a:gd name="connsiteY85" fmla="*/ 672662 h 6495393"/>
              <a:gd name="connsiteX86" fmla="*/ 1713186 w 4151586"/>
              <a:gd name="connsiteY86" fmla="*/ 620110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44717 w 4151586"/>
              <a:gd name="connsiteY37" fmla="*/ 5076496 h 6495393"/>
              <a:gd name="connsiteX38" fmla="*/ 1860331 w 4151586"/>
              <a:gd name="connsiteY38" fmla="*/ 4750676 h 6495393"/>
              <a:gd name="connsiteX39" fmla="*/ 2165131 w 4151586"/>
              <a:gd name="connsiteY39" fmla="*/ 4698124 h 6495393"/>
              <a:gd name="connsiteX40" fmla="*/ 2301765 w 4151586"/>
              <a:gd name="connsiteY40" fmla="*/ 4929352 h 6495393"/>
              <a:gd name="connsiteX41" fmla="*/ 2270234 w 4151586"/>
              <a:gd name="connsiteY41" fmla="*/ 5465379 h 6495393"/>
              <a:gd name="connsiteX42" fmla="*/ 2396358 w 4151586"/>
              <a:gd name="connsiteY42" fmla="*/ 5864772 h 6495393"/>
              <a:gd name="connsiteX43" fmla="*/ 2417379 w 4151586"/>
              <a:gd name="connsiteY43" fmla="*/ 6201103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44414 w 4151586"/>
              <a:gd name="connsiteY85" fmla="*/ 672662 h 6495393"/>
              <a:gd name="connsiteX86" fmla="*/ 1734207 w 4151586"/>
              <a:gd name="connsiteY86" fmla="*/ 756744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44717 w 4151586"/>
              <a:gd name="connsiteY37" fmla="*/ 5076496 h 6495393"/>
              <a:gd name="connsiteX38" fmla="*/ 1860331 w 4151586"/>
              <a:gd name="connsiteY38" fmla="*/ 4750676 h 6495393"/>
              <a:gd name="connsiteX39" fmla="*/ 2165131 w 4151586"/>
              <a:gd name="connsiteY39" fmla="*/ 4698124 h 6495393"/>
              <a:gd name="connsiteX40" fmla="*/ 2301765 w 4151586"/>
              <a:gd name="connsiteY40" fmla="*/ 4929352 h 6495393"/>
              <a:gd name="connsiteX41" fmla="*/ 2270234 w 4151586"/>
              <a:gd name="connsiteY41" fmla="*/ 5465379 h 6495393"/>
              <a:gd name="connsiteX42" fmla="*/ 2396358 w 4151586"/>
              <a:gd name="connsiteY42" fmla="*/ 5864772 h 6495393"/>
              <a:gd name="connsiteX43" fmla="*/ 2417379 w 4151586"/>
              <a:gd name="connsiteY43" fmla="*/ 6201103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65435 w 4151586"/>
              <a:gd name="connsiteY85" fmla="*/ 725214 h 6495393"/>
              <a:gd name="connsiteX86" fmla="*/ 1734207 w 4151586"/>
              <a:gd name="connsiteY86" fmla="*/ 756744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34206 w 4151586"/>
              <a:gd name="connsiteY37" fmla="*/ 4813737 h 6495393"/>
              <a:gd name="connsiteX38" fmla="*/ 1860331 w 4151586"/>
              <a:gd name="connsiteY38" fmla="*/ 4750676 h 6495393"/>
              <a:gd name="connsiteX39" fmla="*/ 2165131 w 4151586"/>
              <a:gd name="connsiteY39" fmla="*/ 4698124 h 6495393"/>
              <a:gd name="connsiteX40" fmla="*/ 2301765 w 4151586"/>
              <a:gd name="connsiteY40" fmla="*/ 4929352 h 6495393"/>
              <a:gd name="connsiteX41" fmla="*/ 2270234 w 4151586"/>
              <a:gd name="connsiteY41" fmla="*/ 5465379 h 6495393"/>
              <a:gd name="connsiteX42" fmla="*/ 2396358 w 4151586"/>
              <a:gd name="connsiteY42" fmla="*/ 5864772 h 6495393"/>
              <a:gd name="connsiteX43" fmla="*/ 2417379 w 4151586"/>
              <a:gd name="connsiteY43" fmla="*/ 6201103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65435 w 4151586"/>
              <a:gd name="connsiteY85" fmla="*/ 725214 h 6495393"/>
              <a:gd name="connsiteX86" fmla="*/ 1734207 w 4151586"/>
              <a:gd name="connsiteY86" fmla="*/ 756744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34206 w 4151586"/>
              <a:gd name="connsiteY37" fmla="*/ 4813737 h 6495393"/>
              <a:gd name="connsiteX38" fmla="*/ 1828800 w 4151586"/>
              <a:gd name="connsiteY38" fmla="*/ 4487918 h 6495393"/>
              <a:gd name="connsiteX39" fmla="*/ 2165131 w 4151586"/>
              <a:gd name="connsiteY39" fmla="*/ 4698124 h 6495393"/>
              <a:gd name="connsiteX40" fmla="*/ 2301765 w 4151586"/>
              <a:gd name="connsiteY40" fmla="*/ 4929352 h 6495393"/>
              <a:gd name="connsiteX41" fmla="*/ 2270234 w 4151586"/>
              <a:gd name="connsiteY41" fmla="*/ 5465379 h 6495393"/>
              <a:gd name="connsiteX42" fmla="*/ 2396358 w 4151586"/>
              <a:gd name="connsiteY42" fmla="*/ 5864772 h 6495393"/>
              <a:gd name="connsiteX43" fmla="*/ 2417379 w 4151586"/>
              <a:gd name="connsiteY43" fmla="*/ 6201103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65435 w 4151586"/>
              <a:gd name="connsiteY85" fmla="*/ 725214 h 6495393"/>
              <a:gd name="connsiteX86" fmla="*/ 1734207 w 4151586"/>
              <a:gd name="connsiteY86" fmla="*/ 756744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34206 w 4151586"/>
              <a:gd name="connsiteY37" fmla="*/ 4813737 h 6495393"/>
              <a:gd name="connsiteX38" fmla="*/ 1828800 w 4151586"/>
              <a:gd name="connsiteY38" fmla="*/ 4487918 h 6495393"/>
              <a:gd name="connsiteX39" fmla="*/ 2207173 w 4151586"/>
              <a:gd name="connsiteY39" fmla="*/ 4540468 h 6495393"/>
              <a:gd name="connsiteX40" fmla="*/ 2301765 w 4151586"/>
              <a:gd name="connsiteY40" fmla="*/ 4929352 h 6495393"/>
              <a:gd name="connsiteX41" fmla="*/ 2270234 w 4151586"/>
              <a:gd name="connsiteY41" fmla="*/ 5465379 h 6495393"/>
              <a:gd name="connsiteX42" fmla="*/ 2396358 w 4151586"/>
              <a:gd name="connsiteY42" fmla="*/ 5864772 h 6495393"/>
              <a:gd name="connsiteX43" fmla="*/ 2417379 w 4151586"/>
              <a:gd name="connsiteY43" fmla="*/ 6201103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65435 w 4151586"/>
              <a:gd name="connsiteY85" fmla="*/ 725214 h 6495393"/>
              <a:gd name="connsiteX86" fmla="*/ 1734207 w 4151586"/>
              <a:gd name="connsiteY86" fmla="*/ 756744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34206 w 4151586"/>
              <a:gd name="connsiteY37" fmla="*/ 4813737 h 6495393"/>
              <a:gd name="connsiteX38" fmla="*/ 1828800 w 4151586"/>
              <a:gd name="connsiteY38" fmla="*/ 4487918 h 6495393"/>
              <a:gd name="connsiteX39" fmla="*/ 2207173 w 4151586"/>
              <a:gd name="connsiteY39" fmla="*/ 4540468 h 6495393"/>
              <a:gd name="connsiteX40" fmla="*/ 2354317 w 4151586"/>
              <a:gd name="connsiteY40" fmla="*/ 4845270 h 6495393"/>
              <a:gd name="connsiteX41" fmla="*/ 2270234 w 4151586"/>
              <a:gd name="connsiteY41" fmla="*/ 5465379 h 6495393"/>
              <a:gd name="connsiteX42" fmla="*/ 2396358 w 4151586"/>
              <a:gd name="connsiteY42" fmla="*/ 5864772 h 6495393"/>
              <a:gd name="connsiteX43" fmla="*/ 2417379 w 4151586"/>
              <a:gd name="connsiteY43" fmla="*/ 6201103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65435 w 4151586"/>
              <a:gd name="connsiteY85" fmla="*/ 725214 h 6495393"/>
              <a:gd name="connsiteX86" fmla="*/ 1734207 w 4151586"/>
              <a:gd name="connsiteY86" fmla="*/ 756744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34206 w 4151586"/>
              <a:gd name="connsiteY37" fmla="*/ 4813737 h 6495393"/>
              <a:gd name="connsiteX38" fmla="*/ 1828800 w 4151586"/>
              <a:gd name="connsiteY38" fmla="*/ 4487918 h 6495393"/>
              <a:gd name="connsiteX39" fmla="*/ 2207173 w 4151586"/>
              <a:gd name="connsiteY39" fmla="*/ 4540468 h 6495393"/>
              <a:gd name="connsiteX40" fmla="*/ 2354317 w 4151586"/>
              <a:gd name="connsiteY40" fmla="*/ 4845270 h 6495393"/>
              <a:gd name="connsiteX41" fmla="*/ 2364827 w 4151586"/>
              <a:gd name="connsiteY41" fmla="*/ 5433848 h 6495393"/>
              <a:gd name="connsiteX42" fmla="*/ 2396358 w 4151586"/>
              <a:gd name="connsiteY42" fmla="*/ 5864772 h 6495393"/>
              <a:gd name="connsiteX43" fmla="*/ 2417379 w 4151586"/>
              <a:gd name="connsiteY43" fmla="*/ 6201103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65435 w 4151586"/>
              <a:gd name="connsiteY85" fmla="*/ 725214 h 6495393"/>
              <a:gd name="connsiteX86" fmla="*/ 1734207 w 4151586"/>
              <a:gd name="connsiteY86" fmla="*/ 756744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34206 w 4151586"/>
              <a:gd name="connsiteY37" fmla="*/ 4813737 h 6495393"/>
              <a:gd name="connsiteX38" fmla="*/ 1828800 w 4151586"/>
              <a:gd name="connsiteY38" fmla="*/ 4487918 h 6495393"/>
              <a:gd name="connsiteX39" fmla="*/ 2207173 w 4151586"/>
              <a:gd name="connsiteY39" fmla="*/ 4540468 h 6495393"/>
              <a:gd name="connsiteX40" fmla="*/ 2354317 w 4151586"/>
              <a:gd name="connsiteY40" fmla="*/ 4845270 h 6495393"/>
              <a:gd name="connsiteX41" fmla="*/ 2364827 w 4151586"/>
              <a:gd name="connsiteY41" fmla="*/ 5433848 h 6495393"/>
              <a:gd name="connsiteX42" fmla="*/ 2396358 w 4151586"/>
              <a:gd name="connsiteY42" fmla="*/ 5864772 h 6495393"/>
              <a:gd name="connsiteX43" fmla="*/ 2490952 w 4151586"/>
              <a:gd name="connsiteY43" fmla="*/ 6095999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65435 w 4151586"/>
              <a:gd name="connsiteY85" fmla="*/ 725214 h 6495393"/>
              <a:gd name="connsiteX86" fmla="*/ 1734207 w 4151586"/>
              <a:gd name="connsiteY86" fmla="*/ 756744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34206 w 4151586"/>
              <a:gd name="connsiteY37" fmla="*/ 4813737 h 6495393"/>
              <a:gd name="connsiteX38" fmla="*/ 1828800 w 4151586"/>
              <a:gd name="connsiteY38" fmla="*/ 4487918 h 6495393"/>
              <a:gd name="connsiteX39" fmla="*/ 2207173 w 4151586"/>
              <a:gd name="connsiteY39" fmla="*/ 4540468 h 6495393"/>
              <a:gd name="connsiteX40" fmla="*/ 2354317 w 4151586"/>
              <a:gd name="connsiteY40" fmla="*/ 4845270 h 6495393"/>
              <a:gd name="connsiteX41" fmla="*/ 2364827 w 4151586"/>
              <a:gd name="connsiteY41" fmla="*/ 5433848 h 6495393"/>
              <a:gd name="connsiteX42" fmla="*/ 2396358 w 4151586"/>
              <a:gd name="connsiteY42" fmla="*/ 5864772 h 6495393"/>
              <a:gd name="connsiteX43" fmla="*/ 2490952 w 4151586"/>
              <a:gd name="connsiteY43" fmla="*/ 6095999 h 6495393"/>
              <a:gd name="connsiteX44" fmla="*/ 2627586 w 4151586"/>
              <a:gd name="connsiteY44" fmla="*/ 6222124 h 6495393"/>
              <a:gd name="connsiteX45" fmla="*/ 2795752 w 4151586"/>
              <a:gd name="connsiteY45" fmla="*/ 6243145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65435 w 4151586"/>
              <a:gd name="connsiteY85" fmla="*/ 725214 h 6495393"/>
              <a:gd name="connsiteX86" fmla="*/ 1734207 w 4151586"/>
              <a:gd name="connsiteY86" fmla="*/ 756744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34206 w 4151586"/>
              <a:gd name="connsiteY37" fmla="*/ 4813737 h 6495393"/>
              <a:gd name="connsiteX38" fmla="*/ 1828800 w 4151586"/>
              <a:gd name="connsiteY38" fmla="*/ 4487918 h 6495393"/>
              <a:gd name="connsiteX39" fmla="*/ 2207173 w 4151586"/>
              <a:gd name="connsiteY39" fmla="*/ 4540468 h 6495393"/>
              <a:gd name="connsiteX40" fmla="*/ 2354317 w 4151586"/>
              <a:gd name="connsiteY40" fmla="*/ 4845270 h 6495393"/>
              <a:gd name="connsiteX41" fmla="*/ 2364827 w 4151586"/>
              <a:gd name="connsiteY41" fmla="*/ 5433848 h 6495393"/>
              <a:gd name="connsiteX42" fmla="*/ 2396358 w 4151586"/>
              <a:gd name="connsiteY42" fmla="*/ 5864772 h 6495393"/>
              <a:gd name="connsiteX43" fmla="*/ 2490952 w 4151586"/>
              <a:gd name="connsiteY43" fmla="*/ 6095999 h 6495393"/>
              <a:gd name="connsiteX44" fmla="*/ 2627586 w 4151586"/>
              <a:gd name="connsiteY44" fmla="*/ 6222124 h 6495393"/>
              <a:gd name="connsiteX45" fmla="*/ 2795752 w 4151586"/>
              <a:gd name="connsiteY45" fmla="*/ 6243145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68717 w 4151586"/>
              <a:gd name="connsiteY56" fmla="*/ 6306207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65435 w 4151586"/>
              <a:gd name="connsiteY85" fmla="*/ 725214 h 6495393"/>
              <a:gd name="connsiteX86" fmla="*/ 1734207 w 4151586"/>
              <a:gd name="connsiteY86" fmla="*/ 756744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358758"/>
              <a:gd name="connsiteX1" fmla="*/ 1072055 w 4151586"/>
              <a:gd name="connsiteY1" fmla="*/ 525517 h 6358758"/>
              <a:gd name="connsiteX2" fmla="*/ 536027 w 4151586"/>
              <a:gd name="connsiteY2" fmla="*/ 672662 h 6358758"/>
              <a:gd name="connsiteX3" fmla="*/ 220717 w 4151586"/>
              <a:gd name="connsiteY3" fmla="*/ 956441 h 6358758"/>
              <a:gd name="connsiteX4" fmla="*/ 220717 w 4151586"/>
              <a:gd name="connsiteY4" fmla="*/ 1229710 h 6358758"/>
              <a:gd name="connsiteX5" fmla="*/ 430924 w 4151586"/>
              <a:gd name="connsiteY5" fmla="*/ 1629103 h 6358758"/>
              <a:gd name="connsiteX6" fmla="*/ 609600 w 4151586"/>
              <a:gd name="connsiteY6" fmla="*/ 1839310 h 6358758"/>
              <a:gd name="connsiteX7" fmla="*/ 504496 w 4151586"/>
              <a:gd name="connsiteY7" fmla="*/ 2049517 h 6358758"/>
              <a:gd name="connsiteX8" fmla="*/ 767255 w 4151586"/>
              <a:gd name="connsiteY8" fmla="*/ 2102069 h 6358758"/>
              <a:gd name="connsiteX9" fmla="*/ 956441 w 4151586"/>
              <a:gd name="connsiteY9" fmla="*/ 1807779 h 6358758"/>
              <a:gd name="connsiteX10" fmla="*/ 893379 w 4151586"/>
              <a:gd name="connsiteY10" fmla="*/ 1387365 h 6358758"/>
              <a:gd name="connsiteX11" fmla="*/ 809296 w 4151586"/>
              <a:gd name="connsiteY11" fmla="*/ 1187669 h 6358758"/>
              <a:gd name="connsiteX12" fmla="*/ 987972 w 4151586"/>
              <a:gd name="connsiteY12" fmla="*/ 1145627 h 6358758"/>
              <a:gd name="connsiteX13" fmla="*/ 1156138 w 4151586"/>
              <a:gd name="connsiteY13" fmla="*/ 1618593 h 6358758"/>
              <a:gd name="connsiteX14" fmla="*/ 1187669 w 4151586"/>
              <a:gd name="connsiteY14" fmla="*/ 2028496 h 6358758"/>
              <a:gd name="connsiteX15" fmla="*/ 1135117 w 4151586"/>
              <a:gd name="connsiteY15" fmla="*/ 2501462 h 6358758"/>
              <a:gd name="connsiteX16" fmla="*/ 599089 w 4151586"/>
              <a:gd name="connsiteY16" fmla="*/ 3699641 h 6358758"/>
              <a:gd name="connsiteX17" fmla="*/ 609600 w 4151586"/>
              <a:gd name="connsiteY17" fmla="*/ 3804745 h 6358758"/>
              <a:gd name="connsiteX18" fmla="*/ 620110 w 4151586"/>
              <a:gd name="connsiteY18" fmla="*/ 3878317 h 6358758"/>
              <a:gd name="connsiteX19" fmla="*/ 620110 w 4151586"/>
              <a:gd name="connsiteY19" fmla="*/ 4004441 h 6358758"/>
              <a:gd name="connsiteX20" fmla="*/ 399393 w 4151586"/>
              <a:gd name="connsiteY20" fmla="*/ 4162096 h 6358758"/>
              <a:gd name="connsiteX21" fmla="*/ 346841 w 4151586"/>
              <a:gd name="connsiteY21" fmla="*/ 4708634 h 6358758"/>
              <a:gd name="connsiteX22" fmla="*/ 136634 w 4151586"/>
              <a:gd name="connsiteY22" fmla="*/ 5276193 h 6358758"/>
              <a:gd name="connsiteX23" fmla="*/ 31531 w 4151586"/>
              <a:gd name="connsiteY23" fmla="*/ 5602014 h 6358758"/>
              <a:gd name="connsiteX24" fmla="*/ 0 w 4151586"/>
              <a:gd name="connsiteY24" fmla="*/ 5927834 h 6358758"/>
              <a:gd name="connsiteX25" fmla="*/ 52551 w 4151586"/>
              <a:gd name="connsiteY25" fmla="*/ 6096000 h 6358758"/>
              <a:gd name="connsiteX26" fmla="*/ 693683 w 4151586"/>
              <a:gd name="connsiteY26" fmla="*/ 6232634 h 6358758"/>
              <a:gd name="connsiteX27" fmla="*/ 840827 w 4151586"/>
              <a:gd name="connsiteY27" fmla="*/ 6085489 h 6358758"/>
              <a:gd name="connsiteX28" fmla="*/ 777765 w 4151586"/>
              <a:gd name="connsiteY28" fmla="*/ 5549462 h 6358758"/>
              <a:gd name="connsiteX29" fmla="*/ 903889 w 4151586"/>
              <a:gd name="connsiteY29" fmla="*/ 5255172 h 6358758"/>
              <a:gd name="connsiteX30" fmla="*/ 893379 w 4151586"/>
              <a:gd name="connsiteY30" fmla="*/ 4708634 h 6358758"/>
              <a:gd name="connsiteX31" fmla="*/ 1019503 w 4151586"/>
              <a:gd name="connsiteY31" fmla="*/ 4593020 h 6358758"/>
              <a:gd name="connsiteX32" fmla="*/ 1030014 w 4151586"/>
              <a:gd name="connsiteY32" fmla="*/ 5307724 h 6358758"/>
              <a:gd name="connsiteX33" fmla="*/ 1103586 w 4151586"/>
              <a:gd name="connsiteY33" fmla="*/ 5412827 h 6358758"/>
              <a:gd name="connsiteX34" fmla="*/ 1219200 w 4151586"/>
              <a:gd name="connsiteY34" fmla="*/ 5896303 h 6358758"/>
              <a:gd name="connsiteX35" fmla="*/ 1471448 w 4151586"/>
              <a:gd name="connsiteY35" fmla="*/ 5969876 h 6358758"/>
              <a:gd name="connsiteX36" fmla="*/ 1629103 w 4151586"/>
              <a:gd name="connsiteY36" fmla="*/ 5538952 h 6358758"/>
              <a:gd name="connsiteX37" fmla="*/ 1734206 w 4151586"/>
              <a:gd name="connsiteY37" fmla="*/ 4813737 h 6358758"/>
              <a:gd name="connsiteX38" fmla="*/ 1828800 w 4151586"/>
              <a:gd name="connsiteY38" fmla="*/ 4487918 h 6358758"/>
              <a:gd name="connsiteX39" fmla="*/ 2207173 w 4151586"/>
              <a:gd name="connsiteY39" fmla="*/ 4540468 h 6358758"/>
              <a:gd name="connsiteX40" fmla="*/ 2354317 w 4151586"/>
              <a:gd name="connsiteY40" fmla="*/ 4845270 h 6358758"/>
              <a:gd name="connsiteX41" fmla="*/ 2364827 w 4151586"/>
              <a:gd name="connsiteY41" fmla="*/ 5433848 h 6358758"/>
              <a:gd name="connsiteX42" fmla="*/ 2396358 w 4151586"/>
              <a:gd name="connsiteY42" fmla="*/ 5864772 h 6358758"/>
              <a:gd name="connsiteX43" fmla="*/ 2490952 w 4151586"/>
              <a:gd name="connsiteY43" fmla="*/ 6095999 h 6358758"/>
              <a:gd name="connsiteX44" fmla="*/ 2627586 w 4151586"/>
              <a:gd name="connsiteY44" fmla="*/ 6222124 h 6358758"/>
              <a:gd name="connsiteX45" fmla="*/ 2795752 w 4151586"/>
              <a:gd name="connsiteY45" fmla="*/ 6243145 h 6358758"/>
              <a:gd name="connsiteX46" fmla="*/ 2900855 w 4151586"/>
              <a:gd name="connsiteY46" fmla="*/ 6264165 h 6358758"/>
              <a:gd name="connsiteX47" fmla="*/ 2911365 w 4151586"/>
              <a:gd name="connsiteY47" fmla="*/ 5822731 h 6358758"/>
              <a:gd name="connsiteX48" fmla="*/ 2816772 w 4151586"/>
              <a:gd name="connsiteY48" fmla="*/ 5559972 h 6358758"/>
              <a:gd name="connsiteX49" fmla="*/ 3026979 w 4151586"/>
              <a:gd name="connsiteY49" fmla="*/ 5318234 h 6358758"/>
              <a:gd name="connsiteX50" fmla="*/ 3058510 w 4151586"/>
              <a:gd name="connsiteY50" fmla="*/ 4897820 h 6358758"/>
              <a:gd name="connsiteX51" fmla="*/ 3111062 w 4151586"/>
              <a:gd name="connsiteY51" fmla="*/ 4666593 h 6358758"/>
              <a:gd name="connsiteX52" fmla="*/ 3342289 w 4151586"/>
              <a:gd name="connsiteY52" fmla="*/ 4855779 h 6358758"/>
              <a:gd name="connsiteX53" fmla="*/ 3205655 w 4151586"/>
              <a:gd name="connsiteY53" fmla="*/ 5402317 h 6358758"/>
              <a:gd name="connsiteX54" fmla="*/ 3100551 w 4151586"/>
              <a:gd name="connsiteY54" fmla="*/ 6011917 h 6358758"/>
              <a:gd name="connsiteX55" fmla="*/ 3090041 w 4151586"/>
              <a:gd name="connsiteY55" fmla="*/ 6264165 h 6358758"/>
              <a:gd name="connsiteX56" fmla="*/ 3268717 w 4151586"/>
              <a:gd name="connsiteY56" fmla="*/ 6306207 h 6358758"/>
              <a:gd name="connsiteX57" fmla="*/ 3689131 w 4151586"/>
              <a:gd name="connsiteY57" fmla="*/ 6358758 h 6358758"/>
              <a:gd name="connsiteX58" fmla="*/ 3888828 w 4151586"/>
              <a:gd name="connsiteY58" fmla="*/ 6274675 h 6358758"/>
              <a:gd name="connsiteX59" fmla="*/ 4046483 w 4151586"/>
              <a:gd name="connsiteY59" fmla="*/ 6085489 h 6358758"/>
              <a:gd name="connsiteX60" fmla="*/ 4151586 w 4151586"/>
              <a:gd name="connsiteY60" fmla="*/ 5307724 h 6358758"/>
              <a:gd name="connsiteX61" fmla="*/ 4088524 w 4151586"/>
              <a:gd name="connsiteY61" fmla="*/ 4624552 h 6358758"/>
              <a:gd name="connsiteX62" fmla="*/ 4078014 w 4151586"/>
              <a:gd name="connsiteY62" fmla="*/ 4309241 h 6358758"/>
              <a:gd name="connsiteX63" fmla="*/ 3804745 w 4151586"/>
              <a:gd name="connsiteY63" fmla="*/ 3993931 h 6358758"/>
              <a:gd name="connsiteX64" fmla="*/ 3594538 w 4151586"/>
              <a:gd name="connsiteY64" fmla="*/ 3174124 h 6358758"/>
              <a:gd name="connsiteX65" fmla="*/ 3415862 w 4151586"/>
              <a:gd name="connsiteY65" fmla="*/ 2680138 h 6358758"/>
              <a:gd name="connsiteX66" fmla="*/ 3226676 w 4151586"/>
              <a:gd name="connsiteY66" fmla="*/ 2427889 h 6358758"/>
              <a:gd name="connsiteX67" fmla="*/ 3048000 w 4151586"/>
              <a:gd name="connsiteY67" fmla="*/ 2060027 h 6358758"/>
              <a:gd name="connsiteX68" fmla="*/ 2900855 w 4151586"/>
              <a:gd name="connsiteY68" fmla="*/ 1818289 h 6358758"/>
              <a:gd name="connsiteX69" fmla="*/ 2963917 w 4151586"/>
              <a:gd name="connsiteY69" fmla="*/ 1418896 h 6358758"/>
              <a:gd name="connsiteX70" fmla="*/ 3026979 w 4151586"/>
              <a:gd name="connsiteY70" fmla="*/ 1324303 h 6358758"/>
              <a:gd name="connsiteX71" fmla="*/ 2995448 w 4151586"/>
              <a:gd name="connsiteY71" fmla="*/ 1671145 h 6358758"/>
              <a:gd name="connsiteX72" fmla="*/ 3153103 w 4151586"/>
              <a:gd name="connsiteY72" fmla="*/ 2133600 h 6358758"/>
              <a:gd name="connsiteX73" fmla="*/ 3699641 w 4151586"/>
              <a:gd name="connsiteY73" fmla="*/ 2154620 h 6358758"/>
              <a:gd name="connsiteX74" fmla="*/ 3804745 w 4151586"/>
              <a:gd name="connsiteY74" fmla="*/ 1965434 h 6358758"/>
              <a:gd name="connsiteX75" fmla="*/ 3573517 w 4151586"/>
              <a:gd name="connsiteY75" fmla="*/ 1734207 h 6358758"/>
              <a:gd name="connsiteX76" fmla="*/ 3794234 w 4151586"/>
              <a:gd name="connsiteY76" fmla="*/ 1355834 h 6358758"/>
              <a:gd name="connsiteX77" fmla="*/ 3731172 w 4151586"/>
              <a:gd name="connsiteY77" fmla="*/ 767255 h 6358758"/>
              <a:gd name="connsiteX78" fmla="*/ 3657600 w 4151586"/>
              <a:gd name="connsiteY78" fmla="*/ 651641 h 6358758"/>
              <a:gd name="connsiteX79" fmla="*/ 3205655 w 4151586"/>
              <a:gd name="connsiteY79" fmla="*/ 420414 h 6358758"/>
              <a:gd name="connsiteX80" fmla="*/ 2953407 w 4151586"/>
              <a:gd name="connsiteY80" fmla="*/ 367862 h 6358758"/>
              <a:gd name="connsiteX81" fmla="*/ 2722179 w 4151586"/>
              <a:gd name="connsiteY81" fmla="*/ 10510 h 6358758"/>
              <a:gd name="connsiteX82" fmla="*/ 2564524 w 4151586"/>
              <a:gd name="connsiteY82" fmla="*/ 0 h 6358758"/>
              <a:gd name="connsiteX83" fmla="*/ 2459420 w 4151586"/>
              <a:gd name="connsiteY83" fmla="*/ 430924 h 6358758"/>
              <a:gd name="connsiteX84" fmla="*/ 2259724 w 4151586"/>
              <a:gd name="connsiteY84" fmla="*/ 630620 h 6358758"/>
              <a:gd name="connsiteX85" fmla="*/ 1965435 w 4151586"/>
              <a:gd name="connsiteY85" fmla="*/ 725214 h 6358758"/>
              <a:gd name="connsiteX86" fmla="*/ 1734207 w 4151586"/>
              <a:gd name="connsiteY86" fmla="*/ 756744 h 6358758"/>
              <a:gd name="connsiteX87" fmla="*/ 1502979 w 4151586"/>
              <a:gd name="connsiteY87" fmla="*/ 546538 h 6358758"/>
              <a:gd name="connsiteX88" fmla="*/ 1345324 w 4151586"/>
              <a:gd name="connsiteY88" fmla="*/ 252247 h 6358758"/>
              <a:gd name="connsiteX89" fmla="*/ 1261241 w 4151586"/>
              <a:gd name="connsiteY89" fmla="*/ 136634 h 6358758"/>
              <a:gd name="connsiteX0" fmla="*/ 1261241 w 4151586"/>
              <a:gd name="connsiteY0" fmla="*/ 136634 h 6358758"/>
              <a:gd name="connsiteX1" fmla="*/ 1072055 w 4151586"/>
              <a:gd name="connsiteY1" fmla="*/ 525517 h 6358758"/>
              <a:gd name="connsiteX2" fmla="*/ 536027 w 4151586"/>
              <a:gd name="connsiteY2" fmla="*/ 672662 h 6358758"/>
              <a:gd name="connsiteX3" fmla="*/ 220717 w 4151586"/>
              <a:gd name="connsiteY3" fmla="*/ 956441 h 6358758"/>
              <a:gd name="connsiteX4" fmla="*/ 220717 w 4151586"/>
              <a:gd name="connsiteY4" fmla="*/ 1229710 h 6358758"/>
              <a:gd name="connsiteX5" fmla="*/ 430924 w 4151586"/>
              <a:gd name="connsiteY5" fmla="*/ 1629103 h 6358758"/>
              <a:gd name="connsiteX6" fmla="*/ 609600 w 4151586"/>
              <a:gd name="connsiteY6" fmla="*/ 1839310 h 6358758"/>
              <a:gd name="connsiteX7" fmla="*/ 504496 w 4151586"/>
              <a:gd name="connsiteY7" fmla="*/ 2049517 h 6358758"/>
              <a:gd name="connsiteX8" fmla="*/ 767255 w 4151586"/>
              <a:gd name="connsiteY8" fmla="*/ 2102069 h 6358758"/>
              <a:gd name="connsiteX9" fmla="*/ 956441 w 4151586"/>
              <a:gd name="connsiteY9" fmla="*/ 1807779 h 6358758"/>
              <a:gd name="connsiteX10" fmla="*/ 893379 w 4151586"/>
              <a:gd name="connsiteY10" fmla="*/ 1387365 h 6358758"/>
              <a:gd name="connsiteX11" fmla="*/ 809296 w 4151586"/>
              <a:gd name="connsiteY11" fmla="*/ 1187669 h 6358758"/>
              <a:gd name="connsiteX12" fmla="*/ 987972 w 4151586"/>
              <a:gd name="connsiteY12" fmla="*/ 1145627 h 6358758"/>
              <a:gd name="connsiteX13" fmla="*/ 1156138 w 4151586"/>
              <a:gd name="connsiteY13" fmla="*/ 1618593 h 6358758"/>
              <a:gd name="connsiteX14" fmla="*/ 1187669 w 4151586"/>
              <a:gd name="connsiteY14" fmla="*/ 2028496 h 6358758"/>
              <a:gd name="connsiteX15" fmla="*/ 1135117 w 4151586"/>
              <a:gd name="connsiteY15" fmla="*/ 2501462 h 6358758"/>
              <a:gd name="connsiteX16" fmla="*/ 599089 w 4151586"/>
              <a:gd name="connsiteY16" fmla="*/ 3699641 h 6358758"/>
              <a:gd name="connsiteX17" fmla="*/ 609600 w 4151586"/>
              <a:gd name="connsiteY17" fmla="*/ 3804745 h 6358758"/>
              <a:gd name="connsiteX18" fmla="*/ 620110 w 4151586"/>
              <a:gd name="connsiteY18" fmla="*/ 3878317 h 6358758"/>
              <a:gd name="connsiteX19" fmla="*/ 620110 w 4151586"/>
              <a:gd name="connsiteY19" fmla="*/ 4004441 h 6358758"/>
              <a:gd name="connsiteX20" fmla="*/ 399393 w 4151586"/>
              <a:gd name="connsiteY20" fmla="*/ 4162096 h 6358758"/>
              <a:gd name="connsiteX21" fmla="*/ 346841 w 4151586"/>
              <a:gd name="connsiteY21" fmla="*/ 4708634 h 6358758"/>
              <a:gd name="connsiteX22" fmla="*/ 136634 w 4151586"/>
              <a:gd name="connsiteY22" fmla="*/ 5276193 h 6358758"/>
              <a:gd name="connsiteX23" fmla="*/ 31531 w 4151586"/>
              <a:gd name="connsiteY23" fmla="*/ 5602014 h 6358758"/>
              <a:gd name="connsiteX24" fmla="*/ 0 w 4151586"/>
              <a:gd name="connsiteY24" fmla="*/ 5927834 h 6358758"/>
              <a:gd name="connsiteX25" fmla="*/ 52551 w 4151586"/>
              <a:gd name="connsiteY25" fmla="*/ 6096000 h 6358758"/>
              <a:gd name="connsiteX26" fmla="*/ 620111 w 4151586"/>
              <a:gd name="connsiteY26" fmla="*/ 5770179 h 6358758"/>
              <a:gd name="connsiteX27" fmla="*/ 840827 w 4151586"/>
              <a:gd name="connsiteY27" fmla="*/ 6085489 h 6358758"/>
              <a:gd name="connsiteX28" fmla="*/ 777765 w 4151586"/>
              <a:gd name="connsiteY28" fmla="*/ 5549462 h 6358758"/>
              <a:gd name="connsiteX29" fmla="*/ 903889 w 4151586"/>
              <a:gd name="connsiteY29" fmla="*/ 5255172 h 6358758"/>
              <a:gd name="connsiteX30" fmla="*/ 893379 w 4151586"/>
              <a:gd name="connsiteY30" fmla="*/ 4708634 h 6358758"/>
              <a:gd name="connsiteX31" fmla="*/ 1019503 w 4151586"/>
              <a:gd name="connsiteY31" fmla="*/ 4593020 h 6358758"/>
              <a:gd name="connsiteX32" fmla="*/ 1030014 w 4151586"/>
              <a:gd name="connsiteY32" fmla="*/ 5307724 h 6358758"/>
              <a:gd name="connsiteX33" fmla="*/ 1103586 w 4151586"/>
              <a:gd name="connsiteY33" fmla="*/ 5412827 h 6358758"/>
              <a:gd name="connsiteX34" fmla="*/ 1219200 w 4151586"/>
              <a:gd name="connsiteY34" fmla="*/ 5896303 h 6358758"/>
              <a:gd name="connsiteX35" fmla="*/ 1471448 w 4151586"/>
              <a:gd name="connsiteY35" fmla="*/ 5969876 h 6358758"/>
              <a:gd name="connsiteX36" fmla="*/ 1629103 w 4151586"/>
              <a:gd name="connsiteY36" fmla="*/ 5538952 h 6358758"/>
              <a:gd name="connsiteX37" fmla="*/ 1734206 w 4151586"/>
              <a:gd name="connsiteY37" fmla="*/ 4813737 h 6358758"/>
              <a:gd name="connsiteX38" fmla="*/ 1828800 w 4151586"/>
              <a:gd name="connsiteY38" fmla="*/ 4487918 h 6358758"/>
              <a:gd name="connsiteX39" fmla="*/ 2207173 w 4151586"/>
              <a:gd name="connsiteY39" fmla="*/ 4540468 h 6358758"/>
              <a:gd name="connsiteX40" fmla="*/ 2354317 w 4151586"/>
              <a:gd name="connsiteY40" fmla="*/ 4845270 h 6358758"/>
              <a:gd name="connsiteX41" fmla="*/ 2364827 w 4151586"/>
              <a:gd name="connsiteY41" fmla="*/ 5433848 h 6358758"/>
              <a:gd name="connsiteX42" fmla="*/ 2396358 w 4151586"/>
              <a:gd name="connsiteY42" fmla="*/ 5864772 h 6358758"/>
              <a:gd name="connsiteX43" fmla="*/ 2490952 w 4151586"/>
              <a:gd name="connsiteY43" fmla="*/ 6095999 h 6358758"/>
              <a:gd name="connsiteX44" fmla="*/ 2627586 w 4151586"/>
              <a:gd name="connsiteY44" fmla="*/ 6222124 h 6358758"/>
              <a:gd name="connsiteX45" fmla="*/ 2795752 w 4151586"/>
              <a:gd name="connsiteY45" fmla="*/ 6243145 h 6358758"/>
              <a:gd name="connsiteX46" fmla="*/ 2900855 w 4151586"/>
              <a:gd name="connsiteY46" fmla="*/ 6264165 h 6358758"/>
              <a:gd name="connsiteX47" fmla="*/ 2911365 w 4151586"/>
              <a:gd name="connsiteY47" fmla="*/ 5822731 h 6358758"/>
              <a:gd name="connsiteX48" fmla="*/ 2816772 w 4151586"/>
              <a:gd name="connsiteY48" fmla="*/ 5559972 h 6358758"/>
              <a:gd name="connsiteX49" fmla="*/ 3026979 w 4151586"/>
              <a:gd name="connsiteY49" fmla="*/ 5318234 h 6358758"/>
              <a:gd name="connsiteX50" fmla="*/ 3058510 w 4151586"/>
              <a:gd name="connsiteY50" fmla="*/ 4897820 h 6358758"/>
              <a:gd name="connsiteX51" fmla="*/ 3111062 w 4151586"/>
              <a:gd name="connsiteY51" fmla="*/ 4666593 h 6358758"/>
              <a:gd name="connsiteX52" fmla="*/ 3342289 w 4151586"/>
              <a:gd name="connsiteY52" fmla="*/ 4855779 h 6358758"/>
              <a:gd name="connsiteX53" fmla="*/ 3205655 w 4151586"/>
              <a:gd name="connsiteY53" fmla="*/ 5402317 h 6358758"/>
              <a:gd name="connsiteX54" fmla="*/ 3100551 w 4151586"/>
              <a:gd name="connsiteY54" fmla="*/ 6011917 h 6358758"/>
              <a:gd name="connsiteX55" fmla="*/ 3090041 w 4151586"/>
              <a:gd name="connsiteY55" fmla="*/ 6264165 h 6358758"/>
              <a:gd name="connsiteX56" fmla="*/ 3268717 w 4151586"/>
              <a:gd name="connsiteY56" fmla="*/ 6306207 h 6358758"/>
              <a:gd name="connsiteX57" fmla="*/ 3689131 w 4151586"/>
              <a:gd name="connsiteY57" fmla="*/ 6358758 h 6358758"/>
              <a:gd name="connsiteX58" fmla="*/ 3888828 w 4151586"/>
              <a:gd name="connsiteY58" fmla="*/ 6274675 h 6358758"/>
              <a:gd name="connsiteX59" fmla="*/ 4046483 w 4151586"/>
              <a:gd name="connsiteY59" fmla="*/ 6085489 h 6358758"/>
              <a:gd name="connsiteX60" fmla="*/ 4151586 w 4151586"/>
              <a:gd name="connsiteY60" fmla="*/ 5307724 h 6358758"/>
              <a:gd name="connsiteX61" fmla="*/ 4088524 w 4151586"/>
              <a:gd name="connsiteY61" fmla="*/ 4624552 h 6358758"/>
              <a:gd name="connsiteX62" fmla="*/ 4078014 w 4151586"/>
              <a:gd name="connsiteY62" fmla="*/ 4309241 h 6358758"/>
              <a:gd name="connsiteX63" fmla="*/ 3804745 w 4151586"/>
              <a:gd name="connsiteY63" fmla="*/ 3993931 h 6358758"/>
              <a:gd name="connsiteX64" fmla="*/ 3594538 w 4151586"/>
              <a:gd name="connsiteY64" fmla="*/ 3174124 h 6358758"/>
              <a:gd name="connsiteX65" fmla="*/ 3415862 w 4151586"/>
              <a:gd name="connsiteY65" fmla="*/ 2680138 h 6358758"/>
              <a:gd name="connsiteX66" fmla="*/ 3226676 w 4151586"/>
              <a:gd name="connsiteY66" fmla="*/ 2427889 h 6358758"/>
              <a:gd name="connsiteX67" fmla="*/ 3048000 w 4151586"/>
              <a:gd name="connsiteY67" fmla="*/ 2060027 h 6358758"/>
              <a:gd name="connsiteX68" fmla="*/ 2900855 w 4151586"/>
              <a:gd name="connsiteY68" fmla="*/ 1818289 h 6358758"/>
              <a:gd name="connsiteX69" fmla="*/ 2963917 w 4151586"/>
              <a:gd name="connsiteY69" fmla="*/ 1418896 h 6358758"/>
              <a:gd name="connsiteX70" fmla="*/ 3026979 w 4151586"/>
              <a:gd name="connsiteY70" fmla="*/ 1324303 h 6358758"/>
              <a:gd name="connsiteX71" fmla="*/ 2995448 w 4151586"/>
              <a:gd name="connsiteY71" fmla="*/ 1671145 h 6358758"/>
              <a:gd name="connsiteX72" fmla="*/ 3153103 w 4151586"/>
              <a:gd name="connsiteY72" fmla="*/ 2133600 h 6358758"/>
              <a:gd name="connsiteX73" fmla="*/ 3699641 w 4151586"/>
              <a:gd name="connsiteY73" fmla="*/ 2154620 h 6358758"/>
              <a:gd name="connsiteX74" fmla="*/ 3804745 w 4151586"/>
              <a:gd name="connsiteY74" fmla="*/ 1965434 h 6358758"/>
              <a:gd name="connsiteX75" fmla="*/ 3573517 w 4151586"/>
              <a:gd name="connsiteY75" fmla="*/ 1734207 h 6358758"/>
              <a:gd name="connsiteX76" fmla="*/ 3794234 w 4151586"/>
              <a:gd name="connsiteY76" fmla="*/ 1355834 h 6358758"/>
              <a:gd name="connsiteX77" fmla="*/ 3731172 w 4151586"/>
              <a:gd name="connsiteY77" fmla="*/ 767255 h 6358758"/>
              <a:gd name="connsiteX78" fmla="*/ 3657600 w 4151586"/>
              <a:gd name="connsiteY78" fmla="*/ 651641 h 6358758"/>
              <a:gd name="connsiteX79" fmla="*/ 3205655 w 4151586"/>
              <a:gd name="connsiteY79" fmla="*/ 420414 h 6358758"/>
              <a:gd name="connsiteX80" fmla="*/ 2953407 w 4151586"/>
              <a:gd name="connsiteY80" fmla="*/ 367862 h 6358758"/>
              <a:gd name="connsiteX81" fmla="*/ 2722179 w 4151586"/>
              <a:gd name="connsiteY81" fmla="*/ 10510 h 6358758"/>
              <a:gd name="connsiteX82" fmla="*/ 2564524 w 4151586"/>
              <a:gd name="connsiteY82" fmla="*/ 0 h 6358758"/>
              <a:gd name="connsiteX83" fmla="*/ 2459420 w 4151586"/>
              <a:gd name="connsiteY83" fmla="*/ 430924 h 6358758"/>
              <a:gd name="connsiteX84" fmla="*/ 2259724 w 4151586"/>
              <a:gd name="connsiteY84" fmla="*/ 630620 h 6358758"/>
              <a:gd name="connsiteX85" fmla="*/ 1965435 w 4151586"/>
              <a:gd name="connsiteY85" fmla="*/ 725214 h 6358758"/>
              <a:gd name="connsiteX86" fmla="*/ 1734207 w 4151586"/>
              <a:gd name="connsiteY86" fmla="*/ 756744 h 6358758"/>
              <a:gd name="connsiteX87" fmla="*/ 1502979 w 4151586"/>
              <a:gd name="connsiteY87" fmla="*/ 546538 h 6358758"/>
              <a:gd name="connsiteX88" fmla="*/ 1345324 w 4151586"/>
              <a:gd name="connsiteY88" fmla="*/ 252247 h 6358758"/>
              <a:gd name="connsiteX89" fmla="*/ 1261241 w 4151586"/>
              <a:gd name="connsiteY89" fmla="*/ 136634 h 6358758"/>
              <a:gd name="connsiteX0" fmla="*/ 1261241 w 4151586"/>
              <a:gd name="connsiteY0" fmla="*/ 136634 h 6358758"/>
              <a:gd name="connsiteX1" fmla="*/ 1072055 w 4151586"/>
              <a:gd name="connsiteY1" fmla="*/ 525517 h 6358758"/>
              <a:gd name="connsiteX2" fmla="*/ 536027 w 4151586"/>
              <a:gd name="connsiteY2" fmla="*/ 672662 h 6358758"/>
              <a:gd name="connsiteX3" fmla="*/ 220717 w 4151586"/>
              <a:gd name="connsiteY3" fmla="*/ 956441 h 6358758"/>
              <a:gd name="connsiteX4" fmla="*/ 220717 w 4151586"/>
              <a:gd name="connsiteY4" fmla="*/ 1229710 h 6358758"/>
              <a:gd name="connsiteX5" fmla="*/ 430924 w 4151586"/>
              <a:gd name="connsiteY5" fmla="*/ 1629103 h 6358758"/>
              <a:gd name="connsiteX6" fmla="*/ 609600 w 4151586"/>
              <a:gd name="connsiteY6" fmla="*/ 1839310 h 6358758"/>
              <a:gd name="connsiteX7" fmla="*/ 504496 w 4151586"/>
              <a:gd name="connsiteY7" fmla="*/ 2049517 h 6358758"/>
              <a:gd name="connsiteX8" fmla="*/ 767255 w 4151586"/>
              <a:gd name="connsiteY8" fmla="*/ 2102069 h 6358758"/>
              <a:gd name="connsiteX9" fmla="*/ 956441 w 4151586"/>
              <a:gd name="connsiteY9" fmla="*/ 1807779 h 6358758"/>
              <a:gd name="connsiteX10" fmla="*/ 893379 w 4151586"/>
              <a:gd name="connsiteY10" fmla="*/ 1387365 h 6358758"/>
              <a:gd name="connsiteX11" fmla="*/ 809296 w 4151586"/>
              <a:gd name="connsiteY11" fmla="*/ 1187669 h 6358758"/>
              <a:gd name="connsiteX12" fmla="*/ 987972 w 4151586"/>
              <a:gd name="connsiteY12" fmla="*/ 1145627 h 6358758"/>
              <a:gd name="connsiteX13" fmla="*/ 1156138 w 4151586"/>
              <a:gd name="connsiteY13" fmla="*/ 1618593 h 6358758"/>
              <a:gd name="connsiteX14" fmla="*/ 1187669 w 4151586"/>
              <a:gd name="connsiteY14" fmla="*/ 2028496 h 6358758"/>
              <a:gd name="connsiteX15" fmla="*/ 1135117 w 4151586"/>
              <a:gd name="connsiteY15" fmla="*/ 2501462 h 6358758"/>
              <a:gd name="connsiteX16" fmla="*/ 599089 w 4151586"/>
              <a:gd name="connsiteY16" fmla="*/ 3699641 h 6358758"/>
              <a:gd name="connsiteX17" fmla="*/ 609600 w 4151586"/>
              <a:gd name="connsiteY17" fmla="*/ 3804745 h 6358758"/>
              <a:gd name="connsiteX18" fmla="*/ 620110 w 4151586"/>
              <a:gd name="connsiteY18" fmla="*/ 3878317 h 6358758"/>
              <a:gd name="connsiteX19" fmla="*/ 620110 w 4151586"/>
              <a:gd name="connsiteY19" fmla="*/ 4004441 h 6358758"/>
              <a:gd name="connsiteX20" fmla="*/ 399393 w 4151586"/>
              <a:gd name="connsiteY20" fmla="*/ 4162096 h 6358758"/>
              <a:gd name="connsiteX21" fmla="*/ 346841 w 4151586"/>
              <a:gd name="connsiteY21" fmla="*/ 4708634 h 6358758"/>
              <a:gd name="connsiteX22" fmla="*/ 136634 w 4151586"/>
              <a:gd name="connsiteY22" fmla="*/ 5276193 h 6358758"/>
              <a:gd name="connsiteX23" fmla="*/ 31531 w 4151586"/>
              <a:gd name="connsiteY23" fmla="*/ 5602014 h 6358758"/>
              <a:gd name="connsiteX24" fmla="*/ 0 w 4151586"/>
              <a:gd name="connsiteY24" fmla="*/ 5927834 h 6358758"/>
              <a:gd name="connsiteX25" fmla="*/ 283779 w 4151586"/>
              <a:gd name="connsiteY25" fmla="*/ 5759669 h 6358758"/>
              <a:gd name="connsiteX26" fmla="*/ 620111 w 4151586"/>
              <a:gd name="connsiteY26" fmla="*/ 5770179 h 6358758"/>
              <a:gd name="connsiteX27" fmla="*/ 840827 w 4151586"/>
              <a:gd name="connsiteY27" fmla="*/ 6085489 h 6358758"/>
              <a:gd name="connsiteX28" fmla="*/ 777765 w 4151586"/>
              <a:gd name="connsiteY28" fmla="*/ 5549462 h 6358758"/>
              <a:gd name="connsiteX29" fmla="*/ 903889 w 4151586"/>
              <a:gd name="connsiteY29" fmla="*/ 5255172 h 6358758"/>
              <a:gd name="connsiteX30" fmla="*/ 893379 w 4151586"/>
              <a:gd name="connsiteY30" fmla="*/ 4708634 h 6358758"/>
              <a:gd name="connsiteX31" fmla="*/ 1019503 w 4151586"/>
              <a:gd name="connsiteY31" fmla="*/ 4593020 h 6358758"/>
              <a:gd name="connsiteX32" fmla="*/ 1030014 w 4151586"/>
              <a:gd name="connsiteY32" fmla="*/ 5307724 h 6358758"/>
              <a:gd name="connsiteX33" fmla="*/ 1103586 w 4151586"/>
              <a:gd name="connsiteY33" fmla="*/ 5412827 h 6358758"/>
              <a:gd name="connsiteX34" fmla="*/ 1219200 w 4151586"/>
              <a:gd name="connsiteY34" fmla="*/ 5896303 h 6358758"/>
              <a:gd name="connsiteX35" fmla="*/ 1471448 w 4151586"/>
              <a:gd name="connsiteY35" fmla="*/ 5969876 h 6358758"/>
              <a:gd name="connsiteX36" fmla="*/ 1629103 w 4151586"/>
              <a:gd name="connsiteY36" fmla="*/ 5538952 h 6358758"/>
              <a:gd name="connsiteX37" fmla="*/ 1734206 w 4151586"/>
              <a:gd name="connsiteY37" fmla="*/ 4813737 h 6358758"/>
              <a:gd name="connsiteX38" fmla="*/ 1828800 w 4151586"/>
              <a:gd name="connsiteY38" fmla="*/ 4487918 h 6358758"/>
              <a:gd name="connsiteX39" fmla="*/ 2207173 w 4151586"/>
              <a:gd name="connsiteY39" fmla="*/ 4540468 h 6358758"/>
              <a:gd name="connsiteX40" fmla="*/ 2354317 w 4151586"/>
              <a:gd name="connsiteY40" fmla="*/ 4845270 h 6358758"/>
              <a:gd name="connsiteX41" fmla="*/ 2364827 w 4151586"/>
              <a:gd name="connsiteY41" fmla="*/ 5433848 h 6358758"/>
              <a:gd name="connsiteX42" fmla="*/ 2396358 w 4151586"/>
              <a:gd name="connsiteY42" fmla="*/ 5864772 h 6358758"/>
              <a:gd name="connsiteX43" fmla="*/ 2490952 w 4151586"/>
              <a:gd name="connsiteY43" fmla="*/ 6095999 h 6358758"/>
              <a:gd name="connsiteX44" fmla="*/ 2627586 w 4151586"/>
              <a:gd name="connsiteY44" fmla="*/ 6222124 h 6358758"/>
              <a:gd name="connsiteX45" fmla="*/ 2795752 w 4151586"/>
              <a:gd name="connsiteY45" fmla="*/ 6243145 h 6358758"/>
              <a:gd name="connsiteX46" fmla="*/ 2900855 w 4151586"/>
              <a:gd name="connsiteY46" fmla="*/ 6264165 h 6358758"/>
              <a:gd name="connsiteX47" fmla="*/ 2911365 w 4151586"/>
              <a:gd name="connsiteY47" fmla="*/ 5822731 h 6358758"/>
              <a:gd name="connsiteX48" fmla="*/ 2816772 w 4151586"/>
              <a:gd name="connsiteY48" fmla="*/ 5559972 h 6358758"/>
              <a:gd name="connsiteX49" fmla="*/ 3026979 w 4151586"/>
              <a:gd name="connsiteY49" fmla="*/ 5318234 h 6358758"/>
              <a:gd name="connsiteX50" fmla="*/ 3058510 w 4151586"/>
              <a:gd name="connsiteY50" fmla="*/ 4897820 h 6358758"/>
              <a:gd name="connsiteX51" fmla="*/ 3111062 w 4151586"/>
              <a:gd name="connsiteY51" fmla="*/ 4666593 h 6358758"/>
              <a:gd name="connsiteX52" fmla="*/ 3342289 w 4151586"/>
              <a:gd name="connsiteY52" fmla="*/ 4855779 h 6358758"/>
              <a:gd name="connsiteX53" fmla="*/ 3205655 w 4151586"/>
              <a:gd name="connsiteY53" fmla="*/ 5402317 h 6358758"/>
              <a:gd name="connsiteX54" fmla="*/ 3100551 w 4151586"/>
              <a:gd name="connsiteY54" fmla="*/ 6011917 h 6358758"/>
              <a:gd name="connsiteX55" fmla="*/ 3090041 w 4151586"/>
              <a:gd name="connsiteY55" fmla="*/ 6264165 h 6358758"/>
              <a:gd name="connsiteX56" fmla="*/ 3268717 w 4151586"/>
              <a:gd name="connsiteY56" fmla="*/ 6306207 h 6358758"/>
              <a:gd name="connsiteX57" fmla="*/ 3689131 w 4151586"/>
              <a:gd name="connsiteY57" fmla="*/ 6358758 h 6358758"/>
              <a:gd name="connsiteX58" fmla="*/ 3888828 w 4151586"/>
              <a:gd name="connsiteY58" fmla="*/ 6274675 h 6358758"/>
              <a:gd name="connsiteX59" fmla="*/ 4046483 w 4151586"/>
              <a:gd name="connsiteY59" fmla="*/ 6085489 h 6358758"/>
              <a:gd name="connsiteX60" fmla="*/ 4151586 w 4151586"/>
              <a:gd name="connsiteY60" fmla="*/ 5307724 h 6358758"/>
              <a:gd name="connsiteX61" fmla="*/ 4088524 w 4151586"/>
              <a:gd name="connsiteY61" fmla="*/ 4624552 h 6358758"/>
              <a:gd name="connsiteX62" fmla="*/ 4078014 w 4151586"/>
              <a:gd name="connsiteY62" fmla="*/ 4309241 h 6358758"/>
              <a:gd name="connsiteX63" fmla="*/ 3804745 w 4151586"/>
              <a:gd name="connsiteY63" fmla="*/ 3993931 h 6358758"/>
              <a:gd name="connsiteX64" fmla="*/ 3594538 w 4151586"/>
              <a:gd name="connsiteY64" fmla="*/ 3174124 h 6358758"/>
              <a:gd name="connsiteX65" fmla="*/ 3415862 w 4151586"/>
              <a:gd name="connsiteY65" fmla="*/ 2680138 h 6358758"/>
              <a:gd name="connsiteX66" fmla="*/ 3226676 w 4151586"/>
              <a:gd name="connsiteY66" fmla="*/ 2427889 h 6358758"/>
              <a:gd name="connsiteX67" fmla="*/ 3048000 w 4151586"/>
              <a:gd name="connsiteY67" fmla="*/ 2060027 h 6358758"/>
              <a:gd name="connsiteX68" fmla="*/ 2900855 w 4151586"/>
              <a:gd name="connsiteY68" fmla="*/ 1818289 h 6358758"/>
              <a:gd name="connsiteX69" fmla="*/ 2963917 w 4151586"/>
              <a:gd name="connsiteY69" fmla="*/ 1418896 h 6358758"/>
              <a:gd name="connsiteX70" fmla="*/ 3026979 w 4151586"/>
              <a:gd name="connsiteY70" fmla="*/ 1324303 h 6358758"/>
              <a:gd name="connsiteX71" fmla="*/ 2995448 w 4151586"/>
              <a:gd name="connsiteY71" fmla="*/ 1671145 h 6358758"/>
              <a:gd name="connsiteX72" fmla="*/ 3153103 w 4151586"/>
              <a:gd name="connsiteY72" fmla="*/ 2133600 h 6358758"/>
              <a:gd name="connsiteX73" fmla="*/ 3699641 w 4151586"/>
              <a:gd name="connsiteY73" fmla="*/ 2154620 h 6358758"/>
              <a:gd name="connsiteX74" fmla="*/ 3804745 w 4151586"/>
              <a:gd name="connsiteY74" fmla="*/ 1965434 h 6358758"/>
              <a:gd name="connsiteX75" fmla="*/ 3573517 w 4151586"/>
              <a:gd name="connsiteY75" fmla="*/ 1734207 h 6358758"/>
              <a:gd name="connsiteX76" fmla="*/ 3794234 w 4151586"/>
              <a:gd name="connsiteY76" fmla="*/ 1355834 h 6358758"/>
              <a:gd name="connsiteX77" fmla="*/ 3731172 w 4151586"/>
              <a:gd name="connsiteY77" fmla="*/ 767255 h 6358758"/>
              <a:gd name="connsiteX78" fmla="*/ 3657600 w 4151586"/>
              <a:gd name="connsiteY78" fmla="*/ 651641 h 6358758"/>
              <a:gd name="connsiteX79" fmla="*/ 3205655 w 4151586"/>
              <a:gd name="connsiteY79" fmla="*/ 420414 h 6358758"/>
              <a:gd name="connsiteX80" fmla="*/ 2953407 w 4151586"/>
              <a:gd name="connsiteY80" fmla="*/ 367862 h 6358758"/>
              <a:gd name="connsiteX81" fmla="*/ 2722179 w 4151586"/>
              <a:gd name="connsiteY81" fmla="*/ 10510 h 6358758"/>
              <a:gd name="connsiteX82" fmla="*/ 2564524 w 4151586"/>
              <a:gd name="connsiteY82" fmla="*/ 0 h 6358758"/>
              <a:gd name="connsiteX83" fmla="*/ 2459420 w 4151586"/>
              <a:gd name="connsiteY83" fmla="*/ 430924 h 6358758"/>
              <a:gd name="connsiteX84" fmla="*/ 2259724 w 4151586"/>
              <a:gd name="connsiteY84" fmla="*/ 630620 h 6358758"/>
              <a:gd name="connsiteX85" fmla="*/ 1965435 w 4151586"/>
              <a:gd name="connsiteY85" fmla="*/ 725214 h 6358758"/>
              <a:gd name="connsiteX86" fmla="*/ 1734207 w 4151586"/>
              <a:gd name="connsiteY86" fmla="*/ 756744 h 6358758"/>
              <a:gd name="connsiteX87" fmla="*/ 1502979 w 4151586"/>
              <a:gd name="connsiteY87" fmla="*/ 546538 h 6358758"/>
              <a:gd name="connsiteX88" fmla="*/ 1345324 w 4151586"/>
              <a:gd name="connsiteY88" fmla="*/ 252247 h 6358758"/>
              <a:gd name="connsiteX89" fmla="*/ 1261241 w 4151586"/>
              <a:gd name="connsiteY89" fmla="*/ 136634 h 6358758"/>
              <a:gd name="connsiteX0" fmla="*/ 1229710 w 4120055"/>
              <a:gd name="connsiteY0" fmla="*/ 136634 h 6358758"/>
              <a:gd name="connsiteX1" fmla="*/ 1040524 w 4120055"/>
              <a:gd name="connsiteY1" fmla="*/ 525517 h 6358758"/>
              <a:gd name="connsiteX2" fmla="*/ 504496 w 4120055"/>
              <a:gd name="connsiteY2" fmla="*/ 672662 h 6358758"/>
              <a:gd name="connsiteX3" fmla="*/ 189186 w 4120055"/>
              <a:gd name="connsiteY3" fmla="*/ 956441 h 6358758"/>
              <a:gd name="connsiteX4" fmla="*/ 189186 w 4120055"/>
              <a:gd name="connsiteY4" fmla="*/ 1229710 h 6358758"/>
              <a:gd name="connsiteX5" fmla="*/ 399393 w 4120055"/>
              <a:gd name="connsiteY5" fmla="*/ 1629103 h 6358758"/>
              <a:gd name="connsiteX6" fmla="*/ 578069 w 4120055"/>
              <a:gd name="connsiteY6" fmla="*/ 1839310 h 6358758"/>
              <a:gd name="connsiteX7" fmla="*/ 472965 w 4120055"/>
              <a:gd name="connsiteY7" fmla="*/ 2049517 h 6358758"/>
              <a:gd name="connsiteX8" fmla="*/ 735724 w 4120055"/>
              <a:gd name="connsiteY8" fmla="*/ 2102069 h 6358758"/>
              <a:gd name="connsiteX9" fmla="*/ 924910 w 4120055"/>
              <a:gd name="connsiteY9" fmla="*/ 1807779 h 6358758"/>
              <a:gd name="connsiteX10" fmla="*/ 861848 w 4120055"/>
              <a:gd name="connsiteY10" fmla="*/ 1387365 h 6358758"/>
              <a:gd name="connsiteX11" fmla="*/ 777765 w 4120055"/>
              <a:gd name="connsiteY11" fmla="*/ 1187669 h 6358758"/>
              <a:gd name="connsiteX12" fmla="*/ 956441 w 4120055"/>
              <a:gd name="connsiteY12" fmla="*/ 1145627 h 6358758"/>
              <a:gd name="connsiteX13" fmla="*/ 1124607 w 4120055"/>
              <a:gd name="connsiteY13" fmla="*/ 1618593 h 6358758"/>
              <a:gd name="connsiteX14" fmla="*/ 1156138 w 4120055"/>
              <a:gd name="connsiteY14" fmla="*/ 2028496 h 6358758"/>
              <a:gd name="connsiteX15" fmla="*/ 1103586 w 4120055"/>
              <a:gd name="connsiteY15" fmla="*/ 2501462 h 6358758"/>
              <a:gd name="connsiteX16" fmla="*/ 567558 w 4120055"/>
              <a:gd name="connsiteY16" fmla="*/ 3699641 h 6358758"/>
              <a:gd name="connsiteX17" fmla="*/ 578069 w 4120055"/>
              <a:gd name="connsiteY17" fmla="*/ 3804745 h 6358758"/>
              <a:gd name="connsiteX18" fmla="*/ 588579 w 4120055"/>
              <a:gd name="connsiteY18" fmla="*/ 3878317 h 6358758"/>
              <a:gd name="connsiteX19" fmla="*/ 588579 w 4120055"/>
              <a:gd name="connsiteY19" fmla="*/ 4004441 h 6358758"/>
              <a:gd name="connsiteX20" fmla="*/ 367862 w 4120055"/>
              <a:gd name="connsiteY20" fmla="*/ 4162096 h 6358758"/>
              <a:gd name="connsiteX21" fmla="*/ 315310 w 4120055"/>
              <a:gd name="connsiteY21" fmla="*/ 4708634 h 6358758"/>
              <a:gd name="connsiteX22" fmla="*/ 105103 w 4120055"/>
              <a:gd name="connsiteY22" fmla="*/ 5276193 h 6358758"/>
              <a:gd name="connsiteX23" fmla="*/ 0 w 4120055"/>
              <a:gd name="connsiteY23" fmla="*/ 5602014 h 6358758"/>
              <a:gd name="connsiteX24" fmla="*/ 178676 w 4120055"/>
              <a:gd name="connsiteY24" fmla="*/ 5644054 h 6358758"/>
              <a:gd name="connsiteX25" fmla="*/ 252248 w 4120055"/>
              <a:gd name="connsiteY25" fmla="*/ 5759669 h 6358758"/>
              <a:gd name="connsiteX26" fmla="*/ 588580 w 4120055"/>
              <a:gd name="connsiteY26" fmla="*/ 5770179 h 6358758"/>
              <a:gd name="connsiteX27" fmla="*/ 809296 w 4120055"/>
              <a:gd name="connsiteY27" fmla="*/ 6085489 h 6358758"/>
              <a:gd name="connsiteX28" fmla="*/ 746234 w 4120055"/>
              <a:gd name="connsiteY28" fmla="*/ 5549462 h 6358758"/>
              <a:gd name="connsiteX29" fmla="*/ 872358 w 4120055"/>
              <a:gd name="connsiteY29" fmla="*/ 5255172 h 6358758"/>
              <a:gd name="connsiteX30" fmla="*/ 861848 w 4120055"/>
              <a:gd name="connsiteY30" fmla="*/ 4708634 h 6358758"/>
              <a:gd name="connsiteX31" fmla="*/ 987972 w 4120055"/>
              <a:gd name="connsiteY31" fmla="*/ 4593020 h 6358758"/>
              <a:gd name="connsiteX32" fmla="*/ 998483 w 4120055"/>
              <a:gd name="connsiteY32" fmla="*/ 5307724 h 6358758"/>
              <a:gd name="connsiteX33" fmla="*/ 1072055 w 4120055"/>
              <a:gd name="connsiteY33" fmla="*/ 5412827 h 6358758"/>
              <a:gd name="connsiteX34" fmla="*/ 1187669 w 4120055"/>
              <a:gd name="connsiteY34" fmla="*/ 5896303 h 6358758"/>
              <a:gd name="connsiteX35" fmla="*/ 1439917 w 4120055"/>
              <a:gd name="connsiteY35" fmla="*/ 5969876 h 6358758"/>
              <a:gd name="connsiteX36" fmla="*/ 1597572 w 4120055"/>
              <a:gd name="connsiteY36" fmla="*/ 5538952 h 6358758"/>
              <a:gd name="connsiteX37" fmla="*/ 1702675 w 4120055"/>
              <a:gd name="connsiteY37" fmla="*/ 4813737 h 6358758"/>
              <a:gd name="connsiteX38" fmla="*/ 1797269 w 4120055"/>
              <a:gd name="connsiteY38" fmla="*/ 4487918 h 6358758"/>
              <a:gd name="connsiteX39" fmla="*/ 2175642 w 4120055"/>
              <a:gd name="connsiteY39" fmla="*/ 4540468 h 6358758"/>
              <a:gd name="connsiteX40" fmla="*/ 2322786 w 4120055"/>
              <a:gd name="connsiteY40" fmla="*/ 4845270 h 6358758"/>
              <a:gd name="connsiteX41" fmla="*/ 2333296 w 4120055"/>
              <a:gd name="connsiteY41" fmla="*/ 5433848 h 6358758"/>
              <a:gd name="connsiteX42" fmla="*/ 2364827 w 4120055"/>
              <a:gd name="connsiteY42" fmla="*/ 5864772 h 6358758"/>
              <a:gd name="connsiteX43" fmla="*/ 2459421 w 4120055"/>
              <a:gd name="connsiteY43" fmla="*/ 6095999 h 6358758"/>
              <a:gd name="connsiteX44" fmla="*/ 2596055 w 4120055"/>
              <a:gd name="connsiteY44" fmla="*/ 6222124 h 6358758"/>
              <a:gd name="connsiteX45" fmla="*/ 2764221 w 4120055"/>
              <a:gd name="connsiteY45" fmla="*/ 6243145 h 6358758"/>
              <a:gd name="connsiteX46" fmla="*/ 2869324 w 4120055"/>
              <a:gd name="connsiteY46" fmla="*/ 6264165 h 6358758"/>
              <a:gd name="connsiteX47" fmla="*/ 2879834 w 4120055"/>
              <a:gd name="connsiteY47" fmla="*/ 5822731 h 6358758"/>
              <a:gd name="connsiteX48" fmla="*/ 2785241 w 4120055"/>
              <a:gd name="connsiteY48" fmla="*/ 5559972 h 6358758"/>
              <a:gd name="connsiteX49" fmla="*/ 2995448 w 4120055"/>
              <a:gd name="connsiteY49" fmla="*/ 5318234 h 6358758"/>
              <a:gd name="connsiteX50" fmla="*/ 3026979 w 4120055"/>
              <a:gd name="connsiteY50" fmla="*/ 4897820 h 6358758"/>
              <a:gd name="connsiteX51" fmla="*/ 3079531 w 4120055"/>
              <a:gd name="connsiteY51" fmla="*/ 4666593 h 6358758"/>
              <a:gd name="connsiteX52" fmla="*/ 3310758 w 4120055"/>
              <a:gd name="connsiteY52" fmla="*/ 4855779 h 6358758"/>
              <a:gd name="connsiteX53" fmla="*/ 3174124 w 4120055"/>
              <a:gd name="connsiteY53" fmla="*/ 5402317 h 6358758"/>
              <a:gd name="connsiteX54" fmla="*/ 3069020 w 4120055"/>
              <a:gd name="connsiteY54" fmla="*/ 6011917 h 6358758"/>
              <a:gd name="connsiteX55" fmla="*/ 3058510 w 4120055"/>
              <a:gd name="connsiteY55" fmla="*/ 6264165 h 6358758"/>
              <a:gd name="connsiteX56" fmla="*/ 3237186 w 4120055"/>
              <a:gd name="connsiteY56" fmla="*/ 6306207 h 6358758"/>
              <a:gd name="connsiteX57" fmla="*/ 3657600 w 4120055"/>
              <a:gd name="connsiteY57" fmla="*/ 6358758 h 6358758"/>
              <a:gd name="connsiteX58" fmla="*/ 3857297 w 4120055"/>
              <a:gd name="connsiteY58" fmla="*/ 6274675 h 6358758"/>
              <a:gd name="connsiteX59" fmla="*/ 4014952 w 4120055"/>
              <a:gd name="connsiteY59" fmla="*/ 6085489 h 6358758"/>
              <a:gd name="connsiteX60" fmla="*/ 4120055 w 4120055"/>
              <a:gd name="connsiteY60" fmla="*/ 5307724 h 6358758"/>
              <a:gd name="connsiteX61" fmla="*/ 4056993 w 4120055"/>
              <a:gd name="connsiteY61" fmla="*/ 4624552 h 6358758"/>
              <a:gd name="connsiteX62" fmla="*/ 4046483 w 4120055"/>
              <a:gd name="connsiteY62" fmla="*/ 4309241 h 6358758"/>
              <a:gd name="connsiteX63" fmla="*/ 3773214 w 4120055"/>
              <a:gd name="connsiteY63" fmla="*/ 3993931 h 6358758"/>
              <a:gd name="connsiteX64" fmla="*/ 3563007 w 4120055"/>
              <a:gd name="connsiteY64" fmla="*/ 3174124 h 6358758"/>
              <a:gd name="connsiteX65" fmla="*/ 3384331 w 4120055"/>
              <a:gd name="connsiteY65" fmla="*/ 2680138 h 6358758"/>
              <a:gd name="connsiteX66" fmla="*/ 3195145 w 4120055"/>
              <a:gd name="connsiteY66" fmla="*/ 2427889 h 6358758"/>
              <a:gd name="connsiteX67" fmla="*/ 3016469 w 4120055"/>
              <a:gd name="connsiteY67" fmla="*/ 2060027 h 6358758"/>
              <a:gd name="connsiteX68" fmla="*/ 2869324 w 4120055"/>
              <a:gd name="connsiteY68" fmla="*/ 1818289 h 6358758"/>
              <a:gd name="connsiteX69" fmla="*/ 2932386 w 4120055"/>
              <a:gd name="connsiteY69" fmla="*/ 1418896 h 6358758"/>
              <a:gd name="connsiteX70" fmla="*/ 2995448 w 4120055"/>
              <a:gd name="connsiteY70" fmla="*/ 1324303 h 6358758"/>
              <a:gd name="connsiteX71" fmla="*/ 2963917 w 4120055"/>
              <a:gd name="connsiteY71" fmla="*/ 1671145 h 6358758"/>
              <a:gd name="connsiteX72" fmla="*/ 3121572 w 4120055"/>
              <a:gd name="connsiteY72" fmla="*/ 2133600 h 6358758"/>
              <a:gd name="connsiteX73" fmla="*/ 3668110 w 4120055"/>
              <a:gd name="connsiteY73" fmla="*/ 2154620 h 6358758"/>
              <a:gd name="connsiteX74" fmla="*/ 3773214 w 4120055"/>
              <a:gd name="connsiteY74" fmla="*/ 1965434 h 6358758"/>
              <a:gd name="connsiteX75" fmla="*/ 3541986 w 4120055"/>
              <a:gd name="connsiteY75" fmla="*/ 1734207 h 6358758"/>
              <a:gd name="connsiteX76" fmla="*/ 3762703 w 4120055"/>
              <a:gd name="connsiteY76" fmla="*/ 1355834 h 6358758"/>
              <a:gd name="connsiteX77" fmla="*/ 3699641 w 4120055"/>
              <a:gd name="connsiteY77" fmla="*/ 767255 h 6358758"/>
              <a:gd name="connsiteX78" fmla="*/ 3626069 w 4120055"/>
              <a:gd name="connsiteY78" fmla="*/ 651641 h 6358758"/>
              <a:gd name="connsiteX79" fmla="*/ 3174124 w 4120055"/>
              <a:gd name="connsiteY79" fmla="*/ 420414 h 6358758"/>
              <a:gd name="connsiteX80" fmla="*/ 2921876 w 4120055"/>
              <a:gd name="connsiteY80" fmla="*/ 367862 h 6358758"/>
              <a:gd name="connsiteX81" fmla="*/ 2690648 w 4120055"/>
              <a:gd name="connsiteY81" fmla="*/ 10510 h 6358758"/>
              <a:gd name="connsiteX82" fmla="*/ 2532993 w 4120055"/>
              <a:gd name="connsiteY82" fmla="*/ 0 h 6358758"/>
              <a:gd name="connsiteX83" fmla="*/ 2427889 w 4120055"/>
              <a:gd name="connsiteY83" fmla="*/ 430924 h 6358758"/>
              <a:gd name="connsiteX84" fmla="*/ 2228193 w 4120055"/>
              <a:gd name="connsiteY84" fmla="*/ 630620 h 6358758"/>
              <a:gd name="connsiteX85" fmla="*/ 1933904 w 4120055"/>
              <a:gd name="connsiteY85" fmla="*/ 725214 h 6358758"/>
              <a:gd name="connsiteX86" fmla="*/ 1702676 w 4120055"/>
              <a:gd name="connsiteY86" fmla="*/ 756744 h 6358758"/>
              <a:gd name="connsiteX87" fmla="*/ 1471448 w 4120055"/>
              <a:gd name="connsiteY87" fmla="*/ 546538 h 6358758"/>
              <a:gd name="connsiteX88" fmla="*/ 1313793 w 4120055"/>
              <a:gd name="connsiteY88" fmla="*/ 252247 h 6358758"/>
              <a:gd name="connsiteX89" fmla="*/ 1229710 w 412005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88276 w 4099035"/>
              <a:gd name="connsiteY27" fmla="*/ 6085489 h 6358758"/>
              <a:gd name="connsiteX28" fmla="*/ 725214 w 4099035"/>
              <a:gd name="connsiteY28" fmla="*/ 5549462 h 6358758"/>
              <a:gd name="connsiteX29" fmla="*/ 851338 w 4099035"/>
              <a:gd name="connsiteY29" fmla="*/ 5255172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66649 w 4099035"/>
              <a:gd name="connsiteY34" fmla="*/ 5896303 h 6358758"/>
              <a:gd name="connsiteX35" fmla="*/ 1418897 w 4099035"/>
              <a:gd name="connsiteY35" fmla="*/ 5969876 h 6358758"/>
              <a:gd name="connsiteX36" fmla="*/ 1576552 w 4099035"/>
              <a:gd name="connsiteY36" fmla="*/ 5538952 h 6358758"/>
              <a:gd name="connsiteX37" fmla="*/ 1681655 w 4099035"/>
              <a:gd name="connsiteY37" fmla="*/ 4813737 h 6358758"/>
              <a:gd name="connsiteX38" fmla="*/ 1776249 w 4099035"/>
              <a:gd name="connsiteY38" fmla="*/ 4487918 h 6358758"/>
              <a:gd name="connsiteX39" fmla="*/ 2154622 w 4099035"/>
              <a:gd name="connsiteY39" fmla="*/ 4540468 h 6358758"/>
              <a:gd name="connsiteX40" fmla="*/ 2301766 w 4099035"/>
              <a:gd name="connsiteY40" fmla="*/ 4845270 h 6358758"/>
              <a:gd name="connsiteX41" fmla="*/ 2312276 w 4099035"/>
              <a:gd name="connsiteY41" fmla="*/ 5433848 h 6358758"/>
              <a:gd name="connsiteX42" fmla="*/ 2343807 w 4099035"/>
              <a:gd name="connsiteY42" fmla="*/ 5864772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851338 w 4099035"/>
              <a:gd name="connsiteY29" fmla="*/ 5255172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66649 w 4099035"/>
              <a:gd name="connsiteY34" fmla="*/ 5896303 h 6358758"/>
              <a:gd name="connsiteX35" fmla="*/ 1418897 w 4099035"/>
              <a:gd name="connsiteY35" fmla="*/ 5969876 h 6358758"/>
              <a:gd name="connsiteX36" fmla="*/ 1576552 w 4099035"/>
              <a:gd name="connsiteY36" fmla="*/ 5538952 h 6358758"/>
              <a:gd name="connsiteX37" fmla="*/ 1681655 w 4099035"/>
              <a:gd name="connsiteY37" fmla="*/ 4813737 h 6358758"/>
              <a:gd name="connsiteX38" fmla="*/ 1776249 w 4099035"/>
              <a:gd name="connsiteY38" fmla="*/ 4487918 h 6358758"/>
              <a:gd name="connsiteX39" fmla="*/ 2154622 w 4099035"/>
              <a:gd name="connsiteY39" fmla="*/ 4540468 h 6358758"/>
              <a:gd name="connsiteX40" fmla="*/ 2301766 w 4099035"/>
              <a:gd name="connsiteY40" fmla="*/ 4845270 h 6358758"/>
              <a:gd name="connsiteX41" fmla="*/ 2312276 w 4099035"/>
              <a:gd name="connsiteY41" fmla="*/ 5433848 h 6358758"/>
              <a:gd name="connsiteX42" fmla="*/ 2343807 w 4099035"/>
              <a:gd name="connsiteY42" fmla="*/ 5864772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66649 w 4099035"/>
              <a:gd name="connsiteY34" fmla="*/ 5896303 h 6358758"/>
              <a:gd name="connsiteX35" fmla="*/ 1418897 w 4099035"/>
              <a:gd name="connsiteY35" fmla="*/ 5969876 h 6358758"/>
              <a:gd name="connsiteX36" fmla="*/ 1576552 w 4099035"/>
              <a:gd name="connsiteY36" fmla="*/ 5538952 h 6358758"/>
              <a:gd name="connsiteX37" fmla="*/ 1681655 w 4099035"/>
              <a:gd name="connsiteY37" fmla="*/ 4813737 h 6358758"/>
              <a:gd name="connsiteX38" fmla="*/ 1776249 w 4099035"/>
              <a:gd name="connsiteY38" fmla="*/ 4487918 h 6358758"/>
              <a:gd name="connsiteX39" fmla="*/ 2154622 w 4099035"/>
              <a:gd name="connsiteY39" fmla="*/ 4540468 h 6358758"/>
              <a:gd name="connsiteX40" fmla="*/ 2301766 w 4099035"/>
              <a:gd name="connsiteY40" fmla="*/ 4845270 h 6358758"/>
              <a:gd name="connsiteX41" fmla="*/ 2312276 w 4099035"/>
              <a:gd name="connsiteY41" fmla="*/ 5433848 h 6358758"/>
              <a:gd name="connsiteX42" fmla="*/ 2343807 w 4099035"/>
              <a:gd name="connsiteY42" fmla="*/ 5864772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18897 w 4099035"/>
              <a:gd name="connsiteY35" fmla="*/ 5969876 h 6358758"/>
              <a:gd name="connsiteX36" fmla="*/ 1576552 w 4099035"/>
              <a:gd name="connsiteY36" fmla="*/ 5538952 h 6358758"/>
              <a:gd name="connsiteX37" fmla="*/ 1681655 w 4099035"/>
              <a:gd name="connsiteY37" fmla="*/ 4813737 h 6358758"/>
              <a:gd name="connsiteX38" fmla="*/ 1776249 w 4099035"/>
              <a:gd name="connsiteY38" fmla="*/ 4487918 h 6358758"/>
              <a:gd name="connsiteX39" fmla="*/ 2154622 w 4099035"/>
              <a:gd name="connsiteY39" fmla="*/ 4540468 h 6358758"/>
              <a:gd name="connsiteX40" fmla="*/ 2301766 w 4099035"/>
              <a:gd name="connsiteY40" fmla="*/ 4845270 h 6358758"/>
              <a:gd name="connsiteX41" fmla="*/ 2312276 w 4099035"/>
              <a:gd name="connsiteY41" fmla="*/ 5433848 h 6358758"/>
              <a:gd name="connsiteX42" fmla="*/ 2343807 w 4099035"/>
              <a:gd name="connsiteY42" fmla="*/ 5864772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76552 w 4099035"/>
              <a:gd name="connsiteY36" fmla="*/ 5538952 h 6358758"/>
              <a:gd name="connsiteX37" fmla="*/ 1681655 w 4099035"/>
              <a:gd name="connsiteY37" fmla="*/ 4813737 h 6358758"/>
              <a:gd name="connsiteX38" fmla="*/ 1776249 w 4099035"/>
              <a:gd name="connsiteY38" fmla="*/ 4487918 h 6358758"/>
              <a:gd name="connsiteX39" fmla="*/ 2154622 w 4099035"/>
              <a:gd name="connsiteY39" fmla="*/ 4540468 h 6358758"/>
              <a:gd name="connsiteX40" fmla="*/ 2301766 w 4099035"/>
              <a:gd name="connsiteY40" fmla="*/ 4845270 h 6358758"/>
              <a:gd name="connsiteX41" fmla="*/ 2312276 w 4099035"/>
              <a:gd name="connsiteY41" fmla="*/ 5433848 h 6358758"/>
              <a:gd name="connsiteX42" fmla="*/ 2343807 w 4099035"/>
              <a:gd name="connsiteY42" fmla="*/ 5864772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81655 w 4099035"/>
              <a:gd name="connsiteY37" fmla="*/ 4813737 h 6358758"/>
              <a:gd name="connsiteX38" fmla="*/ 1776249 w 4099035"/>
              <a:gd name="connsiteY38" fmla="*/ 4487918 h 6358758"/>
              <a:gd name="connsiteX39" fmla="*/ 2154622 w 4099035"/>
              <a:gd name="connsiteY39" fmla="*/ 4540468 h 6358758"/>
              <a:gd name="connsiteX40" fmla="*/ 2301766 w 4099035"/>
              <a:gd name="connsiteY40" fmla="*/ 4845270 h 6358758"/>
              <a:gd name="connsiteX41" fmla="*/ 2312276 w 4099035"/>
              <a:gd name="connsiteY41" fmla="*/ 5433848 h 6358758"/>
              <a:gd name="connsiteX42" fmla="*/ 2343807 w 4099035"/>
              <a:gd name="connsiteY42" fmla="*/ 5864772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487918 h 6358758"/>
              <a:gd name="connsiteX39" fmla="*/ 2154622 w 4099035"/>
              <a:gd name="connsiteY39" fmla="*/ 4540468 h 6358758"/>
              <a:gd name="connsiteX40" fmla="*/ 2301766 w 4099035"/>
              <a:gd name="connsiteY40" fmla="*/ 4845270 h 6358758"/>
              <a:gd name="connsiteX41" fmla="*/ 2312276 w 4099035"/>
              <a:gd name="connsiteY41" fmla="*/ 5433848 h 6358758"/>
              <a:gd name="connsiteX42" fmla="*/ 2343807 w 4099035"/>
              <a:gd name="connsiteY42" fmla="*/ 5864772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309242 h 6358758"/>
              <a:gd name="connsiteX39" fmla="*/ 2154622 w 4099035"/>
              <a:gd name="connsiteY39" fmla="*/ 4540468 h 6358758"/>
              <a:gd name="connsiteX40" fmla="*/ 2301766 w 4099035"/>
              <a:gd name="connsiteY40" fmla="*/ 4845270 h 6358758"/>
              <a:gd name="connsiteX41" fmla="*/ 2312276 w 4099035"/>
              <a:gd name="connsiteY41" fmla="*/ 5433848 h 6358758"/>
              <a:gd name="connsiteX42" fmla="*/ 2343807 w 4099035"/>
              <a:gd name="connsiteY42" fmla="*/ 5864772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309242 h 6358758"/>
              <a:gd name="connsiteX39" fmla="*/ 2154622 w 4099035"/>
              <a:gd name="connsiteY39" fmla="*/ 4424854 h 6358758"/>
              <a:gd name="connsiteX40" fmla="*/ 2301766 w 4099035"/>
              <a:gd name="connsiteY40" fmla="*/ 4845270 h 6358758"/>
              <a:gd name="connsiteX41" fmla="*/ 2312276 w 4099035"/>
              <a:gd name="connsiteY41" fmla="*/ 5433848 h 6358758"/>
              <a:gd name="connsiteX42" fmla="*/ 2343807 w 4099035"/>
              <a:gd name="connsiteY42" fmla="*/ 5864772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309242 h 6358758"/>
              <a:gd name="connsiteX39" fmla="*/ 2154622 w 4099035"/>
              <a:gd name="connsiteY39" fmla="*/ 4424854 h 6358758"/>
              <a:gd name="connsiteX40" fmla="*/ 2301766 w 4099035"/>
              <a:gd name="connsiteY40" fmla="*/ 4845270 h 6358758"/>
              <a:gd name="connsiteX41" fmla="*/ 2364828 w 4099035"/>
              <a:gd name="connsiteY41" fmla="*/ 5402317 h 6358758"/>
              <a:gd name="connsiteX42" fmla="*/ 2343807 w 4099035"/>
              <a:gd name="connsiteY42" fmla="*/ 5864772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309242 h 6358758"/>
              <a:gd name="connsiteX39" fmla="*/ 2154622 w 4099035"/>
              <a:gd name="connsiteY39" fmla="*/ 4424854 h 6358758"/>
              <a:gd name="connsiteX40" fmla="*/ 2301766 w 4099035"/>
              <a:gd name="connsiteY40" fmla="*/ 4845270 h 6358758"/>
              <a:gd name="connsiteX41" fmla="*/ 2364828 w 4099035"/>
              <a:gd name="connsiteY41" fmla="*/ 5402317 h 6358758"/>
              <a:gd name="connsiteX42" fmla="*/ 2438400 w 4099035"/>
              <a:gd name="connsiteY42" fmla="*/ 5749158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309242 h 6358758"/>
              <a:gd name="connsiteX39" fmla="*/ 2154622 w 4099035"/>
              <a:gd name="connsiteY39" fmla="*/ 4424854 h 6358758"/>
              <a:gd name="connsiteX40" fmla="*/ 2301766 w 4099035"/>
              <a:gd name="connsiteY40" fmla="*/ 4845270 h 6358758"/>
              <a:gd name="connsiteX41" fmla="*/ 2364828 w 4099035"/>
              <a:gd name="connsiteY41" fmla="*/ 5402317 h 6358758"/>
              <a:gd name="connsiteX42" fmla="*/ 2438400 w 4099035"/>
              <a:gd name="connsiteY42" fmla="*/ 5749158 h 6358758"/>
              <a:gd name="connsiteX43" fmla="*/ 2501464 w 4099035"/>
              <a:gd name="connsiteY43" fmla="*/ 5927833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309242 h 6358758"/>
              <a:gd name="connsiteX39" fmla="*/ 2154622 w 4099035"/>
              <a:gd name="connsiteY39" fmla="*/ 4424854 h 6358758"/>
              <a:gd name="connsiteX40" fmla="*/ 2301766 w 4099035"/>
              <a:gd name="connsiteY40" fmla="*/ 4845270 h 6358758"/>
              <a:gd name="connsiteX41" fmla="*/ 2364828 w 4099035"/>
              <a:gd name="connsiteY41" fmla="*/ 5402317 h 6358758"/>
              <a:gd name="connsiteX42" fmla="*/ 2438400 w 4099035"/>
              <a:gd name="connsiteY42" fmla="*/ 5749158 h 6358758"/>
              <a:gd name="connsiteX43" fmla="*/ 2501464 w 4099035"/>
              <a:gd name="connsiteY43" fmla="*/ 5927833 h 6358758"/>
              <a:gd name="connsiteX44" fmla="*/ 2659118 w 4099035"/>
              <a:gd name="connsiteY44" fmla="*/ 6096000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309242 h 6358758"/>
              <a:gd name="connsiteX39" fmla="*/ 2154622 w 4099035"/>
              <a:gd name="connsiteY39" fmla="*/ 4424854 h 6358758"/>
              <a:gd name="connsiteX40" fmla="*/ 2301766 w 4099035"/>
              <a:gd name="connsiteY40" fmla="*/ 4845270 h 6358758"/>
              <a:gd name="connsiteX41" fmla="*/ 2364828 w 4099035"/>
              <a:gd name="connsiteY41" fmla="*/ 5402317 h 6358758"/>
              <a:gd name="connsiteX42" fmla="*/ 2438400 w 4099035"/>
              <a:gd name="connsiteY42" fmla="*/ 5749158 h 6358758"/>
              <a:gd name="connsiteX43" fmla="*/ 2501464 w 4099035"/>
              <a:gd name="connsiteY43" fmla="*/ 5927833 h 6358758"/>
              <a:gd name="connsiteX44" fmla="*/ 2659118 w 4099035"/>
              <a:gd name="connsiteY44" fmla="*/ 6096000 h 6358758"/>
              <a:gd name="connsiteX45" fmla="*/ 2806263 w 4099035"/>
              <a:gd name="connsiteY45" fmla="*/ 6064469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309242 h 6358758"/>
              <a:gd name="connsiteX39" fmla="*/ 2154622 w 4099035"/>
              <a:gd name="connsiteY39" fmla="*/ 4424854 h 6358758"/>
              <a:gd name="connsiteX40" fmla="*/ 2301766 w 4099035"/>
              <a:gd name="connsiteY40" fmla="*/ 4845270 h 6358758"/>
              <a:gd name="connsiteX41" fmla="*/ 2364828 w 4099035"/>
              <a:gd name="connsiteY41" fmla="*/ 5402317 h 6358758"/>
              <a:gd name="connsiteX42" fmla="*/ 2438400 w 4099035"/>
              <a:gd name="connsiteY42" fmla="*/ 5749158 h 6358758"/>
              <a:gd name="connsiteX43" fmla="*/ 2501464 w 4099035"/>
              <a:gd name="connsiteY43" fmla="*/ 5927833 h 6358758"/>
              <a:gd name="connsiteX44" fmla="*/ 2659118 w 4099035"/>
              <a:gd name="connsiteY44" fmla="*/ 6096000 h 6358758"/>
              <a:gd name="connsiteX45" fmla="*/ 2806263 w 4099035"/>
              <a:gd name="connsiteY45" fmla="*/ 6064469 h 6358758"/>
              <a:gd name="connsiteX46" fmla="*/ 2921877 w 4099035"/>
              <a:gd name="connsiteY46" fmla="*/ 6053958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309242 h 6358758"/>
              <a:gd name="connsiteX39" fmla="*/ 2154622 w 4099035"/>
              <a:gd name="connsiteY39" fmla="*/ 4424854 h 6358758"/>
              <a:gd name="connsiteX40" fmla="*/ 2301766 w 4099035"/>
              <a:gd name="connsiteY40" fmla="*/ 4845270 h 6358758"/>
              <a:gd name="connsiteX41" fmla="*/ 2364828 w 4099035"/>
              <a:gd name="connsiteY41" fmla="*/ 5402317 h 6358758"/>
              <a:gd name="connsiteX42" fmla="*/ 2438400 w 4099035"/>
              <a:gd name="connsiteY42" fmla="*/ 5749158 h 6358758"/>
              <a:gd name="connsiteX43" fmla="*/ 2501464 w 4099035"/>
              <a:gd name="connsiteY43" fmla="*/ 5927833 h 6358758"/>
              <a:gd name="connsiteX44" fmla="*/ 2659118 w 4099035"/>
              <a:gd name="connsiteY44" fmla="*/ 6096000 h 6358758"/>
              <a:gd name="connsiteX45" fmla="*/ 2806263 w 4099035"/>
              <a:gd name="connsiteY45" fmla="*/ 6064469 h 6358758"/>
              <a:gd name="connsiteX46" fmla="*/ 2921877 w 4099035"/>
              <a:gd name="connsiteY46" fmla="*/ 6053958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142593 w 4099035"/>
              <a:gd name="connsiteY55" fmla="*/ 6053958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309242 h 6358758"/>
              <a:gd name="connsiteX39" fmla="*/ 2154622 w 4099035"/>
              <a:gd name="connsiteY39" fmla="*/ 4424854 h 6358758"/>
              <a:gd name="connsiteX40" fmla="*/ 2301766 w 4099035"/>
              <a:gd name="connsiteY40" fmla="*/ 4845270 h 6358758"/>
              <a:gd name="connsiteX41" fmla="*/ 2364828 w 4099035"/>
              <a:gd name="connsiteY41" fmla="*/ 5402317 h 6358758"/>
              <a:gd name="connsiteX42" fmla="*/ 2438400 w 4099035"/>
              <a:gd name="connsiteY42" fmla="*/ 5749158 h 6358758"/>
              <a:gd name="connsiteX43" fmla="*/ 2501464 w 4099035"/>
              <a:gd name="connsiteY43" fmla="*/ 5927833 h 6358758"/>
              <a:gd name="connsiteX44" fmla="*/ 2659118 w 4099035"/>
              <a:gd name="connsiteY44" fmla="*/ 6096000 h 6358758"/>
              <a:gd name="connsiteX45" fmla="*/ 2806263 w 4099035"/>
              <a:gd name="connsiteY45" fmla="*/ 6064469 h 6358758"/>
              <a:gd name="connsiteX46" fmla="*/ 2921877 w 4099035"/>
              <a:gd name="connsiteY46" fmla="*/ 6053958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142593 w 4099035"/>
              <a:gd name="connsiteY55" fmla="*/ 6053958 h 6358758"/>
              <a:gd name="connsiteX56" fmla="*/ 3342290 w 4099035"/>
              <a:gd name="connsiteY56" fmla="*/ 6190594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274675"/>
              <a:gd name="connsiteX1" fmla="*/ 1019504 w 4099035"/>
              <a:gd name="connsiteY1" fmla="*/ 525517 h 6274675"/>
              <a:gd name="connsiteX2" fmla="*/ 483476 w 4099035"/>
              <a:gd name="connsiteY2" fmla="*/ 672662 h 6274675"/>
              <a:gd name="connsiteX3" fmla="*/ 168166 w 4099035"/>
              <a:gd name="connsiteY3" fmla="*/ 956441 h 6274675"/>
              <a:gd name="connsiteX4" fmla="*/ 168166 w 4099035"/>
              <a:gd name="connsiteY4" fmla="*/ 1229710 h 6274675"/>
              <a:gd name="connsiteX5" fmla="*/ 378373 w 4099035"/>
              <a:gd name="connsiteY5" fmla="*/ 1629103 h 6274675"/>
              <a:gd name="connsiteX6" fmla="*/ 557049 w 4099035"/>
              <a:gd name="connsiteY6" fmla="*/ 1839310 h 6274675"/>
              <a:gd name="connsiteX7" fmla="*/ 451945 w 4099035"/>
              <a:gd name="connsiteY7" fmla="*/ 2049517 h 6274675"/>
              <a:gd name="connsiteX8" fmla="*/ 714704 w 4099035"/>
              <a:gd name="connsiteY8" fmla="*/ 2102069 h 6274675"/>
              <a:gd name="connsiteX9" fmla="*/ 903890 w 4099035"/>
              <a:gd name="connsiteY9" fmla="*/ 1807779 h 6274675"/>
              <a:gd name="connsiteX10" fmla="*/ 840828 w 4099035"/>
              <a:gd name="connsiteY10" fmla="*/ 1387365 h 6274675"/>
              <a:gd name="connsiteX11" fmla="*/ 756745 w 4099035"/>
              <a:gd name="connsiteY11" fmla="*/ 1187669 h 6274675"/>
              <a:gd name="connsiteX12" fmla="*/ 935421 w 4099035"/>
              <a:gd name="connsiteY12" fmla="*/ 1145627 h 6274675"/>
              <a:gd name="connsiteX13" fmla="*/ 1103587 w 4099035"/>
              <a:gd name="connsiteY13" fmla="*/ 1618593 h 6274675"/>
              <a:gd name="connsiteX14" fmla="*/ 1135118 w 4099035"/>
              <a:gd name="connsiteY14" fmla="*/ 2028496 h 6274675"/>
              <a:gd name="connsiteX15" fmla="*/ 1082566 w 4099035"/>
              <a:gd name="connsiteY15" fmla="*/ 2501462 h 6274675"/>
              <a:gd name="connsiteX16" fmla="*/ 546538 w 4099035"/>
              <a:gd name="connsiteY16" fmla="*/ 3699641 h 6274675"/>
              <a:gd name="connsiteX17" fmla="*/ 557049 w 4099035"/>
              <a:gd name="connsiteY17" fmla="*/ 3804745 h 6274675"/>
              <a:gd name="connsiteX18" fmla="*/ 567559 w 4099035"/>
              <a:gd name="connsiteY18" fmla="*/ 3878317 h 6274675"/>
              <a:gd name="connsiteX19" fmla="*/ 567559 w 4099035"/>
              <a:gd name="connsiteY19" fmla="*/ 4004441 h 6274675"/>
              <a:gd name="connsiteX20" fmla="*/ 346842 w 4099035"/>
              <a:gd name="connsiteY20" fmla="*/ 4162096 h 6274675"/>
              <a:gd name="connsiteX21" fmla="*/ 294290 w 4099035"/>
              <a:gd name="connsiteY21" fmla="*/ 4708634 h 6274675"/>
              <a:gd name="connsiteX22" fmla="*/ 84083 w 4099035"/>
              <a:gd name="connsiteY22" fmla="*/ 5276193 h 6274675"/>
              <a:gd name="connsiteX23" fmla="*/ 0 w 4099035"/>
              <a:gd name="connsiteY23" fmla="*/ 5591503 h 6274675"/>
              <a:gd name="connsiteX24" fmla="*/ 157656 w 4099035"/>
              <a:gd name="connsiteY24" fmla="*/ 5644054 h 6274675"/>
              <a:gd name="connsiteX25" fmla="*/ 231228 w 4099035"/>
              <a:gd name="connsiteY25" fmla="*/ 5759669 h 6274675"/>
              <a:gd name="connsiteX26" fmla="*/ 567560 w 4099035"/>
              <a:gd name="connsiteY26" fmla="*/ 5770179 h 6274675"/>
              <a:gd name="connsiteX27" fmla="*/ 725214 w 4099035"/>
              <a:gd name="connsiteY27" fmla="*/ 5675585 h 6274675"/>
              <a:gd name="connsiteX28" fmla="*/ 725214 w 4099035"/>
              <a:gd name="connsiteY28" fmla="*/ 5549462 h 6274675"/>
              <a:gd name="connsiteX29" fmla="*/ 777765 w 4099035"/>
              <a:gd name="connsiteY29" fmla="*/ 5223641 h 6274675"/>
              <a:gd name="connsiteX30" fmla="*/ 840828 w 4099035"/>
              <a:gd name="connsiteY30" fmla="*/ 4708634 h 6274675"/>
              <a:gd name="connsiteX31" fmla="*/ 966952 w 4099035"/>
              <a:gd name="connsiteY31" fmla="*/ 4593020 h 6274675"/>
              <a:gd name="connsiteX32" fmla="*/ 977463 w 4099035"/>
              <a:gd name="connsiteY32" fmla="*/ 5307724 h 6274675"/>
              <a:gd name="connsiteX33" fmla="*/ 1051035 w 4099035"/>
              <a:gd name="connsiteY33" fmla="*/ 5412827 h 6274675"/>
              <a:gd name="connsiteX34" fmla="*/ 1187670 w 4099035"/>
              <a:gd name="connsiteY34" fmla="*/ 5496909 h 6274675"/>
              <a:gd name="connsiteX35" fmla="*/ 1439917 w 4099035"/>
              <a:gd name="connsiteY35" fmla="*/ 5507421 h 6274675"/>
              <a:gd name="connsiteX36" fmla="*/ 1534511 w 4099035"/>
              <a:gd name="connsiteY36" fmla="*/ 5391807 h 6274675"/>
              <a:gd name="connsiteX37" fmla="*/ 1671145 w 4099035"/>
              <a:gd name="connsiteY37" fmla="*/ 4750675 h 6274675"/>
              <a:gd name="connsiteX38" fmla="*/ 1776249 w 4099035"/>
              <a:gd name="connsiteY38" fmla="*/ 4309242 h 6274675"/>
              <a:gd name="connsiteX39" fmla="*/ 2154622 w 4099035"/>
              <a:gd name="connsiteY39" fmla="*/ 4424854 h 6274675"/>
              <a:gd name="connsiteX40" fmla="*/ 2301766 w 4099035"/>
              <a:gd name="connsiteY40" fmla="*/ 4845270 h 6274675"/>
              <a:gd name="connsiteX41" fmla="*/ 2364828 w 4099035"/>
              <a:gd name="connsiteY41" fmla="*/ 5402317 h 6274675"/>
              <a:gd name="connsiteX42" fmla="*/ 2438400 w 4099035"/>
              <a:gd name="connsiteY42" fmla="*/ 5749158 h 6274675"/>
              <a:gd name="connsiteX43" fmla="*/ 2501464 w 4099035"/>
              <a:gd name="connsiteY43" fmla="*/ 5927833 h 6274675"/>
              <a:gd name="connsiteX44" fmla="*/ 2659118 w 4099035"/>
              <a:gd name="connsiteY44" fmla="*/ 6096000 h 6274675"/>
              <a:gd name="connsiteX45" fmla="*/ 2806263 w 4099035"/>
              <a:gd name="connsiteY45" fmla="*/ 6064469 h 6274675"/>
              <a:gd name="connsiteX46" fmla="*/ 2921877 w 4099035"/>
              <a:gd name="connsiteY46" fmla="*/ 6053958 h 6274675"/>
              <a:gd name="connsiteX47" fmla="*/ 2858814 w 4099035"/>
              <a:gd name="connsiteY47" fmla="*/ 5822731 h 6274675"/>
              <a:gd name="connsiteX48" fmla="*/ 2764221 w 4099035"/>
              <a:gd name="connsiteY48" fmla="*/ 5559972 h 6274675"/>
              <a:gd name="connsiteX49" fmla="*/ 2974428 w 4099035"/>
              <a:gd name="connsiteY49" fmla="*/ 5318234 h 6274675"/>
              <a:gd name="connsiteX50" fmla="*/ 3005959 w 4099035"/>
              <a:gd name="connsiteY50" fmla="*/ 4897820 h 6274675"/>
              <a:gd name="connsiteX51" fmla="*/ 3058511 w 4099035"/>
              <a:gd name="connsiteY51" fmla="*/ 4666593 h 6274675"/>
              <a:gd name="connsiteX52" fmla="*/ 3289738 w 4099035"/>
              <a:gd name="connsiteY52" fmla="*/ 4855779 h 6274675"/>
              <a:gd name="connsiteX53" fmla="*/ 3153104 w 4099035"/>
              <a:gd name="connsiteY53" fmla="*/ 5402317 h 6274675"/>
              <a:gd name="connsiteX54" fmla="*/ 3048000 w 4099035"/>
              <a:gd name="connsiteY54" fmla="*/ 6011917 h 6274675"/>
              <a:gd name="connsiteX55" fmla="*/ 3142593 w 4099035"/>
              <a:gd name="connsiteY55" fmla="*/ 6053958 h 6274675"/>
              <a:gd name="connsiteX56" fmla="*/ 3342290 w 4099035"/>
              <a:gd name="connsiteY56" fmla="*/ 6190594 h 6274675"/>
              <a:gd name="connsiteX57" fmla="*/ 3678621 w 4099035"/>
              <a:gd name="connsiteY57" fmla="*/ 6117020 h 6274675"/>
              <a:gd name="connsiteX58" fmla="*/ 3836277 w 4099035"/>
              <a:gd name="connsiteY58" fmla="*/ 6274675 h 6274675"/>
              <a:gd name="connsiteX59" fmla="*/ 3993932 w 4099035"/>
              <a:gd name="connsiteY59" fmla="*/ 6085489 h 6274675"/>
              <a:gd name="connsiteX60" fmla="*/ 4099035 w 4099035"/>
              <a:gd name="connsiteY60" fmla="*/ 5307724 h 6274675"/>
              <a:gd name="connsiteX61" fmla="*/ 4035973 w 4099035"/>
              <a:gd name="connsiteY61" fmla="*/ 4624552 h 6274675"/>
              <a:gd name="connsiteX62" fmla="*/ 4025463 w 4099035"/>
              <a:gd name="connsiteY62" fmla="*/ 4309241 h 6274675"/>
              <a:gd name="connsiteX63" fmla="*/ 3752194 w 4099035"/>
              <a:gd name="connsiteY63" fmla="*/ 3993931 h 6274675"/>
              <a:gd name="connsiteX64" fmla="*/ 3541987 w 4099035"/>
              <a:gd name="connsiteY64" fmla="*/ 3174124 h 6274675"/>
              <a:gd name="connsiteX65" fmla="*/ 3363311 w 4099035"/>
              <a:gd name="connsiteY65" fmla="*/ 2680138 h 6274675"/>
              <a:gd name="connsiteX66" fmla="*/ 3174125 w 4099035"/>
              <a:gd name="connsiteY66" fmla="*/ 2427889 h 6274675"/>
              <a:gd name="connsiteX67" fmla="*/ 2995449 w 4099035"/>
              <a:gd name="connsiteY67" fmla="*/ 2060027 h 6274675"/>
              <a:gd name="connsiteX68" fmla="*/ 2848304 w 4099035"/>
              <a:gd name="connsiteY68" fmla="*/ 1818289 h 6274675"/>
              <a:gd name="connsiteX69" fmla="*/ 2911366 w 4099035"/>
              <a:gd name="connsiteY69" fmla="*/ 1418896 h 6274675"/>
              <a:gd name="connsiteX70" fmla="*/ 2974428 w 4099035"/>
              <a:gd name="connsiteY70" fmla="*/ 1324303 h 6274675"/>
              <a:gd name="connsiteX71" fmla="*/ 2942897 w 4099035"/>
              <a:gd name="connsiteY71" fmla="*/ 1671145 h 6274675"/>
              <a:gd name="connsiteX72" fmla="*/ 3100552 w 4099035"/>
              <a:gd name="connsiteY72" fmla="*/ 2133600 h 6274675"/>
              <a:gd name="connsiteX73" fmla="*/ 3647090 w 4099035"/>
              <a:gd name="connsiteY73" fmla="*/ 2154620 h 6274675"/>
              <a:gd name="connsiteX74" fmla="*/ 3752194 w 4099035"/>
              <a:gd name="connsiteY74" fmla="*/ 1965434 h 6274675"/>
              <a:gd name="connsiteX75" fmla="*/ 3520966 w 4099035"/>
              <a:gd name="connsiteY75" fmla="*/ 1734207 h 6274675"/>
              <a:gd name="connsiteX76" fmla="*/ 3741683 w 4099035"/>
              <a:gd name="connsiteY76" fmla="*/ 1355834 h 6274675"/>
              <a:gd name="connsiteX77" fmla="*/ 3678621 w 4099035"/>
              <a:gd name="connsiteY77" fmla="*/ 767255 h 6274675"/>
              <a:gd name="connsiteX78" fmla="*/ 3605049 w 4099035"/>
              <a:gd name="connsiteY78" fmla="*/ 651641 h 6274675"/>
              <a:gd name="connsiteX79" fmla="*/ 3153104 w 4099035"/>
              <a:gd name="connsiteY79" fmla="*/ 420414 h 6274675"/>
              <a:gd name="connsiteX80" fmla="*/ 2900856 w 4099035"/>
              <a:gd name="connsiteY80" fmla="*/ 367862 h 6274675"/>
              <a:gd name="connsiteX81" fmla="*/ 2669628 w 4099035"/>
              <a:gd name="connsiteY81" fmla="*/ 10510 h 6274675"/>
              <a:gd name="connsiteX82" fmla="*/ 2511973 w 4099035"/>
              <a:gd name="connsiteY82" fmla="*/ 0 h 6274675"/>
              <a:gd name="connsiteX83" fmla="*/ 2406869 w 4099035"/>
              <a:gd name="connsiteY83" fmla="*/ 430924 h 6274675"/>
              <a:gd name="connsiteX84" fmla="*/ 2207173 w 4099035"/>
              <a:gd name="connsiteY84" fmla="*/ 630620 h 6274675"/>
              <a:gd name="connsiteX85" fmla="*/ 1912884 w 4099035"/>
              <a:gd name="connsiteY85" fmla="*/ 725214 h 6274675"/>
              <a:gd name="connsiteX86" fmla="*/ 1681656 w 4099035"/>
              <a:gd name="connsiteY86" fmla="*/ 756744 h 6274675"/>
              <a:gd name="connsiteX87" fmla="*/ 1450428 w 4099035"/>
              <a:gd name="connsiteY87" fmla="*/ 546538 h 6274675"/>
              <a:gd name="connsiteX88" fmla="*/ 1292773 w 4099035"/>
              <a:gd name="connsiteY88" fmla="*/ 252247 h 6274675"/>
              <a:gd name="connsiteX89" fmla="*/ 1208690 w 4099035"/>
              <a:gd name="connsiteY89" fmla="*/ 136634 h 6274675"/>
              <a:gd name="connsiteX0" fmla="*/ 1208690 w 4099035"/>
              <a:gd name="connsiteY0" fmla="*/ 136634 h 6274675"/>
              <a:gd name="connsiteX1" fmla="*/ 1019504 w 4099035"/>
              <a:gd name="connsiteY1" fmla="*/ 525517 h 6274675"/>
              <a:gd name="connsiteX2" fmla="*/ 483476 w 4099035"/>
              <a:gd name="connsiteY2" fmla="*/ 672662 h 6274675"/>
              <a:gd name="connsiteX3" fmla="*/ 168166 w 4099035"/>
              <a:gd name="connsiteY3" fmla="*/ 956441 h 6274675"/>
              <a:gd name="connsiteX4" fmla="*/ 168166 w 4099035"/>
              <a:gd name="connsiteY4" fmla="*/ 1229710 h 6274675"/>
              <a:gd name="connsiteX5" fmla="*/ 378373 w 4099035"/>
              <a:gd name="connsiteY5" fmla="*/ 1629103 h 6274675"/>
              <a:gd name="connsiteX6" fmla="*/ 557049 w 4099035"/>
              <a:gd name="connsiteY6" fmla="*/ 1839310 h 6274675"/>
              <a:gd name="connsiteX7" fmla="*/ 451945 w 4099035"/>
              <a:gd name="connsiteY7" fmla="*/ 2049517 h 6274675"/>
              <a:gd name="connsiteX8" fmla="*/ 714704 w 4099035"/>
              <a:gd name="connsiteY8" fmla="*/ 2102069 h 6274675"/>
              <a:gd name="connsiteX9" fmla="*/ 903890 w 4099035"/>
              <a:gd name="connsiteY9" fmla="*/ 1807779 h 6274675"/>
              <a:gd name="connsiteX10" fmla="*/ 840828 w 4099035"/>
              <a:gd name="connsiteY10" fmla="*/ 1387365 h 6274675"/>
              <a:gd name="connsiteX11" fmla="*/ 756745 w 4099035"/>
              <a:gd name="connsiteY11" fmla="*/ 1187669 h 6274675"/>
              <a:gd name="connsiteX12" fmla="*/ 935421 w 4099035"/>
              <a:gd name="connsiteY12" fmla="*/ 1145627 h 6274675"/>
              <a:gd name="connsiteX13" fmla="*/ 1103587 w 4099035"/>
              <a:gd name="connsiteY13" fmla="*/ 1618593 h 6274675"/>
              <a:gd name="connsiteX14" fmla="*/ 1135118 w 4099035"/>
              <a:gd name="connsiteY14" fmla="*/ 2028496 h 6274675"/>
              <a:gd name="connsiteX15" fmla="*/ 1082566 w 4099035"/>
              <a:gd name="connsiteY15" fmla="*/ 2501462 h 6274675"/>
              <a:gd name="connsiteX16" fmla="*/ 546538 w 4099035"/>
              <a:gd name="connsiteY16" fmla="*/ 3699641 h 6274675"/>
              <a:gd name="connsiteX17" fmla="*/ 557049 w 4099035"/>
              <a:gd name="connsiteY17" fmla="*/ 3804745 h 6274675"/>
              <a:gd name="connsiteX18" fmla="*/ 567559 w 4099035"/>
              <a:gd name="connsiteY18" fmla="*/ 3878317 h 6274675"/>
              <a:gd name="connsiteX19" fmla="*/ 567559 w 4099035"/>
              <a:gd name="connsiteY19" fmla="*/ 4004441 h 6274675"/>
              <a:gd name="connsiteX20" fmla="*/ 346842 w 4099035"/>
              <a:gd name="connsiteY20" fmla="*/ 4162096 h 6274675"/>
              <a:gd name="connsiteX21" fmla="*/ 294290 w 4099035"/>
              <a:gd name="connsiteY21" fmla="*/ 4708634 h 6274675"/>
              <a:gd name="connsiteX22" fmla="*/ 84083 w 4099035"/>
              <a:gd name="connsiteY22" fmla="*/ 5276193 h 6274675"/>
              <a:gd name="connsiteX23" fmla="*/ 0 w 4099035"/>
              <a:gd name="connsiteY23" fmla="*/ 5591503 h 6274675"/>
              <a:gd name="connsiteX24" fmla="*/ 157656 w 4099035"/>
              <a:gd name="connsiteY24" fmla="*/ 5644054 h 6274675"/>
              <a:gd name="connsiteX25" fmla="*/ 231228 w 4099035"/>
              <a:gd name="connsiteY25" fmla="*/ 5759669 h 6274675"/>
              <a:gd name="connsiteX26" fmla="*/ 567560 w 4099035"/>
              <a:gd name="connsiteY26" fmla="*/ 5770179 h 6274675"/>
              <a:gd name="connsiteX27" fmla="*/ 725214 w 4099035"/>
              <a:gd name="connsiteY27" fmla="*/ 5675585 h 6274675"/>
              <a:gd name="connsiteX28" fmla="*/ 725214 w 4099035"/>
              <a:gd name="connsiteY28" fmla="*/ 5549462 h 6274675"/>
              <a:gd name="connsiteX29" fmla="*/ 777765 w 4099035"/>
              <a:gd name="connsiteY29" fmla="*/ 5223641 h 6274675"/>
              <a:gd name="connsiteX30" fmla="*/ 840828 w 4099035"/>
              <a:gd name="connsiteY30" fmla="*/ 4708634 h 6274675"/>
              <a:gd name="connsiteX31" fmla="*/ 966952 w 4099035"/>
              <a:gd name="connsiteY31" fmla="*/ 4593020 h 6274675"/>
              <a:gd name="connsiteX32" fmla="*/ 977463 w 4099035"/>
              <a:gd name="connsiteY32" fmla="*/ 5307724 h 6274675"/>
              <a:gd name="connsiteX33" fmla="*/ 1051035 w 4099035"/>
              <a:gd name="connsiteY33" fmla="*/ 5412827 h 6274675"/>
              <a:gd name="connsiteX34" fmla="*/ 1187670 w 4099035"/>
              <a:gd name="connsiteY34" fmla="*/ 5496909 h 6274675"/>
              <a:gd name="connsiteX35" fmla="*/ 1439917 w 4099035"/>
              <a:gd name="connsiteY35" fmla="*/ 5507421 h 6274675"/>
              <a:gd name="connsiteX36" fmla="*/ 1534511 w 4099035"/>
              <a:gd name="connsiteY36" fmla="*/ 5391807 h 6274675"/>
              <a:gd name="connsiteX37" fmla="*/ 1671145 w 4099035"/>
              <a:gd name="connsiteY37" fmla="*/ 4750675 h 6274675"/>
              <a:gd name="connsiteX38" fmla="*/ 1776249 w 4099035"/>
              <a:gd name="connsiteY38" fmla="*/ 4309242 h 6274675"/>
              <a:gd name="connsiteX39" fmla="*/ 2154622 w 4099035"/>
              <a:gd name="connsiteY39" fmla="*/ 4424854 h 6274675"/>
              <a:gd name="connsiteX40" fmla="*/ 2301766 w 4099035"/>
              <a:gd name="connsiteY40" fmla="*/ 4845270 h 6274675"/>
              <a:gd name="connsiteX41" fmla="*/ 2364828 w 4099035"/>
              <a:gd name="connsiteY41" fmla="*/ 5402317 h 6274675"/>
              <a:gd name="connsiteX42" fmla="*/ 2438400 w 4099035"/>
              <a:gd name="connsiteY42" fmla="*/ 5749158 h 6274675"/>
              <a:gd name="connsiteX43" fmla="*/ 2501464 w 4099035"/>
              <a:gd name="connsiteY43" fmla="*/ 5927833 h 6274675"/>
              <a:gd name="connsiteX44" fmla="*/ 2659118 w 4099035"/>
              <a:gd name="connsiteY44" fmla="*/ 6096000 h 6274675"/>
              <a:gd name="connsiteX45" fmla="*/ 2806263 w 4099035"/>
              <a:gd name="connsiteY45" fmla="*/ 6064469 h 6274675"/>
              <a:gd name="connsiteX46" fmla="*/ 2921877 w 4099035"/>
              <a:gd name="connsiteY46" fmla="*/ 6053958 h 6274675"/>
              <a:gd name="connsiteX47" fmla="*/ 2858814 w 4099035"/>
              <a:gd name="connsiteY47" fmla="*/ 5822731 h 6274675"/>
              <a:gd name="connsiteX48" fmla="*/ 2764221 w 4099035"/>
              <a:gd name="connsiteY48" fmla="*/ 5559972 h 6274675"/>
              <a:gd name="connsiteX49" fmla="*/ 2974428 w 4099035"/>
              <a:gd name="connsiteY49" fmla="*/ 5318234 h 6274675"/>
              <a:gd name="connsiteX50" fmla="*/ 3005959 w 4099035"/>
              <a:gd name="connsiteY50" fmla="*/ 4897820 h 6274675"/>
              <a:gd name="connsiteX51" fmla="*/ 3058511 w 4099035"/>
              <a:gd name="connsiteY51" fmla="*/ 4666593 h 6274675"/>
              <a:gd name="connsiteX52" fmla="*/ 3289738 w 4099035"/>
              <a:gd name="connsiteY52" fmla="*/ 4855779 h 6274675"/>
              <a:gd name="connsiteX53" fmla="*/ 3153104 w 4099035"/>
              <a:gd name="connsiteY53" fmla="*/ 5402317 h 6274675"/>
              <a:gd name="connsiteX54" fmla="*/ 3048000 w 4099035"/>
              <a:gd name="connsiteY54" fmla="*/ 6011917 h 6274675"/>
              <a:gd name="connsiteX55" fmla="*/ 3142593 w 4099035"/>
              <a:gd name="connsiteY55" fmla="*/ 6053958 h 6274675"/>
              <a:gd name="connsiteX56" fmla="*/ 3342290 w 4099035"/>
              <a:gd name="connsiteY56" fmla="*/ 6190594 h 6274675"/>
              <a:gd name="connsiteX57" fmla="*/ 3678621 w 4099035"/>
              <a:gd name="connsiteY57" fmla="*/ 6117020 h 6274675"/>
              <a:gd name="connsiteX58" fmla="*/ 3836277 w 4099035"/>
              <a:gd name="connsiteY58" fmla="*/ 6274675 h 6274675"/>
              <a:gd name="connsiteX59" fmla="*/ 3993932 w 4099035"/>
              <a:gd name="connsiteY59" fmla="*/ 6085489 h 6274675"/>
              <a:gd name="connsiteX60" fmla="*/ 4099035 w 4099035"/>
              <a:gd name="connsiteY60" fmla="*/ 5307724 h 6274675"/>
              <a:gd name="connsiteX61" fmla="*/ 4035973 w 4099035"/>
              <a:gd name="connsiteY61" fmla="*/ 4624552 h 6274675"/>
              <a:gd name="connsiteX62" fmla="*/ 4025463 w 4099035"/>
              <a:gd name="connsiteY62" fmla="*/ 4309241 h 6274675"/>
              <a:gd name="connsiteX63" fmla="*/ 3752194 w 4099035"/>
              <a:gd name="connsiteY63" fmla="*/ 3993931 h 6274675"/>
              <a:gd name="connsiteX64" fmla="*/ 3541987 w 4099035"/>
              <a:gd name="connsiteY64" fmla="*/ 3174124 h 6274675"/>
              <a:gd name="connsiteX65" fmla="*/ 3363311 w 4099035"/>
              <a:gd name="connsiteY65" fmla="*/ 2680138 h 6274675"/>
              <a:gd name="connsiteX66" fmla="*/ 3174125 w 4099035"/>
              <a:gd name="connsiteY66" fmla="*/ 2427889 h 6274675"/>
              <a:gd name="connsiteX67" fmla="*/ 2995449 w 4099035"/>
              <a:gd name="connsiteY67" fmla="*/ 2060027 h 6274675"/>
              <a:gd name="connsiteX68" fmla="*/ 2848304 w 4099035"/>
              <a:gd name="connsiteY68" fmla="*/ 1818289 h 6274675"/>
              <a:gd name="connsiteX69" fmla="*/ 2911366 w 4099035"/>
              <a:gd name="connsiteY69" fmla="*/ 1418896 h 6274675"/>
              <a:gd name="connsiteX70" fmla="*/ 2974428 w 4099035"/>
              <a:gd name="connsiteY70" fmla="*/ 1324303 h 6274675"/>
              <a:gd name="connsiteX71" fmla="*/ 2942897 w 4099035"/>
              <a:gd name="connsiteY71" fmla="*/ 1671145 h 6274675"/>
              <a:gd name="connsiteX72" fmla="*/ 3100552 w 4099035"/>
              <a:gd name="connsiteY72" fmla="*/ 2133600 h 6274675"/>
              <a:gd name="connsiteX73" fmla="*/ 3647090 w 4099035"/>
              <a:gd name="connsiteY73" fmla="*/ 2154620 h 6274675"/>
              <a:gd name="connsiteX74" fmla="*/ 3752194 w 4099035"/>
              <a:gd name="connsiteY74" fmla="*/ 1965434 h 6274675"/>
              <a:gd name="connsiteX75" fmla="*/ 3520966 w 4099035"/>
              <a:gd name="connsiteY75" fmla="*/ 1734207 h 6274675"/>
              <a:gd name="connsiteX76" fmla="*/ 3741683 w 4099035"/>
              <a:gd name="connsiteY76" fmla="*/ 1355834 h 6274675"/>
              <a:gd name="connsiteX77" fmla="*/ 3678621 w 4099035"/>
              <a:gd name="connsiteY77" fmla="*/ 767255 h 6274675"/>
              <a:gd name="connsiteX78" fmla="*/ 3605049 w 4099035"/>
              <a:gd name="connsiteY78" fmla="*/ 651641 h 6274675"/>
              <a:gd name="connsiteX79" fmla="*/ 3153104 w 4099035"/>
              <a:gd name="connsiteY79" fmla="*/ 420414 h 6274675"/>
              <a:gd name="connsiteX80" fmla="*/ 2900856 w 4099035"/>
              <a:gd name="connsiteY80" fmla="*/ 367862 h 6274675"/>
              <a:gd name="connsiteX81" fmla="*/ 2669628 w 4099035"/>
              <a:gd name="connsiteY81" fmla="*/ 10510 h 6274675"/>
              <a:gd name="connsiteX82" fmla="*/ 2511973 w 4099035"/>
              <a:gd name="connsiteY82" fmla="*/ 0 h 6274675"/>
              <a:gd name="connsiteX83" fmla="*/ 2406869 w 4099035"/>
              <a:gd name="connsiteY83" fmla="*/ 430924 h 6274675"/>
              <a:gd name="connsiteX84" fmla="*/ 2207173 w 4099035"/>
              <a:gd name="connsiteY84" fmla="*/ 630620 h 6274675"/>
              <a:gd name="connsiteX85" fmla="*/ 1912884 w 4099035"/>
              <a:gd name="connsiteY85" fmla="*/ 725214 h 6274675"/>
              <a:gd name="connsiteX86" fmla="*/ 1681656 w 4099035"/>
              <a:gd name="connsiteY86" fmla="*/ 756744 h 6274675"/>
              <a:gd name="connsiteX87" fmla="*/ 1450428 w 4099035"/>
              <a:gd name="connsiteY87" fmla="*/ 546538 h 6274675"/>
              <a:gd name="connsiteX88" fmla="*/ 1292773 w 4099035"/>
              <a:gd name="connsiteY88" fmla="*/ 252247 h 6274675"/>
              <a:gd name="connsiteX89" fmla="*/ 1208690 w 4099035"/>
              <a:gd name="connsiteY89" fmla="*/ 136634 h 6274675"/>
              <a:gd name="connsiteX0" fmla="*/ 1208690 w 4099035"/>
              <a:gd name="connsiteY0" fmla="*/ 136634 h 6312933"/>
              <a:gd name="connsiteX1" fmla="*/ 1019504 w 4099035"/>
              <a:gd name="connsiteY1" fmla="*/ 525517 h 6312933"/>
              <a:gd name="connsiteX2" fmla="*/ 483476 w 4099035"/>
              <a:gd name="connsiteY2" fmla="*/ 672662 h 6312933"/>
              <a:gd name="connsiteX3" fmla="*/ 168166 w 4099035"/>
              <a:gd name="connsiteY3" fmla="*/ 956441 h 6312933"/>
              <a:gd name="connsiteX4" fmla="*/ 168166 w 4099035"/>
              <a:gd name="connsiteY4" fmla="*/ 1229710 h 6312933"/>
              <a:gd name="connsiteX5" fmla="*/ 378373 w 4099035"/>
              <a:gd name="connsiteY5" fmla="*/ 1629103 h 6312933"/>
              <a:gd name="connsiteX6" fmla="*/ 557049 w 4099035"/>
              <a:gd name="connsiteY6" fmla="*/ 1839310 h 6312933"/>
              <a:gd name="connsiteX7" fmla="*/ 451945 w 4099035"/>
              <a:gd name="connsiteY7" fmla="*/ 2049517 h 6312933"/>
              <a:gd name="connsiteX8" fmla="*/ 714704 w 4099035"/>
              <a:gd name="connsiteY8" fmla="*/ 2102069 h 6312933"/>
              <a:gd name="connsiteX9" fmla="*/ 903890 w 4099035"/>
              <a:gd name="connsiteY9" fmla="*/ 1807779 h 6312933"/>
              <a:gd name="connsiteX10" fmla="*/ 840828 w 4099035"/>
              <a:gd name="connsiteY10" fmla="*/ 1387365 h 6312933"/>
              <a:gd name="connsiteX11" fmla="*/ 756745 w 4099035"/>
              <a:gd name="connsiteY11" fmla="*/ 1187669 h 6312933"/>
              <a:gd name="connsiteX12" fmla="*/ 935421 w 4099035"/>
              <a:gd name="connsiteY12" fmla="*/ 1145627 h 6312933"/>
              <a:gd name="connsiteX13" fmla="*/ 1103587 w 4099035"/>
              <a:gd name="connsiteY13" fmla="*/ 1618593 h 6312933"/>
              <a:gd name="connsiteX14" fmla="*/ 1135118 w 4099035"/>
              <a:gd name="connsiteY14" fmla="*/ 2028496 h 6312933"/>
              <a:gd name="connsiteX15" fmla="*/ 1082566 w 4099035"/>
              <a:gd name="connsiteY15" fmla="*/ 2501462 h 6312933"/>
              <a:gd name="connsiteX16" fmla="*/ 546538 w 4099035"/>
              <a:gd name="connsiteY16" fmla="*/ 3699641 h 6312933"/>
              <a:gd name="connsiteX17" fmla="*/ 557049 w 4099035"/>
              <a:gd name="connsiteY17" fmla="*/ 3804745 h 6312933"/>
              <a:gd name="connsiteX18" fmla="*/ 567559 w 4099035"/>
              <a:gd name="connsiteY18" fmla="*/ 3878317 h 6312933"/>
              <a:gd name="connsiteX19" fmla="*/ 567559 w 4099035"/>
              <a:gd name="connsiteY19" fmla="*/ 4004441 h 6312933"/>
              <a:gd name="connsiteX20" fmla="*/ 346842 w 4099035"/>
              <a:gd name="connsiteY20" fmla="*/ 4162096 h 6312933"/>
              <a:gd name="connsiteX21" fmla="*/ 294290 w 4099035"/>
              <a:gd name="connsiteY21" fmla="*/ 4708634 h 6312933"/>
              <a:gd name="connsiteX22" fmla="*/ 84083 w 4099035"/>
              <a:gd name="connsiteY22" fmla="*/ 5276193 h 6312933"/>
              <a:gd name="connsiteX23" fmla="*/ 0 w 4099035"/>
              <a:gd name="connsiteY23" fmla="*/ 5591503 h 6312933"/>
              <a:gd name="connsiteX24" fmla="*/ 157656 w 4099035"/>
              <a:gd name="connsiteY24" fmla="*/ 5644054 h 6312933"/>
              <a:gd name="connsiteX25" fmla="*/ 231228 w 4099035"/>
              <a:gd name="connsiteY25" fmla="*/ 5759669 h 6312933"/>
              <a:gd name="connsiteX26" fmla="*/ 567560 w 4099035"/>
              <a:gd name="connsiteY26" fmla="*/ 5770179 h 6312933"/>
              <a:gd name="connsiteX27" fmla="*/ 725214 w 4099035"/>
              <a:gd name="connsiteY27" fmla="*/ 5675585 h 6312933"/>
              <a:gd name="connsiteX28" fmla="*/ 725214 w 4099035"/>
              <a:gd name="connsiteY28" fmla="*/ 5549462 h 6312933"/>
              <a:gd name="connsiteX29" fmla="*/ 777765 w 4099035"/>
              <a:gd name="connsiteY29" fmla="*/ 5223641 h 6312933"/>
              <a:gd name="connsiteX30" fmla="*/ 840828 w 4099035"/>
              <a:gd name="connsiteY30" fmla="*/ 4708634 h 6312933"/>
              <a:gd name="connsiteX31" fmla="*/ 966952 w 4099035"/>
              <a:gd name="connsiteY31" fmla="*/ 4593020 h 6312933"/>
              <a:gd name="connsiteX32" fmla="*/ 977463 w 4099035"/>
              <a:gd name="connsiteY32" fmla="*/ 5307724 h 6312933"/>
              <a:gd name="connsiteX33" fmla="*/ 1051035 w 4099035"/>
              <a:gd name="connsiteY33" fmla="*/ 5412827 h 6312933"/>
              <a:gd name="connsiteX34" fmla="*/ 1187670 w 4099035"/>
              <a:gd name="connsiteY34" fmla="*/ 5496909 h 6312933"/>
              <a:gd name="connsiteX35" fmla="*/ 1439917 w 4099035"/>
              <a:gd name="connsiteY35" fmla="*/ 5507421 h 6312933"/>
              <a:gd name="connsiteX36" fmla="*/ 1534511 w 4099035"/>
              <a:gd name="connsiteY36" fmla="*/ 5391807 h 6312933"/>
              <a:gd name="connsiteX37" fmla="*/ 1671145 w 4099035"/>
              <a:gd name="connsiteY37" fmla="*/ 4750675 h 6312933"/>
              <a:gd name="connsiteX38" fmla="*/ 1776249 w 4099035"/>
              <a:gd name="connsiteY38" fmla="*/ 4309242 h 6312933"/>
              <a:gd name="connsiteX39" fmla="*/ 2154622 w 4099035"/>
              <a:gd name="connsiteY39" fmla="*/ 4424854 h 6312933"/>
              <a:gd name="connsiteX40" fmla="*/ 2301766 w 4099035"/>
              <a:gd name="connsiteY40" fmla="*/ 4845270 h 6312933"/>
              <a:gd name="connsiteX41" fmla="*/ 2364828 w 4099035"/>
              <a:gd name="connsiteY41" fmla="*/ 5402317 h 6312933"/>
              <a:gd name="connsiteX42" fmla="*/ 2438400 w 4099035"/>
              <a:gd name="connsiteY42" fmla="*/ 5749158 h 6312933"/>
              <a:gd name="connsiteX43" fmla="*/ 2501464 w 4099035"/>
              <a:gd name="connsiteY43" fmla="*/ 5927833 h 6312933"/>
              <a:gd name="connsiteX44" fmla="*/ 2659118 w 4099035"/>
              <a:gd name="connsiteY44" fmla="*/ 6096000 h 6312933"/>
              <a:gd name="connsiteX45" fmla="*/ 2806263 w 4099035"/>
              <a:gd name="connsiteY45" fmla="*/ 6064469 h 6312933"/>
              <a:gd name="connsiteX46" fmla="*/ 2921877 w 4099035"/>
              <a:gd name="connsiteY46" fmla="*/ 6053958 h 6312933"/>
              <a:gd name="connsiteX47" fmla="*/ 2858814 w 4099035"/>
              <a:gd name="connsiteY47" fmla="*/ 5822731 h 6312933"/>
              <a:gd name="connsiteX48" fmla="*/ 2764221 w 4099035"/>
              <a:gd name="connsiteY48" fmla="*/ 5559972 h 6312933"/>
              <a:gd name="connsiteX49" fmla="*/ 2974428 w 4099035"/>
              <a:gd name="connsiteY49" fmla="*/ 5318234 h 6312933"/>
              <a:gd name="connsiteX50" fmla="*/ 3005959 w 4099035"/>
              <a:gd name="connsiteY50" fmla="*/ 4897820 h 6312933"/>
              <a:gd name="connsiteX51" fmla="*/ 3058511 w 4099035"/>
              <a:gd name="connsiteY51" fmla="*/ 4666593 h 6312933"/>
              <a:gd name="connsiteX52" fmla="*/ 3289738 w 4099035"/>
              <a:gd name="connsiteY52" fmla="*/ 4855779 h 6312933"/>
              <a:gd name="connsiteX53" fmla="*/ 3153104 w 4099035"/>
              <a:gd name="connsiteY53" fmla="*/ 5402317 h 6312933"/>
              <a:gd name="connsiteX54" fmla="*/ 3048000 w 4099035"/>
              <a:gd name="connsiteY54" fmla="*/ 6011917 h 6312933"/>
              <a:gd name="connsiteX55" fmla="*/ 3142593 w 4099035"/>
              <a:gd name="connsiteY55" fmla="*/ 6053958 h 6312933"/>
              <a:gd name="connsiteX56" fmla="*/ 3342290 w 4099035"/>
              <a:gd name="connsiteY56" fmla="*/ 6190594 h 6312933"/>
              <a:gd name="connsiteX57" fmla="*/ 3699641 w 4099035"/>
              <a:gd name="connsiteY57" fmla="*/ 6264165 h 6312933"/>
              <a:gd name="connsiteX58" fmla="*/ 3836277 w 4099035"/>
              <a:gd name="connsiteY58" fmla="*/ 6274675 h 6312933"/>
              <a:gd name="connsiteX59" fmla="*/ 3993932 w 4099035"/>
              <a:gd name="connsiteY59" fmla="*/ 6085489 h 6312933"/>
              <a:gd name="connsiteX60" fmla="*/ 4099035 w 4099035"/>
              <a:gd name="connsiteY60" fmla="*/ 5307724 h 6312933"/>
              <a:gd name="connsiteX61" fmla="*/ 4035973 w 4099035"/>
              <a:gd name="connsiteY61" fmla="*/ 4624552 h 6312933"/>
              <a:gd name="connsiteX62" fmla="*/ 4025463 w 4099035"/>
              <a:gd name="connsiteY62" fmla="*/ 4309241 h 6312933"/>
              <a:gd name="connsiteX63" fmla="*/ 3752194 w 4099035"/>
              <a:gd name="connsiteY63" fmla="*/ 3993931 h 6312933"/>
              <a:gd name="connsiteX64" fmla="*/ 3541987 w 4099035"/>
              <a:gd name="connsiteY64" fmla="*/ 3174124 h 6312933"/>
              <a:gd name="connsiteX65" fmla="*/ 3363311 w 4099035"/>
              <a:gd name="connsiteY65" fmla="*/ 2680138 h 6312933"/>
              <a:gd name="connsiteX66" fmla="*/ 3174125 w 4099035"/>
              <a:gd name="connsiteY66" fmla="*/ 2427889 h 6312933"/>
              <a:gd name="connsiteX67" fmla="*/ 2995449 w 4099035"/>
              <a:gd name="connsiteY67" fmla="*/ 2060027 h 6312933"/>
              <a:gd name="connsiteX68" fmla="*/ 2848304 w 4099035"/>
              <a:gd name="connsiteY68" fmla="*/ 1818289 h 6312933"/>
              <a:gd name="connsiteX69" fmla="*/ 2911366 w 4099035"/>
              <a:gd name="connsiteY69" fmla="*/ 1418896 h 6312933"/>
              <a:gd name="connsiteX70" fmla="*/ 2974428 w 4099035"/>
              <a:gd name="connsiteY70" fmla="*/ 1324303 h 6312933"/>
              <a:gd name="connsiteX71" fmla="*/ 2942897 w 4099035"/>
              <a:gd name="connsiteY71" fmla="*/ 1671145 h 6312933"/>
              <a:gd name="connsiteX72" fmla="*/ 3100552 w 4099035"/>
              <a:gd name="connsiteY72" fmla="*/ 2133600 h 6312933"/>
              <a:gd name="connsiteX73" fmla="*/ 3647090 w 4099035"/>
              <a:gd name="connsiteY73" fmla="*/ 2154620 h 6312933"/>
              <a:gd name="connsiteX74" fmla="*/ 3752194 w 4099035"/>
              <a:gd name="connsiteY74" fmla="*/ 1965434 h 6312933"/>
              <a:gd name="connsiteX75" fmla="*/ 3520966 w 4099035"/>
              <a:gd name="connsiteY75" fmla="*/ 1734207 h 6312933"/>
              <a:gd name="connsiteX76" fmla="*/ 3741683 w 4099035"/>
              <a:gd name="connsiteY76" fmla="*/ 1355834 h 6312933"/>
              <a:gd name="connsiteX77" fmla="*/ 3678621 w 4099035"/>
              <a:gd name="connsiteY77" fmla="*/ 767255 h 6312933"/>
              <a:gd name="connsiteX78" fmla="*/ 3605049 w 4099035"/>
              <a:gd name="connsiteY78" fmla="*/ 651641 h 6312933"/>
              <a:gd name="connsiteX79" fmla="*/ 3153104 w 4099035"/>
              <a:gd name="connsiteY79" fmla="*/ 420414 h 6312933"/>
              <a:gd name="connsiteX80" fmla="*/ 2900856 w 4099035"/>
              <a:gd name="connsiteY80" fmla="*/ 367862 h 6312933"/>
              <a:gd name="connsiteX81" fmla="*/ 2669628 w 4099035"/>
              <a:gd name="connsiteY81" fmla="*/ 10510 h 6312933"/>
              <a:gd name="connsiteX82" fmla="*/ 2511973 w 4099035"/>
              <a:gd name="connsiteY82" fmla="*/ 0 h 6312933"/>
              <a:gd name="connsiteX83" fmla="*/ 2406869 w 4099035"/>
              <a:gd name="connsiteY83" fmla="*/ 430924 h 6312933"/>
              <a:gd name="connsiteX84" fmla="*/ 2207173 w 4099035"/>
              <a:gd name="connsiteY84" fmla="*/ 630620 h 6312933"/>
              <a:gd name="connsiteX85" fmla="*/ 1912884 w 4099035"/>
              <a:gd name="connsiteY85" fmla="*/ 725214 h 6312933"/>
              <a:gd name="connsiteX86" fmla="*/ 1681656 w 4099035"/>
              <a:gd name="connsiteY86" fmla="*/ 756744 h 6312933"/>
              <a:gd name="connsiteX87" fmla="*/ 1450428 w 4099035"/>
              <a:gd name="connsiteY87" fmla="*/ 546538 h 6312933"/>
              <a:gd name="connsiteX88" fmla="*/ 1292773 w 4099035"/>
              <a:gd name="connsiteY88" fmla="*/ 252247 h 6312933"/>
              <a:gd name="connsiteX89" fmla="*/ 1208690 w 4099035"/>
              <a:gd name="connsiteY89" fmla="*/ 136634 h 6312933"/>
              <a:gd name="connsiteX0" fmla="*/ 1208690 w 4099035"/>
              <a:gd name="connsiteY0" fmla="*/ 136634 h 6312933"/>
              <a:gd name="connsiteX1" fmla="*/ 1019504 w 4099035"/>
              <a:gd name="connsiteY1" fmla="*/ 525517 h 6312933"/>
              <a:gd name="connsiteX2" fmla="*/ 483476 w 4099035"/>
              <a:gd name="connsiteY2" fmla="*/ 672662 h 6312933"/>
              <a:gd name="connsiteX3" fmla="*/ 168166 w 4099035"/>
              <a:gd name="connsiteY3" fmla="*/ 956441 h 6312933"/>
              <a:gd name="connsiteX4" fmla="*/ 168166 w 4099035"/>
              <a:gd name="connsiteY4" fmla="*/ 1229710 h 6312933"/>
              <a:gd name="connsiteX5" fmla="*/ 378373 w 4099035"/>
              <a:gd name="connsiteY5" fmla="*/ 1629103 h 6312933"/>
              <a:gd name="connsiteX6" fmla="*/ 557049 w 4099035"/>
              <a:gd name="connsiteY6" fmla="*/ 1839310 h 6312933"/>
              <a:gd name="connsiteX7" fmla="*/ 451945 w 4099035"/>
              <a:gd name="connsiteY7" fmla="*/ 2049517 h 6312933"/>
              <a:gd name="connsiteX8" fmla="*/ 714704 w 4099035"/>
              <a:gd name="connsiteY8" fmla="*/ 2102069 h 6312933"/>
              <a:gd name="connsiteX9" fmla="*/ 903890 w 4099035"/>
              <a:gd name="connsiteY9" fmla="*/ 1807779 h 6312933"/>
              <a:gd name="connsiteX10" fmla="*/ 840828 w 4099035"/>
              <a:gd name="connsiteY10" fmla="*/ 1387365 h 6312933"/>
              <a:gd name="connsiteX11" fmla="*/ 756745 w 4099035"/>
              <a:gd name="connsiteY11" fmla="*/ 1187669 h 6312933"/>
              <a:gd name="connsiteX12" fmla="*/ 935421 w 4099035"/>
              <a:gd name="connsiteY12" fmla="*/ 1145627 h 6312933"/>
              <a:gd name="connsiteX13" fmla="*/ 1103587 w 4099035"/>
              <a:gd name="connsiteY13" fmla="*/ 1618593 h 6312933"/>
              <a:gd name="connsiteX14" fmla="*/ 1135118 w 4099035"/>
              <a:gd name="connsiteY14" fmla="*/ 2028496 h 6312933"/>
              <a:gd name="connsiteX15" fmla="*/ 1082566 w 4099035"/>
              <a:gd name="connsiteY15" fmla="*/ 2501462 h 6312933"/>
              <a:gd name="connsiteX16" fmla="*/ 546538 w 4099035"/>
              <a:gd name="connsiteY16" fmla="*/ 3699641 h 6312933"/>
              <a:gd name="connsiteX17" fmla="*/ 557049 w 4099035"/>
              <a:gd name="connsiteY17" fmla="*/ 3804745 h 6312933"/>
              <a:gd name="connsiteX18" fmla="*/ 567559 w 4099035"/>
              <a:gd name="connsiteY18" fmla="*/ 3878317 h 6312933"/>
              <a:gd name="connsiteX19" fmla="*/ 567559 w 4099035"/>
              <a:gd name="connsiteY19" fmla="*/ 4004441 h 6312933"/>
              <a:gd name="connsiteX20" fmla="*/ 346842 w 4099035"/>
              <a:gd name="connsiteY20" fmla="*/ 4162096 h 6312933"/>
              <a:gd name="connsiteX21" fmla="*/ 294290 w 4099035"/>
              <a:gd name="connsiteY21" fmla="*/ 4708634 h 6312933"/>
              <a:gd name="connsiteX22" fmla="*/ 84083 w 4099035"/>
              <a:gd name="connsiteY22" fmla="*/ 5276193 h 6312933"/>
              <a:gd name="connsiteX23" fmla="*/ 0 w 4099035"/>
              <a:gd name="connsiteY23" fmla="*/ 5591503 h 6312933"/>
              <a:gd name="connsiteX24" fmla="*/ 157656 w 4099035"/>
              <a:gd name="connsiteY24" fmla="*/ 5644054 h 6312933"/>
              <a:gd name="connsiteX25" fmla="*/ 231228 w 4099035"/>
              <a:gd name="connsiteY25" fmla="*/ 5759669 h 6312933"/>
              <a:gd name="connsiteX26" fmla="*/ 567560 w 4099035"/>
              <a:gd name="connsiteY26" fmla="*/ 5770179 h 6312933"/>
              <a:gd name="connsiteX27" fmla="*/ 725214 w 4099035"/>
              <a:gd name="connsiteY27" fmla="*/ 5675585 h 6312933"/>
              <a:gd name="connsiteX28" fmla="*/ 725214 w 4099035"/>
              <a:gd name="connsiteY28" fmla="*/ 5549462 h 6312933"/>
              <a:gd name="connsiteX29" fmla="*/ 777765 w 4099035"/>
              <a:gd name="connsiteY29" fmla="*/ 5223641 h 6312933"/>
              <a:gd name="connsiteX30" fmla="*/ 840828 w 4099035"/>
              <a:gd name="connsiteY30" fmla="*/ 4708634 h 6312933"/>
              <a:gd name="connsiteX31" fmla="*/ 966952 w 4099035"/>
              <a:gd name="connsiteY31" fmla="*/ 4593020 h 6312933"/>
              <a:gd name="connsiteX32" fmla="*/ 977463 w 4099035"/>
              <a:gd name="connsiteY32" fmla="*/ 5307724 h 6312933"/>
              <a:gd name="connsiteX33" fmla="*/ 1051035 w 4099035"/>
              <a:gd name="connsiteY33" fmla="*/ 5412827 h 6312933"/>
              <a:gd name="connsiteX34" fmla="*/ 1187670 w 4099035"/>
              <a:gd name="connsiteY34" fmla="*/ 5496909 h 6312933"/>
              <a:gd name="connsiteX35" fmla="*/ 1439917 w 4099035"/>
              <a:gd name="connsiteY35" fmla="*/ 5507421 h 6312933"/>
              <a:gd name="connsiteX36" fmla="*/ 1534511 w 4099035"/>
              <a:gd name="connsiteY36" fmla="*/ 5391807 h 6312933"/>
              <a:gd name="connsiteX37" fmla="*/ 1671145 w 4099035"/>
              <a:gd name="connsiteY37" fmla="*/ 4750675 h 6312933"/>
              <a:gd name="connsiteX38" fmla="*/ 1776249 w 4099035"/>
              <a:gd name="connsiteY38" fmla="*/ 4309242 h 6312933"/>
              <a:gd name="connsiteX39" fmla="*/ 2154622 w 4099035"/>
              <a:gd name="connsiteY39" fmla="*/ 4424854 h 6312933"/>
              <a:gd name="connsiteX40" fmla="*/ 2301766 w 4099035"/>
              <a:gd name="connsiteY40" fmla="*/ 4845270 h 6312933"/>
              <a:gd name="connsiteX41" fmla="*/ 2364828 w 4099035"/>
              <a:gd name="connsiteY41" fmla="*/ 5402317 h 6312933"/>
              <a:gd name="connsiteX42" fmla="*/ 2438400 w 4099035"/>
              <a:gd name="connsiteY42" fmla="*/ 5749158 h 6312933"/>
              <a:gd name="connsiteX43" fmla="*/ 2501464 w 4099035"/>
              <a:gd name="connsiteY43" fmla="*/ 5927833 h 6312933"/>
              <a:gd name="connsiteX44" fmla="*/ 2659118 w 4099035"/>
              <a:gd name="connsiteY44" fmla="*/ 6096000 h 6312933"/>
              <a:gd name="connsiteX45" fmla="*/ 2806263 w 4099035"/>
              <a:gd name="connsiteY45" fmla="*/ 6064469 h 6312933"/>
              <a:gd name="connsiteX46" fmla="*/ 2921877 w 4099035"/>
              <a:gd name="connsiteY46" fmla="*/ 6053958 h 6312933"/>
              <a:gd name="connsiteX47" fmla="*/ 2858814 w 4099035"/>
              <a:gd name="connsiteY47" fmla="*/ 5822731 h 6312933"/>
              <a:gd name="connsiteX48" fmla="*/ 2764221 w 4099035"/>
              <a:gd name="connsiteY48" fmla="*/ 5559972 h 6312933"/>
              <a:gd name="connsiteX49" fmla="*/ 2974428 w 4099035"/>
              <a:gd name="connsiteY49" fmla="*/ 5318234 h 6312933"/>
              <a:gd name="connsiteX50" fmla="*/ 3005959 w 4099035"/>
              <a:gd name="connsiteY50" fmla="*/ 4897820 h 6312933"/>
              <a:gd name="connsiteX51" fmla="*/ 3058511 w 4099035"/>
              <a:gd name="connsiteY51" fmla="*/ 4666593 h 6312933"/>
              <a:gd name="connsiteX52" fmla="*/ 3289738 w 4099035"/>
              <a:gd name="connsiteY52" fmla="*/ 4855779 h 6312933"/>
              <a:gd name="connsiteX53" fmla="*/ 3153104 w 4099035"/>
              <a:gd name="connsiteY53" fmla="*/ 5402317 h 6312933"/>
              <a:gd name="connsiteX54" fmla="*/ 3048000 w 4099035"/>
              <a:gd name="connsiteY54" fmla="*/ 6011917 h 6312933"/>
              <a:gd name="connsiteX55" fmla="*/ 3142593 w 4099035"/>
              <a:gd name="connsiteY55" fmla="*/ 6053958 h 6312933"/>
              <a:gd name="connsiteX56" fmla="*/ 3342290 w 4099035"/>
              <a:gd name="connsiteY56" fmla="*/ 6190594 h 6312933"/>
              <a:gd name="connsiteX57" fmla="*/ 3699641 w 4099035"/>
              <a:gd name="connsiteY57" fmla="*/ 6264165 h 6312933"/>
              <a:gd name="connsiteX58" fmla="*/ 3836277 w 4099035"/>
              <a:gd name="connsiteY58" fmla="*/ 6274675 h 6312933"/>
              <a:gd name="connsiteX59" fmla="*/ 3825767 w 4099035"/>
              <a:gd name="connsiteY59" fmla="*/ 5948855 h 6312933"/>
              <a:gd name="connsiteX60" fmla="*/ 4099035 w 4099035"/>
              <a:gd name="connsiteY60" fmla="*/ 5307724 h 6312933"/>
              <a:gd name="connsiteX61" fmla="*/ 4035973 w 4099035"/>
              <a:gd name="connsiteY61" fmla="*/ 4624552 h 6312933"/>
              <a:gd name="connsiteX62" fmla="*/ 4025463 w 4099035"/>
              <a:gd name="connsiteY62" fmla="*/ 4309241 h 6312933"/>
              <a:gd name="connsiteX63" fmla="*/ 3752194 w 4099035"/>
              <a:gd name="connsiteY63" fmla="*/ 3993931 h 6312933"/>
              <a:gd name="connsiteX64" fmla="*/ 3541987 w 4099035"/>
              <a:gd name="connsiteY64" fmla="*/ 3174124 h 6312933"/>
              <a:gd name="connsiteX65" fmla="*/ 3363311 w 4099035"/>
              <a:gd name="connsiteY65" fmla="*/ 2680138 h 6312933"/>
              <a:gd name="connsiteX66" fmla="*/ 3174125 w 4099035"/>
              <a:gd name="connsiteY66" fmla="*/ 2427889 h 6312933"/>
              <a:gd name="connsiteX67" fmla="*/ 2995449 w 4099035"/>
              <a:gd name="connsiteY67" fmla="*/ 2060027 h 6312933"/>
              <a:gd name="connsiteX68" fmla="*/ 2848304 w 4099035"/>
              <a:gd name="connsiteY68" fmla="*/ 1818289 h 6312933"/>
              <a:gd name="connsiteX69" fmla="*/ 2911366 w 4099035"/>
              <a:gd name="connsiteY69" fmla="*/ 1418896 h 6312933"/>
              <a:gd name="connsiteX70" fmla="*/ 2974428 w 4099035"/>
              <a:gd name="connsiteY70" fmla="*/ 1324303 h 6312933"/>
              <a:gd name="connsiteX71" fmla="*/ 2942897 w 4099035"/>
              <a:gd name="connsiteY71" fmla="*/ 1671145 h 6312933"/>
              <a:gd name="connsiteX72" fmla="*/ 3100552 w 4099035"/>
              <a:gd name="connsiteY72" fmla="*/ 2133600 h 6312933"/>
              <a:gd name="connsiteX73" fmla="*/ 3647090 w 4099035"/>
              <a:gd name="connsiteY73" fmla="*/ 2154620 h 6312933"/>
              <a:gd name="connsiteX74" fmla="*/ 3752194 w 4099035"/>
              <a:gd name="connsiteY74" fmla="*/ 1965434 h 6312933"/>
              <a:gd name="connsiteX75" fmla="*/ 3520966 w 4099035"/>
              <a:gd name="connsiteY75" fmla="*/ 1734207 h 6312933"/>
              <a:gd name="connsiteX76" fmla="*/ 3741683 w 4099035"/>
              <a:gd name="connsiteY76" fmla="*/ 1355834 h 6312933"/>
              <a:gd name="connsiteX77" fmla="*/ 3678621 w 4099035"/>
              <a:gd name="connsiteY77" fmla="*/ 767255 h 6312933"/>
              <a:gd name="connsiteX78" fmla="*/ 3605049 w 4099035"/>
              <a:gd name="connsiteY78" fmla="*/ 651641 h 6312933"/>
              <a:gd name="connsiteX79" fmla="*/ 3153104 w 4099035"/>
              <a:gd name="connsiteY79" fmla="*/ 420414 h 6312933"/>
              <a:gd name="connsiteX80" fmla="*/ 2900856 w 4099035"/>
              <a:gd name="connsiteY80" fmla="*/ 367862 h 6312933"/>
              <a:gd name="connsiteX81" fmla="*/ 2669628 w 4099035"/>
              <a:gd name="connsiteY81" fmla="*/ 10510 h 6312933"/>
              <a:gd name="connsiteX82" fmla="*/ 2511973 w 4099035"/>
              <a:gd name="connsiteY82" fmla="*/ 0 h 6312933"/>
              <a:gd name="connsiteX83" fmla="*/ 2406869 w 4099035"/>
              <a:gd name="connsiteY83" fmla="*/ 430924 h 6312933"/>
              <a:gd name="connsiteX84" fmla="*/ 2207173 w 4099035"/>
              <a:gd name="connsiteY84" fmla="*/ 630620 h 6312933"/>
              <a:gd name="connsiteX85" fmla="*/ 1912884 w 4099035"/>
              <a:gd name="connsiteY85" fmla="*/ 725214 h 6312933"/>
              <a:gd name="connsiteX86" fmla="*/ 1681656 w 4099035"/>
              <a:gd name="connsiteY86" fmla="*/ 756744 h 6312933"/>
              <a:gd name="connsiteX87" fmla="*/ 1450428 w 4099035"/>
              <a:gd name="connsiteY87" fmla="*/ 546538 h 6312933"/>
              <a:gd name="connsiteX88" fmla="*/ 1292773 w 4099035"/>
              <a:gd name="connsiteY88" fmla="*/ 252247 h 6312933"/>
              <a:gd name="connsiteX89" fmla="*/ 1208690 w 4099035"/>
              <a:gd name="connsiteY89" fmla="*/ 136634 h 6312933"/>
              <a:gd name="connsiteX0" fmla="*/ 1208690 w 4035973"/>
              <a:gd name="connsiteY0" fmla="*/ 136634 h 6312933"/>
              <a:gd name="connsiteX1" fmla="*/ 1019504 w 4035973"/>
              <a:gd name="connsiteY1" fmla="*/ 525517 h 6312933"/>
              <a:gd name="connsiteX2" fmla="*/ 483476 w 4035973"/>
              <a:gd name="connsiteY2" fmla="*/ 672662 h 6312933"/>
              <a:gd name="connsiteX3" fmla="*/ 168166 w 4035973"/>
              <a:gd name="connsiteY3" fmla="*/ 956441 h 6312933"/>
              <a:gd name="connsiteX4" fmla="*/ 168166 w 4035973"/>
              <a:gd name="connsiteY4" fmla="*/ 1229710 h 6312933"/>
              <a:gd name="connsiteX5" fmla="*/ 378373 w 4035973"/>
              <a:gd name="connsiteY5" fmla="*/ 1629103 h 6312933"/>
              <a:gd name="connsiteX6" fmla="*/ 557049 w 4035973"/>
              <a:gd name="connsiteY6" fmla="*/ 1839310 h 6312933"/>
              <a:gd name="connsiteX7" fmla="*/ 451945 w 4035973"/>
              <a:gd name="connsiteY7" fmla="*/ 2049517 h 6312933"/>
              <a:gd name="connsiteX8" fmla="*/ 714704 w 4035973"/>
              <a:gd name="connsiteY8" fmla="*/ 2102069 h 6312933"/>
              <a:gd name="connsiteX9" fmla="*/ 903890 w 4035973"/>
              <a:gd name="connsiteY9" fmla="*/ 1807779 h 6312933"/>
              <a:gd name="connsiteX10" fmla="*/ 840828 w 4035973"/>
              <a:gd name="connsiteY10" fmla="*/ 1387365 h 6312933"/>
              <a:gd name="connsiteX11" fmla="*/ 756745 w 4035973"/>
              <a:gd name="connsiteY11" fmla="*/ 1187669 h 6312933"/>
              <a:gd name="connsiteX12" fmla="*/ 935421 w 4035973"/>
              <a:gd name="connsiteY12" fmla="*/ 1145627 h 6312933"/>
              <a:gd name="connsiteX13" fmla="*/ 1103587 w 4035973"/>
              <a:gd name="connsiteY13" fmla="*/ 1618593 h 6312933"/>
              <a:gd name="connsiteX14" fmla="*/ 1135118 w 4035973"/>
              <a:gd name="connsiteY14" fmla="*/ 2028496 h 6312933"/>
              <a:gd name="connsiteX15" fmla="*/ 1082566 w 4035973"/>
              <a:gd name="connsiteY15" fmla="*/ 2501462 h 6312933"/>
              <a:gd name="connsiteX16" fmla="*/ 546538 w 4035973"/>
              <a:gd name="connsiteY16" fmla="*/ 3699641 h 6312933"/>
              <a:gd name="connsiteX17" fmla="*/ 557049 w 4035973"/>
              <a:gd name="connsiteY17" fmla="*/ 3804745 h 6312933"/>
              <a:gd name="connsiteX18" fmla="*/ 567559 w 4035973"/>
              <a:gd name="connsiteY18" fmla="*/ 3878317 h 6312933"/>
              <a:gd name="connsiteX19" fmla="*/ 567559 w 4035973"/>
              <a:gd name="connsiteY19" fmla="*/ 4004441 h 6312933"/>
              <a:gd name="connsiteX20" fmla="*/ 346842 w 4035973"/>
              <a:gd name="connsiteY20" fmla="*/ 4162096 h 6312933"/>
              <a:gd name="connsiteX21" fmla="*/ 294290 w 4035973"/>
              <a:gd name="connsiteY21" fmla="*/ 4708634 h 6312933"/>
              <a:gd name="connsiteX22" fmla="*/ 84083 w 4035973"/>
              <a:gd name="connsiteY22" fmla="*/ 5276193 h 6312933"/>
              <a:gd name="connsiteX23" fmla="*/ 0 w 4035973"/>
              <a:gd name="connsiteY23" fmla="*/ 5591503 h 6312933"/>
              <a:gd name="connsiteX24" fmla="*/ 157656 w 4035973"/>
              <a:gd name="connsiteY24" fmla="*/ 5644054 h 6312933"/>
              <a:gd name="connsiteX25" fmla="*/ 231228 w 4035973"/>
              <a:gd name="connsiteY25" fmla="*/ 5759669 h 6312933"/>
              <a:gd name="connsiteX26" fmla="*/ 567560 w 4035973"/>
              <a:gd name="connsiteY26" fmla="*/ 5770179 h 6312933"/>
              <a:gd name="connsiteX27" fmla="*/ 725214 w 4035973"/>
              <a:gd name="connsiteY27" fmla="*/ 5675585 h 6312933"/>
              <a:gd name="connsiteX28" fmla="*/ 725214 w 4035973"/>
              <a:gd name="connsiteY28" fmla="*/ 5549462 h 6312933"/>
              <a:gd name="connsiteX29" fmla="*/ 777765 w 4035973"/>
              <a:gd name="connsiteY29" fmla="*/ 5223641 h 6312933"/>
              <a:gd name="connsiteX30" fmla="*/ 840828 w 4035973"/>
              <a:gd name="connsiteY30" fmla="*/ 4708634 h 6312933"/>
              <a:gd name="connsiteX31" fmla="*/ 966952 w 4035973"/>
              <a:gd name="connsiteY31" fmla="*/ 4593020 h 6312933"/>
              <a:gd name="connsiteX32" fmla="*/ 977463 w 4035973"/>
              <a:gd name="connsiteY32" fmla="*/ 5307724 h 6312933"/>
              <a:gd name="connsiteX33" fmla="*/ 1051035 w 4035973"/>
              <a:gd name="connsiteY33" fmla="*/ 5412827 h 6312933"/>
              <a:gd name="connsiteX34" fmla="*/ 1187670 w 4035973"/>
              <a:gd name="connsiteY34" fmla="*/ 5496909 h 6312933"/>
              <a:gd name="connsiteX35" fmla="*/ 1439917 w 4035973"/>
              <a:gd name="connsiteY35" fmla="*/ 5507421 h 6312933"/>
              <a:gd name="connsiteX36" fmla="*/ 1534511 w 4035973"/>
              <a:gd name="connsiteY36" fmla="*/ 5391807 h 6312933"/>
              <a:gd name="connsiteX37" fmla="*/ 1671145 w 4035973"/>
              <a:gd name="connsiteY37" fmla="*/ 4750675 h 6312933"/>
              <a:gd name="connsiteX38" fmla="*/ 1776249 w 4035973"/>
              <a:gd name="connsiteY38" fmla="*/ 4309242 h 6312933"/>
              <a:gd name="connsiteX39" fmla="*/ 2154622 w 4035973"/>
              <a:gd name="connsiteY39" fmla="*/ 4424854 h 6312933"/>
              <a:gd name="connsiteX40" fmla="*/ 2301766 w 4035973"/>
              <a:gd name="connsiteY40" fmla="*/ 4845270 h 6312933"/>
              <a:gd name="connsiteX41" fmla="*/ 2364828 w 4035973"/>
              <a:gd name="connsiteY41" fmla="*/ 5402317 h 6312933"/>
              <a:gd name="connsiteX42" fmla="*/ 2438400 w 4035973"/>
              <a:gd name="connsiteY42" fmla="*/ 5749158 h 6312933"/>
              <a:gd name="connsiteX43" fmla="*/ 2501464 w 4035973"/>
              <a:gd name="connsiteY43" fmla="*/ 5927833 h 6312933"/>
              <a:gd name="connsiteX44" fmla="*/ 2659118 w 4035973"/>
              <a:gd name="connsiteY44" fmla="*/ 6096000 h 6312933"/>
              <a:gd name="connsiteX45" fmla="*/ 2806263 w 4035973"/>
              <a:gd name="connsiteY45" fmla="*/ 6064469 h 6312933"/>
              <a:gd name="connsiteX46" fmla="*/ 2921877 w 4035973"/>
              <a:gd name="connsiteY46" fmla="*/ 6053958 h 6312933"/>
              <a:gd name="connsiteX47" fmla="*/ 2858814 w 4035973"/>
              <a:gd name="connsiteY47" fmla="*/ 5822731 h 6312933"/>
              <a:gd name="connsiteX48" fmla="*/ 2764221 w 4035973"/>
              <a:gd name="connsiteY48" fmla="*/ 5559972 h 6312933"/>
              <a:gd name="connsiteX49" fmla="*/ 2974428 w 4035973"/>
              <a:gd name="connsiteY49" fmla="*/ 5318234 h 6312933"/>
              <a:gd name="connsiteX50" fmla="*/ 3005959 w 4035973"/>
              <a:gd name="connsiteY50" fmla="*/ 4897820 h 6312933"/>
              <a:gd name="connsiteX51" fmla="*/ 3058511 w 4035973"/>
              <a:gd name="connsiteY51" fmla="*/ 4666593 h 6312933"/>
              <a:gd name="connsiteX52" fmla="*/ 3289738 w 4035973"/>
              <a:gd name="connsiteY52" fmla="*/ 4855779 h 6312933"/>
              <a:gd name="connsiteX53" fmla="*/ 3153104 w 4035973"/>
              <a:gd name="connsiteY53" fmla="*/ 5402317 h 6312933"/>
              <a:gd name="connsiteX54" fmla="*/ 3048000 w 4035973"/>
              <a:gd name="connsiteY54" fmla="*/ 6011917 h 6312933"/>
              <a:gd name="connsiteX55" fmla="*/ 3142593 w 4035973"/>
              <a:gd name="connsiteY55" fmla="*/ 6053958 h 6312933"/>
              <a:gd name="connsiteX56" fmla="*/ 3342290 w 4035973"/>
              <a:gd name="connsiteY56" fmla="*/ 6190594 h 6312933"/>
              <a:gd name="connsiteX57" fmla="*/ 3699641 w 4035973"/>
              <a:gd name="connsiteY57" fmla="*/ 6264165 h 6312933"/>
              <a:gd name="connsiteX58" fmla="*/ 3836277 w 4035973"/>
              <a:gd name="connsiteY58" fmla="*/ 6274675 h 6312933"/>
              <a:gd name="connsiteX59" fmla="*/ 3825767 w 4035973"/>
              <a:gd name="connsiteY59" fmla="*/ 5948855 h 6312933"/>
              <a:gd name="connsiteX60" fmla="*/ 3983422 w 4035973"/>
              <a:gd name="connsiteY60" fmla="*/ 5286703 h 6312933"/>
              <a:gd name="connsiteX61" fmla="*/ 4035973 w 4035973"/>
              <a:gd name="connsiteY61" fmla="*/ 4624552 h 6312933"/>
              <a:gd name="connsiteX62" fmla="*/ 4025463 w 4035973"/>
              <a:gd name="connsiteY62" fmla="*/ 4309241 h 6312933"/>
              <a:gd name="connsiteX63" fmla="*/ 3752194 w 4035973"/>
              <a:gd name="connsiteY63" fmla="*/ 3993931 h 6312933"/>
              <a:gd name="connsiteX64" fmla="*/ 3541987 w 4035973"/>
              <a:gd name="connsiteY64" fmla="*/ 3174124 h 6312933"/>
              <a:gd name="connsiteX65" fmla="*/ 3363311 w 4035973"/>
              <a:gd name="connsiteY65" fmla="*/ 2680138 h 6312933"/>
              <a:gd name="connsiteX66" fmla="*/ 3174125 w 4035973"/>
              <a:gd name="connsiteY66" fmla="*/ 2427889 h 6312933"/>
              <a:gd name="connsiteX67" fmla="*/ 2995449 w 4035973"/>
              <a:gd name="connsiteY67" fmla="*/ 2060027 h 6312933"/>
              <a:gd name="connsiteX68" fmla="*/ 2848304 w 4035973"/>
              <a:gd name="connsiteY68" fmla="*/ 1818289 h 6312933"/>
              <a:gd name="connsiteX69" fmla="*/ 2911366 w 4035973"/>
              <a:gd name="connsiteY69" fmla="*/ 1418896 h 6312933"/>
              <a:gd name="connsiteX70" fmla="*/ 2974428 w 4035973"/>
              <a:gd name="connsiteY70" fmla="*/ 1324303 h 6312933"/>
              <a:gd name="connsiteX71" fmla="*/ 2942897 w 4035973"/>
              <a:gd name="connsiteY71" fmla="*/ 1671145 h 6312933"/>
              <a:gd name="connsiteX72" fmla="*/ 3100552 w 4035973"/>
              <a:gd name="connsiteY72" fmla="*/ 2133600 h 6312933"/>
              <a:gd name="connsiteX73" fmla="*/ 3647090 w 4035973"/>
              <a:gd name="connsiteY73" fmla="*/ 2154620 h 6312933"/>
              <a:gd name="connsiteX74" fmla="*/ 3752194 w 4035973"/>
              <a:gd name="connsiteY74" fmla="*/ 1965434 h 6312933"/>
              <a:gd name="connsiteX75" fmla="*/ 3520966 w 4035973"/>
              <a:gd name="connsiteY75" fmla="*/ 1734207 h 6312933"/>
              <a:gd name="connsiteX76" fmla="*/ 3741683 w 4035973"/>
              <a:gd name="connsiteY76" fmla="*/ 1355834 h 6312933"/>
              <a:gd name="connsiteX77" fmla="*/ 3678621 w 4035973"/>
              <a:gd name="connsiteY77" fmla="*/ 767255 h 6312933"/>
              <a:gd name="connsiteX78" fmla="*/ 3605049 w 4035973"/>
              <a:gd name="connsiteY78" fmla="*/ 651641 h 6312933"/>
              <a:gd name="connsiteX79" fmla="*/ 3153104 w 4035973"/>
              <a:gd name="connsiteY79" fmla="*/ 420414 h 6312933"/>
              <a:gd name="connsiteX80" fmla="*/ 2900856 w 4035973"/>
              <a:gd name="connsiteY80" fmla="*/ 367862 h 6312933"/>
              <a:gd name="connsiteX81" fmla="*/ 2669628 w 4035973"/>
              <a:gd name="connsiteY81" fmla="*/ 10510 h 6312933"/>
              <a:gd name="connsiteX82" fmla="*/ 2511973 w 4035973"/>
              <a:gd name="connsiteY82" fmla="*/ 0 h 6312933"/>
              <a:gd name="connsiteX83" fmla="*/ 2406869 w 4035973"/>
              <a:gd name="connsiteY83" fmla="*/ 430924 h 6312933"/>
              <a:gd name="connsiteX84" fmla="*/ 2207173 w 4035973"/>
              <a:gd name="connsiteY84" fmla="*/ 630620 h 6312933"/>
              <a:gd name="connsiteX85" fmla="*/ 1912884 w 4035973"/>
              <a:gd name="connsiteY85" fmla="*/ 725214 h 6312933"/>
              <a:gd name="connsiteX86" fmla="*/ 1681656 w 4035973"/>
              <a:gd name="connsiteY86" fmla="*/ 756744 h 6312933"/>
              <a:gd name="connsiteX87" fmla="*/ 1450428 w 4035973"/>
              <a:gd name="connsiteY87" fmla="*/ 546538 h 6312933"/>
              <a:gd name="connsiteX88" fmla="*/ 1292773 w 4035973"/>
              <a:gd name="connsiteY88" fmla="*/ 252247 h 6312933"/>
              <a:gd name="connsiteX89" fmla="*/ 1208690 w 4035973"/>
              <a:gd name="connsiteY89" fmla="*/ 136634 h 6312933"/>
              <a:gd name="connsiteX0" fmla="*/ 1208690 w 4035973"/>
              <a:gd name="connsiteY0" fmla="*/ 136634 h 6274675"/>
              <a:gd name="connsiteX1" fmla="*/ 1019504 w 4035973"/>
              <a:gd name="connsiteY1" fmla="*/ 525517 h 6274675"/>
              <a:gd name="connsiteX2" fmla="*/ 483476 w 4035973"/>
              <a:gd name="connsiteY2" fmla="*/ 672662 h 6274675"/>
              <a:gd name="connsiteX3" fmla="*/ 168166 w 4035973"/>
              <a:gd name="connsiteY3" fmla="*/ 956441 h 6274675"/>
              <a:gd name="connsiteX4" fmla="*/ 168166 w 4035973"/>
              <a:gd name="connsiteY4" fmla="*/ 1229710 h 6274675"/>
              <a:gd name="connsiteX5" fmla="*/ 378373 w 4035973"/>
              <a:gd name="connsiteY5" fmla="*/ 1629103 h 6274675"/>
              <a:gd name="connsiteX6" fmla="*/ 557049 w 4035973"/>
              <a:gd name="connsiteY6" fmla="*/ 1839310 h 6274675"/>
              <a:gd name="connsiteX7" fmla="*/ 451945 w 4035973"/>
              <a:gd name="connsiteY7" fmla="*/ 2049517 h 6274675"/>
              <a:gd name="connsiteX8" fmla="*/ 714704 w 4035973"/>
              <a:gd name="connsiteY8" fmla="*/ 2102069 h 6274675"/>
              <a:gd name="connsiteX9" fmla="*/ 903890 w 4035973"/>
              <a:gd name="connsiteY9" fmla="*/ 1807779 h 6274675"/>
              <a:gd name="connsiteX10" fmla="*/ 840828 w 4035973"/>
              <a:gd name="connsiteY10" fmla="*/ 1387365 h 6274675"/>
              <a:gd name="connsiteX11" fmla="*/ 756745 w 4035973"/>
              <a:gd name="connsiteY11" fmla="*/ 1187669 h 6274675"/>
              <a:gd name="connsiteX12" fmla="*/ 935421 w 4035973"/>
              <a:gd name="connsiteY12" fmla="*/ 1145627 h 6274675"/>
              <a:gd name="connsiteX13" fmla="*/ 1103587 w 4035973"/>
              <a:gd name="connsiteY13" fmla="*/ 1618593 h 6274675"/>
              <a:gd name="connsiteX14" fmla="*/ 1135118 w 4035973"/>
              <a:gd name="connsiteY14" fmla="*/ 2028496 h 6274675"/>
              <a:gd name="connsiteX15" fmla="*/ 1082566 w 4035973"/>
              <a:gd name="connsiteY15" fmla="*/ 2501462 h 6274675"/>
              <a:gd name="connsiteX16" fmla="*/ 546538 w 4035973"/>
              <a:gd name="connsiteY16" fmla="*/ 3699641 h 6274675"/>
              <a:gd name="connsiteX17" fmla="*/ 557049 w 4035973"/>
              <a:gd name="connsiteY17" fmla="*/ 3804745 h 6274675"/>
              <a:gd name="connsiteX18" fmla="*/ 567559 w 4035973"/>
              <a:gd name="connsiteY18" fmla="*/ 3878317 h 6274675"/>
              <a:gd name="connsiteX19" fmla="*/ 567559 w 4035973"/>
              <a:gd name="connsiteY19" fmla="*/ 4004441 h 6274675"/>
              <a:gd name="connsiteX20" fmla="*/ 346842 w 4035973"/>
              <a:gd name="connsiteY20" fmla="*/ 4162096 h 6274675"/>
              <a:gd name="connsiteX21" fmla="*/ 294290 w 4035973"/>
              <a:gd name="connsiteY21" fmla="*/ 4708634 h 6274675"/>
              <a:gd name="connsiteX22" fmla="*/ 84083 w 4035973"/>
              <a:gd name="connsiteY22" fmla="*/ 5276193 h 6274675"/>
              <a:gd name="connsiteX23" fmla="*/ 0 w 4035973"/>
              <a:gd name="connsiteY23" fmla="*/ 5591503 h 6274675"/>
              <a:gd name="connsiteX24" fmla="*/ 157656 w 4035973"/>
              <a:gd name="connsiteY24" fmla="*/ 5644054 h 6274675"/>
              <a:gd name="connsiteX25" fmla="*/ 231228 w 4035973"/>
              <a:gd name="connsiteY25" fmla="*/ 5759669 h 6274675"/>
              <a:gd name="connsiteX26" fmla="*/ 567560 w 4035973"/>
              <a:gd name="connsiteY26" fmla="*/ 5770179 h 6274675"/>
              <a:gd name="connsiteX27" fmla="*/ 725214 w 4035973"/>
              <a:gd name="connsiteY27" fmla="*/ 5675585 h 6274675"/>
              <a:gd name="connsiteX28" fmla="*/ 725214 w 4035973"/>
              <a:gd name="connsiteY28" fmla="*/ 5549462 h 6274675"/>
              <a:gd name="connsiteX29" fmla="*/ 777765 w 4035973"/>
              <a:gd name="connsiteY29" fmla="*/ 5223641 h 6274675"/>
              <a:gd name="connsiteX30" fmla="*/ 840828 w 4035973"/>
              <a:gd name="connsiteY30" fmla="*/ 4708634 h 6274675"/>
              <a:gd name="connsiteX31" fmla="*/ 966952 w 4035973"/>
              <a:gd name="connsiteY31" fmla="*/ 4593020 h 6274675"/>
              <a:gd name="connsiteX32" fmla="*/ 977463 w 4035973"/>
              <a:gd name="connsiteY32" fmla="*/ 5307724 h 6274675"/>
              <a:gd name="connsiteX33" fmla="*/ 1051035 w 4035973"/>
              <a:gd name="connsiteY33" fmla="*/ 5412827 h 6274675"/>
              <a:gd name="connsiteX34" fmla="*/ 1187670 w 4035973"/>
              <a:gd name="connsiteY34" fmla="*/ 5496909 h 6274675"/>
              <a:gd name="connsiteX35" fmla="*/ 1439917 w 4035973"/>
              <a:gd name="connsiteY35" fmla="*/ 5507421 h 6274675"/>
              <a:gd name="connsiteX36" fmla="*/ 1534511 w 4035973"/>
              <a:gd name="connsiteY36" fmla="*/ 5391807 h 6274675"/>
              <a:gd name="connsiteX37" fmla="*/ 1671145 w 4035973"/>
              <a:gd name="connsiteY37" fmla="*/ 4750675 h 6274675"/>
              <a:gd name="connsiteX38" fmla="*/ 1776249 w 4035973"/>
              <a:gd name="connsiteY38" fmla="*/ 4309242 h 6274675"/>
              <a:gd name="connsiteX39" fmla="*/ 2154622 w 4035973"/>
              <a:gd name="connsiteY39" fmla="*/ 4424854 h 6274675"/>
              <a:gd name="connsiteX40" fmla="*/ 2301766 w 4035973"/>
              <a:gd name="connsiteY40" fmla="*/ 4845270 h 6274675"/>
              <a:gd name="connsiteX41" fmla="*/ 2364828 w 4035973"/>
              <a:gd name="connsiteY41" fmla="*/ 5402317 h 6274675"/>
              <a:gd name="connsiteX42" fmla="*/ 2438400 w 4035973"/>
              <a:gd name="connsiteY42" fmla="*/ 5749158 h 6274675"/>
              <a:gd name="connsiteX43" fmla="*/ 2501464 w 4035973"/>
              <a:gd name="connsiteY43" fmla="*/ 5927833 h 6274675"/>
              <a:gd name="connsiteX44" fmla="*/ 2659118 w 4035973"/>
              <a:gd name="connsiteY44" fmla="*/ 6096000 h 6274675"/>
              <a:gd name="connsiteX45" fmla="*/ 2806263 w 4035973"/>
              <a:gd name="connsiteY45" fmla="*/ 6064469 h 6274675"/>
              <a:gd name="connsiteX46" fmla="*/ 2921877 w 4035973"/>
              <a:gd name="connsiteY46" fmla="*/ 6053958 h 6274675"/>
              <a:gd name="connsiteX47" fmla="*/ 2858814 w 4035973"/>
              <a:gd name="connsiteY47" fmla="*/ 5822731 h 6274675"/>
              <a:gd name="connsiteX48" fmla="*/ 2764221 w 4035973"/>
              <a:gd name="connsiteY48" fmla="*/ 5559972 h 6274675"/>
              <a:gd name="connsiteX49" fmla="*/ 2974428 w 4035973"/>
              <a:gd name="connsiteY49" fmla="*/ 5318234 h 6274675"/>
              <a:gd name="connsiteX50" fmla="*/ 3005959 w 4035973"/>
              <a:gd name="connsiteY50" fmla="*/ 4897820 h 6274675"/>
              <a:gd name="connsiteX51" fmla="*/ 3058511 w 4035973"/>
              <a:gd name="connsiteY51" fmla="*/ 4666593 h 6274675"/>
              <a:gd name="connsiteX52" fmla="*/ 3289738 w 4035973"/>
              <a:gd name="connsiteY52" fmla="*/ 4855779 h 6274675"/>
              <a:gd name="connsiteX53" fmla="*/ 3153104 w 4035973"/>
              <a:gd name="connsiteY53" fmla="*/ 5402317 h 6274675"/>
              <a:gd name="connsiteX54" fmla="*/ 3048000 w 4035973"/>
              <a:gd name="connsiteY54" fmla="*/ 6011917 h 6274675"/>
              <a:gd name="connsiteX55" fmla="*/ 3142593 w 4035973"/>
              <a:gd name="connsiteY55" fmla="*/ 6053958 h 6274675"/>
              <a:gd name="connsiteX56" fmla="*/ 3342290 w 4035973"/>
              <a:gd name="connsiteY56" fmla="*/ 6190594 h 6274675"/>
              <a:gd name="connsiteX57" fmla="*/ 3584027 w 4035973"/>
              <a:gd name="connsiteY57" fmla="*/ 6106510 h 6274675"/>
              <a:gd name="connsiteX58" fmla="*/ 3836277 w 4035973"/>
              <a:gd name="connsiteY58" fmla="*/ 6274675 h 6274675"/>
              <a:gd name="connsiteX59" fmla="*/ 3825767 w 4035973"/>
              <a:gd name="connsiteY59" fmla="*/ 5948855 h 6274675"/>
              <a:gd name="connsiteX60" fmla="*/ 3983422 w 4035973"/>
              <a:gd name="connsiteY60" fmla="*/ 5286703 h 6274675"/>
              <a:gd name="connsiteX61" fmla="*/ 4035973 w 4035973"/>
              <a:gd name="connsiteY61" fmla="*/ 4624552 h 6274675"/>
              <a:gd name="connsiteX62" fmla="*/ 4025463 w 4035973"/>
              <a:gd name="connsiteY62" fmla="*/ 4309241 h 6274675"/>
              <a:gd name="connsiteX63" fmla="*/ 3752194 w 4035973"/>
              <a:gd name="connsiteY63" fmla="*/ 3993931 h 6274675"/>
              <a:gd name="connsiteX64" fmla="*/ 3541987 w 4035973"/>
              <a:gd name="connsiteY64" fmla="*/ 3174124 h 6274675"/>
              <a:gd name="connsiteX65" fmla="*/ 3363311 w 4035973"/>
              <a:gd name="connsiteY65" fmla="*/ 2680138 h 6274675"/>
              <a:gd name="connsiteX66" fmla="*/ 3174125 w 4035973"/>
              <a:gd name="connsiteY66" fmla="*/ 2427889 h 6274675"/>
              <a:gd name="connsiteX67" fmla="*/ 2995449 w 4035973"/>
              <a:gd name="connsiteY67" fmla="*/ 2060027 h 6274675"/>
              <a:gd name="connsiteX68" fmla="*/ 2848304 w 4035973"/>
              <a:gd name="connsiteY68" fmla="*/ 1818289 h 6274675"/>
              <a:gd name="connsiteX69" fmla="*/ 2911366 w 4035973"/>
              <a:gd name="connsiteY69" fmla="*/ 1418896 h 6274675"/>
              <a:gd name="connsiteX70" fmla="*/ 2974428 w 4035973"/>
              <a:gd name="connsiteY70" fmla="*/ 1324303 h 6274675"/>
              <a:gd name="connsiteX71" fmla="*/ 2942897 w 4035973"/>
              <a:gd name="connsiteY71" fmla="*/ 1671145 h 6274675"/>
              <a:gd name="connsiteX72" fmla="*/ 3100552 w 4035973"/>
              <a:gd name="connsiteY72" fmla="*/ 2133600 h 6274675"/>
              <a:gd name="connsiteX73" fmla="*/ 3647090 w 4035973"/>
              <a:gd name="connsiteY73" fmla="*/ 2154620 h 6274675"/>
              <a:gd name="connsiteX74" fmla="*/ 3752194 w 4035973"/>
              <a:gd name="connsiteY74" fmla="*/ 1965434 h 6274675"/>
              <a:gd name="connsiteX75" fmla="*/ 3520966 w 4035973"/>
              <a:gd name="connsiteY75" fmla="*/ 1734207 h 6274675"/>
              <a:gd name="connsiteX76" fmla="*/ 3741683 w 4035973"/>
              <a:gd name="connsiteY76" fmla="*/ 1355834 h 6274675"/>
              <a:gd name="connsiteX77" fmla="*/ 3678621 w 4035973"/>
              <a:gd name="connsiteY77" fmla="*/ 767255 h 6274675"/>
              <a:gd name="connsiteX78" fmla="*/ 3605049 w 4035973"/>
              <a:gd name="connsiteY78" fmla="*/ 651641 h 6274675"/>
              <a:gd name="connsiteX79" fmla="*/ 3153104 w 4035973"/>
              <a:gd name="connsiteY79" fmla="*/ 420414 h 6274675"/>
              <a:gd name="connsiteX80" fmla="*/ 2900856 w 4035973"/>
              <a:gd name="connsiteY80" fmla="*/ 367862 h 6274675"/>
              <a:gd name="connsiteX81" fmla="*/ 2669628 w 4035973"/>
              <a:gd name="connsiteY81" fmla="*/ 10510 h 6274675"/>
              <a:gd name="connsiteX82" fmla="*/ 2511973 w 4035973"/>
              <a:gd name="connsiteY82" fmla="*/ 0 h 6274675"/>
              <a:gd name="connsiteX83" fmla="*/ 2406869 w 4035973"/>
              <a:gd name="connsiteY83" fmla="*/ 430924 h 6274675"/>
              <a:gd name="connsiteX84" fmla="*/ 2207173 w 4035973"/>
              <a:gd name="connsiteY84" fmla="*/ 630620 h 6274675"/>
              <a:gd name="connsiteX85" fmla="*/ 1912884 w 4035973"/>
              <a:gd name="connsiteY85" fmla="*/ 725214 h 6274675"/>
              <a:gd name="connsiteX86" fmla="*/ 1681656 w 4035973"/>
              <a:gd name="connsiteY86" fmla="*/ 756744 h 6274675"/>
              <a:gd name="connsiteX87" fmla="*/ 1450428 w 4035973"/>
              <a:gd name="connsiteY87" fmla="*/ 546538 h 6274675"/>
              <a:gd name="connsiteX88" fmla="*/ 1292773 w 4035973"/>
              <a:gd name="connsiteY88" fmla="*/ 252247 h 6274675"/>
              <a:gd name="connsiteX89" fmla="*/ 1208690 w 4035973"/>
              <a:gd name="connsiteY89" fmla="*/ 136634 h 6274675"/>
              <a:gd name="connsiteX0" fmla="*/ 1208690 w 4035973"/>
              <a:gd name="connsiteY0" fmla="*/ 136634 h 6195884"/>
              <a:gd name="connsiteX1" fmla="*/ 1019504 w 4035973"/>
              <a:gd name="connsiteY1" fmla="*/ 525517 h 6195884"/>
              <a:gd name="connsiteX2" fmla="*/ 483476 w 4035973"/>
              <a:gd name="connsiteY2" fmla="*/ 672662 h 6195884"/>
              <a:gd name="connsiteX3" fmla="*/ 168166 w 4035973"/>
              <a:gd name="connsiteY3" fmla="*/ 956441 h 6195884"/>
              <a:gd name="connsiteX4" fmla="*/ 168166 w 4035973"/>
              <a:gd name="connsiteY4" fmla="*/ 1229710 h 6195884"/>
              <a:gd name="connsiteX5" fmla="*/ 378373 w 4035973"/>
              <a:gd name="connsiteY5" fmla="*/ 1629103 h 6195884"/>
              <a:gd name="connsiteX6" fmla="*/ 557049 w 4035973"/>
              <a:gd name="connsiteY6" fmla="*/ 1839310 h 6195884"/>
              <a:gd name="connsiteX7" fmla="*/ 451945 w 4035973"/>
              <a:gd name="connsiteY7" fmla="*/ 2049517 h 6195884"/>
              <a:gd name="connsiteX8" fmla="*/ 714704 w 4035973"/>
              <a:gd name="connsiteY8" fmla="*/ 2102069 h 6195884"/>
              <a:gd name="connsiteX9" fmla="*/ 903890 w 4035973"/>
              <a:gd name="connsiteY9" fmla="*/ 1807779 h 6195884"/>
              <a:gd name="connsiteX10" fmla="*/ 840828 w 4035973"/>
              <a:gd name="connsiteY10" fmla="*/ 1387365 h 6195884"/>
              <a:gd name="connsiteX11" fmla="*/ 756745 w 4035973"/>
              <a:gd name="connsiteY11" fmla="*/ 1187669 h 6195884"/>
              <a:gd name="connsiteX12" fmla="*/ 935421 w 4035973"/>
              <a:gd name="connsiteY12" fmla="*/ 1145627 h 6195884"/>
              <a:gd name="connsiteX13" fmla="*/ 1103587 w 4035973"/>
              <a:gd name="connsiteY13" fmla="*/ 1618593 h 6195884"/>
              <a:gd name="connsiteX14" fmla="*/ 1135118 w 4035973"/>
              <a:gd name="connsiteY14" fmla="*/ 2028496 h 6195884"/>
              <a:gd name="connsiteX15" fmla="*/ 1082566 w 4035973"/>
              <a:gd name="connsiteY15" fmla="*/ 2501462 h 6195884"/>
              <a:gd name="connsiteX16" fmla="*/ 546538 w 4035973"/>
              <a:gd name="connsiteY16" fmla="*/ 3699641 h 6195884"/>
              <a:gd name="connsiteX17" fmla="*/ 557049 w 4035973"/>
              <a:gd name="connsiteY17" fmla="*/ 3804745 h 6195884"/>
              <a:gd name="connsiteX18" fmla="*/ 567559 w 4035973"/>
              <a:gd name="connsiteY18" fmla="*/ 3878317 h 6195884"/>
              <a:gd name="connsiteX19" fmla="*/ 567559 w 4035973"/>
              <a:gd name="connsiteY19" fmla="*/ 4004441 h 6195884"/>
              <a:gd name="connsiteX20" fmla="*/ 346842 w 4035973"/>
              <a:gd name="connsiteY20" fmla="*/ 4162096 h 6195884"/>
              <a:gd name="connsiteX21" fmla="*/ 294290 w 4035973"/>
              <a:gd name="connsiteY21" fmla="*/ 4708634 h 6195884"/>
              <a:gd name="connsiteX22" fmla="*/ 84083 w 4035973"/>
              <a:gd name="connsiteY22" fmla="*/ 5276193 h 6195884"/>
              <a:gd name="connsiteX23" fmla="*/ 0 w 4035973"/>
              <a:gd name="connsiteY23" fmla="*/ 5591503 h 6195884"/>
              <a:gd name="connsiteX24" fmla="*/ 157656 w 4035973"/>
              <a:gd name="connsiteY24" fmla="*/ 5644054 h 6195884"/>
              <a:gd name="connsiteX25" fmla="*/ 231228 w 4035973"/>
              <a:gd name="connsiteY25" fmla="*/ 5759669 h 6195884"/>
              <a:gd name="connsiteX26" fmla="*/ 567560 w 4035973"/>
              <a:gd name="connsiteY26" fmla="*/ 5770179 h 6195884"/>
              <a:gd name="connsiteX27" fmla="*/ 725214 w 4035973"/>
              <a:gd name="connsiteY27" fmla="*/ 5675585 h 6195884"/>
              <a:gd name="connsiteX28" fmla="*/ 725214 w 4035973"/>
              <a:gd name="connsiteY28" fmla="*/ 5549462 h 6195884"/>
              <a:gd name="connsiteX29" fmla="*/ 777765 w 4035973"/>
              <a:gd name="connsiteY29" fmla="*/ 5223641 h 6195884"/>
              <a:gd name="connsiteX30" fmla="*/ 840828 w 4035973"/>
              <a:gd name="connsiteY30" fmla="*/ 4708634 h 6195884"/>
              <a:gd name="connsiteX31" fmla="*/ 966952 w 4035973"/>
              <a:gd name="connsiteY31" fmla="*/ 4593020 h 6195884"/>
              <a:gd name="connsiteX32" fmla="*/ 977463 w 4035973"/>
              <a:gd name="connsiteY32" fmla="*/ 5307724 h 6195884"/>
              <a:gd name="connsiteX33" fmla="*/ 1051035 w 4035973"/>
              <a:gd name="connsiteY33" fmla="*/ 5412827 h 6195884"/>
              <a:gd name="connsiteX34" fmla="*/ 1187670 w 4035973"/>
              <a:gd name="connsiteY34" fmla="*/ 5496909 h 6195884"/>
              <a:gd name="connsiteX35" fmla="*/ 1439917 w 4035973"/>
              <a:gd name="connsiteY35" fmla="*/ 5507421 h 6195884"/>
              <a:gd name="connsiteX36" fmla="*/ 1534511 w 4035973"/>
              <a:gd name="connsiteY36" fmla="*/ 5391807 h 6195884"/>
              <a:gd name="connsiteX37" fmla="*/ 1671145 w 4035973"/>
              <a:gd name="connsiteY37" fmla="*/ 4750675 h 6195884"/>
              <a:gd name="connsiteX38" fmla="*/ 1776249 w 4035973"/>
              <a:gd name="connsiteY38" fmla="*/ 4309242 h 6195884"/>
              <a:gd name="connsiteX39" fmla="*/ 2154622 w 4035973"/>
              <a:gd name="connsiteY39" fmla="*/ 4424854 h 6195884"/>
              <a:gd name="connsiteX40" fmla="*/ 2301766 w 4035973"/>
              <a:gd name="connsiteY40" fmla="*/ 4845270 h 6195884"/>
              <a:gd name="connsiteX41" fmla="*/ 2364828 w 4035973"/>
              <a:gd name="connsiteY41" fmla="*/ 5402317 h 6195884"/>
              <a:gd name="connsiteX42" fmla="*/ 2438400 w 4035973"/>
              <a:gd name="connsiteY42" fmla="*/ 5749158 h 6195884"/>
              <a:gd name="connsiteX43" fmla="*/ 2501464 w 4035973"/>
              <a:gd name="connsiteY43" fmla="*/ 5927833 h 6195884"/>
              <a:gd name="connsiteX44" fmla="*/ 2659118 w 4035973"/>
              <a:gd name="connsiteY44" fmla="*/ 6096000 h 6195884"/>
              <a:gd name="connsiteX45" fmla="*/ 2806263 w 4035973"/>
              <a:gd name="connsiteY45" fmla="*/ 6064469 h 6195884"/>
              <a:gd name="connsiteX46" fmla="*/ 2921877 w 4035973"/>
              <a:gd name="connsiteY46" fmla="*/ 6053958 h 6195884"/>
              <a:gd name="connsiteX47" fmla="*/ 2858814 w 4035973"/>
              <a:gd name="connsiteY47" fmla="*/ 5822731 h 6195884"/>
              <a:gd name="connsiteX48" fmla="*/ 2764221 w 4035973"/>
              <a:gd name="connsiteY48" fmla="*/ 5559972 h 6195884"/>
              <a:gd name="connsiteX49" fmla="*/ 2974428 w 4035973"/>
              <a:gd name="connsiteY49" fmla="*/ 5318234 h 6195884"/>
              <a:gd name="connsiteX50" fmla="*/ 3005959 w 4035973"/>
              <a:gd name="connsiteY50" fmla="*/ 4897820 h 6195884"/>
              <a:gd name="connsiteX51" fmla="*/ 3058511 w 4035973"/>
              <a:gd name="connsiteY51" fmla="*/ 4666593 h 6195884"/>
              <a:gd name="connsiteX52" fmla="*/ 3289738 w 4035973"/>
              <a:gd name="connsiteY52" fmla="*/ 4855779 h 6195884"/>
              <a:gd name="connsiteX53" fmla="*/ 3153104 w 4035973"/>
              <a:gd name="connsiteY53" fmla="*/ 5402317 h 6195884"/>
              <a:gd name="connsiteX54" fmla="*/ 3048000 w 4035973"/>
              <a:gd name="connsiteY54" fmla="*/ 6011917 h 6195884"/>
              <a:gd name="connsiteX55" fmla="*/ 3142593 w 4035973"/>
              <a:gd name="connsiteY55" fmla="*/ 6053958 h 6195884"/>
              <a:gd name="connsiteX56" fmla="*/ 3342290 w 4035973"/>
              <a:gd name="connsiteY56" fmla="*/ 6190594 h 6195884"/>
              <a:gd name="connsiteX57" fmla="*/ 3584027 w 4035973"/>
              <a:gd name="connsiteY57" fmla="*/ 6106510 h 6195884"/>
              <a:gd name="connsiteX58" fmla="*/ 3815256 w 4035973"/>
              <a:gd name="connsiteY58" fmla="*/ 5801709 h 6195884"/>
              <a:gd name="connsiteX59" fmla="*/ 3825767 w 4035973"/>
              <a:gd name="connsiteY59" fmla="*/ 5948855 h 6195884"/>
              <a:gd name="connsiteX60" fmla="*/ 3983422 w 4035973"/>
              <a:gd name="connsiteY60" fmla="*/ 5286703 h 6195884"/>
              <a:gd name="connsiteX61" fmla="*/ 4035973 w 4035973"/>
              <a:gd name="connsiteY61" fmla="*/ 4624552 h 6195884"/>
              <a:gd name="connsiteX62" fmla="*/ 4025463 w 4035973"/>
              <a:gd name="connsiteY62" fmla="*/ 4309241 h 6195884"/>
              <a:gd name="connsiteX63" fmla="*/ 3752194 w 4035973"/>
              <a:gd name="connsiteY63" fmla="*/ 3993931 h 6195884"/>
              <a:gd name="connsiteX64" fmla="*/ 3541987 w 4035973"/>
              <a:gd name="connsiteY64" fmla="*/ 3174124 h 6195884"/>
              <a:gd name="connsiteX65" fmla="*/ 3363311 w 4035973"/>
              <a:gd name="connsiteY65" fmla="*/ 2680138 h 6195884"/>
              <a:gd name="connsiteX66" fmla="*/ 3174125 w 4035973"/>
              <a:gd name="connsiteY66" fmla="*/ 2427889 h 6195884"/>
              <a:gd name="connsiteX67" fmla="*/ 2995449 w 4035973"/>
              <a:gd name="connsiteY67" fmla="*/ 2060027 h 6195884"/>
              <a:gd name="connsiteX68" fmla="*/ 2848304 w 4035973"/>
              <a:gd name="connsiteY68" fmla="*/ 1818289 h 6195884"/>
              <a:gd name="connsiteX69" fmla="*/ 2911366 w 4035973"/>
              <a:gd name="connsiteY69" fmla="*/ 1418896 h 6195884"/>
              <a:gd name="connsiteX70" fmla="*/ 2974428 w 4035973"/>
              <a:gd name="connsiteY70" fmla="*/ 1324303 h 6195884"/>
              <a:gd name="connsiteX71" fmla="*/ 2942897 w 4035973"/>
              <a:gd name="connsiteY71" fmla="*/ 1671145 h 6195884"/>
              <a:gd name="connsiteX72" fmla="*/ 3100552 w 4035973"/>
              <a:gd name="connsiteY72" fmla="*/ 2133600 h 6195884"/>
              <a:gd name="connsiteX73" fmla="*/ 3647090 w 4035973"/>
              <a:gd name="connsiteY73" fmla="*/ 2154620 h 6195884"/>
              <a:gd name="connsiteX74" fmla="*/ 3752194 w 4035973"/>
              <a:gd name="connsiteY74" fmla="*/ 1965434 h 6195884"/>
              <a:gd name="connsiteX75" fmla="*/ 3520966 w 4035973"/>
              <a:gd name="connsiteY75" fmla="*/ 1734207 h 6195884"/>
              <a:gd name="connsiteX76" fmla="*/ 3741683 w 4035973"/>
              <a:gd name="connsiteY76" fmla="*/ 1355834 h 6195884"/>
              <a:gd name="connsiteX77" fmla="*/ 3678621 w 4035973"/>
              <a:gd name="connsiteY77" fmla="*/ 767255 h 6195884"/>
              <a:gd name="connsiteX78" fmla="*/ 3605049 w 4035973"/>
              <a:gd name="connsiteY78" fmla="*/ 651641 h 6195884"/>
              <a:gd name="connsiteX79" fmla="*/ 3153104 w 4035973"/>
              <a:gd name="connsiteY79" fmla="*/ 420414 h 6195884"/>
              <a:gd name="connsiteX80" fmla="*/ 2900856 w 4035973"/>
              <a:gd name="connsiteY80" fmla="*/ 367862 h 6195884"/>
              <a:gd name="connsiteX81" fmla="*/ 2669628 w 4035973"/>
              <a:gd name="connsiteY81" fmla="*/ 10510 h 6195884"/>
              <a:gd name="connsiteX82" fmla="*/ 2511973 w 4035973"/>
              <a:gd name="connsiteY82" fmla="*/ 0 h 6195884"/>
              <a:gd name="connsiteX83" fmla="*/ 2406869 w 4035973"/>
              <a:gd name="connsiteY83" fmla="*/ 430924 h 6195884"/>
              <a:gd name="connsiteX84" fmla="*/ 2207173 w 4035973"/>
              <a:gd name="connsiteY84" fmla="*/ 630620 h 6195884"/>
              <a:gd name="connsiteX85" fmla="*/ 1912884 w 4035973"/>
              <a:gd name="connsiteY85" fmla="*/ 725214 h 6195884"/>
              <a:gd name="connsiteX86" fmla="*/ 1681656 w 4035973"/>
              <a:gd name="connsiteY86" fmla="*/ 756744 h 6195884"/>
              <a:gd name="connsiteX87" fmla="*/ 1450428 w 4035973"/>
              <a:gd name="connsiteY87" fmla="*/ 546538 h 6195884"/>
              <a:gd name="connsiteX88" fmla="*/ 1292773 w 4035973"/>
              <a:gd name="connsiteY88" fmla="*/ 252247 h 6195884"/>
              <a:gd name="connsiteX89" fmla="*/ 1208690 w 4035973"/>
              <a:gd name="connsiteY89" fmla="*/ 136634 h 6195884"/>
              <a:gd name="connsiteX0" fmla="*/ 1208690 w 4035973"/>
              <a:gd name="connsiteY0" fmla="*/ 136634 h 6195884"/>
              <a:gd name="connsiteX1" fmla="*/ 1019504 w 4035973"/>
              <a:gd name="connsiteY1" fmla="*/ 525517 h 6195884"/>
              <a:gd name="connsiteX2" fmla="*/ 483476 w 4035973"/>
              <a:gd name="connsiteY2" fmla="*/ 672662 h 6195884"/>
              <a:gd name="connsiteX3" fmla="*/ 168166 w 4035973"/>
              <a:gd name="connsiteY3" fmla="*/ 956441 h 6195884"/>
              <a:gd name="connsiteX4" fmla="*/ 168166 w 4035973"/>
              <a:gd name="connsiteY4" fmla="*/ 1229710 h 6195884"/>
              <a:gd name="connsiteX5" fmla="*/ 378373 w 4035973"/>
              <a:gd name="connsiteY5" fmla="*/ 1629103 h 6195884"/>
              <a:gd name="connsiteX6" fmla="*/ 557049 w 4035973"/>
              <a:gd name="connsiteY6" fmla="*/ 1839310 h 6195884"/>
              <a:gd name="connsiteX7" fmla="*/ 451945 w 4035973"/>
              <a:gd name="connsiteY7" fmla="*/ 2049517 h 6195884"/>
              <a:gd name="connsiteX8" fmla="*/ 714704 w 4035973"/>
              <a:gd name="connsiteY8" fmla="*/ 2102069 h 6195884"/>
              <a:gd name="connsiteX9" fmla="*/ 903890 w 4035973"/>
              <a:gd name="connsiteY9" fmla="*/ 1807779 h 6195884"/>
              <a:gd name="connsiteX10" fmla="*/ 840828 w 4035973"/>
              <a:gd name="connsiteY10" fmla="*/ 1387365 h 6195884"/>
              <a:gd name="connsiteX11" fmla="*/ 756745 w 4035973"/>
              <a:gd name="connsiteY11" fmla="*/ 1187669 h 6195884"/>
              <a:gd name="connsiteX12" fmla="*/ 935421 w 4035973"/>
              <a:gd name="connsiteY12" fmla="*/ 1145627 h 6195884"/>
              <a:gd name="connsiteX13" fmla="*/ 1103587 w 4035973"/>
              <a:gd name="connsiteY13" fmla="*/ 1618593 h 6195884"/>
              <a:gd name="connsiteX14" fmla="*/ 1135118 w 4035973"/>
              <a:gd name="connsiteY14" fmla="*/ 2028496 h 6195884"/>
              <a:gd name="connsiteX15" fmla="*/ 1082566 w 4035973"/>
              <a:gd name="connsiteY15" fmla="*/ 2501462 h 6195884"/>
              <a:gd name="connsiteX16" fmla="*/ 546538 w 4035973"/>
              <a:gd name="connsiteY16" fmla="*/ 3699641 h 6195884"/>
              <a:gd name="connsiteX17" fmla="*/ 557049 w 4035973"/>
              <a:gd name="connsiteY17" fmla="*/ 3804745 h 6195884"/>
              <a:gd name="connsiteX18" fmla="*/ 567559 w 4035973"/>
              <a:gd name="connsiteY18" fmla="*/ 3878317 h 6195884"/>
              <a:gd name="connsiteX19" fmla="*/ 567559 w 4035973"/>
              <a:gd name="connsiteY19" fmla="*/ 4004441 h 6195884"/>
              <a:gd name="connsiteX20" fmla="*/ 346842 w 4035973"/>
              <a:gd name="connsiteY20" fmla="*/ 4162096 h 6195884"/>
              <a:gd name="connsiteX21" fmla="*/ 294290 w 4035973"/>
              <a:gd name="connsiteY21" fmla="*/ 4708634 h 6195884"/>
              <a:gd name="connsiteX22" fmla="*/ 84083 w 4035973"/>
              <a:gd name="connsiteY22" fmla="*/ 5276193 h 6195884"/>
              <a:gd name="connsiteX23" fmla="*/ 0 w 4035973"/>
              <a:gd name="connsiteY23" fmla="*/ 5591503 h 6195884"/>
              <a:gd name="connsiteX24" fmla="*/ 157656 w 4035973"/>
              <a:gd name="connsiteY24" fmla="*/ 5644054 h 6195884"/>
              <a:gd name="connsiteX25" fmla="*/ 231228 w 4035973"/>
              <a:gd name="connsiteY25" fmla="*/ 5759669 h 6195884"/>
              <a:gd name="connsiteX26" fmla="*/ 567560 w 4035973"/>
              <a:gd name="connsiteY26" fmla="*/ 5770179 h 6195884"/>
              <a:gd name="connsiteX27" fmla="*/ 725214 w 4035973"/>
              <a:gd name="connsiteY27" fmla="*/ 5675585 h 6195884"/>
              <a:gd name="connsiteX28" fmla="*/ 725214 w 4035973"/>
              <a:gd name="connsiteY28" fmla="*/ 5549462 h 6195884"/>
              <a:gd name="connsiteX29" fmla="*/ 777765 w 4035973"/>
              <a:gd name="connsiteY29" fmla="*/ 5223641 h 6195884"/>
              <a:gd name="connsiteX30" fmla="*/ 840828 w 4035973"/>
              <a:gd name="connsiteY30" fmla="*/ 4708634 h 6195884"/>
              <a:gd name="connsiteX31" fmla="*/ 966952 w 4035973"/>
              <a:gd name="connsiteY31" fmla="*/ 4593020 h 6195884"/>
              <a:gd name="connsiteX32" fmla="*/ 977463 w 4035973"/>
              <a:gd name="connsiteY32" fmla="*/ 5307724 h 6195884"/>
              <a:gd name="connsiteX33" fmla="*/ 1051035 w 4035973"/>
              <a:gd name="connsiteY33" fmla="*/ 5412827 h 6195884"/>
              <a:gd name="connsiteX34" fmla="*/ 1187670 w 4035973"/>
              <a:gd name="connsiteY34" fmla="*/ 5496909 h 6195884"/>
              <a:gd name="connsiteX35" fmla="*/ 1439917 w 4035973"/>
              <a:gd name="connsiteY35" fmla="*/ 5507421 h 6195884"/>
              <a:gd name="connsiteX36" fmla="*/ 1534511 w 4035973"/>
              <a:gd name="connsiteY36" fmla="*/ 5391807 h 6195884"/>
              <a:gd name="connsiteX37" fmla="*/ 1671145 w 4035973"/>
              <a:gd name="connsiteY37" fmla="*/ 4750675 h 6195884"/>
              <a:gd name="connsiteX38" fmla="*/ 1776249 w 4035973"/>
              <a:gd name="connsiteY38" fmla="*/ 4309242 h 6195884"/>
              <a:gd name="connsiteX39" fmla="*/ 2154622 w 4035973"/>
              <a:gd name="connsiteY39" fmla="*/ 4424854 h 6195884"/>
              <a:gd name="connsiteX40" fmla="*/ 2301766 w 4035973"/>
              <a:gd name="connsiteY40" fmla="*/ 4845270 h 6195884"/>
              <a:gd name="connsiteX41" fmla="*/ 2364828 w 4035973"/>
              <a:gd name="connsiteY41" fmla="*/ 5402317 h 6195884"/>
              <a:gd name="connsiteX42" fmla="*/ 2438400 w 4035973"/>
              <a:gd name="connsiteY42" fmla="*/ 5749158 h 6195884"/>
              <a:gd name="connsiteX43" fmla="*/ 2501464 w 4035973"/>
              <a:gd name="connsiteY43" fmla="*/ 5927833 h 6195884"/>
              <a:gd name="connsiteX44" fmla="*/ 2659118 w 4035973"/>
              <a:gd name="connsiteY44" fmla="*/ 6096000 h 6195884"/>
              <a:gd name="connsiteX45" fmla="*/ 2806263 w 4035973"/>
              <a:gd name="connsiteY45" fmla="*/ 6064469 h 6195884"/>
              <a:gd name="connsiteX46" fmla="*/ 2921877 w 4035973"/>
              <a:gd name="connsiteY46" fmla="*/ 6053958 h 6195884"/>
              <a:gd name="connsiteX47" fmla="*/ 2858814 w 4035973"/>
              <a:gd name="connsiteY47" fmla="*/ 5822731 h 6195884"/>
              <a:gd name="connsiteX48" fmla="*/ 2764221 w 4035973"/>
              <a:gd name="connsiteY48" fmla="*/ 5559972 h 6195884"/>
              <a:gd name="connsiteX49" fmla="*/ 2974428 w 4035973"/>
              <a:gd name="connsiteY49" fmla="*/ 5318234 h 6195884"/>
              <a:gd name="connsiteX50" fmla="*/ 3005959 w 4035973"/>
              <a:gd name="connsiteY50" fmla="*/ 4897820 h 6195884"/>
              <a:gd name="connsiteX51" fmla="*/ 3058511 w 4035973"/>
              <a:gd name="connsiteY51" fmla="*/ 4666593 h 6195884"/>
              <a:gd name="connsiteX52" fmla="*/ 3289738 w 4035973"/>
              <a:gd name="connsiteY52" fmla="*/ 4855779 h 6195884"/>
              <a:gd name="connsiteX53" fmla="*/ 3153104 w 4035973"/>
              <a:gd name="connsiteY53" fmla="*/ 5402317 h 6195884"/>
              <a:gd name="connsiteX54" fmla="*/ 3048000 w 4035973"/>
              <a:gd name="connsiteY54" fmla="*/ 6011917 h 6195884"/>
              <a:gd name="connsiteX55" fmla="*/ 3142593 w 4035973"/>
              <a:gd name="connsiteY55" fmla="*/ 6053958 h 6195884"/>
              <a:gd name="connsiteX56" fmla="*/ 3342290 w 4035973"/>
              <a:gd name="connsiteY56" fmla="*/ 6190594 h 6195884"/>
              <a:gd name="connsiteX57" fmla="*/ 3584027 w 4035973"/>
              <a:gd name="connsiteY57" fmla="*/ 6106510 h 6195884"/>
              <a:gd name="connsiteX58" fmla="*/ 3636580 w 4035973"/>
              <a:gd name="connsiteY58" fmla="*/ 6011916 h 6195884"/>
              <a:gd name="connsiteX59" fmla="*/ 3825767 w 4035973"/>
              <a:gd name="connsiteY59" fmla="*/ 5948855 h 6195884"/>
              <a:gd name="connsiteX60" fmla="*/ 3983422 w 4035973"/>
              <a:gd name="connsiteY60" fmla="*/ 5286703 h 6195884"/>
              <a:gd name="connsiteX61" fmla="*/ 4035973 w 4035973"/>
              <a:gd name="connsiteY61" fmla="*/ 4624552 h 6195884"/>
              <a:gd name="connsiteX62" fmla="*/ 4025463 w 4035973"/>
              <a:gd name="connsiteY62" fmla="*/ 4309241 h 6195884"/>
              <a:gd name="connsiteX63" fmla="*/ 3752194 w 4035973"/>
              <a:gd name="connsiteY63" fmla="*/ 3993931 h 6195884"/>
              <a:gd name="connsiteX64" fmla="*/ 3541987 w 4035973"/>
              <a:gd name="connsiteY64" fmla="*/ 3174124 h 6195884"/>
              <a:gd name="connsiteX65" fmla="*/ 3363311 w 4035973"/>
              <a:gd name="connsiteY65" fmla="*/ 2680138 h 6195884"/>
              <a:gd name="connsiteX66" fmla="*/ 3174125 w 4035973"/>
              <a:gd name="connsiteY66" fmla="*/ 2427889 h 6195884"/>
              <a:gd name="connsiteX67" fmla="*/ 2995449 w 4035973"/>
              <a:gd name="connsiteY67" fmla="*/ 2060027 h 6195884"/>
              <a:gd name="connsiteX68" fmla="*/ 2848304 w 4035973"/>
              <a:gd name="connsiteY68" fmla="*/ 1818289 h 6195884"/>
              <a:gd name="connsiteX69" fmla="*/ 2911366 w 4035973"/>
              <a:gd name="connsiteY69" fmla="*/ 1418896 h 6195884"/>
              <a:gd name="connsiteX70" fmla="*/ 2974428 w 4035973"/>
              <a:gd name="connsiteY70" fmla="*/ 1324303 h 6195884"/>
              <a:gd name="connsiteX71" fmla="*/ 2942897 w 4035973"/>
              <a:gd name="connsiteY71" fmla="*/ 1671145 h 6195884"/>
              <a:gd name="connsiteX72" fmla="*/ 3100552 w 4035973"/>
              <a:gd name="connsiteY72" fmla="*/ 2133600 h 6195884"/>
              <a:gd name="connsiteX73" fmla="*/ 3647090 w 4035973"/>
              <a:gd name="connsiteY73" fmla="*/ 2154620 h 6195884"/>
              <a:gd name="connsiteX74" fmla="*/ 3752194 w 4035973"/>
              <a:gd name="connsiteY74" fmla="*/ 1965434 h 6195884"/>
              <a:gd name="connsiteX75" fmla="*/ 3520966 w 4035973"/>
              <a:gd name="connsiteY75" fmla="*/ 1734207 h 6195884"/>
              <a:gd name="connsiteX76" fmla="*/ 3741683 w 4035973"/>
              <a:gd name="connsiteY76" fmla="*/ 1355834 h 6195884"/>
              <a:gd name="connsiteX77" fmla="*/ 3678621 w 4035973"/>
              <a:gd name="connsiteY77" fmla="*/ 767255 h 6195884"/>
              <a:gd name="connsiteX78" fmla="*/ 3605049 w 4035973"/>
              <a:gd name="connsiteY78" fmla="*/ 651641 h 6195884"/>
              <a:gd name="connsiteX79" fmla="*/ 3153104 w 4035973"/>
              <a:gd name="connsiteY79" fmla="*/ 420414 h 6195884"/>
              <a:gd name="connsiteX80" fmla="*/ 2900856 w 4035973"/>
              <a:gd name="connsiteY80" fmla="*/ 367862 h 6195884"/>
              <a:gd name="connsiteX81" fmla="*/ 2669628 w 4035973"/>
              <a:gd name="connsiteY81" fmla="*/ 10510 h 6195884"/>
              <a:gd name="connsiteX82" fmla="*/ 2511973 w 4035973"/>
              <a:gd name="connsiteY82" fmla="*/ 0 h 6195884"/>
              <a:gd name="connsiteX83" fmla="*/ 2406869 w 4035973"/>
              <a:gd name="connsiteY83" fmla="*/ 430924 h 6195884"/>
              <a:gd name="connsiteX84" fmla="*/ 2207173 w 4035973"/>
              <a:gd name="connsiteY84" fmla="*/ 630620 h 6195884"/>
              <a:gd name="connsiteX85" fmla="*/ 1912884 w 4035973"/>
              <a:gd name="connsiteY85" fmla="*/ 725214 h 6195884"/>
              <a:gd name="connsiteX86" fmla="*/ 1681656 w 4035973"/>
              <a:gd name="connsiteY86" fmla="*/ 756744 h 6195884"/>
              <a:gd name="connsiteX87" fmla="*/ 1450428 w 4035973"/>
              <a:gd name="connsiteY87" fmla="*/ 546538 h 6195884"/>
              <a:gd name="connsiteX88" fmla="*/ 1292773 w 4035973"/>
              <a:gd name="connsiteY88" fmla="*/ 252247 h 6195884"/>
              <a:gd name="connsiteX89" fmla="*/ 1208690 w 4035973"/>
              <a:gd name="connsiteY89" fmla="*/ 136634 h 6195884"/>
              <a:gd name="connsiteX0" fmla="*/ 1208690 w 4035973"/>
              <a:gd name="connsiteY0" fmla="*/ 136634 h 6195884"/>
              <a:gd name="connsiteX1" fmla="*/ 1019504 w 4035973"/>
              <a:gd name="connsiteY1" fmla="*/ 525517 h 6195884"/>
              <a:gd name="connsiteX2" fmla="*/ 483476 w 4035973"/>
              <a:gd name="connsiteY2" fmla="*/ 672662 h 6195884"/>
              <a:gd name="connsiteX3" fmla="*/ 168166 w 4035973"/>
              <a:gd name="connsiteY3" fmla="*/ 956441 h 6195884"/>
              <a:gd name="connsiteX4" fmla="*/ 168166 w 4035973"/>
              <a:gd name="connsiteY4" fmla="*/ 1229710 h 6195884"/>
              <a:gd name="connsiteX5" fmla="*/ 378373 w 4035973"/>
              <a:gd name="connsiteY5" fmla="*/ 1629103 h 6195884"/>
              <a:gd name="connsiteX6" fmla="*/ 557049 w 4035973"/>
              <a:gd name="connsiteY6" fmla="*/ 1839310 h 6195884"/>
              <a:gd name="connsiteX7" fmla="*/ 451945 w 4035973"/>
              <a:gd name="connsiteY7" fmla="*/ 2049517 h 6195884"/>
              <a:gd name="connsiteX8" fmla="*/ 714704 w 4035973"/>
              <a:gd name="connsiteY8" fmla="*/ 2102069 h 6195884"/>
              <a:gd name="connsiteX9" fmla="*/ 903890 w 4035973"/>
              <a:gd name="connsiteY9" fmla="*/ 1807779 h 6195884"/>
              <a:gd name="connsiteX10" fmla="*/ 840828 w 4035973"/>
              <a:gd name="connsiteY10" fmla="*/ 1387365 h 6195884"/>
              <a:gd name="connsiteX11" fmla="*/ 756745 w 4035973"/>
              <a:gd name="connsiteY11" fmla="*/ 1187669 h 6195884"/>
              <a:gd name="connsiteX12" fmla="*/ 935421 w 4035973"/>
              <a:gd name="connsiteY12" fmla="*/ 1145627 h 6195884"/>
              <a:gd name="connsiteX13" fmla="*/ 1103587 w 4035973"/>
              <a:gd name="connsiteY13" fmla="*/ 1618593 h 6195884"/>
              <a:gd name="connsiteX14" fmla="*/ 1135118 w 4035973"/>
              <a:gd name="connsiteY14" fmla="*/ 2028496 h 6195884"/>
              <a:gd name="connsiteX15" fmla="*/ 1082566 w 4035973"/>
              <a:gd name="connsiteY15" fmla="*/ 2501462 h 6195884"/>
              <a:gd name="connsiteX16" fmla="*/ 546538 w 4035973"/>
              <a:gd name="connsiteY16" fmla="*/ 3699641 h 6195884"/>
              <a:gd name="connsiteX17" fmla="*/ 557049 w 4035973"/>
              <a:gd name="connsiteY17" fmla="*/ 3804745 h 6195884"/>
              <a:gd name="connsiteX18" fmla="*/ 567559 w 4035973"/>
              <a:gd name="connsiteY18" fmla="*/ 3878317 h 6195884"/>
              <a:gd name="connsiteX19" fmla="*/ 567559 w 4035973"/>
              <a:gd name="connsiteY19" fmla="*/ 4004441 h 6195884"/>
              <a:gd name="connsiteX20" fmla="*/ 346842 w 4035973"/>
              <a:gd name="connsiteY20" fmla="*/ 4162096 h 6195884"/>
              <a:gd name="connsiteX21" fmla="*/ 294290 w 4035973"/>
              <a:gd name="connsiteY21" fmla="*/ 4708634 h 6195884"/>
              <a:gd name="connsiteX22" fmla="*/ 84083 w 4035973"/>
              <a:gd name="connsiteY22" fmla="*/ 5276193 h 6195884"/>
              <a:gd name="connsiteX23" fmla="*/ 0 w 4035973"/>
              <a:gd name="connsiteY23" fmla="*/ 5591503 h 6195884"/>
              <a:gd name="connsiteX24" fmla="*/ 157656 w 4035973"/>
              <a:gd name="connsiteY24" fmla="*/ 5644054 h 6195884"/>
              <a:gd name="connsiteX25" fmla="*/ 231228 w 4035973"/>
              <a:gd name="connsiteY25" fmla="*/ 5759669 h 6195884"/>
              <a:gd name="connsiteX26" fmla="*/ 567560 w 4035973"/>
              <a:gd name="connsiteY26" fmla="*/ 5770179 h 6195884"/>
              <a:gd name="connsiteX27" fmla="*/ 725214 w 4035973"/>
              <a:gd name="connsiteY27" fmla="*/ 5675585 h 6195884"/>
              <a:gd name="connsiteX28" fmla="*/ 725214 w 4035973"/>
              <a:gd name="connsiteY28" fmla="*/ 5549462 h 6195884"/>
              <a:gd name="connsiteX29" fmla="*/ 777765 w 4035973"/>
              <a:gd name="connsiteY29" fmla="*/ 5223641 h 6195884"/>
              <a:gd name="connsiteX30" fmla="*/ 840828 w 4035973"/>
              <a:gd name="connsiteY30" fmla="*/ 4708634 h 6195884"/>
              <a:gd name="connsiteX31" fmla="*/ 966952 w 4035973"/>
              <a:gd name="connsiteY31" fmla="*/ 4593020 h 6195884"/>
              <a:gd name="connsiteX32" fmla="*/ 977463 w 4035973"/>
              <a:gd name="connsiteY32" fmla="*/ 5307724 h 6195884"/>
              <a:gd name="connsiteX33" fmla="*/ 1051035 w 4035973"/>
              <a:gd name="connsiteY33" fmla="*/ 5412827 h 6195884"/>
              <a:gd name="connsiteX34" fmla="*/ 1187670 w 4035973"/>
              <a:gd name="connsiteY34" fmla="*/ 5496909 h 6195884"/>
              <a:gd name="connsiteX35" fmla="*/ 1439917 w 4035973"/>
              <a:gd name="connsiteY35" fmla="*/ 5507421 h 6195884"/>
              <a:gd name="connsiteX36" fmla="*/ 1534511 w 4035973"/>
              <a:gd name="connsiteY36" fmla="*/ 5391807 h 6195884"/>
              <a:gd name="connsiteX37" fmla="*/ 1671145 w 4035973"/>
              <a:gd name="connsiteY37" fmla="*/ 4750675 h 6195884"/>
              <a:gd name="connsiteX38" fmla="*/ 1776249 w 4035973"/>
              <a:gd name="connsiteY38" fmla="*/ 4309242 h 6195884"/>
              <a:gd name="connsiteX39" fmla="*/ 2154622 w 4035973"/>
              <a:gd name="connsiteY39" fmla="*/ 4424854 h 6195884"/>
              <a:gd name="connsiteX40" fmla="*/ 2301766 w 4035973"/>
              <a:gd name="connsiteY40" fmla="*/ 4845270 h 6195884"/>
              <a:gd name="connsiteX41" fmla="*/ 2364828 w 4035973"/>
              <a:gd name="connsiteY41" fmla="*/ 5402317 h 6195884"/>
              <a:gd name="connsiteX42" fmla="*/ 2438400 w 4035973"/>
              <a:gd name="connsiteY42" fmla="*/ 5749158 h 6195884"/>
              <a:gd name="connsiteX43" fmla="*/ 2501464 w 4035973"/>
              <a:gd name="connsiteY43" fmla="*/ 5927833 h 6195884"/>
              <a:gd name="connsiteX44" fmla="*/ 2659118 w 4035973"/>
              <a:gd name="connsiteY44" fmla="*/ 6096000 h 6195884"/>
              <a:gd name="connsiteX45" fmla="*/ 2806263 w 4035973"/>
              <a:gd name="connsiteY45" fmla="*/ 6064469 h 6195884"/>
              <a:gd name="connsiteX46" fmla="*/ 2921877 w 4035973"/>
              <a:gd name="connsiteY46" fmla="*/ 6053958 h 6195884"/>
              <a:gd name="connsiteX47" fmla="*/ 2858814 w 4035973"/>
              <a:gd name="connsiteY47" fmla="*/ 5822731 h 6195884"/>
              <a:gd name="connsiteX48" fmla="*/ 2764221 w 4035973"/>
              <a:gd name="connsiteY48" fmla="*/ 5559972 h 6195884"/>
              <a:gd name="connsiteX49" fmla="*/ 2974428 w 4035973"/>
              <a:gd name="connsiteY49" fmla="*/ 5318234 h 6195884"/>
              <a:gd name="connsiteX50" fmla="*/ 3005959 w 4035973"/>
              <a:gd name="connsiteY50" fmla="*/ 4897820 h 6195884"/>
              <a:gd name="connsiteX51" fmla="*/ 3058511 w 4035973"/>
              <a:gd name="connsiteY51" fmla="*/ 4666593 h 6195884"/>
              <a:gd name="connsiteX52" fmla="*/ 3289738 w 4035973"/>
              <a:gd name="connsiteY52" fmla="*/ 4855779 h 6195884"/>
              <a:gd name="connsiteX53" fmla="*/ 3153104 w 4035973"/>
              <a:gd name="connsiteY53" fmla="*/ 5402317 h 6195884"/>
              <a:gd name="connsiteX54" fmla="*/ 3048000 w 4035973"/>
              <a:gd name="connsiteY54" fmla="*/ 6011917 h 6195884"/>
              <a:gd name="connsiteX55" fmla="*/ 3142593 w 4035973"/>
              <a:gd name="connsiteY55" fmla="*/ 6053958 h 6195884"/>
              <a:gd name="connsiteX56" fmla="*/ 3342290 w 4035973"/>
              <a:gd name="connsiteY56" fmla="*/ 6190594 h 6195884"/>
              <a:gd name="connsiteX57" fmla="*/ 3584027 w 4035973"/>
              <a:gd name="connsiteY57" fmla="*/ 6106510 h 6195884"/>
              <a:gd name="connsiteX58" fmla="*/ 3636580 w 4035973"/>
              <a:gd name="connsiteY58" fmla="*/ 6011916 h 6195884"/>
              <a:gd name="connsiteX59" fmla="*/ 3867808 w 4035973"/>
              <a:gd name="connsiteY59" fmla="*/ 5591503 h 6195884"/>
              <a:gd name="connsiteX60" fmla="*/ 3983422 w 4035973"/>
              <a:gd name="connsiteY60" fmla="*/ 5286703 h 6195884"/>
              <a:gd name="connsiteX61" fmla="*/ 4035973 w 4035973"/>
              <a:gd name="connsiteY61" fmla="*/ 4624552 h 6195884"/>
              <a:gd name="connsiteX62" fmla="*/ 4025463 w 4035973"/>
              <a:gd name="connsiteY62" fmla="*/ 4309241 h 6195884"/>
              <a:gd name="connsiteX63" fmla="*/ 3752194 w 4035973"/>
              <a:gd name="connsiteY63" fmla="*/ 3993931 h 6195884"/>
              <a:gd name="connsiteX64" fmla="*/ 3541987 w 4035973"/>
              <a:gd name="connsiteY64" fmla="*/ 3174124 h 6195884"/>
              <a:gd name="connsiteX65" fmla="*/ 3363311 w 4035973"/>
              <a:gd name="connsiteY65" fmla="*/ 2680138 h 6195884"/>
              <a:gd name="connsiteX66" fmla="*/ 3174125 w 4035973"/>
              <a:gd name="connsiteY66" fmla="*/ 2427889 h 6195884"/>
              <a:gd name="connsiteX67" fmla="*/ 2995449 w 4035973"/>
              <a:gd name="connsiteY67" fmla="*/ 2060027 h 6195884"/>
              <a:gd name="connsiteX68" fmla="*/ 2848304 w 4035973"/>
              <a:gd name="connsiteY68" fmla="*/ 1818289 h 6195884"/>
              <a:gd name="connsiteX69" fmla="*/ 2911366 w 4035973"/>
              <a:gd name="connsiteY69" fmla="*/ 1418896 h 6195884"/>
              <a:gd name="connsiteX70" fmla="*/ 2974428 w 4035973"/>
              <a:gd name="connsiteY70" fmla="*/ 1324303 h 6195884"/>
              <a:gd name="connsiteX71" fmla="*/ 2942897 w 4035973"/>
              <a:gd name="connsiteY71" fmla="*/ 1671145 h 6195884"/>
              <a:gd name="connsiteX72" fmla="*/ 3100552 w 4035973"/>
              <a:gd name="connsiteY72" fmla="*/ 2133600 h 6195884"/>
              <a:gd name="connsiteX73" fmla="*/ 3647090 w 4035973"/>
              <a:gd name="connsiteY73" fmla="*/ 2154620 h 6195884"/>
              <a:gd name="connsiteX74" fmla="*/ 3752194 w 4035973"/>
              <a:gd name="connsiteY74" fmla="*/ 1965434 h 6195884"/>
              <a:gd name="connsiteX75" fmla="*/ 3520966 w 4035973"/>
              <a:gd name="connsiteY75" fmla="*/ 1734207 h 6195884"/>
              <a:gd name="connsiteX76" fmla="*/ 3741683 w 4035973"/>
              <a:gd name="connsiteY76" fmla="*/ 1355834 h 6195884"/>
              <a:gd name="connsiteX77" fmla="*/ 3678621 w 4035973"/>
              <a:gd name="connsiteY77" fmla="*/ 767255 h 6195884"/>
              <a:gd name="connsiteX78" fmla="*/ 3605049 w 4035973"/>
              <a:gd name="connsiteY78" fmla="*/ 651641 h 6195884"/>
              <a:gd name="connsiteX79" fmla="*/ 3153104 w 4035973"/>
              <a:gd name="connsiteY79" fmla="*/ 420414 h 6195884"/>
              <a:gd name="connsiteX80" fmla="*/ 2900856 w 4035973"/>
              <a:gd name="connsiteY80" fmla="*/ 367862 h 6195884"/>
              <a:gd name="connsiteX81" fmla="*/ 2669628 w 4035973"/>
              <a:gd name="connsiteY81" fmla="*/ 10510 h 6195884"/>
              <a:gd name="connsiteX82" fmla="*/ 2511973 w 4035973"/>
              <a:gd name="connsiteY82" fmla="*/ 0 h 6195884"/>
              <a:gd name="connsiteX83" fmla="*/ 2406869 w 4035973"/>
              <a:gd name="connsiteY83" fmla="*/ 430924 h 6195884"/>
              <a:gd name="connsiteX84" fmla="*/ 2207173 w 4035973"/>
              <a:gd name="connsiteY84" fmla="*/ 630620 h 6195884"/>
              <a:gd name="connsiteX85" fmla="*/ 1912884 w 4035973"/>
              <a:gd name="connsiteY85" fmla="*/ 725214 h 6195884"/>
              <a:gd name="connsiteX86" fmla="*/ 1681656 w 4035973"/>
              <a:gd name="connsiteY86" fmla="*/ 756744 h 6195884"/>
              <a:gd name="connsiteX87" fmla="*/ 1450428 w 4035973"/>
              <a:gd name="connsiteY87" fmla="*/ 546538 h 6195884"/>
              <a:gd name="connsiteX88" fmla="*/ 1292773 w 4035973"/>
              <a:gd name="connsiteY88" fmla="*/ 252247 h 6195884"/>
              <a:gd name="connsiteX89" fmla="*/ 1208690 w 4035973"/>
              <a:gd name="connsiteY89" fmla="*/ 136634 h 6195884"/>
              <a:gd name="connsiteX0" fmla="*/ 1208690 w 4035973"/>
              <a:gd name="connsiteY0" fmla="*/ 136634 h 6195884"/>
              <a:gd name="connsiteX1" fmla="*/ 1019504 w 4035973"/>
              <a:gd name="connsiteY1" fmla="*/ 525517 h 6195884"/>
              <a:gd name="connsiteX2" fmla="*/ 483476 w 4035973"/>
              <a:gd name="connsiteY2" fmla="*/ 672662 h 6195884"/>
              <a:gd name="connsiteX3" fmla="*/ 168166 w 4035973"/>
              <a:gd name="connsiteY3" fmla="*/ 956441 h 6195884"/>
              <a:gd name="connsiteX4" fmla="*/ 168166 w 4035973"/>
              <a:gd name="connsiteY4" fmla="*/ 1229710 h 6195884"/>
              <a:gd name="connsiteX5" fmla="*/ 378373 w 4035973"/>
              <a:gd name="connsiteY5" fmla="*/ 1629103 h 6195884"/>
              <a:gd name="connsiteX6" fmla="*/ 557049 w 4035973"/>
              <a:gd name="connsiteY6" fmla="*/ 1839310 h 6195884"/>
              <a:gd name="connsiteX7" fmla="*/ 451945 w 4035973"/>
              <a:gd name="connsiteY7" fmla="*/ 2049517 h 6195884"/>
              <a:gd name="connsiteX8" fmla="*/ 714704 w 4035973"/>
              <a:gd name="connsiteY8" fmla="*/ 2102069 h 6195884"/>
              <a:gd name="connsiteX9" fmla="*/ 903890 w 4035973"/>
              <a:gd name="connsiteY9" fmla="*/ 1807779 h 6195884"/>
              <a:gd name="connsiteX10" fmla="*/ 840828 w 4035973"/>
              <a:gd name="connsiteY10" fmla="*/ 1387365 h 6195884"/>
              <a:gd name="connsiteX11" fmla="*/ 756745 w 4035973"/>
              <a:gd name="connsiteY11" fmla="*/ 1187669 h 6195884"/>
              <a:gd name="connsiteX12" fmla="*/ 935421 w 4035973"/>
              <a:gd name="connsiteY12" fmla="*/ 1145627 h 6195884"/>
              <a:gd name="connsiteX13" fmla="*/ 1103587 w 4035973"/>
              <a:gd name="connsiteY13" fmla="*/ 1618593 h 6195884"/>
              <a:gd name="connsiteX14" fmla="*/ 1135118 w 4035973"/>
              <a:gd name="connsiteY14" fmla="*/ 2028496 h 6195884"/>
              <a:gd name="connsiteX15" fmla="*/ 1082566 w 4035973"/>
              <a:gd name="connsiteY15" fmla="*/ 2501462 h 6195884"/>
              <a:gd name="connsiteX16" fmla="*/ 546538 w 4035973"/>
              <a:gd name="connsiteY16" fmla="*/ 3699641 h 6195884"/>
              <a:gd name="connsiteX17" fmla="*/ 557049 w 4035973"/>
              <a:gd name="connsiteY17" fmla="*/ 3804745 h 6195884"/>
              <a:gd name="connsiteX18" fmla="*/ 567559 w 4035973"/>
              <a:gd name="connsiteY18" fmla="*/ 3878317 h 6195884"/>
              <a:gd name="connsiteX19" fmla="*/ 567559 w 4035973"/>
              <a:gd name="connsiteY19" fmla="*/ 4004441 h 6195884"/>
              <a:gd name="connsiteX20" fmla="*/ 346842 w 4035973"/>
              <a:gd name="connsiteY20" fmla="*/ 4162096 h 6195884"/>
              <a:gd name="connsiteX21" fmla="*/ 294290 w 4035973"/>
              <a:gd name="connsiteY21" fmla="*/ 4708634 h 6195884"/>
              <a:gd name="connsiteX22" fmla="*/ 84083 w 4035973"/>
              <a:gd name="connsiteY22" fmla="*/ 5276193 h 6195884"/>
              <a:gd name="connsiteX23" fmla="*/ 0 w 4035973"/>
              <a:gd name="connsiteY23" fmla="*/ 5591503 h 6195884"/>
              <a:gd name="connsiteX24" fmla="*/ 157656 w 4035973"/>
              <a:gd name="connsiteY24" fmla="*/ 5644054 h 6195884"/>
              <a:gd name="connsiteX25" fmla="*/ 231228 w 4035973"/>
              <a:gd name="connsiteY25" fmla="*/ 5759669 h 6195884"/>
              <a:gd name="connsiteX26" fmla="*/ 567560 w 4035973"/>
              <a:gd name="connsiteY26" fmla="*/ 5770179 h 6195884"/>
              <a:gd name="connsiteX27" fmla="*/ 725214 w 4035973"/>
              <a:gd name="connsiteY27" fmla="*/ 5675585 h 6195884"/>
              <a:gd name="connsiteX28" fmla="*/ 725214 w 4035973"/>
              <a:gd name="connsiteY28" fmla="*/ 5549462 h 6195884"/>
              <a:gd name="connsiteX29" fmla="*/ 777765 w 4035973"/>
              <a:gd name="connsiteY29" fmla="*/ 5223641 h 6195884"/>
              <a:gd name="connsiteX30" fmla="*/ 840828 w 4035973"/>
              <a:gd name="connsiteY30" fmla="*/ 4708634 h 6195884"/>
              <a:gd name="connsiteX31" fmla="*/ 966952 w 4035973"/>
              <a:gd name="connsiteY31" fmla="*/ 4593020 h 6195884"/>
              <a:gd name="connsiteX32" fmla="*/ 977463 w 4035973"/>
              <a:gd name="connsiteY32" fmla="*/ 5307724 h 6195884"/>
              <a:gd name="connsiteX33" fmla="*/ 1051035 w 4035973"/>
              <a:gd name="connsiteY33" fmla="*/ 5412827 h 6195884"/>
              <a:gd name="connsiteX34" fmla="*/ 1187670 w 4035973"/>
              <a:gd name="connsiteY34" fmla="*/ 5496909 h 6195884"/>
              <a:gd name="connsiteX35" fmla="*/ 1439917 w 4035973"/>
              <a:gd name="connsiteY35" fmla="*/ 5507421 h 6195884"/>
              <a:gd name="connsiteX36" fmla="*/ 1534511 w 4035973"/>
              <a:gd name="connsiteY36" fmla="*/ 5391807 h 6195884"/>
              <a:gd name="connsiteX37" fmla="*/ 1671145 w 4035973"/>
              <a:gd name="connsiteY37" fmla="*/ 4750675 h 6195884"/>
              <a:gd name="connsiteX38" fmla="*/ 1776249 w 4035973"/>
              <a:gd name="connsiteY38" fmla="*/ 4309242 h 6195884"/>
              <a:gd name="connsiteX39" fmla="*/ 2154622 w 4035973"/>
              <a:gd name="connsiteY39" fmla="*/ 4424854 h 6195884"/>
              <a:gd name="connsiteX40" fmla="*/ 2301766 w 4035973"/>
              <a:gd name="connsiteY40" fmla="*/ 4845270 h 6195884"/>
              <a:gd name="connsiteX41" fmla="*/ 2364828 w 4035973"/>
              <a:gd name="connsiteY41" fmla="*/ 5402317 h 6195884"/>
              <a:gd name="connsiteX42" fmla="*/ 2438400 w 4035973"/>
              <a:gd name="connsiteY42" fmla="*/ 5749158 h 6195884"/>
              <a:gd name="connsiteX43" fmla="*/ 2501464 w 4035973"/>
              <a:gd name="connsiteY43" fmla="*/ 5927833 h 6195884"/>
              <a:gd name="connsiteX44" fmla="*/ 2659118 w 4035973"/>
              <a:gd name="connsiteY44" fmla="*/ 6096000 h 6195884"/>
              <a:gd name="connsiteX45" fmla="*/ 2806263 w 4035973"/>
              <a:gd name="connsiteY45" fmla="*/ 6064469 h 6195884"/>
              <a:gd name="connsiteX46" fmla="*/ 2921877 w 4035973"/>
              <a:gd name="connsiteY46" fmla="*/ 6053958 h 6195884"/>
              <a:gd name="connsiteX47" fmla="*/ 2858814 w 4035973"/>
              <a:gd name="connsiteY47" fmla="*/ 5822731 h 6195884"/>
              <a:gd name="connsiteX48" fmla="*/ 2764221 w 4035973"/>
              <a:gd name="connsiteY48" fmla="*/ 5559972 h 6195884"/>
              <a:gd name="connsiteX49" fmla="*/ 2974428 w 4035973"/>
              <a:gd name="connsiteY49" fmla="*/ 5318234 h 6195884"/>
              <a:gd name="connsiteX50" fmla="*/ 3005959 w 4035973"/>
              <a:gd name="connsiteY50" fmla="*/ 4897820 h 6195884"/>
              <a:gd name="connsiteX51" fmla="*/ 3058511 w 4035973"/>
              <a:gd name="connsiteY51" fmla="*/ 4666593 h 6195884"/>
              <a:gd name="connsiteX52" fmla="*/ 3289738 w 4035973"/>
              <a:gd name="connsiteY52" fmla="*/ 4855779 h 6195884"/>
              <a:gd name="connsiteX53" fmla="*/ 3153104 w 4035973"/>
              <a:gd name="connsiteY53" fmla="*/ 5402317 h 6195884"/>
              <a:gd name="connsiteX54" fmla="*/ 3048000 w 4035973"/>
              <a:gd name="connsiteY54" fmla="*/ 6011917 h 6195884"/>
              <a:gd name="connsiteX55" fmla="*/ 3142593 w 4035973"/>
              <a:gd name="connsiteY55" fmla="*/ 6053958 h 6195884"/>
              <a:gd name="connsiteX56" fmla="*/ 3342290 w 4035973"/>
              <a:gd name="connsiteY56" fmla="*/ 6190594 h 6195884"/>
              <a:gd name="connsiteX57" fmla="*/ 3584027 w 4035973"/>
              <a:gd name="connsiteY57" fmla="*/ 6106510 h 6195884"/>
              <a:gd name="connsiteX58" fmla="*/ 3657601 w 4035973"/>
              <a:gd name="connsiteY58" fmla="*/ 5927834 h 6195884"/>
              <a:gd name="connsiteX59" fmla="*/ 3867808 w 4035973"/>
              <a:gd name="connsiteY59" fmla="*/ 5591503 h 6195884"/>
              <a:gd name="connsiteX60" fmla="*/ 3983422 w 4035973"/>
              <a:gd name="connsiteY60" fmla="*/ 5286703 h 6195884"/>
              <a:gd name="connsiteX61" fmla="*/ 4035973 w 4035973"/>
              <a:gd name="connsiteY61" fmla="*/ 4624552 h 6195884"/>
              <a:gd name="connsiteX62" fmla="*/ 4025463 w 4035973"/>
              <a:gd name="connsiteY62" fmla="*/ 4309241 h 6195884"/>
              <a:gd name="connsiteX63" fmla="*/ 3752194 w 4035973"/>
              <a:gd name="connsiteY63" fmla="*/ 3993931 h 6195884"/>
              <a:gd name="connsiteX64" fmla="*/ 3541987 w 4035973"/>
              <a:gd name="connsiteY64" fmla="*/ 3174124 h 6195884"/>
              <a:gd name="connsiteX65" fmla="*/ 3363311 w 4035973"/>
              <a:gd name="connsiteY65" fmla="*/ 2680138 h 6195884"/>
              <a:gd name="connsiteX66" fmla="*/ 3174125 w 4035973"/>
              <a:gd name="connsiteY66" fmla="*/ 2427889 h 6195884"/>
              <a:gd name="connsiteX67" fmla="*/ 2995449 w 4035973"/>
              <a:gd name="connsiteY67" fmla="*/ 2060027 h 6195884"/>
              <a:gd name="connsiteX68" fmla="*/ 2848304 w 4035973"/>
              <a:gd name="connsiteY68" fmla="*/ 1818289 h 6195884"/>
              <a:gd name="connsiteX69" fmla="*/ 2911366 w 4035973"/>
              <a:gd name="connsiteY69" fmla="*/ 1418896 h 6195884"/>
              <a:gd name="connsiteX70" fmla="*/ 2974428 w 4035973"/>
              <a:gd name="connsiteY70" fmla="*/ 1324303 h 6195884"/>
              <a:gd name="connsiteX71" fmla="*/ 2942897 w 4035973"/>
              <a:gd name="connsiteY71" fmla="*/ 1671145 h 6195884"/>
              <a:gd name="connsiteX72" fmla="*/ 3100552 w 4035973"/>
              <a:gd name="connsiteY72" fmla="*/ 2133600 h 6195884"/>
              <a:gd name="connsiteX73" fmla="*/ 3647090 w 4035973"/>
              <a:gd name="connsiteY73" fmla="*/ 2154620 h 6195884"/>
              <a:gd name="connsiteX74" fmla="*/ 3752194 w 4035973"/>
              <a:gd name="connsiteY74" fmla="*/ 1965434 h 6195884"/>
              <a:gd name="connsiteX75" fmla="*/ 3520966 w 4035973"/>
              <a:gd name="connsiteY75" fmla="*/ 1734207 h 6195884"/>
              <a:gd name="connsiteX76" fmla="*/ 3741683 w 4035973"/>
              <a:gd name="connsiteY76" fmla="*/ 1355834 h 6195884"/>
              <a:gd name="connsiteX77" fmla="*/ 3678621 w 4035973"/>
              <a:gd name="connsiteY77" fmla="*/ 767255 h 6195884"/>
              <a:gd name="connsiteX78" fmla="*/ 3605049 w 4035973"/>
              <a:gd name="connsiteY78" fmla="*/ 651641 h 6195884"/>
              <a:gd name="connsiteX79" fmla="*/ 3153104 w 4035973"/>
              <a:gd name="connsiteY79" fmla="*/ 420414 h 6195884"/>
              <a:gd name="connsiteX80" fmla="*/ 2900856 w 4035973"/>
              <a:gd name="connsiteY80" fmla="*/ 367862 h 6195884"/>
              <a:gd name="connsiteX81" fmla="*/ 2669628 w 4035973"/>
              <a:gd name="connsiteY81" fmla="*/ 10510 h 6195884"/>
              <a:gd name="connsiteX82" fmla="*/ 2511973 w 4035973"/>
              <a:gd name="connsiteY82" fmla="*/ 0 h 6195884"/>
              <a:gd name="connsiteX83" fmla="*/ 2406869 w 4035973"/>
              <a:gd name="connsiteY83" fmla="*/ 430924 h 6195884"/>
              <a:gd name="connsiteX84" fmla="*/ 2207173 w 4035973"/>
              <a:gd name="connsiteY84" fmla="*/ 630620 h 6195884"/>
              <a:gd name="connsiteX85" fmla="*/ 1912884 w 4035973"/>
              <a:gd name="connsiteY85" fmla="*/ 725214 h 6195884"/>
              <a:gd name="connsiteX86" fmla="*/ 1681656 w 4035973"/>
              <a:gd name="connsiteY86" fmla="*/ 756744 h 6195884"/>
              <a:gd name="connsiteX87" fmla="*/ 1450428 w 4035973"/>
              <a:gd name="connsiteY87" fmla="*/ 546538 h 6195884"/>
              <a:gd name="connsiteX88" fmla="*/ 1292773 w 4035973"/>
              <a:gd name="connsiteY88" fmla="*/ 252247 h 6195884"/>
              <a:gd name="connsiteX89" fmla="*/ 1208690 w 4035973"/>
              <a:gd name="connsiteY89" fmla="*/ 136634 h 6195884"/>
              <a:gd name="connsiteX0" fmla="*/ 1208690 w 4035973"/>
              <a:gd name="connsiteY0" fmla="*/ 136634 h 6190594"/>
              <a:gd name="connsiteX1" fmla="*/ 1019504 w 4035973"/>
              <a:gd name="connsiteY1" fmla="*/ 525517 h 6190594"/>
              <a:gd name="connsiteX2" fmla="*/ 483476 w 4035973"/>
              <a:gd name="connsiteY2" fmla="*/ 672662 h 6190594"/>
              <a:gd name="connsiteX3" fmla="*/ 168166 w 4035973"/>
              <a:gd name="connsiteY3" fmla="*/ 956441 h 6190594"/>
              <a:gd name="connsiteX4" fmla="*/ 168166 w 4035973"/>
              <a:gd name="connsiteY4" fmla="*/ 1229710 h 6190594"/>
              <a:gd name="connsiteX5" fmla="*/ 378373 w 4035973"/>
              <a:gd name="connsiteY5" fmla="*/ 1629103 h 6190594"/>
              <a:gd name="connsiteX6" fmla="*/ 557049 w 4035973"/>
              <a:gd name="connsiteY6" fmla="*/ 1839310 h 6190594"/>
              <a:gd name="connsiteX7" fmla="*/ 451945 w 4035973"/>
              <a:gd name="connsiteY7" fmla="*/ 2049517 h 6190594"/>
              <a:gd name="connsiteX8" fmla="*/ 714704 w 4035973"/>
              <a:gd name="connsiteY8" fmla="*/ 2102069 h 6190594"/>
              <a:gd name="connsiteX9" fmla="*/ 903890 w 4035973"/>
              <a:gd name="connsiteY9" fmla="*/ 1807779 h 6190594"/>
              <a:gd name="connsiteX10" fmla="*/ 840828 w 4035973"/>
              <a:gd name="connsiteY10" fmla="*/ 1387365 h 6190594"/>
              <a:gd name="connsiteX11" fmla="*/ 756745 w 4035973"/>
              <a:gd name="connsiteY11" fmla="*/ 1187669 h 6190594"/>
              <a:gd name="connsiteX12" fmla="*/ 935421 w 4035973"/>
              <a:gd name="connsiteY12" fmla="*/ 1145627 h 6190594"/>
              <a:gd name="connsiteX13" fmla="*/ 1103587 w 4035973"/>
              <a:gd name="connsiteY13" fmla="*/ 1618593 h 6190594"/>
              <a:gd name="connsiteX14" fmla="*/ 1135118 w 4035973"/>
              <a:gd name="connsiteY14" fmla="*/ 2028496 h 6190594"/>
              <a:gd name="connsiteX15" fmla="*/ 1082566 w 4035973"/>
              <a:gd name="connsiteY15" fmla="*/ 2501462 h 6190594"/>
              <a:gd name="connsiteX16" fmla="*/ 546538 w 4035973"/>
              <a:gd name="connsiteY16" fmla="*/ 3699641 h 6190594"/>
              <a:gd name="connsiteX17" fmla="*/ 557049 w 4035973"/>
              <a:gd name="connsiteY17" fmla="*/ 3804745 h 6190594"/>
              <a:gd name="connsiteX18" fmla="*/ 567559 w 4035973"/>
              <a:gd name="connsiteY18" fmla="*/ 3878317 h 6190594"/>
              <a:gd name="connsiteX19" fmla="*/ 567559 w 4035973"/>
              <a:gd name="connsiteY19" fmla="*/ 4004441 h 6190594"/>
              <a:gd name="connsiteX20" fmla="*/ 346842 w 4035973"/>
              <a:gd name="connsiteY20" fmla="*/ 4162096 h 6190594"/>
              <a:gd name="connsiteX21" fmla="*/ 294290 w 4035973"/>
              <a:gd name="connsiteY21" fmla="*/ 4708634 h 6190594"/>
              <a:gd name="connsiteX22" fmla="*/ 84083 w 4035973"/>
              <a:gd name="connsiteY22" fmla="*/ 5276193 h 6190594"/>
              <a:gd name="connsiteX23" fmla="*/ 0 w 4035973"/>
              <a:gd name="connsiteY23" fmla="*/ 5591503 h 6190594"/>
              <a:gd name="connsiteX24" fmla="*/ 157656 w 4035973"/>
              <a:gd name="connsiteY24" fmla="*/ 5644054 h 6190594"/>
              <a:gd name="connsiteX25" fmla="*/ 231228 w 4035973"/>
              <a:gd name="connsiteY25" fmla="*/ 5759669 h 6190594"/>
              <a:gd name="connsiteX26" fmla="*/ 567560 w 4035973"/>
              <a:gd name="connsiteY26" fmla="*/ 5770179 h 6190594"/>
              <a:gd name="connsiteX27" fmla="*/ 725214 w 4035973"/>
              <a:gd name="connsiteY27" fmla="*/ 5675585 h 6190594"/>
              <a:gd name="connsiteX28" fmla="*/ 725214 w 4035973"/>
              <a:gd name="connsiteY28" fmla="*/ 5549462 h 6190594"/>
              <a:gd name="connsiteX29" fmla="*/ 777765 w 4035973"/>
              <a:gd name="connsiteY29" fmla="*/ 5223641 h 6190594"/>
              <a:gd name="connsiteX30" fmla="*/ 840828 w 4035973"/>
              <a:gd name="connsiteY30" fmla="*/ 4708634 h 6190594"/>
              <a:gd name="connsiteX31" fmla="*/ 966952 w 4035973"/>
              <a:gd name="connsiteY31" fmla="*/ 4593020 h 6190594"/>
              <a:gd name="connsiteX32" fmla="*/ 977463 w 4035973"/>
              <a:gd name="connsiteY32" fmla="*/ 5307724 h 6190594"/>
              <a:gd name="connsiteX33" fmla="*/ 1051035 w 4035973"/>
              <a:gd name="connsiteY33" fmla="*/ 5412827 h 6190594"/>
              <a:gd name="connsiteX34" fmla="*/ 1187670 w 4035973"/>
              <a:gd name="connsiteY34" fmla="*/ 5496909 h 6190594"/>
              <a:gd name="connsiteX35" fmla="*/ 1439917 w 4035973"/>
              <a:gd name="connsiteY35" fmla="*/ 5507421 h 6190594"/>
              <a:gd name="connsiteX36" fmla="*/ 1534511 w 4035973"/>
              <a:gd name="connsiteY36" fmla="*/ 5391807 h 6190594"/>
              <a:gd name="connsiteX37" fmla="*/ 1671145 w 4035973"/>
              <a:gd name="connsiteY37" fmla="*/ 4750675 h 6190594"/>
              <a:gd name="connsiteX38" fmla="*/ 1776249 w 4035973"/>
              <a:gd name="connsiteY38" fmla="*/ 4309242 h 6190594"/>
              <a:gd name="connsiteX39" fmla="*/ 2154622 w 4035973"/>
              <a:gd name="connsiteY39" fmla="*/ 4424854 h 6190594"/>
              <a:gd name="connsiteX40" fmla="*/ 2301766 w 4035973"/>
              <a:gd name="connsiteY40" fmla="*/ 4845270 h 6190594"/>
              <a:gd name="connsiteX41" fmla="*/ 2364828 w 4035973"/>
              <a:gd name="connsiteY41" fmla="*/ 5402317 h 6190594"/>
              <a:gd name="connsiteX42" fmla="*/ 2438400 w 4035973"/>
              <a:gd name="connsiteY42" fmla="*/ 5749158 h 6190594"/>
              <a:gd name="connsiteX43" fmla="*/ 2501464 w 4035973"/>
              <a:gd name="connsiteY43" fmla="*/ 5927833 h 6190594"/>
              <a:gd name="connsiteX44" fmla="*/ 2659118 w 4035973"/>
              <a:gd name="connsiteY44" fmla="*/ 6096000 h 6190594"/>
              <a:gd name="connsiteX45" fmla="*/ 2806263 w 4035973"/>
              <a:gd name="connsiteY45" fmla="*/ 6064469 h 6190594"/>
              <a:gd name="connsiteX46" fmla="*/ 2921877 w 4035973"/>
              <a:gd name="connsiteY46" fmla="*/ 6053958 h 6190594"/>
              <a:gd name="connsiteX47" fmla="*/ 2858814 w 4035973"/>
              <a:gd name="connsiteY47" fmla="*/ 5822731 h 6190594"/>
              <a:gd name="connsiteX48" fmla="*/ 2764221 w 4035973"/>
              <a:gd name="connsiteY48" fmla="*/ 5559972 h 6190594"/>
              <a:gd name="connsiteX49" fmla="*/ 2974428 w 4035973"/>
              <a:gd name="connsiteY49" fmla="*/ 5318234 h 6190594"/>
              <a:gd name="connsiteX50" fmla="*/ 3005959 w 4035973"/>
              <a:gd name="connsiteY50" fmla="*/ 4897820 h 6190594"/>
              <a:gd name="connsiteX51" fmla="*/ 3058511 w 4035973"/>
              <a:gd name="connsiteY51" fmla="*/ 4666593 h 6190594"/>
              <a:gd name="connsiteX52" fmla="*/ 3289738 w 4035973"/>
              <a:gd name="connsiteY52" fmla="*/ 4855779 h 6190594"/>
              <a:gd name="connsiteX53" fmla="*/ 3153104 w 4035973"/>
              <a:gd name="connsiteY53" fmla="*/ 5402317 h 6190594"/>
              <a:gd name="connsiteX54" fmla="*/ 3048000 w 4035973"/>
              <a:gd name="connsiteY54" fmla="*/ 6011917 h 6190594"/>
              <a:gd name="connsiteX55" fmla="*/ 3142593 w 4035973"/>
              <a:gd name="connsiteY55" fmla="*/ 6053958 h 6190594"/>
              <a:gd name="connsiteX56" fmla="*/ 3342290 w 4035973"/>
              <a:gd name="connsiteY56" fmla="*/ 6190594 h 6190594"/>
              <a:gd name="connsiteX57" fmla="*/ 3552496 w 4035973"/>
              <a:gd name="connsiteY57" fmla="*/ 6011917 h 6190594"/>
              <a:gd name="connsiteX58" fmla="*/ 3657601 w 4035973"/>
              <a:gd name="connsiteY58" fmla="*/ 5927834 h 6190594"/>
              <a:gd name="connsiteX59" fmla="*/ 3867808 w 4035973"/>
              <a:gd name="connsiteY59" fmla="*/ 5591503 h 6190594"/>
              <a:gd name="connsiteX60" fmla="*/ 3983422 w 4035973"/>
              <a:gd name="connsiteY60" fmla="*/ 5286703 h 6190594"/>
              <a:gd name="connsiteX61" fmla="*/ 4035973 w 4035973"/>
              <a:gd name="connsiteY61" fmla="*/ 4624552 h 6190594"/>
              <a:gd name="connsiteX62" fmla="*/ 4025463 w 4035973"/>
              <a:gd name="connsiteY62" fmla="*/ 4309241 h 6190594"/>
              <a:gd name="connsiteX63" fmla="*/ 3752194 w 4035973"/>
              <a:gd name="connsiteY63" fmla="*/ 3993931 h 6190594"/>
              <a:gd name="connsiteX64" fmla="*/ 3541987 w 4035973"/>
              <a:gd name="connsiteY64" fmla="*/ 3174124 h 6190594"/>
              <a:gd name="connsiteX65" fmla="*/ 3363311 w 4035973"/>
              <a:gd name="connsiteY65" fmla="*/ 2680138 h 6190594"/>
              <a:gd name="connsiteX66" fmla="*/ 3174125 w 4035973"/>
              <a:gd name="connsiteY66" fmla="*/ 2427889 h 6190594"/>
              <a:gd name="connsiteX67" fmla="*/ 2995449 w 4035973"/>
              <a:gd name="connsiteY67" fmla="*/ 2060027 h 6190594"/>
              <a:gd name="connsiteX68" fmla="*/ 2848304 w 4035973"/>
              <a:gd name="connsiteY68" fmla="*/ 1818289 h 6190594"/>
              <a:gd name="connsiteX69" fmla="*/ 2911366 w 4035973"/>
              <a:gd name="connsiteY69" fmla="*/ 1418896 h 6190594"/>
              <a:gd name="connsiteX70" fmla="*/ 2974428 w 4035973"/>
              <a:gd name="connsiteY70" fmla="*/ 1324303 h 6190594"/>
              <a:gd name="connsiteX71" fmla="*/ 2942897 w 4035973"/>
              <a:gd name="connsiteY71" fmla="*/ 1671145 h 6190594"/>
              <a:gd name="connsiteX72" fmla="*/ 3100552 w 4035973"/>
              <a:gd name="connsiteY72" fmla="*/ 2133600 h 6190594"/>
              <a:gd name="connsiteX73" fmla="*/ 3647090 w 4035973"/>
              <a:gd name="connsiteY73" fmla="*/ 2154620 h 6190594"/>
              <a:gd name="connsiteX74" fmla="*/ 3752194 w 4035973"/>
              <a:gd name="connsiteY74" fmla="*/ 1965434 h 6190594"/>
              <a:gd name="connsiteX75" fmla="*/ 3520966 w 4035973"/>
              <a:gd name="connsiteY75" fmla="*/ 1734207 h 6190594"/>
              <a:gd name="connsiteX76" fmla="*/ 3741683 w 4035973"/>
              <a:gd name="connsiteY76" fmla="*/ 1355834 h 6190594"/>
              <a:gd name="connsiteX77" fmla="*/ 3678621 w 4035973"/>
              <a:gd name="connsiteY77" fmla="*/ 767255 h 6190594"/>
              <a:gd name="connsiteX78" fmla="*/ 3605049 w 4035973"/>
              <a:gd name="connsiteY78" fmla="*/ 651641 h 6190594"/>
              <a:gd name="connsiteX79" fmla="*/ 3153104 w 4035973"/>
              <a:gd name="connsiteY79" fmla="*/ 420414 h 6190594"/>
              <a:gd name="connsiteX80" fmla="*/ 2900856 w 4035973"/>
              <a:gd name="connsiteY80" fmla="*/ 367862 h 6190594"/>
              <a:gd name="connsiteX81" fmla="*/ 2669628 w 4035973"/>
              <a:gd name="connsiteY81" fmla="*/ 10510 h 6190594"/>
              <a:gd name="connsiteX82" fmla="*/ 2511973 w 4035973"/>
              <a:gd name="connsiteY82" fmla="*/ 0 h 6190594"/>
              <a:gd name="connsiteX83" fmla="*/ 2406869 w 4035973"/>
              <a:gd name="connsiteY83" fmla="*/ 430924 h 6190594"/>
              <a:gd name="connsiteX84" fmla="*/ 2207173 w 4035973"/>
              <a:gd name="connsiteY84" fmla="*/ 630620 h 6190594"/>
              <a:gd name="connsiteX85" fmla="*/ 1912884 w 4035973"/>
              <a:gd name="connsiteY85" fmla="*/ 725214 h 6190594"/>
              <a:gd name="connsiteX86" fmla="*/ 1681656 w 4035973"/>
              <a:gd name="connsiteY86" fmla="*/ 756744 h 6190594"/>
              <a:gd name="connsiteX87" fmla="*/ 1450428 w 4035973"/>
              <a:gd name="connsiteY87" fmla="*/ 546538 h 6190594"/>
              <a:gd name="connsiteX88" fmla="*/ 1292773 w 4035973"/>
              <a:gd name="connsiteY88" fmla="*/ 252247 h 6190594"/>
              <a:gd name="connsiteX89" fmla="*/ 1208690 w 4035973"/>
              <a:gd name="connsiteY89" fmla="*/ 136634 h 6190594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974428 w 4035973"/>
              <a:gd name="connsiteY49" fmla="*/ 5318234 h 6096000"/>
              <a:gd name="connsiteX50" fmla="*/ 3005959 w 4035973"/>
              <a:gd name="connsiteY50" fmla="*/ 4897820 h 6096000"/>
              <a:gd name="connsiteX51" fmla="*/ 3058511 w 4035973"/>
              <a:gd name="connsiteY51" fmla="*/ 4666593 h 6096000"/>
              <a:gd name="connsiteX52" fmla="*/ 3289738 w 4035973"/>
              <a:gd name="connsiteY52" fmla="*/ 4855779 h 6096000"/>
              <a:gd name="connsiteX53" fmla="*/ 3153104 w 4035973"/>
              <a:gd name="connsiteY53" fmla="*/ 5402317 h 6096000"/>
              <a:gd name="connsiteX54" fmla="*/ 3048000 w 4035973"/>
              <a:gd name="connsiteY54" fmla="*/ 6011917 h 6096000"/>
              <a:gd name="connsiteX55" fmla="*/ 3142593 w 4035973"/>
              <a:gd name="connsiteY55" fmla="*/ 6053958 h 6096000"/>
              <a:gd name="connsiteX56" fmla="*/ 3352800 w 4035973"/>
              <a:gd name="connsiteY56" fmla="*/ 6043449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974428 w 4035973"/>
              <a:gd name="connsiteY49" fmla="*/ 5318234 h 6096000"/>
              <a:gd name="connsiteX50" fmla="*/ 3005959 w 4035973"/>
              <a:gd name="connsiteY50" fmla="*/ 4897820 h 6096000"/>
              <a:gd name="connsiteX51" fmla="*/ 3058511 w 4035973"/>
              <a:gd name="connsiteY51" fmla="*/ 4666593 h 6096000"/>
              <a:gd name="connsiteX52" fmla="*/ 3289738 w 4035973"/>
              <a:gd name="connsiteY52" fmla="*/ 4855779 h 6096000"/>
              <a:gd name="connsiteX53" fmla="*/ 3153104 w 4035973"/>
              <a:gd name="connsiteY53" fmla="*/ 5402317 h 6096000"/>
              <a:gd name="connsiteX54" fmla="*/ 3048000 w 4035973"/>
              <a:gd name="connsiteY54" fmla="*/ 6011917 h 6096000"/>
              <a:gd name="connsiteX55" fmla="*/ 3174124 w 4035973"/>
              <a:gd name="connsiteY55" fmla="*/ 5906813 h 6096000"/>
              <a:gd name="connsiteX56" fmla="*/ 3352800 w 4035973"/>
              <a:gd name="connsiteY56" fmla="*/ 6043449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974428 w 4035973"/>
              <a:gd name="connsiteY49" fmla="*/ 5318234 h 6096000"/>
              <a:gd name="connsiteX50" fmla="*/ 3005959 w 4035973"/>
              <a:gd name="connsiteY50" fmla="*/ 4897820 h 6096000"/>
              <a:gd name="connsiteX51" fmla="*/ 3058511 w 4035973"/>
              <a:gd name="connsiteY51" fmla="*/ 4666593 h 6096000"/>
              <a:gd name="connsiteX52" fmla="*/ 3289738 w 4035973"/>
              <a:gd name="connsiteY52" fmla="*/ 4855779 h 6096000"/>
              <a:gd name="connsiteX53" fmla="*/ 3153104 w 4035973"/>
              <a:gd name="connsiteY53" fmla="*/ 5402317 h 6096000"/>
              <a:gd name="connsiteX54" fmla="*/ 3048000 w 4035973"/>
              <a:gd name="connsiteY54" fmla="*/ 6011917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974428 w 4035973"/>
              <a:gd name="connsiteY49" fmla="*/ 5318234 h 6096000"/>
              <a:gd name="connsiteX50" fmla="*/ 3005959 w 4035973"/>
              <a:gd name="connsiteY50" fmla="*/ 4897820 h 6096000"/>
              <a:gd name="connsiteX51" fmla="*/ 3058511 w 4035973"/>
              <a:gd name="connsiteY51" fmla="*/ 4666593 h 6096000"/>
              <a:gd name="connsiteX52" fmla="*/ 3289738 w 4035973"/>
              <a:gd name="connsiteY52" fmla="*/ 4855779 h 6096000"/>
              <a:gd name="connsiteX53" fmla="*/ 3153104 w 4035973"/>
              <a:gd name="connsiteY53" fmla="*/ 5402317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974428 w 4035973"/>
              <a:gd name="connsiteY49" fmla="*/ 5318234 h 6096000"/>
              <a:gd name="connsiteX50" fmla="*/ 3005959 w 4035973"/>
              <a:gd name="connsiteY50" fmla="*/ 4897820 h 6096000"/>
              <a:gd name="connsiteX51" fmla="*/ 3058511 w 4035973"/>
              <a:gd name="connsiteY51" fmla="*/ 4666593 h 6096000"/>
              <a:gd name="connsiteX52" fmla="*/ 3289738 w 4035973"/>
              <a:gd name="connsiteY52" fmla="*/ 4855779 h 6096000"/>
              <a:gd name="connsiteX53" fmla="*/ 3111063 w 4035973"/>
              <a:gd name="connsiteY53" fmla="*/ 5381296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974428 w 4035973"/>
              <a:gd name="connsiteY49" fmla="*/ 5318234 h 6096000"/>
              <a:gd name="connsiteX50" fmla="*/ 3005959 w 4035973"/>
              <a:gd name="connsiteY50" fmla="*/ 4897820 h 6096000"/>
              <a:gd name="connsiteX51" fmla="*/ 3058511 w 4035973"/>
              <a:gd name="connsiteY51" fmla="*/ 4666593 h 6096000"/>
              <a:gd name="connsiteX52" fmla="*/ 3205655 w 4035973"/>
              <a:gd name="connsiteY52" fmla="*/ 4845269 h 6096000"/>
              <a:gd name="connsiteX53" fmla="*/ 3111063 w 4035973"/>
              <a:gd name="connsiteY53" fmla="*/ 5381296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974428 w 4035973"/>
              <a:gd name="connsiteY49" fmla="*/ 5318234 h 6096000"/>
              <a:gd name="connsiteX50" fmla="*/ 3005959 w 4035973"/>
              <a:gd name="connsiteY50" fmla="*/ 4897820 h 6096000"/>
              <a:gd name="connsiteX51" fmla="*/ 2963918 w 4035973"/>
              <a:gd name="connsiteY51" fmla="*/ 4120055 h 6096000"/>
              <a:gd name="connsiteX52" fmla="*/ 3205655 w 4035973"/>
              <a:gd name="connsiteY52" fmla="*/ 4845269 h 6096000"/>
              <a:gd name="connsiteX53" fmla="*/ 3111063 w 4035973"/>
              <a:gd name="connsiteY53" fmla="*/ 5381296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974428 w 4035973"/>
              <a:gd name="connsiteY49" fmla="*/ 5318234 h 6096000"/>
              <a:gd name="connsiteX50" fmla="*/ 2890345 w 4035973"/>
              <a:gd name="connsiteY50" fmla="*/ 4866289 h 6096000"/>
              <a:gd name="connsiteX51" fmla="*/ 2963918 w 4035973"/>
              <a:gd name="connsiteY51" fmla="*/ 4120055 h 6096000"/>
              <a:gd name="connsiteX52" fmla="*/ 3205655 w 4035973"/>
              <a:gd name="connsiteY52" fmla="*/ 4845269 h 6096000"/>
              <a:gd name="connsiteX53" fmla="*/ 3111063 w 4035973"/>
              <a:gd name="connsiteY53" fmla="*/ 5381296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890345 w 4035973"/>
              <a:gd name="connsiteY50" fmla="*/ 4866289 h 6096000"/>
              <a:gd name="connsiteX51" fmla="*/ 2963918 w 4035973"/>
              <a:gd name="connsiteY51" fmla="*/ 4120055 h 6096000"/>
              <a:gd name="connsiteX52" fmla="*/ 3205655 w 4035973"/>
              <a:gd name="connsiteY52" fmla="*/ 4845269 h 6096000"/>
              <a:gd name="connsiteX53" fmla="*/ 3111063 w 4035973"/>
              <a:gd name="connsiteY53" fmla="*/ 5381296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05655 w 4035973"/>
              <a:gd name="connsiteY52" fmla="*/ 4845269 h 6096000"/>
              <a:gd name="connsiteX53" fmla="*/ 3111063 w 4035973"/>
              <a:gd name="connsiteY53" fmla="*/ 5381296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111063 w 4035973"/>
              <a:gd name="connsiteY53" fmla="*/ 5381296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72056 w 4035973"/>
              <a:gd name="connsiteY33" fmla="*/ 511853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1051035 w 4035973"/>
              <a:gd name="connsiteY32" fmla="*/ 4960883 h 6096000"/>
              <a:gd name="connsiteX33" fmla="*/ 1072056 w 4035973"/>
              <a:gd name="connsiteY33" fmla="*/ 511853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87972 w 4035973"/>
              <a:gd name="connsiteY31" fmla="*/ 4151586 h 6096000"/>
              <a:gd name="connsiteX32" fmla="*/ 1051035 w 4035973"/>
              <a:gd name="connsiteY32" fmla="*/ 4960883 h 6096000"/>
              <a:gd name="connsiteX33" fmla="*/ 1072056 w 4035973"/>
              <a:gd name="connsiteY33" fmla="*/ 511853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87972 w 4035973"/>
              <a:gd name="connsiteY31" fmla="*/ 4151586 h 6096000"/>
              <a:gd name="connsiteX32" fmla="*/ 1051035 w 4035973"/>
              <a:gd name="connsiteY32" fmla="*/ 4960883 h 6096000"/>
              <a:gd name="connsiteX33" fmla="*/ 1072056 w 4035973"/>
              <a:gd name="connsiteY33" fmla="*/ 511853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98785 w 4035973"/>
              <a:gd name="connsiteY29" fmla="*/ 5065986 h 6096000"/>
              <a:gd name="connsiteX30" fmla="*/ 840828 w 4035973"/>
              <a:gd name="connsiteY30" fmla="*/ 4708634 h 6096000"/>
              <a:gd name="connsiteX31" fmla="*/ 987972 w 4035973"/>
              <a:gd name="connsiteY31" fmla="*/ 4151586 h 6096000"/>
              <a:gd name="connsiteX32" fmla="*/ 1051035 w 4035973"/>
              <a:gd name="connsiteY32" fmla="*/ 4960883 h 6096000"/>
              <a:gd name="connsiteX33" fmla="*/ 1072056 w 4035973"/>
              <a:gd name="connsiteY33" fmla="*/ 511853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14703 w 4035973"/>
              <a:gd name="connsiteY28" fmla="*/ 5433848 h 6096000"/>
              <a:gd name="connsiteX29" fmla="*/ 798785 w 4035973"/>
              <a:gd name="connsiteY29" fmla="*/ 5065986 h 6096000"/>
              <a:gd name="connsiteX30" fmla="*/ 840828 w 4035973"/>
              <a:gd name="connsiteY30" fmla="*/ 4708634 h 6096000"/>
              <a:gd name="connsiteX31" fmla="*/ 987972 w 4035973"/>
              <a:gd name="connsiteY31" fmla="*/ 4151586 h 6096000"/>
              <a:gd name="connsiteX32" fmla="*/ 1051035 w 4035973"/>
              <a:gd name="connsiteY32" fmla="*/ 4960883 h 6096000"/>
              <a:gd name="connsiteX33" fmla="*/ 1072056 w 4035973"/>
              <a:gd name="connsiteY33" fmla="*/ 511853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620111 w 4035973"/>
              <a:gd name="connsiteY27" fmla="*/ 5454868 h 6096000"/>
              <a:gd name="connsiteX28" fmla="*/ 714703 w 4035973"/>
              <a:gd name="connsiteY28" fmla="*/ 5433848 h 6096000"/>
              <a:gd name="connsiteX29" fmla="*/ 798785 w 4035973"/>
              <a:gd name="connsiteY29" fmla="*/ 5065986 h 6096000"/>
              <a:gd name="connsiteX30" fmla="*/ 840828 w 4035973"/>
              <a:gd name="connsiteY30" fmla="*/ 4708634 h 6096000"/>
              <a:gd name="connsiteX31" fmla="*/ 987972 w 4035973"/>
              <a:gd name="connsiteY31" fmla="*/ 4151586 h 6096000"/>
              <a:gd name="connsiteX32" fmla="*/ 1051035 w 4035973"/>
              <a:gd name="connsiteY32" fmla="*/ 4960883 h 6096000"/>
              <a:gd name="connsiteX33" fmla="*/ 1072056 w 4035973"/>
              <a:gd name="connsiteY33" fmla="*/ 511853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04498 w 4035973"/>
              <a:gd name="connsiteY26" fmla="*/ 5507421 h 6096000"/>
              <a:gd name="connsiteX27" fmla="*/ 620111 w 4035973"/>
              <a:gd name="connsiteY27" fmla="*/ 5454868 h 6096000"/>
              <a:gd name="connsiteX28" fmla="*/ 714703 w 4035973"/>
              <a:gd name="connsiteY28" fmla="*/ 5433848 h 6096000"/>
              <a:gd name="connsiteX29" fmla="*/ 798785 w 4035973"/>
              <a:gd name="connsiteY29" fmla="*/ 5065986 h 6096000"/>
              <a:gd name="connsiteX30" fmla="*/ 840828 w 4035973"/>
              <a:gd name="connsiteY30" fmla="*/ 4708634 h 6096000"/>
              <a:gd name="connsiteX31" fmla="*/ 987972 w 4035973"/>
              <a:gd name="connsiteY31" fmla="*/ 4151586 h 6096000"/>
              <a:gd name="connsiteX32" fmla="*/ 1051035 w 4035973"/>
              <a:gd name="connsiteY32" fmla="*/ 4960883 h 6096000"/>
              <a:gd name="connsiteX33" fmla="*/ 1072056 w 4035973"/>
              <a:gd name="connsiteY33" fmla="*/ 511853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52249 w 4035973"/>
              <a:gd name="connsiteY25" fmla="*/ 5528441 h 6096000"/>
              <a:gd name="connsiteX26" fmla="*/ 504498 w 4035973"/>
              <a:gd name="connsiteY26" fmla="*/ 5507421 h 6096000"/>
              <a:gd name="connsiteX27" fmla="*/ 620111 w 4035973"/>
              <a:gd name="connsiteY27" fmla="*/ 5454868 h 6096000"/>
              <a:gd name="connsiteX28" fmla="*/ 714703 w 4035973"/>
              <a:gd name="connsiteY28" fmla="*/ 5433848 h 6096000"/>
              <a:gd name="connsiteX29" fmla="*/ 798785 w 4035973"/>
              <a:gd name="connsiteY29" fmla="*/ 5065986 h 6096000"/>
              <a:gd name="connsiteX30" fmla="*/ 840828 w 4035973"/>
              <a:gd name="connsiteY30" fmla="*/ 4708634 h 6096000"/>
              <a:gd name="connsiteX31" fmla="*/ 987972 w 4035973"/>
              <a:gd name="connsiteY31" fmla="*/ 4151586 h 6096000"/>
              <a:gd name="connsiteX32" fmla="*/ 1051035 w 4035973"/>
              <a:gd name="connsiteY32" fmla="*/ 4960883 h 6096000"/>
              <a:gd name="connsiteX33" fmla="*/ 1072056 w 4035973"/>
              <a:gd name="connsiteY33" fmla="*/ 511853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99698 w 4035973"/>
              <a:gd name="connsiteY24" fmla="*/ 5433847 h 6096000"/>
              <a:gd name="connsiteX25" fmla="*/ 252249 w 4035973"/>
              <a:gd name="connsiteY25" fmla="*/ 5528441 h 6096000"/>
              <a:gd name="connsiteX26" fmla="*/ 504498 w 4035973"/>
              <a:gd name="connsiteY26" fmla="*/ 5507421 h 6096000"/>
              <a:gd name="connsiteX27" fmla="*/ 620111 w 4035973"/>
              <a:gd name="connsiteY27" fmla="*/ 5454868 h 6096000"/>
              <a:gd name="connsiteX28" fmla="*/ 714703 w 4035973"/>
              <a:gd name="connsiteY28" fmla="*/ 5433848 h 6096000"/>
              <a:gd name="connsiteX29" fmla="*/ 798785 w 4035973"/>
              <a:gd name="connsiteY29" fmla="*/ 5065986 h 6096000"/>
              <a:gd name="connsiteX30" fmla="*/ 840828 w 4035973"/>
              <a:gd name="connsiteY30" fmla="*/ 4708634 h 6096000"/>
              <a:gd name="connsiteX31" fmla="*/ 987972 w 4035973"/>
              <a:gd name="connsiteY31" fmla="*/ 4151586 h 6096000"/>
              <a:gd name="connsiteX32" fmla="*/ 1051035 w 4035973"/>
              <a:gd name="connsiteY32" fmla="*/ 4960883 h 6096000"/>
              <a:gd name="connsiteX33" fmla="*/ 1072056 w 4035973"/>
              <a:gd name="connsiteY33" fmla="*/ 511853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472966 w 3951890"/>
              <a:gd name="connsiteY6" fmla="*/ 1839310 h 6096000"/>
              <a:gd name="connsiteX7" fmla="*/ 367862 w 3951890"/>
              <a:gd name="connsiteY7" fmla="*/ 2049517 h 6096000"/>
              <a:gd name="connsiteX8" fmla="*/ 630621 w 3951890"/>
              <a:gd name="connsiteY8" fmla="*/ 2102069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62455 w 3951890"/>
              <a:gd name="connsiteY16" fmla="*/ 3699641 h 6096000"/>
              <a:gd name="connsiteX17" fmla="*/ 472966 w 3951890"/>
              <a:gd name="connsiteY17" fmla="*/ 3804745 h 6096000"/>
              <a:gd name="connsiteX18" fmla="*/ 483476 w 3951890"/>
              <a:gd name="connsiteY18" fmla="*/ 3878317 h 6096000"/>
              <a:gd name="connsiteX19" fmla="*/ 483476 w 3951890"/>
              <a:gd name="connsiteY19" fmla="*/ 4004441 h 6096000"/>
              <a:gd name="connsiteX20" fmla="*/ 262759 w 3951890"/>
              <a:gd name="connsiteY20" fmla="*/ 4162096 h 6096000"/>
              <a:gd name="connsiteX21" fmla="*/ 210207 w 3951890"/>
              <a:gd name="connsiteY21" fmla="*/ 4708634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366345 w 3951890"/>
              <a:gd name="connsiteY87" fmla="*/ 546538 h 6096000"/>
              <a:gd name="connsiteX88" fmla="*/ 1208690 w 3951890"/>
              <a:gd name="connsiteY88" fmla="*/ 252247 h 6096000"/>
              <a:gd name="connsiteX89" fmla="*/ 1124607 w 3951890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472966 w 3951890"/>
              <a:gd name="connsiteY6" fmla="*/ 1839310 h 6096000"/>
              <a:gd name="connsiteX7" fmla="*/ 367862 w 3951890"/>
              <a:gd name="connsiteY7" fmla="*/ 2049517 h 6096000"/>
              <a:gd name="connsiteX8" fmla="*/ 630621 w 3951890"/>
              <a:gd name="connsiteY8" fmla="*/ 2102069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62455 w 3951890"/>
              <a:gd name="connsiteY16" fmla="*/ 3699641 h 6096000"/>
              <a:gd name="connsiteX17" fmla="*/ 472966 w 3951890"/>
              <a:gd name="connsiteY17" fmla="*/ 3804745 h 6096000"/>
              <a:gd name="connsiteX18" fmla="*/ 483476 w 3951890"/>
              <a:gd name="connsiteY18" fmla="*/ 3878317 h 6096000"/>
              <a:gd name="connsiteX19" fmla="*/ 483476 w 3951890"/>
              <a:gd name="connsiteY19" fmla="*/ 4004441 h 6096000"/>
              <a:gd name="connsiteX20" fmla="*/ 262759 w 3951890"/>
              <a:gd name="connsiteY20" fmla="*/ 4162096 h 6096000"/>
              <a:gd name="connsiteX21" fmla="*/ 157656 w 3951890"/>
              <a:gd name="connsiteY21" fmla="*/ 4687613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366345 w 3951890"/>
              <a:gd name="connsiteY87" fmla="*/ 546538 h 6096000"/>
              <a:gd name="connsiteX88" fmla="*/ 1208690 w 3951890"/>
              <a:gd name="connsiteY88" fmla="*/ 252247 h 6096000"/>
              <a:gd name="connsiteX89" fmla="*/ 1124607 w 3951890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472966 w 3951890"/>
              <a:gd name="connsiteY6" fmla="*/ 1839310 h 6096000"/>
              <a:gd name="connsiteX7" fmla="*/ 367862 w 3951890"/>
              <a:gd name="connsiteY7" fmla="*/ 2049517 h 6096000"/>
              <a:gd name="connsiteX8" fmla="*/ 630621 w 3951890"/>
              <a:gd name="connsiteY8" fmla="*/ 2102069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62455 w 3951890"/>
              <a:gd name="connsiteY16" fmla="*/ 3699641 h 6096000"/>
              <a:gd name="connsiteX17" fmla="*/ 472966 w 3951890"/>
              <a:gd name="connsiteY17" fmla="*/ 3804745 h 6096000"/>
              <a:gd name="connsiteX18" fmla="*/ 483476 w 3951890"/>
              <a:gd name="connsiteY18" fmla="*/ 3878317 h 6096000"/>
              <a:gd name="connsiteX19" fmla="*/ 325821 w 3951890"/>
              <a:gd name="connsiteY19" fmla="*/ 3951889 h 6096000"/>
              <a:gd name="connsiteX20" fmla="*/ 262759 w 3951890"/>
              <a:gd name="connsiteY20" fmla="*/ 4162096 h 6096000"/>
              <a:gd name="connsiteX21" fmla="*/ 157656 w 3951890"/>
              <a:gd name="connsiteY21" fmla="*/ 4687613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366345 w 3951890"/>
              <a:gd name="connsiteY87" fmla="*/ 546538 h 6096000"/>
              <a:gd name="connsiteX88" fmla="*/ 1208690 w 3951890"/>
              <a:gd name="connsiteY88" fmla="*/ 252247 h 6096000"/>
              <a:gd name="connsiteX89" fmla="*/ 1124607 w 3951890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472966 w 3951890"/>
              <a:gd name="connsiteY6" fmla="*/ 1839310 h 6096000"/>
              <a:gd name="connsiteX7" fmla="*/ 367862 w 3951890"/>
              <a:gd name="connsiteY7" fmla="*/ 2049517 h 6096000"/>
              <a:gd name="connsiteX8" fmla="*/ 630621 w 3951890"/>
              <a:gd name="connsiteY8" fmla="*/ 2102069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62455 w 3951890"/>
              <a:gd name="connsiteY16" fmla="*/ 3699641 h 6096000"/>
              <a:gd name="connsiteX17" fmla="*/ 472966 w 3951890"/>
              <a:gd name="connsiteY17" fmla="*/ 3804745 h 6096000"/>
              <a:gd name="connsiteX18" fmla="*/ 357352 w 3951890"/>
              <a:gd name="connsiteY18" fmla="*/ 3846786 h 6096000"/>
              <a:gd name="connsiteX19" fmla="*/ 325821 w 3951890"/>
              <a:gd name="connsiteY19" fmla="*/ 3951889 h 6096000"/>
              <a:gd name="connsiteX20" fmla="*/ 262759 w 3951890"/>
              <a:gd name="connsiteY20" fmla="*/ 4162096 h 6096000"/>
              <a:gd name="connsiteX21" fmla="*/ 157656 w 3951890"/>
              <a:gd name="connsiteY21" fmla="*/ 4687613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366345 w 3951890"/>
              <a:gd name="connsiteY87" fmla="*/ 546538 h 6096000"/>
              <a:gd name="connsiteX88" fmla="*/ 1208690 w 3951890"/>
              <a:gd name="connsiteY88" fmla="*/ 252247 h 6096000"/>
              <a:gd name="connsiteX89" fmla="*/ 1124607 w 3951890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472966 w 3951890"/>
              <a:gd name="connsiteY6" fmla="*/ 1839310 h 6096000"/>
              <a:gd name="connsiteX7" fmla="*/ 367862 w 3951890"/>
              <a:gd name="connsiteY7" fmla="*/ 2049517 h 6096000"/>
              <a:gd name="connsiteX8" fmla="*/ 630621 w 3951890"/>
              <a:gd name="connsiteY8" fmla="*/ 2102069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62455 w 3951890"/>
              <a:gd name="connsiteY16" fmla="*/ 3699641 h 6096000"/>
              <a:gd name="connsiteX17" fmla="*/ 346842 w 3951890"/>
              <a:gd name="connsiteY17" fmla="*/ 3762704 h 6096000"/>
              <a:gd name="connsiteX18" fmla="*/ 357352 w 3951890"/>
              <a:gd name="connsiteY18" fmla="*/ 3846786 h 6096000"/>
              <a:gd name="connsiteX19" fmla="*/ 325821 w 3951890"/>
              <a:gd name="connsiteY19" fmla="*/ 3951889 h 6096000"/>
              <a:gd name="connsiteX20" fmla="*/ 262759 w 3951890"/>
              <a:gd name="connsiteY20" fmla="*/ 4162096 h 6096000"/>
              <a:gd name="connsiteX21" fmla="*/ 157656 w 3951890"/>
              <a:gd name="connsiteY21" fmla="*/ 4687613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366345 w 3951890"/>
              <a:gd name="connsiteY87" fmla="*/ 546538 h 6096000"/>
              <a:gd name="connsiteX88" fmla="*/ 1208690 w 3951890"/>
              <a:gd name="connsiteY88" fmla="*/ 252247 h 6096000"/>
              <a:gd name="connsiteX89" fmla="*/ 1124607 w 3951890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472966 w 3951890"/>
              <a:gd name="connsiteY6" fmla="*/ 1839310 h 6096000"/>
              <a:gd name="connsiteX7" fmla="*/ 367862 w 3951890"/>
              <a:gd name="connsiteY7" fmla="*/ 2049517 h 6096000"/>
              <a:gd name="connsiteX8" fmla="*/ 630621 w 3951890"/>
              <a:gd name="connsiteY8" fmla="*/ 2102069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20414 w 3951890"/>
              <a:gd name="connsiteY16" fmla="*/ 3636579 h 6096000"/>
              <a:gd name="connsiteX17" fmla="*/ 346842 w 3951890"/>
              <a:gd name="connsiteY17" fmla="*/ 3762704 h 6096000"/>
              <a:gd name="connsiteX18" fmla="*/ 357352 w 3951890"/>
              <a:gd name="connsiteY18" fmla="*/ 3846786 h 6096000"/>
              <a:gd name="connsiteX19" fmla="*/ 325821 w 3951890"/>
              <a:gd name="connsiteY19" fmla="*/ 3951889 h 6096000"/>
              <a:gd name="connsiteX20" fmla="*/ 262759 w 3951890"/>
              <a:gd name="connsiteY20" fmla="*/ 4162096 h 6096000"/>
              <a:gd name="connsiteX21" fmla="*/ 157656 w 3951890"/>
              <a:gd name="connsiteY21" fmla="*/ 4687613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366345 w 3951890"/>
              <a:gd name="connsiteY87" fmla="*/ 546538 h 6096000"/>
              <a:gd name="connsiteX88" fmla="*/ 1208690 w 3951890"/>
              <a:gd name="connsiteY88" fmla="*/ 252247 h 6096000"/>
              <a:gd name="connsiteX89" fmla="*/ 1124607 w 3951890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399394 w 3951890"/>
              <a:gd name="connsiteY6" fmla="*/ 1797268 h 6096000"/>
              <a:gd name="connsiteX7" fmla="*/ 367862 w 3951890"/>
              <a:gd name="connsiteY7" fmla="*/ 2049517 h 6096000"/>
              <a:gd name="connsiteX8" fmla="*/ 630621 w 3951890"/>
              <a:gd name="connsiteY8" fmla="*/ 2102069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20414 w 3951890"/>
              <a:gd name="connsiteY16" fmla="*/ 3636579 h 6096000"/>
              <a:gd name="connsiteX17" fmla="*/ 346842 w 3951890"/>
              <a:gd name="connsiteY17" fmla="*/ 3762704 h 6096000"/>
              <a:gd name="connsiteX18" fmla="*/ 357352 w 3951890"/>
              <a:gd name="connsiteY18" fmla="*/ 3846786 h 6096000"/>
              <a:gd name="connsiteX19" fmla="*/ 325821 w 3951890"/>
              <a:gd name="connsiteY19" fmla="*/ 3951889 h 6096000"/>
              <a:gd name="connsiteX20" fmla="*/ 262759 w 3951890"/>
              <a:gd name="connsiteY20" fmla="*/ 4162096 h 6096000"/>
              <a:gd name="connsiteX21" fmla="*/ 157656 w 3951890"/>
              <a:gd name="connsiteY21" fmla="*/ 4687613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366345 w 3951890"/>
              <a:gd name="connsiteY87" fmla="*/ 546538 h 6096000"/>
              <a:gd name="connsiteX88" fmla="*/ 1208690 w 3951890"/>
              <a:gd name="connsiteY88" fmla="*/ 252247 h 6096000"/>
              <a:gd name="connsiteX89" fmla="*/ 1124607 w 3951890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399394 w 3951890"/>
              <a:gd name="connsiteY6" fmla="*/ 1797268 h 6096000"/>
              <a:gd name="connsiteX7" fmla="*/ 367862 w 3951890"/>
              <a:gd name="connsiteY7" fmla="*/ 2049517 h 6096000"/>
              <a:gd name="connsiteX8" fmla="*/ 630621 w 3951890"/>
              <a:gd name="connsiteY8" fmla="*/ 2060028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20414 w 3951890"/>
              <a:gd name="connsiteY16" fmla="*/ 3636579 h 6096000"/>
              <a:gd name="connsiteX17" fmla="*/ 346842 w 3951890"/>
              <a:gd name="connsiteY17" fmla="*/ 3762704 h 6096000"/>
              <a:gd name="connsiteX18" fmla="*/ 357352 w 3951890"/>
              <a:gd name="connsiteY18" fmla="*/ 3846786 h 6096000"/>
              <a:gd name="connsiteX19" fmla="*/ 325821 w 3951890"/>
              <a:gd name="connsiteY19" fmla="*/ 3951889 h 6096000"/>
              <a:gd name="connsiteX20" fmla="*/ 262759 w 3951890"/>
              <a:gd name="connsiteY20" fmla="*/ 4162096 h 6096000"/>
              <a:gd name="connsiteX21" fmla="*/ 157656 w 3951890"/>
              <a:gd name="connsiteY21" fmla="*/ 4687613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366345 w 3951890"/>
              <a:gd name="connsiteY87" fmla="*/ 546538 h 6096000"/>
              <a:gd name="connsiteX88" fmla="*/ 1208690 w 3951890"/>
              <a:gd name="connsiteY88" fmla="*/ 252247 h 6096000"/>
              <a:gd name="connsiteX89" fmla="*/ 1124607 w 3951890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399394 w 3951890"/>
              <a:gd name="connsiteY6" fmla="*/ 1797268 h 6096000"/>
              <a:gd name="connsiteX7" fmla="*/ 430924 w 3951890"/>
              <a:gd name="connsiteY7" fmla="*/ 2007475 h 6096000"/>
              <a:gd name="connsiteX8" fmla="*/ 630621 w 3951890"/>
              <a:gd name="connsiteY8" fmla="*/ 2060028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20414 w 3951890"/>
              <a:gd name="connsiteY16" fmla="*/ 3636579 h 6096000"/>
              <a:gd name="connsiteX17" fmla="*/ 346842 w 3951890"/>
              <a:gd name="connsiteY17" fmla="*/ 3762704 h 6096000"/>
              <a:gd name="connsiteX18" fmla="*/ 357352 w 3951890"/>
              <a:gd name="connsiteY18" fmla="*/ 3846786 h 6096000"/>
              <a:gd name="connsiteX19" fmla="*/ 325821 w 3951890"/>
              <a:gd name="connsiteY19" fmla="*/ 3951889 h 6096000"/>
              <a:gd name="connsiteX20" fmla="*/ 262759 w 3951890"/>
              <a:gd name="connsiteY20" fmla="*/ 4162096 h 6096000"/>
              <a:gd name="connsiteX21" fmla="*/ 157656 w 3951890"/>
              <a:gd name="connsiteY21" fmla="*/ 4687613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366345 w 3951890"/>
              <a:gd name="connsiteY87" fmla="*/ 546538 h 6096000"/>
              <a:gd name="connsiteX88" fmla="*/ 1208690 w 3951890"/>
              <a:gd name="connsiteY88" fmla="*/ 252247 h 6096000"/>
              <a:gd name="connsiteX89" fmla="*/ 1124607 w 3951890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399394 w 3951890"/>
              <a:gd name="connsiteY6" fmla="*/ 1797268 h 6096000"/>
              <a:gd name="connsiteX7" fmla="*/ 430924 w 3951890"/>
              <a:gd name="connsiteY7" fmla="*/ 2007475 h 6096000"/>
              <a:gd name="connsiteX8" fmla="*/ 630621 w 3951890"/>
              <a:gd name="connsiteY8" fmla="*/ 2060028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20414 w 3951890"/>
              <a:gd name="connsiteY16" fmla="*/ 3636579 h 6096000"/>
              <a:gd name="connsiteX17" fmla="*/ 346842 w 3951890"/>
              <a:gd name="connsiteY17" fmla="*/ 3762704 h 6096000"/>
              <a:gd name="connsiteX18" fmla="*/ 357352 w 3951890"/>
              <a:gd name="connsiteY18" fmla="*/ 3846786 h 6096000"/>
              <a:gd name="connsiteX19" fmla="*/ 325821 w 3951890"/>
              <a:gd name="connsiteY19" fmla="*/ 3951889 h 6096000"/>
              <a:gd name="connsiteX20" fmla="*/ 262759 w 3951890"/>
              <a:gd name="connsiteY20" fmla="*/ 4162096 h 6096000"/>
              <a:gd name="connsiteX21" fmla="*/ 157656 w 3951890"/>
              <a:gd name="connsiteY21" fmla="*/ 4687613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366345 w 3951890"/>
              <a:gd name="connsiteY87" fmla="*/ 546538 h 6096000"/>
              <a:gd name="connsiteX88" fmla="*/ 1271752 w 3951890"/>
              <a:gd name="connsiteY88" fmla="*/ 210206 h 6096000"/>
              <a:gd name="connsiteX89" fmla="*/ 1124607 w 3951890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399394 w 3951890"/>
              <a:gd name="connsiteY6" fmla="*/ 1797268 h 6096000"/>
              <a:gd name="connsiteX7" fmla="*/ 430924 w 3951890"/>
              <a:gd name="connsiteY7" fmla="*/ 2007475 h 6096000"/>
              <a:gd name="connsiteX8" fmla="*/ 630621 w 3951890"/>
              <a:gd name="connsiteY8" fmla="*/ 2060028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20414 w 3951890"/>
              <a:gd name="connsiteY16" fmla="*/ 3636579 h 6096000"/>
              <a:gd name="connsiteX17" fmla="*/ 346842 w 3951890"/>
              <a:gd name="connsiteY17" fmla="*/ 3762704 h 6096000"/>
              <a:gd name="connsiteX18" fmla="*/ 357352 w 3951890"/>
              <a:gd name="connsiteY18" fmla="*/ 3846786 h 6096000"/>
              <a:gd name="connsiteX19" fmla="*/ 325821 w 3951890"/>
              <a:gd name="connsiteY19" fmla="*/ 3951889 h 6096000"/>
              <a:gd name="connsiteX20" fmla="*/ 262759 w 3951890"/>
              <a:gd name="connsiteY20" fmla="*/ 4162096 h 6096000"/>
              <a:gd name="connsiteX21" fmla="*/ 157656 w 3951890"/>
              <a:gd name="connsiteY21" fmla="*/ 4687613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408387 w 3951890"/>
              <a:gd name="connsiteY87" fmla="*/ 525517 h 6096000"/>
              <a:gd name="connsiteX88" fmla="*/ 1271752 w 3951890"/>
              <a:gd name="connsiteY88" fmla="*/ 210206 h 6096000"/>
              <a:gd name="connsiteX89" fmla="*/ 1124607 w 3951890"/>
              <a:gd name="connsiteY89" fmla="*/ 136634 h 6096000"/>
              <a:gd name="connsiteX0" fmla="*/ 1124607 w 3951890"/>
              <a:gd name="connsiteY0" fmla="*/ 126124 h 6085490"/>
              <a:gd name="connsiteX1" fmla="*/ 935421 w 3951890"/>
              <a:gd name="connsiteY1" fmla="*/ 515007 h 6085490"/>
              <a:gd name="connsiteX2" fmla="*/ 399393 w 3951890"/>
              <a:gd name="connsiteY2" fmla="*/ 662152 h 6085490"/>
              <a:gd name="connsiteX3" fmla="*/ 84083 w 3951890"/>
              <a:gd name="connsiteY3" fmla="*/ 945931 h 6085490"/>
              <a:gd name="connsiteX4" fmla="*/ 84083 w 3951890"/>
              <a:gd name="connsiteY4" fmla="*/ 1219200 h 6085490"/>
              <a:gd name="connsiteX5" fmla="*/ 294290 w 3951890"/>
              <a:gd name="connsiteY5" fmla="*/ 1618593 h 6085490"/>
              <a:gd name="connsiteX6" fmla="*/ 399394 w 3951890"/>
              <a:gd name="connsiteY6" fmla="*/ 1786758 h 6085490"/>
              <a:gd name="connsiteX7" fmla="*/ 430924 w 3951890"/>
              <a:gd name="connsiteY7" fmla="*/ 1996965 h 6085490"/>
              <a:gd name="connsiteX8" fmla="*/ 630621 w 3951890"/>
              <a:gd name="connsiteY8" fmla="*/ 2049518 h 6085490"/>
              <a:gd name="connsiteX9" fmla="*/ 819807 w 3951890"/>
              <a:gd name="connsiteY9" fmla="*/ 1797269 h 6085490"/>
              <a:gd name="connsiteX10" fmla="*/ 756745 w 3951890"/>
              <a:gd name="connsiteY10" fmla="*/ 1376855 h 6085490"/>
              <a:gd name="connsiteX11" fmla="*/ 672662 w 3951890"/>
              <a:gd name="connsiteY11" fmla="*/ 1177159 h 6085490"/>
              <a:gd name="connsiteX12" fmla="*/ 851338 w 3951890"/>
              <a:gd name="connsiteY12" fmla="*/ 1135117 h 6085490"/>
              <a:gd name="connsiteX13" fmla="*/ 1019504 w 3951890"/>
              <a:gd name="connsiteY13" fmla="*/ 1608083 h 6085490"/>
              <a:gd name="connsiteX14" fmla="*/ 1051035 w 3951890"/>
              <a:gd name="connsiteY14" fmla="*/ 2017986 h 6085490"/>
              <a:gd name="connsiteX15" fmla="*/ 998483 w 3951890"/>
              <a:gd name="connsiteY15" fmla="*/ 2490952 h 6085490"/>
              <a:gd name="connsiteX16" fmla="*/ 420414 w 3951890"/>
              <a:gd name="connsiteY16" fmla="*/ 3626069 h 6085490"/>
              <a:gd name="connsiteX17" fmla="*/ 346842 w 3951890"/>
              <a:gd name="connsiteY17" fmla="*/ 3752194 h 6085490"/>
              <a:gd name="connsiteX18" fmla="*/ 357352 w 3951890"/>
              <a:gd name="connsiteY18" fmla="*/ 3836276 h 6085490"/>
              <a:gd name="connsiteX19" fmla="*/ 325821 w 3951890"/>
              <a:gd name="connsiteY19" fmla="*/ 3941379 h 6085490"/>
              <a:gd name="connsiteX20" fmla="*/ 262759 w 3951890"/>
              <a:gd name="connsiteY20" fmla="*/ 4151586 h 6085490"/>
              <a:gd name="connsiteX21" fmla="*/ 157656 w 3951890"/>
              <a:gd name="connsiteY21" fmla="*/ 4677103 h 6085490"/>
              <a:gd name="connsiteX22" fmla="*/ 0 w 3951890"/>
              <a:gd name="connsiteY22" fmla="*/ 5265683 h 6085490"/>
              <a:gd name="connsiteX23" fmla="*/ 21021 w 3951890"/>
              <a:gd name="connsiteY23" fmla="*/ 5381296 h 6085490"/>
              <a:gd name="connsiteX24" fmla="*/ 115615 w 3951890"/>
              <a:gd name="connsiteY24" fmla="*/ 5423337 h 6085490"/>
              <a:gd name="connsiteX25" fmla="*/ 168166 w 3951890"/>
              <a:gd name="connsiteY25" fmla="*/ 5517931 h 6085490"/>
              <a:gd name="connsiteX26" fmla="*/ 420415 w 3951890"/>
              <a:gd name="connsiteY26" fmla="*/ 5496911 h 6085490"/>
              <a:gd name="connsiteX27" fmla="*/ 536028 w 3951890"/>
              <a:gd name="connsiteY27" fmla="*/ 5444358 h 6085490"/>
              <a:gd name="connsiteX28" fmla="*/ 630620 w 3951890"/>
              <a:gd name="connsiteY28" fmla="*/ 5423338 h 6085490"/>
              <a:gd name="connsiteX29" fmla="*/ 714702 w 3951890"/>
              <a:gd name="connsiteY29" fmla="*/ 5055476 h 6085490"/>
              <a:gd name="connsiteX30" fmla="*/ 756745 w 3951890"/>
              <a:gd name="connsiteY30" fmla="*/ 4698124 h 6085490"/>
              <a:gd name="connsiteX31" fmla="*/ 903889 w 3951890"/>
              <a:gd name="connsiteY31" fmla="*/ 4141076 h 6085490"/>
              <a:gd name="connsiteX32" fmla="*/ 966952 w 3951890"/>
              <a:gd name="connsiteY32" fmla="*/ 4950373 h 6085490"/>
              <a:gd name="connsiteX33" fmla="*/ 987973 w 3951890"/>
              <a:gd name="connsiteY33" fmla="*/ 5108027 h 6085490"/>
              <a:gd name="connsiteX34" fmla="*/ 1103587 w 3951890"/>
              <a:gd name="connsiteY34" fmla="*/ 5234150 h 6085490"/>
              <a:gd name="connsiteX35" fmla="*/ 1240220 w 3951890"/>
              <a:gd name="connsiteY35" fmla="*/ 5234152 h 6085490"/>
              <a:gd name="connsiteX36" fmla="*/ 1366345 w 3951890"/>
              <a:gd name="connsiteY36" fmla="*/ 5213131 h 6085490"/>
              <a:gd name="connsiteX37" fmla="*/ 1587062 w 3951890"/>
              <a:gd name="connsiteY37" fmla="*/ 4740165 h 6085490"/>
              <a:gd name="connsiteX38" fmla="*/ 1692166 w 3951890"/>
              <a:gd name="connsiteY38" fmla="*/ 4298732 h 6085490"/>
              <a:gd name="connsiteX39" fmla="*/ 2070539 w 3951890"/>
              <a:gd name="connsiteY39" fmla="*/ 4414344 h 6085490"/>
              <a:gd name="connsiteX40" fmla="*/ 2217683 w 3951890"/>
              <a:gd name="connsiteY40" fmla="*/ 4834760 h 6085490"/>
              <a:gd name="connsiteX41" fmla="*/ 2280745 w 3951890"/>
              <a:gd name="connsiteY41" fmla="*/ 5391807 h 6085490"/>
              <a:gd name="connsiteX42" fmla="*/ 2354317 w 3951890"/>
              <a:gd name="connsiteY42" fmla="*/ 5738648 h 6085490"/>
              <a:gd name="connsiteX43" fmla="*/ 2417381 w 3951890"/>
              <a:gd name="connsiteY43" fmla="*/ 5917323 h 6085490"/>
              <a:gd name="connsiteX44" fmla="*/ 2575035 w 3951890"/>
              <a:gd name="connsiteY44" fmla="*/ 6085490 h 6085490"/>
              <a:gd name="connsiteX45" fmla="*/ 2722180 w 3951890"/>
              <a:gd name="connsiteY45" fmla="*/ 6053959 h 6085490"/>
              <a:gd name="connsiteX46" fmla="*/ 2837794 w 3951890"/>
              <a:gd name="connsiteY46" fmla="*/ 6043448 h 6085490"/>
              <a:gd name="connsiteX47" fmla="*/ 2774731 w 3951890"/>
              <a:gd name="connsiteY47" fmla="*/ 5812221 h 6085490"/>
              <a:gd name="connsiteX48" fmla="*/ 2680138 w 3951890"/>
              <a:gd name="connsiteY48" fmla="*/ 5549462 h 6085490"/>
              <a:gd name="connsiteX49" fmla="*/ 2711669 w 3951890"/>
              <a:gd name="connsiteY49" fmla="*/ 5171089 h 6085490"/>
              <a:gd name="connsiteX50" fmla="*/ 2711669 w 3951890"/>
              <a:gd name="connsiteY50" fmla="*/ 4866289 h 6085490"/>
              <a:gd name="connsiteX51" fmla="*/ 2879835 w 3951890"/>
              <a:gd name="connsiteY51" fmla="*/ 4109545 h 6085490"/>
              <a:gd name="connsiteX52" fmla="*/ 3174123 w 3951890"/>
              <a:gd name="connsiteY52" fmla="*/ 4403835 h 6085490"/>
              <a:gd name="connsiteX53" fmla="*/ 2932386 w 3951890"/>
              <a:gd name="connsiteY53" fmla="*/ 5360275 h 6085490"/>
              <a:gd name="connsiteX54" fmla="*/ 2974428 w 3951890"/>
              <a:gd name="connsiteY54" fmla="*/ 5801711 h 6085490"/>
              <a:gd name="connsiteX55" fmla="*/ 3090041 w 3951890"/>
              <a:gd name="connsiteY55" fmla="*/ 5896303 h 6085490"/>
              <a:gd name="connsiteX56" fmla="*/ 3310758 w 3951890"/>
              <a:gd name="connsiteY56" fmla="*/ 5906815 h 6085490"/>
              <a:gd name="connsiteX57" fmla="*/ 3468413 w 3951890"/>
              <a:gd name="connsiteY57" fmla="*/ 6001407 h 6085490"/>
              <a:gd name="connsiteX58" fmla="*/ 3573518 w 3951890"/>
              <a:gd name="connsiteY58" fmla="*/ 5917324 h 6085490"/>
              <a:gd name="connsiteX59" fmla="*/ 3783725 w 3951890"/>
              <a:gd name="connsiteY59" fmla="*/ 5580993 h 6085490"/>
              <a:gd name="connsiteX60" fmla="*/ 3899339 w 3951890"/>
              <a:gd name="connsiteY60" fmla="*/ 5276193 h 6085490"/>
              <a:gd name="connsiteX61" fmla="*/ 3951890 w 3951890"/>
              <a:gd name="connsiteY61" fmla="*/ 4614042 h 6085490"/>
              <a:gd name="connsiteX62" fmla="*/ 3941380 w 3951890"/>
              <a:gd name="connsiteY62" fmla="*/ 4298731 h 6085490"/>
              <a:gd name="connsiteX63" fmla="*/ 3668111 w 3951890"/>
              <a:gd name="connsiteY63" fmla="*/ 3983421 h 6085490"/>
              <a:gd name="connsiteX64" fmla="*/ 3457904 w 3951890"/>
              <a:gd name="connsiteY64" fmla="*/ 3163614 h 6085490"/>
              <a:gd name="connsiteX65" fmla="*/ 3279228 w 3951890"/>
              <a:gd name="connsiteY65" fmla="*/ 2669628 h 6085490"/>
              <a:gd name="connsiteX66" fmla="*/ 3090042 w 3951890"/>
              <a:gd name="connsiteY66" fmla="*/ 2417379 h 6085490"/>
              <a:gd name="connsiteX67" fmla="*/ 2911366 w 3951890"/>
              <a:gd name="connsiteY67" fmla="*/ 2049517 h 6085490"/>
              <a:gd name="connsiteX68" fmla="*/ 2764221 w 3951890"/>
              <a:gd name="connsiteY68" fmla="*/ 1807779 h 6085490"/>
              <a:gd name="connsiteX69" fmla="*/ 2827283 w 3951890"/>
              <a:gd name="connsiteY69" fmla="*/ 1408386 h 6085490"/>
              <a:gd name="connsiteX70" fmla="*/ 2890345 w 3951890"/>
              <a:gd name="connsiteY70" fmla="*/ 1313793 h 6085490"/>
              <a:gd name="connsiteX71" fmla="*/ 2858814 w 3951890"/>
              <a:gd name="connsiteY71" fmla="*/ 1660635 h 6085490"/>
              <a:gd name="connsiteX72" fmla="*/ 3016469 w 3951890"/>
              <a:gd name="connsiteY72" fmla="*/ 2123090 h 6085490"/>
              <a:gd name="connsiteX73" fmla="*/ 3563007 w 3951890"/>
              <a:gd name="connsiteY73" fmla="*/ 2144110 h 6085490"/>
              <a:gd name="connsiteX74" fmla="*/ 3668111 w 3951890"/>
              <a:gd name="connsiteY74" fmla="*/ 1954924 h 6085490"/>
              <a:gd name="connsiteX75" fmla="*/ 3436883 w 3951890"/>
              <a:gd name="connsiteY75" fmla="*/ 1723697 h 6085490"/>
              <a:gd name="connsiteX76" fmla="*/ 3657600 w 3951890"/>
              <a:gd name="connsiteY76" fmla="*/ 1345324 h 6085490"/>
              <a:gd name="connsiteX77" fmla="*/ 3594538 w 3951890"/>
              <a:gd name="connsiteY77" fmla="*/ 756745 h 6085490"/>
              <a:gd name="connsiteX78" fmla="*/ 3520966 w 3951890"/>
              <a:gd name="connsiteY78" fmla="*/ 641131 h 6085490"/>
              <a:gd name="connsiteX79" fmla="*/ 3069021 w 3951890"/>
              <a:gd name="connsiteY79" fmla="*/ 409904 h 6085490"/>
              <a:gd name="connsiteX80" fmla="*/ 2816773 w 3951890"/>
              <a:gd name="connsiteY80" fmla="*/ 357352 h 6085490"/>
              <a:gd name="connsiteX81" fmla="*/ 2585545 w 3951890"/>
              <a:gd name="connsiteY81" fmla="*/ 0 h 6085490"/>
              <a:gd name="connsiteX82" fmla="*/ 2469931 w 3951890"/>
              <a:gd name="connsiteY82" fmla="*/ 157656 h 6085490"/>
              <a:gd name="connsiteX83" fmla="*/ 2322786 w 3951890"/>
              <a:gd name="connsiteY83" fmla="*/ 420414 h 6085490"/>
              <a:gd name="connsiteX84" fmla="*/ 2123090 w 3951890"/>
              <a:gd name="connsiteY84" fmla="*/ 620110 h 6085490"/>
              <a:gd name="connsiteX85" fmla="*/ 1828801 w 3951890"/>
              <a:gd name="connsiteY85" fmla="*/ 714704 h 6085490"/>
              <a:gd name="connsiteX86" fmla="*/ 1597573 w 3951890"/>
              <a:gd name="connsiteY86" fmla="*/ 746234 h 6085490"/>
              <a:gd name="connsiteX87" fmla="*/ 1408387 w 3951890"/>
              <a:gd name="connsiteY87" fmla="*/ 515007 h 6085490"/>
              <a:gd name="connsiteX88" fmla="*/ 1271752 w 3951890"/>
              <a:gd name="connsiteY88" fmla="*/ 199696 h 6085490"/>
              <a:gd name="connsiteX89" fmla="*/ 1124607 w 3951890"/>
              <a:gd name="connsiteY89" fmla="*/ 126124 h 6085490"/>
              <a:gd name="connsiteX0" fmla="*/ 1124607 w 3951890"/>
              <a:gd name="connsiteY0" fmla="*/ 0 h 5959366"/>
              <a:gd name="connsiteX1" fmla="*/ 935421 w 3951890"/>
              <a:gd name="connsiteY1" fmla="*/ 388883 h 5959366"/>
              <a:gd name="connsiteX2" fmla="*/ 399393 w 3951890"/>
              <a:gd name="connsiteY2" fmla="*/ 536028 h 5959366"/>
              <a:gd name="connsiteX3" fmla="*/ 84083 w 3951890"/>
              <a:gd name="connsiteY3" fmla="*/ 819807 h 5959366"/>
              <a:gd name="connsiteX4" fmla="*/ 84083 w 3951890"/>
              <a:gd name="connsiteY4" fmla="*/ 1093076 h 5959366"/>
              <a:gd name="connsiteX5" fmla="*/ 294290 w 3951890"/>
              <a:gd name="connsiteY5" fmla="*/ 1492469 h 5959366"/>
              <a:gd name="connsiteX6" fmla="*/ 399394 w 3951890"/>
              <a:gd name="connsiteY6" fmla="*/ 1660634 h 5959366"/>
              <a:gd name="connsiteX7" fmla="*/ 430924 w 3951890"/>
              <a:gd name="connsiteY7" fmla="*/ 1870841 h 5959366"/>
              <a:gd name="connsiteX8" fmla="*/ 630621 w 3951890"/>
              <a:gd name="connsiteY8" fmla="*/ 1923394 h 5959366"/>
              <a:gd name="connsiteX9" fmla="*/ 819807 w 3951890"/>
              <a:gd name="connsiteY9" fmla="*/ 1671145 h 5959366"/>
              <a:gd name="connsiteX10" fmla="*/ 756745 w 3951890"/>
              <a:gd name="connsiteY10" fmla="*/ 1250731 h 5959366"/>
              <a:gd name="connsiteX11" fmla="*/ 672662 w 3951890"/>
              <a:gd name="connsiteY11" fmla="*/ 1051035 h 5959366"/>
              <a:gd name="connsiteX12" fmla="*/ 851338 w 3951890"/>
              <a:gd name="connsiteY12" fmla="*/ 1008993 h 5959366"/>
              <a:gd name="connsiteX13" fmla="*/ 1019504 w 3951890"/>
              <a:gd name="connsiteY13" fmla="*/ 1481959 h 5959366"/>
              <a:gd name="connsiteX14" fmla="*/ 1051035 w 3951890"/>
              <a:gd name="connsiteY14" fmla="*/ 1891862 h 5959366"/>
              <a:gd name="connsiteX15" fmla="*/ 998483 w 3951890"/>
              <a:gd name="connsiteY15" fmla="*/ 2364828 h 5959366"/>
              <a:gd name="connsiteX16" fmla="*/ 420414 w 3951890"/>
              <a:gd name="connsiteY16" fmla="*/ 3499945 h 5959366"/>
              <a:gd name="connsiteX17" fmla="*/ 346842 w 3951890"/>
              <a:gd name="connsiteY17" fmla="*/ 3626070 h 5959366"/>
              <a:gd name="connsiteX18" fmla="*/ 357352 w 3951890"/>
              <a:gd name="connsiteY18" fmla="*/ 3710152 h 5959366"/>
              <a:gd name="connsiteX19" fmla="*/ 325821 w 3951890"/>
              <a:gd name="connsiteY19" fmla="*/ 3815255 h 5959366"/>
              <a:gd name="connsiteX20" fmla="*/ 262759 w 3951890"/>
              <a:gd name="connsiteY20" fmla="*/ 4025462 h 5959366"/>
              <a:gd name="connsiteX21" fmla="*/ 157656 w 3951890"/>
              <a:gd name="connsiteY21" fmla="*/ 4550979 h 5959366"/>
              <a:gd name="connsiteX22" fmla="*/ 0 w 3951890"/>
              <a:gd name="connsiteY22" fmla="*/ 5139559 h 5959366"/>
              <a:gd name="connsiteX23" fmla="*/ 21021 w 3951890"/>
              <a:gd name="connsiteY23" fmla="*/ 5255172 h 5959366"/>
              <a:gd name="connsiteX24" fmla="*/ 115615 w 3951890"/>
              <a:gd name="connsiteY24" fmla="*/ 5297213 h 5959366"/>
              <a:gd name="connsiteX25" fmla="*/ 168166 w 3951890"/>
              <a:gd name="connsiteY25" fmla="*/ 5391807 h 5959366"/>
              <a:gd name="connsiteX26" fmla="*/ 420415 w 3951890"/>
              <a:gd name="connsiteY26" fmla="*/ 5370787 h 5959366"/>
              <a:gd name="connsiteX27" fmla="*/ 536028 w 3951890"/>
              <a:gd name="connsiteY27" fmla="*/ 5318234 h 5959366"/>
              <a:gd name="connsiteX28" fmla="*/ 630620 w 3951890"/>
              <a:gd name="connsiteY28" fmla="*/ 5297214 h 5959366"/>
              <a:gd name="connsiteX29" fmla="*/ 714702 w 3951890"/>
              <a:gd name="connsiteY29" fmla="*/ 4929352 h 5959366"/>
              <a:gd name="connsiteX30" fmla="*/ 756745 w 3951890"/>
              <a:gd name="connsiteY30" fmla="*/ 4572000 h 5959366"/>
              <a:gd name="connsiteX31" fmla="*/ 903889 w 3951890"/>
              <a:gd name="connsiteY31" fmla="*/ 4014952 h 5959366"/>
              <a:gd name="connsiteX32" fmla="*/ 966952 w 3951890"/>
              <a:gd name="connsiteY32" fmla="*/ 4824249 h 5959366"/>
              <a:gd name="connsiteX33" fmla="*/ 987973 w 3951890"/>
              <a:gd name="connsiteY33" fmla="*/ 4981903 h 5959366"/>
              <a:gd name="connsiteX34" fmla="*/ 1103587 w 3951890"/>
              <a:gd name="connsiteY34" fmla="*/ 5108026 h 5959366"/>
              <a:gd name="connsiteX35" fmla="*/ 1240220 w 3951890"/>
              <a:gd name="connsiteY35" fmla="*/ 5108028 h 5959366"/>
              <a:gd name="connsiteX36" fmla="*/ 1366345 w 3951890"/>
              <a:gd name="connsiteY36" fmla="*/ 5087007 h 5959366"/>
              <a:gd name="connsiteX37" fmla="*/ 1587062 w 3951890"/>
              <a:gd name="connsiteY37" fmla="*/ 4614041 h 5959366"/>
              <a:gd name="connsiteX38" fmla="*/ 1692166 w 3951890"/>
              <a:gd name="connsiteY38" fmla="*/ 4172608 h 5959366"/>
              <a:gd name="connsiteX39" fmla="*/ 2070539 w 3951890"/>
              <a:gd name="connsiteY39" fmla="*/ 4288220 h 5959366"/>
              <a:gd name="connsiteX40" fmla="*/ 2217683 w 3951890"/>
              <a:gd name="connsiteY40" fmla="*/ 4708636 h 5959366"/>
              <a:gd name="connsiteX41" fmla="*/ 2280745 w 3951890"/>
              <a:gd name="connsiteY41" fmla="*/ 5265683 h 5959366"/>
              <a:gd name="connsiteX42" fmla="*/ 2354317 w 3951890"/>
              <a:gd name="connsiteY42" fmla="*/ 5612524 h 5959366"/>
              <a:gd name="connsiteX43" fmla="*/ 2417381 w 3951890"/>
              <a:gd name="connsiteY43" fmla="*/ 5791199 h 5959366"/>
              <a:gd name="connsiteX44" fmla="*/ 2575035 w 3951890"/>
              <a:gd name="connsiteY44" fmla="*/ 5959366 h 5959366"/>
              <a:gd name="connsiteX45" fmla="*/ 2722180 w 3951890"/>
              <a:gd name="connsiteY45" fmla="*/ 5927835 h 5959366"/>
              <a:gd name="connsiteX46" fmla="*/ 2837794 w 3951890"/>
              <a:gd name="connsiteY46" fmla="*/ 5917324 h 5959366"/>
              <a:gd name="connsiteX47" fmla="*/ 2774731 w 3951890"/>
              <a:gd name="connsiteY47" fmla="*/ 5686097 h 5959366"/>
              <a:gd name="connsiteX48" fmla="*/ 2680138 w 3951890"/>
              <a:gd name="connsiteY48" fmla="*/ 5423338 h 5959366"/>
              <a:gd name="connsiteX49" fmla="*/ 2711669 w 3951890"/>
              <a:gd name="connsiteY49" fmla="*/ 5044965 h 5959366"/>
              <a:gd name="connsiteX50" fmla="*/ 2711669 w 3951890"/>
              <a:gd name="connsiteY50" fmla="*/ 4740165 h 5959366"/>
              <a:gd name="connsiteX51" fmla="*/ 2879835 w 3951890"/>
              <a:gd name="connsiteY51" fmla="*/ 3983421 h 5959366"/>
              <a:gd name="connsiteX52" fmla="*/ 3174123 w 3951890"/>
              <a:gd name="connsiteY52" fmla="*/ 4277711 h 5959366"/>
              <a:gd name="connsiteX53" fmla="*/ 2932386 w 3951890"/>
              <a:gd name="connsiteY53" fmla="*/ 5234151 h 5959366"/>
              <a:gd name="connsiteX54" fmla="*/ 2974428 w 3951890"/>
              <a:gd name="connsiteY54" fmla="*/ 5675587 h 5959366"/>
              <a:gd name="connsiteX55" fmla="*/ 3090041 w 3951890"/>
              <a:gd name="connsiteY55" fmla="*/ 5770179 h 5959366"/>
              <a:gd name="connsiteX56" fmla="*/ 3310758 w 3951890"/>
              <a:gd name="connsiteY56" fmla="*/ 5780691 h 5959366"/>
              <a:gd name="connsiteX57" fmla="*/ 3468413 w 3951890"/>
              <a:gd name="connsiteY57" fmla="*/ 5875283 h 5959366"/>
              <a:gd name="connsiteX58" fmla="*/ 3573518 w 3951890"/>
              <a:gd name="connsiteY58" fmla="*/ 5791200 h 5959366"/>
              <a:gd name="connsiteX59" fmla="*/ 3783725 w 3951890"/>
              <a:gd name="connsiteY59" fmla="*/ 5454869 h 5959366"/>
              <a:gd name="connsiteX60" fmla="*/ 3899339 w 3951890"/>
              <a:gd name="connsiteY60" fmla="*/ 5150069 h 5959366"/>
              <a:gd name="connsiteX61" fmla="*/ 3951890 w 3951890"/>
              <a:gd name="connsiteY61" fmla="*/ 4487918 h 5959366"/>
              <a:gd name="connsiteX62" fmla="*/ 3941380 w 3951890"/>
              <a:gd name="connsiteY62" fmla="*/ 4172607 h 5959366"/>
              <a:gd name="connsiteX63" fmla="*/ 3668111 w 3951890"/>
              <a:gd name="connsiteY63" fmla="*/ 3857297 h 5959366"/>
              <a:gd name="connsiteX64" fmla="*/ 3457904 w 3951890"/>
              <a:gd name="connsiteY64" fmla="*/ 3037490 h 5959366"/>
              <a:gd name="connsiteX65" fmla="*/ 3279228 w 3951890"/>
              <a:gd name="connsiteY65" fmla="*/ 2543504 h 5959366"/>
              <a:gd name="connsiteX66" fmla="*/ 3090042 w 3951890"/>
              <a:gd name="connsiteY66" fmla="*/ 2291255 h 5959366"/>
              <a:gd name="connsiteX67" fmla="*/ 2911366 w 3951890"/>
              <a:gd name="connsiteY67" fmla="*/ 1923393 h 5959366"/>
              <a:gd name="connsiteX68" fmla="*/ 2764221 w 3951890"/>
              <a:gd name="connsiteY68" fmla="*/ 1681655 h 5959366"/>
              <a:gd name="connsiteX69" fmla="*/ 2827283 w 3951890"/>
              <a:gd name="connsiteY69" fmla="*/ 1282262 h 5959366"/>
              <a:gd name="connsiteX70" fmla="*/ 2890345 w 3951890"/>
              <a:gd name="connsiteY70" fmla="*/ 1187669 h 5959366"/>
              <a:gd name="connsiteX71" fmla="*/ 2858814 w 3951890"/>
              <a:gd name="connsiteY71" fmla="*/ 1534511 h 5959366"/>
              <a:gd name="connsiteX72" fmla="*/ 3016469 w 3951890"/>
              <a:gd name="connsiteY72" fmla="*/ 1996966 h 5959366"/>
              <a:gd name="connsiteX73" fmla="*/ 3563007 w 3951890"/>
              <a:gd name="connsiteY73" fmla="*/ 2017986 h 5959366"/>
              <a:gd name="connsiteX74" fmla="*/ 3668111 w 3951890"/>
              <a:gd name="connsiteY74" fmla="*/ 1828800 h 5959366"/>
              <a:gd name="connsiteX75" fmla="*/ 3436883 w 3951890"/>
              <a:gd name="connsiteY75" fmla="*/ 1597573 h 5959366"/>
              <a:gd name="connsiteX76" fmla="*/ 3657600 w 3951890"/>
              <a:gd name="connsiteY76" fmla="*/ 1219200 h 5959366"/>
              <a:gd name="connsiteX77" fmla="*/ 3594538 w 3951890"/>
              <a:gd name="connsiteY77" fmla="*/ 630621 h 5959366"/>
              <a:gd name="connsiteX78" fmla="*/ 3520966 w 3951890"/>
              <a:gd name="connsiteY78" fmla="*/ 515007 h 5959366"/>
              <a:gd name="connsiteX79" fmla="*/ 3069021 w 3951890"/>
              <a:gd name="connsiteY79" fmla="*/ 283780 h 5959366"/>
              <a:gd name="connsiteX80" fmla="*/ 2816773 w 3951890"/>
              <a:gd name="connsiteY80" fmla="*/ 231228 h 5959366"/>
              <a:gd name="connsiteX81" fmla="*/ 2606566 w 3951890"/>
              <a:gd name="connsiteY81" fmla="*/ 42042 h 5959366"/>
              <a:gd name="connsiteX82" fmla="*/ 2469931 w 3951890"/>
              <a:gd name="connsiteY82" fmla="*/ 31532 h 5959366"/>
              <a:gd name="connsiteX83" fmla="*/ 2322786 w 3951890"/>
              <a:gd name="connsiteY83" fmla="*/ 294290 h 5959366"/>
              <a:gd name="connsiteX84" fmla="*/ 2123090 w 3951890"/>
              <a:gd name="connsiteY84" fmla="*/ 493986 h 5959366"/>
              <a:gd name="connsiteX85" fmla="*/ 1828801 w 3951890"/>
              <a:gd name="connsiteY85" fmla="*/ 588580 h 5959366"/>
              <a:gd name="connsiteX86" fmla="*/ 1597573 w 3951890"/>
              <a:gd name="connsiteY86" fmla="*/ 620110 h 5959366"/>
              <a:gd name="connsiteX87" fmla="*/ 1408387 w 3951890"/>
              <a:gd name="connsiteY87" fmla="*/ 388883 h 5959366"/>
              <a:gd name="connsiteX88" fmla="*/ 1271752 w 3951890"/>
              <a:gd name="connsiteY88" fmla="*/ 73572 h 5959366"/>
              <a:gd name="connsiteX89" fmla="*/ 1124607 w 3951890"/>
              <a:gd name="connsiteY89" fmla="*/ 0 h 5959366"/>
              <a:gd name="connsiteX0" fmla="*/ 1124607 w 3951890"/>
              <a:gd name="connsiteY0" fmla="*/ 0 h 5959366"/>
              <a:gd name="connsiteX1" fmla="*/ 935421 w 3951890"/>
              <a:gd name="connsiteY1" fmla="*/ 388883 h 5959366"/>
              <a:gd name="connsiteX2" fmla="*/ 399393 w 3951890"/>
              <a:gd name="connsiteY2" fmla="*/ 536028 h 5959366"/>
              <a:gd name="connsiteX3" fmla="*/ 84083 w 3951890"/>
              <a:gd name="connsiteY3" fmla="*/ 819807 h 5959366"/>
              <a:gd name="connsiteX4" fmla="*/ 84083 w 3951890"/>
              <a:gd name="connsiteY4" fmla="*/ 1093076 h 5959366"/>
              <a:gd name="connsiteX5" fmla="*/ 294290 w 3951890"/>
              <a:gd name="connsiteY5" fmla="*/ 1492469 h 5959366"/>
              <a:gd name="connsiteX6" fmla="*/ 399394 w 3951890"/>
              <a:gd name="connsiteY6" fmla="*/ 1660634 h 5959366"/>
              <a:gd name="connsiteX7" fmla="*/ 430924 w 3951890"/>
              <a:gd name="connsiteY7" fmla="*/ 1870841 h 5959366"/>
              <a:gd name="connsiteX8" fmla="*/ 630621 w 3951890"/>
              <a:gd name="connsiteY8" fmla="*/ 1923394 h 5959366"/>
              <a:gd name="connsiteX9" fmla="*/ 819807 w 3951890"/>
              <a:gd name="connsiteY9" fmla="*/ 1671145 h 5959366"/>
              <a:gd name="connsiteX10" fmla="*/ 756745 w 3951890"/>
              <a:gd name="connsiteY10" fmla="*/ 1250731 h 5959366"/>
              <a:gd name="connsiteX11" fmla="*/ 672662 w 3951890"/>
              <a:gd name="connsiteY11" fmla="*/ 1051035 h 5959366"/>
              <a:gd name="connsiteX12" fmla="*/ 851338 w 3951890"/>
              <a:gd name="connsiteY12" fmla="*/ 1008993 h 5959366"/>
              <a:gd name="connsiteX13" fmla="*/ 1019504 w 3951890"/>
              <a:gd name="connsiteY13" fmla="*/ 1481959 h 5959366"/>
              <a:gd name="connsiteX14" fmla="*/ 1051035 w 3951890"/>
              <a:gd name="connsiteY14" fmla="*/ 1891862 h 5959366"/>
              <a:gd name="connsiteX15" fmla="*/ 998483 w 3951890"/>
              <a:gd name="connsiteY15" fmla="*/ 2364828 h 5959366"/>
              <a:gd name="connsiteX16" fmla="*/ 420414 w 3951890"/>
              <a:gd name="connsiteY16" fmla="*/ 3499945 h 5959366"/>
              <a:gd name="connsiteX17" fmla="*/ 346842 w 3951890"/>
              <a:gd name="connsiteY17" fmla="*/ 3626070 h 5959366"/>
              <a:gd name="connsiteX18" fmla="*/ 357352 w 3951890"/>
              <a:gd name="connsiteY18" fmla="*/ 3710152 h 5959366"/>
              <a:gd name="connsiteX19" fmla="*/ 325821 w 3951890"/>
              <a:gd name="connsiteY19" fmla="*/ 3815255 h 5959366"/>
              <a:gd name="connsiteX20" fmla="*/ 262759 w 3951890"/>
              <a:gd name="connsiteY20" fmla="*/ 4025462 h 5959366"/>
              <a:gd name="connsiteX21" fmla="*/ 157656 w 3951890"/>
              <a:gd name="connsiteY21" fmla="*/ 4550979 h 5959366"/>
              <a:gd name="connsiteX22" fmla="*/ 0 w 3951890"/>
              <a:gd name="connsiteY22" fmla="*/ 5139559 h 5959366"/>
              <a:gd name="connsiteX23" fmla="*/ 21021 w 3951890"/>
              <a:gd name="connsiteY23" fmla="*/ 5255172 h 5959366"/>
              <a:gd name="connsiteX24" fmla="*/ 115615 w 3951890"/>
              <a:gd name="connsiteY24" fmla="*/ 5297213 h 5959366"/>
              <a:gd name="connsiteX25" fmla="*/ 168166 w 3951890"/>
              <a:gd name="connsiteY25" fmla="*/ 5391807 h 5959366"/>
              <a:gd name="connsiteX26" fmla="*/ 420415 w 3951890"/>
              <a:gd name="connsiteY26" fmla="*/ 5370787 h 5959366"/>
              <a:gd name="connsiteX27" fmla="*/ 536028 w 3951890"/>
              <a:gd name="connsiteY27" fmla="*/ 5318234 h 5959366"/>
              <a:gd name="connsiteX28" fmla="*/ 630620 w 3951890"/>
              <a:gd name="connsiteY28" fmla="*/ 5297214 h 5959366"/>
              <a:gd name="connsiteX29" fmla="*/ 714702 w 3951890"/>
              <a:gd name="connsiteY29" fmla="*/ 4929352 h 5959366"/>
              <a:gd name="connsiteX30" fmla="*/ 756745 w 3951890"/>
              <a:gd name="connsiteY30" fmla="*/ 4572000 h 5959366"/>
              <a:gd name="connsiteX31" fmla="*/ 903889 w 3951890"/>
              <a:gd name="connsiteY31" fmla="*/ 4014952 h 5959366"/>
              <a:gd name="connsiteX32" fmla="*/ 966952 w 3951890"/>
              <a:gd name="connsiteY32" fmla="*/ 4824249 h 5959366"/>
              <a:gd name="connsiteX33" fmla="*/ 987973 w 3951890"/>
              <a:gd name="connsiteY33" fmla="*/ 4981903 h 5959366"/>
              <a:gd name="connsiteX34" fmla="*/ 1103587 w 3951890"/>
              <a:gd name="connsiteY34" fmla="*/ 5108026 h 5959366"/>
              <a:gd name="connsiteX35" fmla="*/ 1240220 w 3951890"/>
              <a:gd name="connsiteY35" fmla="*/ 5108028 h 5959366"/>
              <a:gd name="connsiteX36" fmla="*/ 1366345 w 3951890"/>
              <a:gd name="connsiteY36" fmla="*/ 5087007 h 5959366"/>
              <a:gd name="connsiteX37" fmla="*/ 1587062 w 3951890"/>
              <a:gd name="connsiteY37" fmla="*/ 4614041 h 5959366"/>
              <a:gd name="connsiteX38" fmla="*/ 1692166 w 3951890"/>
              <a:gd name="connsiteY38" fmla="*/ 4172608 h 5959366"/>
              <a:gd name="connsiteX39" fmla="*/ 2070539 w 3951890"/>
              <a:gd name="connsiteY39" fmla="*/ 4288220 h 5959366"/>
              <a:gd name="connsiteX40" fmla="*/ 2217683 w 3951890"/>
              <a:gd name="connsiteY40" fmla="*/ 4708636 h 5959366"/>
              <a:gd name="connsiteX41" fmla="*/ 2280745 w 3951890"/>
              <a:gd name="connsiteY41" fmla="*/ 5265683 h 5959366"/>
              <a:gd name="connsiteX42" fmla="*/ 2354317 w 3951890"/>
              <a:gd name="connsiteY42" fmla="*/ 5612524 h 5959366"/>
              <a:gd name="connsiteX43" fmla="*/ 2417381 w 3951890"/>
              <a:gd name="connsiteY43" fmla="*/ 5791199 h 5959366"/>
              <a:gd name="connsiteX44" fmla="*/ 2575035 w 3951890"/>
              <a:gd name="connsiteY44" fmla="*/ 5959366 h 5959366"/>
              <a:gd name="connsiteX45" fmla="*/ 2722180 w 3951890"/>
              <a:gd name="connsiteY45" fmla="*/ 5927835 h 5959366"/>
              <a:gd name="connsiteX46" fmla="*/ 2837794 w 3951890"/>
              <a:gd name="connsiteY46" fmla="*/ 5917324 h 5959366"/>
              <a:gd name="connsiteX47" fmla="*/ 2774731 w 3951890"/>
              <a:gd name="connsiteY47" fmla="*/ 5686097 h 5959366"/>
              <a:gd name="connsiteX48" fmla="*/ 2680138 w 3951890"/>
              <a:gd name="connsiteY48" fmla="*/ 5423338 h 5959366"/>
              <a:gd name="connsiteX49" fmla="*/ 2711669 w 3951890"/>
              <a:gd name="connsiteY49" fmla="*/ 5044965 h 5959366"/>
              <a:gd name="connsiteX50" fmla="*/ 2711669 w 3951890"/>
              <a:gd name="connsiteY50" fmla="*/ 4740165 h 5959366"/>
              <a:gd name="connsiteX51" fmla="*/ 2879835 w 3951890"/>
              <a:gd name="connsiteY51" fmla="*/ 3983421 h 5959366"/>
              <a:gd name="connsiteX52" fmla="*/ 3174123 w 3951890"/>
              <a:gd name="connsiteY52" fmla="*/ 4277711 h 5959366"/>
              <a:gd name="connsiteX53" fmla="*/ 2932386 w 3951890"/>
              <a:gd name="connsiteY53" fmla="*/ 5234151 h 5959366"/>
              <a:gd name="connsiteX54" fmla="*/ 2974428 w 3951890"/>
              <a:gd name="connsiteY54" fmla="*/ 5675587 h 5959366"/>
              <a:gd name="connsiteX55" fmla="*/ 3090041 w 3951890"/>
              <a:gd name="connsiteY55" fmla="*/ 5770179 h 5959366"/>
              <a:gd name="connsiteX56" fmla="*/ 3310758 w 3951890"/>
              <a:gd name="connsiteY56" fmla="*/ 5780691 h 5959366"/>
              <a:gd name="connsiteX57" fmla="*/ 3489434 w 3951890"/>
              <a:gd name="connsiteY57" fmla="*/ 5717627 h 5959366"/>
              <a:gd name="connsiteX58" fmla="*/ 3573518 w 3951890"/>
              <a:gd name="connsiteY58" fmla="*/ 5791200 h 5959366"/>
              <a:gd name="connsiteX59" fmla="*/ 3783725 w 3951890"/>
              <a:gd name="connsiteY59" fmla="*/ 5454869 h 5959366"/>
              <a:gd name="connsiteX60" fmla="*/ 3899339 w 3951890"/>
              <a:gd name="connsiteY60" fmla="*/ 5150069 h 5959366"/>
              <a:gd name="connsiteX61" fmla="*/ 3951890 w 3951890"/>
              <a:gd name="connsiteY61" fmla="*/ 4487918 h 5959366"/>
              <a:gd name="connsiteX62" fmla="*/ 3941380 w 3951890"/>
              <a:gd name="connsiteY62" fmla="*/ 4172607 h 5959366"/>
              <a:gd name="connsiteX63" fmla="*/ 3668111 w 3951890"/>
              <a:gd name="connsiteY63" fmla="*/ 3857297 h 5959366"/>
              <a:gd name="connsiteX64" fmla="*/ 3457904 w 3951890"/>
              <a:gd name="connsiteY64" fmla="*/ 3037490 h 5959366"/>
              <a:gd name="connsiteX65" fmla="*/ 3279228 w 3951890"/>
              <a:gd name="connsiteY65" fmla="*/ 2543504 h 5959366"/>
              <a:gd name="connsiteX66" fmla="*/ 3090042 w 3951890"/>
              <a:gd name="connsiteY66" fmla="*/ 2291255 h 5959366"/>
              <a:gd name="connsiteX67" fmla="*/ 2911366 w 3951890"/>
              <a:gd name="connsiteY67" fmla="*/ 1923393 h 5959366"/>
              <a:gd name="connsiteX68" fmla="*/ 2764221 w 3951890"/>
              <a:gd name="connsiteY68" fmla="*/ 1681655 h 5959366"/>
              <a:gd name="connsiteX69" fmla="*/ 2827283 w 3951890"/>
              <a:gd name="connsiteY69" fmla="*/ 1282262 h 5959366"/>
              <a:gd name="connsiteX70" fmla="*/ 2890345 w 3951890"/>
              <a:gd name="connsiteY70" fmla="*/ 1187669 h 5959366"/>
              <a:gd name="connsiteX71" fmla="*/ 2858814 w 3951890"/>
              <a:gd name="connsiteY71" fmla="*/ 1534511 h 5959366"/>
              <a:gd name="connsiteX72" fmla="*/ 3016469 w 3951890"/>
              <a:gd name="connsiteY72" fmla="*/ 1996966 h 5959366"/>
              <a:gd name="connsiteX73" fmla="*/ 3563007 w 3951890"/>
              <a:gd name="connsiteY73" fmla="*/ 2017986 h 5959366"/>
              <a:gd name="connsiteX74" fmla="*/ 3668111 w 3951890"/>
              <a:gd name="connsiteY74" fmla="*/ 1828800 h 5959366"/>
              <a:gd name="connsiteX75" fmla="*/ 3436883 w 3951890"/>
              <a:gd name="connsiteY75" fmla="*/ 1597573 h 5959366"/>
              <a:gd name="connsiteX76" fmla="*/ 3657600 w 3951890"/>
              <a:gd name="connsiteY76" fmla="*/ 1219200 h 5959366"/>
              <a:gd name="connsiteX77" fmla="*/ 3594538 w 3951890"/>
              <a:gd name="connsiteY77" fmla="*/ 630621 h 5959366"/>
              <a:gd name="connsiteX78" fmla="*/ 3520966 w 3951890"/>
              <a:gd name="connsiteY78" fmla="*/ 515007 h 5959366"/>
              <a:gd name="connsiteX79" fmla="*/ 3069021 w 3951890"/>
              <a:gd name="connsiteY79" fmla="*/ 283780 h 5959366"/>
              <a:gd name="connsiteX80" fmla="*/ 2816773 w 3951890"/>
              <a:gd name="connsiteY80" fmla="*/ 231228 h 5959366"/>
              <a:gd name="connsiteX81" fmla="*/ 2606566 w 3951890"/>
              <a:gd name="connsiteY81" fmla="*/ 42042 h 5959366"/>
              <a:gd name="connsiteX82" fmla="*/ 2469931 w 3951890"/>
              <a:gd name="connsiteY82" fmla="*/ 31532 h 5959366"/>
              <a:gd name="connsiteX83" fmla="*/ 2322786 w 3951890"/>
              <a:gd name="connsiteY83" fmla="*/ 294290 h 5959366"/>
              <a:gd name="connsiteX84" fmla="*/ 2123090 w 3951890"/>
              <a:gd name="connsiteY84" fmla="*/ 493986 h 5959366"/>
              <a:gd name="connsiteX85" fmla="*/ 1828801 w 3951890"/>
              <a:gd name="connsiteY85" fmla="*/ 588580 h 5959366"/>
              <a:gd name="connsiteX86" fmla="*/ 1597573 w 3951890"/>
              <a:gd name="connsiteY86" fmla="*/ 620110 h 5959366"/>
              <a:gd name="connsiteX87" fmla="*/ 1408387 w 3951890"/>
              <a:gd name="connsiteY87" fmla="*/ 388883 h 5959366"/>
              <a:gd name="connsiteX88" fmla="*/ 1271752 w 3951890"/>
              <a:gd name="connsiteY88" fmla="*/ 73572 h 5959366"/>
              <a:gd name="connsiteX89" fmla="*/ 1124607 w 3951890"/>
              <a:gd name="connsiteY89" fmla="*/ 0 h 5959366"/>
              <a:gd name="connsiteX0" fmla="*/ 1124607 w 3951890"/>
              <a:gd name="connsiteY0" fmla="*/ 0 h 5959366"/>
              <a:gd name="connsiteX1" fmla="*/ 935421 w 3951890"/>
              <a:gd name="connsiteY1" fmla="*/ 388883 h 5959366"/>
              <a:gd name="connsiteX2" fmla="*/ 399393 w 3951890"/>
              <a:gd name="connsiteY2" fmla="*/ 536028 h 5959366"/>
              <a:gd name="connsiteX3" fmla="*/ 84083 w 3951890"/>
              <a:gd name="connsiteY3" fmla="*/ 819807 h 5959366"/>
              <a:gd name="connsiteX4" fmla="*/ 84083 w 3951890"/>
              <a:gd name="connsiteY4" fmla="*/ 1093076 h 5959366"/>
              <a:gd name="connsiteX5" fmla="*/ 294290 w 3951890"/>
              <a:gd name="connsiteY5" fmla="*/ 1492469 h 5959366"/>
              <a:gd name="connsiteX6" fmla="*/ 399394 w 3951890"/>
              <a:gd name="connsiteY6" fmla="*/ 1660634 h 5959366"/>
              <a:gd name="connsiteX7" fmla="*/ 430924 w 3951890"/>
              <a:gd name="connsiteY7" fmla="*/ 1870841 h 5959366"/>
              <a:gd name="connsiteX8" fmla="*/ 630621 w 3951890"/>
              <a:gd name="connsiteY8" fmla="*/ 1923394 h 5959366"/>
              <a:gd name="connsiteX9" fmla="*/ 819807 w 3951890"/>
              <a:gd name="connsiteY9" fmla="*/ 1671145 h 5959366"/>
              <a:gd name="connsiteX10" fmla="*/ 756745 w 3951890"/>
              <a:gd name="connsiteY10" fmla="*/ 1250731 h 5959366"/>
              <a:gd name="connsiteX11" fmla="*/ 672662 w 3951890"/>
              <a:gd name="connsiteY11" fmla="*/ 1051035 h 5959366"/>
              <a:gd name="connsiteX12" fmla="*/ 851338 w 3951890"/>
              <a:gd name="connsiteY12" fmla="*/ 1008993 h 5959366"/>
              <a:gd name="connsiteX13" fmla="*/ 1019504 w 3951890"/>
              <a:gd name="connsiteY13" fmla="*/ 1481959 h 5959366"/>
              <a:gd name="connsiteX14" fmla="*/ 1051035 w 3951890"/>
              <a:gd name="connsiteY14" fmla="*/ 1891862 h 5959366"/>
              <a:gd name="connsiteX15" fmla="*/ 998483 w 3951890"/>
              <a:gd name="connsiteY15" fmla="*/ 2364828 h 5959366"/>
              <a:gd name="connsiteX16" fmla="*/ 420414 w 3951890"/>
              <a:gd name="connsiteY16" fmla="*/ 3499945 h 5959366"/>
              <a:gd name="connsiteX17" fmla="*/ 346842 w 3951890"/>
              <a:gd name="connsiteY17" fmla="*/ 3626070 h 5959366"/>
              <a:gd name="connsiteX18" fmla="*/ 357352 w 3951890"/>
              <a:gd name="connsiteY18" fmla="*/ 3710152 h 5959366"/>
              <a:gd name="connsiteX19" fmla="*/ 325821 w 3951890"/>
              <a:gd name="connsiteY19" fmla="*/ 3815255 h 5959366"/>
              <a:gd name="connsiteX20" fmla="*/ 262759 w 3951890"/>
              <a:gd name="connsiteY20" fmla="*/ 4025462 h 5959366"/>
              <a:gd name="connsiteX21" fmla="*/ 157656 w 3951890"/>
              <a:gd name="connsiteY21" fmla="*/ 4550979 h 5959366"/>
              <a:gd name="connsiteX22" fmla="*/ 0 w 3951890"/>
              <a:gd name="connsiteY22" fmla="*/ 5139559 h 5959366"/>
              <a:gd name="connsiteX23" fmla="*/ 21021 w 3951890"/>
              <a:gd name="connsiteY23" fmla="*/ 5255172 h 5959366"/>
              <a:gd name="connsiteX24" fmla="*/ 115615 w 3951890"/>
              <a:gd name="connsiteY24" fmla="*/ 5297213 h 5959366"/>
              <a:gd name="connsiteX25" fmla="*/ 168166 w 3951890"/>
              <a:gd name="connsiteY25" fmla="*/ 5391807 h 5959366"/>
              <a:gd name="connsiteX26" fmla="*/ 420415 w 3951890"/>
              <a:gd name="connsiteY26" fmla="*/ 5370787 h 5959366"/>
              <a:gd name="connsiteX27" fmla="*/ 536028 w 3951890"/>
              <a:gd name="connsiteY27" fmla="*/ 5318234 h 5959366"/>
              <a:gd name="connsiteX28" fmla="*/ 630620 w 3951890"/>
              <a:gd name="connsiteY28" fmla="*/ 5297214 h 5959366"/>
              <a:gd name="connsiteX29" fmla="*/ 714702 w 3951890"/>
              <a:gd name="connsiteY29" fmla="*/ 4929352 h 5959366"/>
              <a:gd name="connsiteX30" fmla="*/ 756745 w 3951890"/>
              <a:gd name="connsiteY30" fmla="*/ 4572000 h 5959366"/>
              <a:gd name="connsiteX31" fmla="*/ 903889 w 3951890"/>
              <a:gd name="connsiteY31" fmla="*/ 4014952 h 5959366"/>
              <a:gd name="connsiteX32" fmla="*/ 966952 w 3951890"/>
              <a:gd name="connsiteY32" fmla="*/ 4824249 h 5959366"/>
              <a:gd name="connsiteX33" fmla="*/ 987973 w 3951890"/>
              <a:gd name="connsiteY33" fmla="*/ 4981903 h 5959366"/>
              <a:gd name="connsiteX34" fmla="*/ 1103587 w 3951890"/>
              <a:gd name="connsiteY34" fmla="*/ 5108026 h 5959366"/>
              <a:gd name="connsiteX35" fmla="*/ 1240220 w 3951890"/>
              <a:gd name="connsiteY35" fmla="*/ 5108028 h 5959366"/>
              <a:gd name="connsiteX36" fmla="*/ 1366345 w 3951890"/>
              <a:gd name="connsiteY36" fmla="*/ 5087007 h 5959366"/>
              <a:gd name="connsiteX37" fmla="*/ 1587062 w 3951890"/>
              <a:gd name="connsiteY37" fmla="*/ 4614041 h 5959366"/>
              <a:gd name="connsiteX38" fmla="*/ 1692166 w 3951890"/>
              <a:gd name="connsiteY38" fmla="*/ 4172608 h 5959366"/>
              <a:gd name="connsiteX39" fmla="*/ 2070539 w 3951890"/>
              <a:gd name="connsiteY39" fmla="*/ 4288220 h 5959366"/>
              <a:gd name="connsiteX40" fmla="*/ 2217683 w 3951890"/>
              <a:gd name="connsiteY40" fmla="*/ 4708636 h 5959366"/>
              <a:gd name="connsiteX41" fmla="*/ 2280745 w 3951890"/>
              <a:gd name="connsiteY41" fmla="*/ 5265683 h 5959366"/>
              <a:gd name="connsiteX42" fmla="*/ 2354317 w 3951890"/>
              <a:gd name="connsiteY42" fmla="*/ 5612524 h 5959366"/>
              <a:gd name="connsiteX43" fmla="*/ 2417381 w 3951890"/>
              <a:gd name="connsiteY43" fmla="*/ 5791199 h 5959366"/>
              <a:gd name="connsiteX44" fmla="*/ 2575035 w 3951890"/>
              <a:gd name="connsiteY44" fmla="*/ 5959366 h 5959366"/>
              <a:gd name="connsiteX45" fmla="*/ 2722180 w 3951890"/>
              <a:gd name="connsiteY45" fmla="*/ 5927835 h 5959366"/>
              <a:gd name="connsiteX46" fmla="*/ 2837794 w 3951890"/>
              <a:gd name="connsiteY46" fmla="*/ 5917324 h 5959366"/>
              <a:gd name="connsiteX47" fmla="*/ 2774731 w 3951890"/>
              <a:gd name="connsiteY47" fmla="*/ 5686097 h 5959366"/>
              <a:gd name="connsiteX48" fmla="*/ 2680138 w 3951890"/>
              <a:gd name="connsiteY48" fmla="*/ 5423338 h 5959366"/>
              <a:gd name="connsiteX49" fmla="*/ 2711669 w 3951890"/>
              <a:gd name="connsiteY49" fmla="*/ 5044965 h 5959366"/>
              <a:gd name="connsiteX50" fmla="*/ 2711669 w 3951890"/>
              <a:gd name="connsiteY50" fmla="*/ 4740165 h 5959366"/>
              <a:gd name="connsiteX51" fmla="*/ 2879835 w 3951890"/>
              <a:gd name="connsiteY51" fmla="*/ 3983421 h 5959366"/>
              <a:gd name="connsiteX52" fmla="*/ 3174123 w 3951890"/>
              <a:gd name="connsiteY52" fmla="*/ 4277711 h 5959366"/>
              <a:gd name="connsiteX53" fmla="*/ 2932386 w 3951890"/>
              <a:gd name="connsiteY53" fmla="*/ 5234151 h 5959366"/>
              <a:gd name="connsiteX54" fmla="*/ 2974428 w 3951890"/>
              <a:gd name="connsiteY54" fmla="*/ 5675587 h 5959366"/>
              <a:gd name="connsiteX55" fmla="*/ 3090041 w 3951890"/>
              <a:gd name="connsiteY55" fmla="*/ 5770179 h 5959366"/>
              <a:gd name="connsiteX56" fmla="*/ 3310758 w 3951890"/>
              <a:gd name="connsiteY56" fmla="*/ 5780691 h 5959366"/>
              <a:gd name="connsiteX57" fmla="*/ 3489434 w 3951890"/>
              <a:gd name="connsiteY57" fmla="*/ 5717627 h 5959366"/>
              <a:gd name="connsiteX58" fmla="*/ 3626070 w 3951890"/>
              <a:gd name="connsiteY58" fmla="*/ 5644055 h 5959366"/>
              <a:gd name="connsiteX59" fmla="*/ 3783725 w 3951890"/>
              <a:gd name="connsiteY59" fmla="*/ 5454869 h 5959366"/>
              <a:gd name="connsiteX60" fmla="*/ 3899339 w 3951890"/>
              <a:gd name="connsiteY60" fmla="*/ 5150069 h 5959366"/>
              <a:gd name="connsiteX61" fmla="*/ 3951890 w 3951890"/>
              <a:gd name="connsiteY61" fmla="*/ 4487918 h 5959366"/>
              <a:gd name="connsiteX62" fmla="*/ 3941380 w 3951890"/>
              <a:gd name="connsiteY62" fmla="*/ 4172607 h 5959366"/>
              <a:gd name="connsiteX63" fmla="*/ 3668111 w 3951890"/>
              <a:gd name="connsiteY63" fmla="*/ 3857297 h 5959366"/>
              <a:gd name="connsiteX64" fmla="*/ 3457904 w 3951890"/>
              <a:gd name="connsiteY64" fmla="*/ 3037490 h 5959366"/>
              <a:gd name="connsiteX65" fmla="*/ 3279228 w 3951890"/>
              <a:gd name="connsiteY65" fmla="*/ 2543504 h 5959366"/>
              <a:gd name="connsiteX66" fmla="*/ 3090042 w 3951890"/>
              <a:gd name="connsiteY66" fmla="*/ 2291255 h 5959366"/>
              <a:gd name="connsiteX67" fmla="*/ 2911366 w 3951890"/>
              <a:gd name="connsiteY67" fmla="*/ 1923393 h 5959366"/>
              <a:gd name="connsiteX68" fmla="*/ 2764221 w 3951890"/>
              <a:gd name="connsiteY68" fmla="*/ 1681655 h 5959366"/>
              <a:gd name="connsiteX69" fmla="*/ 2827283 w 3951890"/>
              <a:gd name="connsiteY69" fmla="*/ 1282262 h 5959366"/>
              <a:gd name="connsiteX70" fmla="*/ 2890345 w 3951890"/>
              <a:gd name="connsiteY70" fmla="*/ 1187669 h 5959366"/>
              <a:gd name="connsiteX71" fmla="*/ 2858814 w 3951890"/>
              <a:gd name="connsiteY71" fmla="*/ 1534511 h 5959366"/>
              <a:gd name="connsiteX72" fmla="*/ 3016469 w 3951890"/>
              <a:gd name="connsiteY72" fmla="*/ 1996966 h 5959366"/>
              <a:gd name="connsiteX73" fmla="*/ 3563007 w 3951890"/>
              <a:gd name="connsiteY73" fmla="*/ 2017986 h 5959366"/>
              <a:gd name="connsiteX74" fmla="*/ 3668111 w 3951890"/>
              <a:gd name="connsiteY74" fmla="*/ 1828800 h 5959366"/>
              <a:gd name="connsiteX75" fmla="*/ 3436883 w 3951890"/>
              <a:gd name="connsiteY75" fmla="*/ 1597573 h 5959366"/>
              <a:gd name="connsiteX76" fmla="*/ 3657600 w 3951890"/>
              <a:gd name="connsiteY76" fmla="*/ 1219200 h 5959366"/>
              <a:gd name="connsiteX77" fmla="*/ 3594538 w 3951890"/>
              <a:gd name="connsiteY77" fmla="*/ 630621 h 5959366"/>
              <a:gd name="connsiteX78" fmla="*/ 3520966 w 3951890"/>
              <a:gd name="connsiteY78" fmla="*/ 515007 h 5959366"/>
              <a:gd name="connsiteX79" fmla="*/ 3069021 w 3951890"/>
              <a:gd name="connsiteY79" fmla="*/ 283780 h 5959366"/>
              <a:gd name="connsiteX80" fmla="*/ 2816773 w 3951890"/>
              <a:gd name="connsiteY80" fmla="*/ 231228 h 5959366"/>
              <a:gd name="connsiteX81" fmla="*/ 2606566 w 3951890"/>
              <a:gd name="connsiteY81" fmla="*/ 42042 h 5959366"/>
              <a:gd name="connsiteX82" fmla="*/ 2469931 w 3951890"/>
              <a:gd name="connsiteY82" fmla="*/ 31532 h 5959366"/>
              <a:gd name="connsiteX83" fmla="*/ 2322786 w 3951890"/>
              <a:gd name="connsiteY83" fmla="*/ 294290 h 5959366"/>
              <a:gd name="connsiteX84" fmla="*/ 2123090 w 3951890"/>
              <a:gd name="connsiteY84" fmla="*/ 493986 h 5959366"/>
              <a:gd name="connsiteX85" fmla="*/ 1828801 w 3951890"/>
              <a:gd name="connsiteY85" fmla="*/ 588580 h 5959366"/>
              <a:gd name="connsiteX86" fmla="*/ 1597573 w 3951890"/>
              <a:gd name="connsiteY86" fmla="*/ 620110 h 5959366"/>
              <a:gd name="connsiteX87" fmla="*/ 1408387 w 3951890"/>
              <a:gd name="connsiteY87" fmla="*/ 388883 h 5959366"/>
              <a:gd name="connsiteX88" fmla="*/ 1271752 w 3951890"/>
              <a:gd name="connsiteY88" fmla="*/ 73572 h 5959366"/>
              <a:gd name="connsiteX89" fmla="*/ 1124607 w 3951890"/>
              <a:gd name="connsiteY89" fmla="*/ 0 h 5959366"/>
              <a:gd name="connsiteX0" fmla="*/ 1124607 w 3951890"/>
              <a:gd name="connsiteY0" fmla="*/ 0 h 5959366"/>
              <a:gd name="connsiteX1" fmla="*/ 935421 w 3951890"/>
              <a:gd name="connsiteY1" fmla="*/ 388883 h 5959366"/>
              <a:gd name="connsiteX2" fmla="*/ 399393 w 3951890"/>
              <a:gd name="connsiteY2" fmla="*/ 536028 h 5959366"/>
              <a:gd name="connsiteX3" fmla="*/ 84083 w 3951890"/>
              <a:gd name="connsiteY3" fmla="*/ 819807 h 5959366"/>
              <a:gd name="connsiteX4" fmla="*/ 84083 w 3951890"/>
              <a:gd name="connsiteY4" fmla="*/ 1093076 h 5959366"/>
              <a:gd name="connsiteX5" fmla="*/ 294290 w 3951890"/>
              <a:gd name="connsiteY5" fmla="*/ 1492469 h 5959366"/>
              <a:gd name="connsiteX6" fmla="*/ 399394 w 3951890"/>
              <a:gd name="connsiteY6" fmla="*/ 1660634 h 5959366"/>
              <a:gd name="connsiteX7" fmla="*/ 430924 w 3951890"/>
              <a:gd name="connsiteY7" fmla="*/ 1870841 h 5959366"/>
              <a:gd name="connsiteX8" fmla="*/ 630621 w 3951890"/>
              <a:gd name="connsiteY8" fmla="*/ 1923394 h 5959366"/>
              <a:gd name="connsiteX9" fmla="*/ 819807 w 3951890"/>
              <a:gd name="connsiteY9" fmla="*/ 1671145 h 5959366"/>
              <a:gd name="connsiteX10" fmla="*/ 756745 w 3951890"/>
              <a:gd name="connsiteY10" fmla="*/ 1250731 h 5959366"/>
              <a:gd name="connsiteX11" fmla="*/ 672662 w 3951890"/>
              <a:gd name="connsiteY11" fmla="*/ 1051035 h 5959366"/>
              <a:gd name="connsiteX12" fmla="*/ 851338 w 3951890"/>
              <a:gd name="connsiteY12" fmla="*/ 1008993 h 5959366"/>
              <a:gd name="connsiteX13" fmla="*/ 1019504 w 3951890"/>
              <a:gd name="connsiteY13" fmla="*/ 1481959 h 5959366"/>
              <a:gd name="connsiteX14" fmla="*/ 1051035 w 3951890"/>
              <a:gd name="connsiteY14" fmla="*/ 1891862 h 5959366"/>
              <a:gd name="connsiteX15" fmla="*/ 998483 w 3951890"/>
              <a:gd name="connsiteY15" fmla="*/ 2364828 h 5959366"/>
              <a:gd name="connsiteX16" fmla="*/ 420414 w 3951890"/>
              <a:gd name="connsiteY16" fmla="*/ 3499945 h 5959366"/>
              <a:gd name="connsiteX17" fmla="*/ 346842 w 3951890"/>
              <a:gd name="connsiteY17" fmla="*/ 3626070 h 5959366"/>
              <a:gd name="connsiteX18" fmla="*/ 357352 w 3951890"/>
              <a:gd name="connsiteY18" fmla="*/ 3710152 h 5959366"/>
              <a:gd name="connsiteX19" fmla="*/ 325821 w 3951890"/>
              <a:gd name="connsiteY19" fmla="*/ 3815255 h 5959366"/>
              <a:gd name="connsiteX20" fmla="*/ 262759 w 3951890"/>
              <a:gd name="connsiteY20" fmla="*/ 4025462 h 5959366"/>
              <a:gd name="connsiteX21" fmla="*/ 157656 w 3951890"/>
              <a:gd name="connsiteY21" fmla="*/ 4550979 h 5959366"/>
              <a:gd name="connsiteX22" fmla="*/ 0 w 3951890"/>
              <a:gd name="connsiteY22" fmla="*/ 5139559 h 5959366"/>
              <a:gd name="connsiteX23" fmla="*/ 21021 w 3951890"/>
              <a:gd name="connsiteY23" fmla="*/ 5255172 h 5959366"/>
              <a:gd name="connsiteX24" fmla="*/ 115615 w 3951890"/>
              <a:gd name="connsiteY24" fmla="*/ 5297213 h 5959366"/>
              <a:gd name="connsiteX25" fmla="*/ 168166 w 3951890"/>
              <a:gd name="connsiteY25" fmla="*/ 5391807 h 5959366"/>
              <a:gd name="connsiteX26" fmla="*/ 420415 w 3951890"/>
              <a:gd name="connsiteY26" fmla="*/ 5370787 h 5959366"/>
              <a:gd name="connsiteX27" fmla="*/ 536028 w 3951890"/>
              <a:gd name="connsiteY27" fmla="*/ 5318234 h 5959366"/>
              <a:gd name="connsiteX28" fmla="*/ 630620 w 3951890"/>
              <a:gd name="connsiteY28" fmla="*/ 5297214 h 5959366"/>
              <a:gd name="connsiteX29" fmla="*/ 714702 w 3951890"/>
              <a:gd name="connsiteY29" fmla="*/ 4929352 h 5959366"/>
              <a:gd name="connsiteX30" fmla="*/ 756745 w 3951890"/>
              <a:gd name="connsiteY30" fmla="*/ 4572000 h 5959366"/>
              <a:gd name="connsiteX31" fmla="*/ 903889 w 3951890"/>
              <a:gd name="connsiteY31" fmla="*/ 4014952 h 5959366"/>
              <a:gd name="connsiteX32" fmla="*/ 966952 w 3951890"/>
              <a:gd name="connsiteY32" fmla="*/ 4824249 h 5959366"/>
              <a:gd name="connsiteX33" fmla="*/ 987973 w 3951890"/>
              <a:gd name="connsiteY33" fmla="*/ 4981903 h 5959366"/>
              <a:gd name="connsiteX34" fmla="*/ 1103587 w 3951890"/>
              <a:gd name="connsiteY34" fmla="*/ 5108026 h 5959366"/>
              <a:gd name="connsiteX35" fmla="*/ 1240220 w 3951890"/>
              <a:gd name="connsiteY35" fmla="*/ 5108028 h 5959366"/>
              <a:gd name="connsiteX36" fmla="*/ 1366345 w 3951890"/>
              <a:gd name="connsiteY36" fmla="*/ 5087007 h 5959366"/>
              <a:gd name="connsiteX37" fmla="*/ 1587062 w 3951890"/>
              <a:gd name="connsiteY37" fmla="*/ 4614041 h 5959366"/>
              <a:gd name="connsiteX38" fmla="*/ 1692166 w 3951890"/>
              <a:gd name="connsiteY38" fmla="*/ 4172608 h 5959366"/>
              <a:gd name="connsiteX39" fmla="*/ 2070539 w 3951890"/>
              <a:gd name="connsiteY39" fmla="*/ 4288220 h 5959366"/>
              <a:gd name="connsiteX40" fmla="*/ 2217683 w 3951890"/>
              <a:gd name="connsiteY40" fmla="*/ 4708636 h 5959366"/>
              <a:gd name="connsiteX41" fmla="*/ 2280745 w 3951890"/>
              <a:gd name="connsiteY41" fmla="*/ 5265683 h 5959366"/>
              <a:gd name="connsiteX42" fmla="*/ 2354317 w 3951890"/>
              <a:gd name="connsiteY42" fmla="*/ 5612524 h 5959366"/>
              <a:gd name="connsiteX43" fmla="*/ 2417381 w 3951890"/>
              <a:gd name="connsiteY43" fmla="*/ 5791199 h 5959366"/>
              <a:gd name="connsiteX44" fmla="*/ 2575035 w 3951890"/>
              <a:gd name="connsiteY44" fmla="*/ 5959366 h 5959366"/>
              <a:gd name="connsiteX45" fmla="*/ 2722180 w 3951890"/>
              <a:gd name="connsiteY45" fmla="*/ 5927835 h 5959366"/>
              <a:gd name="connsiteX46" fmla="*/ 2680138 w 3951890"/>
              <a:gd name="connsiteY46" fmla="*/ 5717628 h 5959366"/>
              <a:gd name="connsiteX47" fmla="*/ 2774731 w 3951890"/>
              <a:gd name="connsiteY47" fmla="*/ 5686097 h 5959366"/>
              <a:gd name="connsiteX48" fmla="*/ 2680138 w 3951890"/>
              <a:gd name="connsiteY48" fmla="*/ 5423338 h 5959366"/>
              <a:gd name="connsiteX49" fmla="*/ 2711669 w 3951890"/>
              <a:gd name="connsiteY49" fmla="*/ 5044965 h 5959366"/>
              <a:gd name="connsiteX50" fmla="*/ 2711669 w 3951890"/>
              <a:gd name="connsiteY50" fmla="*/ 4740165 h 5959366"/>
              <a:gd name="connsiteX51" fmla="*/ 2879835 w 3951890"/>
              <a:gd name="connsiteY51" fmla="*/ 3983421 h 5959366"/>
              <a:gd name="connsiteX52" fmla="*/ 3174123 w 3951890"/>
              <a:gd name="connsiteY52" fmla="*/ 4277711 h 5959366"/>
              <a:gd name="connsiteX53" fmla="*/ 2932386 w 3951890"/>
              <a:gd name="connsiteY53" fmla="*/ 5234151 h 5959366"/>
              <a:gd name="connsiteX54" fmla="*/ 2974428 w 3951890"/>
              <a:gd name="connsiteY54" fmla="*/ 5675587 h 5959366"/>
              <a:gd name="connsiteX55" fmla="*/ 3090041 w 3951890"/>
              <a:gd name="connsiteY55" fmla="*/ 5770179 h 5959366"/>
              <a:gd name="connsiteX56" fmla="*/ 3310758 w 3951890"/>
              <a:gd name="connsiteY56" fmla="*/ 5780691 h 5959366"/>
              <a:gd name="connsiteX57" fmla="*/ 3489434 w 3951890"/>
              <a:gd name="connsiteY57" fmla="*/ 5717627 h 5959366"/>
              <a:gd name="connsiteX58" fmla="*/ 3626070 w 3951890"/>
              <a:gd name="connsiteY58" fmla="*/ 5644055 h 5959366"/>
              <a:gd name="connsiteX59" fmla="*/ 3783725 w 3951890"/>
              <a:gd name="connsiteY59" fmla="*/ 5454869 h 5959366"/>
              <a:gd name="connsiteX60" fmla="*/ 3899339 w 3951890"/>
              <a:gd name="connsiteY60" fmla="*/ 5150069 h 5959366"/>
              <a:gd name="connsiteX61" fmla="*/ 3951890 w 3951890"/>
              <a:gd name="connsiteY61" fmla="*/ 4487918 h 5959366"/>
              <a:gd name="connsiteX62" fmla="*/ 3941380 w 3951890"/>
              <a:gd name="connsiteY62" fmla="*/ 4172607 h 5959366"/>
              <a:gd name="connsiteX63" fmla="*/ 3668111 w 3951890"/>
              <a:gd name="connsiteY63" fmla="*/ 3857297 h 5959366"/>
              <a:gd name="connsiteX64" fmla="*/ 3457904 w 3951890"/>
              <a:gd name="connsiteY64" fmla="*/ 3037490 h 5959366"/>
              <a:gd name="connsiteX65" fmla="*/ 3279228 w 3951890"/>
              <a:gd name="connsiteY65" fmla="*/ 2543504 h 5959366"/>
              <a:gd name="connsiteX66" fmla="*/ 3090042 w 3951890"/>
              <a:gd name="connsiteY66" fmla="*/ 2291255 h 5959366"/>
              <a:gd name="connsiteX67" fmla="*/ 2911366 w 3951890"/>
              <a:gd name="connsiteY67" fmla="*/ 1923393 h 5959366"/>
              <a:gd name="connsiteX68" fmla="*/ 2764221 w 3951890"/>
              <a:gd name="connsiteY68" fmla="*/ 1681655 h 5959366"/>
              <a:gd name="connsiteX69" fmla="*/ 2827283 w 3951890"/>
              <a:gd name="connsiteY69" fmla="*/ 1282262 h 5959366"/>
              <a:gd name="connsiteX70" fmla="*/ 2890345 w 3951890"/>
              <a:gd name="connsiteY70" fmla="*/ 1187669 h 5959366"/>
              <a:gd name="connsiteX71" fmla="*/ 2858814 w 3951890"/>
              <a:gd name="connsiteY71" fmla="*/ 1534511 h 5959366"/>
              <a:gd name="connsiteX72" fmla="*/ 3016469 w 3951890"/>
              <a:gd name="connsiteY72" fmla="*/ 1996966 h 5959366"/>
              <a:gd name="connsiteX73" fmla="*/ 3563007 w 3951890"/>
              <a:gd name="connsiteY73" fmla="*/ 2017986 h 5959366"/>
              <a:gd name="connsiteX74" fmla="*/ 3668111 w 3951890"/>
              <a:gd name="connsiteY74" fmla="*/ 1828800 h 5959366"/>
              <a:gd name="connsiteX75" fmla="*/ 3436883 w 3951890"/>
              <a:gd name="connsiteY75" fmla="*/ 1597573 h 5959366"/>
              <a:gd name="connsiteX76" fmla="*/ 3657600 w 3951890"/>
              <a:gd name="connsiteY76" fmla="*/ 1219200 h 5959366"/>
              <a:gd name="connsiteX77" fmla="*/ 3594538 w 3951890"/>
              <a:gd name="connsiteY77" fmla="*/ 630621 h 5959366"/>
              <a:gd name="connsiteX78" fmla="*/ 3520966 w 3951890"/>
              <a:gd name="connsiteY78" fmla="*/ 515007 h 5959366"/>
              <a:gd name="connsiteX79" fmla="*/ 3069021 w 3951890"/>
              <a:gd name="connsiteY79" fmla="*/ 283780 h 5959366"/>
              <a:gd name="connsiteX80" fmla="*/ 2816773 w 3951890"/>
              <a:gd name="connsiteY80" fmla="*/ 231228 h 5959366"/>
              <a:gd name="connsiteX81" fmla="*/ 2606566 w 3951890"/>
              <a:gd name="connsiteY81" fmla="*/ 42042 h 5959366"/>
              <a:gd name="connsiteX82" fmla="*/ 2469931 w 3951890"/>
              <a:gd name="connsiteY82" fmla="*/ 31532 h 5959366"/>
              <a:gd name="connsiteX83" fmla="*/ 2322786 w 3951890"/>
              <a:gd name="connsiteY83" fmla="*/ 294290 h 5959366"/>
              <a:gd name="connsiteX84" fmla="*/ 2123090 w 3951890"/>
              <a:gd name="connsiteY84" fmla="*/ 493986 h 5959366"/>
              <a:gd name="connsiteX85" fmla="*/ 1828801 w 3951890"/>
              <a:gd name="connsiteY85" fmla="*/ 588580 h 5959366"/>
              <a:gd name="connsiteX86" fmla="*/ 1597573 w 3951890"/>
              <a:gd name="connsiteY86" fmla="*/ 620110 h 5959366"/>
              <a:gd name="connsiteX87" fmla="*/ 1408387 w 3951890"/>
              <a:gd name="connsiteY87" fmla="*/ 388883 h 5959366"/>
              <a:gd name="connsiteX88" fmla="*/ 1271752 w 3951890"/>
              <a:gd name="connsiteY88" fmla="*/ 73572 h 5959366"/>
              <a:gd name="connsiteX89" fmla="*/ 1124607 w 3951890"/>
              <a:gd name="connsiteY89" fmla="*/ 0 h 5959366"/>
              <a:gd name="connsiteX0" fmla="*/ 1124607 w 3951890"/>
              <a:gd name="connsiteY0" fmla="*/ 0 h 5959366"/>
              <a:gd name="connsiteX1" fmla="*/ 935421 w 3951890"/>
              <a:gd name="connsiteY1" fmla="*/ 388883 h 5959366"/>
              <a:gd name="connsiteX2" fmla="*/ 399393 w 3951890"/>
              <a:gd name="connsiteY2" fmla="*/ 536028 h 5959366"/>
              <a:gd name="connsiteX3" fmla="*/ 84083 w 3951890"/>
              <a:gd name="connsiteY3" fmla="*/ 819807 h 5959366"/>
              <a:gd name="connsiteX4" fmla="*/ 84083 w 3951890"/>
              <a:gd name="connsiteY4" fmla="*/ 1093076 h 5959366"/>
              <a:gd name="connsiteX5" fmla="*/ 294290 w 3951890"/>
              <a:gd name="connsiteY5" fmla="*/ 1492469 h 5959366"/>
              <a:gd name="connsiteX6" fmla="*/ 399394 w 3951890"/>
              <a:gd name="connsiteY6" fmla="*/ 1660634 h 5959366"/>
              <a:gd name="connsiteX7" fmla="*/ 430924 w 3951890"/>
              <a:gd name="connsiteY7" fmla="*/ 1870841 h 5959366"/>
              <a:gd name="connsiteX8" fmla="*/ 630621 w 3951890"/>
              <a:gd name="connsiteY8" fmla="*/ 1923394 h 5959366"/>
              <a:gd name="connsiteX9" fmla="*/ 819807 w 3951890"/>
              <a:gd name="connsiteY9" fmla="*/ 1671145 h 5959366"/>
              <a:gd name="connsiteX10" fmla="*/ 756745 w 3951890"/>
              <a:gd name="connsiteY10" fmla="*/ 1250731 h 5959366"/>
              <a:gd name="connsiteX11" fmla="*/ 672662 w 3951890"/>
              <a:gd name="connsiteY11" fmla="*/ 1051035 h 5959366"/>
              <a:gd name="connsiteX12" fmla="*/ 851338 w 3951890"/>
              <a:gd name="connsiteY12" fmla="*/ 1008993 h 5959366"/>
              <a:gd name="connsiteX13" fmla="*/ 1019504 w 3951890"/>
              <a:gd name="connsiteY13" fmla="*/ 1481959 h 5959366"/>
              <a:gd name="connsiteX14" fmla="*/ 1051035 w 3951890"/>
              <a:gd name="connsiteY14" fmla="*/ 1891862 h 5959366"/>
              <a:gd name="connsiteX15" fmla="*/ 998483 w 3951890"/>
              <a:gd name="connsiteY15" fmla="*/ 2364828 h 5959366"/>
              <a:gd name="connsiteX16" fmla="*/ 420414 w 3951890"/>
              <a:gd name="connsiteY16" fmla="*/ 3499945 h 5959366"/>
              <a:gd name="connsiteX17" fmla="*/ 346842 w 3951890"/>
              <a:gd name="connsiteY17" fmla="*/ 3626070 h 5959366"/>
              <a:gd name="connsiteX18" fmla="*/ 357352 w 3951890"/>
              <a:gd name="connsiteY18" fmla="*/ 3710152 h 5959366"/>
              <a:gd name="connsiteX19" fmla="*/ 325821 w 3951890"/>
              <a:gd name="connsiteY19" fmla="*/ 3815255 h 5959366"/>
              <a:gd name="connsiteX20" fmla="*/ 262759 w 3951890"/>
              <a:gd name="connsiteY20" fmla="*/ 4025462 h 5959366"/>
              <a:gd name="connsiteX21" fmla="*/ 157656 w 3951890"/>
              <a:gd name="connsiteY21" fmla="*/ 4550979 h 5959366"/>
              <a:gd name="connsiteX22" fmla="*/ 0 w 3951890"/>
              <a:gd name="connsiteY22" fmla="*/ 5139559 h 5959366"/>
              <a:gd name="connsiteX23" fmla="*/ 21021 w 3951890"/>
              <a:gd name="connsiteY23" fmla="*/ 5255172 h 5959366"/>
              <a:gd name="connsiteX24" fmla="*/ 115615 w 3951890"/>
              <a:gd name="connsiteY24" fmla="*/ 5297213 h 5959366"/>
              <a:gd name="connsiteX25" fmla="*/ 168166 w 3951890"/>
              <a:gd name="connsiteY25" fmla="*/ 5391807 h 5959366"/>
              <a:gd name="connsiteX26" fmla="*/ 420415 w 3951890"/>
              <a:gd name="connsiteY26" fmla="*/ 5370787 h 5959366"/>
              <a:gd name="connsiteX27" fmla="*/ 536028 w 3951890"/>
              <a:gd name="connsiteY27" fmla="*/ 5318234 h 5959366"/>
              <a:gd name="connsiteX28" fmla="*/ 630620 w 3951890"/>
              <a:gd name="connsiteY28" fmla="*/ 5297214 h 5959366"/>
              <a:gd name="connsiteX29" fmla="*/ 714702 w 3951890"/>
              <a:gd name="connsiteY29" fmla="*/ 4929352 h 5959366"/>
              <a:gd name="connsiteX30" fmla="*/ 756745 w 3951890"/>
              <a:gd name="connsiteY30" fmla="*/ 4572000 h 5959366"/>
              <a:gd name="connsiteX31" fmla="*/ 903889 w 3951890"/>
              <a:gd name="connsiteY31" fmla="*/ 4014952 h 5959366"/>
              <a:gd name="connsiteX32" fmla="*/ 966952 w 3951890"/>
              <a:gd name="connsiteY32" fmla="*/ 4824249 h 5959366"/>
              <a:gd name="connsiteX33" fmla="*/ 987973 w 3951890"/>
              <a:gd name="connsiteY33" fmla="*/ 4981903 h 5959366"/>
              <a:gd name="connsiteX34" fmla="*/ 1103587 w 3951890"/>
              <a:gd name="connsiteY34" fmla="*/ 5108026 h 5959366"/>
              <a:gd name="connsiteX35" fmla="*/ 1240220 w 3951890"/>
              <a:gd name="connsiteY35" fmla="*/ 5108028 h 5959366"/>
              <a:gd name="connsiteX36" fmla="*/ 1366345 w 3951890"/>
              <a:gd name="connsiteY36" fmla="*/ 5087007 h 5959366"/>
              <a:gd name="connsiteX37" fmla="*/ 1587062 w 3951890"/>
              <a:gd name="connsiteY37" fmla="*/ 4614041 h 5959366"/>
              <a:gd name="connsiteX38" fmla="*/ 1692166 w 3951890"/>
              <a:gd name="connsiteY38" fmla="*/ 4172608 h 5959366"/>
              <a:gd name="connsiteX39" fmla="*/ 2070539 w 3951890"/>
              <a:gd name="connsiteY39" fmla="*/ 4288220 h 5959366"/>
              <a:gd name="connsiteX40" fmla="*/ 2217683 w 3951890"/>
              <a:gd name="connsiteY40" fmla="*/ 4708636 h 5959366"/>
              <a:gd name="connsiteX41" fmla="*/ 2280745 w 3951890"/>
              <a:gd name="connsiteY41" fmla="*/ 5265683 h 5959366"/>
              <a:gd name="connsiteX42" fmla="*/ 2354317 w 3951890"/>
              <a:gd name="connsiteY42" fmla="*/ 5612524 h 5959366"/>
              <a:gd name="connsiteX43" fmla="*/ 2417381 w 3951890"/>
              <a:gd name="connsiteY43" fmla="*/ 5791199 h 5959366"/>
              <a:gd name="connsiteX44" fmla="*/ 2575035 w 3951890"/>
              <a:gd name="connsiteY44" fmla="*/ 5959366 h 5959366"/>
              <a:gd name="connsiteX45" fmla="*/ 2543504 w 3951890"/>
              <a:gd name="connsiteY45" fmla="*/ 5696608 h 5959366"/>
              <a:gd name="connsiteX46" fmla="*/ 2680138 w 3951890"/>
              <a:gd name="connsiteY46" fmla="*/ 5717628 h 5959366"/>
              <a:gd name="connsiteX47" fmla="*/ 2774731 w 3951890"/>
              <a:gd name="connsiteY47" fmla="*/ 5686097 h 5959366"/>
              <a:gd name="connsiteX48" fmla="*/ 2680138 w 3951890"/>
              <a:gd name="connsiteY48" fmla="*/ 5423338 h 5959366"/>
              <a:gd name="connsiteX49" fmla="*/ 2711669 w 3951890"/>
              <a:gd name="connsiteY49" fmla="*/ 5044965 h 5959366"/>
              <a:gd name="connsiteX50" fmla="*/ 2711669 w 3951890"/>
              <a:gd name="connsiteY50" fmla="*/ 4740165 h 5959366"/>
              <a:gd name="connsiteX51" fmla="*/ 2879835 w 3951890"/>
              <a:gd name="connsiteY51" fmla="*/ 3983421 h 5959366"/>
              <a:gd name="connsiteX52" fmla="*/ 3174123 w 3951890"/>
              <a:gd name="connsiteY52" fmla="*/ 4277711 h 5959366"/>
              <a:gd name="connsiteX53" fmla="*/ 2932386 w 3951890"/>
              <a:gd name="connsiteY53" fmla="*/ 5234151 h 5959366"/>
              <a:gd name="connsiteX54" fmla="*/ 2974428 w 3951890"/>
              <a:gd name="connsiteY54" fmla="*/ 5675587 h 5959366"/>
              <a:gd name="connsiteX55" fmla="*/ 3090041 w 3951890"/>
              <a:gd name="connsiteY55" fmla="*/ 5770179 h 5959366"/>
              <a:gd name="connsiteX56" fmla="*/ 3310758 w 3951890"/>
              <a:gd name="connsiteY56" fmla="*/ 5780691 h 5959366"/>
              <a:gd name="connsiteX57" fmla="*/ 3489434 w 3951890"/>
              <a:gd name="connsiteY57" fmla="*/ 5717627 h 5959366"/>
              <a:gd name="connsiteX58" fmla="*/ 3626070 w 3951890"/>
              <a:gd name="connsiteY58" fmla="*/ 5644055 h 5959366"/>
              <a:gd name="connsiteX59" fmla="*/ 3783725 w 3951890"/>
              <a:gd name="connsiteY59" fmla="*/ 5454869 h 5959366"/>
              <a:gd name="connsiteX60" fmla="*/ 3899339 w 3951890"/>
              <a:gd name="connsiteY60" fmla="*/ 5150069 h 5959366"/>
              <a:gd name="connsiteX61" fmla="*/ 3951890 w 3951890"/>
              <a:gd name="connsiteY61" fmla="*/ 4487918 h 5959366"/>
              <a:gd name="connsiteX62" fmla="*/ 3941380 w 3951890"/>
              <a:gd name="connsiteY62" fmla="*/ 4172607 h 5959366"/>
              <a:gd name="connsiteX63" fmla="*/ 3668111 w 3951890"/>
              <a:gd name="connsiteY63" fmla="*/ 3857297 h 5959366"/>
              <a:gd name="connsiteX64" fmla="*/ 3457904 w 3951890"/>
              <a:gd name="connsiteY64" fmla="*/ 3037490 h 5959366"/>
              <a:gd name="connsiteX65" fmla="*/ 3279228 w 3951890"/>
              <a:gd name="connsiteY65" fmla="*/ 2543504 h 5959366"/>
              <a:gd name="connsiteX66" fmla="*/ 3090042 w 3951890"/>
              <a:gd name="connsiteY66" fmla="*/ 2291255 h 5959366"/>
              <a:gd name="connsiteX67" fmla="*/ 2911366 w 3951890"/>
              <a:gd name="connsiteY67" fmla="*/ 1923393 h 5959366"/>
              <a:gd name="connsiteX68" fmla="*/ 2764221 w 3951890"/>
              <a:gd name="connsiteY68" fmla="*/ 1681655 h 5959366"/>
              <a:gd name="connsiteX69" fmla="*/ 2827283 w 3951890"/>
              <a:gd name="connsiteY69" fmla="*/ 1282262 h 5959366"/>
              <a:gd name="connsiteX70" fmla="*/ 2890345 w 3951890"/>
              <a:gd name="connsiteY70" fmla="*/ 1187669 h 5959366"/>
              <a:gd name="connsiteX71" fmla="*/ 2858814 w 3951890"/>
              <a:gd name="connsiteY71" fmla="*/ 1534511 h 5959366"/>
              <a:gd name="connsiteX72" fmla="*/ 3016469 w 3951890"/>
              <a:gd name="connsiteY72" fmla="*/ 1996966 h 5959366"/>
              <a:gd name="connsiteX73" fmla="*/ 3563007 w 3951890"/>
              <a:gd name="connsiteY73" fmla="*/ 2017986 h 5959366"/>
              <a:gd name="connsiteX74" fmla="*/ 3668111 w 3951890"/>
              <a:gd name="connsiteY74" fmla="*/ 1828800 h 5959366"/>
              <a:gd name="connsiteX75" fmla="*/ 3436883 w 3951890"/>
              <a:gd name="connsiteY75" fmla="*/ 1597573 h 5959366"/>
              <a:gd name="connsiteX76" fmla="*/ 3657600 w 3951890"/>
              <a:gd name="connsiteY76" fmla="*/ 1219200 h 5959366"/>
              <a:gd name="connsiteX77" fmla="*/ 3594538 w 3951890"/>
              <a:gd name="connsiteY77" fmla="*/ 630621 h 5959366"/>
              <a:gd name="connsiteX78" fmla="*/ 3520966 w 3951890"/>
              <a:gd name="connsiteY78" fmla="*/ 515007 h 5959366"/>
              <a:gd name="connsiteX79" fmla="*/ 3069021 w 3951890"/>
              <a:gd name="connsiteY79" fmla="*/ 283780 h 5959366"/>
              <a:gd name="connsiteX80" fmla="*/ 2816773 w 3951890"/>
              <a:gd name="connsiteY80" fmla="*/ 231228 h 5959366"/>
              <a:gd name="connsiteX81" fmla="*/ 2606566 w 3951890"/>
              <a:gd name="connsiteY81" fmla="*/ 42042 h 5959366"/>
              <a:gd name="connsiteX82" fmla="*/ 2469931 w 3951890"/>
              <a:gd name="connsiteY82" fmla="*/ 31532 h 5959366"/>
              <a:gd name="connsiteX83" fmla="*/ 2322786 w 3951890"/>
              <a:gd name="connsiteY83" fmla="*/ 294290 h 5959366"/>
              <a:gd name="connsiteX84" fmla="*/ 2123090 w 3951890"/>
              <a:gd name="connsiteY84" fmla="*/ 493986 h 5959366"/>
              <a:gd name="connsiteX85" fmla="*/ 1828801 w 3951890"/>
              <a:gd name="connsiteY85" fmla="*/ 588580 h 5959366"/>
              <a:gd name="connsiteX86" fmla="*/ 1597573 w 3951890"/>
              <a:gd name="connsiteY86" fmla="*/ 620110 h 5959366"/>
              <a:gd name="connsiteX87" fmla="*/ 1408387 w 3951890"/>
              <a:gd name="connsiteY87" fmla="*/ 388883 h 5959366"/>
              <a:gd name="connsiteX88" fmla="*/ 1271752 w 3951890"/>
              <a:gd name="connsiteY88" fmla="*/ 73572 h 5959366"/>
              <a:gd name="connsiteX89" fmla="*/ 1124607 w 3951890"/>
              <a:gd name="connsiteY89" fmla="*/ 0 h 5959366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288220 h 5797984"/>
              <a:gd name="connsiteX40" fmla="*/ 2217683 w 3951890"/>
              <a:gd name="connsiteY40" fmla="*/ 4708636 h 5797984"/>
              <a:gd name="connsiteX41" fmla="*/ 2280745 w 3951890"/>
              <a:gd name="connsiteY41" fmla="*/ 5265683 h 5797984"/>
              <a:gd name="connsiteX42" fmla="*/ 2354317 w 3951890"/>
              <a:gd name="connsiteY42" fmla="*/ 5612524 h 5797984"/>
              <a:gd name="connsiteX43" fmla="*/ 2417381 w 3951890"/>
              <a:gd name="connsiteY43" fmla="*/ 5791199 h 5797984"/>
              <a:gd name="connsiteX44" fmla="*/ 2396359 w 3951890"/>
              <a:gd name="connsiteY44" fmla="*/ 5675587 h 5797984"/>
              <a:gd name="connsiteX45" fmla="*/ 2543504 w 3951890"/>
              <a:gd name="connsiteY45" fmla="*/ 5696608 h 5797984"/>
              <a:gd name="connsiteX46" fmla="*/ 2680138 w 3951890"/>
              <a:gd name="connsiteY46" fmla="*/ 5717628 h 5797984"/>
              <a:gd name="connsiteX47" fmla="*/ 2774731 w 3951890"/>
              <a:gd name="connsiteY47" fmla="*/ 5686097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288220 h 5797984"/>
              <a:gd name="connsiteX40" fmla="*/ 2217683 w 3951890"/>
              <a:gd name="connsiteY40" fmla="*/ 4708636 h 5797984"/>
              <a:gd name="connsiteX41" fmla="*/ 2280745 w 3951890"/>
              <a:gd name="connsiteY41" fmla="*/ 5265683 h 5797984"/>
              <a:gd name="connsiteX42" fmla="*/ 2354317 w 3951890"/>
              <a:gd name="connsiteY42" fmla="*/ 5612524 h 5797984"/>
              <a:gd name="connsiteX43" fmla="*/ 2417381 w 3951890"/>
              <a:gd name="connsiteY43" fmla="*/ 5791199 h 5797984"/>
              <a:gd name="connsiteX44" fmla="*/ 2396359 w 3951890"/>
              <a:gd name="connsiteY44" fmla="*/ 5675587 h 5797984"/>
              <a:gd name="connsiteX45" fmla="*/ 2554014 w 3951890"/>
              <a:gd name="connsiteY45" fmla="*/ 5559974 h 5797984"/>
              <a:gd name="connsiteX46" fmla="*/ 2680138 w 3951890"/>
              <a:gd name="connsiteY46" fmla="*/ 5717628 h 5797984"/>
              <a:gd name="connsiteX47" fmla="*/ 2774731 w 3951890"/>
              <a:gd name="connsiteY47" fmla="*/ 5686097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288220 h 5797984"/>
              <a:gd name="connsiteX40" fmla="*/ 2217683 w 3951890"/>
              <a:gd name="connsiteY40" fmla="*/ 4708636 h 5797984"/>
              <a:gd name="connsiteX41" fmla="*/ 2280745 w 3951890"/>
              <a:gd name="connsiteY41" fmla="*/ 5265683 h 5797984"/>
              <a:gd name="connsiteX42" fmla="*/ 2354317 w 3951890"/>
              <a:gd name="connsiteY42" fmla="*/ 5612524 h 5797984"/>
              <a:gd name="connsiteX43" fmla="*/ 2417381 w 3951890"/>
              <a:gd name="connsiteY43" fmla="*/ 5791199 h 5797984"/>
              <a:gd name="connsiteX44" fmla="*/ 2396359 w 3951890"/>
              <a:gd name="connsiteY44" fmla="*/ 5675587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774731 w 3951890"/>
              <a:gd name="connsiteY47" fmla="*/ 5686097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288220 h 5797984"/>
              <a:gd name="connsiteX40" fmla="*/ 2217683 w 3951890"/>
              <a:gd name="connsiteY40" fmla="*/ 4708636 h 5797984"/>
              <a:gd name="connsiteX41" fmla="*/ 2280745 w 3951890"/>
              <a:gd name="connsiteY41" fmla="*/ 5265683 h 5797984"/>
              <a:gd name="connsiteX42" fmla="*/ 2354317 w 3951890"/>
              <a:gd name="connsiteY42" fmla="*/ 5612524 h 5797984"/>
              <a:gd name="connsiteX43" fmla="*/ 2417381 w 3951890"/>
              <a:gd name="connsiteY43" fmla="*/ 5791199 h 5797984"/>
              <a:gd name="connsiteX44" fmla="*/ 2396359 w 3951890"/>
              <a:gd name="connsiteY44" fmla="*/ 5675587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690648 w 3951890"/>
              <a:gd name="connsiteY47" fmla="*/ 5423339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288220 h 5797984"/>
              <a:gd name="connsiteX40" fmla="*/ 2217683 w 3951890"/>
              <a:gd name="connsiteY40" fmla="*/ 4708636 h 5797984"/>
              <a:gd name="connsiteX41" fmla="*/ 2280745 w 3951890"/>
              <a:gd name="connsiteY41" fmla="*/ 5265683 h 5797984"/>
              <a:gd name="connsiteX42" fmla="*/ 2354317 w 3951890"/>
              <a:gd name="connsiteY42" fmla="*/ 5612524 h 5797984"/>
              <a:gd name="connsiteX43" fmla="*/ 2417381 w 3951890"/>
              <a:gd name="connsiteY43" fmla="*/ 5791199 h 5797984"/>
              <a:gd name="connsiteX44" fmla="*/ 2448911 w 3951890"/>
              <a:gd name="connsiteY44" fmla="*/ 5528443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690648 w 3951890"/>
              <a:gd name="connsiteY47" fmla="*/ 5423339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288220 h 5797984"/>
              <a:gd name="connsiteX40" fmla="*/ 2217683 w 3951890"/>
              <a:gd name="connsiteY40" fmla="*/ 4708636 h 5797984"/>
              <a:gd name="connsiteX41" fmla="*/ 2280745 w 3951890"/>
              <a:gd name="connsiteY41" fmla="*/ 5265683 h 5797984"/>
              <a:gd name="connsiteX42" fmla="*/ 2343807 w 3951890"/>
              <a:gd name="connsiteY42" fmla="*/ 5360276 h 5797984"/>
              <a:gd name="connsiteX43" fmla="*/ 2417381 w 3951890"/>
              <a:gd name="connsiteY43" fmla="*/ 5791199 h 5797984"/>
              <a:gd name="connsiteX44" fmla="*/ 2448911 w 3951890"/>
              <a:gd name="connsiteY44" fmla="*/ 5528443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690648 w 3951890"/>
              <a:gd name="connsiteY47" fmla="*/ 5423339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288220 h 5797984"/>
              <a:gd name="connsiteX40" fmla="*/ 2217683 w 3951890"/>
              <a:gd name="connsiteY40" fmla="*/ 4708636 h 5797984"/>
              <a:gd name="connsiteX41" fmla="*/ 2228193 w 3951890"/>
              <a:gd name="connsiteY41" fmla="*/ 4950373 h 5797984"/>
              <a:gd name="connsiteX42" fmla="*/ 2343807 w 3951890"/>
              <a:gd name="connsiteY42" fmla="*/ 5360276 h 5797984"/>
              <a:gd name="connsiteX43" fmla="*/ 2417381 w 3951890"/>
              <a:gd name="connsiteY43" fmla="*/ 5791199 h 5797984"/>
              <a:gd name="connsiteX44" fmla="*/ 2448911 w 3951890"/>
              <a:gd name="connsiteY44" fmla="*/ 5528443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690648 w 3951890"/>
              <a:gd name="connsiteY47" fmla="*/ 5423339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288220 h 5797984"/>
              <a:gd name="connsiteX40" fmla="*/ 2186152 w 3951890"/>
              <a:gd name="connsiteY40" fmla="*/ 4529960 h 5797984"/>
              <a:gd name="connsiteX41" fmla="*/ 2228193 w 3951890"/>
              <a:gd name="connsiteY41" fmla="*/ 4950373 h 5797984"/>
              <a:gd name="connsiteX42" fmla="*/ 2343807 w 3951890"/>
              <a:gd name="connsiteY42" fmla="*/ 5360276 h 5797984"/>
              <a:gd name="connsiteX43" fmla="*/ 2417381 w 3951890"/>
              <a:gd name="connsiteY43" fmla="*/ 5791199 h 5797984"/>
              <a:gd name="connsiteX44" fmla="*/ 2448911 w 3951890"/>
              <a:gd name="connsiteY44" fmla="*/ 5528443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690648 w 3951890"/>
              <a:gd name="connsiteY47" fmla="*/ 5423339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078013 h 5797984"/>
              <a:gd name="connsiteX40" fmla="*/ 2186152 w 3951890"/>
              <a:gd name="connsiteY40" fmla="*/ 4529960 h 5797984"/>
              <a:gd name="connsiteX41" fmla="*/ 2228193 w 3951890"/>
              <a:gd name="connsiteY41" fmla="*/ 4950373 h 5797984"/>
              <a:gd name="connsiteX42" fmla="*/ 2343807 w 3951890"/>
              <a:gd name="connsiteY42" fmla="*/ 5360276 h 5797984"/>
              <a:gd name="connsiteX43" fmla="*/ 2417381 w 3951890"/>
              <a:gd name="connsiteY43" fmla="*/ 5791199 h 5797984"/>
              <a:gd name="connsiteX44" fmla="*/ 2448911 w 3951890"/>
              <a:gd name="connsiteY44" fmla="*/ 5528443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690648 w 3951890"/>
              <a:gd name="connsiteY47" fmla="*/ 5423339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078013 h 5797984"/>
              <a:gd name="connsiteX40" fmla="*/ 2186152 w 3951890"/>
              <a:gd name="connsiteY40" fmla="*/ 4529960 h 5797984"/>
              <a:gd name="connsiteX41" fmla="*/ 2228193 w 3951890"/>
              <a:gd name="connsiteY41" fmla="*/ 4950373 h 5797984"/>
              <a:gd name="connsiteX42" fmla="*/ 2280745 w 3951890"/>
              <a:gd name="connsiteY42" fmla="*/ 5108028 h 5797984"/>
              <a:gd name="connsiteX43" fmla="*/ 2417381 w 3951890"/>
              <a:gd name="connsiteY43" fmla="*/ 5791199 h 5797984"/>
              <a:gd name="connsiteX44" fmla="*/ 2448911 w 3951890"/>
              <a:gd name="connsiteY44" fmla="*/ 5528443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690648 w 3951890"/>
              <a:gd name="connsiteY47" fmla="*/ 5423339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078013 h 5797984"/>
              <a:gd name="connsiteX40" fmla="*/ 2186152 w 3951890"/>
              <a:gd name="connsiteY40" fmla="*/ 4529960 h 5797984"/>
              <a:gd name="connsiteX41" fmla="*/ 2228193 w 3951890"/>
              <a:gd name="connsiteY41" fmla="*/ 4950373 h 5797984"/>
              <a:gd name="connsiteX42" fmla="*/ 2280745 w 3951890"/>
              <a:gd name="connsiteY42" fmla="*/ 5108028 h 5797984"/>
              <a:gd name="connsiteX43" fmla="*/ 2333298 w 3951890"/>
              <a:gd name="connsiteY43" fmla="*/ 5360274 h 5797984"/>
              <a:gd name="connsiteX44" fmla="*/ 2448911 w 3951890"/>
              <a:gd name="connsiteY44" fmla="*/ 5528443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690648 w 3951890"/>
              <a:gd name="connsiteY47" fmla="*/ 5423339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30925 w 3951890"/>
              <a:gd name="connsiteY26" fmla="*/ 5223643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078013 h 5797984"/>
              <a:gd name="connsiteX40" fmla="*/ 2186152 w 3951890"/>
              <a:gd name="connsiteY40" fmla="*/ 4529960 h 5797984"/>
              <a:gd name="connsiteX41" fmla="*/ 2228193 w 3951890"/>
              <a:gd name="connsiteY41" fmla="*/ 4950373 h 5797984"/>
              <a:gd name="connsiteX42" fmla="*/ 2280745 w 3951890"/>
              <a:gd name="connsiteY42" fmla="*/ 5108028 h 5797984"/>
              <a:gd name="connsiteX43" fmla="*/ 2333298 w 3951890"/>
              <a:gd name="connsiteY43" fmla="*/ 5360274 h 5797984"/>
              <a:gd name="connsiteX44" fmla="*/ 2448911 w 3951890"/>
              <a:gd name="connsiteY44" fmla="*/ 5528443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690648 w 3951890"/>
              <a:gd name="connsiteY47" fmla="*/ 5423339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220717 w 3951890"/>
              <a:gd name="connsiteY25" fmla="*/ 5255172 h 5797984"/>
              <a:gd name="connsiteX26" fmla="*/ 430925 w 3951890"/>
              <a:gd name="connsiteY26" fmla="*/ 5223643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078013 h 5797984"/>
              <a:gd name="connsiteX40" fmla="*/ 2186152 w 3951890"/>
              <a:gd name="connsiteY40" fmla="*/ 4529960 h 5797984"/>
              <a:gd name="connsiteX41" fmla="*/ 2228193 w 3951890"/>
              <a:gd name="connsiteY41" fmla="*/ 4950373 h 5797984"/>
              <a:gd name="connsiteX42" fmla="*/ 2280745 w 3951890"/>
              <a:gd name="connsiteY42" fmla="*/ 5108028 h 5797984"/>
              <a:gd name="connsiteX43" fmla="*/ 2333298 w 3951890"/>
              <a:gd name="connsiteY43" fmla="*/ 5360274 h 5797984"/>
              <a:gd name="connsiteX44" fmla="*/ 2448911 w 3951890"/>
              <a:gd name="connsiteY44" fmla="*/ 5528443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690648 w 3951890"/>
              <a:gd name="connsiteY47" fmla="*/ 5423339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03586 w 3930869"/>
              <a:gd name="connsiteY0" fmla="*/ 0 h 5797984"/>
              <a:gd name="connsiteX1" fmla="*/ 914400 w 3930869"/>
              <a:gd name="connsiteY1" fmla="*/ 388883 h 5797984"/>
              <a:gd name="connsiteX2" fmla="*/ 378372 w 3930869"/>
              <a:gd name="connsiteY2" fmla="*/ 536028 h 5797984"/>
              <a:gd name="connsiteX3" fmla="*/ 63062 w 3930869"/>
              <a:gd name="connsiteY3" fmla="*/ 819807 h 5797984"/>
              <a:gd name="connsiteX4" fmla="*/ 63062 w 3930869"/>
              <a:gd name="connsiteY4" fmla="*/ 1093076 h 5797984"/>
              <a:gd name="connsiteX5" fmla="*/ 273269 w 3930869"/>
              <a:gd name="connsiteY5" fmla="*/ 1492469 h 5797984"/>
              <a:gd name="connsiteX6" fmla="*/ 378373 w 3930869"/>
              <a:gd name="connsiteY6" fmla="*/ 1660634 h 5797984"/>
              <a:gd name="connsiteX7" fmla="*/ 409903 w 3930869"/>
              <a:gd name="connsiteY7" fmla="*/ 1870841 h 5797984"/>
              <a:gd name="connsiteX8" fmla="*/ 609600 w 3930869"/>
              <a:gd name="connsiteY8" fmla="*/ 1923394 h 5797984"/>
              <a:gd name="connsiteX9" fmla="*/ 798786 w 3930869"/>
              <a:gd name="connsiteY9" fmla="*/ 1671145 h 5797984"/>
              <a:gd name="connsiteX10" fmla="*/ 735724 w 3930869"/>
              <a:gd name="connsiteY10" fmla="*/ 1250731 h 5797984"/>
              <a:gd name="connsiteX11" fmla="*/ 651641 w 3930869"/>
              <a:gd name="connsiteY11" fmla="*/ 1051035 h 5797984"/>
              <a:gd name="connsiteX12" fmla="*/ 830317 w 3930869"/>
              <a:gd name="connsiteY12" fmla="*/ 1008993 h 5797984"/>
              <a:gd name="connsiteX13" fmla="*/ 998483 w 3930869"/>
              <a:gd name="connsiteY13" fmla="*/ 1481959 h 5797984"/>
              <a:gd name="connsiteX14" fmla="*/ 1030014 w 3930869"/>
              <a:gd name="connsiteY14" fmla="*/ 1891862 h 5797984"/>
              <a:gd name="connsiteX15" fmla="*/ 977462 w 3930869"/>
              <a:gd name="connsiteY15" fmla="*/ 2364828 h 5797984"/>
              <a:gd name="connsiteX16" fmla="*/ 399393 w 3930869"/>
              <a:gd name="connsiteY16" fmla="*/ 3499945 h 5797984"/>
              <a:gd name="connsiteX17" fmla="*/ 325821 w 3930869"/>
              <a:gd name="connsiteY17" fmla="*/ 3626070 h 5797984"/>
              <a:gd name="connsiteX18" fmla="*/ 336331 w 3930869"/>
              <a:gd name="connsiteY18" fmla="*/ 3710152 h 5797984"/>
              <a:gd name="connsiteX19" fmla="*/ 304800 w 3930869"/>
              <a:gd name="connsiteY19" fmla="*/ 3815255 h 5797984"/>
              <a:gd name="connsiteX20" fmla="*/ 241738 w 3930869"/>
              <a:gd name="connsiteY20" fmla="*/ 4025462 h 5797984"/>
              <a:gd name="connsiteX21" fmla="*/ 136635 w 3930869"/>
              <a:gd name="connsiteY21" fmla="*/ 4550979 h 5797984"/>
              <a:gd name="connsiteX22" fmla="*/ 0 w 3930869"/>
              <a:gd name="connsiteY22" fmla="*/ 4834759 h 5797984"/>
              <a:gd name="connsiteX23" fmla="*/ 0 w 3930869"/>
              <a:gd name="connsiteY23" fmla="*/ 5255172 h 5797984"/>
              <a:gd name="connsiteX24" fmla="*/ 94594 w 3930869"/>
              <a:gd name="connsiteY24" fmla="*/ 5297213 h 5797984"/>
              <a:gd name="connsiteX25" fmla="*/ 199696 w 3930869"/>
              <a:gd name="connsiteY25" fmla="*/ 5255172 h 5797984"/>
              <a:gd name="connsiteX26" fmla="*/ 409904 w 3930869"/>
              <a:gd name="connsiteY26" fmla="*/ 5223643 h 5797984"/>
              <a:gd name="connsiteX27" fmla="*/ 515007 w 3930869"/>
              <a:gd name="connsiteY27" fmla="*/ 5318234 h 5797984"/>
              <a:gd name="connsiteX28" fmla="*/ 609599 w 3930869"/>
              <a:gd name="connsiteY28" fmla="*/ 5297214 h 5797984"/>
              <a:gd name="connsiteX29" fmla="*/ 693681 w 3930869"/>
              <a:gd name="connsiteY29" fmla="*/ 4929352 h 5797984"/>
              <a:gd name="connsiteX30" fmla="*/ 735724 w 3930869"/>
              <a:gd name="connsiteY30" fmla="*/ 4572000 h 5797984"/>
              <a:gd name="connsiteX31" fmla="*/ 882868 w 3930869"/>
              <a:gd name="connsiteY31" fmla="*/ 4014952 h 5797984"/>
              <a:gd name="connsiteX32" fmla="*/ 945931 w 3930869"/>
              <a:gd name="connsiteY32" fmla="*/ 4824249 h 5797984"/>
              <a:gd name="connsiteX33" fmla="*/ 966952 w 3930869"/>
              <a:gd name="connsiteY33" fmla="*/ 4981903 h 5797984"/>
              <a:gd name="connsiteX34" fmla="*/ 1082566 w 3930869"/>
              <a:gd name="connsiteY34" fmla="*/ 5108026 h 5797984"/>
              <a:gd name="connsiteX35" fmla="*/ 1219199 w 3930869"/>
              <a:gd name="connsiteY35" fmla="*/ 5108028 h 5797984"/>
              <a:gd name="connsiteX36" fmla="*/ 1345324 w 3930869"/>
              <a:gd name="connsiteY36" fmla="*/ 5087007 h 5797984"/>
              <a:gd name="connsiteX37" fmla="*/ 1566041 w 3930869"/>
              <a:gd name="connsiteY37" fmla="*/ 4614041 h 5797984"/>
              <a:gd name="connsiteX38" fmla="*/ 1671145 w 3930869"/>
              <a:gd name="connsiteY38" fmla="*/ 4172608 h 5797984"/>
              <a:gd name="connsiteX39" fmla="*/ 2049518 w 3930869"/>
              <a:gd name="connsiteY39" fmla="*/ 4078013 h 5797984"/>
              <a:gd name="connsiteX40" fmla="*/ 2165131 w 3930869"/>
              <a:gd name="connsiteY40" fmla="*/ 4529960 h 5797984"/>
              <a:gd name="connsiteX41" fmla="*/ 2207172 w 3930869"/>
              <a:gd name="connsiteY41" fmla="*/ 4950373 h 5797984"/>
              <a:gd name="connsiteX42" fmla="*/ 2259724 w 3930869"/>
              <a:gd name="connsiteY42" fmla="*/ 5108028 h 5797984"/>
              <a:gd name="connsiteX43" fmla="*/ 2312277 w 3930869"/>
              <a:gd name="connsiteY43" fmla="*/ 5360274 h 5797984"/>
              <a:gd name="connsiteX44" fmla="*/ 2427890 w 3930869"/>
              <a:gd name="connsiteY44" fmla="*/ 5528443 h 5797984"/>
              <a:gd name="connsiteX45" fmla="*/ 2532993 w 3930869"/>
              <a:gd name="connsiteY45" fmla="*/ 5559974 h 5797984"/>
              <a:gd name="connsiteX46" fmla="*/ 2680138 w 3930869"/>
              <a:gd name="connsiteY46" fmla="*/ 5528441 h 5797984"/>
              <a:gd name="connsiteX47" fmla="*/ 2669627 w 3930869"/>
              <a:gd name="connsiteY47" fmla="*/ 5423339 h 5797984"/>
              <a:gd name="connsiteX48" fmla="*/ 2659117 w 3930869"/>
              <a:gd name="connsiteY48" fmla="*/ 5423338 h 5797984"/>
              <a:gd name="connsiteX49" fmla="*/ 2690648 w 3930869"/>
              <a:gd name="connsiteY49" fmla="*/ 5044965 h 5797984"/>
              <a:gd name="connsiteX50" fmla="*/ 2690648 w 3930869"/>
              <a:gd name="connsiteY50" fmla="*/ 4740165 h 5797984"/>
              <a:gd name="connsiteX51" fmla="*/ 2858814 w 3930869"/>
              <a:gd name="connsiteY51" fmla="*/ 3983421 h 5797984"/>
              <a:gd name="connsiteX52" fmla="*/ 3153102 w 3930869"/>
              <a:gd name="connsiteY52" fmla="*/ 4277711 h 5797984"/>
              <a:gd name="connsiteX53" fmla="*/ 2911365 w 3930869"/>
              <a:gd name="connsiteY53" fmla="*/ 5234151 h 5797984"/>
              <a:gd name="connsiteX54" fmla="*/ 2953407 w 3930869"/>
              <a:gd name="connsiteY54" fmla="*/ 5675587 h 5797984"/>
              <a:gd name="connsiteX55" fmla="*/ 3069020 w 3930869"/>
              <a:gd name="connsiteY55" fmla="*/ 5770179 h 5797984"/>
              <a:gd name="connsiteX56" fmla="*/ 3289737 w 3930869"/>
              <a:gd name="connsiteY56" fmla="*/ 5780691 h 5797984"/>
              <a:gd name="connsiteX57" fmla="*/ 3468413 w 3930869"/>
              <a:gd name="connsiteY57" fmla="*/ 5717627 h 5797984"/>
              <a:gd name="connsiteX58" fmla="*/ 3605049 w 3930869"/>
              <a:gd name="connsiteY58" fmla="*/ 5644055 h 5797984"/>
              <a:gd name="connsiteX59" fmla="*/ 3762704 w 3930869"/>
              <a:gd name="connsiteY59" fmla="*/ 5454869 h 5797984"/>
              <a:gd name="connsiteX60" fmla="*/ 3878318 w 3930869"/>
              <a:gd name="connsiteY60" fmla="*/ 5150069 h 5797984"/>
              <a:gd name="connsiteX61" fmla="*/ 3930869 w 3930869"/>
              <a:gd name="connsiteY61" fmla="*/ 4487918 h 5797984"/>
              <a:gd name="connsiteX62" fmla="*/ 3920359 w 3930869"/>
              <a:gd name="connsiteY62" fmla="*/ 4172607 h 5797984"/>
              <a:gd name="connsiteX63" fmla="*/ 3647090 w 3930869"/>
              <a:gd name="connsiteY63" fmla="*/ 3857297 h 5797984"/>
              <a:gd name="connsiteX64" fmla="*/ 3436883 w 3930869"/>
              <a:gd name="connsiteY64" fmla="*/ 3037490 h 5797984"/>
              <a:gd name="connsiteX65" fmla="*/ 3258207 w 3930869"/>
              <a:gd name="connsiteY65" fmla="*/ 2543504 h 5797984"/>
              <a:gd name="connsiteX66" fmla="*/ 3069021 w 3930869"/>
              <a:gd name="connsiteY66" fmla="*/ 2291255 h 5797984"/>
              <a:gd name="connsiteX67" fmla="*/ 2890345 w 3930869"/>
              <a:gd name="connsiteY67" fmla="*/ 1923393 h 5797984"/>
              <a:gd name="connsiteX68" fmla="*/ 2743200 w 3930869"/>
              <a:gd name="connsiteY68" fmla="*/ 1681655 h 5797984"/>
              <a:gd name="connsiteX69" fmla="*/ 2806262 w 3930869"/>
              <a:gd name="connsiteY69" fmla="*/ 1282262 h 5797984"/>
              <a:gd name="connsiteX70" fmla="*/ 2869324 w 3930869"/>
              <a:gd name="connsiteY70" fmla="*/ 1187669 h 5797984"/>
              <a:gd name="connsiteX71" fmla="*/ 2837793 w 3930869"/>
              <a:gd name="connsiteY71" fmla="*/ 1534511 h 5797984"/>
              <a:gd name="connsiteX72" fmla="*/ 2995448 w 3930869"/>
              <a:gd name="connsiteY72" fmla="*/ 1996966 h 5797984"/>
              <a:gd name="connsiteX73" fmla="*/ 3541986 w 3930869"/>
              <a:gd name="connsiteY73" fmla="*/ 2017986 h 5797984"/>
              <a:gd name="connsiteX74" fmla="*/ 3647090 w 3930869"/>
              <a:gd name="connsiteY74" fmla="*/ 1828800 h 5797984"/>
              <a:gd name="connsiteX75" fmla="*/ 3415862 w 3930869"/>
              <a:gd name="connsiteY75" fmla="*/ 1597573 h 5797984"/>
              <a:gd name="connsiteX76" fmla="*/ 3636579 w 3930869"/>
              <a:gd name="connsiteY76" fmla="*/ 1219200 h 5797984"/>
              <a:gd name="connsiteX77" fmla="*/ 3573517 w 3930869"/>
              <a:gd name="connsiteY77" fmla="*/ 630621 h 5797984"/>
              <a:gd name="connsiteX78" fmla="*/ 3499945 w 3930869"/>
              <a:gd name="connsiteY78" fmla="*/ 515007 h 5797984"/>
              <a:gd name="connsiteX79" fmla="*/ 3048000 w 3930869"/>
              <a:gd name="connsiteY79" fmla="*/ 283780 h 5797984"/>
              <a:gd name="connsiteX80" fmla="*/ 2795752 w 3930869"/>
              <a:gd name="connsiteY80" fmla="*/ 231228 h 5797984"/>
              <a:gd name="connsiteX81" fmla="*/ 2585545 w 3930869"/>
              <a:gd name="connsiteY81" fmla="*/ 42042 h 5797984"/>
              <a:gd name="connsiteX82" fmla="*/ 2448910 w 3930869"/>
              <a:gd name="connsiteY82" fmla="*/ 31532 h 5797984"/>
              <a:gd name="connsiteX83" fmla="*/ 2301765 w 3930869"/>
              <a:gd name="connsiteY83" fmla="*/ 294290 h 5797984"/>
              <a:gd name="connsiteX84" fmla="*/ 2102069 w 3930869"/>
              <a:gd name="connsiteY84" fmla="*/ 493986 h 5797984"/>
              <a:gd name="connsiteX85" fmla="*/ 1807780 w 3930869"/>
              <a:gd name="connsiteY85" fmla="*/ 588580 h 5797984"/>
              <a:gd name="connsiteX86" fmla="*/ 1576552 w 3930869"/>
              <a:gd name="connsiteY86" fmla="*/ 620110 h 5797984"/>
              <a:gd name="connsiteX87" fmla="*/ 1387366 w 3930869"/>
              <a:gd name="connsiteY87" fmla="*/ 388883 h 5797984"/>
              <a:gd name="connsiteX88" fmla="*/ 1250731 w 3930869"/>
              <a:gd name="connsiteY88" fmla="*/ 73572 h 5797984"/>
              <a:gd name="connsiteX89" fmla="*/ 1103586 w 3930869"/>
              <a:gd name="connsiteY89" fmla="*/ 0 h 5797984"/>
              <a:gd name="connsiteX0" fmla="*/ 1103586 w 3930869"/>
              <a:gd name="connsiteY0" fmla="*/ 0 h 5797984"/>
              <a:gd name="connsiteX1" fmla="*/ 914400 w 3930869"/>
              <a:gd name="connsiteY1" fmla="*/ 388883 h 5797984"/>
              <a:gd name="connsiteX2" fmla="*/ 378372 w 3930869"/>
              <a:gd name="connsiteY2" fmla="*/ 536028 h 5797984"/>
              <a:gd name="connsiteX3" fmla="*/ 63062 w 3930869"/>
              <a:gd name="connsiteY3" fmla="*/ 819807 h 5797984"/>
              <a:gd name="connsiteX4" fmla="*/ 63062 w 3930869"/>
              <a:gd name="connsiteY4" fmla="*/ 1093076 h 5797984"/>
              <a:gd name="connsiteX5" fmla="*/ 273269 w 3930869"/>
              <a:gd name="connsiteY5" fmla="*/ 1492469 h 5797984"/>
              <a:gd name="connsiteX6" fmla="*/ 378373 w 3930869"/>
              <a:gd name="connsiteY6" fmla="*/ 1660634 h 5797984"/>
              <a:gd name="connsiteX7" fmla="*/ 409903 w 3930869"/>
              <a:gd name="connsiteY7" fmla="*/ 1870841 h 5797984"/>
              <a:gd name="connsiteX8" fmla="*/ 609600 w 3930869"/>
              <a:gd name="connsiteY8" fmla="*/ 1923394 h 5797984"/>
              <a:gd name="connsiteX9" fmla="*/ 798786 w 3930869"/>
              <a:gd name="connsiteY9" fmla="*/ 1671145 h 5797984"/>
              <a:gd name="connsiteX10" fmla="*/ 735724 w 3930869"/>
              <a:gd name="connsiteY10" fmla="*/ 1250731 h 5797984"/>
              <a:gd name="connsiteX11" fmla="*/ 651641 w 3930869"/>
              <a:gd name="connsiteY11" fmla="*/ 1051035 h 5797984"/>
              <a:gd name="connsiteX12" fmla="*/ 830317 w 3930869"/>
              <a:gd name="connsiteY12" fmla="*/ 1008993 h 5797984"/>
              <a:gd name="connsiteX13" fmla="*/ 998483 w 3930869"/>
              <a:gd name="connsiteY13" fmla="*/ 1481959 h 5797984"/>
              <a:gd name="connsiteX14" fmla="*/ 1030014 w 3930869"/>
              <a:gd name="connsiteY14" fmla="*/ 1891862 h 5797984"/>
              <a:gd name="connsiteX15" fmla="*/ 977462 w 3930869"/>
              <a:gd name="connsiteY15" fmla="*/ 2364828 h 5797984"/>
              <a:gd name="connsiteX16" fmla="*/ 399393 w 3930869"/>
              <a:gd name="connsiteY16" fmla="*/ 3499945 h 5797984"/>
              <a:gd name="connsiteX17" fmla="*/ 325821 w 3930869"/>
              <a:gd name="connsiteY17" fmla="*/ 3626070 h 5797984"/>
              <a:gd name="connsiteX18" fmla="*/ 336331 w 3930869"/>
              <a:gd name="connsiteY18" fmla="*/ 3710152 h 5797984"/>
              <a:gd name="connsiteX19" fmla="*/ 304800 w 3930869"/>
              <a:gd name="connsiteY19" fmla="*/ 3815255 h 5797984"/>
              <a:gd name="connsiteX20" fmla="*/ 241738 w 3930869"/>
              <a:gd name="connsiteY20" fmla="*/ 4025462 h 5797984"/>
              <a:gd name="connsiteX21" fmla="*/ 105104 w 3930869"/>
              <a:gd name="connsiteY21" fmla="*/ 4498427 h 5797984"/>
              <a:gd name="connsiteX22" fmla="*/ 0 w 3930869"/>
              <a:gd name="connsiteY22" fmla="*/ 4834759 h 5797984"/>
              <a:gd name="connsiteX23" fmla="*/ 0 w 3930869"/>
              <a:gd name="connsiteY23" fmla="*/ 5255172 h 5797984"/>
              <a:gd name="connsiteX24" fmla="*/ 94594 w 3930869"/>
              <a:gd name="connsiteY24" fmla="*/ 5297213 h 5797984"/>
              <a:gd name="connsiteX25" fmla="*/ 199696 w 3930869"/>
              <a:gd name="connsiteY25" fmla="*/ 5255172 h 5797984"/>
              <a:gd name="connsiteX26" fmla="*/ 409904 w 3930869"/>
              <a:gd name="connsiteY26" fmla="*/ 5223643 h 5797984"/>
              <a:gd name="connsiteX27" fmla="*/ 515007 w 3930869"/>
              <a:gd name="connsiteY27" fmla="*/ 5318234 h 5797984"/>
              <a:gd name="connsiteX28" fmla="*/ 609599 w 3930869"/>
              <a:gd name="connsiteY28" fmla="*/ 5297214 h 5797984"/>
              <a:gd name="connsiteX29" fmla="*/ 693681 w 3930869"/>
              <a:gd name="connsiteY29" fmla="*/ 4929352 h 5797984"/>
              <a:gd name="connsiteX30" fmla="*/ 735724 w 3930869"/>
              <a:gd name="connsiteY30" fmla="*/ 4572000 h 5797984"/>
              <a:gd name="connsiteX31" fmla="*/ 882868 w 3930869"/>
              <a:gd name="connsiteY31" fmla="*/ 4014952 h 5797984"/>
              <a:gd name="connsiteX32" fmla="*/ 945931 w 3930869"/>
              <a:gd name="connsiteY32" fmla="*/ 4824249 h 5797984"/>
              <a:gd name="connsiteX33" fmla="*/ 966952 w 3930869"/>
              <a:gd name="connsiteY33" fmla="*/ 4981903 h 5797984"/>
              <a:gd name="connsiteX34" fmla="*/ 1082566 w 3930869"/>
              <a:gd name="connsiteY34" fmla="*/ 5108026 h 5797984"/>
              <a:gd name="connsiteX35" fmla="*/ 1219199 w 3930869"/>
              <a:gd name="connsiteY35" fmla="*/ 5108028 h 5797984"/>
              <a:gd name="connsiteX36" fmla="*/ 1345324 w 3930869"/>
              <a:gd name="connsiteY36" fmla="*/ 5087007 h 5797984"/>
              <a:gd name="connsiteX37" fmla="*/ 1566041 w 3930869"/>
              <a:gd name="connsiteY37" fmla="*/ 4614041 h 5797984"/>
              <a:gd name="connsiteX38" fmla="*/ 1671145 w 3930869"/>
              <a:gd name="connsiteY38" fmla="*/ 4172608 h 5797984"/>
              <a:gd name="connsiteX39" fmla="*/ 2049518 w 3930869"/>
              <a:gd name="connsiteY39" fmla="*/ 4078013 h 5797984"/>
              <a:gd name="connsiteX40" fmla="*/ 2165131 w 3930869"/>
              <a:gd name="connsiteY40" fmla="*/ 4529960 h 5797984"/>
              <a:gd name="connsiteX41" fmla="*/ 2207172 w 3930869"/>
              <a:gd name="connsiteY41" fmla="*/ 4950373 h 5797984"/>
              <a:gd name="connsiteX42" fmla="*/ 2259724 w 3930869"/>
              <a:gd name="connsiteY42" fmla="*/ 5108028 h 5797984"/>
              <a:gd name="connsiteX43" fmla="*/ 2312277 w 3930869"/>
              <a:gd name="connsiteY43" fmla="*/ 5360274 h 5797984"/>
              <a:gd name="connsiteX44" fmla="*/ 2427890 w 3930869"/>
              <a:gd name="connsiteY44" fmla="*/ 5528443 h 5797984"/>
              <a:gd name="connsiteX45" fmla="*/ 2532993 w 3930869"/>
              <a:gd name="connsiteY45" fmla="*/ 5559974 h 5797984"/>
              <a:gd name="connsiteX46" fmla="*/ 2680138 w 3930869"/>
              <a:gd name="connsiteY46" fmla="*/ 5528441 h 5797984"/>
              <a:gd name="connsiteX47" fmla="*/ 2669627 w 3930869"/>
              <a:gd name="connsiteY47" fmla="*/ 5423339 h 5797984"/>
              <a:gd name="connsiteX48" fmla="*/ 2659117 w 3930869"/>
              <a:gd name="connsiteY48" fmla="*/ 5423338 h 5797984"/>
              <a:gd name="connsiteX49" fmla="*/ 2690648 w 3930869"/>
              <a:gd name="connsiteY49" fmla="*/ 5044965 h 5797984"/>
              <a:gd name="connsiteX50" fmla="*/ 2690648 w 3930869"/>
              <a:gd name="connsiteY50" fmla="*/ 4740165 h 5797984"/>
              <a:gd name="connsiteX51" fmla="*/ 2858814 w 3930869"/>
              <a:gd name="connsiteY51" fmla="*/ 3983421 h 5797984"/>
              <a:gd name="connsiteX52" fmla="*/ 3153102 w 3930869"/>
              <a:gd name="connsiteY52" fmla="*/ 4277711 h 5797984"/>
              <a:gd name="connsiteX53" fmla="*/ 2911365 w 3930869"/>
              <a:gd name="connsiteY53" fmla="*/ 5234151 h 5797984"/>
              <a:gd name="connsiteX54" fmla="*/ 2953407 w 3930869"/>
              <a:gd name="connsiteY54" fmla="*/ 5675587 h 5797984"/>
              <a:gd name="connsiteX55" fmla="*/ 3069020 w 3930869"/>
              <a:gd name="connsiteY55" fmla="*/ 5770179 h 5797984"/>
              <a:gd name="connsiteX56" fmla="*/ 3289737 w 3930869"/>
              <a:gd name="connsiteY56" fmla="*/ 5780691 h 5797984"/>
              <a:gd name="connsiteX57" fmla="*/ 3468413 w 3930869"/>
              <a:gd name="connsiteY57" fmla="*/ 5717627 h 5797984"/>
              <a:gd name="connsiteX58" fmla="*/ 3605049 w 3930869"/>
              <a:gd name="connsiteY58" fmla="*/ 5644055 h 5797984"/>
              <a:gd name="connsiteX59" fmla="*/ 3762704 w 3930869"/>
              <a:gd name="connsiteY59" fmla="*/ 5454869 h 5797984"/>
              <a:gd name="connsiteX60" fmla="*/ 3878318 w 3930869"/>
              <a:gd name="connsiteY60" fmla="*/ 5150069 h 5797984"/>
              <a:gd name="connsiteX61" fmla="*/ 3930869 w 3930869"/>
              <a:gd name="connsiteY61" fmla="*/ 4487918 h 5797984"/>
              <a:gd name="connsiteX62" fmla="*/ 3920359 w 3930869"/>
              <a:gd name="connsiteY62" fmla="*/ 4172607 h 5797984"/>
              <a:gd name="connsiteX63" fmla="*/ 3647090 w 3930869"/>
              <a:gd name="connsiteY63" fmla="*/ 3857297 h 5797984"/>
              <a:gd name="connsiteX64" fmla="*/ 3436883 w 3930869"/>
              <a:gd name="connsiteY64" fmla="*/ 3037490 h 5797984"/>
              <a:gd name="connsiteX65" fmla="*/ 3258207 w 3930869"/>
              <a:gd name="connsiteY65" fmla="*/ 2543504 h 5797984"/>
              <a:gd name="connsiteX66" fmla="*/ 3069021 w 3930869"/>
              <a:gd name="connsiteY66" fmla="*/ 2291255 h 5797984"/>
              <a:gd name="connsiteX67" fmla="*/ 2890345 w 3930869"/>
              <a:gd name="connsiteY67" fmla="*/ 1923393 h 5797984"/>
              <a:gd name="connsiteX68" fmla="*/ 2743200 w 3930869"/>
              <a:gd name="connsiteY68" fmla="*/ 1681655 h 5797984"/>
              <a:gd name="connsiteX69" fmla="*/ 2806262 w 3930869"/>
              <a:gd name="connsiteY69" fmla="*/ 1282262 h 5797984"/>
              <a:gd name="connsiteX70" fmla="*/ 2869324 w 3930869"/>
              <a:gd name="connsiteY70" fmla="*/ 1187669 h 5797984"/>
              <a:gd name="connsiteX71" fmla="*/ 2837793 w 3930869"/>
              <a:gd name="connsiteY71" fmla="*/ 1534511 h 5797984"/>
              <a:gd name="connsiteX72" fmla="*/ 2995448 w 3930869"/>
              <a:gd name="connsiteY72" fmla="*/ 1996966 h 5797984"/>
              <a:gd name="connsiteX73" fmla="*/ 3541986 w 3930869"/>
              <a:gd name="connsiteY73" fmla="*/ 2017986 h 5797984"/>
              <a:gd name="connsiteX74" fmla="*/ 3647090 w 3930869"/>
              <a:gd name="connsiteY74" fmla="*/ 1828800 h 5797984"/>
              <a:gd name="connsiteX75" fmla="*/ 3415862 w 3930869"/>
              <a:gd name="connsiteY75" fmla="*/ 1597573 h 5797984"/>
              <a:gd name="connsiteX76" fmla="*/ 3636579 w 3930869"/>
              <a:gd name="connsiteY76" fmla="*/ 1219200 h 5797984"/>
              <a:gd name="connsiteX77" fmla="*/ 3573517 w 3930869"/>
              <a:gd name="connsiteY77" fmla="*/ 630621 h 5797984"/>
              <a:gd name="connsiteX78" fmla="*/ 3499945 w 3930869"/>
              <a:gd name="connsiteY78" fmla="*/ 515007 h 5797984"/>
              <a:gd name="connsiteX79" fmla="*/ 3048000 w 3930869"/>
              <a:gd name="connsiteY79" fmla="*/ 283780 h 5797984"/>
              <a:gd name="connsiteX80" fmla="*/ 2795752 w 3930869"/>
              <a:gd name="connsiteY80" fmla="*/ 231228 h 5797984"/>
              <a:gd name="connsiteX81" fmla="*/ 2585545 w 3930869"/>
              <a:gd name="connsiteY81" fmla="*/ 42042 h 5797984"/>
              <a:gd name="connsiteX82" fmla="*/ 2448910 w 3930869"/>
              <a:gd name="connsiteY82" fmla="*/ 31532 h 5797984"/>
              <a:gd name="connsiteX83" fmla="*/ 2301765 w 3930869"/>
              <a:gd name="connsiteY83" fmla="*/ 294290 h 5797984"/>
              <a:gd name="connsiteX84" fmla="*/ 2102069 w 3930869"/>
              <a:gd name="connsiteY84" fmla="*/ 493986 h 5797984"/>
              <a:gd name="connsiteX85" fmla="*/ 1807780 w 3930869"/>
              <a:gd name="connsiteY85" fmla="*/ 588580 h 5797984"/>
              <a:gd name="connsiteX86" fmla="*/ 1576552 w 3930869"/>
              <a:gd name="connsiteY86" fmla="*/ 620110 h 5797984"/>
              <a:gd name="connsiteX87" fmla="*/ 1387366 w 3930869"/>
              <a:gd name="connsiteY87" fmla="*/ 388883 h 5797984"/>
              <a:gd name="connsiteX88" fmla="*/ 1250731 w 3930869"/>
              <a:gd name="connsiteY88" fmla="*/ 73572 h 5797984"/>
              <a:gd name="connsiteX89" fmla="*/ 1103586 w 3930869"/>
              <a:gd name="connsiteY89" fmla="*/ 0 h 5797984"/>
              <a:gd name="connsiteX0" fmla="*/ 1103586 w 3930869"/>
              <a:gd name="connsiteY0" fmla="*/ 0 h 5797984"/>
              <a:gd name="connsiteX1" fmla="*/ 914400 w 3930869"/>
              <a:gd name="connsiteY1" fmla="*/ 388883 h 5797984"/>
              <a:gd name="connsiteX2" fmla="*/ 378372 w 3930869"/>
              <a:gd name="connsiteY2" fmla="*/ 536028 h 5797984"/>
              <a:gd name="connsiteX3" fmla="*/ 63062 w 3930869"/>
              <a:gd name="connsiteY3" fmla="*/ 819807 h 5797984"/>
              <a:gd name="connsiteX4" fmla="*/ 63062 w 3930869"/>
              <a:gd name="connsiteY4" fmla="*/ 1093076 h 5797984"/>
              <a:gd name="connsiteX5" fmla="*/ 273269 w 3930869"/>
              <a:gd name="connsiteY5" fmla="*/ 1492469 h 5797984"/>
              <a:gd name="connsiteX6" fmla="*/ 378373 w 3930869"/>
              <a:gd name="connsiteY6" fmla="*/ 1660634 h 5797984"/>
              <a:gd name="connsiteX7" fmla="*/ 409903 w 3930869"/>
              <a:gd name="connsiteY7" fmla="*/ 1870841 h 5797984"/>
              <a:gd name="connsiteX8" fmla="*/ 609600 w 3930869"/>
              <a:gd name="connsiteY8" fmla="*/ 1923394 h 5797984"/>
              <a:gd name="connsiteX9" fmla="*/ 798786 w 3930869"/>
              <a:gd name="connsiteY9" fmla="*/ 1671145 h 5797984"/>
              <a:gd name="connsiteX10" fmla="*/ 735724 w 3930869"/>
              <a:gd name="connsiteY10" fmla="*/ 1250731 h 5797984"/>
              <a:gd name="connsiteX11" fmla="*/ 651641 w 3930869"/>
              <a:gd name="connsiteY11" fmla="*/ 1051035 h 5797984"/>
              <a:gd name="connsiteX12" fmla="*/ 830317 w 3930869"/>
              <a:gd name="connsiteY12" fmla="*/ 1008993 h 5797984"/>
              <a:gd name="connsiteX13" fmla="*/ 998483 w 3930869"/>
              <a:gd name="connsiteY13" fmla="*/ 1481959 h 5797984"/>
              <a:gd name="connsiteX14" fmla="*/ 1030014 w 3930869"/>
              <a:gd name="connsiteY14" fmla="*/ 1891862 h 5797984"/>
              <a:gd name="connsiteX15" fmla="*/ 977462 w 3930869"/>
              <a:gd name="connsiteY15" fmla="*/ 2364828 h 5797984"/>
              <a:gd name="connsiteX16" fmla="*/ 399393 w 3930869"/>
              <a:gd name="connsiteY16" fmla="*/ 3499945 h 5797984"/>
              <a:gd name="connsiteX17" fmla="*/ 325821 w 3930869"/>
              <a:gd name="connsiteY17" fmla="*/ 3626070 h 5797984"/>
              <a:gd name="connsiteX18" fmla="*/ 336331 w 3930869"/>
              <a:gd name="connsiteY18" fmla="*/ 3710152 h 5797984"/>
              <a:gd name="connsiteX19" fmla="*/ 304800 w 3930869"/>
              <a:gd name="connsiteY19" fmla="*/ 3815255 h 5797984"/>
              <a:gd name="connsiteX20" fmla="*/ 241738 w 3930869"/>
              <a:gd name="connsiteY20" fmla="*/ 4025462 h 5797984"/>
              <a:gd name="connsiteX21" fmla="*/ 105104 w 3930869"/>
              <a:gd name="connsiteY21" fmla="*/ 4498427 h 5797984"/>
              <a:gd name="connsiteX22" fmla="*/ 0 w 3930869"/>
              <a:gd name="connsiteY22" fmla="*/ 4834759 h 5797984"/>
              <a:gd name="connsiteX23" fmla="*/ 31531 w 3930869"/>
              <a:gd name="connsiteY23" fmla="*/ 5097517 h 5797984"/>
              <a:gd name="connsiteX24" fmla="*/ 94594 w 3930869"/>
              <a:gd name="connsiteY24" fmla="*/ 5297213 h 5797984"/>
              <a:gd name="connsiteX25" fmla="*/ 199696 w 3930869"/>
              <a:gd name="connsiteY25" fmla="*/ 5255172 h 5797984"/>
              <a:gd name="connsiteX26" fmla="*/ 409904 w 3930869"/>
              <a:gd name="connsiteY26" fmla="*/ 5223643 h 5797984"/>
              <a:gd name="connsiteX27" fmla="*/ 515007 w 3930869"/>
              <a:gd name="connsiteY27" fmla="*/ 5318234 h 5797984"/>
              <a:gd name="connsiteX28" fmla="*/ 609599 w 3930869"/>
              <a:gd name="connsiteY28" fmla="*/ 5297214 h 5797984"/>
              <a:gd name="connsiteX29" fmla="*/ 693681 w 3930869"/>
              <a:gd name="connsiteY29" fmla="*/ 4929352 h 5797984"/>
              <a:gd name="connsiteX30" fmla="*/ 735724 w 3930869"/>
              <a:gd name="connsiteY30" fmla="*/ 4572000 h 5797984"/>
              <a:gd name="connsiteX31" fmla="*/ 882868 w 3930869"/>
              <a:gd name="connsiteY31" fmla="*/ 4014952 h 5797984"/>
              <a:gd name="connsiteX32" fmla="*/ 945931 w 3930869"/>
              <a:gd name="connsiteY32" fmla="*/ 4824249 h 5797984"/>
              <a:gd name="connsiteX33" fmla="*/ 966952 w 3930869"/>
              <a:gd name="connsiteY33" fmla="*/ 4981903 h 5797984"/>
              <a:gd name="connsiteX34" fmla="*/ 1082566 w 3930869"/>
              <a:gd name="connsiteY34" fmla="*/ 5108026 h 5797984"/>
              <a:gd name="connsiteX35" fmla="*/ 1219199 w 3930869"/>
              <a:gd name="connsiteY35" fmla="*/ 5108028 h 5797984"/>
              <a:gd name="connsiteX36" fmla="*/ 1345324 w 3930869"/>
              <a:gd name="connsiteY36" fmla="*/ 5087007 h 5797984"/>
              <a:gd name="connsiteX37" fmla="*/ 1566041 w 3930869"/>
              <a:gd name="connsiteY37" fmla="*/ 4614041 h 5797984"/>
              <a:gd name="connsiteX38" fmla="*/ 1671145 w 3930869"/>
              <a:gd name="connsiteY38" fmla="*/ 4172608 h 5797984"/>
              <a:gd name="connsiteX39" fmla="*/ 2049518 w 3930869"/>
              <a:gd name="connsiteY39" fmla="*/ 4078013 h 5797984"/>
              <a:gd name="connsiteX40" fmla="*/ 2165131 w 3930869"/>
              <a:gd name="connsiteY40" fmla="*/ 4529960 h 5797984"/>
              <a:gd name="connsiteX41" fmla="*/ 2207172 w 3930869"/>
              <a:gd name="connsiteY41" fmla="*/ 4950373 h 5797984"/>
              <a:gd name="connsiteX42" fmla="*/ 2259724 w 3930869"/>
              <a:gd name="connsiteY42" fmla="*/ 5108028 h 5797984"/>
              <a:gd name="connsiteX43" fmla="*/ 2312277 w 3930869"/>
              <a:gd name="connsiteY43" fmla="*/ 5360274 h 5797984"/>
              <a:gd name="connsiteX44" fmla="*/ 2427890 w 3930869"/>
              <a:gd name="connsiteY44" fmla="*/ 5528443 h 5797984"/>
              <a:gd name="connsiteX45" fmla="*/ 2532993 w 3930869"/>
              <a:gd name="connsiteY45" fmla="*/ 5559974 h 5797984"/>
              <a:gd name="connsiteX46" fmla="*/ 2680138 w 3930869"/>
              <a:gd name="connsiteY46" fmla="*/ 5528441 h 5797984"/>
              <a:gd name="connsiteX47" fmla="*/ 2669627 w 3930869"/>
              <a:gd name="connsiteY47" fmla="*/ 5423339 h 5797984"/>
              <a:gd name="connsiteX48" fmla="*/ 2659117 w 3930869"/>
              <a:gd name="connsiteY48" fmla="*/ 5423338 h 5797984"/>
              <a:gd name="connsiteX49" fmla="*/ 2690648 w 3930869"/>
              <a:gd name="connsiteY49" fmla="*/ 5044965 h 5797984"/>
              <a:gd name="connsiteX50" fmla="*/ 2690648 w 3930869"/>
              <a:gd name="connsiteY50" fmla="*/ 4740165 h 5797984"/>
              <a:gd name="connsiteX51" fmla="*/ 2858814 w 3930869"/>
              <a:gd name="connsiteY51" fmla="*/ 3983421 h 5797984"/>
              <a:gd name="connsiteX52" fmla="*/ 3153102 w 3930869"/>
              <a:gd name="connsiteY52" fmla="*/ 4277711 h 5797984"/>
              <a:gd name="connsiteX53" fmla="*/ 2911365 w 3930869"/>
              <a:gd name="connsiteY53" fmla="*/ 5234151 h 5797984"/>
              <a:gd name="connsiteX54" fmla="*/ 2953407 w 3930869"/>
              <a:gd name="connsiteY54" fmla="*/ 5675587 h 5797984"/>
              <a:gd name="connsiteX55" fmla="*/ 3069020 w 3930869"/>
              <a:gd name="connsiteY55" fmla="*/ 5770179 h 5797984"/>
              <a:gd name="connsiteX56" fmla="*/ 3289737 w 3930869"/>
              <a:gd name="connsiteY56" fmla="*/ 5780691 h 5797984"/>
              <a:gd name="connsiteX57" fmla="*/ 3468413 w 3930869"/>
              <a:gd name="connsiteY57" fmla="*/ 5717627 h 5797984"/>
              <a:gd name="connsiteX58" fmla="*/ 3605049 w 3930869"/>
              <a:gd name="connsiteY58" fmla="*/ 5644055 h 5797984"/>
              <a:gd name="connsiteX59" fmla="*/ 3762704 w 3930869"/>
              <a:gd name="connsiteY59" fmla="*/ 5454869 h 5797984"/>
              <a:gd name="connsiteX60" fmla="*/ 3878318 w 3930869"/>
              <a:gd name="connsiteY60" fmla="*/ 5150069 h 5797984"/>
              <a:gd name="connsiteX61" fmla="*/ 3930869 w 3930869"/>
              <a:gd name="connsiteY61" fmla="*/ 4487918 h 5797984"/>
              <a:gd name="connsiteX62" fmla="*/ 3920359 w 3930869"/>
              <a:gd name="connsiteY62" fmla="*/ 4172607 h 5797984"/>
              <a:gd name="connsiteX63" fmla="*/ 3647090 w 3930869"/>
              <a:gd name="connsiteY63" fmla="*/ 3857297 h 5797984"/>
              <a:gd name="connsiteX64" fmla="*/ 3436883 w 3930869"/>
              <a:gd name="connsiteY64" fmla="*/ 3037490 h 5797984"/>
              <a:gd name="connsiteX65" fmla="*/ 3258207 w 3930869"/>
              <a:gd name="connsiteY65" fmla="*/ 2543504 h 5797984"/>
              <a:gd name="connsiteX66" fmla="*/ 3069021 w 3930869"/>
              <a:gd name="connsiteY66" fmla="*/ 2291255 h 5797984"/>
              <a:gd name="connsiteX67" fmla="*/ 2890345 w 3930869"/>
              <a:gd name="connsiteY67" fmla="*/ 1923393 h 5797984"/>
              <a:gd name="connsiteX68" fmla="*/ 2743200 w 3930869"/>
              <a:gd name="connsiteY68" fmla="*/ 1681655 h 5797984"/>
              <a:gd name="connsiteX69" fmla="*/ 2806262 w 3930869"/>
              <a:gd name="connsiteY69" fmla="*/ 1282262 h 5797984"/>
              <a:gd name="connsiteX70" fmla="*/ 2869324 w 3930869"/>
              <a:gd name="connsiteY70" fmla="*/ 1187669 h 5797984"/>
              <a:gd name="connsiteX71" fmla="*/ 2837793 w 3930869"/>
              <a:gd name="connsiteY71" fmla="*/ 1534511 h 5797984"/>
              <a:gd name="connsiteX72" fmla="*/ 2995448 w 3930869"/>
              <a:gd name="connsiteY72" fmla="*/ 1996966 h 5797984"/>
              <a:gd name="connsiteX73" fmla="*/ 3541986 w 3930869"/>
              <a:gd name="connsiteY73" fmla="*/ 2017986 h 5797984"/>
              <a:gd name="connsiteX74" fmla="*/ 3647090 w 3930869"/>
              <a:gd name="connsiteY74" fmla="*/ 1828800 h 5797984"/>
              <a:gd name="connsiteX75" fmla="*/ 3415862 w 3930869"/>
              <a:gd name="connsiteY75" fmla="*/ 1597573 h 5797984"/>
              <a:gd name="connsiteX76" fmla="*/ 3636579 w 3930869"/>
              <a:gd name="connsiteY76" fmla="*/ 1219200 h 5797984"/>
              <a:gd name="connsiteX77" fmla="*/ 3573517 w 3930869"/>
              <a:gd name="connsiteY77" fmla="*/ 630621 h 5797984"/>
              <a:gd name="connsiteX78" fmla="*/ 3499945 w 3930869"/>
              <a:gd name="connsiteY78" fmla="*/ 515007 h 5797984"/>
              <a:gd name="connsiteX79" fmla="*/ 3048000 w 3930869"/>
              <a:gd name="connsiteY79" fmla="*/ 283780 h 5797984"/>
              <a:gd name="connsiteX80" fmla="*/ 2795752 w 3930869"/>
              <a:gd name="connsiteY80" fmla="*/ 231228 h 5797984"/>
              <a:gd name="connsiteX81" fmla="*/ 2585545 w 3930869"/>
              <a:gd name="connsiteY81" fmla="*/ 42042 h 5797984"/>
              <a:gd name="connsiteX82" fmla="*/ 2448910 w 3930869"/>
              <a:gd name="connsiteY82" fmla="*/ 31532 h 5797984"/>
              <a:gd name="connsiteX83" fmla="*/ 2301765 w 3930869"/>
              <a:gd name="connsiteY83" fmla="*/ 294290 h 5797984"/>
              <a:gd name="connsiteX84" fmla="*/ 2102069 w 3930869"/>
              <a:gd name="connsiteY84" fmla="*/ 493986 h 5797984"/>
              <a:gd name="connsiteX85" fmla="*/ 1807780 w 3930869"/>
              <a:gd name="connsiteY85" fmla="*/ 588580 h 5797984"/>
              <a:gd name="connsiteX86" fmla="*/ 1576552 w 3930869"/>
              <a:gd name="connsiteY86" fmla="*/ 620110 h 5797984"/>
              <a:gd name="connsiteX87" fmla="*/ 1387366 w 3930869"/>
              <a:gd name="connsiteY87" fmla="*/ 388883 h 5797984"/>
              <a:gd name="connsiteX88" fmla="*/ 1250731 w 3930869"/>
              <a:gd name="connsiteY88" fmla="*/ 73572 h 5797984"/>
              <a:gd name="connsiteX89" fmla="*/ 1103586 w 3930869"/>
              <a:gd name="connsiteY89" fmla="*/ 0 h 5797984"/>
              <a:gd name="connsiteX0" fmla="*/ 1103586 w 3930869"/>
              <a:gd name="connsiteY0" fmla="*/ 0 h 5797984"/>
              <a:gd name="connsiteX1" fmla="*/ 914400 w 3930869"/>
              <a:gd name="connsiteY1" fmla="*/ 388883 h 5797984"/>
              <a:gd name="connsiteX2" fmla="*/ 378372 w 3930869"/>
              <a:gd name="connsiteY2" fmla="*/ 536028 h 5797984"/>
              <a:gd name="connsiteX3" fmla="*/ 63062 w 3930869"/>
              <a:gd name="connsiteY3" fmla="*/ 819807 h 5797984"/>
              <a:gd name="connsiteX4" fmla="*/ 63062 w 3930869"/>
              <a:gd name="connsiteY4" fmla="*/ 1093076 h 5797984"/>
              <a:gd name="connsiteX5" fmla="*/ 273269 w 3930869"/>
              <a:gd name="connsiteY5" fmla="*/ 1492469 h 5797984"/>
              <a:gd name="connsiteX6" fmla="*/ 378373 w 3930869"/>
              <a:gd name="connsiteY6" fmla="*/ 1660634 h 5797984"/>
              <a:gd name="connsiteX7" fmla="*/ 409903 w 3930869"/>
              <a:gd name="connsiteY7" fmla="*/ 1870841 h 5797984"/>
              <a:gd name="connsiteX8" fmla="*/ 609600 w 3930869"/>
              <a:gd name="connsiteY8" fmla="*/ 1923394 h 5797984"/>
              <a:gd name="connsiteX9" fmla="*/ 798786 w 3930869"/>
              <a:gd name="connsiteY9" fmla="*/ 1671145 h 5797984"/>
              <a:gd name="connsiteX10" fmla="*/ 735724 w 3930869"/>
              <a:gd name="connsiteY10" fmla="*/ 1250731 h 5797984"/>
              <a:gd name="connsiteX11" fmla="*/ 651641 w 3930869"/>
              <a:gd name="connsiteY11" fmla="*/ 1051035 h 5797984"/>
              <a:gd name="connsiteX12" fmla="*/ 830317 w 3930869"/>
              <a:gd name="connsiteY12" fmla="*/ 1008993 h 5797984"/>
              <a:gd name="connsiteX13" fmla="*/ 998483 w 3930869"/>
              <a:gd name="connsiteY13" fmla="*/ 1481959 h 5797984"/>
              <a:gd name="connsiteX14" fmla="*/ 1030014 w 3930869"/>
              <a:gd name="connsiteY14" fmla="*/ 1891862 h 5797984"/>
              <a:gd name="connsiteX15" fmla="*/ 977462 w 3930869"/>
              <a:gd name="connsiteY15" fmla="*/ 2364828 h 5797984"/>
              <a:gd name="connsiteX16" fmla="*/ 399393 w 3930869"/>
              <a:gd name="connsiteY16" fmla="*/ 3499945 h 5797984"/>
              <a:gd name="connsiteX17" fmla="*/ 325821 w 3930869"/>
              <a:gd name="connsiteY17" fmla="*/ 3626070 h 5797984"/>
              <a:gd name="connsiteX18" fmla="*/ 336331 w 3930869"/>
              <a:gd name="connsiteY18" fmla="*/ 3710152 h 5797984"/>
              <a:gd name="connsiteX19" fmla="*/ 304800 w 3930869"/>
              <a:gd name="connsiteY19" fmla="*/ 3815255 h 5797984"/>
              <a:gd name="connsiteX20" fmla="*/ 241738 w 3930869"/>
              <a:gd name="connsiteY20" fmla="*/ 4025462 h 5797984"/>
              <a:gd name="connsiteX21" fmla="*/ 105104 w 3930869"/>
              <a:gd name="connsiteY21" fmla="*/ 4498427 h 5797984"/>
              <a:gd name="connsiteX22" fmla="*/ 0 w 3930869"/>
              <a:gd name="connsiteY22" fmla="*/ 4834759 h 5797984"/>
              <a:gd name="connsiteX23" fmla="*/ 31531 w 3930869"/>
              <a:gd name="connsiteY23" fmla="*/ 5097517 h 5797984"/>
              <a:gd name="connsiteX24" fmla="*/ 136635 w 3930869"/>
              <a:gd name="connsiteY24" fmla="*/ 5192110 h 5797984"/>
              <a:gd name="connsiteX25" fmla="*/ 199696 w 3930869"/>
              <a:gd name="connsiteY25" fmla="*/ 5255172 h 5797984"/>
              <a:gd name="connsiteX26" fmla="*/ 409904 w 3930869"/>
              <a:gd name="connsiteY26" fmla="*/ 5223643 h 5797984"/>
              <a:gd name="connsiteX27" fmla="*/ 515007 w 3930869"/>
              <a:gd name="connsiteY27" fmla="*/ 5318234 h 5797984"/>
              <a:gd name="connsiteX28" fmla="*/ 609599 w 3930869"/>
              <a:gd name="connsiteY28" fmla="*/ 5297214 h 5797984"/>
              <a:gd name="connsiteX29" fmla="*/ 693681 w 3930869"/>
              <a:gd name="connsiteY29" fmla="*/ 4929352 h 5797984"/>
              <a:gd name="connsiteX30" fmla="*/ 735724 w 3930869"/>
              <a:gd name="connsiteY30" fmla="*/ 4572000 h 5797984"/>
              <a:gd name="connsiteX31" fmla="*/ 882868 w 3930869"/>
              <a:gd name="connsiteY31" fmla="*/ 4014952 h 5797984"/>
              <a:gd name="connsiteX32" fmla="*/ 945931 w 3930869"/>
              <a:gd name="connsiteY32" fmla="*/ 4824249 h 5797984"/>
              <a:gd name="connsiteX33" fmla="*/ 966952 w 3930869"/>
              <a:gd name="connsiteY33" fmla="*/ 4981903 h 5797984"/>
              <a:gd name="connsiteX34" fmla="*/ 1082566 w 3930869"/>
              <a:gd name="connsiteY34" fmla="*/ 5108026 h 5797984"/>
              <a:gd name="connsiteX35" fmla="*/ 1219199 w 3930869"/>
              <a:gd name="connsiteY35" fmla="*/ 5108028 h 5797984"/>
              <a:gd name="connsiteX36" fmla="*/ 1345324 w 3930869"/>
              <a:gd name="connsiteY36" fmla="*/ 5087007 h 5797984"/>
              <a:gd name="connsiteX37" fmla="*/ 1566041 w 3930869"/>
              <a:gd name="connsiteY37" fmla="*/ 4614041 h 5797984"/>
              <a:gd name="connsiteX38" fmla="*/ 1671145 w 3930869"/>
              <a:gd name="connsiteY38" fmla="*/ 4172608 h 5797984"/>
              <a:gd name="connsiteX39" fmla="*/ 2049518 w 3930869"/>
              <a:gd name="connsiteY39" fmla="*/ 4078013 h 5797984"/>
              <a:gd name="connsiteX40" fmla="*/ 2165131 w 3930869"/>
              <a:gd name="connsiteY40" fmla="*/ 4529960 h 5797984"/>
              <a:gd name="connsiteX41" fmla="*/ 2207172 w 3930869"/>
              <a:gd name="connsiteY41" fmla="*/ 4950373 h 5797984"/>
              <a:gd name="connsiteX42" fmla="*/ 2259724 w 3930869"/>
              <a:gd name="connsiteY42" fmla="*/ 5108028 h 5797984"/>
              <a:gd name="connsiteX43" fmla="*/ 2312277 w 3930869"/>
              <a:gd name="connsiteY43" fmla="*/ 5360274 h 5797984"/>
              <a:gd name="connsiteX44" fmla="*/ 2427890 w 3930869"/>
              <a:gd name="connsiteY44" fmla="*/ 5528443 h 5797984"/>
              <a:gd name="connsiteX45" fmla="*/ 2532993 w 3930869"/>
              <a:gd name="connsiteY45" fmla="*/ 5559974 h 5797984"/>
              <a:gd name="connsiteX46" fmla="*/ 2680138 w 3930869"/>
              <a:gd name="connsiteY46" fmla="*/ 5528441 h 5797984"/>
              <a:gd name="connsiteX47" fmla="*/ 2669627 w 3930869"/>
              <a:gd name="connsiteY47" fmla="*/ 5423339 h 5797984"/>
              <a:gd name="connsiteX48" fmla="*/ 2659117 w 3930869"/>
              <a:gd name="connsiteY48" fmla="*/ 5423338 h 5797984"/>
              <a:gd name="connsiteX49" fmla="*/ 2690648 w 3930869"/>
              <a:gd name="connsiteY49" fmla="*/ 5044965 h 5797984"/>
              <a:gd name="connsiteX50" fmla="*/ 2690648 w 3930869"/>
              <a:gd name="connsiteY50" fmla="*/ 4740165 h 5797984"/>
              <a:gd name="connsiteX51" fmla="*/ 2858814 w 3930869"/>
              <a:gd name="connsiteY51" fmla="*/ 3983421 h 5797984"/>
              <a:gd name="connsiteX52" fmla="*/ 3153102 w 3930869"/>
              <a:gd name="connsiteY52" fmla="*/ 4277711 h 5797984"/>
              <a:gd name="connsiteX53" fmla="*/ 2911365 w 3930869"/>
              <a:gd name="connsiteY53" fmla="*/ 5234151 h 5797984"/>
              <a:gd name="connsiteX54" fmla="*/ 2953407 w 3930869"/>
              <a:gd name="connsiteY54" fmla="*/ 5675587 h 5797984"/>
              <a:gd name="connsiteX55" fmla="*/ 3069020 w 3930869"/>
              <a:gd name="connsiteY55" fmla="*/ 5770179 h 5797984"/>
              <a:gd name="connsiteX56" fmla="*/ 3289737 w 3930869"/>
              <a:gd name="connsiteY56" fmla="*/ 5780691 h 5797984"/>
              <a:gd name="connsiteX57" fmla="*/ 3468413 w 3930869"/>
              <a:gd name="connsiteY57" fmla="*/ 5717627 h 5797984"/>
              <a:gd name="connsiteX58" fmla="*/ 3605049 w 3930869"/>
              <a:gd name="connsiteY58" fmla="*/ 5644055 h 5797984"/>
              <a:gd name="connsiteX59" fmla="*/ 3762704 w 3930869"/>
              <a:gd name="connsiteY59" fmla="*/ 5454869 h 5797984"/>
              <a:gd name="connsiteX60" fmla="*/ 3878318 w 3930869"/>
              <a:gd name="connsiteY60" fmla="*/ 5150069 h 5797984"/>
              <a:gd name="connsiteX61" fmla="*/ 3930869 w 3930869"/>
              <a:gd name="connsiteY61" fmla="*/ 4487918 h 5797984"/>
              <a:gd name="connsiteX62" fmla="*/ 3920359 w 3930869"/>
              <a:gd name="connsiteY62" fmla="*/ 4172607 h 5797984"/>
              <a:gd name="connsiteX63" fmla="*/ 3647090 w 3930869"/>
              <a:gd name="connsiteY63" fmla="*/ 3857297 h 5797984"/>
              <a:gd name="connsiteX64" fmla="*/ 3436883 w 3930869"/>
              <a:gd name="connsiteY64" fmla="*/ 3037490 h 5797984"/>
              <a:gd name="connsiteX65" fmla="*/ 3258207 w 3930869"/>
              <a:gd name="connsiteY65" fmla="*/ 2543504 h 5797984"/>
              <a:gd name="connsiteX66" fmla="*/ 3069021 w 3930869"/>
              <a:gd name="connsiteY66" fmla="*/ 2291255 h 5797984"/>
              <a:gd name="connsiteX67" fmla="*/ 2890345 w 3930869"/>
              <a:gd name="connsiteY67" fmla="*/ 1923393 h 5797984"/>
              <a:gd name="connsiteX68" fmla="*/ 2743200 w 3930869"/>
              <a:gd name="connsiteY68" fmla="*/ 1681655 h 5797984"/>
              <a:gd name="connsiteX69" fmla="*/ 2806262 w 3930869"/>
              <a:gd name="connsiteY69" fmla="*/ 1282262 h 5797984"/>
              <a:gd name="connsiteX70" fmla="*/ 2869324 w 3930869"/>
              <a:gd name="connsiteY70" fmla="*/ 1187669 h 5797984"/>
              <a:gd name="connsiteX71" fmla="*/ 2837793 w 3930869"/>
              <a:gd name="connsiteY71" fmla="*/ 1534511 h 5797984"/>
              <a:gd name="connsiteX72" fmla="*/ 2995448 w 3930869"/>
              <a:gd name="connsiteY72" fmla="*/ 1996966 h 5797984"/>
              <a:gd name="connsiteX73" fmla="*/ 3541986 w 3930869"/>
              <a:gd name="connsiteY73" fmla="*/ 2017986 h 5797984"/>
              <a:gd name="connsiteX74" fmla="*/ 3647090 w 3930869"/>
              <a:gd name="connsiteY74" fmla="*/ 1828800 h 5797984"/>
              <a:gd name="connsiteX75" fmla="*/ 3415862 w 3930869"/>
              <a:gd name="connsiteY75" fmla="*/ 1597573 h 5797984"/>
              <a:gd name="connsiteX76" fmla="*/ 3636579 w 3930869"/>
              <a:gd name="connsiteY76" fmla="*/ 1219200 h 5797984"/>
              <a:gd name="connsiteX77" fmla="*/ 3573517 w 3930869"/>
              <a:gd name="connsiteY77" fmla="*/ 630621 h 5797984"/>
              <a:gd name="connsiteX78" fmla="*/ 3499945 w 3930869"/>
              <a:gd name="connsiteY78" fmla="*/ 515007 h 5797984"/>
              <a:gd name="connsiteX79" fmla="*/ 3048000 w 3930869"/>
              <a:gd name="connsiteY79" fmla="*/ 283780 h 5797984"/>
              <a:gd name="connsiteX80" fmla="*/ 2795752 w 3930869"/>
              <a:gd name="connsiteY80" fmla="*/ 231228 h 5797984"/>
              <a:gd name="connsiteX81" fmla="*/ 2585545 w 3930869"/>
              <a:gd name="connsiteY81" fmla="*/ 42042 h 5797984"/>
              <a:gd name="connsiteX82" fmla="*/ 2448910 w 3930869"/>
              <a:gd name="connsiteY82" fmla="*/ 31532 h 5797984"/>
              <a:gd name="connsiteX83" fmla="*/ 2301765 w 3930869"/>
              <a:gd name="connsiteY83" fmla="*/ 294290 h 5797984"/>
              <a:gd name="connsiteX84" fmla="*/ 2102069 w 3930869"/>
              <a:gd name="connsiteY84" fmla="*/ 493986 h 5797984"/>
              <a:gd name="connsiteX85" fmla="*/ 1807780 w 3930869"/>
              <a:gd name="connsiteY85" fmla="*/ 588580 h 5797984"/>
              <a:gd name="connsiteX86" fmla="*/ 1576552 w 3930869"/>
              <a:gd name="connsiteY86" fmla="*/ 620110 h 5797984"/>
              <a:gd name="connsiteX87" fmla="*/ 1387366 w 3930869"/>
              <a:gd name="connsiteY87" fmla="*/ 388883 h 5797984"/>
              <a:gd name="connsiteX88" fmla="*/ 1250731 w 3930869"/>
              <a:gd name="connsiteY88" fmla="*/ 73572 h 5797984"/>
              <a:gd name="connsiteX89" fmla="*/ 1103586 w 3930869"/>
              <a:gd name="connsiteY89" fmla="*/ 0 h 5797984"/>
              <a:gd name="connsiteX0" fmla="*/ 1103586 w 3930869"/>
              <a:gd name="connsiteY0" fmla="*/ 0 h 5797984"/>
              <a:gd name="connsiteX1" fmla="*/ 914400 w 3930869"/>
              <a:gd name="connsiteY1" fmla="*/ 388883 h 5797984"/>
              <a:gd name="connsiteX2" fmla="*/ 378372 w 3930869"/>
              <a:gd name="connsiteY2" fmla="*/ 536028 h 5797984"/>
              <a:gd name="connsiteX3" fmla="*/ 63062 w 3930869"/>
              <a:gd name="connsiteY3" fmla="*/ 819807 h 5797984"/>
              <a:gd name="connsiteX4" fmla="*/ 63062 w 3930869"/>
              <a:gd name="connsiteY4" fmla="*/ 1093076 h 5797984"/>
              <a:gd name="connsiteX5" fmla="*/ 273269 w 3930869"/>
              <a:gd name="connsiteY5" fmla="*/ 1492469 h 5797984"/>
              <a:gd name="connsiteX6" fmla="*/ 378373 w 3930869"/>
              <a:gd name="connsiteY6" fmla="*/ 1660634 h 5797984"/>
              <a:gd name="connsiteX7" fmla="*/ 409903 w 3930869"/>
              <a:gd name="connsiteY7" fmla="*/ 1870841 h 5797984"/>
              <a:gd name="connsiteX8" fmla="*/ 609600 w 3930869"/>
              <a:gd name="connsiteY8" fmla="*/ 1923394 h 5797984"/>
              <a:gd name="connsiteX9" fmla="*/ 798786 w 3930869"/>
              <a:gd name="connsiteY9" fmla="*/ 1671145 h 5797984"/>
              <a:gd name="connsiteX10" fmla="*/ 735724 w 3930869"/>
              <a:gd name="connsiteY10" fmla="*/ 1250731 h 5797984"/>
              <a:gd name="connsiteX11" fmla="*/ 651641 w 3930869"/>
              <a:gd name="connsiteY11" fmla="*/ 1051035 h 5797984"/>
              <a:gd name="connsiteX12" fmla="*/ 830317 w 3930869"/>
              <a:gd name="connsiteY12" fmla="*/ 1008993 h 5797984"/>
              <a:gd name="connsiteX13" fmla="*/ 998483 w 3930869"/>
              <a:gd name="connsiteY13" fmla="*/ 1481959 h 5797984"/>
              <a:gd name="connsiteX14" fmla="*/ 1030014 w 3930869"/>
              <a:gd name="connsiteY14" fmla="*/ 1891862 h 5797984"/>
              <a:gd name="connsiteX15" fmla="*/ 977462 w 3930869"/>
              <a:gd name="connsiteY15" fmla="*/ 2364828 h 5797984"/>
              <a:gd name="connsiteX16" fmla="*/ 399393 w 3930869"/>
              <a:gd name="connsiteY16" fmla="*/ 3499945 h 5797984"/>
              <a:gd name="connsiteX17" fmla="*/ 325821 w 3930869"/>
              <a:gd name="connsiteY17" fmla="*/ 3626070 h 5797984"/>
              <a:gd name="connsiteX18" fmla="*/ 336331 w 3930869"/>
              <a:gd name="connsiteY18" fmla="*/ 3710152 h 5797984"/>
              <a:gd name="connsiteX19" fmla="*/ 304800 w 3930869"/>
              <a:gd name="connsiteY19" fmla="*/ 3815255 h 5797984"/>
              <a:gd name="connsiteX20" fmla="*/ 241738 w 3930869"/>
              <a:gd name="connsiteY20" fmla="*/ 4025462 h 5797984"/>
              <a:gd name="connsiteX21" fmla="*/ 105104 w 3930869"/>
              <a:gd name="connsiteY21" fmla="*/ 4498427 h 5797984"/>
              <a:gd name="connsiteX22" fmla="*/ 0 w 3930869"/>
              <a:gd name="connsiteY22" fmla="*/ 4834759 h 5797984"/>
              <a:gd name="connsiteX23" fmla="*/ 31531 w 3930869"/>
              <a:gd name="connsiteY23" fmla="*/ 5097517 h 5797984"/>
              <a:gd name="connsiteX24" fmla="*/ 136635 w 3930869"/>
              <a:gd name="connsiteY24" fmla="*/ 5192110 h 5797984"/>
              <a:gd name="connsiteX25" fmla="*/ 199696 w 3930869"/>
              <a:gd name="connsiteY25" fmla="*/ 5255172 h 5797984"/>
              <a:gd name="connsiteX26" fmla="*/ 409904 w 3930869"/>
              <a:gd name="connsiteY26" fmla="*/ 5223643 h 5797984"/>
              <a:gd name="connsiteX27" fmla="*/ 515007 w 3930869"/>
              <a:gd name="connsiteY27" fmla="*/ 5318234 h 5797984"/>
              <a:gd name="connsiteX28" fmla="*/ 620110 w 3930869"/>
              <a:gd name="connsiteY28" fmla="*/ 5171090 h 5797984"/>
              <a:gd name="connsiteX29" fmla="*/ 693681 w 3930869"/>
              <a:gd name="connsiteY29" fmla="*/ 4929352 h 5797984"/>
              <a:gd name="connsiteX30" fmla="*/ 735724 w 3930869"/>
              <a:gd name="connsiteY30" fmla="*/ 4572000 h 5797984"/>
              <a:gd name="connsiteX31" fmla="*/ 882868 w 3930869"/>
              <a:gd name="connsiteY31" fmla="*/ 4014952 h 5797984"/>
              <a:gd name="connsiteX32" fmla="*/ 945931 w 3930869"/>
              <a:gd name="connsiteY32" fmla="*/ 4824249 h 5797984"/>
              <a:gd name="connsiteX33" fmla="*/ 966952 w 3930869"/>
              <a:gd name="connsiteY33" fmla="*/ 4981903 h 5797984"/>
              <a:gd name="connsiteX34" fmla="*/ 1082566 w 3930869"/>
              <a:gd name="connsiteY34" fmla="*/ 5108026 h 5797984"/>
              <a:gd name="connsiteX35" fmla="*/ 1219199 w 3930869"/>
              <a:gd name="connsiteY35" fmla="*/ 5108028 h 5797984"/>
              <a:gd name="connsiteX36" fmla="*/ 1345324 w 3930869"/>
              <a:gd name="connsiteY36" fmla="*/ 5087007 h 5797984"/>
              <a:gd name="connsiteX37" fmla="*/ 1566041 w 3930869"/>
              <a:gd name="connsiteY37" fmla="*/ 4614041 h 5797984"/>
              <a:gd name="connsiteX38" fmla="*/ 1671145 w 3930869"/>
              <a:gd name="connsiteY38" fmla="*/ 4172608 h 5797984"/>
              <a:gd name="connsiteX39" fmla="*/ 2049518 w 3930869"/>
              <a:gd name="connsiteY39" fmla="*/ 4078013 h 5797984"/>
              <a:gd name="connsiteX40" fmla="*/ 2165131 w 3930869"/>
              <a:gd name="connsiteY40" fmla="*/ 4529960 h 5797984"/>
              <a:gd name="connsiteX41" fmla="*/ 2207172 w 3930869"/>
              <a:gd name="connsiteY41" fmla="*/ 4950373 h 5797984"/>
              <a:gd name="connsiteX42" fmla="*/ 2259724 w 3930869"/>
              <a:gd name="connsiteY42" fmla="*/ 5108028 h 5797984"/>
              <a:gd name="connsiteX43" fmla="*/ 2312277 w 3930869"/>
              <a:gd name="connsiteY43" fmla="*/ 5360274 h 5797984"/>
              <a:gd name="connsiteX44" fmla="*/ 2427890 w 3930869"/>
              <a:gd name="connsiteY44" fmla="*/ 5528443 h 5797984"/>
              <a:gd name="connsiteX45" fmla="*/ 2532993 w 3930869"/>
              <a:gd name="connsiteY45" fmla="*/ 5559974 h 5797984"/>
              <a:gd name="connsiteX46" fmla="*/ 2680138 w 3930869"/>
              <a:gd name="connsiteY46" fmla="*/ 5528441 h 5797984"/>
              <a:gd name="connsiteX47" fmla="*/ 2669627 w 3930869"/>
              <a:gd name="connsiteY47" fmla="*/ 5423339 h 5797984"/>
              <a:gd name="connsiteX48" fmla="*/ 2659117 w 3930869"/>
              <a:gd name="connsiteY48" fmla="*/ 5423338 h 5797984"/>
              <a:gd name="connsiteX49" fmla="*/ 2690648 w 3930869"/>
              <a:gd name="connsiteY49" fmla="*/ 5044965 h 5797984"/>
              <a:gd name="connsiteX50" fmla="*/ 2690648 w 3930869"/>
              <a:gd name="connsiteY50" fmla="*/ 4740165 h 5797984"/>
              <a:gd name="connsiteX51" fmla="*/ 2858814 w 3930869"/>
              <a:gd name="connsiteY51" fmla="*/ 3983421 h 5797984"/>
              <a:gd name="connsiteX52" fmla="*/ 3153102 w 3930869"/>
              <a:gd name="connsiteY52" fmla="*/ 4277711 h 5797984"/>
              <a:gd name="connsiteX53" fmla="*/ 2911365 w 3930869"/>
              <a:gd name="connsiteY53" fmla="*/ 5234151 h 5797984"/>
              <a:gd name="connsiteX54" fmla="*/ 2953407 w 3930869"/>
              <a:gd name="connsiteY54" fmla="*/ 5675587 h 5797984"/>
              <a:gd name="connsiteX55" fmla="*/ 3069020 w 3930869"/>
              <a:gd name="connsiteY55" fmla="*/ 5770179 h 5797984"/>
              <a:gd name="connsiteX56" fmla="*/ 3289737 w 3930869"/>
              <a:gd name="connsiteY56" fmla="*/ 5780691 h 5797984"/>
              <a:gd name="connsiteX57" fmla="*/ 3468413 w 3930869"/>
              <a:gd name="connsiteY57" fmla="*/ 5717627 h 5797984"/>
              <a:gd name="connsiteX58" fmla="*/ 3605049 w 3930869"/>
              <a:gd name="connsiteY58" fmla="*/ 5644055 h 5797984"/>
              <a:gd name="connsiteX59" fmla="*/ 3762704 w 3930869"/>
              <a:gd name="connsiteY59" fmla="*/ 5454869 h 5797984"/>
              <a:gd name="connsiteX60" fmla="*/ 3878318 w 3930869"/>
              <a:gd name="connsiteY60" fmla="*/ 5150069 h 5797984"/>
              <a:gd name="connsiteX61" fmla="*/ 3930869 w 3930869"/>
              <a:gd name="connsiteY61" fmla="*/ 4487918 h 5797984"/>
              <a:gd name="connsiteX62" fmla="*/ 3920359 w 3930869"/>
              <a:gd name="connsiteY62" fmla="*/ 4172607 h 5797984"/>
              <a:gd name="connsiteX63" fmla="*/ 3647090 w 3930869"/>
              <a:gd name="connsiteY63" fmla="*/ 3857297 h 5797984"/>
              <a:gd name="connsiteX64" fmla="*/ 3436883 w 3930869"/>
              <a:gd name="connsiteY64" fmla="*/ 3037490 h 5797984"/>
              <a:gd name="connsiteX65" fmla="*/ 3258207 w 3930869"/>
              <a:gd name="connsiteY65" fmla="*/ 2543504 h 5797984"/>
              <a:gd name="connsiteX66" fmla="*/ 3069021 w 3930869"/>
              <a:gd name="connsiteY66" fmla="*/ 2291255 h 5797984"/>
              <a:gd name="connsiteX67" fmla="*/ 2890345 w 3930869"/>
              <a:gd name="connsiteY67" fmla="*/ 1923393 h 5797984"/>
              <a:gd name="connsiteX68" fmla="*/ 2743200 w 3930869"/>
              <a:gd name="connsiteY68" fmla="*/ 1681655 h 5797984"/>
              <a:gd name="connsiteX69" fmla="*/ 2806262 w 3930869"/>
              <a:gd name="connsiteY69" fmla="*/ 1282262 h 5797984"/>
              <a:gd name="connsiteX70" fmla="*/ 2869324 w 3930869"/>
              <a:gd name="connsiteY70" fmla="*/ 1187669 h 5797984"/>
              <a:gd name="connsiteX71" fmla="*/ 2837793 w 3930869"/>
              <a:gd name="connsiteY71" fmla="*/ 1534511 h 5797984"/>
              <a:gd name="connsiteX72" fmla="*/ 2995448 w 3930869"/>
              <a:gd name="connsiteY72" fmla="*/ 1996966 h 5797984"/>
              <a:gd name="connsiteX73" fmla="*/ 3541986 w 3930869"/>
              <a:gd name="connsiteY73" fmla="*/ 2017986 h 5797984"/>
              <a:gd name="connsiteX74" fmla="*/ 3647090 w 3930869"/>
              <a:gd name="connsiteY74" fmla="*/ 1828800 h 5797984"/>
              <a:gd name="connsiteX75" fmla="*/ 3415862 w 3930869"/>
              <a:gd name="connsiteY75" fmla="*/ 1597573 h 5797984"/>
              <a:gd name="connsiteX76" fmla="*/ 3636579 w 3930869"/>
              <a:gd name="connsiteY76" fmla="*/ 1219200 h 5797984"/>
              <a:gd name="connsiteX77" fmla="*/ 3573517 w 3930869"/>
              <a:gd name="connsiteY77" fmla="*/ 630621 h 5797984"/>
              <a:gd name="connsiteX78" fmla="*/ 3499945 w 3930869"/>
              <a:gd name="connsiteY78" fmla="*/ 515007 h 5797984"/>
              <a:gd name="connsiteX79" fmla="*/ 3048000 w 3930869"/>
              <a:gd name="connsiteY79" fmla="*/ 283780 h 5797984"/>
              <a:gd name="connsiteX80" fmla="*/ 2795752 w 3930869"/>
              <a:gd name="connsiteY80" fmla="*/ 231228 h 5797984"/>
              <a:gd name="connsiteX81" fmla="*/ 2585545 w 3930869"/>
              <a:gd name="connsiteY81" fmla="*/ 42042 h 5797984"/>
              <a:gd name="connsiteX82" fmla="*/ 2448910 w 3930869"/>
              <a:gd name="connsiteY82" fmla="*/ 31532 h 5797984"/>
              <a:gd name="connsiteX83" fmla="*/ 2301765 w 3930869"/>
              <a:gd name="connsiteY83" fmla="*/ 294290 h 5797984"/>
              <a:gd name="connsiteX84" fmla="*/ 2102069 w 3930869"/>
              <a:gd name="connsiteY84" fmla="*/ 493986 h 5797984"/>
              <a:gd name="connsiteX85" fmla="*/ 1807780 w 3930869"/>
              <a:gd name="connsiteY85" fmla="*/ 588580 h 5797984"/>
              <a:gd name="connsiteX86" fmla="*/ 1576552 w 3930869"/>
              <a:gd name="connsiteY86" fmla="*/ 620110 h 5797984"/>
              <a:gd name="connsiteX87" fmla="*/ 1387366 w 3930869"/>
              <a:gd name="connsiteY87" fmla="*/ 388883 h 5797984"/>
              <a:gd name="connsiteX88" fmla="*/ 1250731 w 3930869"/>
              <a:gd name="connsiteY88" fmla="*/ 73572 h 5797984"/>
              <a:gd name="connsiteX89" fmla="*/ 1103586 w 3930869"/>
              <a:gd name="connsiteY89" fmla="*/ 0 h 5797984"/>
              <a:gd name="connsiteX0" fmla="*/ 1103586 w 3930869"/>
              <a:gd name="connsiteY0" fmla="*/ 0 h 5797984"/>
              <a:gd name="connsiteX1" fmla="*/ 914400 w 3930869"/>
              <a:gd name="connsiteY1" fmla="*/ 388883 h 5797984"/>
              <a:gd name="connsiteX2" fmla="*/ 378372 w 3930869"/>
              <a:gd name="connsiteY2" fmla="*/ 536028 h 5797984"/>
              <a:gd name="connsiteX3" fmla="*/ 63062 w 3930869"/>
              <a:gd name="connsiteY3" fmla="*/ 819807 h 5797984"/>
              <a:gd name="connsiteX4" fmla="*/ 63062 w 3930869"/>
              <a:gd name="connsiteY4" fmla="*/ 1093076 h 5797984"/>
              <a:gd name="connsiteX5" fmla="*/ 273269 w 3930869"/>
              <a:gd name="connsiteY5" fmla="*/ 1492469 h 5797984"/>
              <a:gd name="connsiteX6" fmla="*/ 378373 w 3930869"/>
              <a:gd name="connsiteY6" fmla="*/ 1660634 h 5797984"/>
              <a:gd name="connsiteX7" fmla="*/ 409903 w 3930869"/>
              <a:gd name="connsiteY7" fmla="*/ 1870841 h 5797984"/>
              <a:gd name="connsiteX8" fmla="*/ 609600 w 3930869"/>
              <a:gd name="connsiteY8" fmla="*/ 1923394 h 5797984"/>
              <a:gd name="connsiteX9" fmla="*/ 798786 w 3930869"/>
              <a:gd name="connsiteY9" fmla="*/ 1671145 h 5797984"/>
              <a:gd name="connsiteX10" fmla="*/ 735724 w 3930869"/>
              <a:gd name="connsiteY10" fmla="*/ 1250731 h 5797984"/>
              <a:gd name="connsiteX11" fmla="*/ 651641 w 3930869"/>
              <a:gd name="connsiteY11" fmla="*/ 1051035 h 5797984"/>
              <a:gd name="connsiteX12" fmla="*/ 830317 w 3930869"/>
              <a:gd name="connsiteY12" fmla="*/ 1008993 h 5797984"/>
              <a:gd name="connsiteX13" fmla="*/ 998483 w 3930869"/>
              <a:gd name="connsiteY13" fmla="*/ 1481959 h 5797984"/>
              <a:gd name="connsiteX14" fmla="*/ 1030014 w 3930869"/>
              <a:gd name="connsiteY14" fmla="*/ 1891862 h 5797984"/>
              <a:gd name="connsiteX15" fmla="*/ 977462 w 3930869"/>
              <a:gd name="connsiteY15" fmla="*/ 2364828 h 5797984"/>
              <a:gd name="connsiteX16" fmla="*/ 399393 w 3930869"/>
              <a:gd name="connsiteY16" fmla="*/ 3499945 h 5797984"/>
              <a:gd name="connsiteX17" fmla="*/ 325821 w 3930869"/>
              <a:gd name="connsiteY17" fmla="*/ 3626070 h 5797984"/>
              <a:gd name="connsiteX18" fmla="*/ 336331 w 3930869"/>
              <a:gd name="connsiteY18" fmla="*/ 3710152 h 5797984"/>
              <a:gd name="connsiteX19" fmla="*/ 304800 w 3930869"/>
              <a:gd name="connsiteY19" fmla="*/ 3815255 h 5797984"/>
              <a:gd name="connsiteX20" fmla="*/ 241738 w 3930869"/>
              <a:gd name="connsiteY20" fmla="*/ 4025462 h 5797984"/>
              <a:gd name="connsiteX21" fmla="*/ 105104 w 3930869"/>
              <a:gd name="connsiteY21" fmla="*/ 4498427 h 5797984"/>
              <a:gd name="connsiteX22" fmla="*/ 0 w 3930869"/>
              <a:gd name="connsiteY22" fmla="*/ 4834759 h 5797984"/>
              <a:gd name="connsiteX23" fmla="*/ 31531 w 3930869"/>
              <a:gd name="connsiteY23" fmla="*/ 5097517 h 5797984"/>
              <a:gd name="connsiteX24" fmla="*/ 136635 w 3930869"/>
              <a:gd name="connsiteY24" fmla="*/ 5192110 h 5797984"/>
              <a:gd name="connsiteX25" fmla="*/ 199696 w 3930869"/>
              <a:gd name="connsiteY25" fmla="*/ 5255172 h 5797984"/>
              <a:gd name="connsiteX26" fmla="*/ 409904 w 3930869"/>
              <a:gd name="connsiteY26" fmla="*/ 5223643 h 5797984"/>
              <a:gd name="connsiteX27" fmla="*/ 515007 w 3930869"/>
              <a:gd name="connsiteY27" fmla="*/ 5213131 h 5797984"/>
              <a:gd name="connsiteX28" fmla="*/ 620110 w 3930869"/>
              <a:gd name="connsiteY28" fmla="*/ 5171090 h 5797984"/>
              <a:gd name="connsiteX29" fmla="*/ 693681 w 3930869"/>
              <a:gd name="connsiteY29" fmla="*/ 4929352 h 5797984"/>
              <a:gd name="connsiteX30" fmla="*/ 735724 w 3930869"/>
              <a:gd name="connsiteY30" fmla="*/ 4572000 h 5797984"/>
              <a:gd name="connsiteX31" fmla="*/ 882868 w 3930869"/>
              <a:gd name="connsiteY31" fmla="*/ 4014952 h 5797984"/>
              <a:gd name="connsiteX32" fmla="*/ 945931 w 3930869"/>
              <a:gd name="connsiteY32" fmla="*/ 4824249 h 5797984"/>
              <a:gd name="connsiteX33" fmla="*/ 966952 w 3930869"/>
              <a:gd name="connsiteY33" fmla="*/ 4981903 h 5797984"/>
              <a:gd name="connsiteX34" fmla="*/ 1082566 w 3930869"/>
              <a:gd name="connsiteY34" fmla="*/ 5108026 h 5797984"/>
              <a:gd name="connsiteX35" fmla="*/ 1219199 w 3930869"/>
              <a:gd name="connsiteY35" fmla="*/ 5108028 h 5797984"/>
              <a:gd name="connsiteX36" fmla="*/ 1345324 w 3930869"/>
              <a:gd name="connsiteY36" fmla="*/ 5087007 h 5797984"/>
              <a:gd name="connsiteX37" fmla="*/ 1566041 w 3930869"/>
              <a:gd name="connsiteY37" fmla="*/ 4614041 h 5797984"/>
              <a:gd name="connsiteX38" fmla="*/ 1671145 w 3930869"/>
              <a:gd name="connsiteY38" fmla="*/ 4172608 h 5797984"/>
              <a:gd name="connsiteX39" fmla="*/ 2049518 w 3930869"/>
              <a:gd name="connsiteY39" fmla="*/ 4078013 h 5797984"/>
              <a:gd name="connsiteX40" fmla="*/ 2165131 w 3930869"/>
              <a:gd name="connsiteY40" fmla="*/ 4529960 h 5797984"/>
              <a:gd name="connsiteX41" fmla="*/ 2207172 w 3930869"/>
              <a:gd name="connsiteY41" fmla="*/ 4950373 h 5797984"/>
              <a:gd name="connsiteX42" fmla="*/ 2259724 w 3930869"/>
              <a:gd name="connsiteY42" fmla="*/ 5108028 h 5797984"/>
              <a:gd name="connsiteX43" fmla="*/ 2312277 w 3930869"/>
              <a:gd name="connsiteY43" fmla="*/ 5360274 h 5797984"/>
              <a:gd name="connsiteX44" fmla="*/ 2427890 w 3930869"/>
              <a:gd name="connsiteY44" fmla="*/ 5528443 h 5797984"/>
              <a:gd name="connsiteX45" fmla="*/ 2532993 w 3930869"/>
              <a:gd name="connsiteY45" fmla="*/ 5559974 h 5797984"/>
              <a:gd name="connsiteX46" fmla="*/ 2680138 w 3930869"/>
              <a:gd name="connsiteY46" fmla="*/ 5528441 h 5797984"/>
              <a:gd name="connsiteX47" fmla="*/ 2669627 w 3930869"/>
              <a:gd name="connsiteY47" fmla="*/ 5423339 h 5797984"/>
              <a:gd name="connsiteX48" fmla="*/ 2659117 w 3930869"/>
              <a:gd name="connsiteY48" fmla="*/ 5423338 h 5797984"/>
              <a:gd name="connsiteX49" fmla="*/ 2690648 w 3930869"/>
              <a:gd name="connsiteY49" fmla="*/ 5044965 h 5797984"/>
              <a:gd name="connsiteX50" fmla="*/ 2690648 w 3930869"/>
              <a:gd name="connsiteY50" fmla="*/ 4740165 h 5797984"/>
              <a:gd name="connsiteX51" fmla="*/ 2858814 w 3930869"/>
              <a:gd name="connsiteY51" fmla="*/ 3983421 h 5797984"/>
              <a:gd name="connsiteX52" fmla="*/ 3153102 w 3930869"/>
              <a:gd name="connsiteY52" fmla="*/ 4277711 h 5797984"/>
              <a:gd name="connsiteX53" fmla="*/ 2911365 w 3930869"/>
              <a:gd name="connsiteY53" fmla="*/ 5234151 h 5797984"/>
              <a:gd name="connsiteX54" fmla="*/ 2953407 w 3930869"/>
              <a:gd name="connsiteY54" fmla="*/ 5675587 h 5797984"/>
              <a:gd name="connsiteX55" fmla="*/ 3069020 w 3930869"/>
              <a:gd name="connsiteY55" fmla="*/ 5770179 h 5797984"/>
              <a:gd name="connsiteX56" fmla="*/ 3289737 w 3930869"/>
              <a:gd name="connsiteY56" fmla="*/ 5780691 h 5797984"/>
              <a:gd name="connsiteX57" fmla="*/ 3468413 w 3930869"/>
              <a:gd name="connsiteY57" fmla="*/ 5717627 h 5797984"/>
              <a:gd name="connsiteX58" fmla="*/ 3605049 w 3930869"/>
              <a:gd name="connsiteY58" fmla="*/ 5644055 h 5797984"/>
              <a:gd name="connsiteX59" fmla="*/ 3762704 w 3930869"/>
              <a:gd name="connsiteY59" fmla="*/ 5454869 h 5797984"/>
              <a:gd name="connsiteX60" fmla="*/ 3878318 w 3930869"/>
              <a:gd name="connsiteY60" fmla="*/ 5150069 h 5797984"/>
              <a:gd name="connsiteX61" fmla="*/ 3930869 w 3930869"/>
              <a:gd name="connsiteY61" fmla="*/ 4487918 h 5797984"/>
              <a:gd name="connsiteX62" fmla="*/ 3920359 w 3930869"/>
              <a:gd name="connsiteY62" fmla="*/ 4172607 h 5797984"/>
              <a:gd name="connsiteX63" fmla="*/ 3647090 w 3930869"/>
              <a:gd name="connsiteY63" fmla="*/ 3857297 h 5797984"/>
              <a:gd name="connsiteX64" fmla="*/ 3436883 w 3930869"/>
              <a:gd name="connsiteY64" fmla="*/ 3037490 h 5797984"/>
              <a:gd name="connsiteX65" fmla="*/ 3258207 w 3930869"/>
              <a:gd name="connsiteY65" fmla="*/ 2543504 h 5797984"/>
              <a:gd name="connsiteX66" fmla="*/ 3069021 w 3930869"/>
              <a:gd name="connsiteY66" fmla="*/ 2291255 h 5797984"/>
              <a:gd name="connsiteX67" fmla="*/ 2890345 w 3930869"/>
              <a:gd name="connsiteY67" fmla="*/ 1923393 h 5797984"/>
              <a:gd name="connsiteX68" fmla="*/ 2743200 w 3930869"/>
              <a:gd name="connsiteY68" fmla="*/ 1681655 h 5797984"/>
              <a:gd name="connsiteX69" fmla="*/ 2806262 w 3930869"/>
              <a:gd name="connsiteY69" fmla="*/ 1282262 h 5797984"/>
              <a:gd name="connsiteX70" fmla="*/ 2869324 w 3930869"/>
              <a:gd name="connsiteY70" fmla="*/ 1187669 h 5797984"/>
              <a:gd name="connsiteX71" fmla="*/ 2837793 w 3930869"/>
              <a:gd name="connsiteY71" fmla="*/ 1534511 h 5797984"/>
              <a:gd name="connsiteX72" fmla="*/ 2995448 w 3930869"/>
              <a:gd name="connsiteY72" fmla="*/ 1996966 h 5797984"/>
              <a:gd name="connsiteX73" fmla="*/ 3541986 w 3930869"/>
              <a:gd name="connsiteY73" fmla="*/ 2017986 h 5797984"/>
              <a:gd name="connsiteX74" fmla="*/ 3647090 w 3930869"/>
              <a:gd name="connsiteY74" fmla="*/ 1828800 h 5797984"/>
              <a:gd name="connsiteX75" fmla="*/ 3415862 w 3930869"/>
              <a:gd name="connsiteY75" fmla="*/ 1597573 h 5797984"/>
              <a:gd name="connsiteX76" fmla="*/ 3636579 w 3930869"/>
              <a:gd name="connsiteY76" fmla="*/ 1219200 h 5797984"/>
              <a:gd name="connsiteX77" fmla="*/ 3573517 w 3930869"/>
              <a:gd name="connsiteY77" fmla="*/ 630621 h 5797984"/>
              <a:gd name="connsiteX78" fmla="*/ 3499945 w 3930869"/>
              <a:gd name="connsiteY78" fmla="*/ 515007 h 5797984"/>
              <a:gd name="connsiteX79" fmla="*/ 3048000 w 3930869"/>
              <a:gd name="connsiteY79" fmla="*/ 283780 h 5797984"/>
              <a:gd name="connsiteX80" fmla="*/ 2795752 w 3930869"/>
              <a:gd name="connsiteY80" fmla="*/ 231228 h 5797984"/>
              <a:gd name="connsiteX81" fmla="*/ 2585545 w 3930869"/>
              <a:gd name="connsiteY81" fmla="*/ 42042 h 5797984"/>
              <a:gd name="connsiteX82" fmla="*/ 2448910 w 3930869"/>
              <a:gd name="connsiteY82" fmla="*/ 31532 h 5797984"/>
              <a:gd name="connsiteX83" fmla="*/ 2301765 w 3930869"/>
              <a:gd name="connsiteY83" fmla="*/ 294290 h 5797984"/>
              <a:gd name="connsiteX84" fmla="*/ 2102069 w 3930869"/>
              <a:gd name="connsiteY84" fmla="*/ 493986 h 5797984"/>
              <a:gd name="connsiteX85" fmla="*/ 1807780 w 3930869"/>
              <a:gd name="connsiteY85" fmla="*/ 588580 h 5797984"/>
              <a:gd name="connsiteX86" fmla="*/ 1576552 w 3930869"/>
              <a:gd name="connsiteY86" fmla="*/ 620110 h 5797984"/>
              <a:gd name="connsiteX87" fmla="*/ 1387366 w 3930869"/>
              <a:gd name="connsiteY87" fmla="*/ 388883 h 5797984"/>
              <a:gd name="connsiteX88" fmla="*/ 1250731 w 3930869"/>
              <a:gd name="connsiteY88" fmla="*/ 73572 h 5797984"/>
              <a:gd name="connsiteX89" fmla="*/ 1103586 w 3930869"/>
              <a:gd name="connsiteY89" fmla="*/ 0 h 5797984"/>
              <a:gd name="connsiteX0" fmla="*/ 1103586 w 3930869"/>
              <a:gd name="connsiteY0" fmla="*/ 0 h 5797984"/>
              <a:gd name="connsiteX1" fmla="*/ 914400 w 3930869"/>
              <a:gd name="connsiteY1" fmla="*/ 388883 h 5797984"/>
              <a:gd name="connsiteX2" fmla="*/ 378372 w 3930869"/>
              <a:gd name="connsiteY2" fmla="*/ 536028 h 5797984"/>
              <a:gd name="connsiteX3" fmla="*/ 63062 w 3930869"/>
              <a:gd name="connsiteY3" fmla="*/ 819807 h 5797984"/>
              <a:gd name="connsiteX4" fmla="*/ 63062 w 3930869"/>
              <a:gd name="connsiteY4" fmla="*/ 1093076 h 5797984"/>
              <a:gd name="connsiteX5" fmla="*/ 273269 w 3930869"/>
              <a:gd name="connsiteY5" fmla="*/ 1492469 h 5797984"/>
              <a:gd name="connsiteX6" fmla="*/ 378373 w 3930869"/>
              <a:gd name="connsiteY6" fmla="*/ 1660634 h 5797984"/>
              <a:gd name="connsiteX7" fmla="*/ 409903 w 3930869"/>
              <a:gd name="connsiteY7" fmla="*/ 1870841 h 5797984"/>
              <a:gd name="connsiteX8" fmla="*/ 609600 w 3930869"/>
              <a:gd name="connsiteY8" fmla="*/ 1923394 h 5797984"/>
              <a:gd name="connsiteX9" fmla="*/ 798786 w 3930869"/>
              <a:gd name="connsiteY9" fmla="*/ 1671145 h 5797984"/>
              <a:gd name="connsiteX10" fmla="*/ 735724 w 3930869"/>
              <a:gd name="connsiteY10" fmla="*/ 1250731 h 5797984"/>
              <a:gd name="connsiteX11" fmla="*/ 651641 w 3930869"/>
              <a:gd name="connsiteY11" fmla="*/ 1051035 h 5797984"/>
              <a:gd name="connsiteX12" fmla="*/ 830317 w 3930869"/>
              <a:gd name="connsiteY12" fmla="*/ 1008993 h 5797984"/>
              <a:gd name="connsiteX13" fmla="*/ 998483 w 3930869"/>
              <a:gd name="connsiteY13" fmla="*/ 1481959 h 5797984"/>
              <a:gd name="connsiteX14" fmla="*/ 1030014 w 3930869"/>
              <a:gd name="connsiteY14" fmla="*/ 1891862 h 5797984"/>
              <a:gd name="connsiteX15" fmla="*/ 977462 w 3930869"/>
              <a:gd name="connsiteY15" fmla="*/ 2364828 h 5797984"/>
              <a:gd name="connsiteX16" fmla="*/ 399393 w 3930869"/>
              <a:gd name="connsiteY16" fmla="*/ 3499945 h 5797984"/>
              <a:gd name="connsiteX17" fmla="*/ 325821 w 3930869"/>
              <a:gd name="connsiteY17" fmla="*/ 3626070 h 5797984"/>
              <a:gd name="connsiteX18" fmla="*/ 336331 w 3930869"/>
              <a:gd name="connsiteY18" fmla="*/ 3710152 h 5797984"/>
              <a:gd name="connsiteX19" fmla="*/ 304800 w 3930869"/>
              <a:gd name="connsiteY19" fmla="*/ 3815255 h 5797984"/>
              <a:gd name="connsiteX20" fmla="*/ 241738 w 3930869"/>
              <a:gd name="connsiteY20" fmla="*/ 4025462 h 5797984"/>
              <a:gd name="connsiteX21" fmla="*/ 105104 w 3930869"/>
              <a:gd name="connsiteY21" fmla="*/ 4498427 h 5797984"/>
              <a:gd name="connsiteX22" fmla="*/ 0 w 3930869"/>
              <a:gd name="connsiteY22" fmla="*/ 4834759 h 5797984"/>
              <a:gd name="connsiteX23" fmla="*/ 31531 w 3930869"/>
              <a:gd name="connsiteY23" fmla="*/ 5097517 h 5797984"/>
              <a:gd name="connsiteX24" fmla="*/ 136635 w 3930869"/>
              <a:gd name="connsiteY24" fmla="*/ 5192110 h 5797984"/>
              <a:gd name="connsiteX25" fmla="*/ 199696 w 3930869"/>
              <a:gd name="connsiteY25" fmla="*/ 5255172 h 5797984"/>
              <a:gd name="connsiteX26" fmla="*/ 409904 w 3930869"/>
              <a:gd name="connsiteY26" fmla="*/ 5223643 h 5797984"/>
              <a:gd name="connsiteX27" fmla="*/ 515007 w 3930869"/>
              <a:gd name="connsiteY27" fmla="*/ 5213131 h 5797984"/>
              <a:gd name="connsiteX28" fmla="*/ 620110 w 3930869"/>
              <a:gd name="connsiteY28" fmla="*/ 5171090 h 5797984"/>
              <a:gd name="connsiteX29" fmla="*/ 693681 w 3930869"/>
              <a:gd name="connsiteY29" fmla="*/ 4929352 h 5797984"/>
              <a:gd name="connsiteX30" fmla="*/ 735724 w 3930869"/>
              <a:gd name="connsiteY30" fmla="*/ 4572000 h 5797984"/>
              <a:gd name="connsiteX31" fmla="*/ 882868 w 3930869"/>
              <a:gd name="connsiteY31" fmla="*/ 4014952 h 5797984"/>
              <a:gd name="connsiteX32" fmla="*/ 945931 w 3930869"/>
              <a:gd name="connsiteY32" fmla="*/ 4824249 h 5797984"/>
              <a:gd name="connsiteX33" fmla="*/ 966952 w 3930869"/>
              <a:gd name="connsiteY33" fmla="*/ 4981903 h 5797984"/>
              <a:gd name="connsiteX34" fmla="*/ 1082566 w 3930869"/>
              <a:gd name="connsiteY34" fmla="*/ 5108026 h 5797984"/>
              <a:gd name="connsiteX35" fmla="*/ 1219199 w 3930869"/>
              <a:gd name="connsiteY35" fmla="*/ 5108028 h 5797984"/>
              <a:gd name="connsiteX36" fmla="*/ 1345324 w 3930869"/>
              <a:gd name="connsiteY36" fmla="*/ 5087007 h 5797984"/>
              <a:gd name="connsiteX37" fmla="*/ 1566041 w 3930869"/>
              <a:gd name="connsiteY37" fmla="*/ 4614041 h 5797984"/>
              <a:gd name="connsiteX38" fmla="*/ 1671145 w 3930869"/>
              <a:gd name="connsiteY38" fmla="*/ 4172608 h 5797984"/>
              <a:gd name="connsiteX39" fmla="*/ 2049518 w 3930869"/>
              <a:gd name="connsiteY39" fmla="*/ 4078013 h 5797984"/>
              <a:gd name="connsiteX40" fmla="*/ 2165131 w 3930869"/>
              <a:gd name="connsiteY40" fmla="*/ 4529960 h 5797984"/>
              <a:gd name="connsiteX41" fmla="*/ 2207172 w 3930869"/>
              <a:gd name="connsiteY41" fmla="*/ 4950373 h 5797984"/>
              <a:gd name="connsiteX42" fmla="*/ 2259724 w 3930869"/>
              <a:gd name="connsiteY42" fmla="*/ 5108028 h 5797984"/>
              <a:gd name="connsiteX43" fmla="*/ 2312277 w 3930869"/>
              <a:gd name="connsiteY43" fmla="*/ 5360274 h 5797984"/>
              <a:gd name="connsiteX44" fmla="*/ 2427890 w 3930869"/>
              <a:gd name="connsiteY44" fmla="*/ 5528443 h 5797984"/>
              <a:gd name="connsiteX45" fmla="*/ 2532993 w 3930869"/>
              <a:gd name="connsiteY45" fmla="*/ 5559974 h 5797984"/>
              <a:gd name="connsiteX46" fmla="*/ 2680138 w 3930869"/>
              <a:gd name="connsiteY46" fmla="*/ 5528441 h 5797984"/>
              <a:gd name="connsiteX47" fmla="*/ 2669627 w 3930869"/>
              <a:gd name="connsiteY47" fmla="*/ 5423339 h 5797984"/>
              <a:gd name="connsiteX48" fmla="*/ 2659117 w 3930869"/>
              <a:gd name="connsiteY48" fmla="*/ 5423338 h 5797984"/>
              <a:gd name="connsiteX49" fmla="*/ 2690648 w 3930869"/>
              <a:gd name="connsiteY49" fmla="*/ 5044965 h 5797984"/>
              <a:gd name="connsiteX50" fmla="*/ 2690648 w 3930869"/>
              <a:gd name="connsiteY50" fmla="*/ 4740165 h 5797984"/>
              <a:gd name="connsiteX51" fmla="*/ 2858814 w 3930869"/>
              <a:gd name="connsiteY51" fmla="*/ 3983421 h 5797984"/>
              <a:gd name="connsiteX52" fmla="*/ 3153102 w 3930869"/>
              <a:gd name="connsiteY52" fmla="*/ 4277711 h 5797984"/>
              <a:gd name="connsiteX53" fmla="*/ 2911365 w 3930869"/>
              <a:gd name="connsiteY53" fmla="*/ 5234151 h 5797984"/>
              <a:gd name="connsiteX54" fmla="*/ 2953407 w 3930869"/>
              <a:gd name="connsiteY54" fmla="*/ 5675587 h 5797984"/>
              <a:gd name="connsiteX55" fmla="*/ 3132082 w 3930869"/>
              <a:gd name="connsiteY55" fmla="*/ 5633544 h 5797984"/>
              <a:gd name="connsiteX56" fmla="*/ 3289737 w 3930869"/>
              <a:gd name="connsiteY56" fmla="*/ 5780691 h 5797984"/>
              <a:gd name="connsiteX57" fmla="*/ 3468413 w 3930869"/>
              <a:gd name="connsiteY57" fmla="*/ 5717627 h 5797984"/>
              <a:gd name="connsiteX58" fmla="*/ 3605049 w 3930869"/>
              <a:gd name="connsiteY58" fmla="*/ 5644055 h 5797984"/>
              <a:gd name="connsiteX59" fmla="*/ 3762704 w 3930869"/>
              <a:gd name="connsiteY59" fmla="*/ 5454869 h 5797984"/>
              <a:gd name="connsiteX60" fmla="*/ 3878318 w 3930869"/>
              <a:gd name="connsiteY60" fmla="*/ 5150069 h 5797984"/>
              <a:gd name="connsiteX61" fmla="*/ 3930869 w 3930869"/>
              <a:gd name="connsiteY61" fmla="*/ 4487918 h 5797984"/>
              <a:gd name="connsiteX62" fmla="*/ 3920359 w 3930869"/>
              <a:gd name="connsiteY62" fmla="*/ 4172607 h 5797984"/>
              <a:gd name="connsiteX63" fmla="*/ 3647090 w 3930869"/>
              <a:gd name="connsiteY63" fmla="*/ 3857297 h 5797984"/>
              <a:gd name="connsiteX64" fmla="*/ 3436883 w 3930869"/>
              <a:gd name="connsiteY64" fmla="*/ 3037490 h 5797984"/>
              <a:gd name="connsiteX65" fmla="*/ 3258207 w 3930869"/>
              <a:gd name="connsiteY65" fmla="*/ 2543504 h 5797984"/>
              <a:gd name="connsiteX66" fmla="*/ 3069021 w 3930869"/>
              <a:gd name="connsiteY66" fmla="*/ 2291255 h 5797984"/>
              <a:gd name="connsiteX67" fmla="*/ 2890345 w 3930869"/>
              <a:gd name="connsiteY67" fmla="*/ 1923393 h 5797984"/>
              <a:gd name="connsiteX68" fmla="*/ 2743200 w 3930869"/>
              <a:gd name="connsiteY68" fmla="*/ 1681655 h 5797984"/>
              <a:gd name="connsiteX69" fmla="*/ 2806262 w 3930869"/>
              <a:gd name="connsiteY69" fmla="*/ 1282262 h 5797984"/>
              <a:gd name="connsiteX70" fmla="*/ 2869324 w 3930869"/>
              <a:gd name="connsiteY70" fmla="*/ 1187669 h 5797984"/>
              <a:gd name="connsiteX71" fmla="*/ 2837793 w 3930869"/>
              <a:gd name="connsiteY71" fmla="*/ 1534511 h 5797984"/>
              <a:gd name="connsiteX72" fmla="*/ 2995448 w 3930869"/>
              <a:gd name="connsiteY72" fmla="*/ 1996966 h 5797984"/>
              <a:gd name="connsiteX73" fmla="*/ 3541986 w 3930869"/>
              <a:gd name="connsiteY73" fmla="*/ 2017986 h 5797984"/>
              <a:gd name="connsiteX74" fmla="*/ 3647090 w 3930869"/>
              <a:gd name="connsiteY74" fmla="*/ 1828800 h 5797984"/>
              <a:gd name="connsiteX75" fmla="*/ 3415862 w 3930869"/>
              <a:gd name="connsiteY75" fmla="*/ 1597573 h 5797984"/>
              <a:gd name="connsiteX76" fmla="*/ 3636579 w 3930869"/>
              <a:gd name="connsiteY76" fmla="*/ 1219200 h 5797984"/>
              <a:gd name="connsiteX77" fmla="*/ 3573517 w 3930869"/>
              <a:gd name="connsiteY77" fmla="*/ 630621 h 5797984"/>
              <a:gd name="connsiteX78" fmla="*/ 3499945 w 3930869"/>
              <a:gd name="connsiteY78" fmla="*/ 515007 h 5797984"/>
              <a:gd name="connsiteX79" fmla="*/ 3048000 w 3930869"/>
              <a:gd name="connsiteY79" fmla="*/ 283780 h 5797984"/>
              <a:gd name="connsiteX80" fmla="*/ 2795752 w 3930869"/>
              <a:gd name="connsiteY80" fmla="*/ 231228 h 5797984"/>
              <a:gd name="connsiteX81" fmla="*/ 2585545 w 3930869"/>
              <a:gd name="connsiteY81" fmla="*/ 42042 h 5797984"/>
              <a:gd name="connsiteX82" fmla="*/ 2448910 w 3930869"/>
              <a:gd name="connsiteY82" fmla="*/ 31532 h 5797984"/>
              <a:gd name="connsiteX83" fmla="*/ 2301765 w 3930869"/>
              <a:gd name="connsiteY83" fmla="*/ 294290 h 5797984"/>
              <a:gd name="connsiteX84" fmla="*/ 2102069 w 3930869"/>
              <a:gd name="connsiteY84" fmla="*/ 493986 h 5797984"/>
              <a:gd name="connsiteX85" fmla="*/ 1807780 w 3930869"/>
              <a:gd name="connsiteY85" fmla="*/ 588580 h 5797984"/>
              <a:gd name="connsiteX86" fmla="*/ 1576552 w 3930869"/>
              <a:gd name="connsiteY86" fmla="*/ 620110 h 5797984"/>
              <a:gd name="connsiteX87" fmla="*/ 1387366 w 3930869"/>
              <a:gd name="connsiteY87" fmla="*/ 388883 h 5797984"/>
              <a:gd name="connsiteX88" fmla="*/ 1250731 w 3930869"/>
              <a:gd name="connsiteY88" fmla="*/ 73572 h 5797984"/>
              <a:gd name="connsiteX89" fmla="*/ 1103586 w 3930869"/>
              <a:gd name="connsiteY89" fmla="*/ 0 h 5797984"/>
              <a:gd name="connsiteX0" fmla="*/ 1103586 w 3930869"/>
              <a:gd name="connsiteY0" fmla="*/ 0 h 5797984"/>
              <a:gd name="connsiteX1" fmla="*/ 914400 w 3930869"/>
              <a:gd name="connsiteY1" fmla="*/ 388883 h 5797984"/>
              <a:gd name="connsiteX2" fmla="*/ 378372 w 3930869"/>
              <a:gd name="connsiteY2" fmla="*/ 536028 h 5797984"/>
              <a:gd name="connsiteX3" fmla="*/ 63062 w 3930869"/>
              <a:gd name="connsiteY3" fmla="*/ 819807 h 5797984"/>
              <a:gd name="connsiteX4" fmla="*/ 63062 w 3930869"/>
              <a:gd name="connsiteY4" fmla="*/ 1093076 h 5797984"/>
              <a:gd name="connsiteX5" fmla="*/ 273269 w 3930869"/>
              <a:gd name="connsiteY5" fmla="*/ 1492469 h 5797984"/>
              <a:gd name="connsiteX6" fmla="*/ 378373 w 3930869"/>
              <a:gd name="connsiteY6" fmla="*/ 1660634 h 5797984"/>
              <a:gd name="connsiteX7" fmla="*/ 409903 w 3930869"/>
              <a:gd name="connsiteY7" fmla="*/ 1870841 h 5797984"/>
              <a:gd name="connsiteX8" fmla="*/ 609600 w 3930869"/>
              <a:gd name="connsiteY8" fmla="*/ 1923394 h 5797984"/>
              <a:gd name="connsiteX9" fmla="*/ 798786 w 3930869"/>
              <a:gd name="connsiteY9" fmla="*/ 1671145 h 5797984"/>
              <a:gd name="connsiteX10" fmla="*/ 735724 w 3930869"/>
              <a:gd name="connsiteY10" fmla="*/ 1250731 h 5797984"/>
              <a:gd name="connsiteX11" fmla="*/ 651641 w 3930869"/>
              <a:gd name="connsiteY11" fmla="*/ 1051035 h 5797984"/>
              <a:gd name="connsiteX12" fmla="*/ 830317 w 3930869"/>
              <a:gd name="connsiteY12" fmla="*/ 1008993 h 5797984"/>
              <a:gd name="connsiteX13" fmla="*/ 998483 w 3930869"/>
              <a:gd name="connsiteY13" fmla="*/ 1481959 h 5797984"/>
              <a:gd name="connsiteX14" fmla="*/ 1030014 w 3930869"/>
              <a:gd name="connsiteY14" fmla="*/ 1891862 h 5797984"/>
              <a:gd name="connsiteX15" fmla="*/ 977462 w 3930869"/>
              <a:gd name="connsiteY15" fmla="*/ 2364828 h 5797984"/>
              <a:gd name="connsiteX16" fmla="*/ 399393 w 3930869"/>
              <a:gd name="connsiteY16" fmla="*/ 3499945 h 5797984"/>
              <a:gd name="connsiteX17" fmla="*/ 325821 w 3930869"/>
              <a:gd name="connsiteY17" fmla="*/ 3626070 h 5797984"/>
              <a:gd name="connsiteX18" fmla="*/ 336331 w 3930869"/>
              <a:gd name="connsiteY18" fmla="*/ 3710152 h 5797984"/>
              <a:gd name="connsiteX19" fmla="*/ 304800 w 3930869"/>
              <a:gd name="connsiteY19" fmla="*/ 3815255 h 5797984"/>
              <a:gd name="connsiteX20" fmla="*/ 241738 w 3930869"/>
              <a:gd name="connsiteY20" fmla="*/ 4025462 h 5797984"/>
              <a:gd name="connsiteX21" fmla="*/ 105104 w 3930869"/>
              <a:gd name="connsiteY21" fmla="*/ 4498427 h 5797984"/>
              <a:gd name="connsiteX22" fmla="*/ 0 w 3930869"/>
              <a:gd name="connsiteY22" fmla="*/ 4834759 h 5797984"/>
              <a:gd name="connsiteX23" fmla="*/ 31531 w 3930869"/>
              <a:gd name="connsiteY23" fmla="*/ 5097517 h 5797984"/>
              <a:gd name="connsiteX24" fmla="*/ 136635 w 3930869"/>
              <a:gd name="connsiteY24" fmla="*/ 5192110 h 5797984"/>
              <a:gd name="connsiteX25" fmla="*/ 199696 w 3930869"/>
              <a:gd name="connsiteY25" fmla="*/ 5255172 h 5797984"/>
              <a:gd name="connsiteX26" fmla="*/ 409904 w 3930869"/>
              <a:gd name="connsiteY26" fmla="*/ 5223643 h 5797984"/>
              <a:gd name="connsiteX27" fmla="*/ 515007 w 3930869"/>
              <a:gd name="connsiteY27" fmla="*/ 5213131 h 5797984"/>
              <a:gd name="connsiteX28" fmla="*/ 620110 w 3930869"/>
              <a:gd name="connsiteY28" fmla="*/ 5171090 h 5797984"/>
              <a:gd name="connsiteX29" fmla="*/ 693681 w 3930869"/>
              <a:gd name="connsiteY29" fmla="*/ 4929352 h 5797984"/>
              <a:gd name="connsiteX30" fmla="*/ 735724 w 3930869"/>
              <a:gd name="connsiteY30" fmla="*/ 4572000 h 5797984"/>
              <a:gd name="connsiteX31" fmla="*/ 882868 w 3930869"/>
              <a:gd name="connsiteY31" fmla="*/ 4014952 h 5797984"/>
              <a:gd name="connsiteX32" fmla="*/ 945931 w 3930869"/>
              <a:gd name="connsiteY32" fmla="*/ 4824249 h 5797984"/>
              <a:gd name="connsiteX33" fmla="*/ 966952 w 3930869"/>
              <a:gd name="connsiteY33" fmla="*/ 4981903 h 5797984"/>
              <a:gd name="connsiteX34" fmla="*/ 1082566 w 3930869"/>
              <a:gd name="connsiteY34" fmla="*/ 5108026 h 5797984"/>
              <a:gd name="connsiteX35" fmla="*/ 1219199 w 3930869"/>
              <a:gd name="connsiteY35" fmla="*/ 5108028 h 5797984"/>
              <a:gd name="connsiteX36" fmla="*/ 1345324 w 3930869"/>
              <a:gd name="connsiteY36" fmla="*/ 5087007 h 5797984"/>
              <a:gd name="connsiteX37" fmla="*/ 1566041 w 3930869"/>
              <a:gd name="connsiteY37" fmla="*/ 4614041 h 5797984"/>
              <a:gd name="connsiteX38" fmla="*/ 1671145 w 3930869"/>
              <a:gd name="connsiteY38" fmla="*/ 4172608 h 5797984"/>
              <a:gd name="connsiteX39" fmla="*/ 2049518 w 3930869"/>
              <a:gd name="connsiteY39" fmla="*/ 4078013 h 5797984"/>
              <a:gd name="connsiteX40" fmla="*/ 2165131 w 3930869"/>
              <a:gd name="connsiteY40" fmla="*/ 4529960 h 5797984"/>
              <a:gd name="connsiteX41" fmla="*/ 2207172 w 3930869"/>
              <a:gd name="connsiteY41" fmla="*/ 4950373 h 5797984"/>
              <a:gd name="connsiteX42" fmla="*/ 2259724 w 3930869"/>
              <a:gd name="connsiteY42" fmla="*/ 5108028 h 5797984"/>
              <a:gd name="connsiteX43" fmla="*/ 2312277 w 3930869"/>
              <a:gd name="connsiteY43" fmla="*/ 5360274 h 5797984"/>
              <a:gd name="connsiteX44" fmla="*/ 2427890 w 3930869"/>
              <a:gd name="connsiteY44" fmla="*/ 5528443 h 5797984"/>
              <a:gd name="connsiteX45" fmla="*/ 2532993 w 3930869"/>
              <a:gd name="connsiteY45" fmla="*/ 5559974 h 5797984"/>
              <a:gd name="connsiteX46" fmla="*/ 2680138 w 3930869"/>
              <a:gd name="connsiteY46" fmla="*/ 5528441 h 5797984"/>
              <a:gd name="connsiteX47" fmla="*/ 2669627 w 3930869"/>
              <a:gd name="connsiteY47" fmla="*/ 5423339 h 5797984"/>
              <a:gd name="connsiteX48" fmla="*/ 2659117 w 3930869"/>
              <a:gd name="connsiteY48" fmla="*/ 5423338 h 5797984"/>
              <a:gd name="connsiteX49" fmla="*/ 2690648 w 3930869"/>
              <a:gd name="connsiteY49" fmla="*/ 5044965 h 5797984"/>
              <a:gd name="connsiteX50" fmla="*/ 2690648 w 3930869"/>
              <a:gd name="connsiteY50" fmla="*/ 4740165 h 5797984"/>
              <a:gd name="connsiteX51" fmla="*/ 2858814 w 3930869"/>
              <a:gd name="connsiteY51" fmla="*/ 3983421 h 5797984"/>
              <a:gd name="connsiteX52" fmla="*/ 3153102 w 3930869"/>
              <a:gd name="connsiteY52" fmla="*/ 4277711 h 5797984"/>
              <a:gd name="connsiteX53" fmla="*/ 2911365 w 3930869"/>
              <a:gd name="connsiteY53" fmla="*/ 5234151 h 5797984"/>
              <a:gd name="connsiteX54" fmla="*/ 2953407 w 3930869"/>
              <a:gd name="connsiteY54" fmla="*/ 5675587 h 5797984"/>
              <a:gd name="connsiteX55" fmla="*/ 3132082 w 3930869"/>
              <a:gd name="connsiteY55" fmla="*/ 5633544 h 5797984"/>
              <a:gd name="connsiteX56" fmla="*/ 3289737 w 3930869"/>
              <a:gd name="connsiteY56" fmla="*/ 5780691 h 5797984"/>
              <a:gd name="connsiteX57" fmla="*/ 3468413 w 3930869"/>
              <a:gd name="connsiteY57" fmla="*/ 5717627 h 5797984"/>
              <a:gd name="connsiteX58" fmla="*/ 3605049 w 3930869"/>
              <a:gd name="connsiteY58" fmla="*/ 5644055 h 5797984"/>
              <a:gd name="connsiteX59" fmla="*/ 3773215 w 3930869"/>
              <a:gd name="connsiteY59" fmla="*/ 5318235 h 5797984"/>
              <a:gd name="connsiteX60" fmla="*/ 3878318 w 3930869"/>
              <a:gd name="connsiteY60" fmla="*/ 5150069 h 5797984"/>
              <a:gd name="connsiteX61" fmla="*/ 3930869 w 3930869"/>
              <a:gd name="connsiteY61" fmla="*/ 4487918 h 5797984"/>
              <a:gd name="connsiteX62" fmla="*/ 3920359 w 3930869"/>
              <a:gd name="connsiteY62" fmla="*/ 4172607 h 5797984"/>
              <a:gd name="connsiteX63" fmla="*/ 3647090 w 3930869"/>
              <a:gd name="connsiteY63" fmla="*/ 3857297 h 5797984"/>
              <a:gd name="connsiteX64" fmla="*/ 3436883 w 3930869"/>
              <a:gd name="connsiteY64" fmla="*/ 3037490 h 5797984"/>
              <a:gd name="connsiteX65" fmla="*/ 3258207 w 3930869"/>
              <a:gd name="connsiteY65" fmla="*/ 2543504 h 5797984"/>
              <a:gd name="connsiteX66" fmla="*/ 3069021 w 3930869"/>
              <a:gd name="connsiteY66" fmla="*/ 2291255 h 5797984"/>
              <a:gd name="connsiteX67" fmla="*/ 2890345 w 3930869"/>
              <a:gd name="connsiteY67" fmla="*/ 1923393 h 5797984"/>
              <a:gd name="connsiteX68" fmla="*/ 2743200 w 3930869"/>
              <a:gd name="connsiteY68" fmla="*/ 1681655 h 5797984"/>
              <a:gd name="connsiteX69" fmla="*/ 2806262 w 3930869"/>
              <a:gd name="connsiteY69" fmla="*/ 1282262 h 5797984"/>
              <a:gd name="connsiteX70" fmla="*/ 2869324 w 3930869"/>
              <a:gd name="connsiteY70" fmla="*/ 1187669 h 5797984"/>
              <a:gd name="connsiteX71" fmla="*/ 2837793 w 3930869"/>
              <a:gd name="connsiteY71" fmla="*/ 1534511 h 5797984"/>
              <a:gd name="connsiteX72" fmla="*/ 2995448 w 3930869"/>
              <a:gd name="connsiteY72" fmla="*/ 1996966 h 5797984"/>
              <a:gd name="connsiteX73" fmla="*/ 3541986 w 3930869"/>
              <a:gd name="connsiteY73" fmla="*/ 2017986 h 5797984"/>
              <a:gd name="connsiteX74" fmla="*/ 3647090 w 3930869"/>
              <a:gd name="connsiteY74" fmla="*/ 1828800 h 5797984"/>
              <a:gd name="connsiteX75" fmla="*/ 3415862 w 3930869"/>
              <a:gd name="connsiteY75" fmla="*/ 1597573 h 5797984"/>
              <a:gd name="connsiteX76" fmla="*/ 3636579 w 3930869"/>
              <a:gd name="connsiteY76" fmla="*/ 1219200 h 5797984"/>
              <a:gd name="connsiteX77" fmla="*/ 3573517 w 3930869"/>
              <a:gd name="connsiteY77" fmla="*/ 630621 h 5797984"/>
              <a:gd name="connsiteX78" fmla="*/ 3499945 w 3930869"/>
              <a:gd name="connsiteY78" fmla="*/ 515007 h 5797984"/>
              <a:gd name="connsiteX79" fmla="*/ 3048000 w 3930869"/>
              <a:gd name="connsiteY79" fmla="*/ 283780 h 5797984"/>
              <a:gd name="connsiteX80" fmla="*/ 2795752 w 3930869"/>
              <a:gd name="connsiteY80" fmla="*/ 231228 h 5797984"/>
              <a:gd name="connsiteX81" fmla="*/ 2585545 w 3930869"/>
              <a:gd name="connsiteY81" fmla="*/ 42042 h 5797984"/>
              <a:gd name="connsiteX82" fmla="*/ 2448910 w 3930869"/>
              <a:gd name="connsiteY82" fmla="*/ 31532 h 5797984"/>
              <a:gd name="connsiteX83" fmla="*/ 2301765 w 3930869"/>
              <a:gd name="connsiteY83" fmla="*/ 294290 h 5797984"/>
              <a:gd name="connsiteX84" fmla="*/ 2102069 w 3930869"/>
              <a:gd name="connsiteY84" fmla="*/ 493986 h 5797984"/>
              <a:gd name="connsiteX85" fmla="*/ 1807780 w 3930869"/>
              <a:gd name="connsiteY85" fmla="*/ 588580 h 5797984"/>
              <a:gd name="connsiteX86" fmla="*/ 1576552 w 3930869"/>
              <a:gd name="connsiteY86" fmla="*/ 620110 h 5797984"/>
              <a:gd name="connsiteX87" fmla="*/ 1387366 w 3930869"/>
              <a:gd name="connsiteY87" fmla="*/ 388883 h 5797984"/>
              <a:gd name="connsiteX88" fmla="*/ 1250731 w 3930869"/>
              <a:gd name="connsiteY88" fmla="*/ 73572 h 5797984"/>
              <a:gd name="connsiteX89" fmla="*/ 1103586 w 3930869"/>
              <a:gd name="connsiteY89" fmla="*/ 0 h 5797984"/>
              <a:gd name="connsiteX0" fmla="*/ 1103586 w 3930869"/>
              <a:gd name="connsiteY0" fmla="*/ 0 h 5797984"/>
              <a:gd name="connsiteX1" fmla="*/ 914400 w 3930869"/>
              <a:gd name="connsiteY1" fmla="*/ 388883 h 5797984"/>
              <a:gd name="connsiteX2" fmla="*/ 378372 w 3930869"/>
              <a:gd name="connsiteY2" fmla="*/ 536028 h 5797984"/>
              <a:gd name="connsiteX3" fmla="*/ 63062 w 3930869"/>
              <a:gd name="connsiteY3" fmla="*/ 819807 h 5797984"/>
              <a:gd name="connsiteX4" fmla="*/ 63062 w 3930869"/>
              <a:gd name="connsiteY4" fmla="*/ 1093076 h 5797984"/>
              <a:gd name="connsiteX5" fmla="*/ 273269 w 3930869"/>
              <a:gd name="connsiteY5" fmla="*/ 1492469 h 5797984"/>
              <a:gd name="connsiteX6" fmla="*/ 378373 w 3930869"/>
              <a:gd name="connsiteY6" fmla="*/ 1660634 h 5797984"/>
              <a:gd name="connsiteX7" fmla="*/ 409903 w 3930869"/>
              <a:gd name="connsiteY7" fmla="*/ 1870841 h 5797984"/>
              <a:gd name="connsiteX8" fmla="*/ 609600 w 3930869"/>
              <a:gd name="connsiteY8" fmla="*/ 1923394 h 5797984"/>
              <a:gd name="connsiteX9" fmla="*/ 798786 w 3930869"/>
              <a:gd name="connsiteY9" fmla="*/ 1671145 h 5797984"/>
              <a:gd name="connsiteX10" fmla="*/ 735724 w 3930869"/>
              <a:gd name="connsiteY10" fmla="*/ 1250731 h 5797984"/>
              <a:gd name="connsiteX11" fmla="*/ 651641 w 3930869"/>
              <a:gd name="connsiteY11" fmla="*/ 1051035 h 5797984"/>
              <a:gd name="connsiteX12" fmla="*/ 830317 w 3930869"/>
              <a:gd name="connsiteY12" fmla="*/ 1008993 h 5797984"/>
              <a:gd name="connsiteX13" fmla="*/ 998483 w 3930869"/>
              <a:gd name="connsiteY13" fmla="*/ 1481959 h 5797984"/>
              <a:gd name="connsiteX14" fmla="*/ 1030014 w 3930869"/>
              <a:gd name="connsiteY14" fmla="*/ 1891862 h 5797984"/>
              <a:gd name="connsiteX15" fmla="*/ 977462 w 3930869"/>
              <a:gd name="connsiteY15" fmla="*/ 2364828 h 5797984"/>
              <a:gd name="connsiteX16" fmla="*/ 399393 w 3930869"/>
              <a:gd name="connsiteY16" fmla="*/ 3499945 h 5797984"/>
              <a:gd name="connsiteX17" fmla="*/ 325821 w 3930869"/>
              <a:gd name="connsiteY17" fmla="*/ 3626070 h 5797984"/>
              <a:gd name="connsiteX18" fmla="*/ 336331 w 3930869"/>
              <a:gd name="connsiteY18" fmla="*/ 3710152 h 5797984"/>
              <a:gd name="connsiteX19" fmla="*/ 304800 w 3930869"/>
              <a:gd name="connsiteY19" fmla="*/ 3815255 h 5797984"/>
              <a:gd name="connsiteX20" fmla="*/ 241738 w 3930869"/>
              <a:gd name="connsiteY20" fmla="*/ 4025462 h 5797984"/>
              <a:gd name="connsiteX21" fmla="*/ 105104 w 3930869"/>
              <a:gd name="connsiteY21" fmla="*/ 4498427 h 5797984"/>
              <a:gd name="connsiteX22" fmla="*/ 0 w 3930869"/>
              <a:gd name="connsiteY22" fmla="*/ 4834759 h 5797984"/>
              <a:gd name="connsiteX23" fmla="*/ 31531 w 3930869"/>
              <a:gd name="connsiteY23" fmla="*/ 5097517 h 5797984"/>
              <a:gd name="connsiteX24" fmla="*/ 136635 w 3930869"/>
              <a:gd name="connsiteY24" fmla="*/ 5192110 h 5797984"/>
              <a:gd name="connsiteX25" fmla="*/ 199696 w 3930869"/>
              <a:gd name="connsiteY25" fmla="*/ 5255172 h 5797984"/>
              <a:gd name="connsiteX26" fmla="*/ 409904 w 3930869"/>
              <a:gd name="connsiteY26" fmla="*/ 5223643 h 5797984"/>
              <a:gd name="connsiteX27" fmla="*/ 515007 w 3930869"/>
              <a:gd name="connsiteY27" fmla="*/ 5213131 h 5797984"/>
              <a:gd name="connsiteX28" fmla="*/ 620110 w 3930869"/>
              <a:gd name="connsiteY28" fmla="*/ 5171090 h 5797984"/>
              <a:gd name="connsiteX29" fmla="*/ 693681 w 3930869"/>
              <a:gd name="connsiteY29" fmla="*/ 4929352 h 5797984"/>
              <a:gd name="connsiteX30" fmla="*/ 735724 w 3930869"/>
              <a:gd name="connsiteY30" fmla="*/ 4572000 h 5797984"/>
              <a:gd name="connsiteX31" fmla="*/ 882868 w 3930869"/>
              <a:gd name="connsiteY31" fmla="*/ 4014952 h 5797984"/>
              <a:gd name="connsiteX32" fmla="*/ 945931 w 3930869"/>
              <a:gd name="connsiteY32" fmla="*/ 4824249 h 5797984"/>
              <a:gd name="connsiteX33" fmla="*/ 966952 w 3930869"/>
              <a:gd name="connsiteY33" fmla="*/ 4981903 h 5797984"/>
              <a:gd name="connsiteX34" fmla="*/ 1082566 w 3930869"/>
              <a:gd name="connsiteY34" fmla="*/ 5108026 h 5797984"/>
              <a:gd name="connsiteX35" fmla="*/ 1219199 w 3930869"/>
              <a:gd name="connsiteY35" fmla="*/ 5108028 h 5797984"/>
              <a:gd name="connsiteX36" fmla="*/ 1345324 w 3930869"/>
              <a:gd name="connsiteY36" fmla="*/ 5087007 h 5797984"/>
              <a:gd name="connsiteX37" fmla="*/ 1566041 w 3930869"/>
              <a:gd name="connsiteY37" fmla="*/ 4614041 h 5797984"/>
              <a:gd name="connsiteX38" fmla="*/ 1671145 w 3930869"/>
              <a:gd name="connsiteY38" fmla="*/ 4172608 h 5797984"/>
              <a:gd name="connsiteX39" fmla="*/ 2049518 w 3930869"/>
              <a:gd name="connsiteY39" fmla="*/ 4078013 h 5797984"/>
              <a:gd name="connsiteX40" fmla="*/ 2165131 w 3930869"/>
              <a:gd name="connsiteY40" fmla="*/ 4529960 h 5797984"/>
              <a:gd name="connsiteX41" fmla="*/ 2207172 w 3930869"/>
              <a:gd name="connsiteY41" fmla="*/ 4950373 h 5797984"/>
              <a:gd name="connsiteX42" fmla="*/ 2259724 w 3930869"/>
              <a:gd name="connsiteY42" fmla="*/ 5108028 h 5797984"/>
              <a:gd name="connsiteX43" fmla="*/ 2312277 w 3930869"/>
              <a:gd name="connsiteY43" fmla="*/ 5360274 h 5797984"/>
              <a:gd name="connsiteX44" fmla="*/ 2427890 w 3930869"/>
              <a:gd name="connsiteY44" fmla="*/ 5528443 h 5797984"/>
              <a:gd name="connsiteX45" fmla="*/ 2532993 w 3930869"/>
              <a:gd name="connsiteY45" fmla="*/ 5559974 h 5797984"/>
              <a:gd name="connsiteX46" fmla="*/ 2680138 w 3930869"/>
              <a:gd name="connsiteY46" fmla="*/ 5528441 h 5797984"/>
              <a:gd name="connsiteX47" fmla="*/ 2669627 w 3930869"/>
              <a:gd name="connsiteY47" fmla="*/ 5423339 h 5797984"/>
              <a:gd name="connsiteX48" fmla="*/ 2659117 w 3930869"/>
              <a:gd name="connsiteY48" fmla="*/ 5423338 h 5797984"/>
              <a:gd name="connsiteX49" fmla="*/ 2690648 w 3930869"/>
              <a:gd name="connsiteY49" fmla="*/ 5044965 h 5797984"/>
              <a:gd name="connsiteX50" fmla="*/ 2690648 w 3930869"/>
              <a:gd name="connsiteY50" fmla="*/ 4740165 h 5797984"/>
              <a:gd name="connsiteX51" fmla="*/ 2858814 w 3930869"/>
              <a:gd name="connsiteY51" fmla="*/ 3983421 h 5797984"/>
              <a:gd name="connsiteX52" fmla="*/ 3153102 w 3930869"/>
              <a:gd name="connsiteY52" fmla="*/ 4277711 h 5797984"/>
              <a:gd name="connsiteX53" fmla="*/ 2911365 w 3930869"/>
              <a:gd name="connsiteY53" fmla="*/ 5234151 h 5797984"/>
              <a:gd name="connsiteX54" fmla="*/ 2953407 w 3930869"/>
              <a:gd name="connsiteY54" fmla="*/ 5675587 h 5797984"/>
              <a:gd name="connsiteX55" fmla="*/ 3132082 w 3930869"/>
              <a:gd name="connsiteY55" fmla="*/ 5633544 h 5797984"/>
              <a:gd name="connsiteX56" fmla="*/ 3289737 w 3930869"/>
              <a:gd name="connsiteY56" fmla="*/ 5780691 h 5797984"/>
              <a:gd name="connsiteX57" fmla="*/ 3468413 w 3930869"/>
              <a:gd name="connsiteY57" fmla="*/ 5717627 h 5797984"/>
              <a:gd name="connsiteX58" fmla="*/ 3605049 w 3930869"/>
              <a:gd name="connsiteY58" fmla="*/ 5644055 h 5797984"/>
              <a:gd name="connsiteX59" fmla="*/ 3773215 w 3930869"/>
              <a:gd name="connsiteY59" fmla="*/ 5318235 h 5797984"/>
              <a:gd name="connsiteX60" fmla="*/ 3836277 w 3930869"/>
              <a:gd name="connsiteY60" fmla="*/ 4813738 h 5797984"/>
              <a:gd name="connsiteX61" fmla="*/ 3930869 w 3930869"/>
              <a:gd name="connsiteY61" fmla="*/ 4487918 h 5797984"/>
              <a:gd name="connsiteX62" fmla="*/ 3920359 w 3930869"/>
              <a:gd name="connsiteY62" fmla="*/ 4172607 h 5797984"/>
              <a:gd name="connsiteX63" fmla="*/ 3647090 w 3930869"/>
              <a:gd name="connsiteY63" fmla="*/ 3857297 h 5797984"/>
              <a:gd name="connsiteX64" fmla="*/ 3436883 w 3930869"/>
              <a:gd name="connsiteY64" fmla="*/ 3037490 h 5797984"/>
              <a:gd name="connsiteX65" fmla="*/ 3258207 w 3930869"/>
              <a:gd name="connsiteY65" fmla="*/ 2543504 h 5797984"/>
              <a:gd name="connsiteX66" fmla="*/ 3069021 w 3930869"/>
              <a:gd name="connsiteY66" fmla="*/ 2291255 h 5797984"/>
              <a:gd name="connsiteX67" fmla="*/ 2890345 w 3930869"/>
              <a:gd name="connsiteY67" fmla="*/ 1923393 h 5797984"/>
              <a:gd name="connsiteX68" fmla="*/ 2743200 w 3930869"/>
              <a:gd name="connsiteY68" fmla="*/ 1681655 h 5797984"/>
              <a:gd name="connsiteX69" fmla="*/ 2806262 w 3930869"/>
              <a:gd name="connsiteY69" fmla="*/ 1282262 h 5797984"/>
              <a:gd name="connsiteX70" fmla="*/ 2869324 w 3930869"/>
              <a:gd name="connsiteY70" fmla="*/ 1187669 h 5797984"/>
              <a:gd name="connsiteX71" fmla="*/ 2837793 w 3930869"/>
              <a:gd name="connsiteY71" fmla="*/ 1534511 h 5797984"/>
              <a:gd name="connsiteX72" fmla="*/ 2995448 w 3930869"/>
              <a:gd name="connsiteY72" fmla="*/ 1996966 h 5797984"/>
              <a:gd name="connsiteX73" fmla="*/ 3541986 w 3930869"/>
              <a:gd name="connsiteY73" fmla="*/ 2017986 h 5797984"/>
              <a:gd name="connsiteX74" fmla="*/ 3647090 w 3930869"/>
              <a:gd name="connsiteY74" fmla="*/ 1828800 h 5797984"/>
              <a:gd name="connsiteX75" fmla="*/ 3415862 w 3930869"/>
              <a:gd name="connsiteY75" fmla="*/ 1597573 h 5797984"/>
              <a:gd name="connsiteX76" fmla="*/ 3636579 w 3930869"/>
              <a:gd name="connsiteY76" fmla="*/ 1219200 h 5797984"/>
              <a:gd name="connsiteX77" fmla="*/ 3573517 w 3930869"/>
              <a:gd name="connsiteY77" fmla="*/ 630621 h 5797984"/>
              <a:gd name="connsiteX78" fmla="*/ 3499945 w 3930869"/>
              <a:gd name="connsiteY78" fmla="*/ 515007 h 5797984"/>
              <a:gd name="connsiteX79" fmla="*/ 3048000 w 3930869"/>
              <a:gd name="connsiteY79" fmla="*/ 283780 h 5797984"/>
              <a:gd name="connsiteX80" fmla="*/ 2795752 w 3930869"/>
              <a:gd name="connsiteY80" fmla="*/ 231228 h 5797984"/>
              <a:gd name="connsiteX81" fmla="*/ 2585545 w 3930869"/>
              <a:gd name="connsiteY81" fmla="*/ 42042 h 5797984"/>
              <a:gd name="connsiteX82" fmla="*/ 2448910 w 3930869"/>
              <a:gd name="connsiteY82" fmla="*/ 31532 h 5797984"/>
              <a:gd name="connsiteX83" fmla="*/ 2301765 w 3930869"/>
              <a:gd name="connsiteY83" fmla="*/ 294290 h 5797984"/>
              <a:gd name="connsiteX84" fmla="*/ 2102069 w 3930869"/>
              <a:gd name="connsiteY84" fmla="*/ 493986 h 5797984"/>
              <a:gd name="connsiteX85" fmla="*/ 1807780 w 3930869"/>
              <a:gd name="connsiteY85" fmla="*/ 588580 h 5797984"/>
              <a:gd name="connsiteX86" fmla="*/ 1576552 w 3930869"/>
              <a:gd name="connsiteY86" fmla="*/ 620110 h 5797984"/>
              <a:gd name="connsiteX87" fmla="*/ 1387366 w 3930869"/>
              <a:gd name="connsiteY87" fmla="*/ 388883 h 5797984"/>
              <a:gd name="connsiteX88" fmla="*/ 1250731 w 3930869"/>
              <a:gd name="connsiteY88" fmla="*/ 73572 h 5797984"/>
              <a:gd name="connsiteX89" fmla="*/ 1103586 w 3930869"/>
              <a:gd name="connsiteY89" fmla="*/ 0 h 5797984"/>
              <a:gd name="connsiteX0" fmla="*/ 1103586 w 3920359"/>
              <a:gd name="connsiteY0" fmla="*/ 0 h 5797984"/>
              <a:gd name="connsiteX1" fmla="*/ 914400 w 3920359"/>
              <a:gd name="connsiteY1" fmla="*/ 388883 h 5797984"/>
              <a:gd name="connsiteX2" fmla="*/ 378372 w 3920359"/>
              <a:gd name="connsiteY2" fmla="*/ 536028 h 5797984"/>
              <a:gd name="connsiteX3" fmla="*/ 63062 w 3920359"/>
              <a:gd name="connsiteY3" fmla="*/ 819807 h 5797984"/>
              <a:gd name="connsiteX4" fmla="*/ 63062 w 3920359"/>
              <a:gd name="connsiteY4" fmla="*/ 1093076 h 5797984"/>
              <a:gd name="connsiteX5" fmla="*/ 273269 w 3920359"/>
              <a:gd name="connsiteY5" fmla="*/ 1492469 h 5797984"/>
              <a:gd name="connsiteX6" fmla="*/ 378373 w 3920359"/>
              <a:gd name="connsiteY6" fmla="*/ 1660634 h 5797984"/>
              <a:gd name="connsiteX7" fmla="*/ 409903 w 3920359"/>
              <a:gd name="connsiteY7" fmla="*/ 1870841 h 5797984"/>
              <a:gd name="connsiteX8" fmla="*/ 609600 w 3920359"/>
              <a:gd name="connsiteY8" fmla="*/ 1923394 h 5797984"/>
              <a:gd name="connsiteX9" fmla="*/ 798786 w 3920359"/>
              <a:gd name="connsiteY9" fmla="*/ 1671145 h 5797984"/>
              <a:gd name="connsiteX10" fmla="*/ 735724 w 3920359"/>
              <a:gd name="connsiteY10" fmla="*/ 1250731 h 5797984"/>
              <a:gd name="connsiteX11" fmla="*/ 651641 w 3920359"/>
              <a:gd name="connsiteY11" fmla="*/ 1051035 h 5797984"/>
              <a:gd name="connsiteX12" fmla="*/ 830317 w 3920359"/>
              <a:gd name="connsiteY12" fmla="*/ 1008993 h 5797984"/>
              <a:gd name="connsiteX13" fmla="*/ 998483 w 3920359"/>
              <a:gd name="connsiteY13" fmla="*/ 1481959 h 5797984"/>
              <a:gd name="connsiteX14" fmla="*/ 1030014 w 3920359"/>
              <a:gd name="connsiteY14" fmla="*/ 1891862 h 5797984"/>
              <a:gd name="connsiteX15" fmla="*/ 977462 w 3920359"/>
              <a:gd name="connsiteY15" fmla="*/ 2364828 h 5797984"/>
              <a:gd name="connsiteX16" fmla="*/ 399393 w 3920359"/>
              <a:gd name="connsiteY16" fmla="*/ 3499945 h 5797984"/>
              <a:gd name="connsiteX17" fmla="*/ 325821 w 3920359"/>
              <a:gd name="connsiteY17" fmla="*/ 3626070 h 5797984"/>
              <a:gd name="connsiteX18" fmla="*/ 336331 w 3920359"/>
              <a:gd name="connsiteY18" fmla="*/ 3710152 h 5797984"/>
              <a:gd name="connsiteX19" fmla="*/ 304800 w 3920359"/>
              <a:gd name="connsiteY19" fmla="*/ 3815255 h 5797984"/>
              <a:gd name="connsiteX20" fmla="*/ 241738 w 3920359"/>
              <a:gd name="connsiteY20" fmla="*/ 4025462 h 5797984"/>
              <a:gd name="connsiteX21" fmla="*/ 105104 w 3920359"/>
              <a:gd name="connsiteY21" fmla="*/ 4498427 h 5797984"/>
              <a:gd name="connsiteX22" fmla="*/ 0 w 3920359"/>
              <a:gd name="connsiteY22" fmla="*/ 4834759 h 5797984"/>
              <a:gd name="connsiteX23" fmla="*/ 31531 w 3920359"/>
              <a:gd name="connsiteY23" fmla="*/ 5097517 h 5797984"/>
              <a:gd name="connsiteX24" fmla="*/ 136635 w 3920359"/>
              <a:gd name="connsiteY24" fmla="*/ 5192110 h 5797984"/>
              <a:gd name="connsiteX25" fmla="*/ 199696 w 3920359"/>
              <a:gd name="connsiteY25" fmla="*/ 5255172 h 5797984"/>
              <a:gd name="connsiteX26" fmla="*/ 409904 w 3920359"/>
              <a:gd name="connsiteY26" fmla="*/ 5223643 h 5797984"/>
              <a:gd name="connsiteX27" fmla="*/ 515007 w 3920359"/>
              <a:gd name="connsiteY27" fmla="*/ 5213131 h 5797984"/>
              <a:gd name="connsiteX28" fmla="*/ 620110 w 3920359"/>
              <a:gd name="connsiteY28" fmla="*/ 5171090 h 5797984"/>
              <a:gd name="connsiteX29" fmla="*/ 693681 w 3920359"/>
              <a:gd name="connsiteY29" fmla="*/ 4929352 h 5797984"/>
              <a:gd name="connsiteX30" fmla="*/ 735724 w 3920359"/>
              <a:gd name="connsiteY30" fmla="*/ 4572000 h 5797984"/>
              <a:gd name="connsiteX31" fmla="*/ 882868 w 3920359"/>
              <a:gd name="connsiteY31" fmla="*/ 4014952 h 5797984"/>
              <a:gd name="connsiteX32" fmla="*/ 945931 w 3920359"/>
              <a:gd name="connsiteY32" fmla="*/ 4824249 h 5797984"/>
              <a:gd name="connsiteX33" fmla="*/ 966952 w 3920359"/>
              <a:gd name="connsiteY33" fmla="*/ 4981903 h 5797984"/>
              <a:gd name="connsiteX34" fmla="*/ 1082566 w 3920359"/>
              <a:gd name="connsiteY34" fmla="*/ 5108026 h 5797984"/>
              <a:gd name="connsiteX35" fmla="*/ 1219199 w 3920359"/>
              <a:gd name="connsiteY35" fmla="*/ 5108028 h 5797984"/>
              <a:gd name="connsiteX36" fmla="*/ 1345324 w 3920359"/>
              <a:gd name="connsiteY36" fmla="*/ 5087007 h 5797984"/>
              <a:gd name="connsiteX37" fmla="*/ 1566041 w 3920359"/>
              <a:gd name="connsiteY37" fmla="*/ 4614041 h 5797984"/>
              <a:gd name="connsiteX38" fmla="*/ 1671145 w 3920359"/>
              <a:gd name="connsiteY38" fmla="*/ 4172608 h 5797984"/>
              <a:gd name="connsiteX39" fmla="*/ 2049518 w 3920359"/>
              <a:gd name="connsiteY39" fmla="*/ 4078013 h 5797984"/>
              <a:gd name="connsiteX40" fmla="*/ 2165131 w 3920359"/>
              <a:gd name="connsiteY40" fmla="*/ 4529960 h 5797984"/>
              <a:gd name="connsiteX41" fmla="*/ 2207172 w 3920359"/>
              <a:gd name="connsiteY41" fmla="*/ 4950373 h 5797984"/>
              <a:gd name="connsiteX42" fmla="*/ 2259724 w 3920359"/>
              <a:gd name="connsiteY42" fmla="*/ 5108028 h 5797984"/>
              <a:gd name="connsiteX43" fmla="*/ 2312277 w 3920359"/>
              <a:gd name="connsiteY43" fmla="*/ 5360274 h 5797984"/>
              <a:gd name="connsiteX44" fmla="*/ 2427890 w 3920359"/>
              <a:gd name="connsiteY44" fmla="*/ 5528443 h 5797984"/>
              <a:gd name="connsiteX45" fmla="*/ 2532993 w 3920359"/>
              <a:gd name="connsiteY45" fmla="*/ 5559974 h 5797984"/>
              <a:gd name="connsiteX46" fmla="*/ 2680138 w 3920359"/>
              <a:gd name="connsiteY46" fmla="*/ 5528441 h 5797984"/>
              <a:gd name="connsiteX47" fmla="*/ 2669627 w 3920359"/>
              <a:gd name="connsiteY47" fmla="*/ 5423339 h 5797984"/>
              <a:gd name="connsiteX48" fmla="*/ 2659117 w 3920359"/>
              <a:gd name="connsiteY48" fmla="*/ 5423338 h 5797984"/>
              <a:gd name="connsiteX49" fmla="*/ 2690648 w 3920359"/>
              <a:gd name="connsiteY49" fmla="*/ 5044965 h 5797984"/>
              <a:gd name="connsiteX50" fmla="*/ 2690648 w 3920359"/>
              <a:gd name="connsiteY50" fmla="*/ 4740165 h 5797984"/>
              <a:gd name="connsiteX51" fmla="*/ 2858814 w 3920359"/>
              <a:gd name="connsiteY51" fmla="*/ 3983421 h 5797984"/>
              <a:gd name="connsiteX52" fmla="*/ 3153102 w 3920359"/>
              <a:gd name="connsiteY52" fmla="*/ 4277711 h 5797984"/>
              <a:gd name="connsiteX53" fmla="*/ 2911365 w 3920359"/>
              <a:gd name="connsiteY53" fmla="*/ 5234151 h 5797984"/>
              <a:gd name="connsiteX54" fmla="*/ 2953407 w 3920359"/>
              <a:gd name="connsiteY54" fmla="*/ 5675587 h 5797984"/>
              <a:gd name="connsiteX55" fmla="*/ 3132082 w 3920359"/>
              <a:gd name="connsiteY55" fmla="*/ 5633544 h 5797984"/>
              <a:gd name="connsiteX56" fmla="*/ 3289737 w 3920359"/>
              <a:gd name="connsiteY56" fmla="*/ 5780691 h 5797984"/>
              <a:gd name="connsiteX57" fmla="*/ 3468413 w 3920359"/>
              <a:gd name="connsiteY57" fmla="*/ 5717627 h 5797984"/>
              <a:gd name="connsiteX58" fmla="*/ 3605049 w 3920359"/>
              <a:gd name="connsiteY58" fmla="*/ 5644055 h 5797984"/>
              <a:gd name="connsiteX59" fmla="*/ 3773215 w 3920359"/>
              <a:gd name="connsiteY59" fmla="*/ 5318235 h 5797984"/>
              <a:gd name="connsiteX60" fmla="*/ 3836277 w 3920359"/>
              <a:gd name="connsiteY60" fmla="*/ 4813738 h 5797984"/>
              <a:gd name="connsiteX61" fmla="*/ 3741682 w 3920359"/>
              <a:gd name="connsiteY61" fmla="*/ 4393325 h 5797984"/>
              <a:gd name="connsiteX62" fmla="*/ 3920359 w 3920359"/>
              <a:gd name="connsiteY62" fmla="*/ 4172607 h 5797984"/>
              <a:gd name="connsiteX63" fmla="*/ 3647090 w 3920359"/>
              <a:gd name="connsiteY63" fmla="*/ 3857297 h 5797984"/>
              <a:gd name="connsiteX64" fmla="*/ 3436883 w 3920359"/>
              <a:gd name="connsiteY64" fmla="*/ 3037490 h 5797984"/>
              <a:gd name="connsiteX65" fmla="*/ 3258207 w 3920359"/>
              <a:gd name="connsiteY65" fmla="*/ 2543504 h 5797984"/>
              <a:gd name="connsiteX66" fmla="*/ 3069021 w 3920359"/>
              <a:gd name="connsiteY66" fmla="*/ 2291255 h 5797984"/>
              <a:gd name="connsiteX67" fmla="*/ 2890345 w 3920359"/>
              <a:gd name="connsiteY67" fmla="*/ 1923393 h 5797984"/>
              <a:gd name="connsiteX68" fmla="*/ 2743200 w 3920359"/>
              <a:gd name="connsiteY68" fmla="*/ 1681655 h 5797984"/>
              <a:gd name="connsiteX69" fmla="*/ 2806262 w 3920359"/>
              <a:gd name="connsiteY69" fmla="*/ 1282262 h 5797984"/>
              <a:gd name="connsiteX70" fmla="*/ 2869324 w 3920359"/>
              <a:gd name="connsiteY70" fmla="*/ 1187669 h 5797984"/>
              <a:gd name="connsiteX71" fmla="*/ 2837793 w 3920359"/>
              <a:gd name="connsiteY71" fmla="*/ 1534511 h 5797984"/>
              <a:gd name="connsiteX72" fmla="*/ 2995448 w 3920359"/>
              <a:gd name="connsiteY72" fmla="*/ 1996966 h 5797984"/>
              <a:gd name="connsiteX73" fmla="*/ 3541986 w 3920359"/>
              <a:gd name="connsiteY73" fmla="*/ 2017986 h 5797984"/>
              <a:gd name="connsiteX74" fmla="*/ 3647090 w 3920359"/>
              <a:gd name="connsiteY74" fmla="*/ 1828800 h 5797984"/>
              <a:gd name="connsiteX75" fmla="*/ 3415862 w 3920359"/>
              <a:gd name="connsiteY75" fmla="*/ 1597573 h 5797984"/>
              <a:gd name="connsiteX76" fmla="*/ 3636579 w 3920359"/>
              <a:gd name="connsiteY76" fmla="*/ 1219200 h 5797984"/>
              <a:gd name="connsiteX77" fmla="*/ 3573517 w 3920359"/>
              <a:gd name="connsiteY77" fmla="*/ 630621 h 5797984"/>
              <a:gd name="connsiteX78" fmla="*/ 3499945 w 3920359"/>
              <a:gd name="connsiteY78" fmla="*/ 515007 h 5797984"/>
              <a:gd name="connsiteX79" fmla="*/ 3048000 w 3920359"/>
              <a:gd name="connsiteY79" fmla="*/ 283780 h 5797984"/>
              <a:gd name="connsiteX80" fmla="*/ 2795752 w 3920359"/>
              <a:gd name="connsiteY80" fmla="*/ 231228 h 5797984"/>
              <a:gd name="connsiteX81" fmla="*/ 2585545 w 3920359"/>
              <a:gd name="connsiteY81" fmla="*/ 42042 h 5797984"/>
              <a:gd name="connsiteX82" fmla="*/ 2448910 w 3920359"/>
              <a:gd name="connsiteY82" fmla="*/ 31532 h 5797984"/>
              <a:gd name="connsiteX83" fmla="*/ 2301765 w 3920359"/>
              <a:gd name="connsiteY83" fmla="*/ 294290 h 5797984"/>
              <a:gd name="connsiteX84" fmla="*/ 2102069 w 3920359"/>
              <a:gd name="connsiteY84" fmla="*/ 493986 h 5797984"/>
              <a:gd name="connsiteX85" fmla="*/ 1807780 w 3920359"/>
              <a:gd name="connsiteY85" fmla="*/ 588580 h 5797984"/>
              <a:gd name="connsiteX86" fmla="*/ 1576552 w 3920359"/>
              <a:gd name="connsiteY86" fmla="*/ 620110 h 5797984"/>
              <a:gd name="connsiteX87" fmla="*/ 1387366 w 3920359"/>
              <a:gd name="connsiteY87" fmla="*/ 388883 h 5797984"/>
              <a:gd name="connsiteX88" fmla="*/ 1250731 w 3920359"/>
              <a:gd name="connsiteY88" fmla="*/ 73572 h 5797984"/>
              <a:gd name="connsiteX89" fmla="*/ 1103586 w 3920359"/>
              <a:gd name="connsiteY89" fmla="*/ 0 h 5797984"/>
              <a:gd name="connsiteX0" fmla="*/ 1103586 w 3836277"/>
              <a:gd name="connsiteY0" fmla="*/ 0 h 5797984"/>
              <a:gd name="connsiteX1" fmla="*/ 914400 w 3836277"/>
              <a:gd name="connsiteY1" fmla="*/ 388883 h 5797984"/>
              <a:gd name="connsiteX2" fmla="*/ 378372 w 3836277"/>
              <a:gd name="connsiteY2" fmla="*/ 536028 h 5797984"/>
              <a:gd name="connsiteX3" fmla="*/ 63062 w 3836277"/>
              <a:gd name="connsiteY3" fmla="*/ 819807 h 5797984"/>
              <a:gd name="connsiteX4" fmla="*/ 63062 w 3836277"/>
              <a:gd name="connsiteY4" fmla="*/ 1093076 h 5797984"/>
              <a:gd name="connsiteX5" fmla="*/ 273269 w 3836277"/>
              <a:gd name="connsiteY5" fmla="*/ 1492469 h 5797984"/>
              <a:gd name="connsiteX6" fmla="*/ 378373 w 3836277"/>
              <a:gd name="connsiteY6" fmla="*/ 1660634 h 5797984"/>
              <a:gd name="connsiteX7" fmla="*/ 409903 w 3836277"/>
              <a:gd name="connsiteY7" fmla="*/ 1870841 h 5797984"/>
              <a:gd name="connsiteX8" fmla="*/ 609600 w 3836277"/>
              <a:gd name="connsiteY8" fmla="*/ 1923394 h 5797984"/>
              <a:gd name="connsiteX9" fmla="*/ 798786 w 3836277"/>
              <a:gd name="connsiteY9" fmla="*/ 1671145 h 5797984"/>
              <a:gd name="connsiteX10" fmla="*/ 735724 w 3836277"/>
              <a:gd name="connsiteY10" fmla="*/ 1250731 h 5797984"/>
              <a:gd name="connsiteX11" fmla="*/ 651641 w 3836277"/>
              <a:gd name="connsiteY11" fmla="*/ 1051035 h 5797984"/>
              <a:gd name="connsiteX12" fmla="*/ 830317 w 3836277"/>
              <a:gd name="connsiteY12" fmla="*/ 1008993 h 5797984"/>
              <a:gd name="connsiteX13" fmla="*/ 998483 w 3836277"/>
              <a:gd name="connsiteY13" fmla="*/ 1481959 h 5797984"/>
              <a:gd name="connsiteX14" fmla="*/ 1030014 w 3836277"/>
              <a:gd name="connsiteY14" fmla="*/ 1891862 h 5797984"/>
              <a:gd name="connsiteX15" fmla="*/ 977462 w 3836277"/>
              <a:gd name="connsiteY15" fmla="*/ 2364828 h 5797984"/>
              <a:gd name="connsiteX16" fmla="*/ 399393 w 3836277"/>
              <a:gd name="connsiteY16" fmla="*/ 3499945 h 5797984"/>
              <a:gd name="connsiteX17" fmla="*/ 325821 w 3836277"/>
              <a:gd name="connsiteY17" fmla="*/ 3626070 h 5797984"/>
              <a:gd name="connsiteX18" fmla="*/ 336331 w 3836277"/>
              <a:gd name="connsiteY18" fmla="*/ 3710152 h 5797984"/>
              <a:gd name="connsiteX19" fmla="*/ 304800 w 3836277"/>
              <a:gd name="connsiteY19" fmla="*/ 3815255 h 5797984"/>
              <a:gd name="connsiteX20" fmla="*/ 241738 w 3836277"/>
              <a:gd name="connsiteY20" fmla="*/ 4025462 h 5797984"/>
              <a:gd name="connsiteX21" fmla="*/ 105104 w 3836277"/>
              <a:gd name="connsiteY21" fmla="*/ 4498427 h 5797984"/>
              <a:gd name="connsiteX22" fmla="*/ 0 w 3836277"/>
              <a:gd name="connsiteY22" fmla="*/ 4834759 h 5797984"/>
              <a:gd name="connsiteX23" fmla="*/ 31531 w 3836277"/>
              <a:gd name="connsiteY23" fmla="*/ 5097517 h 5797984"/>
              <a:gd name="connsiteX24" fmla="*/ 136635 w 3836277"/>
              <a:gd name="connsiteY24" fmla="*/ 5192110 h 5797984"/>
              <a:gd name="connsiteX25" fmla="*/ 199696 w 3836277"/>
              <a:gd name="connsiteY25" fmla="*/ 5255172 h 5797984"/>
              <a:gd name="connsiteX26" fmla="*/ 409904 w 3836277"/>
              <a:gd name="connsiteY26" fmla="*/ 5223643 h 5797984"/>
              <a:gd name="connsiteX27" fmla="*/ 515007 w 3836277"/>
              <a:gd name="connsiteY27" fmla="*/ 5213131 h 5797984"/>
              <a:gd name="connsiteX28" fmla="*/ 620110 w 3836277"/>
              <a:gd name="connsiteY28" fmla="*/ 5171090 h 5797984"/>
              <a:gd name="connsiteX29" fmla="*/ 693681 w 3836277"/>
              <a:gd name="connsiteY29" fmla="*/ 4929352 h 5797984"/>
              <a:gd name="connsiteX30" fmla="*/ 735724 w 3836277"/>
              <a:gd name="connsiteY30" fmla="*/ 4572000 h 5797984"/>
              <a:gd name="connsiteX31" fmla="*/ 882868 w 3836277"/>
              <a:gd name="connsiteY31" fmla="*/ 4014952 h 5797984"/>
              <a:gd name="connsiteX32" fmla="*/ 945931 w 3836277"/>
              <a:gd name="connsiteY32" fmla="*/ 4824249 h 5797984"/>
              <a:gd name="connsiteX33" fmla="*/ 966952 w 3836277"/>
              <a:gd name="connsiteY33" fmla="*/ 4981903 h 5797984"/>
              <a:gd name="connsiteX34" fmla="*/ 1082566 w 3836277"/>
              <a:gd name="connsiteY34" fmla="*/ 5108026 h 5797984"/>
              <a:gd name="connsiteX35" fmla="*/ 1219199 w 3836277"/>
              <a:gd name="connsiteY35" fmla="*/ 5108028 h 5797984"/>
              <a:gd name="connsiteX36" fmla="*/ 1345324 w 3836277"/>
              <a:gd name="connsiteY36" fmla="*/ 5087007 h 5797984"/>
              <a:gd name="connsiteX37" fmla="*/ 1566041 w 3836277"/>
              <a:gd name="connsiteY37" fmla="*/ 4614041 h 5797984"/>
              <a:gd name="connsiteX38" fmla="*/ 1671145 w 3836277"/>
              <a:gd name="connsiteY38" fmla="*/ 4172608 h 5797984"/>
              <a:gd name="connsiteX39" fmla="*/ 2049518 w 3836277"/>
              <a:gd name="connsiteY39" fmla="*/ 4078013 h 5797984"/>
              <a:gd name="connsiteX40" fmla="*/ 2165131 w 3836277"/>
              <a:gd name="connsiteY40" fmla="*/ 4529960 h 5797984"/>
              <a:gd name="connsiteX41" fmla="*/ 2207172 w 3836277"/>
              <a:gd name="connsiteY41" fmla="*/ 4950373 h 5797984"/>
              <a:gd name="connsiteX42" fmla="*/ 2259724 w 3836277"/>
              <a:gd name="connsiteY42" fmla="*/ 5108028 h 5797984"/>
              <a:gd name="connsiteX43" fmla="*/ 2312277 w 3836277"/>
              <a:gd name="connsiteY43" fmla="*/ 5360274 h 5797984"/>
              <a:gd name="connsiteX44" fmla="*/ 2427890 w 3836277"/>
              <a:gd name="connsiteY44" fmla="*/ 5528443 h 5797984"/>
              <a:gd name="connsiteX45" fmla="*/ 2532993 w 3836277"/>
              <a:gd name="connsiteY45" fmla="*/ 5559974 h 5797984"/>
              <a:gd name="connsiteX46" fmla="*/ 2680138 w 3836277"/>
              <a:gd name="connsiteY46" fmla="*/ 5528441 h 5797984"/>
              <a:gd name="connsiteX47" fmla="*/ 2669627 w 3836277"/>
              <a:gd name="connsiteY47" fmla="*/ 5423339 h 5797984"/>
              <a:gd name="connsiteX48" fmla="*/ 2659117 w 3836277"/>
              <a:gd name="connsiteY48" fmla="*/ 5423338 h 5797984"/>
              <a:gd name="connsiteX49" fmla="*/ 2690648 w 3836277"/>
              <a:gd name="connsiteY49" fmla="*/ 5044965 h 5797984"/>
              <a:gd name="connsiteX50" fmla="*/ 2690648 w 3836277"/>
              <a:gd name="connsiteY50" fmla="*/ 4740165 h 5797984"/>
              <a:gd name="connsiteX51" fmla="*/ 2858814 w 3836277"/>
              <a:gd name="connsiteY51" fmla="*/ 3983421 h 5797984"/>
              <a:gd name="connsiteX52" fmla="*/ 3153102 w 3836277"/>
              <a:gd name="connsiteY52" fmla="*/ 4277711 h 5797984"/>
              <a:gd name="connsiteX53" fmla="*/ 2911365 w 3836277"/>
              <a:gd name="connsiteY53" fmla="*/ 5234151 h 5797984"/>
              <a:gd name="connsiteX54" fmla="*/ 2953407 w 3836277"/>
              <a:gd name="connsiteY54" fmla="*/ 5675587 h 5797984"/>
              <a:gd name="connsiteX55" fmla="*/ 3132082 w 3836277"/>
              <a:gd name="connsiteY55" fmla="*/ 5633544 h 5797984"/>
              <a:gd name="connsiteX56" fmla="*/ 3289737 w 3836277"/>
              <a:gd name="connsiteY56" fmla="*/ 5780691 h 5797984"/>
              <a:gd name="connsiteX57" fmla="*/ 3468413 w 3836277"/>
              <a:gd name="connsiteY57" fmla="*/ 5717627 h 5797984"/>
              <a:gd name="connsiteX58" fmla="*/ 3605049 w 3836277"/>
              <a:gd name="connsiteY58" fmla="*/ 5644055 h 5797984"/>
              <a:gd name="connsiteX59" fmla="*/ 3773215 w 3836277"/>
              <a:gd name="connsiteY59" fmla="*/ 5318235 h 5797984"/>
              <a:gd name="connsiteX60" fmla="*/ 3836277 w 3836277"/>
              <a:gd name="connsiteY60" fmla="*/ 4813738 h 5797984"/>
              <a:gd name="connsiteX61" fmla="*/ 3741682 w 3836277"/>
              <a:gd name="connsiteY61" fmla="*/ 4393325 h 5797984"/>
              <a:gd name="connsiteX62" fmla="*/ 3783724 w 3836277"/>
              <a:gd name="connsiteY62" fmla="*/ 4130566 h 5797984"/>
              <a:gd name="connsiteX63" fmla="*/ 3647090 w 3836277"/>
              <a:gd name="connsiteY63" fmla="*/ 3857297 h 5797984"/>
              <a:gd name="connsiteX64" fmla="*/ 3436883 w 3836277"/>
              <a:gd name="connsiteY64" fmla="*/ 3037490 h 5797984"/>
              <a:gd name="connsiteX65" fmla="*/ 3258207 w 3836277"/>
              <a:gd name="connsiteY65" fmla="*/ 2543504 h 5797984"/>
              <a:gd name="connsiteX66" fmla="*/ 3069021 w 3836277"/>
              <a:gd name="connsiteY66" fmla="*/ 2291255 h 5797984"/>
              <a:gd name="connsiteX67" fmla="*/ 2890345 w 3836277"/>
              <a:gd name="connsiteY67" fmla="*/ 1923393 h 5797984"/>
              <a:gd name="connsiteX68" fmla="*/ 2743200 w 3836277"/>
              <a:gd name="connsiteY68" fmla="*/ 1681655 h 5797984"/>
              <a:gd name="connsiteX69" fmla="*/ 2806262 w 3836277"/>
              <a:gd name="connsiteY69" fmla="*/ 1282262 h 5797984"/>
              <a:gd name="connsiteX70" fmla="*/ 2869324 w 3836277"/>
              <a:gd name="connsiteY70" fmla="*/ 1187669 h 5797984"/>
              <a:gd name="connsiteX71" fmla="*/ 2837793 w 3836277"/>
              <a:gd name="connsiteY71" fmla="*/ 1534511 h 5797984"/>
              <a:gd name="connsiteX72" fmla="*/ 2995448 w 3836277"/>
              <a:gd name="connsiteY72" fmla="*/ 1996966 h 5797984"/>
              <a:gd name="connsiteX73" fmla="*/ 3541986 w 3836277"/>
              <a:gd name="connsiteY73" fmla="*/ 2017986 h 5797984"/>
              <a:gd name="connsiteX74" fmla="*/ 3647090 w 3836277"/>
              <a:gd name="connsiteY74" fmla="*/ 1828800 h 5797984"/>
              <a:gd name="connsiteX75" fmla="*/ 3415862 w 3836277"/>
              <a:gd name="connsiteY75" fmla="*/ 1597573 h 5797984"/>
              <a:gd name="connsiteX76" fmla="*/ 3636579 w 3836277"/>
              <a:gd name="connsiteY76" fmla="*/ 1219200 h 5797984"/>
              <a:gd name="connsiteX77" fmla="*/ 3573517 w 3836277"/>
              <a:gd name="connsiteY77" fmla="*/ 630621 h 5797984"/>
              <a:gd name="connsiteX78" fmla="*/ 3499945 w 3836277"/>
              <a:gd name="connsiteY78" fmla="*/ 515007 h 5797984"/>
              <a:gd name="connsiteX79" fmla="*/ 3048000 w 3836277"/>
              <a:gd name="connsiteY79" fmla="*/ 283780 h 5797984"/>
              <a:gd name="connsiteX80" fmla="*/ 2795752 w 3836277"/>
              <a:gd name="connsiteY80" fmla="*/ 231228 h 5797984"/>
              <a:gd name="connsiteX81" fmla="*/ 2585545 w 3836277"/>
              <a:gd name="connsiteY81" fmla="*/ 42042 h 5797984"/>
              <a:gd name="connsiteX82" fmla="*/ 2448910 w 3836277"/>
              <a:gd name="connsiteY82" fmla="*/ 31532 h 5797984"/>
              <a:gd name="connsiteX83" fmla="*/ 2301765 w 3836277"/>
              <a:gd name="connsiteY83" fmla="*/ 294290 h 5797984"/>
              <a:gd name="connsiteX84" fmla="*/ 2102069 w 3836277"/>
              <a:gd name="connsiteY84" fmla="*/ 493986 h 5797984"/>
              <a:gd name="connsiteX85" fmla="*/ 1807780 w 3836277"/>
              <a:gd name="connsiteY85" fmla="*/ 588580 h 5797984"/>
              <a:gd name="connsiteX86" fmla="*/ 1576552 w 3836277"/>
              <a:gd name="connsiteY86" fmla="*/ 620110 h 5797984"/>
              <a:gd name="connsiteX87" fmla="*/ 1387366 w 3836277"/>
              <a:gd name="connsiteY87" fmla="*/ 388883 h 5797984"/>
              <a:gd name="connsiteX88" fmla="*/ 1250731 w 3836277"/>
              <a:gd name="connsiteY88" fmla="*/ 73572 h 5797984"/>
              <a:gd name="connsiteX89" fmla="*/ 1103586 w 3836277"/>
              <a:gd name="connsiteY89" fmla="*/ 0 h 5797984"/>
              <a:gd name="connsiteX0" fmla="*/ 1103586 w 3857297"/>
              <a:gd name="connsiteY0" fmla="*/ 0 h 5797984"/>
              <a:gd name="connsiteX1" fmla="*/ 914400 w 3857297"/>
              <a:gd name="connsiteY1" fmla="*/ 388883 h 5797984"/>
              <a:gd name="connsiteX2" fmla="*/ 378372 w 3857297"/>
              <a:gd name="connsiteY2" fmla="*/ 536028 h 5797984"/>
              <a:gd name="connsiteX3" fmla="*/ 63062 w 3857297"/>
              <a:gd name="connsiteY3" fmla="*/ 819807 h 5797984"/>
              <a:gd name="connsiteX4" fmla="*/ 63062 w 3857297"/>
              <a:gd name="connsiteY4" fmla="*/ 1093076 h 5797984"/>
              <a:gd name="connsiteX5" fmla="*/ 273269 w 3857297"/>
              <a:gd name="connsiteY5" fmla="*/ 1492469 h 5797984"/>
              <a:gd name="connsiteX6" fmla="*/ 378373 w 3857297"/>
              <a:gd name="connsiteY6" fmla="*/ 1660634 h 5797984"/>
              <a:gd name="connsiteX7" fmla="*/ 409903 w 3857297"/>
              <a:gd name="connsiteY7" fmla="*/ 1870841 h 5797984"/>
              <a:gd name="connsiteX8" fmla="*/ 609600 w 3857297"/>
              <a:gd name="connsiteY8" fmla="*/ 1923394 h 5797984"/>
              <a:gd name="connsiteX9" fmla="*/ 798786 w 3857297"/>
              <a:gd name="connsiteY9" fmla="*/ 1671145 h 5797984"/>
              <a:gd name="connsiteX10" fmla="*/ 735724 w 3857297"/>
              <a:gd name="connsiteY10" fmla="*/ 1250731 h 5797984"/>
              <a:gd name="connsiteX11" fmla="*/ 651641 w 3857297"/>
              <a:gd name="connsiteY11" fmla="*/ 1051035 h 5797984"/>
              <a:gd name="connsiteX12" fmla="*/ 830317 w 3857297"/>
              <a:gd name="connsiteY12" fmla="*/ 1008993 h 5797984"/>
              <a:gd name="connsiteX13" fmla="*/ 998483 w 3857297"/>
              <a:gd name="connsiteY13" fmla="*/ 1481959 h 5797984"/>
              <a:gd name="connsiteX14" fmla="*/ 1030014 w 3857297"/>
              <a:gd name="connsiteY14" fmla="*/ 1891862 h 5797984"/>
              <a:gd name="connsiteX15" fmla="*/ 977462 w 3857297"/>
              <a:gd name="connsiteY15" fmla="*/ 2364828 h 5797984"/>
              <a:gd name="connsiteX16" fmla="*/ 399393 w 3857297"/>
              <a:gd name="connsiteY16" fmla="*/ 3499945 h 5797984"/>
              <a:gd name="connsiteX17" fmla="*/ 325821 w 3857297"/>
              <a:gd name="connsiteY17" fmla="*/ 3626070 h 5797984"/>
              <a:gd name="connsiteX18" fmla="*/ 336331 w 3857297"/>
              <a:gd name="connsiteY18" fmla="*/ 3710152 h 5797984"/>
              <a:gd name="connsiteX19" fmla="*/ 304800 w 3857297"/>
              <a:gd name="connsiteY19" fmla="*/ 3815255 h 5797984"/>
              <a:gd name="connsiteX20" fmla="*/ 241738 w 3857297"/>
              <a:gd name="connsiteY20" fmla="*/ 4025462 h 5797984"/>
              <a:gd name="connsiteX21" fmla="*/ 105104 w 3857297"/>
              <a:gd name="connsiteY21" fmla="*/ 4498427 h 5797984"/>
              <a:gd name="connsiteX22" fmla="*/ 0 w 3857297"/>
              <a:gd name="connsiteY22" fmla="*/ 4834759 h 5797984"/>
              <a:gd name="connsiteX23" fmla="*/ 31531 w 3857297"/>
              <a:gd name="connsiteY23" fmla="*/ 5097517 h 5797984"/>
              <a:gd name="connsiteX24" fmla="*/ 136635 w 3857297"/>
              <a:gd name="connsiteY24" fmla="*/ 5192110 h 5797984"/>
              <a:gd name="connsiteX25" fmla="*/ 199696 w 3857297"/>
              <a:gd name="connsiteY25" fmla="*/ 5255172 h 5797984"/>
              <a:gd name="connsiteX26" fmla="*/ 409904 w 3857297"/>
              <a:gd name="connsiteY26" fmla="*/ 5223643 h 5797984"/>
              <a:gd name="connsiteX27" fmla="*/ 515007 w 3857297"/>
              <a:gd name="connsiteY27" fmla="*/ 5213131 h 5797984"/>
              <a:gd name="connsiteX28" fmla="*/ 620110 w 3857297"/>
              <a:gd name="connsiteY28" fmla="*/ 5171090 h 5797984"/>
              <a:gd name="connsiteX29" fmla="*/ 693681 w 3857297"/>
              <a:gd name="connsiteY29" fmla="*/ 4929352 h 5797984"/>
              <a:gd name="connsiteX30" fmla="*/ 735724 w 3857297"/>
              <a:gd name="connsiteY30" fmla="*/ 4572000 h 5797984"/>
              <a:gd name="connsiteX31" fmla="*/ 882868 w 3857297"/>
              <a:gd name="connsiteY31" fmla="*/ 4014952 h 5797984"/>
              <a:gd name="connsiteX32" fmla="*/ 945931 w 3857297"/>
              <a:gd name="connsiteY32" fmla="*/ 4824249 h 5797984"/>
              <a:gd name="connsiteX33" fmla="*/ 966952 w 3857297"/>
              <a:gd name="connsiteY33" fmla="*/ 4981903 h 5797984"/>
              <a:gd name="connsiteX34" fmla="*/ 1082566 w 3857297"/>
              <a:gd name="connsiteY34" fmla="*/ 5108026 h 5797984"/>
              <a:gd name="connsiteX35" fmla="*/ 1219199 w 3857297"/>
              <a:gd name="connsiteY35" fmla="*/ 5108028 h 5797984"/>
              <a:gd name="connsiteX36" fmla="*/ 1345324 w 3857297"/>
              <a:gd name="connsiteY36" fmla="*/ 5087007 h 5797984"/>
              <a:gd name="connsiteX37" fmla="*/ 1566041 w 3857297"/>
              <a:gd name="connsiteY37" fmla="*/ 4614041 h 5797984"/>
              <a:gd name="connsiteX38" fmla="*/ 1671145 w 3857297"/>
              <a:gd name="connsiteY38" fmla="*/ 4172608 h 5797984"/>
              <a:gd name="connsiteX39" fmla="*/ 2049518 w 3857297"/>
              <a:gd name="connsiteY39" fmla="*/ 4078013 h 5797984"/>
              <a:gd name="connsiteX40" fmla="*/ 2165131 w 3857297"/>
              <a:gd name="connsiteY40" fmla="*/ 4529960 h 5797984"/>
              <a:gd name="connsiteX41" fmla="*/ 2207172 w 3857297"/>
              <a:gd name="connsiteY41" fmla="*/ 4950373 h 5797984"/>
              <a:gd name="connsiteX42" fmla="*/ 2259724 w 3857297"/>
              <a:gd name="connsiteY42" fmla="*/ 5108028 h 5797984"/>
              <a:gd name="connsiteX43" fmla="*/ 2312277 w 3857297"/>
              <a:gd name="connsiteY43" fmla="*/ 5360274 h 5797984"/>
              <a:gd name="connsiteX44" fmla="*/ 2427890 w 3857297"/>
              <a:gd name="connsiteY44" fmla="*/ 5528443 h 5797984"/>
              <a:gd name="connsiteX45" fmla="*/ 2532993 w 3857297"/>
              <a:gd name="connsiteY45" fmla="*/ 5559974 h 5797984"/>
              <a:gd name="connsiteX46" fmla="*/ 2680138 w 3857297"/>
              <a:gd name="connsiteY46" fmla="*/ 5528441 h 5797984"/>
              <a:gd name="connsiteX47" fmla="*/ 2669627 w 3857297"/>
              <a:gd name="connsiteY47" fmla="*/ 5423339 h 5797984"/>
              <a:gd name="connsiteX48" fmla="*/ 2659117 w 3857297"/>
              <a:gd name="connsiteY48" fmla="*/ 5423338 h 5797984"/>
              <a:gd name="connsiteX49" fmla="*/ 2690648 w 3857297"/>
              <a:gd name="connsiteY49" fmla="*/ 5044965 h 5797984"/>
              <a:gd name="connsiteX50" fmla="*/ 2690648 w 3857297"/>
              <a:gd name="connsiteY50" fmla="*/ 4740165 h 5797984"/>
              <a:gd name="connsiteX51" fmla="*/ 2858814 w 3857297"/>
              <a:gd name="connsiteY51" fmla="*/ 3983421 h 5797984"/>
              <a:gd name="connsiteX52" fmla="*/ 3153102 w 3857297"/>
              <a:gd name="connsiteY52" fmla="*/ 4277711 h 5797984"/>
              <a:gd name="connsiteX53" fmla="*/ 2911365 w 3857297"/>
              <a:gd name="connsiteY53" fmla="*/ 5234151 h 5797984"/>
              <a:gd name="connsiteX54" fmla="*/ 2953407 w 3857297"/>
              <a:gd name="connsiteY54" fmla="*/ 5675587 h 5797984"/>
              <a:gd name="connsiteX55" fmla="*/ 3132082 w 3857297"/>
              <a:gd name="connsiteY55" fmla="*/ 5633544 h 5797984"/>
              <a:gd name="connsiteX56" fmla="*/ 3289737 w 3857297"/>
              <a:gd name="connsiteY56" fmla="*/ 5780691 h 5797984"/>
              <a:gd name="connsiteX57" fmla="*/ 3468413 w 3857297"/>
              <a:gd name="connsiteY57" fmla="*/ 5717627 h 5797984"/>
              <a:gd name="connsiteX58" fmla="*/ 3605049 w 3857297"/>
              <a:gd name="connsiteY58" fmla="*/ 5644055 h 5797984"/>
              <a:gd name="connsiteX59" fmla="*/ 3773215 w 3857297"/>
              <a:gd name="connsiteY59" fmla="*/ 5318235 h 5797984"/>
              <a:gd name="connsiteX60" fmla="*/ 3836277 w 3857297"/>
              <a:gd name="connsiteY60" fmla="*/ 4813738 h 5797984"/>
              <a:gd name="connsiteX61" fmla="*/ 3741682 w 3857297"/>
              <a:gd name="connsiteY61" fmla="*/ 4393325 h 5797984"/>
              <a:gd name="connsiteX62" fmla="*/ 3857297 w 3857297"/>
              <a:gd name="connsiteY62" fmla="*/ 4120055 h 5797984"/>
              <a:gd name="connsiteX63" fmla="*/ 3647090 w 3857297"/>
              <a:gd name="connsiteY63" fmla="*/ 3857297 h 5797984"/>
              <a:gd name="connsiteX64" fmla="*/ 3436883 w 3857297"/>
              <a:gd name="connsiteY64" fmla="*/ 3037490 h 5797984"/>
              <a:gd name="connsiteX65" fmla="*/ 3258207 w 3857297"/>
              <a:gd name="connsiteY65" fmla="*/ 2543504 h 5797984"/>
              <a:gd name="connsiteX66" fmla="*/ 3069021 w 3857297"/>
              <a:gd name="connsiteY66" fmla="*/ 2291255 h 5797984"/>
              <a:gd name="connsiteX67" fmla="*/ 2890345 w 3857297"/>
              <a:gd name="connsiteY67" fmla="*/ 1923393 h 5797984"/>
              <a:gd name="connsiteX68" fmla="*/ 2743200 w 3857297"/>
              <a:gd name="connsiteY68" fmla="*/ 1681655 h 5797984"/>
              <a:gd name="connsiteX69" fmla="*/ 2806262 w 3857297"/>
              <a:gd name="connsiteY69" fmla="*/ 1282262 h 5797984"/>
              <a:gd name="connsiteX70" fmla="*/ 2869324 w 3857297"/>
              <a:gd name="connsiteY70" fmla="*/ 1187669 h 5797984"/>
              <a:gd name="connsiteX71" fmla="*/ 2837793 w 3857297"/>
              <a:gd name="connsiteY71" fmla="*/ 1534511 h 5797984"/>
              <a:gd name="connsiteX72" fmla="*/ 2995448 w 3857297"/>
              <a:gd name="connsiteY72" fmla="*/ 1996966 h 5797984"/>
              <a:gd name="connsiteX73" fmla="*/ 3541986 w 3857297"/>
              <a:gd name="connsiteY73" fmla="*/ 2017986 h 5797984"/>
              <a:gd name="connsiteX74" fmla="*/ 3647090 w 3857297"/>
              <a:gd name="connsiteY74" fmla="*/ 1828800 h 5797984"/>
              <a:gd name="connsiteX75" fmla="*/ 3415862 w 3857297"/>
              <a:gd name="connsiteY75" fmla="*/ 1597573 h 5797984"/>
              <a:gd name="connsiteX76" fmla="*/ 3636579 w 3857297"/>
              <a:gd name="connsiteY76" fmla="*/ 1219200 h 5797984"/>
              <a:gd name="connsiteX77" fmla="*/ 3573517 w 3857297"/>
              <a:gd name="connsiteY77" fmla="*/ 630621 h 5797984"/>
              <a:gd name="connsiteX78" fmla="*/ 3499945 w 3857297"/>
              <a:gd name="connsiteY78" fmla="*/ 515007 h 5797984"/>
              <a:gd name="connsiteX79" fmla="*/ 3048000 w 3857297"/>
              <a:gd name="connsiteY79" fmla="*/ 283780 h 5797984"/>
              <a:gd name="connsiteX80" fmla="*/ 2795752 w 3857297"/>
              <a:gd name="connsiteY80" fmla="*/ 231228 h 5797984"/>
              <a:gd name="connsiteX81" fmla="*/ 2585545 w 3857297"/>
              <a:gd name="connsiteY81" fmla="*/ 42042 h 5797984"/>
              <a:gd name="connsiteX82" fmla="*/ 2448910 w 3857297"/>
              <a:gd name="connsiteY82" fmla="*/ 31532 h 5797984"/>
              <a:gd name="connsiteX83" fmla="*/ 2301765 w 3857297"/>
              <a:gd name="connsiteY83" fmla="*/ 294290 h 5797984"/>
              <a:gd name="connsiteX84" fmla="*/ 2102069 w 3857297"/>
              <a:gd name="connsiteY84" fmla="*/ 493986 h 5797984"/>
              <a:gd name="connsiteX85" fmla="*/ 1807780 w 3857297"/>
              <a:gd name="connsiteY85" fmla="*/ 588580 h 5797984"/>
              <a:gd name="connsiteX86" fmla="*/ 1576552 w 3857297"/>
              <a:gd name="connsiteY86" fmla="*/ 620110 h 5797984"/>
              <a:gd name="connsiteX87" fmla="*/ 1387366 w 3857297"/>
              <a:gd name="connsiteY87" fmla="*/ 388883 h 5797984"/>
              <a:gd name="connsiteX88" fmla="*/ 1250731 w 3857297"/>
              <a:gd name="connsiteY88" fmla="*/ 73572 h 5797984"/>
              <a:gd name="connsiteX89" fmla="*/ 1103586 w 3857297"/>
              <a:gd name="connsiteY89" fmla="*/ 0 h 5797984"/>
              <a:gd name="connsiteX0" fmla="*/ 1103586 w 3857297"/>
              <a:gd name="connsiteY0" fmla="*/ 0 h 5797984"/>
              <a:gd name="connsiteX1" fmla="*/ 914400 w 3857297"/>
              <a:gd name="connsiteY1" fmla="*/ 388883 h 5797984"/>
              <a:gd name="connsiteX2" fmla="*/ 378372 w 3857297"/>
              <a:gd name="connsiteY2" fmla="*/ 536028 h 5797984"/>
              <a:gd name="connsiteX3" fmla="*/ 63062 w 3857297"/>
              <a:gd name="connsiteY3" fmla="*/ 819807 h 5797984"/>
              <a:gd name="connsiteX4" fmla="*/ 63062 w 3857297"/>
              <a:gd name="connsiteY4" fmla="*/ 1093076 h 5797984"/>
              <a:gd name="connsiteX5" fmla="*/ 273269 w 3857297"/>
              <a:gd name="connsiteY5" fmla="*/ 1492469 h 5797984"/>
              <a:gd name="connsiteX6" fmla="*/ 378373 w 3857297"/>
              <a:gd name="connsiteY6" fmla="*/ 1660634 h 5797984"/>
              <a:gd name="connsiteX7" fmla="*/ 409903 w 3857297"/>
              <a:gd name="connsiteY7" fmla="*/ 1870841 h 5797984"/>
              <a:gd name="connsiteX8" fmla="*/ 609600 w 3857297"/>
              <a:gd name="connsiteY8" fmla="*/ 1923394 h 5797984"/>
              <a:gd name="connsiteX9" fmla="*/ 798786 w 3857297"/>
              <a:gd name="connsiteY9" fmla="*/ 1671145 h 5797984"/>
              <a:gd name="connsiteX10" fmla="*/ 735724 w 3857297"/>
              <a:gd name="connsiteY10" fmla="*/ 1250731 h 5797984"/>
              <a:gd name="connsiteX11" fmla="*/ 651641 w 3857297"/>
              <a:gd name="connsiteY11" fmla="*/ 1051035 h 5797984"/>
              <a:gd name="connsiteX12" fmla="*/ 830317 w 3857297"/>
              <a:gd name="connsiteY12" fmla="*/ 1008993 h 5797984"/>
              <a:gd name="connsiteX13" fmla="*/ 998483 w 3857297"/>
              <a:gd name="connsiteY13" fmla="*/ 1481959 h 5797984"/>
              <a:gd name="connsiteX14" fmla="*/ 1030014 w 3857297"/>
              <a:gd name="connsiteY14" fmla="*/ 1891862 h 5797984"/>
              <a:gd name="connsiteX15" fmla="*/ 977462 w 3857297"/>
              <a:gd name="connsiteY15" fmla="*/ 2364828 h 5797984"/>
              <a:gd name="connsiteX16" fmla="*/ 399393 w 3857297"/>
              <a:gd name="connsiteY16" fmla="*/ 3499945 h 5797984"/>
              <a:gd name="connsiteX17" fmla="*/ 325821 w 3857297"/>
              <a:gd name="connsiteY17" fmla="*/ 3626070 h 5797984"/>
              <a:gd name="connsiteX18" fmla="*/ 336331 w 3857297"/>
              <a:gd name="connsiteY18" fmla="*/ 3710152 h 5797984"/>
              <a:gd name="connsiteX19" fmla="*/ 304800 w 3857297"/>
              <a:gd name="connsiteY19" fmla="*/ 3815255 h 5797984"/>
              <a:gd name="connsiteX20" fmla="*/ 241738 w 3857297"/>
              <a:gd name="connsiteY20" fmla="*/ 4025462 h 5797984"/>
              <a:gd name="connsiteX21" fmla="*/ 105104 w 3857297"/>
              <a:gd name="connsiteY21" fmla="*/ 4498427 h 5797984"/>
              <a:gd name="connsiteX22" fmla="*/ 0 w 3857297"/>
              <a:gd name="connsiteY22" fmla="*/ 4834759 h 5797984"/>
              <a:gd name="connsiteX23" fmla="*/ 31531 w 3857297"/>
              <a:gd name="connsiteY23" fmla="*/ 5097517 h 5797984"/>
              <a:gd name="connsiteX24" fmla="*/ 136635 w 3857297"/>
              <a:gd name="connsiteY24" fmla="*/ 5192110 h 5797984"/>
              <a:gd name="connsiteX25" fmla="*/ 199696 w 3857297"/>
              <a:gd name="connsiteY25" fmla="*/ 5255172 h 5797984"/>
              <a:gd name="connsiteX26" fmla="*/ 409904 w 3857297"/>
              <a:gd name="connsiteY26" fmla="*/ 5223643 h 5797984"/>
              <a:gd name="connsiteX27" fmla="*/ 515007 w 3857297"/>
              <a:gd name="connsiteY27" fmla="*/ 5213131 h 5797984"/>
              <a:gd name="connsiteX28" fmla="*/ 620110 w 3857297"/>
              <a:gd name="connsiteY28" fmla="*/ 5171090 h 5797984"/>
              <a:gd name="connsiteX29" fmla="*/ 693681 w 3857297"/>
              <a:gd name="connsiteY29" fmla="*/ 4929352 h 5797984"/>
              <a:gd name="connsiteX30" fmla="*/ 735724 w 3857297"/>
              <a:gd name="connsiteY30" fmla="*/ 4572000 h 5797984"/>
              <a:gd name="connsiteX31" fmla="*/ 882868 w 3857297"/>
              <a:gd name="connsiteY31" fmla="*/ 4014952 h 5797984"/>
              <a:gd name="connsiteX32" fmla="*/ 945931 w 3857297"/>
              <a:gd name="connsiteY32" fmla="*/ 4824249 h 5797984"/>
              <a:gd name="connsiteX33" fmla="*/ 966952 w 3857297"/>
              <a:gd name="connsiteY33" fmla="*/ 4981903 h 5797984"/>
              <a:gd name="connsiteX34" fmla="*/ 1082566 w 3857297"/>
              <a:gd name="connsiteY34" fmla="*/ 5108026 h 5797984"/>
              <a:gd name="connsiteX35" fmla="*/ 1219199 w 3857297"/>
              <a:gd name="connsiteY35" fmla="*/ 5108028 h 5797984"/>
              <a:gd name="connsiteX36" fmla="*/ 1345324 w 3857297"/>
              <a:gd name="connsiteY36" fmla="*/ 5087007 h 5797984"/>
              <a:gd name="connsiteX37" fmla="*/ 1566041 w 3857297"/>
              <a:gd name="connsiteY37" fmla="*/ 4614041 h 5797984"/>
              <a:gd name="connsiteX38" fmla="*/ 1671145 w 3857297"/>
              <a:gd name="connsiteY38" fmla="*/ 4172608 h 5797984"/>
              <a:gd name="connsiteX39" fmla="*/ 2049518 w 3857297"/>
              <a:gd name="connsiteY39" fmla="*/ 4078013 h 5797984"/>
              <a:gd name="connsiteX40" fmla="*/ 2165131 w 3857297"/>
              <a:gd name="connsiteY40" fmla="*/ 4529960 h 5797984"/>
              <a:gd name="connsiteX41" fmla="*/ 2207172 w 3857297"/>
              <a:gd name="connsiteY41" fmla="*/ 4950373 h 5797984"/>
              <a:gd name="connsiteX42" fmla="*/ 2259724 w 3857297"/>
              <a:gd name="connsiteY42" fmla="*/ 5108028 h 5797984"/>
              <a:gd name="connsiteX43" fmla="*/ 2312277 w 3857297"/>
              <a:gd name="connsiteY43" fmla="*/ 5360274 h 5797984"/>
              <a:gd name="connsiteX44" fmla="*/ 2427890 w 3857297"/>
              <a:gd name="connsiteY44" fmla="*/ 5528443 h 5797984"/>
              <a:gd name="connsiteX45" fmla="*/ 2532993 w 3857297"/>
              <a:gd name="connsiteY45" fmla="*/ 5559974 h 5797984"/>
              <a:gd name="connsiteX46" fmla="*/ 2680138 w 3857297"/>
              <a:gd name="connsiteY46" fmla="*/ 5528441 h 5797984"/>
              <a:gd name="connsiteX47" fmla="*/ 2669627 w 3857297"/>
              <a:gd name="connsiteY47" fmla="*/ 5423339 h 5797984"/>
              <a:gd name="connsiteX48" fmla="*/ 2659117 w 3857297"/>
              <a:gd name="connsiteY48" fmla="*/ 5423338 h 5797984"/>
              <a:gd name="connsiteX49" fmla="*/ 2690648 w 3857297"/>
              <a:gd name="connsiteY49" fmla="*/ 5044965 h 5797984"/>
              <a:gd name="connsiteX50" fmla="*/ 2690648 w 3857297"/>
              <a:gd name="connsiteY50" fmla="*/ 4740165 h 5797984"/>
              <a:gd name="connsiteX51" fmla="*/ 2858814 w 3857297"/>
              <a:gd name="connsiteY51" fmla="*/ 3983421 h 5797984"/>
              <a:gd name="connsiteX52" fmla="*/ 3153102 w 3857297"/>
              <a:gd name="connsiteY52" fmla="*/ 4277711 h 5797984"/>
              <a:gd name="connsiteX53" fmla="*/ 2911365 w 3857297"/>
              <a:gd name="connsiteY53" fmla="*/ 5234151 h 5797984"/>
              <a:gd name="connsiteX54" fmla="*/ 2953407 w 3857297"/>
              <a:gd name="connsiteY54" fmla="*/ 5675587 h 5797984"/>
              <a:gd name="connsiteX55" fmla="*/ 3132082 w 3857297"/>
              <a:gd name="connsiteY55" fmla="*/ 5633544 h 5797984"/>
              <a:gd name="connsiteX56" fmla="*/ 3289737 w 3857297"/>
              <a:gd name="connsiteY56" fmla="*/ 5780691 h 5797984"/>
              <a:gd name="connsiteX57" fmla="*/ 3468413 w 3857297"/>
              <a:gd name="connsiteY57" fmla="*/ 5717627 h 5797984"/>
              <a:gd name="connsiteX58" fmla="*/ 3605049 w 3857297"/>
              <a:gd name="connsiteY58" fmla="*/ 5644055 h 5797984"/>
              <a:gd name="connsiteX59" fmla="*/ 3773215 w 3857297"/>
              <a:gd name="connsiteY59" fmla="*/ 5318235 h 5797984"/>
              <a:gd name="connsiteX60" fmla="*/ 3836277 w 3857297"/>
              <a:gd name="connsiteY60" fmla="*/ 4813738 h 5797984"/>
              <a:gd name="connsiteX61" fmla="*/ 3741682 w 3857297"/>
              <a:gd name="connsiteY61" fmla="*/ 4393325 h 5797984"/>
              <a:gd name="connsiteX62" fmla="*/ 3857297 w 3857297"/>
              <a:gd name="connsiteY62" fmla="*/ 4120055 h 5797984"/>
              <a:gd name="connsiteX63" fmla="*/ 3699642 w 3857297"/>
              <a:gd name="connsiteY63" fmla="*/ 3804745 h 5797984"/>
              <a:gd name="connsiteX64" fmla="*/ 3436883 w 3857297"/>
              <a:gd name="connsiteY64" fmla="*/ 3037490 h 5797984"/>
              <a:gd name="connsiteX65" fmla="*/ 3258207 w 3857297"/>
              <a:gd name="connsiteY65" fmla="*/ 2543504 h 5797984"/>
              <a:gd name="connsiteX66" fmla="*/ 3069021 w 3857297"/>
              <a:gd name="connsiteY66" fmla="*/ 2291255 h 5797984"/>
              <a:gd name="connsiteX67" fmla="*/ 2890345 w 3857297"/>
              <a:gd name="connsiteY67" fmla="*/ 1923393 h 5797984"/>
              <a:gd name="connsiteX68" fmla="*/ 2743200 w 3857297"/>
              <a:gd name="connsiteY68" fmla="*/ 1681655 h 5797984"/>
              <a:gd name="connsiteX69" fmla="*/ 2806262 w 3857297"/>
              <a:gd name="connsiteY69" fmla="*/ 1282262 h 5797984"/>
              <a:gd name="connsiteX70" fmla="*/ 2869324 w 3857297"/>
              <a:gd name="connsiteY70" fmla="*/ 1187669 h 5797984"/>
              <a:gd name="connsiteX71" fmla="*/ 2837793 w 3857297"/>
              <a:gd name="connsiteY71" fmla="*/ 1534511 h 5797984"/>
              <a:gd name="connsiteX72" fmla="*/ 2995448 w 3857297"/>
              <a:gd name="connsiteY72" fmla="*/ 1996966 h 5797984"/>
              <a:gd name="connsiteX73" fmla="*/ 3541986 w 3857297"/>
              <a:gd name="connsiteY73" fmla="*/ 2017986 h 5797984"/>
              <a:gd name="connsiteX74" fmla="*/ 3647090 w 3857297"/>
              <a:gd name="connsiteY74" fmla="*/ 1828800 h 5797984"/>
              <a:gd name="connsiteX75" fmla="*/ 3415862 w 3857297"/>
              <a:gd name="connsiteY75" fmla="*/ 1597573 h 5797984"/>
              <a:gd name="connsiteX76" fmla="*/ 3636579 w 3857297"/>
              <a:gd name="connsiteY76" fmla="*/ 1219200 h 5797984"/>
              <a:gd name="connsiteX77" fmla="*/ 3573517 w 3857297"/>
              <a:gd name="connsiteY77" fmla="*/ 630621 h 5797984"/>
              <a:gd name="connsiteX78" fmla="*/ 3499945 w 3857297"/>
              <a:gd name="connsiteY78" fmla="*/ 515007 h 5797984"/>
              <a:gd name="connsiteX79" fmla="*/ 3048000 w 3857297"/>
              <a:gd name="connsiteY79" fmla="*/ 283780 h 5797984"/>
              <a:gd name="connsiteX80" fmla="*/ 2795752 w 3857297"/>
              <a:gd name="connsiteY80" fmla="*/ 231228 h 5797984"/>
              <a:gd name="connsiteX81" fmla="*/ 2585545 w 3857297"/>
              <a:gd name="connsiteY81" fmla="*/ 42042 h 5797984"/>
              <a:gd name="connsiteX82" fmla="*/ 2448910 w 3857297"/>
              <a:gd name="connsiteY82" fmla="*/ 31532 h 5797984"/>
              <a:gd name="connsiteX83" fmla="*/ 2301765 w 3857297"/>
              <a:gd name="connsiteY83" fmla="*/ 294290 h 5797984"/>
              <a:gd name="connsiteX84" fmla="*/ 2102069 w 3857297"/>
              <a:gd name="connsiteY84" fmla="*/ 493986 h 5797984"/>
              <a:gd name="connsiteX85" fmla="*/ 1807780 w 3857297"/>
              <a:gd name="connsiteY85" fmla="*/ 588580 h 5797984"/>
              <a:gd name="connsiteX86" fmla="*/ 1576552 w 3857297"/>
              <a:gd name="connsiteY86" fmla="*/ 620110 h 5797984"/>
              <a:gd name="connsiteX87" fmla="*/ 1387366 w 3857297"/>
              <a:gd name="connsiteY87" fmla="*/ 388883 h 5797984"/>
              <a:gd name="connsiteX88" fmla="*/ 1250731 w 3857297"/>
              <a:gd name="connsiteY88" fmla="*/ 73572 h 5797984"/>
              <a:gd name="connsiteX89" fmla="*/ 1103586 w 3857297"/>
              <a:gd name="connsiteY89" fmla="*/ 0 h 5797984"/>
              <a:gd name="connsiteX0" fmla="*/ 1103586 w 3857297"/>
              <a:gd name="connsiteY0" fmla="*/ 0 h 5797984"/>
              <a:gd name="connsiteX1" fmla="*/ 914400 w 3857297"/>
              <a:gd name="connsiteY1" fmla="*/ 388883 h 5797984"/>
              <a:gd name="connsiteX2" fmla="*/ 378372 w 3857297"/>
              <a:gd name="connsiteY2" fmla="*/ 536028 h 5797984"/>
              <a:gd name="connsiteX3" fmla="*/ 63062 w 3857297"/>
              <a:gd name="connsiteY3" fmla="*/ 819807 h 5797984"/>
              <a:gd name="connsiteX4" fmla="*/ 63062 w 3857297"/>
              <a:gd name="connsiteY4" fmla="*/ 1093076 h 5797984"/>
              <a:gd name="connsiteX5" fmla="*/ 273269 w 3857297"/>
              <a:gd name="connsiteY5" fmla="*/ 1492469 h 5797984"/>
              <a:gd name="connsiteX6" fmla="*/ 378373 w 3857297"/>
              <a:gd name="connsiteY6" fmla="*/ 1660634 h 5797984"/>
              <a:gd name="connsiteX7" fmla="*/ 409903 w 3857297"/>
              <a:gd name="connsiteY7" fmla="*/ 1870841 h 5797984"/>
              <a:gd name="connsiteX8" fmla="*/ 609600 w 3857297"/>
              <a:gd name="connsiteY8" fmla="*/ 1923394 h 5797984"/>
              <a:gd name="connsiteX9" fmla="*/ 798786 w 3857297"/>
              <a:gd name="connsiteY9" fmla="*/ 1671145 h 5797984"/>
              <a:gd name="connsiteX10" fmla="*/ 735724 w 3857297"/>
              <a:gd name="connsiteY10" fmla="*/ 1250731 h 5797984"/>
              <a:gd name="connsiteX11" fmla="*/ 651641 w 3857297"/>
              <a:gd name="connsiteY11" fmla="*/ 1051035 h 5797984"/>
              <a:gd name="connsiteX12" fmla="*/ 830317 w 3857297"/>
              <a:gd name="connsiteY12" fmla="*/ 1008993 h 5797984"/>
              <a:gd name="connsiteX13" fmla="*/ 998483 w 3857297"/>
              <a:gd name="connsiteY13" fmla="*/ 1481959 h 5797984"/>
              <a:gd name="connsiteX14" fmla="*/ 1030014 w 3857297"/>
              <a:gd name="connsiteY14" fmla="*/ 1891862 h 5797984"/>
              <a:gd name="connsiteX15" fmla="*/ 977462 w 3857297"/>
              <a:gd name="connsiteY15" fmla="*/ 2364828 h 5797984"/>
              <a:gd name="connsiteX16" fmla="*/ 399393 w 3857297"/>
              <a:gd name="connsiteY16" fmla="*/ 3499945 h 5797984"/>
              <a:gd name="connsiteX17" fmla="*/ 325821 w 3857297"/>
              <a:gd name="connsiteY17" fmla="*/ 3626070 h 5797984"/>
              <a:gd name="connsiteX18" fmla="*/ 336331 w 3857297"/>
              <a:gd name="connsiteY18" fmla="*/ 3710152 h 5797984"/>
              <a:gd name="connsiteX19" fmla="*/ 304800 w 3857297"/>
              <a:gd name="connsiteY19" fmla="*/ 3815255 h 5797984"/>
              <a:gd name="connsiteX20" fmla="*/ 241738 w 3857297"/>
              <a:gd name="connsiteY20" fmla="*/ 4025462 h 5797984"/>
              <a:gd name="connsiteX21" fmla="*/ 105104 w 3857297"/>
              <a:gd name="connsiteY21" fmla="*/ 4498427 h 5797984"/>
              <a:gd name="connsiteX22" fmla="*/ 0 w 3857297"/>
              <a:gd name="connsiteY22" fmla="*/ 4834759 h 5797984"/>
              <a:gd name="connsiteX23" fmla="*/ 31531 w 3857297"/>
              <a:gd name="connsiteY23" fmla="*/ 5097517 h 5797984"/>
              <a:gd name="connsiteX24" fmla="*/ 136635 w 3857297"/>
              <a:gd name="connsiteY24" fmla="*/ 5192110 h 5797984"/>
              <a:gd name="connsiteX25" fmla="*/ 199696 w 3857297"/>
              <a:gd name="connsiteY25" fmla="*/ 5255172 h 5797984"/>
              <a:gd name="connsiteX26" fmla="*/ 409904 w 3857297"/>
              <a:gd name="connsiteY26" fmla="*/ 5223643 h 5797984"/>
              <a:gd name="connsiteX27" fmla="*/ 515007 w 3857297"/>
              <a:gd name="connsiteY27" fmla="*/ 5213131 h 5797984"/>
              <a:gd name="connsiteX28" fmla="*/ 620110 w 3857297"/>
              <a:gd name="connsiteY28" fmla="*/ 5171090 h 5797984"/>
              <a:gd name="connsiteX29" fmla="*/ 693681 w 3857297"/>
              <a:gd name="connsiteY29" fmla="*/ 4929352 h 5797984"/>
              <a:gd name="connsiteX30" fmla="*/ 735724 w 3857297"/>
              <a:gd name="connsiteY30" fmla="*/ 4572000 h 5797984"/>
              <a:gd name="connsiteX31" fmla="*/ 882868 w 3857297"/>
              <a:gd name="connsiteY31" fmla="*/ 4014952 h 5797984"/>
              <a:gd name="connsiteX32" fmla="*/ 945931 w 3857297"/>
              <a:gd name="connsiteY32" fmla="*/ 4824249 h 5797984"/>
              <a:gd name="connsiteX33" fmla="*/ 966952 w 3857297"/>
              <a:gd name="connsiteY33" fmla="*/ 4981903 h 5797984"/>
              <a:gd name="connsiteX34" fmla="*/ 1082566 w 3857297"/>
              <a:gd name="connsiteY34" fmla="*/ 5108026 h 5797984"/>
              <a:gd name="connsiteX35" fmla="*/ 1219199 w 3857297"/>
              <a:gd name="connsiteY35" fmla="*/ 5108028 h 5797984"/>
              <a:gd name="connsiteX36" fmla="*/ 1345324 w 3857297"/>
              <a:gd name="connsiteY36" fmla="*/ 5087007 h 5797984"/>
              <a:gd name="connsiteX37" fmla="*/ 1566041 w 3857297"/>
              <a:gd name="connsiteY37" fmla="*/ 4614041 h 5797984"/>
              <a:gd name="connsiteX38" fmla="*/ 1671145 w 3857297"/>
              <a:gd name="connsiteY38" fmla="*/ 4172608 h 5797984"/>
              <a:gd name="connsiteX39" fmla="*/ 2049518 w 3857297"/>
              <a:gd name="connsiteY39" fmla="*/ 4078013 h 5797984"/>
              <a:gd name="connsiteX40" fmla="*/ 2165131 w 3857297"/>
              <a:gd name="connsiteY40" fmla="*/ 4529960 h 5797984"/>
              <a:gd name="connsiteX41" fmla="*/ 2207172 w 3857297"/>
              <a:gd name="connsiteY41" fmla="*/ 4950373 h 5797984"/>
              <a:gd name="connsiteX42" fmla="*/ 2259724 w 3857297"/>
              <a:gd name="connsiteY42" fmla="*/ 5108028 h 5797984"/>
              <a:gd name="connsiteX43" fmla="*/ 2312277 w 3857297"/>
              <a:gd name="connsiteY43" fmla="*/ 5360274 h 5797984"/>
              <a:gd name="connsiteX44" fmla="*/ 2427890 w 3857297"/>
              <a:gd name="connsiteY44" fmla="*/ 5528443 h 5797984"/>
              <a:gd name="connsiteX45" fmla="*/ 2532993 w 3857297"/>
              <a:gd name="connsiteY45" fmla="*/ 5559974 h 5797984"/>
              <a:gd name="connsiteX46" fmla="*/ 2680138 w 3857297"/>
              <a:gd name="connsiteY46" fmla="*/ 5528441 h 5797984"/>
              <a:gd name="connsiteX47" fmla="*/ 2669627 w 3857297"/>
              <a:gd name="connsiteY47" fmla="*/ 5423339 h 5797984"/>
              <a:gd name="connsiteX48" fmla="*/ 2659117 w 3857297"/>
              <a:gd name="connsiteY48" fmla="*/ 5423338 h 5797984"/>
              <a:gd name="connsiteX49" fmla="*/ 2690648 w 3857297"/>
              <a:gd name="connsiteY49" fmla="*/ 5044965 h 5797984"/>
              <a:gd name="connsiteX50" fmla="*/ 2690648 w 3857297"/>
              <a:gd name="connsiteY50" fmla="*/ 4740165 h 5797984"/>
              <a:gd name="connsiteX51" fmla="*/ 2858814 w 3857297"/>
              <a:gd name="connsiteY51" fmla="*/ 3983421 h 5797984"/>
              <a:gd name="connsiteX52" fmla="*/ 3153102 w 3857297"/>
              <a:gd name="connsiteY52" fmla="*/ 4277711 h 5797984"/>
              <a:gd name="connsiteX53" fmla="*/ 2911365 w 3857297"/>
              <a:gd name="connsiteY53" fmla="*/ 5234151 h 5797984"/>
              <a:gd name="connsiteX54" fmla="*/ 2953407 w 3857297"/>
              <a:gd name="connsiteY54" fmla="*/ 5675587 h 5797984"/>
              <a:gd name="connsiteX55" fmla="*/ 3132082 w 3857297"/>
              <a:gd name="connsiteY55" fmla="*/ 5633544 h 5797984"/>
              <a:gd name="connsiteX56" fmla="*/ 3289737 w 3857297"/>
              <a:gd name="connsiteY56" fmla="*/ 5780691 h 5797984"/>
              <a:gd name="connsiteX57" fmla="*/ 3468413 w 3857297"/>
              <a:gd name="connsiteY57" fmla="*/ 5717627 h 5797984"/>
              <a:gd name="connsiteX58" fmla="*/ 3605049 w 3857297"/>
              <a:gd name="connsiteY58" fmla="*/ 5644055 h 5797984"/>
              <a:gd name="connsiteX59" fmla="*/ 3720664 w 3857297"/>
              <a:gd name="connsiteY59" fmla="*/ 5223642 h 5797984"/>
              <a:gd name="connsiteX60" fmla="*/ 3836277 w 3857297"/>
              <a:gd name="connsiteY60" fmla="*/ 4813738 h 5797984"/>
              <a:gd name="connsiteX61" fmla="*/ 3741682 w 3857297"/>
              <a:gd name="connsiteY61" fmla="*/ 4393325 h 5797984"/>
              <a:gd name="connsiteX62" fmla="*/ 3857297 w 3857297"/>
              <a:gd name="connsiteY62" fmla="*/ 4120055 h 5797984"/>
              <a:gd name="connsiteX63" fmla="*/ 3699642 w 3857297"/>
              <a:gd name="connsiteY63" fmla="*/ 3804745 h 5797984"/>
              <a:gd name="connsiteX64" fmla="*/ 3436883 w 3857297"/>
              <a:gd name="connsiteY64" fmla="*/ 3037490 h 5797984"/>
              <a:gd name="connsiteX65" fmla="*/ 3258207 w 3857297"/>
              <a:gd name="connsiteY65" fmla="*/ 2543504 h 5797984"/>
              <a:gd name="connsiteX66" fmla="*/ 3069021 w 3857297"/>
              <a:gd name="connsiteY66" fmla="*/ 2291255 h 5797984"/>
              <a:gd name="connsiteX67" fmla="*/ 2890345 w 3857297"/>
              <a:gd name="connsiteY67" fmla="*/ 1923393 h 5797984"/>
              <a:gd name="connsiteX68" fmla="*/ 2743200 w 3857297"/>
              <a:gd name="connsiteY68" fmla="*/ 1681655 h 5797984"/>
              <a:gd name="connsiteX69" fmla="*/ 2806262 w 3857297"/>
              <a:gd name="connsiteY69" fmla="*/ 1282262 h 5797984"/>
              <a:gd name="connsiteX70" fmla="*/ 2869324 w 3857297"/>
              <a:gd name="connsiteY70" fmla="*/ 1187669 h 5797984"/>
              <a:gd name="connsiteX71" fmla="*/ 2837793 w 3857297"/>
              <a:gd name="connsiteY71" fmla="*/ 1534511 h 5797984"/>
              <a:gd name="connsiteX72" fmla="*/ 2995448 w 3857297"/>
              <a:gd name="connsiteY72" fmla="*/ 1996966 h 5797984"/>
              <a:gd name="connsiteX73" fmla="*/ 3541986 w 3857297"/>
              <a:gd name="connsiteY73" fmla="*/ 2017986 h 5797984"/>
              <a:gd name="connsiteX74" fmla="*/ 3647090 w 3857297"/>
              <a:gd name="connsiteY74" fmla="*/ 1828800 h 5797984"/>
              <a:gd name="connsiteX75" fmla="*/ 3415862 w 3857297"/>
              <a:gd name="connsiteY75" fmla="*/ 1597573 h 5797984"/>
              <a:gd name="connsiteX76" fmla="*/ 3636579 w 3857297"/>
              <a:gd name="connsiteY76" fmla="*/ 1219200 h 5797984"/>
              <a:gd name="connsiteX77" fmla="*/ 3573517 w 3857297"/>
              <a:gd name="connsiteY77" fmla="*/ 630621 h 5797984"/>
              <a:gd name="connsiteX78" fmla="*/ 3499945 w 3857297"/>
              <a:gd name="connsiteY78" fmla="*/ 515007 h 5797984"/>
              <a:gd name="connsiteX79" fmla="*/ 3048000 w 3857297"/>
              <a:gd name="connsiteY79" fmla="*/ 283780 h 5797984"/>
              <a:gd name="connsiteX80" fmla="*/ 2795752 w 3857297"/>
              <a:gd name="connsiteY80" fmla="*/ 231228 h 5797984"/>
              <a:gd name="connsiteX81" fmla="*/ 2585545 w 3857297"/>
              <a:gd name="connsiteY81" fmla="*/ 42042 h 5797984"/>
              <a:gd name="connsiteX82" fmla="*/ 2448910 w 3857297"/>
              <a:gd name="connsiteY82" fmla="*/ 31532 h 5797984"/>
              <a:gd name="connsiteX83" fmla="*/ 2301765 w 3857297"/>
              <a:gd name="connsiteY83" fmla="*/ 294290 h 5797984"/>
              <a:gd name="connsiteX84" fmla="*/ 2102069 w 3857297"/>
              <a:gd name="connsiteY84" fmla="*/ 493986 h 5797984"/>
              <a:gd name="connsiteX85" fmla="*/ 1807780 w 3857297"/>
              <a:gd name="connsiteY85" fmla="*/ 588580 h 5797984"/>
              <a:gd name="connsiteX86" fmla="*/ 1576552 w 3857297"/>
              <a:gd name="connsiteY86" fmla="*/ 620110 h 5797984"/>
              <a:gd name="connsiteX87" fmla="*/ 1387366 w 3857297"/>
              <a:gd name="connsiteY87" fmla="*/ 388883 h 5797984"/>
              <a:gd name="connsiteX88" fmla="*/ 1250731 w 3857297"/>
              <a:gd name="connsiteY88" fmla="*/ 73572 h 5797984"/>
              <a:gd name="connsiteX89" fmla="*/ 1103586 w 3857297"/>
              <a:gd name="connsiteY89" fmla="*/ 0 h 5797984"/>
              <a:gd name="connsiteX0" fmla="*/ 1103586 w 3857297"/>
              <a:gd name="connsiteY0" fmla="*/ 0 h 5797984"/>
              <a:gd name="connsiteX1" fmla="*/ 914400 w 3857297"/>
              <a:gd name="connsiteY1" fmla="*/ 388883 h 5797984"/>
              <a:gd name="connsiteX2" fmla="*/ 378372 w 3857297"/>
              <a:gd name="connsiteY2" fmla="*/ 536028 h 5797984"/>
              <a:gd name="connsiteX3" fmla="*/ 63062 w 3857297"/>
              <a:gd name="connsiteY3" fmla="*/ 819807 h 5797984"/>
              <a:gd name="connsiteX4" fmla="*/ 63062 w 3857297"/>
              <a:gd name="connsiteY4" fmla="*/ 1093076 h 5797984"/>
              <a:gd name="connsiteX5" fmla="*/ 273269 w 3857297"/>
              <a:gd name="connsiteY5" fmla="*/ 1492469 h 5797984"/>
              <a:gd name="connsiteX6" fmla="*/ 378373 w 3857297"/>
              <a:gd name="connsiteY6" fmla="*/ 1660634 h 5797984"/>
              <a:gd name="connsiteX7" fmla="*/ 409903 w 3857297"/>
              <a:gd name="connsiteY7" fmla="*/ 1870841 h 5797984"/>
              <a:gd name="connsiteX8" fmla="*/ 609600 w 3857297"/>
              <a:gd name="connsiteY8" fmla="*/ 1923394 h 5797984"/>
              <a:gd name="connsiteX9" fmla="*/ 798786 w 3857297"/>
              <a:gd name="connsiteY9" fmla="*/ 1671145 h 5797984"/>
              <a:gd name="connsiteX10" fmla="*/ 735724 w 3857297"/>
              <a:gd name="connsiteY10" fmla="*/ 1250731 h 5797984"/>
              <a:gd name="connsiteX11" fmla="*/ 651641 w 3857297"/>
              <a:gd name="connsiteY11" fmla="*/ 1051035 h 5797984"/>
              <a:gd name="connsiteX12" fmla="*/ 830317 w 3857297"/>
              <a:gd name="connsiteY12" fmla="*/ 1008993 h 5797984"/>
              <a:gd name="connsiteX13" fmla="*/ 998483 w 3857297"/>
              <a:gd name="connsiteY13" fmla="*/ 1481959 h 5797984"/>
              <a:gd name="connsiteX14" fmla="*/ 1030014 w 3857297"/>
              <a:gd name="connsiteY14" fmla="*/ 1891862 h 5797984"/>
              <a:gd name="connsiteX15" fmla="*/ 977462 w 3857297"/>
              <a:gd name="connsiteY15" fmla="*/ 2364828 h 5797984"/>
              <a:gd name="connsiteX16" fmla="*/ 399393 w 3857297"/>
              <a:gd name="connsiteY16" fmla="*/ 3499945 h 5797984"/>
              <a:gd name="connsiteX17" fmla="*/ 325821 w 3857297"/>
              <a:gd name="connsiteY17" fmla="*/ 3626070 h 5797984"/>
              <a:gd name="connsiteX18" fmla="*/ 336331 w 3857297"/>
              <a:gd name="connsiteY18" fmla="*/ 3710152 h 5797984"/>
              <a:gd name="connsiteX19" fmla="*/ 304800 w 3857297"/>
              <a:gd name="connsiteY19" fmla="*/ 3815255 h 5797984"/>
              <a:gd name="connsiteX20" fmla="*/ 241738 w 3857297"/>
              <a:gd name="connsiteY20" fmla="*/ 4025462 h 5797984"/>
              <a:gd name="connsiteX21" fmla="*/ 105104 w 3857297"/>
              <a:gd name="connsiteY21" fmla="*/ 4498427 h 5797984"/>
              <a:gd name="connsiteX22" fmla="*/ 0 w 3857297"/>
              <a:gd name="connsiteY22" fmla="*/ 4834759 h 5797984"/>
              <a:gd name="connsiteX23" fmla="*/ 31531 w 3857297"/>
              <a:gd name="connsiteY23" fmla="*/ 5097517 h 5797984"/>
              <a:gd name="connsiteX24" fmla="*/ 136635 w 3857297"/>
              <a:gd name="connsiteY24" fmla="*/ 5192110 h 5797984"/>
              <a:gd name="connsiteX25" fmla="*/ 199696 w 3857297"/>
              <a:gd name="connsiteY25" fmla="*/ 5255172 h 5797984"/>
              <a:gd name="connsiteX26" fmla="*/ 409904 w 3857297"/>
              <a:gd name="connsiteY26" fmla="*/ 5223643 h 5797984"/>
              <a:gd name="connsiteX27" fmla="*/ 515007 w 3857297"/>
              <a:gd name="connsiteY27" fmla="*/ 5213131 h 5797984"/>
              <a:gd name="connsiteX28" fmla="*/ 620110 w 3857297"/>
              <a:gd name="connsiteY28" fmla="*/ 5171090 h 5797984"/>
              <a:gd name="connsiteX29" fmla="*/ 693681 w 3857297"/>
              <a:gd name="connsiteY29" fmla="*/ 4929352 h 5797984"/>
              <a:gd name="connsiteX30" fmla="*/ 735724 w 3857297"/>
              <a:gd name="connsiteY30" fmla="*/ 4572000 h 5797984"/>
              <a:gd name="connsiteX31" fmla="*/ 882868 w 3857297"/>
              <a:gd name="connsiteY31" fmla="*/ 4014952 h 5797984"/>
              <a:gd name="connsiteX32" fmla="*/ 945931 w 3857297"/>
              <a:gd name="connsiteY32" fmla="*/ 4824249 h 5797984"/>
              <a:gd name="connsiteX33" fmla="*/ 966952 w 3857297"/>
              <a:gd name="connsiteY33" fmla="*/ 4981903 h 5797984"/>
              <a:gd name="connsiteX34" fmla="*/ 1082566 w 3857297"/>
              <a:gd name="connsiteY34" fmla="*/ 5108026 h 5797984"/>
              <a:gd name="connsiteX35" fmla="*/ 1219199 w 3857297"/>
              <a:gd name="connsiteY35" fmla="*/ 5108028 h 5797984"/>
              <a:gd name="connsiteX36" fmla="*/ 1345324 w 3857297"/>
              <a:gd name="connsiteY36" fmla="*/ 5087007 h 5797984"/>
              <a:gd name="connsiteX37" fmla="*/ 1566041 w 3857297"/>
              <a:gd name="connsiteY37" fmla="*/ 4614041 h 5797984"/>
              <a:gd name="connsiteX38" fmla="*/ 1671145 w 3857297"/>
              <a:gd name="connsiteY38" fmla="*/ 4172608 h 5797984"/>
              <a:gd name="connsiteX39" fmla="*/ 2049518 w 3857297"/>
              <a:gd name="connsiteY39" fmla="*/ 4078013 h 5797984"/>
              <a:gd name="connsiteX40" fmla="*/ 2165131 w 3857297"/>
              <a:gd name="connsiteY40" fmla="*/ 4529960 h 5797984"/>
              <a:gd name="connsiteX41" fmla="*/ 2207172 w 3857297"/>
              <a:gd name="connsiteY41" fmla="*/ 4950373 h 5797984"/>
              <a:gd name="connsiteX42" fmla="*/ 2259724 w 3857297"/>
              <a:gd name="connsiteY42" fmla="*/ 5108028 h 5797984"/>
              <a:gd name="connsiteX43" fmla="*/ 2312277 w 3857297"/>
              <a:gd name="connsiteY43" fmla="*/ 5360274 h 5797984"/>
              <a:gd name="connsiteX44" fmla="*/ 2427890 w 3857297"/>
              <a:gd name="connsiteY44" fmla="*/ 5528443 h 5797984"/>
              <a:gd name="connsiteX45" fmla="*/ 2532993 w 3857297"/>
              <a:gd name="connsiteY45" fmla="*/ 5559974 h 5797984"/>
              <a:gd name="connsiteX46" fmla="*/ 2680138 w 3857297"/>
              <a:gd name="connsiteY46" fmla="*/ 5528441 h 5797984"/>
              <a:gd name="connsiteX47" fmla="*/ 2669627 w 3857297"/>
              <a:gd name="connsiteY47" fmla="*/ 5423339 h 5797984"/>
              <a:gd name="connsiteX48" fmla="*/ 2659117 w 3857297"/>
              <a:gd name="connsiteY48" fmla="*/ 5423338 h 5797984"/>
              <a:gd name="connsiteX49" fmla="*/ 2690648 w 3857297"/>
              <a:gd name="connsiteY49" fmla="*/ 5044965 h 5797984"/>
              <a:gd name="connsiteX50" fmla="*/ 2690648 w 3857297"/>
              <a:gd name="connsiteY50" fmla="*/ 4740165 h 5797984"/>
              <a:gd name="connsiteX51" fmla="*/ 2858814 w 3857297"/>
              <a:gd name="connsiteY51" fmla="*/ 3983421 h 5797984"/>
              <a:gd name="connsiteX52" fmla="*/ 3153102 w 3857297"/>
              <a:gd name="connsiteY52" fmla="*/ 4277711 h 5797984"/>
              <a:gd name="connsiteX53" fmla="*/ 2911365 w 3857297"/>
              <a:gd name="connsiteY53" fmla="*/ 5234151 h 5797984"/>
              <a:gd name="connsiteX54" fmla="*/ 2953407 w 3857297"/>
              <a:gd name="connsiteY54" fmla="*/ 5675587 h 5797984"/>
              <a:gd name="connsiteX55" fmla="*/ 3132082 w 3857297"/>
              <a:gd name="connsiteY55" fmla="*/ 5633544 h 5797984"/>
              <a:gd name="connsiteX56" fmla="*/ 3289737 w 3857297"/>
              <a:gd name="connsiteY56" fmla="*/ 5780691 h 5797984"/>
              <a:gd name="connsiteX57" fmla="*/ 3468413 w 3857297"/>
              <a:gd name="connsiteY57" fmla="*/ 5717627 h 5797984"/>
              <a:gd name="connsiteX58" fmla="*/ 3584028 w 3857297"/>
              <a:gd name="connsiteY58" fmla="*/ 5528441 h 5797984"/>
              <a:gd name="connsiteX59" fmla="*/ 3720664 w 3857297"/>
              <a:gd name="connsiteY59" fmla="*/ 5223642 h 5797984"/>
              <a:gd name="connsiteX60" fmla="*/ 3836277 w 3857297"/>
              <a:gd name="connsiteY60" fmla="*/ 4813738 h 5797984"/>
              <a:gd name="connsiteX61" fmla="*/ 3741682 w 3857297"/>
              <a:gd name="connsiteY61" fmla="*/ 4393325 h 5797984"/>
              <a:gd name="connsiteX62" fmla="*/ 3857297 w 3857297"/>
              <a:gd name="connsiteY62" fmla="*/ 4120055 h 5797984"/>
              <a:gd name="connsiteX63" fmla="*/ 3699642 w 3857297"/>
              <a:gd name="connsiteY63" fmla="*/ 3804745 h 5797984"/>
              <a:gd name="connsiteX64" fmla="*/ 3436883 w 3857297"/>
              <a:gd name="connsiteY64" fmla="*/ 3037490 h 5797984"/>
              <a:gd name="connsiteX65" fmla="*/ 3258207 w 3857297"/>
              <a:gd name="connsiteY65" fmla="*/ 2543504 h 5797984"/>
              <a:gd name="connsiteX66" fmla="*/ 3069021 w 3857297"/>
              <a:gd name="connsiteY66" fmla="*/ 2291255 h 5797984"/>
              <a:gd name="connsiteX67" fmla="*/ 2890345 w 3857297"/>
              <a:gd name="connsiteY67" fmla="*/ 1923393 h 5797984"/>
              <a:gd name="connsiteX68" fmla="*/ 2743200 w 3857297"/>
              <a:gd name="connsiteY68" fmla="*/ 1681655 h 5797984"/>
              <a:gd name="connsiteX69" fmla="*/ 2806262 w 3857297"/>
              <a:gd name="connsiteY69" fmla="*/ 1282262 h 5797984"/>
              <a:gd name="connsiteX70" fmla="*/ 2869324 w 3857297"/>
              <a:gd name="connsiteY70" fmla="*/ 1187669 h 5797984"/>
              <a:gd name="connsiteX71" fmla="*/ 2837793 w 3857297"/>
              <a:gd name="connsiteY71" fmla="*/ 1534511 h 5797984"/>
              <a:gd name="connsiteX72" fmla="*/ 2995448 w 3857297"/>
              <a:gd name="connsiteY72" fmla="*/ 1996966 h 5797984"/>
              <a:gd name="connsiteX73" fmla="*/ 3541986 w 3857297"/>
              <a:gd name="connsiteY73" fmla="*/ 2017986 h 5797984"/>
              <a:gd name="connsiteX74" fmla="*/ 3647090 w 3857297"/>
              <a:gd name="connsiteY74" fmla="*/ 1828800 h 5797984"/>
              <a:gd name="connsiteX75" fmla="*/ 3415862 w 3857297"/>
              <a:gd name="connsiteY75" fmla="*/ 1597573 h 5797984"/>
              <a:gd name="connsiteX76" fmla="*/ 3636579 w 3857297"/>
              <a:gd name="connsiteY76" fmla="*/ 1219200 h 5797984"/>
              <a:gd name="connsiteX77" fmla="*/ 3573517 w 3857297"/>
              <a:gd name="connsiteY77" fmla="*/ 630621 h 5797984"/>
              <a:gd name="connsiteX78" fmla="*/ 3499945 w 3857297"/>
              <a:gd name="connsiteY78" fmla="*/ 515007 h 5797984"/>
              <a:gd name="connsiteX79" fmla="*/ 3048000 w 3857297"/>
              <a:gd name="connsiteY79" fmla="*/ 283780 h 5797984"/>
              <a:gd name="connsiteX80" fmla="*/ 2795752 w 3857297"/>
              <a:gd name="connsiteY80" fmla="*/ 231228 h 5797984"/>
              <a:gd name="connsiteX81" fmla="*/ 2585545 w 3857297"/>
              <a:gd name="connsiteY81" fmla="*/ 42042 h 5797984"/>
              <a:gd name="connsiteX82" fmla="*/ 2448910 w 3857297"/>
              <a:gd name="connsiteY82" fmla="*/ 31532 h 5797984"/>
              <a:gd name="connsiteX83" fmla="*/ 2301765 w 3857297"/>
              <a:gd name="connsiteY83" fmla="*/ 294290 h 5797984"/>
              <a:gd name="connsiteX84" fmla="*/ 2102069 w 3857297"/>
              <a:gd name="connsiteY84" fmla="*/ 493986 h 5797984"/>
              <a:gd name="connsiteX85" fmla="*/ 1807780 w 3857297"/>
              <a:gd name="connsiteY85" fmla="*/ 588580 h 5797984"/>
              <a:gd name="connsiteX86" fmla="*/ 1576552 w 3857297"/>
              <a:gd name="connsiteY86" fmla="*/ 620110 h 5797984"/>
              <a:gd name="connsiteX87" fmla="*/ 1387366 w 3857297"/>
              <a:gd name="connsiteY87" fmla="*/ 388883 h 5797984"/>
              <a:gd name="connsiteX88" fmla="*/ 1250731 w 3857297"/>
              <a:gd name="connsiteY88" fmla="*/ 73572 h 5797984"/>
              <a:gd name="connsiteX89" fmla="*/ 1103586 w 3857297"/>
              <a:gd name="connsiteY89" fmla="*/ 0 h 5797984"/>
              <a:gd name="connsiteX0" fmla="*/ 1103586 w 3857297"/>
              <a:gd name="connsiteY0" fmla="*/ 0 h 5780691"/>
              <a:gd name="connsiteX1" fmla="*/ 914400 w 3857297"/>
              <a:gd name="connsiteY1" fmla="*/ 388883 h 5780691"/>
              <a:gd name="connsiteX2" fmla="*/ 378372 w 3857297"/>
              <a:gd name="connsiteY2" fmla="*/ 536028 h 5780691"/>
              <a:gd name="connsiteX3" fmla="*/ 63062 w 3857297"/>
              <a:gd name="connsiteY3" fmla="*/ 819807 h 5780691"/>
              <a:gd name="connsiteX4" fmla="*/ 63062 w 3857297"/>
              <a:gd name="connsiteY4" fmla="*/ 1093076 h 5780691"/>
              <a:gd name="connsiteX5" fmla="*/ 273269 w 3857297"/>
              <a:gd name="connsiteY5" fmla="*/ 1492469 h 5780691"/>
              <a:gd name="connsiteX6" fmla="*/ 378373 w 3857297"/>
              <a:gd name="connsiteY6" fmla="*/ 1660634 h 5780691"/>
              <a:gd name="connsiteX7" fmla="*/ 409903 w 3857297"/>
              <a:gd name="connsiteY7" fmla="*/ 1870841 h 5780691"/>
              <a:gd name="connsiteX8" fmla="*/ 609600 w 3857297"/>
              <a:gd name="connsiteY8" fmla="*/ 1923394 h 5780691"/>
              <a:gd name="connsiteX9" fmla="*/ 798786 w 3857297"/>
              <a:gd name="connsiteY9" fmla="*/ 1671145 h 5780691"/>
              <a:gd name="connsiteX10" fmla="*/ 735724 w 3857297"/>
              <a:gd name="connsiteY10" fmla="*/ 1250731 h 5780691"/>
              <a:gd name="connsiteX11" fmla="*/ 651641 w 3857297"/>
              <a:gd name="connsiteY11" fmla="*/ 1051035 h 5780691"/>
              <a:gd name="connsiteX12" fmla="*/ 830317 w 3857297"/>
              <a:gd name="connsiteY12" fmla="*/ 1008993 h 5780691"/>
              <a:gd name="connsiteX13" fmla="*/ 998483 w 3857297"/>
              <a:gd name="connsiteY13" fmla="*/ 1481959 h 5780691"/>
              <a:gd name="connsiteX14" fmla="*/ 1030014 w 3857297"/>
              <a:gd name="connsiteY14" fmla="*/ 1891862 h 5780691"/>
              <a:gd name="connsiteX15" fmla="*/ 977462 w 3857297"/>
              <a:gd name="connsiteY15" fmla="*/ 2364828 h 5780691"/>
              <a:gd name="connsiteX16" fmla="*/ 399393 w 3857297"/>
              <a:gd name="connsiteY16" fmla="*/ 3499945 h 5780691"/>
              <a:gd name="connsiteX17" fmla="*/ 325821 w 3857297"/>
              <a:gd name="connsiteY17" fmla="*/ 3626070 h 5780691"/>
              <a:gd name="connsiteX18" fmla="*/ 336331 w 3857297"/>
              <a:gd name="connsiteY18" fmla="*/ 3710152 h 5780691"/>
              <a:gd name="connsiteX19" fmla="*/ 304800 w 3857297"/>
              <a:gd name="connsiteY19" fmla="*/ 3815255 h 5780691"/>
              <a:gd name="connsiteX20" fmla="*/ 241738 w 3857297"/>
              <a:gd name="connsiteY20" fmla="*/ 4025462 h 5780691"/>
              <a:gd name="connsiteX21" fmla="*/ 105104 w 3857297"/>
              <a:gd name="connsiteY21" fmla="*/ 4498427 h 5780691"/>
              <a:gd name="connsiteX22" fmla="*/ 0 w 3857297"/>
              <a:gd name="connsiteY22" fmla="*/ 4834759 h 5780691"/>
              <a:gd name="connsiteX23" fmla="*/ 31531 w 3857297"/>
              <a:gd name="connsiteY23" fmla="*/ 5097517 h 5780691"/>
              <a:gd name="connsiteX24" fmla="*/ 136635 w 3857297"/>
              <a:gd name="connsiteY24" fmla="*/ 5192110 h 5780691"/>
              <a:gd name="connsiteX25" fmla="*/ 199696 w 3857297"/>
              <a:gd name="connsiteY25" fmla="*/ 5255172 h 5780691"/>
              <a:gd name="connsiteX26" fmla="*/ 409904 w 3857297"/>
              <a:gd name="connsiteY26" fmla="*/ 5223643 h 5780691"/>
              <a:gd name="connsiteX27" fmla="*/ 515007 w 3857297"/>
              <a:gd name="connsiteY27" fmla="*/ 5213131 h 5780691"/>
              <a:gd name="connsiteX28" fmla="*/ 620110 w 3857297"/>
              <a:gd name="connsiteY28" fmla="*/ 5171090 h 5780691"/>
              <a:gd name="connsiteX29" fmla="*/ 693681 w 3857297"/>
              <a:gd name="connsiteY29" fmla="*/ 4929352 h 5780691"/>
              <a:gd name="connsiteX30" fmla="*/ 735724 w 3857297"/>
              <a:gd name="connsiteY30" fmla="*/ 4572000 h 5780691"/>
              <a:gd name="connsiteX31" fmla="*/ 882868 w 3857297"/>
              <a:gd name="connsiteY31" fmla="*/ 4014952 h 5780691"/>
              <a:gd name="connsiteX32" fmla="*/ 945931 w 3857297"/>
              <a:gd name="connsiteY32" fmla="*/ 4824249 h 5780691"/>
              <a:gd name="connsiteX33" fmla="*/ 966952 w 3857297"/>
              <a:gd name="connsiteY33" fmla="*/ 4981903 h 5780691"/>
              <a:gd name="connsiteX34" fmla="*/ 1082566 w 3857297"/>
              <a:gd name="connsiteY34" fmla="*/ 5108026 h 5780691"/>
              <a:gd name="connsiteX35" fmla="*/ 1219199 w 3857297"/>
              <a:gd name="connsiteY35" fmla="*/ 5108028 h 5780691"/>
              <a:gd name="connsiteX36" fmla="*/ 1345324 w 3857297"/>
              <a:gd name="connsiteY36" fmla="*/ 5087007 h 5780691"/>
              <a:gd name="connsiteX37" fmla="*/ 1566041 w 3857297"/>
              <a:gd name="connsiteY37" fmla="*/ 4614041 h 5780691"/>
              <a:gd name="connsiteX38" fmla="*/ 1671145 w 3857297"/>
              <a:gd name="connsiteY38" fmla="*/ 4172608 h 5780691"/>
              <a:gd name="connsiteX39" fmla="*/ 2049518 w 3857297"/>
              <a:gd name="connsiteY39" fmla="*/ 4078013 h 5780691"/>
              <a:gd name="connsiteX40" fmla="*/ 2165131 w 3857297"/>
              <a:gd name="connsiteY40" fmla="*/ 4529960 h 5780691"/>
              <a:gd name="connsiteX41" fmla="*/ 2207172 w 3857297"/>
              <a:gd name="connsiteY41" fmla="*/ 4950373 h 5780691"/>
              <a:gd name="connsiteX42" fmla="*/ 2259724 w 3857297"/>
              <a:gd name="connsiteY42" fmla="*/ 5108028 h 5780691"/>
              <a:gd name="connsiteX43" fmla="*/ 2312277 w 3857297"/>
              <a:gd name="connsiteY43" fmla="*/ 5360274 h 5780691"/>
              <a:gd name="connsiteX44" fmla="*/ 2427890 w 3857297"/>
              <a:gd name="connsiteY44" fmla="*/ 5528443 h 5780691"/>
              <a:gd name="connsiteX45" fmla="*/ 2532993 w 3857297"/>
              <a:gd name="connsiteY45" fmla="*/ 5559974 h 5780691"/>
              <a:gd name="connsiteX46" fmla="*/ 2680138 w 3857297"/>
              <a:gd name="connsiteY46" fmla="*/ 5528441 h 5780691"/>
              <a:gd name="connsiteX47" fmla="*/ 2669627 w 3857297"/>
              <a:gd name="connsiteY47" fmla="*/ 5423339 h 5780691"/>
              <a:gd name="connsiteX48" fmla="*/ 2659117 w 3857297"/>
              <a:gd name="connsiteY48" fmla="*/ 5423338 h 5780691"/>
              <a:gd name="connsiteX49" fmla="*/ 2690648 w 3857297"/>
              <a:gd name="connsiteY49" fmla="*/ 5044965 h 5780691"/>
              <a:gd name="connsiteX50" fmla="*/ 2690648 w 3857297"/>
              <a:gd name="connsiteY50" fmla="*/ 4740165 h 5780691"/>
              <a:gd name="connsiteX51" fmla="*/ 2858814 w 3857297"/>
              <a:gd name="connsiteY51" fmla="*/ 3983421 h 5780691"/>
              <a:gd name="connsiteX52" fmla="*/ 3153102 w 3857297"/>
              <a:gd name="connsiteY52" fmla="*/ 4277711 h 5780691"/>
              <a:gd name="connsiteX53" fmla="*/ 2911365 w 3857297"/>
              <a:gd name="connsiteY53" fmla="*/ 5234151 h 5780691"/>
              <a:gd name="connsiteX54" fmla="*/ 2953407 w 3857297"/>
              <a:gd name="connsiteY54" fmla="*/ 5675587 h 5780691"/>
              <a:gd name="connsiteX55" fmla="*/ 3132082 w 3857297"/>
              <a:gd name="connsiteY55" fmla="*/ 5633544 h 5780691"/>
              <a:gd name="connsiteX56" fmla="*/ 3289737 w 3857297"/>
              <a:gd name="connsiteY56" fmla="*/ 5780691 h 5780691"/>
              <a:gd name="connsiteX57" fmla="*/ 3426372 w 3857297"/>
              <a:gd name="connsiteY57" fmla="*/ 5633544 h 5780691"/>
              <a:gd name="connsiteX58" fmla="*/ 3584028 w 3857297"/>
              <a:gd name="connsiteY58" fmla="*/ 5528441 h 5780691"/>
              <a:gd name="connsiteX59" fmla="*/ 3720664 w 3857297"/>
              <a:gd name="connsiteY59" fmla="*/ 5223642 h 5780691"/>
              <a:gd name="connsiteX60" fmla="*/ 3836277 w 3857297"/>
              <a:gd name="connsiteY60" fmla="*/ 4813738 h 5780691"/>
              <a:gd name="connsiteX61" fmla="*/ 3741682 w 3857297"/>
              <a:gd name="connsiteY61" fmla="*/ 4393325 h 5780691"/>
              <a:gd name="connsiteX62" fmla="*/ 3857297 w 3857297"/>
              <a:gd name="connsiteY62" fmla="*/ 4120055 h 5780691"/>
              <a:gd name="connsiteX63" fmla="*/ 3699642 w 3857297"/>
              <a:gd name="connsiteY63" fmla="*/ 3804745 h 5780691"/>
              <a:gd name="connsiteX64" fmla="*/ 3436883 w 3857297"/>
              <a:gd name="connsiteY64" fmla="*/ 3037490 h 5780691"/>
              <a:gd name="connsiteX65" fmla="*/ 3258207 w 3857297"/>
              <a:gd name="connsiteY65" fmla="*/ 2543504 h 5780691"/>
              <a:gd name="connsiteX66" fmla="*/ 3069021 w 3857297"/>
              <a:gd name="connsiteY66" fmla="*/ 2291255 h 5780691"/>
              <a:gd name="connsiteX67" fmla="*/ 2890345 w 3857297"/>
              <a:gd name="connsiteY67" fmla="*/ 1923393 h 5780691"/>
              <a:gd name="connsiteX68" fmla="*/ 2743200 w 3857297"/>
              <a:gd name="connsiteY68" fmla="*/ 1681655 h 5780691"/>
              <a:gd name="connsiteX69" fmla="*/ 2806262 w 3857297"/>
              <a:gd name="connsiteY69" fmla="*/ 1282262 h 5780691"/>
              <a:gd name="connsiteX70" fmla="*/ 2869324 w 3857297"/>
              <a:gd name="connsiteY70" fmla="*/ 1187669 h 5780691"/>
              <a:gd name="connsiteX71" fmla="*/ 2837793 w 3857297"/>
              <a:gd name="connsiteY71" fmla="*/ 1534511 h 5780691"/>
              <a:gd name="connsiteX72" fmla="*/ 2995448 w 3857297"/>
              <a:gd name="connsiteY72" fmla="*/ 1996966 h 5780691"/>
              <a:gd name="connsiteX73" fmla="*/ 3541986 w 3857297"/>
              <a:gd name="connsiteY73" fmla="*/ 2017986 h 5780691"/>
              <a:gd name="connsiteX74" fmla="*/ 3647090 w 3857297"/>
              <a:gd name="connsiteY74" fmla="*/ 1828800 h 5780691"/>
              <a:gd name="connsiteX75" fmla="*/ 3415862 w 3857297"/>
              <a:gd name="connsiteY75" fmla="*/ 1597573 h 5780691"/>
              <a:gd name="connsiteX76" fmla="*/ 3636579 w 3857297"/>
              <a:gd name="connsiteY76" fmla="*/ 1219200 h 5780691"/>
              <a:gd name="connsiteX77" fmla="*/ 3573517 w 3857297"/>
              <a:gd name="connsiteY77" fmla="*/ 630621 h 5780691"/>
              <a:gd name="connsiteX78" fmla="*/ 3499945 w 3857297"/>
              <a:gd name="connsiteY78" fmla="*/ 515007 h 5780691"/>
              <a:gd name="connsiteX79" fmla="*/ 3048000 w 3857297"/>
              <a:gd name="connsiteY79" fmla="*/ 283780 h 5780691"/>
              <a:gd name="connsiteX80" fmla="*/ 2795752 w 3857297"/>
              <a:gd name="connsiteY80" fmla="*/ 231228 h 5780691"/>
              <a:gd name="connsiteX81" fmla="*/ 2585545 w 3857297"/>
              <a:gd name="connsiteY81" fmla="*/ 42042 h 5780691"/>
              <a:gd name="connsiteX82" fmla="*/ 2448910 w 3857297"/>
              <a:gd name="connsiteY82" fmla="*/ 31532 h 5780691"/>
              <a:gd name="connsiteX83" fmla="*/ 2301765 w 3857297"/>
              <a:gd name="connsiteY83" fmla="*/ 294290 h 5780691"/>
              <a:gd name="connsiteX84" fmla="*/ 2102069 w 3857297"/>
              <a:gd name="connsiteY84" fmla="*/ 493986 h 5780691"/>
              <a:gd name="connsiteX85" fmla="*/ 1807780 w 3857297"/>
              <a:gd name="connsiteY85" fmla="*/ 588580 h 5780691"/>
              <a:gd name="connsiteX86" fmla="*/ 1576552 w 3857297"/>
              <a:gd name="connsiteY86" fmla="*/ 620110 h 5780691"/>
              <a:gd name="connsiteX87" fmla="*/ 1387366 w 3857297"/>
              <a:gd name="connsiteY87" fmla="*/ 388883 h 5780691"/>
              <a:gd name="connsiteX88" fmla="*/ 1250731 w 3857297"/>
              <a:gd name="connsiteY88" fmla="*/ 73572 h 5780691"/>
              <a:gd name="connsiteX89" fmla="*/ 1103586 w 3857297"/>
              <a:gd name="connsiteY89" fmla="*/ 0 h 5780691"/>
              <a:gd name="connsiteX0" fmla="*/ 1103586 w 3857297"/>
              <a:gd name="connsiteY0" fmla="*/ 0 h 5710064"/>
              <a:gd name="connsiteX1" fmla="*/ 914400 w 3857297"/>
              <a:gd name="connsiteY1" fmla="*/ 388883 h 5710064"/>
              <a:gd name="connsiteX2" fmla="*/ 378372 w 3857297"/>
              <a:gd name="connsiteY2" fmla="*/ 536028 h 5710064"/>
              <a:gd name="connsiteX3" fmla="*/ 63062 w 3857297"/>
              <a:gd name="connsiteY3" fmla="*/ 819807 h 5710064"/>
              <a:gd name="connsiteX4" fmla="*/ 63062 w 3857297"/>
              <a:gd name="connsiteY4" fmla="*/ 1093076 h 5710064"/>
              <a:gd name="connsiteX5" fmla="*/ 273269 w 3857297"/>
              <a:gd name="connsiteY5" fmla="*/ 1492469 h 5710064"/>
              <a:gd name="connsiteX6" fmla="*/ 378373 w 3857297"/>
              <a:gd name="connsiteY6" fmla="*/ 1660634 h 5710064"/>
              <a:gd name="connsiteX7" fmla="*/ 409903 w 3857297"/>
              <a:gd name="connsiteY7" fmla="*/ 1870841 h 5710064"/>
              <a:gd name="connsiteX8" fmla="*/ 609600 w 3857297"/>
              <a:gd name="connsiteY8" fmla="*/ 1923394 h 5710064"/>
              <a:gd name="connsiteX9" fmla="*/ 798786 w 3857297"/>
              <a:gd name="connsiteY9" fmla="*/ 1671145 h 5710064"/>
              <a:gd name="connsiteX10" fmla="*/ 735724 w 3857297"/>
              <a:gd name="connsiteY10" fmla="*/ 1250731 h 5710064"/>
              <a:gd name="connsiteX11" fmla="*/ 651641 w 3857297"/>
              <a:gd name="connsiteY11" fmla="*/ 1051035 h 5710064"/>
              <a:gd name="connsiteX12" fmla="*/ 830317 w 3857297"/>
              <a:gd name="connsiteY12" fmla="*/ 1008993 h 5710064"/>
              <a:gd name="connsiteX13" fmla="*/ 998483 w 3857297"/>
              <a:gd name="connsiteY13" fmla="*/ 1481959 h 5710064"/>
              <a:gd name="connsiteX14" fmla="*/ 1030014 w 3857297"/>
              <a:gd name="connsiteY14" fmla="*/ 1891862 h 5710064"/>
              <a:gd name="connsiteX15" fmla="*/ 977462 w 3857297"/>
              <a:gd name="connsiteY15" fmla="*/ 2364828 h 5710064"/>
              <a:gd name="connsiteX16" fmla="*/ 399393 w 3857297"/>
              <a:gd name="connsiteY16" fmla="*/ 3499945 h 5710064"/>
              <a:gd name="connsiteX17" fmla="*/ 325821 w 3857297"/>
              <a:gd name="connsiteY17" fmla="*/ 3626070 h 5710064"/>
              <a:gd name="connsiteX18" fmla="*/ 336331 w 3857297"/>
              <a:gd name="connsiteY18" fmla="*/ 3710152 h 5710064"/>
              <a:gd name="connsiteX19" fmla="*/ 304800 w 3857297"/>
              <a:gd name="connsiteY19" fmla="*/ 3815255 h 5710064"/>
              <a:gd name="connsiteX20" fmla="*/ 241738 w 3857297"/>
              <a:gd name="connsiteY20" fmla="*/ 4025462 h 5710064"/>
              <a:gd name="connsiteX21" fmla="*/ 105104 w 3857297"/>
              <a:gd name="connsiteY21" fmla="*/ 4498427 h 5710064"/>
              <a:gd name="connsiteX22" fmla="*/ 0 w 3857297"/>
              <a:gd name="connsiteY22" fmla="*/ 4834759 h 5710064"/>
              <a:gd name="connsiteX23" fmla="*/ 31531 w 3857297"/>
              <a:gd name="connsiteY23" fmla="*/ 5097517 h 5710064"/>
              <a:gd name="connsiteX24" fmla="*/ 136635 w 3857297"/>
              <a:gd name="connsiteY24" fmla="*/ 5192110 h 5710064"/>
              <a:gd name="connsiteX25" fmla="*/ 199696 w 3857297"/>
              <a:gd name="connsiteY25" fmla="*/ 5255172 h 5710064"/>
              <a:gd name="connsiteX26" fmla="*/ 409904 w 3857297"/>
              <a:gd name="connsiteY26" fmla="*/ 5223643 h 5710064"/>
              <a:gd name="connsiteX27" fmla="*/ 515007 w 3857297"/>
              <a:gd name="connsiteY27" fmla="*/ 5213131 h 5710064"/>
              <a:gd name="connsiteX28" fmla="*/ 620110 w 3857297"/>
              <a:gd name="connsiteY28" fmla="*/ 5171090 h 5710064"/>
              <a:gd name="connsiteX29" fmla="*/ 693681 w 3857297"/>
              <a:gd name="connsiteY29" fmla="*/ 4929352 h 5710064"/>
              <a:gd name="connsiteX30" fmla="*/ 735724 w 3857297"/>
              <a:gd name="connsiteY30" fmla="*/ 4572000 h 5710064"/>
              <a:gd name="connsiteX31" fmla="*/ 882868 w 3857297"/>
              <a:gd name="connsiteY31" fmla="*/ 4014952 h 5710064"/>
              <a:gd name="connsiteX32" fmla="*/ 945931 w 3857297"/>
              <a:gd name="connsiteY32" fmla="*/ 4824249 h 5710064"/>
              <a:gd name="connsiteX33" fmla="*/ 966952 w 3857297"/>
              <a:gd name="connsiteY33" fmla="*/ 4981903 h 5710064"/>
              <a:gd name="connsiteX34" fmla="*/ 1082566 w 3857297"/>
              <a:gd name="connsiteY34" fmla="*/ 5108026 h 5710064"/>
              <a:gd name="connsiteX35" fmla="*/ 1219199 w 3857297"/>
              <a:gd name="connsiteY35" fmla="*/ 5108028 h 5710064"/>
              <a:gd name="connsiteX36" fmla="*/ 1345324 w 3857297"/>
              <a:gd name="connsiteY36" fmla="*/ 5087007 h 5710064"/>
              <a:gd name="connsiteX37" fmla="*/ 1566041 w 3857297"/>
              <a:gd name="connsiteY37" fmla="*/ 4614041 h 5710064"/>
              <a:gd name="connsiteX38" fmla="*/ 1671145 w 3857297"/>
              <a:gd name="connsiteY38" fmla="*/ 4172608 h 5710064"/>
              <a:gd name="connsiteX39" fmla="*/ 2049518 w 3857297"/>
              <a:gd name="connsiteY39" fmla="*/ 4078013 h 5710064"/>
              <a:gd name="connsiteX40" fmla="*/ 2165131 w 3857297"/>
              <a:gd name="connsiteY40" fmla="*/ 4529960 h 5710064"/>
              <a:gd name="connsiteX41" fmla="*/ 2207172 w 3857297"/>
              <a:gd name="connsiteY41" fmla="*/ 4950373 h 5710064"/>
              <a:gd name="connsiteX42" fmla="*/ 2259724 w 3857297"/>
              <a:gd name="connsiteY42" fmla="*/ 5108028 h 5710064"/>
              <a:gd name="connsiteX43" fmla="*/ 2312277 w 3857297"/>
              <a:gd name="connsiteY43" fmla="*/ 5360274 h 5710064"/>
              <a:gd name="connsiteX44" fmla="*/ 2427890 w 3857297"/>
              <a:gd name="connsiteY44" fmla="*/ 5528443 h 5710064"/>
              <a:gd name="connsiteX45" fmla="*/ 2532993 w 3857297"/>
              <a:gd name="connsiteY45" fmla="*/ 5559974 h 5710064"/>
              <a:gd name="connsiteX46" fmla="*/ 2680138 w 3857297"/>
              <a:gd name="connsiteY46" fmla="*/ 5528441 h 5710064"/>
              <a:gd name="connsiteX47" fmla="*/ 2669627 w 3857297"/>
              <a:gd name="connsiteY47" fmla="*/ 5423339 h 5710064"/>
              <a:gd name="connsiteX48" fmla="*/ 2659117 w 3857297"/>
              <a:gd name="connsiteY48" fmla="*/ 5423338 h 5710064"/>
              <a:gd name="connsiteX49" fmla="*/ 2690648 w 3857297"/>
              <a:gd name="connsiteY49" fmla="*/ 5044965 h 5710064"/>
              <a:gd name="connsiteX50" fmla="*/ 2690648 w 3857297"/>
              <a:gd name="connsiteY50" fmla="*/ 4740165 h 5710064"/>
              <a:gd name="connsiteX51" fmla="*/ 2858814 w 3857297"/>
              <a:gd name="connsiteY51" fmla="*/ 3983421 h 5710064"/>
              <a:gd name="connsiteX52" fmla="*/ 3153102 w 3857297"/>
              <a:gd name="connsiteY52" fmla="*/ 4277711 h 5710064"/>
              <a:gd name="connsiteX53" fmla="*/ 2911365 w 3857297"/>
              <a:gd name="connsiteY53" fmla="*/ 5234151 h 5710064"/>
              <a:gd name="connsiteX54" fmla="*/ 2953407 w 3857297"/>
              <a:gd name="connsiteY54" fmla="*/ 5675587 h 5710064"/>
              <a:gd name="connsiteX55" fmla="*/ 3132082 w 3857297"/>
              <a:gd name="connsiteY55" fmla="*/ 5633544 h 5710064"/>
              <a:gd name="connsiteX56" fmla="*/ 3289737 w 3857297"/>
              <a:gd name="connsiteY56" fmla="*/ 5686098 h 5710064"/>
              <a:gd name="connsiteX57" fmla="*/ 3426372 w 3857297"/>
              <a:gd name="connsiteY57" fmla="*/ 5633544 h 5710064"/>
              <a:gd name="connsiteX58" fmla="*/ 3584028 w 3857297"/>
              <a:gd name="connsiteY58" fmla="*/ 5528441 h 5710064"/>
              <a:gd name="connsiteX59" fmla="*/ 3720664 w 3857297"/>
              <a:gd name="connsiteY59" fmla="*/ 5223642 h 5710064"/>
              <a:gd name="connsiteX60" fmla="*/ 3836277 w 3857297"/>
              <a:gd name="connsiteY60" fmla="*/ 4813738 h 5710064"/>
              <a:gd name="connsiteX61" fmla="*/ 3741682 w 3857297"/>
              <a:gd name="connsiteY61" fmla="*/ 4393325 h 5710064"/>
              <a:gd name="connsiteX62" fmla="*/ 3857297 w 3857297"/>
              <a:gd name="connsiteY62" fmla="*/ 4120055 h 5710064"/>
              <a:gd name="connsiteX63" fmla="*/ 3699642 w 3857297"/>
              <a:gd name="connsiteY63" fmla="*/ 3804745 h 5710064"/>
              <a:gd name="connsiteX64" fmla="*/ 3436883 w 3857297"/>
              <a:gd name="connsiteY64" fmla="*/ 3037490 h 5710064"/>
              <a:gd name="connsiteX65" fmla="*/ 3258207 w 3857297"/>
              <a:gd name="connsiteY65" fmla="*/ 2543504 h 5710064"/>
              <a:gd name="connsiteX66" fmla="*/ 3069021 w 3857297"/>
              <a:gd name="connsiteY66" fmla="*/ 2291255 h 5710064"/>
              <a:gd name="connsiteX67" fmla="*/ 2890345 w 3857297"/>
              <a:gd name="connsiteY67" fmla="*/ 1923393 h 5710064"/>
              <a:gd name="connsiteX68" fmla="*/ 2743200 w 3857297"/>
              <a:gd name="connsiteY68" fmla="*/ 1681655 h 5710064"/>
              <a:gd name="connsiteX69" fmla="*/ 2806262 w 3857297"/>
              <a:gd name="connsiteY69" fmla="*/ 1282262 h 5710064"/>
              <a:gd name="connsiteX70" fmla="*/ 2869324 w 3857297"/>
              <a:gd name="connsiteY70" fmla="*/ 1187669 h 5710064"/>
              <a:gd name="connsiteX71" fmla="*/ 2837793 w 3857297"/>
              <a:gd name="connsiteY71" fmla="*/ 1534511 h 5710064"/>
              <a:gd name="connsiteX72" fmla="*/ 2995448 w 3857297"/>
              <a:gd name="connsiteY72" fmla="*/ 1996966 h 5710064"/>
              <a:gd name="connsiteX73" fmla="*/ 3541986 w 3857297"/>
              <a:gd name="connsiteY73" fmla="*/ 2017986 h 5710064"/>
              <a:gd name="connsiteX74" fmla="*/ 3647090 w 3857297"/>
              <a:gd name="connsiteY74" fmla="*/ 1828800 h 5710064"/>
              <a:gd name="connsiteX75" fmla="*/ 3415862 w 3857297"/>
              <a:gd name="connsiteY75" fmla="*/ 1597573 h 5710064"/>
              <a:gd name="connsiteX76" fmla="*/ 3636579 w 3857297"/>
              <a:gd name="connsiteY76" fmla="*/ 1219200 h 5710064"/>
              <a:gd name="connsiteX77" fmla="*/ 3573517 w 3857297"/>
              <a:gd name="connsiteY77" fmla="*/ 630621 h 5710064"/>
              <a:gd name="connsiteX78" fmla="*/ 3499945 w 3857297"/>
              <a:gd name="connsiteY78" fmla="*/ 515007 h 5710064"/>
              <a:gd name="connsiteX79" fmla="*/ 3048000 w 3857297"/>
              <a:gd name="connsiteY79" fmla="*/ 283780 h 5710064"/>
              <a:gd name="connsiteX80" fmla="*/ 2795752 w 3857297"/>
              <a:gd name="connsiteY80" fmla="*/ 231228 h 5710064"/>
              <a:gd name="connsiteX81" fmla="*/ 2585545 w 3857297"/>
              <a:gd name="connsiteY81" fmla="*/ 42042 h 5710064"/>
              <a:gd name="connsiteX82" fmla="*/ 2448910 w 3857297"/>
              <a:gd name="connsiteY82" fmla="*/ 31532 h 5710064"/>
              <a:gd name="connsiteX83" fmla="*/ 2301765 w 3857297"/>
              <a:gd name="connsiteY83" fmla="*/ 294290 h 5710064"/>
              <a:gd name="connsiteX84" fmla="*/ 2102069 w 3857297"/>
              <a:gd name="connsiteY84" fmla="*/ 493986 h 5710064"/>
              <a:gd name="connsiteX85" fmla="*/ 1807780 w 3857297"/>
              <a:gd name="connsiteY85" fmla="*/ 588580 h 5710064"/>
              <a:gd name="connsiteX86" fmla="*/ 1576552 w 3857297"/>
              <a:gd name="connsiteY86" fmla="*/ 620110 h 5710064"/>
              <a:gd name="connsiteX87" fmla="*/ 1387366 w 3857297"/>
              <a:gd name="connsiteY87" fmla="*/ 388883 h 5710064"/>
              <a:gd name="connsiteX88" fmla="*/ 1250731 w 3857297"/>
              <a:gd name="connsiteY88" fmla="*/ 73572 h 5710064"/>
              <a:gd name="connsiteX89" fmla="*/ 1103586 w 3857297"/>
              <a:gd name="connsiteY89" fmla="*/ 0 h 5710064"/>
              <a:gd name="connsiteX0" fmla="*/ 1103586 w 3857297"/>
              <a:gd name="connsiteY0" fmla="*/ 0 h 5738650"/>
              <a:gd name="connsiteX1" fmla="*/ 914400 w 3857297"/>
              <a:gd name="connsiteY1" fmla="*/ 388883 h 5738650"/>
              <a:gd name="connsiteX2" fmla="*/ 378372 w 3857297"/>
              <a:gd name="connsiteY2" fmla="*/ 536028 h 5738650"/>
              <a:gd name="connsiteX3" fmla="*/ 63062 w 3857297"/>
              <a:gd name="connsiteY3" fmla="*/ 819807 h 5738650"/>
              <a:gd name="connsiteX4" fmla="*/ 63062 w 3857297"/>
              <a:gd name="connsiteY4" fmla="*/ 1093076 h 5738650"/>
              <a:gd name="connsiteX5" fmla="*/ 273269 w 3857297"/>
              <a:gd name="connsiteY5" fmla="*/ 1492469 h 5738650"/>
              <a:gd name="connsiteX6" fmla="*/ 378373 w 3857297"/>
              <a:gd name="connsiteY6" fmla="*/ 1660634 h 5738650"/>
              <a:gd name="connsiteX7" fmla="*/ 409903 w 3857297"/>
              <a:gd name="connsiteY7" fmla="*/ 1870841 h 5738650"/>
              <a:gd name="connsiteX8" fmla="*/ 609600 w 3857297"/>
              <a:gd name="connsiteY8" fmla="*/ 1923394 h 5738650"/>
              <a:gd name="connsiteX9" fmla="*/ 798786 w 3857297"/>
              <a:gd name="connsiteY9" fmla="*/ 1671145 h 5738650"/>
              <a:gd name="connsiteX10" fmla="*/ 735724 w 3857297"/>
              <a:gd name="connsiteY10" fmla="*/ 1250731 h 5738650"/>
              <a:gd name="connsiteX11" fmla="*/ 651641 w 3857297"/>
              <a:gd name="connsiteY11" fmla="*/ 1051035 h 5738650"/>
              <a:gd name="connsiteX12" fmla="*/ 830317 w 3857297"/>
              <a:gd name="connsiteY12" fmla="*/ 1008993 h 5738650"/>
              <a:gd name="connsiteX13" fmla="*/ 998483 w 3857297"/>
              <a:gd name="connsiteY13" fmla="*/ 1481959 h 5738650"/>
              <a:gd name="connsiteX14" fmla="*/ 1030014 w 3857297"/>
              <a:gd name="connsiteY14" fmla="*/ 1891862 h 5738650"/>
              <a:gd name="connsiteX15" fmla="*/ 977462 w 3857297"/>
              <a:gd name="connsiteY15" fmla="*/ 2364828 h 5738650"/>
              <a:gd name="connsiteX16" fmla="*/ 399393 w 3857297"/>
              <a:gd name="connsiteY16" fmla="*/ 3499945 h 5738650"/>
              <a:gd name="connsiteX17" fmla="*/ 325821 w 3857297"/>
              <a:gd name="connsiteY17" fmla="*/ 3626070 h 5738650"/>
              <a:gd name="connsiteX18" fmla="*/ 336331 w 3857297"/>
              <a:gd name="connsiteY18" fmla="*/ 3710152 h 5738650"/>
              <a:gd name="connsiteX19" fmla="*/ 304800 w 3857297"/>
              <a:gd name="connsiteY19" fmla="*/ 3815255 h 5738650"/>
              <a:gd name="connsiteX20" fmla="*/ 241738 w 3857297"/>
              <a:gd name="connsiteY20" fmla="*/ 4025462 h 5738650"/>
              <a:gd name="connsiteX21" fmla="*/ 105104 w 3857297"/>
              <a:gd name="connsiteY21" fmla="*/ 4498427 h 5738650"/>
              <a:gd name="connsiteX22" fmla="*/ 0 w 3857297"/>
              <a:gd name="connsiteY22" fmla="*/ 4834759 h 5738650"/>
              <a:gd name="connsiteX23" fmla="*/ 31531 w 3857297"/>
              <a:gd name="connsiteY23" fmla="*/ 5097517 h 5738650"/>
              <a:gd name="connsiteX24" fmla="*/ 136635 w 3857297"/>
              <a:gd name="connsiteY24" fmla="*/ 5192110 h 5738650"/>
              <a:gd name="connsiteX25" fmla="*/ 199696 w 3857297"/>
              <a:gd name="connsiteY25" fmla="*/ 5255172 h 5738650"/>
              <a:gd name="connsiteX26" fmla="*/ 409904 w 3857297"/>
              <a:gd name="connsiteY26" fmla="*/ 5223643 h 5738650"/>
              <a:gd name="connsiteX27" fmla="*/ 515007 w 3857297"/>
              <a:gd name="connsiteY27" fmla="*/ 5213131 h 5738650"/>
              <a:gd name="connsiteX28" fmla="*/ 620110 w 3857297"/>
              <a:gd name="connsiteY28" fmla="*/ 5171090 h 5738650"/>
              <a:gd name="connsiteX29" fmla="*/ 693681 w 3857297"/>
              <a:gd name="connsiteY29" fmla="*/ 4929352 h 5738650"/>
              <a:gd name="connsiteX30" fmla="*/ 735724 w 3857297"/>
              <a:gd name="connsiteY30" fmla="*/ 4572000 h 5738650"/>
              <a:gd name="connsiteX31" fmla="*/ 882868 w 3857297"/>
              <a:gd name="connsiteY31" fmla="*/ 4014952 h 5738650"/>
              <a:gd name="connsiteX32" fmla="*/ 945931 w 3857297"/>
              <a:gd name="connsiteY32" fmla="*/ 4824249 h 5738650"/>
              <a:gd name="connsiteX33" fmla="*/ 966952 w 3857297"/>
              <a:gd name="connsiteY33" fmla="*/ 4981903 h 5738650"/>
              <a:gd name="connsiteX34" fmla="*/ 1082566 w 3857297"/>
              <a:gd name="connsiteY34" fmla="*/ 5108026 h 5738650"/>
              <a:gd name="connsiteX35" fmla="*/ 1219199 w 3857297"/>
              <a:gd name="connsiteY35" fmla="*/ 5108028 h 5738650"/>
              <a:gd name="connsiteX36" fmla="*/ 1345324 w 3857297"/>
              <a:gd name="connsiteY36" fmla="*/ 5087007 h 5738650"/>
              <a:gd name="connsiteX37" fmla="*/ 1566041 w 3857297"/>
              <a:gd name="connsiteY37" fmla="*/ 4614041 h 5738650"/>
              <a:gd name="connsiteX38" fmla="*/ 1671145 w 3857297"/>
              <a:gd name="connsiteY38" fmla="*/ 4172608 h 5738650"/>
              <a:gd name="connsiteX39" fmla="*/ 2049518 w 3857297"/>
              <a:gd name="connsiteY39" fmla="*/ 4078013 h 5738650"/>
              <a:gd name="connsiteX40" fmla="*/ 2165131 w 3857297"/>
              <a:gd name="connsiteY40" fmla="*/ 4529960 h 5738650"/>
              <a:gd name="connsiteX41" fmla="*/ 2207172 w 3857297"/>
              <a:gd name="connsiteY41" fmla="*/ 4950373 h 5738650"/>
              <a:gd name="connsiteX42" fmla="*/ 2259724 w 3857297"/>
              <a:gd name="connsiteY42" fmla="*/ 5108028 h 5738650"/>
              <a:gd name="connsiteX43" fmla="*/ 2312277 w 3857297"/>
              <a:gd name="connsiteY43" fmla="*/ 5360274 h 5738650"/>
              <a:gd name="connsiteX44" fmla="*/ 2427890 w 3857297"/>
              <a:gd name="connsiteY44" fmla="*/ 5528443 h 5738650"/>
              <a:gd name="connsiteX45" fmla="*/ 2532993 w 3857297"/>
              <a:gd name="connsiteY45" fmla="*/ 5559974 h 5738650"/>
              <a:gd name="connsiteX46" fmla="*/ 2680138 w 3857297"/>
              <a:gd name="connsiteY46" fmla="*/ 5528441 h 5738650"/>
              <a:gd name="connsiteX47" fmla="*/ 2669627 w 3857297"/>
              <a:gd name="connsiteY47" fmla="*/ 5423339 h 5738650"/>
              <a:gd name="connsiteX48" fmla="*/ 2659117 w 3857297"/>
              <a:gd name="connsiteY48" fmla="*/ 5423338 h 5738650"/>
              <a:gd name="connsiteX49" fmla="*/ 2690648 w 3857297"/>
              <a:gd name="connsiteY49" fmla="*/ 5044965 h 5738650"/>
              <a:gd name="connsiteX50" fmla="*/ 2690648 w 3857297"/>
              <a:gd name="connsiteY50" fmla="*/ 4740165 h 5738650"/>
              <a:gd name="connsiteX51" fmla="*/ 2858814 w 3857297"/>
              <a:gd name="connsiteY51" fmla="*/ 3983421 h 5738650"/>
              <a:gd name="connsiteX52" fmla="*/ 3153102 w 3857297"/>
              <a:gd name="connsiteY52" fmla="*/ 4277711 h 5738650"/>
              <a:gd name="connsiteX53" fmla="*/ 2911365 w 3857297"/>
              <a:gd name="connsiteY53" fmla="*/ 5234151 h 5738650"/>
              <a:gd name="connsiteX54" fmla="*/ 2953407 w 3857297"/>
              <a:gd name="connsiteY54" fmla="*/ 5675587 h 5738650"/>
              <a:gd name="connsiteX55" fmla="*/ 3132082 w 3857297"/>
              <a:gd name="connsiteY55" fmla="*/ 5633544 h 5738650"/>
              <a:gd name="connsiteX56" fmla="*/ 3300247 w 3857297"/>
              <a:gd name="connsiteY56" fmla="*/ 5738650 h 5738650"/>
              <a:gd name="connsiteX57" fmla="*/ 3426372 w 3857297"/>
              <a:gd name="connsiteY57" fmla="*/ 5633544 h 5738650"/>
              <a:gd name="connsiteX58" fmla="*/ 3584028 w 3857297"/>
              <a:gd name="connsiteY58" fmla="*/ 5528441 h 5738650"/>
              <a:gd name="connsiteX59" fmla="*/ 3720664 w 3857297"/>
              <a:gd name="connsiteY59" fmla="*/ 5223642 h 5738650"/>
              <a:gd name="connsiteX60" fmla="*/ 3836277 w 3857297"/>
              <a:gd name="connsiteY60" fmla="*/ 4813738 h 5738650"/>
              <a:gd name="connsiteX61" fmla="*/ 3741682 w 3857297"/>
              <a:gd name="connsiteY61" fmla="*/ 4393325 h 5738650"/>
              <a:gd name="connsiteX62" fmla="*/ 3857297 w 3857297"/>
              <a:gd name="connsiteY62" fmla="*/ 4120055 h 5738650"/>
              <a:gd name="connsiteX63" fmla="*/ 3699642 w 3857297"/>
              <a:gd name="connsiteY63" fmla="*/ 3804745 h 5738650"/>
              <a:gd name="connsiteX64" fmla="*/ 3436883 w 3857297"/>
              <a:gd name="connsiteY64" fmla="*/ 3037490 h 5738650"/>
              <a:gd name="connsiteX65" fmla="*/ 3258207 w 3857297"/>
              <a:gd name="connsiteY65" fmla="*/ 2543504 h 5738650"/>
              <a:gd name="connsiteX66" fmla="*/ 3069021 w 3857297"/>
              <a:gd name="connsiteY66" fmla="*/ 2291255 h 5738650"/>
              <a:gd name="connsiteX67" fmla="*/ 2890345 w 3857297"/>
              <a:gd name="connsiteY67" fmla="*/ 1923393 h 5738650"/>
              <a:gd name="connsiteX68" fmla="*/ 2743200 w 3857297"/>
              <a:gd name="connsiteY68" fmla="*/ 1681655 h 5738650"/>
              <a:gd name="connsiteX69" fmla="*/ 2806262 w 3857297"/>
              <a:gd name="connsiteY69" fmla="*/ 1282262 h 5738650"/>
              <a:gd name="connsiteX70" fmla="*/ 2869324 w 3857297"/>
              <a:gd name="connsiteY70" fmla="*/ 1187669 h 5738650"/>
              <a:gd name="connsiteX71" fmla="*/ 2837793 w 3857297"/>
              <a:gd name="connsiteY71" fmla="*/ 1534511 h 5738650"/>
              <a:gd name="connsiteX72" fmla="*/ 2995448 w 3857297"/>
              <a:gd name="connsiteY72" fmla="*/ 1996966 h 5738650"/>
              <a:gd name="connsiteX73" fmla="*/ 3541986 w 3857297"/>
              <a:gd name="connsiteY73" fmla="*/ 2017986 h 5738650"/>
              <a:gd name="connsiteX74" fmla="*/ 3647090 w 3857297"/>
              <a:gd name="connsiteY74" fmla="*/ 1828800 h 5738650"/>
              <a:gd name="connsiteX75" fmla="*/ 3415862 w 3857297"/>
              <a:gd name="connsiteY75" fmla="*/ 1597573 h 5738650"/>
              <a:gd name="connsiteX76" fmla="*/ 3636579 w 3857297"/>
              <a:gd name="connsiteY76" fmla="*/ 1219200 h 5738650"/>
              <a:gd name="connsiteX77" fmla="*/ 3573517 w 3857297"/>
              <a:gd name="connsiteY77" fmla="*/ 630621 h 5738650"/>
              <a:gd name="connsiteX78" fmla="*/ 3499945 w 3857297"/>
              <a:gd name="connsiteY78" fmla="*/ 515007 h 5738650"/>
              <a:gd name="connsiteX79" fmla="*/ 3048000 w 3857297"/>
              <a:gd name="connsiteY79" fmla="*/ 283780 h 5738650"/>
              <a:gd name="connsiteX80" fmla="*/ 2795752 w 3857297"/>
              <a:gd name="connsiteY80" fmla="*/ 231228 h 5738650"/>
              <a:gd name="connsiteX81" fmla="*/ 2585545 w 3857297"/>
              <a:gd name="connsiteY81" fmla="*/ 42042 h 5738650"/>
              <a:gd name="connsiteX82" fmla="*/ 2448910 w 3857297"/>
              <a:gd name="connsiteY82" fmla="*/ 31532 h 5738650"/>
              <a:gd name="connsiteX83" fmla="*/ 2301765 w 3857297"/>
              <a:gd name="connsiteY83" fmla="*/ 294290 h 5738650"/>
              <a:gd name="connsiteX84" fmla="*/ 2102069 w 3857297"/>
              <a:gd name="connsiteY84" fmla="*/ 493986 h 5738650"/>
              <a:gd name="connsiteX85" fmla="*/ 1807780 w 3857297"/>
              <a:gd name="connsiteY85" fmla="*/ 588580 h 5738650"/>
              <a:gd name="connsiteX86" fmla="*/ 1576552 w 3857297"/>
              <a:gd name="connsiteY86" fmla="*/ 620110 h 5738650"/>
              <a:gd name="connsiteX87" fmla="*/ 1387366 w 3857297"/>
              <a:gd name="connsiteY87" fmla="*/ 388883 h 5738650"/>
              <a:gd name="connsiteX88" fmla="*/ 1250731 w 3857297"/>
              <a:gd name="connsiteY88" fmla="*/ 73572 h 5738650"/>
              <a:gd name="connsiteX89" fmla="*/ 1103586 w 3857297"/>
              <a:gd name="connsiteY89" fmla="*/ 0 h 5738650"/>
              <a:gd name="connsiteX0" fmla="*/ 1103586 w 3857297"/>
              <a:gd name="connsiteY0" fmla="*/ 0 h 5738650"/>
              <a:gd name="connsiteX1" fmla="*/ 914400 w 3857297"/>
              <a:gd name="connsiteY1" fmla="*/ 388883 h 5738650"/>
              <a:gd name="connsiteX2" fmla="*/ 378372 w 3857297"/>
              <a:gd name="connsiteY2" fmla="*/ 536028 h 5738650"/>
              <a:gd name="connsiteX3" fmla="*/ 63062 w 3857297"/>
              <a:gd name="connsiteY3" fmla="*/ 819807 h 5738650"/>
              <a:gd name="connsiteX4" fmla="*/ 63062 w 3857297"/>
              <a:gd name="connsiteY4" fmla="*/ 1093076 h 5738650"/>
              <a:gd name="connsiteX5" fmla="*/ 273269 w 3857297"/>
              <a:gd name="connsiteY5" fmla="*/ 1492469 h 5738650"/>
              <a:gd name="connsiteX6" fmla="*/ 378373 w 3857297"/>
              <a:gd name="connsiteY6" fmla="*/ 1660634 h 5738650"/>
              <a:gd name="connsiteX7" fmla="*/ 409903 w 3857297"/>
              <a:gd name="connsiteY7" fmla="*/ 1870841 h 5738650"/>
              <a:gd name="connsiteX8" fmla="*/ 609600 w 3857297"/>
              <a:gd name="connsiteY8" fmla="*/ 1923394 h 5738650"/>
              <a:gd name="connsiteX9" fmla="*/ 798786 w 3857297"/>
              <a:gd name="connsiteY9" fmla="*/ 1671145 h 5738650"/>
              <a:gd name="connsiteX10" fmla="*/ 735724 w 3857297"/>
              <a:gd name="connsiteY10" fmla="*/ 1250731 h 5738650"/>
              <a:gd name="connsiteX11" fmla="*/ 651641 w 3857297"/>
              <a:gd name="connsiteY11" fmla="*/ 1051035 h 5738650"/>
              <a:gd name="connsiteX12" fmla="*/ 830317 w 3857297"/>
              <a:gd name="connsiteY12" fmla="*/ 1008993 h 5738650"/>
              <a:gd name="connsiteX13" fmla="*/ 998483 w 3857297"/>
              <a:gd name="connsiteY13" fmla="*/ 1481959 h 5738650"/>
              <a:gd name="connsiteX14" fmla="*/ 1030014 w 3857297"/>
              <a:gd name="connsiteY14" fmla="*/ 1891862 h 5738650"/>
              <a:gd name="connsiteX15" fmla="*/ 977462 w 3857297"/>
              <a:gd name="connsiteY15" fmla="*/ 2364828 h 5738650"/>
              <a:gd name="connsiteX16" fmla="*/ 399393 w 3857297"/>
              <a:gd name="connsiteY16" fmla="*/ 3499945 h 5738650"/>
              <a:gd name="connsiteX17" fmla="*/ 325821 w 3857297"/>
              <a:gd name="connsiteY17" fmla="*/ 3626070 h 5738650"/>
              <a:gd name="connsiteX18" fmla="*/ 336331 w 3857297"/>
              <a:gd name="connsiteY18" fmla="*/ 3710152 h 5738650"/>
              <a:gd name="connsiteX19" fmla="*/ 304800 w 3857297"/>
              <a:gd name="connsiteY19" fmla="*/ 3815255 h 5738650"/>
              <a:gd name="connsiteX20" fmla="*/ 241738 w 3857297"/>
              <a:gd name="connsiteY20" fmla="*/ 4025462 h 5738650"/>
              <a:gd name="connsiteX21" fmla="*/ 105104 w 3857297"/>
              <a:gd name="connsiteY21" fmla="*/ 4498427 h 5738650"/>
              <a:gd name="connsiteX22" fmla="*/ 0 w 3857297"/>
              <a:gd name="connsiteY22" fmla="*/ 4834759 h 5738650"/>
              <a:gd name="connsiteX23" fmla="*/ 31531 w 3857297"/>
              <a:gd name="connsiteY23" fmla="*/ 5097517 h 5738650"/>
              <a:gd name="connsiteX24" fmla="*/ 136635 w 3857297"/>
              <a:gd name="connsiteY24" fmla="*/ 5192110 h 5738650"/>
              <a:gd name="connsiteX25" fmla="*/ 199696 w 3857297"/>
              <a:gd name="connsiteY25" fmla="*/ 5255172 h 5738650"/>
              <a:gd name="connsiteX26" fmla="*/ 409904 w 3857297"/>
              <a:gd name="connsiteY26" fmla="*/ 5223643 h 5738650"/>
              <a:gd name="connsiteX27" fmla="*/ 515007 w 3857297"/>
              <a:gd name="connsiteY27" fmla="*/ 5213131 h 5738650"/>
              <a:gd name="connsiteX28" fmla="*/ 620110 w 3857297"/>
              <a:gd name="connsiteY28" fmla="*/ 5171090 h 5738650"/>
              <a:gd name="connsiteX29" fmla="*/ 693681 w 3857297"/>
              <a:gd name="connsiteY29" fmla="*/ 4929352 h 5738650"/>
              <a:gd name="connsiteX30" fmla="*/ 735724 w 3857297"/>
              <a:gd name="connsiteY30" fmla="*/ 4572000 h 5738650"/>
              <a:gd name="connsiteX31" fmla="*/ 882868 w 3857297"/>
              <a:gd name="connsiteY31" fmla="*/ 4014952 h 5738650"/>
              <a:gd name="connsiteX32" fmla="*/ 945931 w 3857297"/>
              <a:gd name="connsiteY32" fmla="*/ 4824249 h 5738650"/>
              <a:gd name="connsiteX33" fmla="*/ 966952 w 3857297"/>
              <a:gd name="connsiteY33" fmla="*/ 4981903 h 5738650"/>
              <a:gd name="connsiteX34" fmla="*/ 1082566 w 3857297"/>
              <a:gd name="connsiteY34" fmla="*/ 5108026 h 5738650"/>
              <a:gd name="connsiteX35" fmla="*/ 1219199 w 3857297"/>
              <a:gd name="connsiteY35" fmla="*/ 5108028 h 5738650"/>
              <a:gd name="connsiteX36" fmla="*/ 1345324 w 3857297"/>
              <a:gd name="connsiteY36" fmla="*/ 5087007 h 5738650"/>
              <a:gd name="connsiteX37" fmla="*/ 1566041 w 3857297"/>
              <a:gd name="connsiteY37" fmla="*/ 4614041 h 5738650"/>
              <a:gd name="connsiteX38" fmla="*/ 1671145 w 3857297"/>
              <a:gd name="connsiteY38" fmla="*/ 4172608 h 5738650"/>
              <a:gd name="connsiteX39" fmla="*/ 2049518 w 3857297"/>
              <a:gd name="connsiteY39" fmla="*/ 4078013 h 5738650"/>
              <a:gd name="connsiteX40" fmla="*/ 2165131 w 3857297"/>
              <a:gd name="connsiteY40" fmla="*/ 4529960 h 5738650"/>
              <a:gd name="connsiteX41" fmla="*/ 2207172 w 3857297"/>
              <a:gd name="connsiteY41" fmla="*/ 4950373 h 5738650"/>
              <a:gd name="connsiteX42" fmla="*/ 2259724 w 3857297"/>
              <a:gd name="connsiteY42" fmla="*/ 5108028 h 5738650"/>
              <a:gd name="connsiteX43" fmla="*/ 2312277 w 3857297"/>
              <a:gd name="connsiteY43" fmla="*/ 5360274 h 5738650"/>
              <a:gd name="connsiteX44" fmla="*/ 2427890 w 3857297"/>
              <a:gd name="connsiteY44" fmla="*/ 5528443 h 5738650"/>
              <a:gd name="connsiteX45" fmla="*/ 2532993 w 3857297"/>
              <a:gd name="connsiteY45" fmla="*/ 5559974 h 5738650"/>
              <a:gd name="connsiteX46" fmla="*/ 2680138 w 3857297"/>
              <a:gd name="connsiteY46" fmla="*/ 5528441 h 5738650"/>
              <a:gd name="connsiteX47" fmla="*/ 2669627 w 3857297"/>
              <a:gd name="connsiteY47" fmla="*/ 5423339 h 5738650"/>
              <a:gd name="connsiteX48" fmla="*/ 2659117 w 3857297"/>
              <a:gd name="connsiteY48" fmla="*/ 5423338 h 5738650"/>
              <a:gd name="connsiteX49" fmla="*/ 2690648 w 3857297"/>
              <a:gd name="connsiteY49" fmla="*/ 5044965 h 5738650"/>
              <a:gd name="connsiteX50" fmla="*/ 2690648 w 3857297"/>
              <a:gd name="connsiteY50" fmla="*/ 4740165 h 5738650"/>
              <a:gd name="connsiteX51" fmla="*/ 2858814 w 3857297"/>
              <a:gd name="connsiteY51" fmla="*/ 3983421 h 5738650"/>
              <a:gd name="connsiteX52" fmla="*/ 3153102 w 3857297"/>
              <a:gd name="connsiteY52" fmla="*/ 4277711 h 5738650"/>
              <a:gd name="connsiteX53" fmla="*/ 2911365 w 3857297"/>
              <a:gd name="connsiteY53" fmla="*/ 5234151 h 5738650"/>
              <a:gd name="connsiteX54" fmla="*/ 2953407 w 3857297"/>
              <a:gd name="connsiteY54" fmla="*/ 5675587 h 5738650"/>
              <a:gd name="connsiteX55" fmla="*/ 3121572 w 3857297"/>
              <a:gd name="connsiteY55" fmla="*/ 5707117 h 5738650"/>
              <a:gd name="connsiteX56" fmla="*/ 3300247 w 3857297"/>
              <a:gd name="connsiteY56" fmla="*/ 5738650 h 5738650"/>
              <a:gd name="connsiteX57" fmla="*/ 3426372 w 3857297"/>
              <a:gd name="connsiteY57" fmla="*/ 5633544 h 5738650"/>
              <a:gd name="connsiteX58" fmla="*/ 3584028 w 3857297"/>
              <a:gd name="connsiteY58" fmla="*/ 5528441 h 5738650"/>
              <a:gd name="connsiteX59" fmla="*/ 3720664 w 3857297"/>
              <a:gd name="connsiteY59" fmla="*/ 5223642 h 5738650"/>
              <a:gd name="connsiteX60" fmla="*/ 3836277 w 3857297"/>
              <a:gd name="connsiteY60" fmla="*/ 4813738 h 5738650"/>
              <a:gd name="connsiteX61" fmla="*/ 3741682 w 3857297"/>
              <a:gd name="connsiteY61" fmla="*/ 4393325 h 5738650"/>
              <a:gd name="connsiteX62" fmla="*/ 3857297 w 3857297"/>
              <a:gd name="connsiteY62" fmla="*/ 4120055 h 5738650"/>
              <a:gd name="connsiteX63" fmla="*/ 3699642 w 3857297"/>
              <a:gd name="connsiteY63" fmla="*/ 3804745 h 5738650"/>
              <a:gd name="connsiteX64" fmla="*/ 3436883 w 3857297"/>
              <a:gd name="connsiteY64" fmla="*/ 3037490 h 5738650"/>
              <a:gd name="connsiteX65" fmla="*/ 3258207 w 3857297"/>
              <a:gd name="connsiteY65" fmla="*/ 2543504 h 5738650"/>
              <a:gd name="connsiteX66" fmla="*/ 3069021 w 3857297"/>
              <a:gd name="connsiteY66" fmla="*/ 2291255 h 5738650"/>
              <a:gd name="connsiteX67" fmla="*/ 2890345 w 3857297"/>
              <a:gd name="connsiteY67" fmla="*/ 1923393 h 5738650"/>
              <a:gd name="connsiteX68" fmla="*/ 2743200 w 3857297"/>
              <a:gd name="connsiteY68" fmla="*/ 1681655 h 5738650"/>
              <a:gd name="connsiteX69" fmla="*/ 2806262 w 3857297"/>
              <a:gd name="connsiteY69" fmla="*/ 1282262 h 5738650"/>
              <a:gd name="connsiteX70" fmla="*/ 2869324 w 3857297"/>
              <a:gd name="connsiteY70" fmla="*/ 1187669 h 5738650"/>
              <a:gd name="connsiteX71" fmla="*/ 2837793 w 3857297"/>
              <a:gd name="connsiteY71" fmla="*/ 1534511 h 5738650"/>
              <a:gd name="connsiteX72" fmla="*/ 2995448 w 3857297"/>
              <a:gd name="connsiteY72" fmla="*/ 1996966 h 5738650"/>
              <a:gd name="connsiteX73" fmla="*/ 3541986 w 3857297"/>
              <a:gd name="connsiteY73" fmla="*/ 2017986 h 5738650"/>
              <a:gd name="connsiteX74" fmla="*/ 3647090 w 3857297"/>
              <a:gd name="connsiteY74" fmla="*/ 1828800 h 5738650"/>
              <a:gd name="connsiteX75" fmla="*/ 3415862 w 3857297"/>
              <a:gd name="connsiteY75" fmla="*/ 1597573 h 5738650"/>
              <a:gd name="connsiteX76" fmla="*/ 3636579 w 3857297"/>
              <a:gd name="connsiteY76" fmla="*/ 1219200 h 5738650"/>
              <a:gd name="connsiteX77" fmla="*/ 3573517 w 3857297"/>
              <a:gd name="connsiteY77" fmla="*/ 630621 h 5738650"/>
              <a:gd name="connsiteX78" fmla="*/ 3499945 w 3857297"/>
              <a:gd name="connsiteY78" fmla="*/ 515007 h 5738650"/>
              <a:gd name="connsiteX79" fmla="*/ 3048000 w 3857297"/>
              <a:gd name="connsiteY79" fmla="*/ 283780 h 5738650"/>
              <a:gd name="connsiteX80" fmla="*/ 2795752 w 3857297"/>
              <a:gd name="connsiteY80" fmla="*/ 231228 h 5738650"/>
              <a:gd name="connsiteX81" fmla="*/ 2585545 w 3857297"/>
              <a:gd name="connsiteY81" fmla="*/ 42042 h 5738650"/>
              <a:gd name="connsiteX82" fmla="*/ 2448910 w 3857297"/>
              <a:gd name="connsiteY82" fmla="*/ 31532 h 5738650"/>
              <a:gd name="connsiteX83" fmla="*/ 2301765 w 3857297"/>
              <a:gd name="connsiteY83" fmla="*/ 294290 h 5738650"/>
              <a:gd name="connsiteX84" fmla="*/ 2102069 w 3857297"/>
              <a:gd name="connsiteY84" fmla="*/ 493986 h 5738650"/>
              <a:gd name="connsiteX85" fmla="*/ 1807780 w 3857297"/>
              <a:gd name="connsiteY85" fmla="*/ 588580 h 5738650"/>
              <a:gd name="connsiteX86" fmla="*/ 1576552 w 3857297"/>
              <a:gd name="connsiteY86" fmla="*/ 620110 h 5738650"/>
              <a:gd name="connsiteX87" fmla="*/ 1387366 w 3857297"/>
              <a:gd name="connsiteY87" fmla="*/ 388883 h 5738650"/>
              <a:gd name="connsiteX88" fmla="*/ 1250731 w 3857297"/>
              <a:gd name="connsiteY88" fmla="*/ 73572 h 5738650"/>
              <a:gd name="connsiteX89" fmla="*/ 1103586 w 3857297"/>
              <a:gd name="connsiteY89" fmla="*/ 0 h 5738650"/>
              <a:gd name="connsiteX0" fmla="*/ 1103586 w 3857297"/>
              <a:gd name="connsiteY0" fmla="*/ 0 h 5738650"/>
              <a:gd name="connsiteX1" fmla="*/ 914400 w 3857297"/>
              <a:gd name="connsiteY1" fmla="*/ 388883 h 5738650"/>
              <a:gd name="connsiteX2" fmla="*/ 378372 w 3857297"/>
              <a:gd name="connsiteY2" fmla="*/ 536028 h 5738650"/>
              <a:gd name="connsiteX3" fmla="*/ 63062 w 3857297"/>
              <a:gd name="connsiteY3" fmla="*/ 819807 h 5738650"/>
              <a:gd name="connsiteX4" fmla="*/ 63062 w 3857297"/>
              <a:gd name="connsiteY4" fmla="*/ 1093076 h 5738650"/>
              <a:gd name="connsiteX5" fmla="*/ 273269 w 3857297"/>
              <a:gd name="connsiteY5" fmla="*/ 1492469 h 5738650"/>
              <a:gd name="connsiteX6" fmla="*/ 378373 w 3857297"/>
              <a:gd name="connsiteY6" fmla="*/ 1660634 h 5738650"/>
              <a:gd name="connsiteX7" fmla="*/ 409903 w 3857297"/>
              <a:gd name="connsiteY7" fmla="*/ 1870841 h 5738650"/>
              <a:gd name="connsiteX8" fmla="*/ 609600 w 3857297"/>
              <a:gd name="connsiteY8" fmla="*/ 1923394 h 5738650"/>
              <a:gd name="connsiteX9" fmla="*/ 798786 w 3857297"/>
              <a:gd name="connsiteY9" fmla="*/ 1671145 h 5738650"/>
              <a:gd name="connsiteX10" fmla="*/ 735724 w 3857297"/>
              <a:gd name="connsiteY10" fmla="*/ 1250731 h 5738650"/>
              <a:gd name="connsiteX11" fmla="*/ 651641 w 3857297"/>
              <a:gd name="connsiteY11" fmla="*/ 1051035 h 5738650"/>
              <a:gd name="connsiteX12" fmla="*/ 830317 w 3857297"/>
              <a:gd name="connsiteY12" fmla="*/ 1008993 h 5738650"/>
              <a:gd name="connsiteX13" fmla="*/ 998483 w 3857297"/>
              <a:gd name="connsiteY13" fmla="*/ 1481959 h 5738650"/>
              <a:gd name="connsiteX14" fmla="*/ 1030014 w 3857297"/>
              <a:gd name="connsiteY14" fmla="*/ 1891862 h 5738650"/>
              <a:gd name="connsiteX15" fmla="*/ 977462 w 3857297"/>
              <a:gd name="connsiteY15" fmla="*/ 2364828 h 5738650"/>
              <a:gd name="connsiteX16" fmla="*/ 399393 w 3857297"/>
              <a:gd name="connsiteY16" fmla="*/ 3499945 h 5738650"/>
              <a:gd name="connsiteX17" fmla="*/ 325821 w 3857297"/>
              <a:gd name="connsiteY17" fmla="*/ 3626070 h 5738650"/>
              <a:gd name="connsiteX18" fmla="*/ 336331 w 3857297"/>
              <a:gd name="connsiteY18" fmla="*/ 3710152 h 5738650"/>
              <a:gd name="connsiteX19" fmla="*/ 304800 w 3857297"/>
              <a:gd name="connsiteY19" fmla="*/ 3815255 h 5738650"/>
              <a:gd name="connsiteX20" fmla="*/ 241738 w 3857297"/>
              <a:gd name="connsiteY20" fmla="*/ 4025462 h 5738650"/>
              <a:gd name="connsiteX21" fmla="*/ 105104 w 3857297"/>
              <a:gd name="connsiteY21" fmla="*/ 4498427 h 5738650"/>
              <a:gd name="connsiteX22" fmla="*/ 0 w 3857297"/>
              <a:gd name="connsiteY22" fmla="*/ 4834759 h 5738650"/>
              <a:gd name="connsiteX23" fmla="*/ 31531 w 3857297"/>
              <a:gd name="connsiteY23" fmla="*/ 5097517 h 5738650"/>
              <a:gd name="connsiteX24" fmla="*/ 136635 w 3857297"/>
              <a:gd name="connsiteY24" fmla="*/ 5192110 h 5738650"/>
              <a:gd name="connsiteX25" fmla="*/ 199696 w 3857297"/>
              <a:gd name="connsiteY25" fmla="*/ 5255172 h 5738650"/>
              <a:gd name="connsiteX26" fmla="*/ 409904 w 3857297"/>
              <a:gd name="connsiteY26" fmla="*/ 5223643 h 5738650"/>
              <a:gd name="connsiteX27" fmla="*/ 515007 w 3857297"/>
              <a:gd name="connsiteY27" fmla="*/ 5213131 h 5738650"/>
              <a:gd name="connsiteX28" fmla="*/ 620110 w 3857297"/>
              <a:gd name="connsiteY28" fmla="*/ 5171090 h 5738650"/>
              <a:gd name="connsiteX29" fmla="*/ 693681 w 3857297"/>
              <a:gd name="connsiteY29" fmla="*/ 4929352 h 5738650"/>
              <a:gd name="connsiteX30" fmla="*/ 735724 w 3857297"/>
              <a:gd name="connsiteY30" fmla="*/ 4572000 h 5738650"/>
              <a:gd name="connsiteX31" fmla="*/ 882868 w 3857297"/>
              <a:gd name="connsiteY31" fmla="*/ 4014952 h 5738650"/>
              <a:gd name="connsiteX32" fmla="*/ 945931 w 3857297"/>
              <a:gd name="connsiteY32" fmla="*/ 4824249 h 5738650"/>
              <a:gd name="connsiteX33" fmla="*/ 966952 w 3857297"/>
              <a:gd name="connsiteY33" fmla="*/ 4981903 h 5738650"/>
              <a:gd name="connsiteX34" fmla="*/ 1082566 w 3857297"/>
              <a:gd name="connsiteY34" fmla="*/ 5108026 h 5738650"/>
              <a:gd name="connsiteX35" fmla="*/ 1219199 w 3857297"/>
              <a:gd name="connsiteY35" fmla="*/ 5108028 h 5738650"/>
              <a:gd name="connsiteX36" fmla="*/ 1345324 w 3857297"/>
              <a:gd name="connsiteY36" fmla="*/ 5087007 h 5738650"/>
              <a:gd name="connsiteX37" fmla="*/ 1566041 w 3857297"/>
              <a:gd name="connsiteY37" fmla="*/ 4614041 h 5738650"/>
              <a:gd name="connsiteX38" fmla="*/ 1671145 w 3857297"/>
              <a:gd name="connsiteY38" fmla="*/ 4172608 h 5738650"/>
              <a:gd name="connsiteX39" fmla="*/ 2049518 w 3857297"/>
              <a:gd name="connsiteY39" fmla="*/ 4078013 h 5738650"/>
              <a:gd name="connsiteX40" fmla="*/ 2165131 w 3857297"/>
              <a:gd name="connsiteY40" fmla="*/ 4529960 h 5738650"/>
              <a:gd name="connsiteX41" fmla="*/ 2207172 w 3857297"/>
              <a:gd name="connsiteY41" fmla="*/ 4950373 h 5738650"/>
              <a:gd name="connsiteX42" fmla="*/ 2259724 w 3857297"/>
              <a:gd name="connsiteY42" fmla="*/ 5108028 h 5738650"/>
              <a:gd name="connsiteX43" fmla="*/ 2312277 w 3857297"/>
              <a:gd name="connsiteY43" fmla="*/ 5360274 h 5738650"/>
              <a:gd name="connsiteX44" fmla="*/ 2427890 w 3857297"/>
              <a:gd name="connsiteY44" fmla="*/ 5528443 h 5738650"/>
              <a:gd name="connsiteX45" fmla="*/ 2532993 w 3857297"/>
              <a:gd name="connsiteY45" fmla="*/ 5559974 h 5738650"/>
              <a:gd name="connsiteX46" fmla="*/ 2680138 w 3857297"/>
              <a:gd name="connsiteY46" fmla="*/ 5528441 h 5738650"/>
              <a:gd name="connsiteX47" fmla="*/ 2669627 w 3857297"/>
              <a:gd name="connsiteY47" fmla="*/ 5423339 h 5738650"/>
              <a:gd name="connsiteX48" fmla="*/ 2659117 w 3857297"/>
              <a:gd name="connsiteY48" fmla="*/ 5423338 h 5738650"/>
              <a:gd name="connsiteX49" fmla="*/ 2690648 w 3857297"/>
              <a:gd name="connsiteY49" fmla="*/ 5044965 h 5738650"/>
              <a:gd name="connsiteX50" fmla="*/ 2690648 w 3857297"/>
              <a:gd name="connsiteY50" fmla="*/ 4740165 h 5738650"/>
              <a:gd name="connsiteX51" fmla="*/ 2858814 w 3857297"/>
              <a:gd name="connsiteY51" fmla="*/ 3983421 h 5738650"/>
              <a:gd name="connsiteX52" fmla="*/ 3153102 w 3857297"/>
              <a:gd name="connsiteY52" fmla="*/ 4277711 h 5738650"/>
              <a:gd name="connsiteX53" fmla="*/ 2911365 w 3857297"/>
              <a:gd name="connsiteY53" fmla="*/ 5234151 h 5738650"/>
              <a:gd name="connsiteX54" fmla="*/ 2974428 w 3857297"/>
              <a:gd name="connsiteY54" fmla="*/ 5559973 h 5738650"/>
              <a:gd name="connsiteX55" fmla="*/ 3121572 w 3857297"/>
              <a:gd name="connsiteY55" fmla="*/ 5707117 h 5738650"/>
              <a:gd name="connsiteX56" fmla="*/ 3300247 w 3857297"/>
              <a:gd name="connsiteY56" fmla="*/ 5738650 h 5738650"/>
              <a:gd name="connsiteX57" fmla="*/ 3426372 w 3857297"/>
              <a:gd name="connsiteY57" fmla="*/ 5633544 h 5738650"/>
              <a:gd name="connsiteX58" fmla="*/ 3584028 w 3857297"/>
              <a:gd name="connsiteY58" fmla="*/ 5528441 h 5738650"/>
              <a:gd name="connsiteX59" fmla="*/ 3720664 w 3857297"/>
              <a:gd name="connsiteY59" fmla="*/ 5223642 h 5738650"/>
              <a:gd name="connsiteX60" fmla="*/ 3836277 w 3857297"/>
              <a:gd name="connsiteY60" fmla="*/ 4813738 h 5738650"/>
              <a:gd name="connsiteX61" fmla="*/ 3741682 w 3857297"/>
              <a:gd name="connsiteY61" fmla="*/ 4393325 h 5738650"/>
              <a:gd name="connsiteX62" fmla="*/ 3857297 w 3857297"/>
              <a:gd name="connsiteY62" fmla="*/ 4120055 h 5738650"/>
              <a:gd name="connsiteX63" fmla="*/ 3699642 w 3857297"/>
              <a:gd name="connsiteY63" fmla="*/ 3804745 h 5738650"/>
              <a:gd name="connsiteX64" fmla="*/ 3436883 w 3857297"/>
              <a:gd name="connsiteY64" fmla="*/ 3037490 h 5738650"/>
              <a:gd name="connsiteX65" fmla="*/ 3258207 w 3857297"/>
              <a:gd name="connsiteY65" fmla="*/ 2543504 h 5738650"/>
              <a:gd name="connsiteX66" fmla="*/ 3069021 w 3857297"/>
              <a:gd name="connsiteY66" fmla="*/ 2291255 h 5738650"/>
              <a:gd name="connsiteX67" fmla="*/ 2890345 w 3857297"/>
              <a:gd name="connsiteY67" fmla="*/ 1923393 h 5738650"/>
              <a:gd name="connsiteX68" fmla="*/ 2743200 w 3857297"/>
              <a:gd name="connsiteY68" fmla="*/ 1681655 h 5738650"/>
              <a:gd name="connsiteX69" fmla="*/ 2806262 w 3857297"/>
              <a:gd name="connsiteY69" fmla="*/ 1282262 h 5738650"/>
              <a:gd name="connsiteX70" fmla="*/ 2869324 w 3857297"/>
              <a:gd name="connsiteY70" fmla="*/ 1187669 h 5738650"/>
              <a:gd name="connsiteX71" fmla="*/ 2837793 w 3857297"/>
              <a:gd name="connsiteY71" fmla="*/ 1534511 h 5738650"/>
              <a:gd name="connsiteX72" fmla="*/ 2995448 w 3857297"/>
              <a:gd name="connsiteY72" fmla="*/ 1996966 h 5738650"/>
              <a:gd name="connsiteX73" fmla="*/ 3541986 w 3857297"/>
              <a:gd name="connsiteY73" fmla="*/ 2017986 h 5738650"/>
              <a:gd name="connsiteX74" fmla="*/ 3647090 w 3857297"/>
              <a:gd name="connsiteY74" fmla="*/ 1828800 h 5738650"/>
              <a:gd name="connsiteX75" fmla="*/ 3415862 w 3857297"/>
              <a:gd name="connsiteY75" fmla="*/ 1597573 h 5738650"/>
              <a:gd name="connsiteX76" fmla="*/ 3636579 w 3857297"/>
              <a:gd name="connsiteY76" fmla="*/ 1219200 h 5738650"/>
              <a:gd name="connsiteX77" fmla="*/ 3573517 w 3857297"/>
              <a:gd name="connsiteY77" fmla="*/ 630621 h 5738650"/>
              <a:gd name="connsiteX78" fmla="*/ 3499945 w 3857297"/>
              <a:gd name="connsiteY78" fmla="*/ 515007 h 5738650"/>
              <a:gd name="connsiteX79" fmla="*/ 3048000 w 3857297"/>
              <a:gd name="connsiteY79" fmla="*/ 283780 h 5738650"/>
              <a:gd name="connsiteX80" fmla="*/ 2795752 w 3857297"/>
              <a:gd name="connsiteY80" fmla="*/ 231228 h 5738650"/>
              <a:gd name="connsiteX81" fmla="*/ 2585545 w 3857297"/>
              <a:gd name="connsiteY81" fmla="*/ 42042 h 5738650"/>
              <a:gd name="connsiteX82" fmla="*/ 2448910 w 3857297"/>
              <a:gd name="connsiteY82" fmla="*/ 31532 h 5738650"/>
              <a:gd name="connsiteX83" fmla="*/ 2301765 w 3857297"/>
              <a:gd name="connsiteY83" fmla="*/ 294290 h 5738650"/>
              <a:gd name="connsiteX84" fmla="*/ 2102069 w 3857297"/>
              <a:gd name="connsiteY84" fmla="*/ 493986 h 5738650"/>
              <a:gd name="connsiteX85" fmla="*/ 1807780 w 3857297"/>
              <a:gd name="connsiteY85" fmla="*/ 588580 h 5738650"/>
              <a:gd name="connsiteX86" fmla="*/ 1576552 w 3857297"/>
              <a:gd name="connsiteY86" fmla="*/ 620110 h 5738650"/>
              <a:gd name="connsiteX87" fmla="*/ 1387366 w 3857297"/>
              <a:gd name="connsiteY87" fmla="*/ 388883 h 5738650"/>
              <a:gd name="connsiteX88" fmla="*/ 1250731 w 3857297"/>
              <a:gd name="connsiteY88" fmla="*/ 73572 h 5738650"/>
              <a:gd name="connsiteX89" fmla="*/ 1103586 w 3857297"/>
              <a:gd name="connsiteY89" fmla="*/ 0 h 5738650"/>
              <a:gd name="connsiteX0" fmla="*/ 1103586 w 3857297"/>
              <a:gd name="connsiteY0" fmla="*/ 0 h 5738650"/>
              <a:gd name="connsiteX1" fmla="*/ 914400 w 3857297"/>
              <a:gd name="connsiteY1" fmla="*/ 388883 h 5738650"/>
              <a:gd name="connsiteX2" fmla="*/ 378372 w 3857297"/>
              <a:gd name="connsiteY2" fmla="*/ 536028 h 5738650"/>
              <a:gd name="connsiteX3" fmla="*/ 63062 w 3857297"/>
              <a:gd name="connsiteY3" fmla="*/ 819807 h 5738650"/>
              <a:gd name="connsiteX4" fmla="*/ 63062 w 3857297"/>
              <a:gd name="connsiteY4" fmla="*/ 1093076 h 5738650"/>
              <a:gd name="connsiteX5" fmla="*/ 273269 w 3857297"/>
              <a:gd name="connsiteY5" fmla="*/ 1492469 h 5738650"/>
              <a:gd name="connsiteX6" fmla="*/ 378373 w 3857297"/>
              <a:gd name="connsiteY6" fmla="*/ 1660634 h 5738650"/>
              <a:gd name="connsiteX7" fmla="*/ 409903 w 3857297"/>
              <a:gd name="connsiteY7" fmla="*/ 1870841 h 5738650"/>
              <a:gd name="connsiteX8" fmla="*/ 609600 w 3857297"/>
              <a:gd name="connsiteY8" fmla="*/ 1923394 h 5738650"/>
              <a:gd name="connsiteX9" fmla="*/ 798786 w 3857297"/>
              <a:gd name="connsiteY9" fmla="*/ 1671145 h 5738650"/>
              <a:gd name="connsiteX10" fmla="*/ 735724 w 3857297"/>
              <a:gd name="connsiteY10" fmla="*/ 1250731 h 5738650"/>
              <a:gd name="connsiteX11" fmla="*/ 651641 w 3857297"/>
              <a:gd name="connsiteY11" fmla="*/ 1051035 h 5738650"/>
              <a:gd name="connsiteX12" fmla="*/ 830317 w 3857297"/>
              <a:gd name="connsiteY12" fmla="*/ 1008993 h 5738650"/>
              <a:gd name="connsiteX13" fmla="*/ 998483 w 3857297"/>
              <a:gd name="connsiteY13" fmla="*/ 1481959 h 5738650"/>
              <a:gd name="connsiteX14" fmla="*/ 1030014 w 3857297"/>
              <a:gd name="connsiteY14" fmla="*/ 1891862 h 5738650"/>
              <a:gd name="connsiteX15" fmla="*/ 977462 w 3857297"/>
              <a:gd name="connsiteY15" fmla="*/ 2364828 h 5738650"/>
              <a:gd name="connsiteX16" fmla="*/ 399393 w 3857297"/>
              <a:gd name="connsiteY16" fmla="*/ 3499945 h 5738650"/>
              <a:gd name="connsiteX17" fmla="*/ 325821 w 3857297"/>
              <a:gd name="connsiteY17" fmla="*/ 3626070 h 5738650"/>
              <a:gd name="connsiteX18" fmla="*/ 336331 w 3857297"/>
              <a:gd name="connsiteY18" fmla="*/ 3710152 h 5738650"/>
              <a:gd name="connsiteX19" fmla="*/ 304800 w 3857297"/>
              <a:gd name="connsiteY19" fmla="*/ 3815255 h 5738650"/>
              <a:gd name="connsiteX20" fmla="*/ 241738 w 3857297"/>
              <a:gd name="connsiteY20" fmla="*/ 4025462 h 5738650"/>
              <a:gd name="connsiteX21" fmla="*/ 105104 w 3857297"/>
              <a:gd name="connsiteY21" fmla="*/ 4498427 h 5738650"/>
              <a:gd name="connsiteX22" fmla="*/ 0 w 3857297"/>
              <a:gd name="connsiteY22" fmla="*/ 4834759 h 5738650"/>
              <a:gd name="connsiteX23" fmla="*/ 31531 w 3857297"/>
              <a:gd name="connsiteY23" fmla="*/ 5097517 h 5738650"/>
              <a:gd name="connsiteX24" fmla="*/ 136635 w 3857297"/>
              <a:gd name="connsiteY24" fmla="*/ 5192110 h 5738650"/>
              <a:gd name="connsiteX25" fmla="*/ 199696 w 3857297"/>
              <a:gd name="connsiteY25" fmla="*/ 5255172 h 5738650"/>
              <a:gd name="connsiteX26" fmla="*/ 409904 w 3857297"/>
              <a:gd name="connsiteY26" fmla="*/ 5223643 h 5738650"/>
              <a:gd name="connsiteX27" fmla="*/ 515007 w 3857297"/>
              <a:gd name="connsiteY27" fmla="*/ 5213131 h 5738650"/>
              <a:gd name="connsiteX28" fmla="*/ 620110 w 3857297"/>
              <a:gd name="connsiteY28" fmla="*/ 5171090 h 5738650"/>
              <a:gd name="connsiteX29" fmla="*/ 693681 w 3857297"/>
              <a:gd name="connsiteY29" fmla="*/ 4929352 h 5738650"/>
              <a:gd name="connsiteX30" fmla="*/ 735724 w 3857297"/>
              <a:gd name="connsiteY30" fmla="*/ 4572000 h 5738650"/>
              <a:gd name="connsiteX31" fmla="*/ 882868 w 3857297"/>
              <a:gd name="connsiteY31" fmla="*/ 4014952 h 5738650"/>
              <a:gd name="connsiteX32" fmla="*/ 945931 w 3857297"/>
              <a:gd name="connsiteY32" fmla="*/ 4824249 h 5738650"/>
              <a:gd name="connsiteX33" fmla="*/ 966952 w 3857297"/>
              <a:gd name="connsiteY33" fmla="*/ 4981903 h 5738650"/>
              <a:gd name="connsiteX34" fmla="*/ 1082566 w 3857297"/>
              <a:gd name="connsiteY34" fmla="*/ 5108026 h 5738650"/>
              <a:gd name="connsiteX35" fmla="*/ 1219199 w 3857297"/>
              <a:gd name="connsiteY35" fmla="*/ 5108028 h 5738650"/>
              <a:gd name="connsiteX36" fmla="*/ 1345324 w 3857297"/>
              <a:gd name="connsiteY36" fmla="*/ 5087007 h 5738650"/>
              <a:gd name="connsiteX37" fmla="*/ 1566041 w 3857297"/>
              <a:gd name="connsiteY37" fmla="*/ 4614041 h 5738650"/>
              <a:gd name="connsiteX38" fmla="*/ 1671145 w 3857297"/>
              <a:gd name="connsiteY38" fmla="*/ 4172608 h 5738650"/>
              <a:gd name="connsiteX39" fmla="*/ 2049518 w 3857297"/>
              <a:gd name="connsiteY39" fmla="*/ 4078013 h 5738650"/>
              <a:gd name="connsiteX40" fmla="*/ 2165131 w 3857297"/>
              <a:gd name="connsiteY40" fmla="*/ 4529960 h 5738650"/>
              <a:gd name="connsiteX41" fmla="*/ 2207172 w 3857297"/>
              <a:gd name="connsiteY41" fmla="*/ 4950373 h 5738650"/>
              <a:gd name="connsiteX42" fmla="*/ 2259724 w 3857297"/>
              <a:gd name="connsiteY42" fmla="*/ 5108028 h 5738650"/>
              <a:gd name="connsiteX43" fmla="*/ 2312277 w 3857297"/>
              <a:gd name="connsiteY43" fmla="*/ 5360274 h 5738650"/>
              <a:gd name="connsiteX44" fmla="*/ 2427890 w 3857297"/>
              <a:gd name="connsiteY44" fmla="*/ 5528443 h 5738650"/>
              <a:gd name="connsiteX45" fmla="*/ 2532993 w 3857297"/>
              <a:gd name="connsiteY45" fmla="*/ 5559974 h 5738650"/>
              <a:gd name="connsiteX46" fmla="*/ 2680138 w 3857297"/>
              <a:gd name="connsiteY46" fmla="*/ 5528441 h 5738650"/>
              <a:gd name="connsiteX47" fmla="*/ 2669627 w 3857297"/>
              <a:gd name="connsiteY47" fmla="*/ 5423339 h 5738650"/>
              <a:gd name="connsiteX48" fmla="*/ 2659117 w 3857297"/>
              <a:gd name="connsiteY48" fmla="*/ 5423338 h 5738650"/>
              <a:gd name="connsiteX49" fmla="*/ 2690648 w 3857297"/>
              <a:gd name="connsiteY49" fmla="*/ 5044965 h 5738650"/>
              <a:gd name="connsiteX50" fmla="*/ 2690648 w 3857297"/>
              <a:gd name="connsiteY50" fmla="*/ 4740165 h 5738650"/>
              <a:gd name="connsiteX51" fmla="*/ 2858814 w 3857297"/>
              <a:gd name="connsiteY51" fmla="*/ 3983421 h 5738650"/>
              <a:gd name="connsiteX52" fmla="*/ 3153102 w 3857297"/>
              <a:gd name="connsiteY52" fmla="*/ 4277711 h 5738650"/>
              <a:gd name="connsiteX53" fmla="*/ 2911365 w 3857297"/>
              <a:gd name="connsiteY53" fmla="*/ 5234151 h 5738650"/>
              <a:gd name="connsiteX54" fmla="*/ 2974428 w 3857297"/>
              <a:gd name="connsiteY54" fmla="*/ 5559973 h 5738650"/>
              <a:gd name="connsiteX55" fmla="*/ 3142593 w 3857297"/>
              <a:gd name="connsiteY55" fmla="*/ 5612524 h 5738650"/>
              <a:gd name="connsiteX56" fmla="*/ 3300247 w 3857297"/>
              <a:gd name="connsiteY56" fmla="*/ 5738650 h 5738650"/>
              <a:gd name="connsiteX57" fmla="*/ 3426372 w 3857297"/>
              <a:gd name="connsiteY57" fmla="*/ 5633544 h 5738650"/>
              <a:gd name="connsiteX58" fmla="*/ 3584028 w 3857297"/>
              <a:gd name="connsiteY58" fmla="*/ 5528441 h 5738650"/>
              <a:gd name="connsiteX59" fmla="*/ 3720664 w 3857297"/>
              <a:gd name="connsiteY59" fmla="*/ 5223642 h 5738650"/>
              <a:gd name="connsiteX60" fmla="*/ 3836277 w 3857297"/>
              <a:gd name="connsiteY60" fmla="*/ 4813738 h 5738650"/>
              <a:gd name="connsiteX61" fmla="*/ 3741682 w 3857297"/>
              <a:gd name="connsiteY61" fmla="*/ 4393325 h 5738650"/>
              <a:gd name="connsiteX62" fmla="*/ 3857297 w 3857297"/>
              <a:gd name="connsiteY62" fmla="*/ 4120055 h 5738650"/>
              <a:gd name="connsiteX63" fmla="*/ 3699642 w 3857297"/>
              <a:gd name="connsiteY63" fmla="*/ 3804745 h 5738650"/>
              <a:gd name="connsiteX64" fmla="*/ 3436883 w 3857297"/>
              <a:gd name="connsiteY64" fmla="*/ 3037490 h 5738650"/>
              <a:gd name="connsiteX65" fmla="*/ 3258207 w 3857297"/>
              <a:gd name="connsiteY65" fmla="*/ 2543504 h 5738650"/>
              <a:gd name="connsiteX66" fmla="*/ 3069021 w 3857297"/>
              <a:gd name="connsiteY66" fmla="*/ 2291255 h 5738650"/>
              <a:gd name="connsiteX67" fmla="*/ 2890345 w 3857297"/>
              <a:gd name="connsiteY67" fmla="*/ 1923393 h 5738650"/>
              <a:gd name="connsiteX68" fmla="*/ 2743200 w 3857297"/>
              <a:gd name="connsiteY68" fmla="*/ 1681655 h 5738650"/>
              <a:gd name="connsiteX69" fmla="*/ 2806262 w 3857297"/>
              <a:gd name="connsiteY69" fmla="*/ 1282262 h 5738650"/>
              <a:gd name="connsiteX70" fmla="*/ 2869324 w 3857297"/>
              <a:gd name="connsiteY70" fmla="*/ 1187669 h 5738650"/>
              <a:gd name="connsiteX71" fmla="*/ 2837793 w 3857297"/>
              <a:gd name="connsiteY71" fmla="*/ 1534511 h 5738650"/>
              <a:gd name="connsiteX72" fmla="*/ 2995448 w 3857297"/>
              <a:gd name="connsiteY72" fmla="*/ 1996966 h 5738650"/>
              <a:gd name="connsiteX73" fmla="*/ 3541986 w 3857297"/>
              <a:gd name="connsiteY73" fmla="*/ 2017986 h 5738650"/>
              <a:gd name="connsiteX74" fmla="*/ 3647090 w 3857297"/>
              <a:gd name="connsiteY74" fmla="*/ 1828800 h 5738650"/>
              <a:gd name="connsiteX75" fmla="*/ 3415862 w 3857297"/>
              <a:gd name="connsiteY75" fmla="*/ 1597573 h 5738650"/>
              <a:gd name="connsiteX76" fmla="*/ 3636579 w 3857297"/>
              <a:gd name="connsiteY76" fmla="*/ 1219200 h 5738650"/>
              <a:gd name="connsiteX77" fmla="*/ 3573517 w 3857297"/>
              <a:gd name="connsiteY77" fmla="*/ 630621 h 5738650"/>
              <a:gd name="connsiteX78" fmla="*/ 3499945 w 3857297"/>
              <a:gd name="connsiteY78" fmla="*/ 515007 h 5738650"/>
              <a:gd name="connsiteX79" fmla="*/ 3048000 w 3857297"/>
              <a:gd name="connsiteY79" fmla="*/ 283780 h 5738650"/>
              <a:gd name="connsiteX80" fmla="*/ 2795752 w 3857297"/>
              <a:gd name="connsiteY80" fmla="*/ 231228 h 5738650"/>
              <a:gd name="connsiteX81" fmla="*/ 2585545 w 3857297"/>
              <a:gd name="connsiteY81" fmla="*/ 42042 h 5738650"/>
              <a:gd name="connsiteX82" fmla="*/ 2448910 w 3857297"/>
              <a:gd name="connsiteY82" fmla="*/ 31532 h 5738650"/>
              <a:gd name="connsiteX83" fmla="*/ 2301765 w 3857297"/>
              <a:gd name="connsiteY83" fmla="*/ 294290 h 5738650"/>
              <a:gd name="connsiteX84" fmla="*/ 2102069 w 3857297"/>
              <a:gd name="connsiteY84" fmla="*/ 493986 h 5738650"/>
              <a:gd name="connsiteX85" fmla="*/ 1807780 w 3857297"/>
              <a:gd name="connsiteY85" fmla="*/ 588580 h 5738650"/>
              <a:gd name="connsiteX86" fmla="*/ 1576552 w 3857297"/>
              <a:gd name="connsiteY86" fmla="*/ 620110 h 5738650"/>
              <a:gd name="connsiteX87" fmla="*/ 1387366 w 3857297"/>
              <a:gd name="connsiteY87" fmla="*/ 388883 h 5738650"/>
              <a:gd name="connsiteX88" fmla="*/ 1250731 w 3857297"/>
              <a:gd name="connsiteY88" fmla="*/ 73572 h 5738650"/>
              <a:gd name="connsiteX89" fmla="*/ 1103586 w 3857297"/>
              <a:gd name="connsiteY89" fmla="*/ 0 h 5738650"/>
              <a:gd name="connsiteX0" fmla="*/ 1103586 w 3857297"/>
              <a:gd name="connsiteY0" fmla="*/ 0 h 5703411"/>
              <a:gd name="connsiteX1" fmla="*/ 914400 w 3857297"/>
              <a:gd name="connsiteY1" fmla="*/ 388883 h 5703411"/>
              <a:gd name="connsiteX2" fmla="*/ 378372 w 3857297"/>
              <a:gd name="connsiteY2" fmla="*/ 536028 h 5703411"/>
              <a:gd name="connsiteX3" fmla="*/ 63062 w 3857297"/>
              <a:gd name="connsiteY3" fmla="*/ 819807 h 5703411"/>
              <a:gd name="connsiteX4" fmla="*/ 63062 w 3857297"/>
              <a:gd name="connsiteY4" fmla="*/ 1093076 h 5703411"/>
              <a:gd name="connsiteX5" fmla="*/ 273269 w 3857297"/>
              <a:gd name="connsiteY5" fmla="*/ 1492469 h 5703411"/>
              <a:gd name="connsiteX6" fmla="*/ 378373 w 3857297"/>
              <a:gd name="connsiteY6" fmla="*/ 1660634 h 5703411"/>
              <a:gd name="connsiteX7" fmla="*/ 409903 w 3857297"/>
              <a:gd name="connsiteY7" fmla="*/ 1870841 h 5703411"/>
              <a:gd name="connsiteX8" fmla="*/ 609600 w 3857297"/>
              <a:gd name="connsiteY8" fmla="*/ 1923394 h 5703411"/>
              <a:gd name="connsiteX9" fmla="*/ 798786 w 3857297"/>
              <a:gd name="connsiteY9" fmla="*/ 1671145 h 5703411"/>
              <a:gd name="connsiteX10" fmla="*/ 735724 w 3857297"/>
              <a:gd name="connsiteY10" fmla="*/ 1250731 h 5703411"/>
              <a:gd name="connsiteX11" fmla="*/ 651641 w 3857297"/>
              <a:gd name="connsiteY11" fmla="*/ 1051035 h 5703411"/>
              <a:gd name="connsiteX12" fmla="*/ 830317 w 3857297"/>
              <a:gd name="connsiteY12" fmla="*/ 1008993 h 5703411"/>
              <a:gd name="connsiteX13" fmla="*/ 998483 w 3857297"/>
              <a:gd name="connsiteY13" fmla="*/ 1481959 h 5703411"/>
              <a:gd name="connsiteX14" fmla="*/ 1030014 w 3857297"/>
              <a:gd name="connsiteY14" fmla="*/ 1891862 h 5703411"/>
              <a:gd name="connsiteX15" fmla="*/ 977462 w 3857297"/>
              <a:gd name="connsiteY15" fmla="*/ 2364828 h 5703411"/>
              <a:gd name="connsiteX16" fmla="*/ 399393 w 3857297"/>
              <a:gd name="connsiteY16" fmla="*/ 3499945 h 5703411"/>
              <a:gd name="connsiteX17" fmla="*/ 325821 w 3857297"/>
              <a:gd name="connsiteY17" fmla="*/ 3626070 h 5703411"/>
              <a:gd name="connsiteX18" fmla="*/ 336331 w 3857297"/>
              <a:gd name="connsiteY18" fmla="*/ 3710152 h 5703411"/>
              <a:gd name="connsiteX19" fmla="*/ 304800 w 3857297"/>
              <a:gd name="connsiteY19" fmla="*/ 3815255 h 5703411"/>
              <a:gd name="connsiteX20" fmla="*/ 241738 w 3857297"/>
              <a:gd name="connsiteY20" fmla="*/ 4025462 h 5703411"/>
              <a:gd name="connsiteX21" fmla="*/ 105104 w 3857297"/>
              <a:gd name="connsiteY21" fmla="*/ 4498427 h 5703411"/>
              <a:gd name="connsiteX22" fmla="*/ 0 w 3857297"/>
              <a:gd name="connsiteY22" fmla="*/ 4834759 h 5703411"/>
              <a:gd name="connsiteX23" fmla="*/ 31531 w 3857297"/>
              <a:gd name="connsiteY23" fmla="*/ 5097517 h 5703411"/>
              <a:gd name="connsiteX24" fmla="*/ 136635 w 3857297"/>
              <a:gd name="connsiteY24" fmla="*/ 5192110 h 5703411"/>
              <a:gd name="connsiteX25" fmla="*/ 199696 w 3857297"/>
              <a:gd name="connsiteY25" fmla="*/ 5255172 h 5703411"/>
              <a:gd name="connsiteX26" fmla="*/ 409904 w 3857297"/>
              <a:gd name="connsiteY26" fmla="*/ 5223643 h 5703411"/>
              <a:gd name="connsiteX27" fmla="*/ 515007 w 3857297"/>
              <a:gd name="connsiteY27" fmla="*/ 5213131 h 5703411"/>
              <a:gd name="connsiteX28" fmla="*/ 620110 w 3857297"/>
              <a:gd name="connsiteY28" fmla="*/ 5171090 h 5703411"/>
              <a:gd name="connsiteX29" fmla="*/ 693681 w 3857297"/>
              <a:gd name="connsiteY29" fmla="*/ 4929352 h 5703411"/>
              <a:gd name="connsiteX30" fmla="*/ 735724 w 3857297"/>
              <a:gd name="connsiteY30" fmla="*/ 4572000 h 5703411"/>
              <a:gd name="connsiteX31" fmla="*/ 882868 w 3857297"/>
              <a:gd name="connsiteY31" fmla="*/ 4014952 h 5703411"/>
              <a:gd name="connsiteX32" fmla="*/ 945931 w 3857297"/>
              <a:gd name="connsiteY32" fmla="*/ 4824249 h 5703411"/>
              <a:gd name="connsiteX33" fmla="*/ 966952 w 3857297"/>
              <a:gd name="connsiteY33" fmla="*/ 4981903 h 5703411"/>
              <a:gd name="connsiteX34" fmla="*/ 1082566 w 3857297"/>
              <a:gd name="connsiteY34" fmla="*/ 5108026 h 5703411"/>
              <a:gd name="connsiteX35" fmla="*/ 1219199 w 3857297"/>
              <a:gd name="connsiteY35" fmla="*/ 5108028 h 5703411"/>
              <a:gd name="connsiteX36" fmla="*/ 1345324 w 3857297"/>
              <a:gd name="connsiteY36" fmla="*/ 5087007 h 5703411"/>
              <a:gd name="connsiteX37" fmla="*/ 1566041 w 3857297"/>
              <a:gd name="connsiteY37" fmla="*/ 4614041 h 5703411"/>
              <a:gd name="connsiteX38" fmla="*/ 1671145 w 3857297"/>
              <a:gd name="connsiteY38" fmla="*/ 4172608 h 5703411"/>
              <a:gd name="connsiteX39" fmla="*/ 2049518 w 3857297"/>
              <a:gd name="connsiteY39" fmla="*/ 4078013 h 5703411"/>
              <a:gd name="connsiteX40" fmla="*/ 2165131 w 3857297"/>
              <a:gd name="connsiteY40" fmla="*/ 4529960 h 5703411"/>
              <a:gd name="connsiteX41" fmla="*/ 2207172 w 3857297"/>
              <a:gd name="connsiteY41" fmla="*/ 4950373 h 5703411"/>
              <a:gd name="connsiteX42" fmla="*/ 2259724 w 3857297"/>
              <a:gd name="connsiteY42" fmla="*/ 5108028 h 5703411"/>
              <a:gd name="connsiteX43" fmla="*/ 2312277 w 3857297"/>
              <a:gd name="connsiteY43" fmla="*/ 5360274 h 5703411"/>
              <a:gd name="connsiteX44" fmla="*/ 2427890 w 3857297"/>
              <a:gd name="connsiteY44" fmla="*/ 5528443 h 5703411"/>
              <a:gd name="connsiteX45" fmla="*/ 2532993 w 3857297"/>
              <a:gd name="connsiteY45" fmla="*/ 5559974 h 5703411"/>
              <a:gd name="connsiteX46" fmla="*/ 2680138 w 3857297"/>
              <a:gd name="connsiteY46" fmla="*/ 5528441 h 5703411"/>
              <a:gd name="connsiteX47" fmla="*/ 2669627 w 3857297"/>
              <a:gd name="connsiteY47" fmla="*/ 5423339 h 5703411"/>
              <a:gd name="connsiteX48" fmla="*/ 2659117 w 3857297"/>
              <a:gd name="connsiteY48" fmla="*/ 5423338 h 5703411"/>
              <a:gd name="connsiteX49" fmla="*/ 2690648 w 3857297"/>
              <a:gd name="connsiteY49" fmla="*/ 5044965 h 5703411"/>
              <a:gd name="connsiteX50" fmla="*/ 2690648 w 3857297"/>
              <a:gd name="connsiteY50" fmla="*/ 4740165 h 5703411"/>
              <a:gd name="connsiteX51" fmla="*/ 2858814 w 3857297"/>
              <a:gd name="connsiteY51" fmla="*/ 3983421 h 5703411"/>
              <a:gd name="connsiteX52" fmla="*/ 3153102 w 3857297"/>
              <a:gd name="connsiteY52" fmla="*/ 4277711 h 5703411"/>
              <a:gd name="connsiteX53" fmla="*/ 2911365 w 3857297"/>
              <a:gd name="connsiteY53" fmla="*/ 5234151 h 5703411"/>
              <a:gd name="connsiteX54" fmla="*/ 2974428 w 3857297"/>
              <a:gd name="connsiteY54" fmla="*/ 5559973 h 5703411"/>
              <a:gd name="connsiteX55" fmla="*/ 3142593 w 3857297"/>
              <a:gd name="connsiteY55" fmla="*/ 5612524 h 5703411"/>
              <a:gd name="connsiteX56" fmla="*/ 3300247 w 3857297"/>
              <a:gd name="connsiteY56" fmla="*/ 5665078 h 5703411"/>
              <a:gd name="connsiteX57" fmla="*/ 3426372 w 3857297"/>
              <a:gd name="connsiteY57" fmla="*/ 5633544 h 5703411"/>
              <a:gd name="connsiteX58" fmla="*/ 3584028 w 3857297"/>
              <a:gd name="connsiteY58" fmla="*/ 5528441 h 5703411"/>
              <a:gd name="connsiteX59" fmla="*/ 3720664 w 3857297"/>
              <a:gd name="connsiteY59" fmla="*/ 5223642 h 5703411"/>
              <a:gd name="connsiteX60" fmla="*/ 3836277 w 3857297"/>
              <a:gd name="connsiteY60" fmla="*/ 4813738 h 5703411"/>
              <a:gd name="connsiteX61" fmla="*/ 3741682 w 3857297"/>
              <a:gd name="connsiteY61" fmla="*/ 4393325 h 5703411"/>
              <a:gd name="connsiteX62" fmla="*/ 3857297 w 3857297"/>
              <a:gd name="connsiteY62" fmla="*/ 4120055 h 5703411"/>
              <a:gd name="connsiteX63" fmla="*/ 3699642 w 3857297"/>
              <a:gd name="connsiteY63" fmla="*/ 3804745 h 5703411"/>
              <a:gd name="connsiteX64" fmla="*/ 3436883 w 3857297"/>
              <a:gd name="connsiteY64" fmla="*/ 3037490 h 5703411"/>
              <a:gd name="connsiteX65" fmla="*/ 3258207 w 3857297"/>
              <a:gd name="connsiteY65" fmla="*/ 2543504 h 5703411"/>
              <a:gd name="connsiteX66" fmla="*/ 3069021 w 3857297"/>
              <a:gd name="connsiteY66" fmla="*/ 2291255 h 5703411"/>
              <a:gd name="connsiteX67" fmla="*/ 2890345 w 3857297"/>
              <a:gd name="connsiteY67" fmla="*/ 1923393 h 5703411"/>
              <a:gd name="connsiteX68" fmla="*/ 2743200 w 3857297"/>
              <a:gd name="connsiteY68" fmla="*/ 1681655 h 5703411"/>
              <a:gd name="connsiteX69" fmla="*/ 2806262 w 3857297"/>
              <a:gd name="connsiteY69" fmla="*/ 1282262 h 5703411"/>
              <a:gd name="connsiteX70" fmla="*/ 2869324 w 3857297"/>
              <a:gd name="connsiteY70" fmla="*/ 1187669 h 5703411"/>
              <a:gd name="connsiteX71" fmla="*/ 2837793 w 3857297"/>
              <a:gd name="connsiteY71" fmla="*/ 1534511 h 5703411"/>
              <a:gd name="connsiteX72" fmla="*/ 2995448 w 3857297"/>
              <a:gd name="connsiteY72" fmla="*/ 1996966 h 5703411"/>
              <a:gd name="connsiteX73" fmla="*/ 3541986 w 3857297"/>
              <a:gd name="connsiteY73" fmla="*/ 2017986 h 5703411"/>
              <a:gd name="connsiteX74" fmla="*/ 3647090 w 3857297"/>
              <a:gd name="connsiteY74" fmla="*/ 1828800 h 5703411"/>
              <a:gd name="connsiteX75" fmla="*/ 3415862 w 3857297"/>
              <a:gd name="connsiteY75" fmla="*/ 1597573 h 5703411"/>
              <a:gd name="connsiteX76" fmla="*/ 3636579 w 3857297"/>
              <a:gd name="connsiteY76" fmla="*/ 1219200 h 5703411"/>
              <a:gd name="connsiteX77" fmla="*/ 3573517 w 3857297"/>
              <a:gd name="connsiteY77" fmla="*/ 630621 h 5703411"/>
              <a:gd name="connsiteX78" fmla="*/ 3499945 w 3857297"/>
              <a:gd name="connsiteY78" fmla="*/ 515007 h 5703411"/>
              <a:gd name="connsiteX79" fmla="*/ 3048000 w 3857297"/>
              <a:gd name="connsiteY79" fmla="*/ 283780 h 5703411"/>
              <a:gd name="connsiteX80" fmla="*/ 2795752 w 3857297"/>
              <a:gd name="connsiteY80" fmla="*/ 231228 h 5703411"/>
              <a:gd name="connsiteX81" fmla="*/ 2585545 w 3857297"/>
              <a:gd name="connsiteY81" fmla="*/ 42042 h 5703411"/>
              <a:gd name="connsiteX82" fmla="*/ 2448910 w 3857297"/>
              <a:gd name="connsiteY82" fmla="*/ 31532 h 5703411"/>
              <a:gd name="connsiteX83" fmla="*/ 2301765 w 3857297"/>
              <a:gd name="connsiteY83" fmla="*/ 294290 h 5703411"/>
              <a:gd name="connsiteX84" fmla="*/ 2102069 w 3857297"/>
              <a:gd name="connsiteY84" fmla="*/ 493986 h 5703411"/>
              <a:gd name="connsiteX85" fmla="*/ 1807780 w 3857297"/>
              <a:gd name="connsiteY85" fmla="*/ 588580 h 5703411"/>
              <a:gd name="connsiteX86" fmla="*/ 1576552 w 3857297"/>
              <a:gd name="connsiteY86" fmla="*/ 620110 h 5703411"/>
              <a:gd name="connsiteX87" fmla="*/ 1387366 w 3857297"/>
              <a:gd name="connsiteY87" fmla="*/ 388883 h 5703411"/>
              <a:gd name="connsiteX88" fmla="*/ 1250731 w 3857297"/>
              <a:gd name="connsiteY88" fmla="*/ 73572 h 5703411"/>
              <a:gd name="connsiteX89" fmla="*/ 1103586 w 3857297"/>
              <a:gd name="connsiteY89" fmla="*/ 0 h 5703411"/>
              <a:gd name="connsiteX0" fmla="*/ 1103586 w 3857297"/>
              <a:gd name="connsiteY0" fmla="*/ 0 h 5706584"/>
              <a:gd name="connsiteX1" fmla="*/ 914400 w 3857297"/>
              <a:gd name="connsiteY1" fmla="*/ 388883 h 5706584"/>
              <a:gd name="connsiteX2" fmla="*/ 378372 w 3857297"/>
              <a:gd name="connsiteY2" fmla="*/ 536028 h 5706584"/>
              <a:gd name="connsiteX3" fmla="*/ 63062 w 3857297"/>
              <a:gd name="connsiteY3" fmla="*/ 819807 h 5706584"/>
              <a:gd name="connsiteX4" fmla="*/ 63062 w 3857297"/>
              <a:gd name="connsiteY4" fmla="*/ 1093076 h 5706584"/>
              <a:gd name="connsiteX5" fmla="*/ 273269 w 3857297"/>
              <a:gd name="connsiteY5" fmla="*/ 1492469 h 5706584"/>
              <a:gd name="connsiteX6" fmla="*/ 378373 w 3857297"/>
              <a:gd name="connsiteY6" fmla="*/ 1660634 h 5706584"/>
              <a:gd name="connsiteX7" fmla="*/ 409903 w 3857297"/>
              <a:gd name="connsiteY7" fmla="*/ 1870841 h 5706584"/>
              <a:gd name="connsiteX8" fmla="*/ 609600 w 3857297"/>
              <a:gd name="connsiteY8" fmla="*/ 1923394 h 5706584"/>
              <a:gd name="connsiteX9" fmla="*/ 798786 w 3857297"/>
              <a:gd name="connsiteY9" fmla="*/ 1671145 h 5706584"/>
              <a:gd name="connsiteX10" fmla="*/ 735724 w 3857297"/>
              <a:gd name="connsiteY10" fmla="*/ 1250731 h 5706584"/>
              <a:gd name="connsiteX11" fmla="*/ 651641 w 3857297"/>
              <a:gd name="connsiteY11" fmla="*/ 1051035 h 5706584"/>
              <a:gd name="connsiteX12" fmla="*/ 830317 w 3857297"/>
              <a:gd name="connsiteY12" fmla="*/ 1008993 h 5706584"/>
              <a:gd name="connsiteX13" fmla="*/ 998483 w 3857297"/>
              <a:gd name="connsiteY13" fmla="*/ 1481959 h 5706584"/>
              <a:gd name="connsiteX14" fmla="*/ 1030014 w 3857297"/>
              <a:gd name="connsiteY14" fmla="*/ 1891862 h 5706584"/>
              <a:gd name="connsiteX15" fmla="*/ 977462 w 3857297"/>
              <a:gd name="connsiteY15" fmla="*/ 2364828 h 5706584"/>
              <a:gd name="connsiteX16" fmla="*/ 399393 w 3857297"/>
              <a:gd name="connsiteY16" fmla="*/ 3499945 h 5706584"/>
              <a:gd name="connsiteX17" fmla="*/ 325821 w 3857297"/>
              <a:gd name="connsiteY17" fmla="*/ 3626070 h 5706584"/>
              <a:gd name="connsiteX18" fmla="*/ 336331 w 3857297"/>
              <a:gd name="connsiteY18" fmla="*/ 3710152 h 5706584"/>
              <a:gd name="connsiteX19" fmla="*/ 304800 w 3857297"/>
              <a:gd name="connsiteY19" fmla="*/ 3815255 h 5706584"/>
              <a:gd name="connsiteX20" fmla="*/ 241738 w 3857297"/>
              <a:gd name="connsiteY20" fmla="*/ 4025462 h 5706584"/>
              <a:gd name="connsiteX21" fmla="*/ 105104 w 3857297"/>
              <a:gd name="connsiteY21" fmla="*/ 4498427 h 5706584"/>
              <a:gd name="connsiteX22" fmla="*/ 0 w 3857297"/>
              <a:gd name="connsiteY22" fmla="*/ 4834759 h 5706584"/>
              <a:gd name="connsiteX23" fmla="*/ 31531 w 3857297"/>
              <a:gd name="connsiteY23" fmla="*/ 5097517 h 5706584"/>
              <a:gd name="connsiteX24" fmla="*/ 136635 w 3857297"/>
              <a:gd name="connsiteY24" fmla="*/ 5192110 h 5706584"/>
              <a:gd name="connsiteX25" fmla="*/ 199696 w 3857297"/>
              <a:gd name="connsiteY25" fmla="*/ 5255172 h 5706584"/>
              <a:gd name="connsiteX26" fmla="*/ 409904 w 3857297"/>
              <a:gd name="connsiteY26" fmla="*/ 5223643 h 5706584"/>
              <a:gd name="connsiteX27" fmla="*/ 515007 w 3857297"/>
              <a:gd name="connsiteY27" fmla="*/ 5213131 h 5706584"/>
              <a:gd name="connsiteX28" fmla="*/ 620110 w 3857297"/>
              <a:gd name="connsiteY28" fmla="*/ 5171090 h 5706584"/>
              <a:gd name="connsiteX29" fmla="*/ 693681 w 3857297"/>
              <a:gd name="connsiteY29" fmla="*/ 4929352 h 5706584"/>
              <a:gd name="connsiteX30" fmla="*/ 735724 w 3857297"/>
              <a:gd name="connsiteY30" fmla="*/ 4572000 h 5706584"/>
              <a:gd name="connsiteX31" fmla="*/ 882868 w 3857297"/>
              <a:gd name="connsiteY31" fmla="*/ 4014952 h 5706584"/>
              <a:gd name="connsiteX32" fmla="*/ 945931 w 3857297"/>
              <a:gd name="connsiteY32" fmla="*/ 4824249 h 5706584"/>
              <a:gd name="connsiteX33" fmla="*/ 966952 w 3857297"/>
              <a:gd name="connsiteY33" fmla="*/ 4981903 h 5706584"/>
              <a:gd name="connsiteX34" fmla="*/ 1082566 w 3857297"/>
              <a:gd name="connsiteY34" fmla="*/ 5108026 h 5706584"/>
              <a:gd name="connsiteX35" fmla="*/ 1219199 w 3857297"/>
              <a:gd name="connsiteY35" fmla="*/ 5108028 h 5706584"/>
              <a:gd name="connsiteX36" fmla="*/ 1345324 w 3857297"/>
              <a:gd name="connsiteY36" fmla="*/ 5087007 h 5706584"/>
              <a:gd name="connsiteX37" fmla="*/ 1566041 w 3857297"/>
              <a:gd name="connsiteY37" fmla="*/ 4614041 h 5706584"/>
              <a:gd name="connsiteX38" fmla="*/ 1671145 w 3857297"/>
              <a:gd name="connsiteY38" fmla="*/ 4172608 h 5706584"/>
              <a:gd name="connsiteX39" fmla="*/ 2049518 w 3857297"/>
              <a:gd name="connsiteY39" fmla="*/ 4078013 h 5706584"/>
              <a:gd name="connsiteX40" fmla="*/ 2165131 w 3857297"/>
              <a:gd name="connsiteY40" fmla="*/ 4529960 h 5706584"/>
              <a:gd name="connsiteX41" fmla="*/ 2207172 w 3857297"/>
              <a:gd name="connsiteY41" fmla="*/ 4950373 h 5706584"/>
              <a:gd name="connsiteX42" fmla="*/ 2259724 w 3857297"/>
              <a:gd name="connsiteY42" fmla="*/ 5108028 h 5706584"/>
              <a:gd name="connsiteX43" fmla="*/ 2312277 w 3857297"/>
              <a:gd name="connsiteY43" fmla="*/ 5360274 h 5706584"/>
              <a:gd name="connsiteX44" fmla="*/ 2427890 w 3857297"/>
              <a:gd name="connsiteY44" fmla="*/ 5528443 h 5706584"/>
              <a:gd name="connsiteX45" fmla="*/ 2532993 w 3857297"/>
              <a:gd name="connsiteY45" fmla="*/ 5559974 h 5706584"/>
              <a:gd name="connsiteX46" fmla="*/ 2680138 w 3857297"/>
              <a:gd name="connsiteY46" fmla="*/ 5528441 h 5706584"/>
              <a:gd name="connsiteX47" fmla="*/ 2669627 w 3857297"/>
              <a:gd name="connsiteY47" fmla="*/ 5423339 h 5706584"/>
              <a:gd name="connsiteX48" fmla="*/ 2659117 w 3857297"/>
              <a:gd name="connsiteY48" fmla="*/ 5423338 h 5706584"/>
              <a:gd name="connsiteX49" fmla="*/ 2690648 w 3857297"/>
              <a:gd name="connsiteY49" fmla="*/ 5044965 h 5706584"/>
              <a:gd name="connsiteX50" fmla="*/ 2690648 w 3857297"/>
              <a:gd name="connsiteY50" fmla="*/ 4740165 h 5706584"/>
              <a:gd name="connsiteX51" fmla="*/ 2858814 w 3857297"/>
              <a:gd name="connsiteY51" fmla="*/ 3983421 h 5706584"/>
              <a:gd name="connsiteX52" fmla="*/ 3153102 w 3857297"/>
              <a:gd name="connsiteY52" fmla="*/ 4277711 h 5706584"/>
              <a:gd name="connsiteX53" fmla="*/ 2911365 w 3857297"/>
              <a:gd name="connsiteY53" fmla="*/ 5234151 h 5706584"/>
              <a:gd name="connsiteX54" fmla="*/ 2974428 w 3857297"/>
              <a:gd name="connsiteY54" fmla="*/ 5559973 h 5706584"/>
              <a:gd name="connsiteX55" fmla="*/ 3142593 w 3857297"/>
              <a:gd name="connsiteY55" fmla="*/ 5612524 h 5706584"/>
              <a:gd name="connsiteX56" fmla="*/ 3300247 w 3857297"/>
              <a:gd name="connsiteY56" fmla="*/ 5675589 h 5706584"/>
              <a:gd name="connsiteX57" fmla="*/ 3426372 w 3857297"/>
              <a:gd name="connsiteY57" fmla="*/ 5633544 h 5706584"/>
              <a:gd name="connsiteX58" fmla="*/ 3584028 w 3857297"/>
              <a:gd name="connsiteY58" fmla="*/ 5528441 h 5706584"/>
              <a:gd name="connsiteX59" fmla="*/ 3720664 w 3857297"/>
              <a:gd name="connsiteY59" fmla="*/ 5223642 h 5706584"/>
              <a:gd name="connsiteX60" fmla="*/ 3836277 w 3857297"/>
              <a:gd name="connsiteY60" fmla="*/ 4813738 h 5706584"/>
              <a:gd name="connsiteX61" fmla="*/ 3741682 w 3857297"/>
              <a:gd name="connsiteY61" fmla="*/ 4393325 h 5706584"/>
              <a:gd name="connsiteX62" fmla="*/ 3857297 w 3857297"/>
              <a:gd name="connsiteY62" fmla="*/ 4120055 h 5706584"/>
              <a:gd name="connsiteX63" fmla="*/ 3699642 w 3857297"/>
              <a:gd name="connsiteY63" fmla="*/ 3804745 h 5706584"/>
              <a:gd name="connsiteX64" fmla="*/ 3436883 w 3857297"/>
              <a:gd name="connsiteY64" fmla="*/ 3037490 h 5706584"/>
              <a:gd name="connsiteX65" fmla="*/ 3258207 w 3857297"/>
              <a:gd name="connsiteY65" fmla="*/ 2543504 h 5706584"/>
              <a:gd name="connsiteX66" fmla="*/ 3069021 w 3857297"/>
              <a:gd name="connsiteY66" fmla="*/ 2291255 h 5706584"/>
              <a:gd name="connsiteX67" fmla="*/ 2890345 w 3857297"/>
              <a:gd name="connsiteY67" fmla="*/ 1923393 h 5706584"/>
              <a:gd name="connsiteX68" fmla="*/ 2743200 w 3857297"/>
              <a:gd name="connsiteY68" fmla="*/ 1681655 h 5706584"/>
              <a:gd name="connsiteX69" fmla="*/ 2806262 w 3857297"/>
              <a:gd name="connsiteY69" fmla="*/ 1282262 h 5706584"/>
              <a:gd name="connsiteX70" fmla="*/ 2869324 w 3857297"/>
              <a:gd name="connsiteY70" fmla="*/ 1187669 h 5706584"/>
              <a:gd name="connsiteX71" fmla="*/ 2837793 w 3857297"/>
              <a:gd name="connsiteY71" fmla="*/ 1534511 h 5706584"/>
              <a:gd name="connsiteX72" fmla="*/ 2995448 w 3857297"/>
              <a:gd name="connsiteY72" fmla="*/ 1996966 h 5706584"/>
              <a:gd name="connsiteX73" fmla="*/ 3541986 w 3857297"/>
              <a:gd name="connsiteY73" fmla="*/ 2017986 h 5706584"/>
              <a:gd name="connsiteX74" fmla="*/ 3647090 w 3857297"/>
              <a:gd name="connsiteY74" fmla="*/ 1828800 h 5706584"/>
              <a:gd name="connsiteX75" fmla="*/ 3415862 w 3857297"/>
              <a:gd name="connsiteY75" fmla="*/ 1597573 h 5706584"/>
              <a:gd name="connsiteX76" fmla="*/ 3636579 w 3857297"/>
              <a:gd name="connsiteY76" fmla="*/ 1219200 h 5706584"/>
              <a:gd name="connsiteX77" fmla="*/ 3573517 w 3857297"/>
              <a:gd name="connsiteY77" fmla="*/ 630621 h 5706584"/>
              <a:gd name="connsiteX78" fmla="*/ 3499945 w 3857297"/>
              <a:gd name="connsiteY78" fmla="*/ 515007 h 5706584"/>
              <a:gd name="connsiteX79" fmla="*/ 3048000 w 3857297"/>
              <a:gd name="connsiteY79" fmla="*/ 283780 h 5706584"/>
              <a:gd name="connsiteX80" fmla="*/ 2795752 w 3857297"/>
              <a:gd name="connsiteY80" fmla="*/ 231228 h 5706584"/>
              <a:gd name="connsiteX81" fmla="*/ 2585545 w 3857297"/>
              <a:gd name="connsiteY81" fmla="*/ 42042 h 5706584"/>
              <a:gd name="connsiteX82" fmla="*/ 2448910 w 3857297"/>
              <a:gd name="connsiteY82" fmla="*/ 31532 h 5706584"/>
              <a:gd name="connsiteX83" fmla="*/ 2301765 w 3857297"/>
              <a:gd name="connsiteY83" fmla="*/ 294290 h 5706584"/>
              <a:gd name="connsiteX84" fmla="*/ 2102069 w 3857297"/>
              <a:gd name="connsiteY84" fmla="*/ 493986 h 5706584"/>
              <a:gd name="connsiteX85" fmla="*/ 1807780 w 3857297"/>
              <a:gd name="connsiteY85" fmla="*/ 588580 h 5706584"/>
              <a:gd name="connsiteX86" fmla="*/ 1576552 w 3857297"/>
              <a:gd name="connsiteY86" fmla="*/ 620110 h 5706584"/>
              <a:gd name="connsiteX87" fmla="*/ 1387366 w 3857297"/>
              <a:gd name="connsiteY87" fmla="*/ 388883 h 5706584"/>
              <a:gd name="connsiteX88" fmla="*/ 1250731 w 3857297"/>
              <a:gd name="connsiteY88" fmla="*/ 73572 h 5706584"/>
              <a:gd name="connsiteX89" fmla="*/ 1103586 w 3857297"/>
              <a:gd name="connsiteY89" fmla="*/ 0 h 570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3857297" h="5706584">
                <a:moveTo>
                  <a:pt x="1103586" y="0"/>
                </a:moveTo>
                <a:lnTo>
                  <a:pt x="914400" y="388883"/>
                </a:lnTo>
                <a:lnTo>
                  <a:pt x="378372" y="536028"/>
                </a:lnTo>
                <a:lnTo>
                  <a:pt x="63062" y="819807"/>
                </a:lnTo>
                <a:lnTo>
                  <a:pt x="63062" y="1093076"/>
                </a:lnTo>
                <a:lnTo>
                  <a:pt x="273269" y="1492469"/>
                </a:lnTo>
                <a:lnTo>
                  <a:pt x="378373" y="1660634"/>
                </a:lnTo>
                <a:lnTo>
                  <a:pt x="409903" y="1870841"/>
                </a:lnTo>
                <a:lnTo>
                  <a:pt x="609600" y="1923394"/>
                </a:lnTo>
                <a:lnTo>
                  <a:pt x="798786" y="1671145"/>
                </a:lnTo>
                <a:lnTo>
                  <a:pt x="735724" y="1250731"/>
                </a:lnTo>
                <a:lnTo>
                  <a:pt x="651641" y="1051035"/>
                </a:lnTo>
                <a:lnTo>
                  <a:pt x="830317" y="1008993"/>
                </a:lnTo>
                <a:lnTo>
                  <a:pt x="998483" y="1481959"/>
                </a:lnTo>
                <a:lnTo>
                  <a:pt x="1030014" y="1891862"/>
                </a:lnTo>
                <a:lnTo>
                  <a:pt x="977462" y="2364828"/>
                </a:lnTo>
                <a:lnTo>
                  <a:pt x="399393" y="3499945"/>
                </a:lnTo>
                <a:cubicBezTo>
                  <a:pt x="402897" y="3534980"/>
                  <a:pt x="336331" y="3591036"/>
                  <a:pt x="325821" y="3626070"/>
                </a:cubicBezTo>
                <a:cubicBezTo>
                  <a:pt x="315311" y="3661104"/>
                  <a:pt x="339834" y="3678621"/>
                  <a:pt x="336331" y="3710152"/>
                </a:cubicBezTo>
                <a:cubicBezTo>
                  <a:pt x="332828" y="3741683"/>
                  <a:pt x="357352" y="3790731"/>
                  <a:pt x="304800" y="3815255"/>
                </a:cubicBezTo>
                <a:lnTo>
                  <a:pt x="241738" y="4025462"/>
                </a:lnTo>
                <a:lnTo>
                  <a:pt x="105104" y="4498427"/>
                </a:lnTo>
                <a:lnTo>
                  <a:pt x="0" y="4834759"/>
                </a:lnTo>
                <a:lnTo>
                  <a:pt x="31531" y="5097517"/>
                </a:lnTo>
                <a:lnTo>
                  <a:pt x="136635" y="5192110"/>
                </a:lnTo>
                <a:lnTo>
                  <a:pt x="199696" y="5255172"/>
                </a:lnTo>
                <a:lnTo>
                  <a:pt x="409904" y="5223643"/>
                </a:lnTo>
                <a:lnTo>
                  <a:pt x="515007" y="5213131"/>
                </a:lnTo>
                <a:lnTo>
                  <a:pt x="620110" y="5171090"/>
                </a:lnTo>
                <a:lnTo>
                  <a:pt x="693681" y="4929352"/>
                </a:lnTo>
                <a:lnTo>
                  <a:pt x="735724" y="4572000"/>
                </a:lnTo>
                <a:lnTo>
                  <a:pt x="882868" y="4014952"/>
                </a:lnTo>
                <a:lnTo>
                  <a:pt x="945931" y="4824249"/>
                </a:lnTo>
                <a:lnTo>
                  <a:pt x="966952" y="4981903"/>
                </a:lnTo>
                <a:lnTo>
                  <a:pt x="1082566" y="5108026"/>
                </a:lnTo>
                <a:lnTo>
                  <a:pt x="1219199" y="5108028"/>
                </a:lnTo>
                <a:lnTo>
                  <a:pt x="1345324" y="5087007"/>
                </a:lnTo>
                <a:lnTo>
                  <a:pt x="1566041" y="4614041"/>
                </a:lnTo>
                <a:lnTo>
                  <a:pt x="1671145" y="4172608"/>
                </a:lnTo>
                <a:lnTo>
                  <a:pt x="2049518" y="4078013"/>
                </a:lnTo>
                <a:lnTo>
                  <a:pt x="2165131" y="4529960"/>
                </a:lnTo>
                <a:lnTo>
                  <a:pt x="2207172" y="4950373"/>
                </a:lnTo>
                <a:lnTo>
                  <a:pt x="2259724" y="5108028"/>
                </a:lnTo>
                <a:cubicBezTo>
                  <a:pt x="2259724" y="5223642"/>
                  <a:pt x="2312277" y="5244660"/>
                  <a:pt x="2312277" y="5360274"/>
                </a:cubicBezTo>
                <a:lnTo>
                  <a:pt x="2427890" y="5528443"/>
                </a:lnTo>
                <a:lnTo>
                  <a:pt x="2532993" y="5559974"/>
                </a:lnTo>
                <a:lnTo>
                  <a:pt x="2680138" y="5528441"/>
                </a:lnTo>
                <a:lnTo>
                  <a:pt x="2669627" y="5423339"/>
                </a:lnTo>
                <a:lnTo>
                  <a:pt x="2659117" y="5423338"/>
                </a:lnTo>
                <a:lnTo>
                  <a:pt x="2690648" y="5044965"/>
                </a:lnTo>
                <a:lnTo>
                  <a:pt x="2690648" y="4740165"/>
                </a:lnTo>
                <a:lnTo>
                  <a:pt x="2858814" y="3983421"/>
                </a:lnTo>
                <a:lnTo>
                  <a:pt x="3153102" y="4277711"/>
                </a:lnTo>
                <a:lnTo>
                  <a:pt x="2911365" y="5234151"/>
                </a:lnTo>
                <a:lnTo>
                  <a:pt x="2974428" y="5559973"/>
                </a:lnTo>
                <a:lnTo>
                  <a:pt x="3142593" y="5612524"/>
                </a:lnTo>
                <a:lnTo>
                  <a:pt x="3300247" y="5675589"/>
                </a:lnTo>
                <a:cubicBezTo>
                  <a:pt x="3412357" y="5651064"/>
                  <a:pt x="3314262" y="5784194"/>
                  <a:pt x="3426372" y="5633544"/>
                </a:cubicBezTo>
                <a:lnTo>
                  <a:pt x="3584028" y="5528441"/>
                </a:lnTo>
                <a:lnTo>
                  <a:pt x="3720664" y="5223642"/>
                </a:lnTo>
                <a:lnTo>
                  <a:pt x="3836277" y="4813738"/>
                </a:lnTo>
                <a:lnTo>
                  <a:pt x="3741682" y="4393325"/>
                </a:lnTo>
                <a:lnTo>
                  <a:pt x="3857297" y="4120055"/>
                </a:lnTo>
                <a:lnTo>
                  <a:pt x="3699642" y="3804745"/>
                </a:lnTo>
                <a:lnTo>
                  <a:pt x="3436883" y="3037490"/>
                </a:lnTo>
                <a:lnTo>
                  <a:pt x="3258207" y="2543504"/>
                </a:lnTo>
                <a:lnTo>
                  <a:pt x="3069021" y="2291255"/>
                </a:lnTo>
                <a:lnTo>
                  <a:pt x="2890345" y="1923393"/>
                </a:lnTo>
                <a:lnTo>
                  <a:pt x="2743200" y="1681655"/>
                </a:lnTo>
                <a:lnTo>
                  <a:pt x="2806262" y="1282262"/>
                </a:lnTo>
                <a:lnTo>
                  <a:pt x="2869324" y="1187669"/>
                </a:lnTo>
                <a:lnTo>
                  <a:pt x="2837793" y="1534511"/>
                </a:lnTo>
                <a:lnTo>
                  <a:pt x="2995448" y="1996966"/>
                </a:lnTo>
                <a:lnTo>
                  <a:pt x="3541986" y="2017986"/>
                </a:lnTo>
                <a:lnTo>
                  <a:pt x="3647090" y="1828800"/>
                </a:lnTo>
                <a:lnTo>
                  <a:pt x="3415862" y="1597573"/>
                </a:lnTo>
                <a:lnTo>
                  <a:pt x="3636579" y="1219200"/>
                </a:lnTo>
                <a:lnTo>
                  <a:pt x="3573517" y="630621"/>
                </a:lnTo>
                <a:lnTo>
                  <a:pt x="3499945" y="515007"/>
                </a:lnTo>
                <a:lnTo>
                  <a:pt x="3048000" y="283780"/>
                </a:lnTo>
                <a:lnTo>
                  <a:pt x="2795752" y="231228"/>
                </a:lnTo>
                <a:lnTo>
                  <a:pt x="2585545" y="42042"/>
                </a:lnTo>
                <a:lnTo>
                  <a:pt x="2448910" y="31532"/>
                </a:lnTo>
                <a:lnTo>
                  <a:pt x="2301765" y="294290"/>
                </a:lnTo>
                <a:lnTo>
                  <a:pt x="2102069" y="493986"/>
                </a:lnTo>
                <a:lnTo>
                  <a:pt x="1807780" y="588580"/>
                </a:lnTo>
                <a:lnTo>
                  <a:pt x="1576552" y="620110"/>
                </a:lnTo>
                <a:lnTo>
                  <a:pt x="1387366" y="388883"/>
                </a:lnTo>
                <a:lnTo>
                  <a:pt x="1250731" y="73572"/>
                </a:lnTo>
                <a:lnTo>
                  <a:pt x="1103586" y="0"/>
                </a:lnTo>
                <a:close/>
              </a:path>
            </a:pathLst>
          </a:cu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cover left 2 Rectangle 44">
            <a:extLst>
              <a:ext uri="{FF2B5EF4-FFF2-40B4-BE49-F238E27FC236}">
                <a16:creationId xmlns:a16="http://schemas.microsoft.com/office/drawing/2014/main" id="{5291B0DD-9F28-42B9-A076-B28AFC9B23FA}"/>
              </a:ext>
            </a:extLst>
          </p:cNvPr>
          <p:cNvSpPr/>
          <p:nvPr/>
        </p:nvSpPr>
        <p:spPr>
          <a:xfrm>
            <a:off x="1175728" y="1418818"/>
            <a:ext cx="2272713" cy="4522989"/>
          </a:xfrm>
          <a:prstGeom prst="rect">
            <a:avLst/>
          </a:prstGeom>
          <a:solidFill>
            <a:srgbClr val="D0CEC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Cover middle 2 Rectangle 45">
            <a:extLst>
              <a:ext uri="{FF2B5EF4-FFF2-40B4-BE49-F238E27FC236}">
                <a16:creationId xmlns:a16="http://schemas.microsoft.com/office/drawing/2014/main" id="{553C900E-B4D3-4759-9AF4-C80967943722}"/>
              </a:ext>
            </a:extLst>
          </p:cNvPr>
          <p:cNvSpPr/>
          <p:nvPr/>
        </p:nvSpPr>
        <p:spPr>
          <a:xfrm>
            <a:off x="4658571" y="1390801"/>
            <a:ext cx="2272713" cy="4522989"/>
          </a:xfrm>
          <a:prstGeom prst="rect">
            <a:avLst/>
          </a:prstGeom>
          <a:solidFill>
            <a:srgbClr val="767171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cover right 2 Rectangle 46">
            <a:extLst>
              <a:ext uri="{FF2B5EF4-FFF2-40B4-BE49-F238E27FC236}">
                <a16:creationId xmlns:a16="http://schemas.microsoft.com/office/drawing/2014/main" id="{0DE7F332-2644-4166-8762-EE93F4490E6D}"/>
              </a:ext>
            </a:extLst>
          </p:cNvPr>
          <p:cNvSpPr/>
          <p:nvPr/>
        </p:nvSpPr>
        <p:spPr>
          <a:xfrm>
            <a:off x="8376962" y="1448991"/>
            <a:ext cx="2272713" cy="4522989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cover left 1 Rectangle 44">
            <a:extLst>
              <a:ext uri="{FF2B5EF4-FFF2-40B4-BE49-F238E27FC236}">
                <a16:creationId xmlns:a16="http://schemas.microsoft.com/office/drawing/2014/main" id="{BCB182E7-2B91-4F13-8BAC-5C6EC222BD74}"/>
              </a:ext>
            </a:extLst>
          </p:cNvPr>
          <p:cNvSpPr/>
          <p:nvPr/>
        </p:nvSpPr>
        <p:spPr>
          <a:xfrm>
            <a:off x="1096969" y="1418818"/>
            <a:ext cx="2272713" cy="4522989"/>
          </a:xfrm>
          <a:prstGeom prst="rect">
            <a:avLst/>
          </a:prstGeom>
          <a:solidFill>
            <a:srgbClr val="D0CEC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Cover middle 1 Rectangle 45">
            <a:extLst>
              <a:ext uri="{FF2B5EF4-FFF2-40B4-BE49-F238E27FC236}">
                <a16:creationId xmlns:a16="http://schemas.microsoft.com/office/drawing/2014/main" id="{A0F5468E-C6A5-4F7D-B6E0-437D1AF1B51B}"/>
              </a:ext>
            </a:extLst>
          </p:cNvPr>
          <p:cNvSpPr/>
          <p:nvPr/>
        </p:nvSpPr>
        <p:spPr>
          <a:xfrm>
            <a:off x="4795601" y="1353207"/>
            <a:ext cx="2272713" cy="4522989"/>
          </a:xfrm>
          <a:prstGeom prst="rect">
            <a:avLst/>
          </a:prstGeom>
          <a:solidFill>
            <a:srgbClr val="767171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cover right 1 Rectangle 46">
            <a:extLst>
              <a:ext uri="{FF2B5EF4-FFF2-40B4-BE49-F238E27FC236}">
                <a16:creationId xmlns:a16="http://schemas.microsoft.com/office/drawing/2014/main" id="{91682349-ADDB-4BEA-88CC-C7D713B9DCD0}"/>
              </a:ext>
            </a:extLst>
          </p:cNvPr>
          <p:cNvSpPr/>
          <p:nvPr/>
        </p:nvSpPr>
        <p:spPr>
          <a:xfrm>
            <a:off x="8376962" y="1448991"/>
            <a:ext cx="2272713" cy="4522989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2FACD68-5C0D-4F9B-8986-DBFA61E39030}"/>
              </a:ext>
            </a:extLst>
          </p:cNvPr>
          <p:cNvSpPr/>
          <p:nvPr/>
        </p:nvSpPr>
        <p:spPr>
          <a:xfrm>
            <a:off x="5342076" y="6036438"/>
            <a:ext cx="150784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19000">
                      <a:schemeClr val="accent4">
                        <a:lumMod val="60000"/>
                        <a:lumOff val="40000"/>
                      </a:schemeClr>
                    </a:gs>
                    <a:gs pos="40000">
                      <a:schemeClr val="accent2">
                        <a:lumMod val="50000"/>
                      </a:schemeClr>
                    </a:gs>
                    <a:gs pos="76000">
                      <a:srgbClr val="FF0000"/>
                    </a:gs>
                    <a:gs pos="97000">
                      <a:srgbClr val="C00000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GrilledCheese BTN" panose="020B0604060402040206" pitchFamily="34" charset="0"/>
              </a:rPr>
              <a:t>NEXT</a:t>
            </a:r>
            <a:endParaRPr lang="en-US" sz="4400" b="1" cap="none" spc="0" dirty="0">
              <a:ln w="6600">
                <a:solidFill>
                  <a:schemeClr val="accent2"/>
                </a:solidFill>
                <a:prstDash val="solid"/>
              </a:ln>
              <a:gradFill>
                <a:gsLst>
                  <a:gs pos="19000">
                    <a:schemeClr val="accent4">
                      <a:lumMod val="60000"/>
                      <a:lumOff val="40000"/>
                    </a:schemeClr>
                  </a:gs>
                  <a:gs pos="40000">
                    <a:schemeClr val="accent2">
                      <a:lumMod val="50000"/>
                    </a:schemeClr>
                  </a:gs>
                  <a:gs pos="76000">
                    <a:srgbClr val="FF0000"/>
                  </a:gs>
                  <a:gs pos="97000">
                    <a:srgbClr val="C00000"/>
                  </a:gs>
                </a:gsLst>
                <a:lin ang="5400000" scaled="1"/>
              </a:gradFill>
              <a:effectLst>
                <a:outerShdw dist="38100" dir="2700000" algn="tl" rotWithShape="0">
                  <a:schemeClr val="accent2"/>
                </a:outerShdw>
              </a:effectLst>
              <a:latin typeface="GrilledCheese BTN" panose="020B0604060402040206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0AA29DC-3FEB-4B0C-B53E-E04E022B53A2}"/>
              </a:ext>
            </a:extLst>
          </p:cNvPr>
          <p:cNvSpPr/>
          <p:nvPr/>
        </p:nvSpPr>
        <p:spPr>
          <a:xfrm>
            <a:off x="3657448" y="-60032"/>
            <a:ext cx="487710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19000">
                      <a:schemeClr val="accent4">
                        <a:lumMod val="60000"/>
                        <a:lumOff val="40000"/>
                      </a:schemeClr>
                    </a:gs>
                    <a:gs pos="40000">
                      <a:schemeClr val="accent2">
                        <a:lumMod val="50000"/>
                      </a:schemeClr>
                    </a:gs>
                    <a:gs pos="76000">
                      <a:srgbClr val="FF0000"/>
                    </a:gs>
                    <a:gs pos="97000">
                      <a:srgbClr val="C00000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GrilledCheese BTN" panose="020B0604060402040206" pitchFamily="34" charset="0"/>
              </a:rPr>
              <a:t>DOORS OF DEATH!</a:t>
            </a:r>
            <a:endParaRPr lang="en-US" sz="4400" b="1" cap="none" spc="0" dirty="0">
              <a:ln w="6600">
                <a:solidFill>
                  <a:schemeClr val="accent2"/>
                </a:solidFill>
                <a:prstDash val="solid"/>
              </a:ln>
              <a:gradFill>
                <a:gsLst>
                  <a:gs pos="19000">
                    <a:schemeClr val="accent4">
                      <a:lumMod val="60000"/>
                      <a:lumOff val="40000"/>
                    </a:schemeClr>
                  </a:gs>
                  <a:gs pos="40000">
                    <a:schemeClr val="accent2">
                      <a:lumMod val="50000"/>
                    </a:schemeClr>
                  </a:gs>
                  <a:gs pos="76000">
                    <a:srgbClr val="FF0000"/>
                  </a:gs>
                  <a:gs pos="97000">
                    <a:srgbClr val="C00000"/>
                  </a:gs>
                </a:gsLst>
                <a:lin ang="5400000" scaled="1"/>
              </a:gradFill>
              <a:effectLst>
                <a:outerShdw dist="38100" dir="2700000" algn="tl" rotWithShape="0">
                  <a:schemeClr val="accent2"/>
                </a:outerShdw>
              </a:effectLst>
              <a:latin typeface="GrilledCheese BTN" panose="020B06040604020402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56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8" grpId="0" animBg="1"/>
      <p:bldP spid="38" grpId="1" animBg="1"/>
      <p:bldP spid="38" grpId="2" animBg="1"/>
      <p:bldP spid="35" grpId="0" animBg="1"/>
      <p:bldP spid="42" grpId="0" animBg="1"/>
      <p:bldP spid="42" grpId="1" animBg="1"/>
      <p:bldP spid="45" grpId="0" animBg="1"/>
      <p:bldP spid="45" grpId="1" animBg="1"/>
      <p:bldP spid="45" grpId="2" animBg="1"/>
      <p:bldP spid="46" grpId="0" animBg="1"/>
      <p:bldP spid="46" grpId="1" animBg="1"/>
      <p:bldP spid="46" grpId="2" animBg="1"/>
      <p:bldP spid="47" grpId="0" animBg="1"/>
      <p:bldP spid="47" grpId="1" animBg="1"/>
      <p:bldP spid="47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left DOOR CLOSED Picture 6" descr="A picture containing wooden, old&#10;&#10;Description automatically generated">
            <a:extLst>
              <a:ext uri="{FF2B5EF4-FFF2-40B4-BE49-F238E27FC236}">
                <a16:creationId xmlns:a16="http://schemas.microsoft.com/office/drawing/2014/main" id="{395643D7-6630-448E-85E6-99294DAD9D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4544758" y="1471572"/>
            <a:ext cx="2619113" cy="4522989"/>
          </a:xfrm>
          <a:prstGeom prst="rect">
            <a:avLst/>
          </a:prstGeom>
          <a:effectLst>
            <a:outerShdw blurRad="50800" dist="114300" algn="l" rotWithShape="0">
              <a:prstClr val="black">
                <a:alpha val="75000"/>
              </a:prstClr>
            </a:outerShdw>
            <a:softEdge rad="31750"/>
          </a:effectLst>
          <a:scene3d>
            <a:camera prst="orthographicFront">
              <a:rot lat="0" lon="20099960" rev="0"/>
            </a:camera>
            <a:lightRig rig="threePt" dir="t"/>
          </a:scene3d>
          <a:sp3d extrusionH="101600" prstMaterial="dkEdge">
            <a:extrusionClr>
              <a:schemeClr val="tx1">
                <a:lumMod val="85000"/>
                <a:lumOff val="15000"/>
              </a:schemeClr>
            </a:extrusionClr>
          </a:sp3d>
        </p:spPr>
      </p:pic>
      <p:sp>
        <p:nvSpPr>
          <p:cNvPr id="23" name="LEFT DOOR OPEN Rectangle 17">
            <a:extLst>
              <a:ext uri="{FF2B5EF4-FFF2-40B4-BE49-F238E27FC236}">
                <a16:creationId xmlns:a16="http://schemas.microsoft.com/office/drawing/2014/main" id="{B509E4F0-B7EB-4FD2-BDEF-6E684CC00ECB}"/>
              </a:ext>
            </a:extLst>
          </p:cNvPr>
          <p:cNvSpPr/>
          <p:nvPr/>
        </p:nvSpPr>
        <p:spPr>
          <a:xfrm flipH="1">
            <a:off x="6628069" y="1044583"/>
            <a:ext cx="1439893" cy="5286250"/>
          </a:xfrm>
          <a:custGeom>
            <a:avLst/>
            <a:gdLst>
              <a:gd name="connsiteX0" fmla="*/ 0 w 1409335"/>
              <a:gd name="connsiteY0" fmla="*/ 0 h 3083984"/>
              <a:gd name="connsiteX1" fmla="*/ 1409335 w 1409335"/>
              <a:gd name="connsiteY1" fmla="*/ 0 h 3083984"/>
              <a:gd name="connsiteX2" fmla="*/ 1409335 w 1409335"/>
              <a:gd name="connsiteY2" fmla="*/ 3083984 h 3083984"/>
              <a:gd name="connsiteX3" fmla="*/ 0 w 1409335"/>
              <a:gd name="connsiteY3" fmla="*/ 3083984 h 3083984"/>
              <a:gd name="connsiteX4" fmla="*/ 0 w 1409335"/>
              <a:gd name="connsiteY4" fmla="*/ 0 h 3083984"/>
              <a:gd name="connsiteX0" fmla="*/ 11875 w 1409335"/>
              <a:gd name="connsiteY0" fmla="*/ 0 h 3262114"/>
              <a:gd name="connsiteX1" fmla="*/ 1409335 w 1409335"/>
              <a:gd name="connsiteY1" fmla="*/ 178130 h 3262114"/>
              <a:gd name="connsiteX2" fmla="*/ 1409335 w 1409335"/>
              <a:gd name="connsiteY2" fmla="*/ 3262114 h 3262114"/>
              <a:gd name="connsiteX3" fmla="*/ 0 w 1409335"/>
              <a:gd name="connsiteY3" fmla="*/ 3262114 h 3262114"/>
              <a:gd name="connsiteX4" fmla="*/ 11875 w 1409335"/>
              <a:gd name="connsiteY4" fmla="*/ 0 h 3262114"/>
              <a:gd name="connsiteX0" fmla="*/ 1143 w 1398603"/>
              <a:gd name="connsiteY0" fmla="*/ 0 h 3487745"/>
              <a:gd name="connsiteX1" fmla="*/ 1398603 w 1398603"/>
              <a:gd name="connsiteY1" fmla="*/ 178130 h 3487745"/>
              <a:gd name="connsiteX2" fmla="*/ 1398603 w 1398603"/>
              <a:gd name="connsiteY2" fmla="*/ 3262114 h 3487745"/>
              <a:gd name="connsiteX3" fmla="*/ 1143 w 1398603"/>
              <a:gd name="connsiteY3" fmla="*/ 3487745 h 3487745"/>
              <a:gd name="connsiteX4" fmla="*/ 1143 w 1398603"/>
              <a:gd name="connsiteY4" fmla="*/ 0 h 3487745"/>
              <a:gd name="connsiteX0" fmla="*/ 1143 w 1398603"/>
              <a:gd name="connsiteY0" fmla="*/ 0 h 3611386"/>
              <a:gd name="connsiteX1" fmla="*/ 1398603 w 1398603"/>
              <a:gd name="connsiteY1" fmla="*/ 301771 h 3611386"/>
              <a:gd name="connsiteX2" fmla="*/ 1398603 w 1398603"/>
              <a:gd name="connsiteY2" fmla="*/ 3385755 h 3611386"/>
              <a:gd name="connsiteX3" fmla="*/ 1143 w 1398603"/>
              <a:gd name="connsiteY3" fmla="*/ 3611386 h 3611386"/>
              <a:gd name="connsiteX4" fmla="*/ 1143 w 1398603"/>
              <a:gd name="connsiteY4" fmla="*/ 0 h 3611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8603" h="3611386">
                <a:moveTo>
                  <a:pt x="1143" y="0"/>
                </a:moveTo>
                <a:lnTo>
                  <a:pt x="1398603" y="301771"/>
                </a:lnTo>
                <a:lnTo>
                  <a:pt x="1398603" y="3385755"/>
                </a:lnTo>
                <a:lnTo>
                  <a:pt x="1143" y="3611386"/>
                </a:lnTo>
                <a:cubicBezTo>
                  <a:pt x="5101" y="2524015"/>
                  <a:pt x="-2815" y="1087371"/>
                  <a:pt x="1143" y="0"/>
                </a:cubicBez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757" b="-7865"/>
            </a:stretch>
          </a:blipFill>
          <a:ln>
            <a:noFill/>
          </a:ln>
          <a:scene3d>
            <a:camera prst="orthographicFront">
              <a:rot lat="0" lon="3899935" rev="0"/>
            </a:camera>
            <a:lightRig rig="threePt" dir="t"/>
          </a:scene3d>
          <a:sp3d extrusionH="146050">
            <a:extrusionClr>
              <a:schemeClr val="tx1">
                <a:lumMod val="85000"/>
                <a:lumOff val="1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24" name="right DOOR CLOSED Picture 6" descr="A picture containing wooden, old&#10;&#10;Description automatically generated">
            <a:extLst>
              <a:ext uri="{FF2B5EF4-FFF2-40B4-BE49-F238E27FC236}">
                <a16:creationId xmlns:a16="http://schemas.microsoft.com/office/drawing/2014/main" id="{C0708E3F-D1AD-4D31-8E05-A27B0584DC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893657" y="1471572"/>
            <a:ext cx="2619113" cy="4522989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ffectLst>
            <a:outerShdw blurRad="50800" dist="114300" algn="l" rotWithShape="0">
              <a:prstClr val="black">
                <a:alpha val="75000"/>
              </a:prstClr>
            </a:outerShdw>
            <a:softEdge rad="31750"/>
          </a:effectLst>
          <a:scene3d>
            <a:camera prst="orthographicFront">
              <a:rot lat="0" lon="20099960" rev="0"/>
            </a:camera>
            <a:lightRig rig="threePt" dir="t"/>
          </a:scene3d>
          <a:sp3d extrusionH="101600" prstMaterial="dkEdge">
            <a:extrusionClr>
              <a:schemeClr val="tx1">
                <a:lumMod val="85000"/>
                <a:lumOff val="15000"/>
              </a:schemeClr>
            </a:extrusionClr>
          </a:sp3d>
        </p:spPr>
      </p:pic>
      <p:sp>
        <p:nvSpPr>
          <p:cNvPr id="25" name="RIGHT DOOR OPEN Rectangle 17">
            <a:extLst>
              <a:ext uri="{FF2B5EF4-FFF2-40B4-BE49-F238E27FC236}">
                <a16:creationId xmlns:a16="http://schemas.microsoft.com/office/drawing/2014/main" id="{EE49531F-A8FC-4F47-AB61-F7FE9455AD29}"/>
              </a:ext>
            </a:extLst>
          </p:cNvPr>
          <p:cNvSpPr/>
          <p:nvPr/>
        </p:nvSpPr>
        <p:spPr>
          <a:xfrm flipH="1">
            <a:off x="2939182" y="1071145"/>
            <a:ext cx="1439893" cy="5286250"/>
          </a:xfrm>
          <a:custGeom>
            <a:avLst/>
            <a:gdLst>
              <a:gd name="connsiteX0" fmla="*/ 0 w 1409335"/>
              <a:gd name="connsiteY0" fmla="*/ 0 h 3083984"/>
              <a:gd name="connsiteX1" fmla="*/ 1409335 w 1409335"/>
              <a:gd name="connsiteY1" fmla="*/ 0 h 3083984"/>
              <a:gd name="connsiteX2" fmla="*/ 1409335 w 1409335"/>
              <a:gd name="connsiteY2" fmla="*/ 3083984 h 3083984"/>
              <a:gd name="connsiteX3" fmla="*/ 0 w 1409335"/>
              <a:gd name="connsiteY3" fmla="*/ 3083984 h 3083984"/>
              <a:gd name="connsiteX4" fmla="*/ 0 w 1409335"/>
              <a:gd name="connsiteY4" fmla="*/ 0 h 3083984"/>
              <a:gd name="connsiteX0" fmla="*/ 11875 w 1409335"/>
              <a:gd name="connsiteY0" fmla="*/ 0 h 3262114"/>
              <a:gd name="connsiteX1" fmla="*/ 1409335 w 1409335"/>
              <a:gd name="connsiteY1" fmla="*/ 178130 h 3262114"/>
              <a:gd name="connsiteX2" fmla="*/ 1409335 w 1409335"/>
              <a:gd name="connsiteY2" fmla="*/ 3262114 h 3262114"/>
              <a:gd name="connsiteX3" fmla="*/ 0 w 1409335"/>
              <a:gd name="connsiteY3" fmla="*/ 3262114 h 3262114"/>
              <a:gd name="connsiteX4" fmla="*/ 11875 w 1409335"/>
              <a:gd name="connsiteY4" fmla="*/ 0 h 3262114"/>
              <a:gd name="connsiteX0" fmla="*/ 1143 w 1398603"/>
              <a:gd name="connsiteY0" fmla="*/ 0 h 3487745"/>
              <a:gd name="connsiteX1" fmla="*/ 1398603 w 1398603"/>
              <a:gd name="connsiteY1" fmla="*/ 178130 h 3487745"/>
              <a:gd name="connsiteX2" fmla="*/ 1398603 w 1398603"/>
              <a:gd name="connsiteY2" fmla="*/ 3262114 h 3487745"/>
              <a:gd name="connsiteX3" fmla="*/ 1143 w 1398603"/>
              <a:gd name="connsiteY3" fmla="*/ 3487745 h 3487745"/>
              <a:gd name="connsiteX4" fmla="*/ 1143 w 1398603"/>
              <a:gd name="connsiteY4" fmla="*/ 0 h 3487745"/>
              <a:gd name="connsiteX0" fmla="*/ 1143 w 1398603"/>
              <a:gd name="connsiteY0" fmla="*/ 0 h 3611386"/>
              <a:gd name="connsiteX1" fmla="*/ 1398603 w 1398603"/>
              <a:gd name="connsiteY1" fmla="*/ 301771 h 3611386"/>
              <a:gd name="connsiteX2" fmla="*/ 1398603 w 1398603"/>
              <a:gd name="connsiteY2" fmla="*/ 3385755 h 3611386"/>
              <a:gd name="connsiteX3" fmla="*/ 1143 w 1398603"/>
              <a:gd name="connsiteY3" fmla="*/ 3611386 h 3611386"/>
              <a:gd name="connsiteX4" fmla="*/ 1143 w 1398603"/>
              <a:gd name="connsiteY4" fmla="*/ 0 h 3611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8603" h="3611386">
                <a:moveTo>
                  <a:pt x="1143" y="0"/>
                </a:moveTo>
                <a:lnTo>
                  <a:pt x="1398603" y="301771"/>
                </a:lnTo>
                <a:lnTo>
                  <a:pt x="1398603" y="3385755"/>
                </a:lnTo>
                <a:lnTo>
                  <a:pt x="1143" y="3611386"/>
                </a:lnTo>
                <a:cubicBezTo>
                  <a:pt x="5101" y="2524015"/>
                  <a:pt x="-2815" y="1087371"/>
                  <a:pt x="1143" y="0"/>
                </a:cubicBez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757" b="-7865"/>
            </a:stretch>
          </a:blipFill>
          <a:ln>
            <a:noFill/>
          </a:ln>
          <a:scene3d>
            <a:camera prst="orthographicFront">
              <a:rot lat="0" lon="3899935" rev="0"/>
            </a:camera>
            <a:lightRig rig="threePt" dir="t"/>
          </a:scene3d>
          <a:sp3d extrusionH="146050">
            <a:extrusionClr>
              <a:schemeClr val="tx1">
                <a:lumMod val="85000"/>
                <a:lumOff val="1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26" name="middle DOOR CLOSED Picture 6" descr="A picture containing wooden, old&#10;&#10;Description automatically generated">
            <a:extLst>
              <a:ext uri="{FF2B5EF4-FFF2-40B4-BE49-F238E27FC236}">
                <a16:creationId xmlns:a16="http://schemas.microsoft.com/office/drawing/2014/main" id="{F69A75C9-F0A5-44B0-A87F-0010885B91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8183778" y="1471572"/>
            <a:ext cx="2619113" cy="4522989"/>
          </a:xfrm>
          <a:prstGeom prst="rect">
            <a:avLst/>
          </a:prstGeom>
          <a:ln>
            <a:noFill/>
          </a:ln>
          <a:effectLst>
            <a:outerShdw blurRad="50800" dist="114300" algn="l" rotWithShape="0">
              <a:prstClr val="black">
                <a:alpha val="75000"/>
              </a:prstClr>
            </a:outerShdw>
            <a:softEdge rad="31750"/>
          </a:effectLst>
          <a:scene3d>
            <a:camera prst="orthographicFront">
              <a:rot lat="0" lon="20099960" rev="0"/>
            </a:camera>
            <a:lightRig rig="threePt" dir="t"/>
          </a:scene3d>
          <a:sp3d extrusionH="101600" prstMaterial="dkEdge">
            <a:extrusionClr>
              <a:schemeClr val="tx1">
                <a:lumMod val="85000"/>
                <a:lumOff val="15000"/>
              </a:schemeClr>
            </a:extrusionClr>
          </a:sp3d>
        </p:spPr>
      </p:pic>
      <p:sp>
        <p:nvSpPr>
          <p:cNvPr id="27" name="MIDDLE DOOR OPEN Rectangle 17">
            <a:extLst>
              <a:ext uri="{FF2B5EF4-FFF2-40B4-BE49-F238E27FC236}">
                <a16:creationId xmlns:a16="http://schemas.microsoft.com/office/drawing/2014/main" id="{D24EDE96-68AE-47A2-BD5A-F2A21A89C4E6}"/>
              </a:ext>
            </a:extLst>
          </p:cNvPr>
          <p:cNvSpPr/>
          <p:nvPr/>
        </p:nvSpPr>
        <p:spPr>
          <a:xfrm flipH="1">
            <a:off x="10234177" y="1071145"/>
            <a:ext cx="1439893" cy="5286250"/>
          </a:xfrm>
          <a:custGeom>
            <a:avLst/>
            <a:gdLst>
              <a:gd name="connsiteX0" fmla="*/ 0 w 1409335"/>
              <a:gd name="connsiteY0" fmla="*/ 0 h 3083984"/>
              <a:gd name="connsiteX1" fmla="*/ 1409335 w 1409335"/>
              <a:gd name="connsiteY1" fmla="*/ 0 h 3083984"/>
              <a:gd name="connsiteX2" fmla="*/ 1409335 w 1409335"/>
              <a:gd name="connsiteY2" fmla="*/ 3083984 h 3083984"/>
              <a:gd name="connsiteX3" fmla="*/ 0 w 1409335"/>
              <a:gd name="connsiteY3" fmla="*/ 3083984 h 3083984"/>
              <a:gd name="connsiteX4" fmla="*/ 0 w 1409335"/>
              <a:gd name="connsiteY4" fmla="*/ 0 h 3083984"/>
              <a:gd name="connsiteX0" fmla="*/ 11875 w 1409335"/>
              <a:gd name="connsiteY0" fmla="*/ 0 h 3262114"/>
              <a:gd name="connsiteX1" fmla="*/ 1409335 w 1409335"/>
              <a:gd name="connsiteY1" fmla="*/ 178130 h 3262114"/>
              <a:gd name="connsiteX2" fmla="*/ 1409335 w 1409335"/>
              <a:gd name="connsiteY2" fmla="*/ 3262114 h 3262114"/>
              <a:gd name="connsiteX3" fmla="*/ 0 w 1409335"/>
              <a:gd name="connsiteY3" fmla="*/ 3262114 h 3262114"/>
              <a:gd name="connsiteX4" fmla="*/ 11875 w 1409335"/>
              <a:gd name="connsiteY4" fmla="*/ 0 h 3262114"/>
              <a:gd name="connsiteX0" fmla="*/ 1143 w 1398603"/>
              <a:gd name="connsiteY0" fmla="*/ 0 h 3487745"/>
              <a:gd name="connsiteX1" fmla="*/ 1398603 w 1398603"/>
              <a:gd name="connsiteY1" fmla="*/ 178130 h 3487745"/>
              <a:gd name="connsiteX2" fmla="*/ 1398603 w 1398603"/>
              <a:gd name="connsiteY2" fmla="*/ 3262114 h 3487745"/>
              <a:gd name="connsiteX3" fmla="*/ 1143 w 1398603"/>
              <a:gd name="connsiteY3" fmla="*/ 3487745 h 3487745"/>
              <a:gd name="connsiteX4" fmla="*/ 1143 w 1398603"/>
              <a:gd name="connsiteY4" fmla="*/ 0 h 3487745"/>
              <a:gd name="connsiteX0" fmla="*/ 1143 w 1398603"/>
              <a:gd name="connsiteY0" fmla="*/ 0 h 3611386"/>
              <a:gd name="connsiteX1" fmla="*/ 1398603 w 1398603"/>
              <a:gd name="connsiteY1" fmla="*/ 301771 h 3611386"/>
              <a:gd name="connsiteX2" fmla="*/ 1398603 w 1398603"/>
              <a:gd name="connsiteY2" fmla="*/ 3385755 h 3611386"/>
              <a:gd name="connsiteX3" fmla="*/ 1143 w 1398603"/>
              <a:gd name="connsiteY3" fmla="*/ 3611386 h 3611386"/>
              <a:gd name="connsiteX4" fmla="*/ 1143 w 1398603"/>
              <a:gd name="connsiteY4" fmla="*/ 0 h 3611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8603" h="3611386">
                <a:moveTo>
                  <a:pt x="1143" y="0"/>
                </a:moveTo>
                <a:lnTo>
                  <a:pt x="1398603" y="301771"/>
                </a:lnTo>
                <a:lnTo>
                  <a:pt x="1398603" y="3385755"/>
                </a:lnTo>
                <a:lnTo>
                  <a:pt x="1143" y="3611386"/>
                </a:lnTo>
                <a:cubicBezTo>
                  <a:pt x="5101" y="2524015"/>
                  <a:pt x="-2815" y="1087371"/>
                  <a:pt x="1143" y="0"/>
                </a:cubicBez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757" b="-7865"/>
            </a:stretch>
          </a:blipFill>
          <a:ln>
            <a:noFill/>
          </a:ln>
          <a:scene3d>
            <a:camera prst="orthographicFront">
              <a:rot lat="0" lon="3899935" rev="0"/>
            </a:camera>
            <a:lightRig rig="threePt" dir="t"/>
          </a:scene3d>
          <a:sp3d extrusionH="146050">
            <a:extrusionClr>
              <a:schemeClr val="tx1">
                <a:lumMod val="85000"/>
                <a:lumOff val="1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0" name="MONSTER Freeform: Shape 41">
            <a:hlinkHover r:id="" action="ppaction://noaction">
              <a:snd r:embed="rId7" name="Growl.wav"/>
            </a:hlinkHover>
            <a:extLst>
              <a:ext uri="{FF2B5EF4-FFF2-40B4-BE49-F238E27FC236}">
                <a16:creationId xmlns:a16="http://schemas.microsoft.com/office/drawing/2014/main" id="{C0C4CEC0-5B01-4A38-B3F5-74B19C1ADC04}"/>
              </a:ext>
            </a:extLst>
          </p:cNvPr>
          <p:cNvSpPr/>
          <p:nvPr/>
        </p:nvSpPr>
        <p:spPr>
          <a:xfrm>
            <a:off x="6966675" y="-118534"/>
            <a:ext cx="5760000" cy="8280000"/>
          </a:xfrm>
          <a:custGeom>
            <a:avLst/>
            <a:gdLst>
              <a:gd name="connsiteX0" fmla="*/ 1261241 w 4151586"/>
              <a:gd name="connsiteY0" fmla="*/ 136634 h 6747641"/>
              <a:gd name="connsiteX1" fmla="*/ 1072055 w 4151586"/>
              <a:gd name="connsiteY1" fmla="*/ 525517 h 6747641"/>
              <a:gd name="connsiteX2" fmla="*/ 536027 w 4151586"/>
              <a:gd name="connsiteY2" fmla="*/ 672662 h 6747641"/>
              <a:gd name="connsiteX3" fmla="*/ 220717 w 4151586"/>
              <a:gd name="connsiteY3" fmla="*/ 956441 h 6747641"/>
              <a:gd name="connsiteX4" fmla="*/ 220717 w 4151586"/>
              <a:gd name="connsiteY4" fmla="*/ 1229710 h 6747641"/>
              <a:gd name="connsiteX5" fmla="*/ 430924 w 4151586"/>
              <a:gd name="connsiteY5" fmla="*/ 1629103 h 6747641"/>
              <a:gd name="connsiteX6" fmla="*/ 609600 w 4151586"/>
              <a:gd name="connsiteY6" fmla="*/ 1839310 h 6747641"/>
              <a:gd name="connsiteX7" fmla="*/ 504496 w 4151586"/>
              <a:gd name="connsiteY7" fmla="*/ 2049517 h 6747641"/>
              <a:gd name="connsiteX8" fmla="*/ 767255 w 4151586"/>
              <a:gd name="connsiteY8" fmla="*/ 2102069 h 6747641"/>
              <a:gd name="connsiteX9" fmla="*/ 956441 w 4151586"/>
              <a:gd name="connsiteY9" fmla="*/ 1807779 h 6747641"/>
              <a:gd name="connsiteX10" fmla="*/ 893379 w 4151586"/>
              <a:gd name="connsiteY10" fmla="*/ 1387365 h 6747641"/>
              <a:gd name="connsiteX11" fmla="*/ 809296 w 4151586"/>
              <a:gd name="connsiteY11" fmla="*/ 1187669 h 6747641"/>
              <a:gd name="connsiteX12" fmla="*/ 987972 w 4151586"/>
              <a:gd name="connsiteY12" fmla="*/ 1145627 h 6747641"/>
              <a:gd name="connsiteX13" fmla="*/ 1156138 w 4151586"/>
              <a:gd name="connsiteY13" fmla="*/ 1618593 h 6747641"/>
              <a:gd name="connsiteX14" fmla="*/ 1187669 w 4151586"/>
              <a:gd name="connsiteY14" fmla="*/ 2028496 h 6747641"/>
              <a:gd name="connsiteX15" fmla="*/ 1135117 w 4151586"/>
              <a:gd name="connsiteY15" fmla="*/ 2501462 h 6747641"/>
              <a:gd name="connsiteX16" fmla="*/ 599089 w 4151586"/>
              <a:gd name="connsiteY16" fmla="*/ 3699641 h 6747641"/>
              <a:gd name="connsiteX17" fmla="*/ 609600 w 4151586"/>
              <a:gd name="connsiteY17" fmla="*/ 3804745 h 6747641"/>
              <a:gd name="connsiteX18" fmla="*/ 620110 w 4151586"/>
              <a:gd name="connsiteY18" fmla="*/ 3878317 h 6747641"/>
              <a:gd name="connsiteX19" fmla="*/ 620110 w 4151586"/>
              <a:gd name="connsiteY19" fmla="*/ 4004441 h 6747641"/>
              <a:gd name="connsiteX20" fmla="*/ 399393 w 4151586"/>
              <a:gd name="connsiteY20" fmla="*/ 4162096 h 6747641"/>
              <a:gd name="connsiteX21" fmla="*/ 346841 w 4151586"/>
              <a:gd name="connsiteY21" fmla="*/ 4708634 h 6747641"/>
              <a:gd name="connsiteX22" fmla="*/ 136634 w 4151586"/>
              <a:gd name="connsiteY22" fmla="*/ 5276193 h 6747641"/>
              <a:gd name="connsiteX23" fmla="*/ 31531 w 4151586"/>
              <a:gd name="connsiteY23" fmla="*/ 5602014 h 6747641"/>
              <a:gd name="connsiteX24" fmla="*/ 0 w 4151586"/>
              <a:gd name="connsiteY24" fmla="*/ 5927834 h 6747641"/>
              <a:gd name="connsiteX25" fmla="*/ 52551 w 4151586"/>
              <a:gd name="connsiteY25" fmla="*/ 6096000 h 6747641"/>
              <a:gd name="connsiteX26" fmla="*/ 693683 w 4151586"/>
              <a:gd name="connsiteY26" fmla="*/ 6232634 h 6747641"/>
              <a:gd name="connsiteX27" fmla="*/ 840827 w 4151586"/>
              <a:gd name="connsiteY27" fmla="*/ 6085489 h 6747641"/>
              <a:gd name="connsiteX28" fmla="*/ 777765 w 4151586"/>
              <a:gd name="connsiteY28" fmla="*/ 5549462 h 6747641"/>
              <a:gd name="connsiteX29" fmla="*/ 903889 w 4151586"/>
              <a:gd name="connsiteY29" fmla="*/ 5255172 h 6747641"/>
              <a:gd name="connsiteX30" fmla="*/ 893379 w 4151586"/>
              <a:gd name="connsiteY30" fmla="*/ 4708634 h 6747641"/>
              <a:gd name="connsiteX31" fmla="*/ 1019503 w 4151586"/>
              <a:gd name="connsiteY31" fmla="*/ 4593020 h 6747641"/>
              <a:gd name="connsiteX32" fmla="*/ 1030014 w 4151586"/>
              <a:gd name="connsiteY32" fmla="*/ 5307724 h 6747641"/>
              <a:gd name="connsiteX33" fmla="*/ 1103586 w 4151586"/>
              <a:gd name="connsiteY33" fmla="*/ 5412827 h 6747641"/>
              <a:gd name="connsiteX34" fmla="*/ 1219200 w 4151586"/>
              <a:gd name="connsiteY34" fmla="*/ 5896303 h 6747641"/>
              <a:gd name="connsiteX35" fmla="*/ 1471448 w 4151586"/>
              <a:gd name="connsiteY35" fmla="*/ 5969876 h 6747641"/>
              <a:gd name="connsiteX36" fmla="*/ 1629103 w 4151586"/>
              <a:gd name="connsiteY36" fmla="*/ 5538952 h 6747641"/>
              <a:gd name="connsiteX37" fmla="*/ 1744717 w 4151586"/>
              <a:gd name="connsiteY37" fmla="*/ 5076496 h 6747641"/>
              <a:gd name="connsiteX38" fmla="*/ 1860331 w 4151586"/>
              <a:gd name="connsiteY38" fmla="*/ 4750676 h 6747641"/>
              <a:gd name="connsiteX39" fmla="*/ 2165131 w 4151586"/>
              <a:gd name="connsiteY39" fmla="*/ 4698124 h 6747641"/>
              <a:gd name="connsiteX40" fmla="*/ 2301765 w 4151586"/>
              <a:gd name="connsiteY40" fmla="*/ 4929352 h 6747641"/>
              <a:gd name="connsiteX41" fmla="*/ 2270234 w 4151586"/>
              <a:gd name="connsiteY41" fmla="*/ 5465379 h 6747641"/>
              <a:gd name="connsiteX42" fmla="*/ 2396358 w 4151586"/>
              <a:gd name="connsiteY42" fmla="*/ 5864772 h 6747641"/>
              <a:gd name="connsiteX43" fmla="*/ 2417379 w 4151586"/>
              <a:gd name="connsiteY43" fmla="*/ 6201103 h 6747641"/>
              <a:gd name="connsiteX44" fmla="*/ 2459420 w 4151586"/>
              <a:gd name="connsiteY44" fmla="*/ 6526924 h 6747641"/>
              <a:gd name="connsiteX45" fmla="*/ 2869324 w 4151586"/>
              <a:gd name="connsiteY45" fmla="*/ 6642538 h 6747641"/>
              <a:gd name="connsiteX46" fmla="*/ 3037489 w 4151586"/>
              <a:gd name="connsiteY46" fmla="*/ 6432331 h 6747641"/>
              <a:gd name="connsiteX47" fmla="*/ 2911365 w 4151586"/>
              <a:gd name="connsiteY47" fmla="*/ 5822731 h 6747641"/>
              <a:gd name="connsiteX48" fmla="*/ 2816772 w 4151586"/>
              <a:gd name="connsiteY48" fmla="*/ 5559972 h 6747641"/>
              <a:gd name="connsiteX49" fmla="*/ 3026979 w 4151586"/>
              <a:gd name="connsiteY49" fmla="*/ 5318234 h 6747641"/>
              <a:gd name="connsiteX50" fmla="*/ 3058510 w 4151586"/>
              <a:gd name="connsiteY50" fmla="*/ 4897820 h 6747641"/>
              <a:gd name="connsiteX51" fmla="*/ 3111062 w 4151586"/>
              <a:gd name="connsiteY51" fmla="*/ 4666593 h 6747641"/>
              <a:gd name="connsiteX52" fmla="*/ 3342289 w 4151586"/>
              <a:gd name="connsiteY52" fmla="*/ 4855779 h 6747641"/>
              <a:gd name="connsiteX53" fmla="*/ 3205655 w 4151586"/>
              <a:gd name="connsiteY53" fmla="*/ 5402317 h 6747641"/>
              <a:gd name="connsiteX54" fmla="*/ 3100551 w 4151586"/>
              <a:gd name="connsiteY54" fmla="*/ 6011917 h 6747641"/>
              <a:gd name="connsiteX55" fmla="*/ 3090041 w 4151586"/>
              <a:gd name="connsiteY55" fmla="*/ 6264165 h 6747641"/>
              <a:gd name="connsiteX56" fmla="*/ 3100551 w 4151586"/>
              <a:gd name="connsiteY56" fmla="*/ 6547945 h 6747641"/>
              <a:gd name="connsiteX57" fmla="*/ 3636579 w 4151586"/>
              <a:gd name="connsiteY57" fmla="*/ 6747641 h 6747641"/>
              <a:gd name="connsiteX58" fmla="*/ 3962400 w 4151586"/>
              <a:gd name="connsiteY58" fmla="*/ 6568965 h 6747641"/>
              <a:gd name="connsiteX59" fmla="*/ 4046483 w 4151586"/>
              <a:gd name="connsiteY59" fmla="*/ 6085489 h 6747641"/>
              <a:gd name="connsiteX60" fmla="*/ 4151586 w 4151586"/>
              <a:gd name="connsiteY60" fmla="*/ 5307724 h 6747641"/>
              <a:gd name="connsiteX61" fmla="*/ 4088524 w 4151586"/>
              <a:gd name="connsiteY61" fmla="*/ 4624552 h 6747641"/>
              <a:gd name="connsiteX62" fmla="*/ 4078014 w 4151586"/>
              <a:gd name="connsiteY62" fmla="*/ 4309241 h 6747641"/>
              <a:gd name="connsiteX63" fmla="*/ 3804745 w 4151586"/>
              <a:gd name="connsiteY63" fmla="*/ 3993931 h 6747641"/>
              <a:gd name="connsiteX64" fmla="*/ 3594538 w 4151586"/>
              <a:gd name="connsiteY64" fmla="*/ 3174124 h 6747641"/>
              <a:gd name="connsiteX65" fmla="*/ 3415862 w 4151586"/>
              <a:gd name="connsiteY65" fmla="*/ 2680138 h 6747641"/>
              <a:gd name="connsiteX66" fmla="*/ 3226676 w 4151586"/>
              <a:gd name="connsiteY66" fmla="*/ 2427889 h 6747641"/>
              <a:gd name="connsiteX67" fmla="*/ 3048000 w 4151586"/>
              <a:gd name="connsiteY67" fmla="*/ 2060027 h 6747641"/>
              <a:gd name="connsiteX68" fmla="*/ 2900855 w 4151586"/>
              <a:gd name="connsiteY68" fmla="*/ 1818289 h 6747641"/>
              <a:gd name="connsiteX69" fmla="*/ 2963917 w 4151586"/>
              <a:gd name="connsiteY69" fmla="*/ 1418896 h 6747641"/>
              <a:gd name="connsiteX70" fmla="*/ 3026979 w 4151586"/>
              <a:gd name="connsiteY70" fmla="*/ 1324303 h 6747641"/>
              <a:gd name="connsiteX71" fmla="*/ 2995448 w 4151586"/>
              <a:gd name="connsiteY71" fmla="*/ 1671145 h 6747641"/>
              <a:gd name="connsiteX72" fmla="*/ 3153103 w 4151586"/>
              <a:gd name="connsiteY72" fmla="*/ 2133600 h 6747641"/>
              <a:gd name="connsiteX73" fmla="*/ 3699641 w 4151586"/>
              <a:gd name="connsiteY73" fmla="*/ 2154620 h 6747641"/>
              <a:gd name="connsiteX74" fmla="*/ 3804745 w 4151586"/>
              <a:gd name="connsiteY74" fmla="*/ 1965434 h 6747641"/>
              <a:gd name="connsiteX75" fmla="*/ 3573517 w 4151586"/>
              <a:gd name="connsiteY75" fmla="*/ 1734207 h 6747641"/>
              <a:gd name="connsiteX76" fmla="*/ 3794234 w 4151586"/>
              <a:gd name="connsiteY76" fmla="*/ 1355834 h 6747641"/>
              <a:gd name="connsiteX77" fmla="*/ 3731172 w 4151586"/>
              <a:gd name="connsiteY77" fmla="*/ 767255 h 6747641"/>
              <a:gd name="connsiteX78" fmla="*/ 3657600 w 4151586"/>
              <a:gd name="connsiteY78" fmla="*/ 651641 h 6747641"/>
              <a:gd name="connsiteX79" fmla="*/ 3205655 w 4151586"/>
              <a:gd name="connsiteY79" fmla="*/ 420414 h 6747641"/>
              <a:gd name="connsiteX80" fmla="*/ 2953407 w 4151586"/>
              <a:gd name="connsiteY80" fmla="*/ 367862 h 6747641"/>
              <a:gd name="connsiteX81" fmla="*/ 2722179 w 4151586"/>
              <a:gd name="connsiteY81" fmla="*/ 10510 h 6747641"/>
              <a:gd name="connsiteX82" fmla="*/ 2564524 w 4151586"/>
              <a:gd name="connsiteY82" fmla="*/ 0 h 6747641"/>
              <a:gd name="connsiteX83" fmla="*/ 2459420 w 4151586"/>
              <a:gd name="connsiteY83" fmla="*/ 430924 h 6747641"/>
              <a:gd name="connsiteX84" fmla="*/ 2259724 w 4151586"/>
              <a:gd name="connsiteY84" fmla="*/ 630620 h 6747641"/>
              <a:gd name="connsiteX85" fmla="*/ 1944414 w 4151586"/>
              <a:gd name="connsiteY85" fmla="*/ 672662 h 6747641"/>
              <a:gd name="connsiteX86" fmla="*/ 1713186 w 4151586"/>
              <a:gd name="connsiteY86" fmla="*/ 620110 h 6747641"/>
              <a:gd name="connsiteX87" fmla="*/ 1566041 w 4151586"/>
              <a:gd name="connsiteY87" fmla="*/ 336331 h 6747641"/>
              <a:gd name="connsiteX88" fmla="*/ 1345324 w 4151586"/>
              <a:gd name="connsiteY88" fmla="*/ 73572 h 6747641"/>
              <a:gd name="connsiteX89" fmla="*/ 1261241 w 4151586"/>
              <a:gd name="connsiteY89" fmla="*/ 136634 h 6747641"/>
              <a:gd name="connsiteX0" fmla="*/ 1261241 w 4151586"/>
              <a:gd name="connsiteY0" fmla="*/ 136634 h 6642538"/>
              <a:gd name="connsiteX1" fmla="*/ 1072055 w 4151586"/>
              <a:gd name="connsiteY1" fmla="*/ 525517 h 6642538"/>
              <a:gd name="connsiteX2" fmla="*/ 536027 w 4151586"/>
              <a:gd name="connsiteY2" fmla="*/ 672662 h 6642538"/>
              <a:gd name="connsiteX3" fmla="*/ 220717 w 4151586"/>
              <a:gd name="connsiteY3" fmla="*/ 956441 h 6642538"/>
              <a:gd name="connsiteX4" fmla="*/ 220717 w 4151586"/>
              <a:gd name="connsiteY4" fmla="*/ 1229710 h 6642538"/>
              <a:gd name="connsiteX5" fmla="*/ 430924 w 4151586"/>
              <a:gd name="connsiteY5" fmla="*/ 1629103 h 6642538"/>
              <a:gd name="connsiteX6" fmla="*/ 609600 w 4151586"/>
              <a:gd name="connsiteY6" fmla="*/ 1839310 h 6642538"/>
              <a:gd name="connsiteX7" fmla="*/ 504496 w 4151586"/>
              <a:gd name="connsiteY7" fmla="*/ 2049517 h 6642538"/>
              <a:gd name="connsiteX8" fmla="*/ 767255 w 4151586"/>
              <a:gd name="connsiteY8" fmla="*/ 2102069 h 6642538"/>
              <a:gd name="connsiteX9" fmla="*/ 956441 w 4151586"/>
              <a:gd name="connsiteY9" fmla="*/ 1807779 h 6642538"/>
              <a:gd name="connsiteX10" fmla="*/ 893379 w 4151586"/>
              <a:gd name="connsiteY10" fmla="*/ 1387365 h 6642538"/>
              <a:gd name="connsiteX11" fmla="*/ 809296 w 4151586"/>
              <a:gd name="connsiteY11" fmla="*/ 1187669 h 6642538"/>
              <a:gd name="connsiteX12" fmla="*/ 987972 w 4151586"/>
              <a:gd name="connsiteY12" fmla="*/ 1145627 h 6642538"/>
              <a:gd name="connsiteX13" fmla="*/ 1156138 w 4151586"/>
              <a:gd name="connsiteY13" fmla="*/ 1618593 h 6642538"/>
              <a:gd name="connsiteX14" fmla="*/ 1187669 w 4151586"/>
              <a:gd name="connsiteY14" fmla="*/ 2028496 h 6642538"/>
              <a:gd name="connsiteX15" fmla="*/ 1135117 w 4151586"/>
              <a:gd name="connsiteY15" fmla="*/ 2501462 h 6642538"/>
              <a:gd name="connsiteX16" fmla="*/ 599089 w 4151586"/>
              <a:gd name="connsiteY16" fmla="*/ 3699641 h 6642538"/>
              <a:gd name="connsiteX17" fmla="*/ 609600 w 4151586"/>
              <a:gd name="connsiteY17" fmla="*/ 3804745 h 6642538"/>
              <a:gd name="connsiteX18" fmla="*/ 620110 w 4151586"/>
              <a:gd name="connsiteY18" fmla="*/ 3878317 h 6642538"/>
              <a:gd name="connsiteX19" fmla="*/ 620110 w 4151586"/>
              <a:gd name="connsiteY19" fmla="*/ 4004441 h 6642538"/>
              <a:gd name="connsiteX20" fmla="*/ 399393 w 4151586"/>
              <a:gd name="connsiteY20" fmla="*/ 4162096 h 6642538"/>
              <a:gd name="connsiteX21" fmla="*/ 346841 w 4151586"/>
              <a:gd name="connsiteY21" fmla="*/ 4708634 h 6642538"/>
              <a:gd name="connsiteX22" fmla="*/ 136634 w 4151586"/>
              <a:gd name="connsiteY22" fmla="*/ 5276193 h 6642538"/>
              <a:gd name="connsiteX23" fmla="*/ 31531 w 4151586"/>
              <a:gd name="connsiteY23" fmla="*/ 5602014 h 6642538"/>
              <a:gd name="connsiteX24" fmla="*/ 0 w 4151586"/>
              <a:gd name="connsiteY24" fmla="*/ 5927834 h 6642538"/>
              <a:gd name="connsiteX25" fmla="*/ 52551 w 4151586"/>
              <a:gd name="connsiteY25" fmla="*/ 6096000 h 6642538"/>
              <a:gd name="connsiteX26" fmla="*/ 693683 w 4151586"/>
              <a:gd name="connsiteY26" fmla="*/ 6232634 h 6642538"/>
              <a:gd name="connsiteX27" fmla="*/ 840827 w 4151586"/>
              <a:gd name="connsiteY27" fmla="*/ 6085489 h 6642538"/>
              <a:gd name="connsiteX28" fmla="*/ 777765 w 4151586"/>
              <a:gd name="connsiteY28" fmla="*/ 5549462 h 6642538"/>
              <a:gd name="connsiteX29" fmla="*/ 903889 w 4151586"/>
              <a:gd name="connsiteY29" fmla="*/ 5255172 h 6642538"/>
              <a:gd name="connsiteX30" fmla="*/ 893379 w 4151586"/>
              <a:gd name="connsiteY30" fmla="*/ 4708634 h 6642538"/>
              <a:gd name="connsiteX31" fmla="*/ 1019503 w 4151586"/>
              <a:gd name="connsiteY31" fmla="*/ 4593020 h 6642538"/>
              <a:gd name="connsiteX32" fmla="*/ 1030014 w 4151586"/>
              <a:gd name="connsiteY32" fmla="*/ 5307724 h 6642538"/>
              <a:gd name="connsiteX33" fmla="*/ 1103586 w 4151586"/>
              <a:gd name="connsiteY33" fmla="*/ 5412827 h 6642538"/>
              <a:gd name="connsiteX34" fmla="*/ 1219200 w 4151586"/>
              <a:gd name="connsiteY34" fmla="*/ 5896303 h 6642538"/>
              <a:gd name="connsiteX35" fmla="*/ 1471448 w 4151586"/>
              <a:gd name="connsiteY35" fmla="*/ 5969876 h 6642538"/>
              <a:gd name="connsiteX36" fmla="*/ 1629103 w 4151586"/>
              <a:gd name="connsiteY36" fmla="*/ 5538952 h 6642538"/>
              <a:gd name="connsiteX37" fmla="*/ 1744717 w 4151586"/>
              <a:gd name="connsiteY37" fmla="*/ 5076496 h 6642538"/>
              <a:gd name="connsiteX38" fmla="*/ 1860331 w 4151586"/>
              <a:gd name="connsiteY38" fmla="*/ 4750676 h 6642538"/>
              <a:gd name="connsiteX39" fmla="*/ 2165131 w 4151586"/>
              <a:gd name="connsiteY39" fmla="*/ 4698124 h 6642538"/>
              <a:gd name="connsiteX40" fmla="*/ 2301765 w 4151586"/>
              <a:gd name="connsiteY40" fmla="*/ 4929352 h 6642538"/>
              <a:gd name="connsiteX41" fmla="*/ 2270234 w 4151586"/>
              <a:gd name="connsiteY41" fmla="*/ 5465379 h 6642538"/>
              <a:gd name="connsiteX42" fmla="*/ 2396358 w 4151586"/>
              <a:gd name="connsiteY42" fmla="*/ 5864772 h 6642538"/>
              <a:gd name="connsiteX43" fmla="*/ 2417379 w 4151586"/>
              <a:gd name="connsiteY43" fmla="*/ 6201103 h 6642538"/>
              <a:gd name="connsiteX44" fmla="*/ 2459420 w 4151586"/>
              <a:gd name="connsiteY44" fmla="*/ 6526924 h 6642538"/>
              <a:gd name="connsiteX45" fmla="*/ 2869324 w 4151586"/>
              <a:gd name="connsiteY45" fmla="*/ 6642538 h 6642538"/>
              <a:gd name="connsiteX46" fmla="*/ 3037489 w 4151586"/>
              <a:gd name="connsiteY46" fmla="*/ 6432331 h 6642538"/>
              <a:gd name="connsiteX47" fmla="*/ 2911365 w 4151586"/>
              <a:gd name="connsiteY47" fmla="*/ 5822731 h 6642538"/>
              <a:gd name="connsiteX48" fmla="*/ 2816772 w 4151586"/>
              <a:gd name="connsiteY48" fmla="*/ 5559972 h 6642538"/>
              <a:gd name="connsiteX49" fmla="*/ 3026979 w 4151586"/>
              <a:gd name="connsiteY49" fmla="*/ 5318234 h 6642538"/>
              <a:gd name="connsiteX50" fmla="*/ 3058510 w 4151586"/>
              <a:gd name="connsiteY50" fmla="*/ 4897820 h 6642538"/>
              <a:gd name="connsiteX51" fmla="*/ 3111062 w 4151586"/>
              <a:gd name="connsiteY51" fmla="*/ 4666593 h 6642538"/>
              <a:gd name="connsiteX52" fmla="*/ 3342289 w 4151586"/>
              <a:gd name="connsiteY52" fmla="*/ 4855779 h 6642538"/>
              <a:gd name="connsiteX53" fmla="*/ 3205655 w 4151586"/>
              <a:gd name="connsiteY53" fmla="*/ 5402317 h 6642538"/>
              <a:gd name="connsiteX54" fmla="*/ 3100551 w 4151586"/>
              <a:gd name="connsiteY54" fmla="*/ 6011917 h 6642538"/>
              <a:gd name="connsiteX55" fmla="*/ 3090041 w 4151586"/>
              <a:gd name="connsiteY55" fmla="*/ 6264165 h 6642538"/>
              <a:gd name="connsiteX56" fmla="*/ 3100551 w 4151586"/>
              <a:gd name="connsiteY56" fmla="*/ 6547945 h 6642538"/>
              <a:gd name="connsiteX57" fmla="*/ 3668110 w 4151586"/>
              <a:gd name="connsiteY57" fmla="*/ 6495393 h 6642538"/>
              <a:gd name="connsiteX58" fmla="*/ 3962400 w 4151586"/>
              <a:gd name="connsiteY58" fmla="*/ 6568965 h 6642538"/>
              <a:gd name="connsiteX59" fmla="*/ 4046483 w 4151586"/>
              <a:gd name="connsiteY59" fmla="*/ 6085489 h 6642538"/>
              <a:gd name="connsiteX60" fmla="*/ 4151586 w 4151586"/>
              <a:gd name="connsiteY60" fmla="*/ 5307724 h 6642538"/>
              <a:gd name="connsiteX61" fmla="*/ 4088524 w 4151586"/>
              <a:gd name="connsiteY61" fmla="*/ 4624552 h 6642538"/>
              <a:gd name="connsiteX62" fmla="*/ 4078014 w 4151586"/>
              <a:gd name="connsiteY62" fmla="*/ 4309241 h 6642538"/>
              <a:gd name="connsiteX63" fmla="*/ 3804745 w 4151586"/>
              <a:gd name="connsiteY63" fmla="*/ 3993931 h 6642538"/>
              <a:gd name="connsiteX64" fmla="*/ 3594538 w 4151586"/>
              <a:gd name="connsiteY64" fmla="*/ 3174124 h 6642538"/>
              <a:gd name="connsiteX65" fmla="*/ 3415862 w 4151586"/>
              <a:gd name="connsiteY65" fmla="*/ 2680138 h 6642538"/>
              <a:gd name="connsiteX66" fmla="*/ 3226676 w 4151586"/>
              <a:gd name="connsiteY66" fmla="*/ 2427889 h 6642538"/>
              <a:gd name="connsiteX67" fmla="*/ 3048000 w 4151586"/>
              <a:gd name="connsiteY67" fmla="*/ 2060027 h 6642538"/>
              <a:gd name="connsiteX68" fmla="*/ 2900855 w 4151586"/>
              <a:gd name="connsiteY68" fmla="*/ 1818289 h 6642538"/>
              <a:gd name="connsiteX69" fmla="*/ 2963917 w 4151586"/>
              <a:gd name="connsiteY69" fmla="*/ 1418896 h 6642538"/>
              <a:gd name="connsiteX70" fmla="*/ 3026979 w 4151586"/>
              <a:gd name="connsiteY70" fmla="*/ 1324303 h 6642538"/>
              <a:gd name="connsiteX71" fmla="*/ 2995448 w 4151586"/>
              <a:gd name="connsiteY71" fmla="*/ 1671145 h 6642538"/>
              <a:gd name="connsiteX72" fmla="*/ 3153103 w 4151586"/>
              <a:gd name="connsiteY72" fmla="*/ 2133600 h 6642538"/>
              <a:gd name="connsiteX73" fmla="*/ 3699641 w 4151586"/>
              <a:gd name="connsiteY73" fmla="*/ 2154620 h 6642538"/>
              <a:gd name="connsiteX74" fmla="*/ 3804745 w 4151586"/>
              <a:gd name="connsiteY74" fmla="*/ 1965434 h 6642538"/>
              <a:gd name="connsiteX75" fmla="*/ 3573517 w 4151586"/>
              <a:gd name="connsiteY75" fmla="*/ 1734207 h 6642538"/>
              <a:gd name="connsiteX76" fmla="*/ 3794234 w 4151586"/>
              <a:gd name="connsiteY76" fmla="*/ 1355834 h 6642538"/>
              <a:gd name="connsiteX77" fmla="*/ 3731172 w 4151586"/>
              <a:gd name="connsiteY77" fmla="*/ 767255 h 6642538"/>
              <a:gd name="connsiteX78" fmla="*/ 3657600 w 4151586"/>
              <a:gd name="connsiteY78" fmla="*/ 651641 h 6642538"/>
              <a:gd name="connsiteX79" fmla="*/ 3205655 w 4151586"/>
              <a:gd name="connsiteY79" fmla="*/ 420414 h 6642538"/>
              <a:gd name="connsiteX80" fmla="*/ 2953407 w 4151586"/>
              <a:gd name="connsiteY80" fmla="*/ 367862 h 6642538"/>
              <a:gd name="connsiteX81" fmla="*/ 2722179 w 4151586"/>
              <a:gd name="connsiteY81" fmla="*/ 10510 h 6642538"/>
              <a:gd name="connsiteX82" fmla="*/ 2564524 w 4151586"/>
              <a:gd name="connsiteY82" fmla="*/ 0 h 6642538"/>
              <a:gd name="connsiteX83" fmla="*/ 2459420 w 4151586"/>
              <a:gd name="connsiteY83" fmla="*/ 430924 h 6642538"/>
              <a:gd name="connsiteX84" fmla="*/ 2259724 w 4151586"/>
              <a:gd name="connsiteY84" fmla="*/ 630620 h 6642538"/>
              <a:gd name="connsiteX85" fmla="*/ 1944414 w 4151586"/>
              <a:gd name="connsiteY85" fmla="*/ 672662 h 6642538"/>
              <a:gd name="connsiteX86" fmla="*/ 1713186 w 4151586"/>
              <a:gd name="connsiteY86" fmla="*/ 620110 h 6642538"/>
              <a:gd name="connsiteX87" fmla="*/ 1566041 w 4151586"/>
              <a:gd name="connsiteY87" fmla="*/ 336331 h 6642538"/>
              <a:gd name="connsiteX88" fmla="*/ 1345324 w 4151586"/>
              <a:gd name="connsiteY88" fmla="*/ 73572 h 6642538"/>
              <a:gd name="connsiteX89" fmla="*/ 1261241 w 4151586"/>
              <a:gd name="connsiteY89" fmla="*/ 136634 h 6642538"/>
              <a:gd name="connsiteX0" fmla="*/ 1261241 w 4151586"/>
              <a:gd name="connsiteY0" fmla="*/ 136634 h 6642538"/>
              <a:gd name="connsiteX1" fmla="*/ 1072055 w 4151586"/>
              <a:gd name="connsiteY1" fmla="*/ 525517 h 6642538"/>
              <a:gd name="connsiteX2" fmla="*/ 536027 w 4151586"/>
              <a:gd name="connsiteY2" fmla="*/ 672662 h 6642538"/>
              <a:gd name="connsiteX3" fmla="*/ 220717 w 4151586"/>
              <a:gd name="connsiteY3" fmla="*/ 956441 h 6642538"/>
              <a:gd name="connsiteX4" fmla="*/ 220717 w 4151586"/>
              <a:gd name="connsiteY4" fmla="*/ 1229710 h 6642538"/>
              <a:gd name="connsiteX5" fmla="*/ 430924 w 4151586"/>
              <a:gd name="connsiteY5" fmla="*/ 1629103 h 6642538"/>
              <a:gd name="connsiteX6" fmla="*/ 609600 w 4151586"/>
              <a:gd name="connsiteY6" fmla="*/ 1839310 h 6642538"/>
              <a:gd name="connsiteX7" fmla="*/ 504496 w 4151586"/>
              <a:gd name="connsiteY7" fmla="*/ 2049517 h 6642538"/>
              <a:gd name="connsiteX8" fmla="*/ 767255 w 4151586"/>
              <a:gd name="connsiteY8" fmla="*/ 2102069 h 6642538"/>
              <a:gd name="connsiteX9" fmla="*/ 956441 w 4151586"/>
              <a:gd name="connsiteY9" fmla="*/ 1807779 h 6642538"/>
              <a:gd name="connsiteX10" fmla="*/ 893379 w 4151586"/>
              <a:gd name="connsiteY10" fmla="*/ 1387365 h 6642538"/>
              <a:gd name="connsiteX11" fmla="*/ 809296 w 4151586"/>
              <a:gd name="connsiteY11" fmla="*/ 1187669 h 6642538"/>
              <a:gd name="connsiteX12" fmla="*/ 987972 w 4151586"/>
              <a:gd name="connsiteY12" fmla="*/ 1145627 h 6642538"/>
              <a:gd name="connsiteX13" fmla="*/ 1156138 w 4151586"/>
              <a:gd name="connsiteY13" fmla="*/ 1618593 h 6642538"/>
              <a:gd name="connsiteX14" fmla="*/ 1187669 w 4151586"/>
              <a:gd name="connsiteY14" fmla="*/ 2028496 h 6642538"/>
              <a:gd name="connsiteX15" fmla="*/ 1135117 w 4151586"/>
              <a:gd name="connsiteY15" fmla="*/ 2501462 h 6642538"/>
              <a:gd name="connsiteX16" fmla="*/ 599089 w 4151586"/>
              <a:gd name="connsiteY16" fmla="*/ 3699641 h 6642538"/>
              <a:gd name="connsiteX17" fmla="*/ 609600 w 4151586"/>
              <a:gd name="connsiteY17" fmla="*/ 3804745 h 6642538"/>
              <a:gd name="connsiteX18" fmla="*/ 620110 w 4151586"/>
              <a:gd name="connsiteY18" fmla="*/ 3878317 h 6642538"/>
              <a:gd name="connsiteX19" fmla="*/ 620110 w 4151586"/>
              <a:gd name="connsiteY19" fmla="*/ 4004441 h 6642538"/>
              <a:gd name="connsiteX20" fmla="*/ 399393 w 4151586"/>
              <a:gd name="connsiteY20" fmla="*/ 4162096 h 6642538"/>
              <a:gd name="connsiteX21" fmla="*/ 346841 w 4151586"/>
              <a:gd name="connsiteY21" fmla="*/ 4708634 h 6642538"/>
              <a:gd name="connsiteX22" fmla="*/ 136634 w 4151586"/>
              <a:gd name="connsiteY22" fmla="*/ 5276193 h 6642538"/>
              <a:gd name="connsiteX23" fmla="*/ 31531 w 4151586"/>
              <a:gd name="connsiteY23" fmla="*/ 5602014 h 6642538"/>
              <a:gd name="connsiteX24" fmla="*/ 0 w 4151586"/>
              <a:gd name="connsiteY24" fmla="*/ 5927834 h 6642538"/>
              <a:gd name="connsiteX25" fmla="*/ 52551 w 4151586"/>
              <a:gd name="connsiteY25" fmla="*/ 6096000 h 6642538"/>
              <a:gd name="connsiteX26" fmla="*/ 693683 w 4151586"/>
              <a:gd name="connsiteY26" fmla="*/ 6232634 h 6642538"/>
              <a:gd name="connsiteX27" fmla="*/ 840827 w 4151586"/>
              <a:gd name="connsiteY27" fmla="*/ 6085489 h 6642538"/>
              <a:gd name="connsiteX28" fmla="*/ 777765 w 4151586"/>
              <a:gd name="connsiteY28" fmla="*/ 5549462 h 6642538"/>
              <a:gd name="connsiteX29" fmla="*/ 903889 w 4151586"/>
              <a:gd name="connsiteY29" fmla="*/ 5255172 h 6642538"/>
              <a:gd name="connsiteX30" fmla="*/ 893379 w 4151586"/>
              <a:gd name="connsiteY30" fmla="*/ 4708634 h 6642538"/>
              <a:gd name="connsiteX31" fmla="*/ 1019503 w 4151586"/>
              <a:gd name="connsiteY31" fmla="*/ 4593020 h 6642538"/>
              <a:gd name="connsiteX32" fmla="*/ 1030014 w 4151586"/>
              <a:gd name="connsiteY32" fmla="*/ 5307724 h 6642538"/>
              <a:gd name="connsiteX33" fmla="*/ 1103586 w 4151586"/>
              <a:gd name="connsiteY33" fmla="*/ 5412827 h 6642538"/>
              <a:gd name="connsiteX34" fmla="*/ 1219200 w 4151586"/>
              <a:gd name="connsiteY34" fmla="*/ 5896303 h 6642538"/>
              <a:gd name="connsiteX35" fmla="*/ 1471448 w 4151586"/>
              <a:gd name="connsiteY35" fmla="*/ 5969876 h 6642538"/>
              <a:gd name="connsiteX36" fmla="*/ 1629103 w 4151586"/>
              <a:gd name="connsiteY36" fmla="*/ 5538952 h 6642538"/>
              <a:gd name="connsiteX37" fmla="*/ 1744717 w 4151586"/>
              <a:gd name="connsiteY37" fmla="*/ 5076496 h 6642538"/>
              <a:gd name="connsiteX38" fmla="*/ 1860331 w 4151586"/>
              <a:gd name="connsiteY38" fmla="*/ 4750676 h 6642538"/>
              <a:gd name="connsiteX39" fmla="*/ 2165131 w 4151586"/>
              <a:gd name="connsiteY39" fmla="*/ 4698124 h 6642538"/>
              <a:gd name="connsiteX40" fmla="*/ 2301765 w 4151586"/>
              <a:gd name="connsiteY40" fmla="*/ 4929352 h 6642538"/>
              <a:gd name="connsiteX41" fmla="*/ 2270234 w 4151586"/>
              <a:gd name="connsiteY41" fmla="*/ 5465379 h 6642538"/>
              <a:gd name="connsiteX42" fmla="*/ 2396358 w 4151586"/>
              <a:gd name="connsiteY42" fmla="*/ 5864772 h 6642538"/>
              <a:gd name="connsiteX43" fmla="*/ 2417379 w 4151586"/>
              <a:gd name="connsiteY43" fmla="*/ 6201103 h 6642538"/>
              <a:gd name="connsiteX44" fmla="*/ 2459420 w 4151586"/>
              <a:gd name="connsiteY44" fmla="*/ 6526924 h 6642538"/>
              <a:gd name="connsiteX45" fmla="*/ 2869324 w 4151586"/>
              <a:gd name="connsiteY45" fmla="*/ 6642538 h 6642538"/>
              <a:gd name="connsiteX46" fmla="*/ 3037489 w 4151586"/>
              <a:gd name="connsiteY46" fmla="*/ 6432331 h 6642538"/>
              <a:gd name="connsiteX47" fmla="*/ 2911365 w 4151586"/>
              <a:gd name="connsiteY47" fmla="*/ 5822731 h 6642538"/>
              <a:gd name="connsiteX48" fmla="*/ 2816772 w 4151586"/>
              <a:gd name="connsiteY48" fmla="*/ 5559972 h 6642538"/>
              <a:gd name="connsiteX49" fmla="*/ 3026979 w 4151586"/>
              <a:gd name="connsiteY49" fmla="*/ 5318234 h 6642538"/>
              <a:gd name="connsiteX50" fmla="*/ 3058510 w 4151586"/>
              <a:gd name="connsiteY50" fmla="*/ 4897820 h 6642538"/>
              <a:gd name="connsiteX51" fmla="*/ 3111062 w 4151586"/>
              <a:gd name="connsiteY51" fmla="*/ 4666593 h 6642538"/>
              <a:gd name="connsiteX52" fmla="*/ 3342289 w 4151586"/>
              <a:gd name="connsiteY52" fmla="*/ 4855779 h 6642538"/>
              <a:gd name="connsiteX53" fmla="*/ 3205655 w 4151586"/>
              <a:gd name="connsiteY53" fmla="*/ 5402317 h 6642538"/>
              <a:gd name="connsiteX54" fmla="*/ 3100551 w 4151586"/>
              <a:gd name="connsiteY54" fmla="*/ 6011917 h 6642538"/>
              <a:gd name="connsiteX55" fmla="*/ 3090041 w 4151586"/>
              <a:gd name="connsiteY55" fmla="*/ 6264165 h 6642538"/>
              <a:gd name="connsiteX56" fmla="*/ 3226675 w 4151586"/>
              <a:gd name="connsiteY56" fmla="*/ 6411310 h 6642538"/>
              <a:gd name="connsiteX57" fmla="*/ 3668110 w 4151586"/>
              <a:gd name="connsiteY57" fmla="*/ 6495393 h 6642538"/>
              <a:gd name="connsiteX58" fmla="*/ 3962400 w 4151586"/>
              <a:gd name="connsiteY58" fmla="*/ 6568965 h 6642538"/>
              <a:gd name="connsiteX59" fmla="*/ 4046483 w 4151586"/>
              <a:gd name="connsiteY59" fmla="*/ 6085489 h 6642538"/>
              <a:gd name="connsiteX60" fmla="*/ 4151586 w 4151586"/>
              <a:gd name="connsiteY60" fmla="*/ 5307724 h 6642538"/>
              <a:gd name="connsiteX61" fmla="*/ 4088524 w 4151586"/>
              <a:gd name="connsiteY61" fmla="*/ 4624552 h 6642538"/>
              <a:gd name="connsiteX62" fmla="*/ 4078014 w 4151586"/>
              <a:gd name="connsiteY62" fmla="*/ 4309241 h 6642538"/>
              <a:gd name="connsiteX63" fmla="*/ 3804745 w 4151586"/>
              <a:gd name="connsiteY63" fmla="*/ 3993931 h 6642538"/>
              <a:gd name="connsiteX64" fmla="*/ 3594538 w 4151586"/>
              <a:gd name="connsiteY64" fmla="*/ 3174124 h 6642538"/>
              <a:gd name="connsiteX65" fmla="*/ 3415862 w 4151586"/>
              <a:gd name="connsiteY65" fmla="*/ 2680138 h 6642538"/>
              <a:gd name="connsiteX66" fmla="*/ 3226676 w 4151586"/>
              <a:gd name="connsiteY66" fmla="*/ 2427889 h 6642538"/>
              <a:gd name="connsiteX67" fmla="*/ 3048000 w 4151586"/>
              <a:gd name="connsiteY67" fmla="*/ 2060027 h 6642538"/>
              <a:gd name="connsiteX68" fmla="*/ 2900855 w 4151586"/>
              <a:gd name="connsiteY68" fmla="*/ 1818289 h 6642538"/>
              <a:gd name="connsiteX69" fmla="*/ 2963917 w 4151586"/>
              <a:gd name="connsiteY69" fmla="*/ 1418896 h 6642538"/>
              <a:gd name="connsiteX70" fmla="*/ 3026979 w 4151586"/>
              <a:gd name="connsiteY70" fmla="*/ 1324303 h 6642538"/>
              <a:gd name="connsiteX71" fmla="*/ 2995448 w 4151586"/>
              <a:gd name="connsiteY71" fmla="*/ 1671145 h 6642538"/>
              <a:gd name="connsiteX72" fmla="*/ 3153103 w 4151586"/>
              <a:gd name="connsiteY72" fmla="*/ 2133600 h 6642538"/>
              <a:gd name="connsiteX73" fmla="*/ 3699641 w 4151586"/>
              <a:gd name="connsiteY73" fmla="*/ 2154620 h 6642538"/>
              <a:gd name="connsiteX74" fmla="*/ 3804745 w 4151586"/>
              <a:gd name="connsiteY74" fmla="*/ 1965434 h 6642538"/>
              <a:gd name="connsiteX75" fmla="*/ 3573517 w 4151586"/>
              <a:gd name="connsiteY75" fmla="*/ 1734207 h 6642538"/>
              <a:gd name="connsiteX76" fmla="*/ 3794234 w 4151586"/>
              <a:gd name="connsiteY76" fmla="*/ 1355834 h 6642538"/>
              <a:gd name="connsiteX77" fmla="*/ 3731172 w 4151586"/>
              <a:gd name="connsiteY77" fmla="*/ 767255 h 6642538"/>
              <a:gd name="connsiteX78" fmla="*/ 3657600 w 4151586"/>
              <a:gd name="connsiteY78" fmla="*/ 651641 h 6642538"/>
              <a:gd name="connsiteX79" fmla="*/ 3205655 w 4151586"/>
              <a:gd name="connsiteY79" fmla="*/ 420414 h 6642538"/>
              <a:gd name="connsiteX80" fmla="*/ 2953407 w 4151586"/>
              <a:gd name="connsiteY80" fmla="*/ 367862 h 6642538"/>
              <a:gd name="connsiteX81" fmla="*/ 2722179 w 4151586"/>
              <a:gd name="connsiteY81" fmla="*/ 10510 h 6642538"/>
              <a:gd name="connsiteX82" fmla="*/ 2564524 w 4151586"/>
              <a:gd name="connsiteY82" fmla="*/ 0 h 6642538"/>
              <a:gd name="connsiteX83" fmla="*/ 2459420 w 4151586"/>
              <a:gd name="connsiteY83" fmla="*/ 430924 h 6642538"/>
              <a:gd name="connsiteX84" fmla="*/ 2259724 w 4151586"/>
              <a:gd name="connsiteY84" fmla="*/ 630620 h 6642538"/>
              <a:gd name="connsiteX85" fmla="*/ 1944414 w 4151586"/>
              <a:gd name="connsiteY85" fmla="*/ 672662 h 6642538"/>
              <a:gd name="connsiteX86" fmla="*/ 1713186 w 4151586"/>
              <a:gd name="connsiteY86" fmla="*/ 620110 h 6642538"/>
              <a:gd name="connsiteX87" fmla="*/ 1566041 w 4151586"/>
              <a:gd name="connsiteY87" fmla="*/ 336331 h 6642538"/>
              <a:gd name="connsiteX88" fmla="*/ 1345324 w 4151586"/>
              <a:gd name="connsiteY88" fmla="*/ 73572 h 6642538"/>
              <a:gd name="connsiteX89" fmla="*/ 1261241 w 4151586"/>
              <a:gd name="connsiteY89" fmla="*/ 136634 h 6642538"/>
              <a:gd name="connsiteX0" fmla="*/ 1261241 w 4151586"/>
              <a:gd name="connsiteY0" fmla="*/ 136634 h 6642538"/>
              <a:gd name="connsiteX1" fmla="*/ 1072055 w 4151586"/>
              <a:gd name="connsiteY1" fmla="*/ 525517 h 6642538"/>
              <a:gd name="connsiteX2" fmla="*/ 536027 w 4151586"/>
              <a:gd name="connsiteY2" fmla="*/ 672662 h 6642538"/>
              <a:gd name="connsiteX3" fmla="*/ 220717 w 4151586"/>
              <a:gd name="connsiteY3" fmla="*/ 956441 h 6642538"/>
              <a:gd name="connsiteX4" fmla="*/ 220717 w 4151586"/>
              <a:gd name="connsiteY4" fmla="*/ 1229710 h 6642538"/>
              <a:gd name="connsiteX5" fmla="*/ 430924 w 4151586"/>
              <a:gd name="connsiteY5" fmla="*/ 1629103 h 6642538"/>
              <a:gd name="connsiteX6" fmla="*/ 609600 w 4151586"/>
              <a:gd name="connsiteY6" fmla="*/ 1839310 h 6642538"/>
              <a:gd name="connsiteX7" fmla="*/ 504496 w 4151586"/>
              <a:gd name="connsiteY7" fmla="*/ 2049517 h 6642538"/>
              <a:gd name="connsiteX8" fmla="*/ 767255 w 4151586"/>
              <a:gd name="connsiteY8" fmla="*/ 2102069 h 6642538"/>
              <a:gd name="connsiteX9" fmla="*/ 956441 w 4151586"/>
              <a:gd name="connsiteY9" fmla="*/ 1807779 h 6642538"/>
              <a:gd name="connsiteX10" fmla="*/ 893379 w 4151586"/>
              <a:gd name="connsiteY10" fmla="*/ 1387365 h 6642538"/>
              <a:gd name="connsiteX11" fmla="*/ 809296 w 4151586"/>
              <a:gd name="connsiteY11" fmla="*/ 1187669 h 6642538"/>
              <a:gd name="connsiteX12" fmla="*/ 987972 w 4151586"/>
              <a:gd name="connsiteY12" fmla="*/ 1145627 h 6642538"/>
              <a:gd name="connsiteX13" fmla="*/ 1156138 w 4151586"/>
              <a:gd name="connsiteY13" fmla="*/ 1618593 h 6642538"/>
              <a:gd name="connsiteX14" fmla="*/ 1187669 w 4151586"/>
              <a:gd name="connsiteY14" fmla="*/ 2028496 h 6642538"/>
              <a:gd name="connsiteX15" fmla="*/ 1135117 w 4151586"/>
              <a:gd name="connsiteY15" fmla="*/ 2501462 h 6642538"/>
              <a:gd name="connsiteX16" fmla="*/ 599089 w 4151586"/>
              <a:gd name="connsiteY16" fmla="*/ 3699641 h 6642538"/>
              <a:gd name="connsiteX17" fmla="*/ 609600 w 4151586"/>
              <a:gd name="connsiteY17" fmla="*/ 3804745 h 6642538"/>
              <a:gd name="connsiteX18" fmla="*/ 620110 w 4151586"/>
              <a:gd name="connsiteY18" fmla="*/ 3878317 h 6642538"/>
              <a:gd name="connsiteX19" fmla="*/ 620110 w 4151586"/>
              <a:gd name="connsiteY19" fmla="*/ 4004441 h 6642538"/>
              <a:gd name="connsiteX20" fmla="*/ 399393 w 4151586"/>
              <a:gd name="connsiteY20" fmla="*/ 4162096 h 6642538"/>
              <a:gd name="connsiteX21" fmla="*/ 346841 w 4151586"/>
              <a:gd name="connsiteY21" fmla="*/ 4708634 h 6642538"/>
              <a:gd name="connsiteX22" fmla="*/ 136634 w 4151586"/>
              <a:gd name="connsiteY22" fmla="*/ 5276193 h 6642538"/>
              <a:gd name="connsiteX23" fmla="*/ 31531 w 4151586"/>
              <a:gd name="connsiteY23" fmla="*/ 5602014 h 6642538"/>
              <a:gd name="connsiteX24" fmla="*/ 0 w 4151586"/>
              <a:gd name="connsiteY24" fmla="*/ 5927834 h 6642538"/>
              <a:gd name="connsiteX25" fmla="*/ 52551 w 4151586"/>
              <a:gd name="connsiteY25" fmla="*/ 6096000 h 6642538"/>
              <a:gd name="connsiteX26" fmla="*/ 693683 w 4151586"/>
              <a:gd name="connsiteY26" fmla="*/ 6232634 h 6642538"/>
              <a:gd name="connsiteX27" fmla="*/ 840827 w 4151586"/>
              <a:gd name="connsiteY27" fmla="*/ 6085489 h 6642538"/>
              <a:gd name="connsiteX28" fmla="*/ 777765 w 4151586"/>
              <a:gd name="connsiteY28" fmla="*/ 5549462 h 6642538"/>
              <a:gd name="connsiteX29" fmla="*/ 903889 w 4151586"/>
              <a:gd name="connsiteY29" fmla="*/ 5255172 h 6642538"/>
              <a:gd name="connsiteX30" fmla="*/ 893379 w 4151586"/>
              <a:gd name="connsiteY30" fmla="*/ 4708634 h 6642538"/>
              <a:gd name="connsiteX31" fmla="*/ 1019503 w 4151586"/>
              <a:gd name="connsiteY31" fmla="*/ 4593020 h 6642538"/>
              <a:gd name="connsiteX32" fmla="*/ 1030014 w 4151586"/>
              <a:gd name="connsiteY32" fmla="*/ 5307724 h 6642538"/>
              <a:gd name="connsiteX33" fmla="*/ 1103586 w 4151586"/>
              <a:gd name="connsiteY33" fmla="*/ 5412827 h 6642538"/>
              <a:gd name="connsiteX34" fmla="*/ 1219200 w 4151586"/>
              <a:gd name="connsiteY34" fmla="*/ 5896303 h 6642538"/>
              <a:gd name="connsiteX35" fmla="*/ 1471448 w 4151586"/>
              <a:gd name="connsiteY35" fmla="*/ 5969876 h 6642538"/>
              <a:gd name="connsiteX36" fmla="*/ 1629103 w 4151586"/>
              <a:gd name="connsiteY36" fmla="*/ 5538952 h 6642538"/>
              <a:gd name="connsiteX37" fmla="*/ 1744717 w 4151586"/>
              <a:gd name="connsiteY37" fmla="*/ 5076496 h 6642538"/>
              <a:gd name="connsiteX38" fmla="*/ 1860331 w 4151586"/>
              <a:gd name="connsiteY38" fmla="*/ 4750676 h 6642538"/>
              <a:gd name="connsiteX39" fmla="*/ 2165131 w 4151586"/>
              <a:gd name="connsiteY39" fmla="*/ 4698124 h 6642538"/>
              <a:gd name="connsiteX40" fmla="*/ 2301765 w 4151586"/>
              <a:gd name="connsiteY40" fmla="*/ 4929352 h 6642538"/>
              <a:gd name="connsiteX41" fmla="*/ 2270234 w 4151586"/>
              <a:gd name="connsiteY41" fmla="*/ 5465379 h 6642538"/>
              <a:gd name="connsiteX42" fmla="*/ 2396358 w 4151586"/>
              <a:gd name="connsiteY42" fmla="*/ 5864772 h 6642538"/>
              <a:gd name="connsiteX43" fmla="*/ 2417379 w 4151586"/>
              <a:gd name="connsiteY43" fmla="*/ 6201103 h 6642538"/>
              <a:gd name="connsiteX44" fmla="*/ 2459420 w 4151586"/>
              <a:gd name="connsiteY44" fmla="*/ 6526924 h 6642538"/>
              <a:gd name="connsiteX45" fmla="*/ 2869324 w 4151586"/>
              <a:gd name="connsiteY45" fmla="*/ 6642538 h 6642538"/>
              <a:gd name="connsiteX46" fmla="*/ 3037489 w 4151586"/>
              <a:gd name="connsiteY46" fmla="*/ 6432331 h 6642538"/>
              <a:gd name="connsiteX47" fmla="*/ 2911365 w 4151586"/>
              <a:gd name="connsiteY47" fmla="*/ 5822731 h 6642538"/>
              <a:gd name="connsiteX48" fmla="*/ 2816772 w 4151586"/>
              <a:gd name="connsiteY48" fmla="*/ 5559972 h 6642538"/>
              <a:gd name="connsiteX49" fmla="*/ 3026979 w 4151586"/>
              <a:gd name="connsiteY49" fmla="*/ 5318234 h 6642538"/>
              <a:gd name="connsiteX50" fmla="*/ 3058510 w 4151586"/>
              <a:gd name="connsiteY50" fmla="*/ 4897820 h 6642538"/>
              <a:gd name="connsiteX51" fmla="*/ 3111062 w 4151586"/>
              <a:gd name="connsiteY51" fmla="*/ 4666593 h 6642538"/>
              <a:gd name="connsiteX52" fmla="*/ 3342289 w 4151586"/>
              <a:gd name="connsiteY52" fmla="*/ 4855779 h 6642538"/>
              <a:gd name="connsiteX53" fmla="*/ 3205655 w 4151586"/>
              <a:gd name="connsiteY53" fmla="*/ 5402317 h 6642538"/>
              <a:gd name="connsiteX54" fmla="*/ 3100551 w 4151586"/>
              <a:gd name="connsiteY54" fmla="*/ 6011917 h 6642538"/>
              <a:gd name="connsiteX55" fmla="*/ 3090041 w 4151586"/>
              <a:gd name="connsiteY55" fmla="*/ 6264165 h 6642538"/>
              <a:gd name="connsiteX56" fmla="*/ 3226675 w 4151586"/>
              <a:gd name="connsiteY56" fmla="*/ 6411310 h 6642538"/>
              <a:gd name="connsiteX57" fmla="*/ 3668110 w 4151586"/>
              <a:gd name="connsiteY57" fmla="*/ 6495393 h 6642538"/>
              <a:gd name="connsiteX58" fmla="*/ 3888828 w 4151586"/>
              <a:gd name="connsiteY58" fmla="*/ 6274675 h 6642538"/>
              <a:gd name="connsiteX59" fmla="*/ 4046483 w 4151586"/>
              <a:gd name="connsiteY59" fmla="*/ 6085489 h 6642538"/>
              <a:gd name="connsiteX60" fmla="*/ 4151586 w 4151586"/>
              <a:gd name="connsiteY60" fmla="*/ 5307724 h 6642538"/>
              <a:gd name="connsiteX61" fmla="*/ 4088524 w 4151586"/>
              <a:gd name="connsiteY61" fmla="*/ 4624552 h 6642538"/>
              <a:gd name="connsiteX62" fmla="*/ 4078014 w 4151586"/>
              <a:gd name="connsiteY62" fmla="*/ 4309241 h 6642538"/>
              <a:gd name="connsiteX63" fmla="*/ 3804745 w 4151586"/>
              <a:gd name="connsiteY63" fmla="*/ 3993931 h 6642538"/>
              <a:gd name="connsiteX64" fmla="*/ 3594538 w 4151586"/>
              <a:gd name="connsiteY64" fmla="*/ 3174124 h 6642538"/>
              <a:gd name="connsiteX65" fmla="*/ 3415862 w 4151586"/>
              <a:gd name="connsiteY65" fmla="*/ 2680138 h 6642538"/>
              <a:gd name="connsiteX66" fmla="*/ 3226676 w 4151586"/>
              <a:gd name="connsiteY66" fmla="*/ 2427889 h 6642538"/>
              <a:gd name="connsiteX67" fmla="*/ 3048000 w 4151586"/>
              <a:gd name="connsiteY67" fmla="*/ 2060027 h 6642538"/>
              <a:gd name="connsiteX68" fmla="*/ 2900855 w 4151586"/>
              <a:gd name="connsiteY68" fmla="*/ 1818289 h 6642538"/>
              <a:gd name="connsiteX69" fmla="*/ 2963917 w 4151586"/>
              <a:gd name="connsiteY69" fmla="*/ 1418896 h 6642538"/>
              <a:gd name="connsiteX70" fmla="*/ 3026979 w 4151586"/>
              <a:gd name="connsiteY70" fmla="*/ 1324303 h 6642538"/>
              <a:gd name="connsiteX71" fmla="*/ 2995448 w 4151586"/>
              <a:gd name="connsiteY71" fmla="*/ 1671145 h 6642538"/>
              <a:gd name="connsiteX72" fmla="*/ 3153103 w 4151586"/>
              <a:gd name="connsiteY72" fmla="*/ 2133600 h 6642538"/>
              <a:gd name="connsiteX73" fmla="*/ 3699641 w 4151586"/>
              <a:gd name="connsiteY73" fmla="*/ 2154620 h 6642538"/>
              <a:gd name="connsiteX74" fmla="*/ 3804745 w 4151586"/>
              <a:gd name="connsiteY74" fmla="*/ 1965434 h 6642538"/>
              <a:gd name="connsiteX75" fmla="*/ 3573517 w 4151586"/>
              <a:gd name="connsiteY75" fmla="*/ 1734207 h 6642538"/>
              <a:gd name="connsiteX76" fmla="*/ 3794234 w 4151586"/>
              <a:gd name="connsiteY76" fmla="*/ 1355834 h 6642538"/>
              <a:gd name="connsiteX77" fmla="*/ 3731172 w 4151586"/>
              <a:gd name="connsiteY77" fmla="*/ 767255 h 6642538"/>
              <a:gd name="connsiteX78" fmla="*/ 3657600 w 4151586"/>
              <a:gd name="connsiteY78" fmla="*/ 651641 h 6642538"/>
              <a:gd name="connsiteX79" fmla="*/ 3205655 w 4151586"/>
              <a:gd name="connsiteY79" fmla="*/ 420414 h 6642538"/>
              <a:gd name="connsiteX80" fmla="*/ 2953407 w 4151586"/>
              <a:gd name="connsiteY80" fmla="*/ 367862 h 6642538"/>
              <a:gd name="connsiteX81" fmla="*/ 2722179 w 4151586"/>
              <a:gd name="connsiteY81" fmla="*/ 10510 h 6642538"/>
              <a:gd name="connsiteX82" fmla="*/ 2564524 w 4151586"/>
              <a:gd name="connsiteY82" fmla="*/ 0 h 6642538"/>
              <a:gd name="connsiteX83" fmla="*/ 2459420 w 4151586"/>
              <a:gd name="connsiteY83" fmla="*/ 430924 h 6642538"/>
              <a:gd name="connsiteX84" fmla="*/ 2259724 w 4151586"/>
              <a:gd name="connsiteY84" fmla="*/ 630620 h 6642538"/>
              <a:gd name="connsiteX85" fmla="*/ 1944414 w 4151586"/>
              <a:gd name="connsiteY85" fmla="*/ 672662 h 6642538"/>
              <a:gd name="connsiteX86" fmla="*/ 1713186 w 4151586"/>
              <a:gd name="connsiteY86" fmla="*/ 620110 h 6642538"/>
              <a:gd name="connsiteX87" fmla="*/ 1566041 w 4151586"/>
              <a:gd name="connsiteY87" fmla="*/ 336331 h 6642538"/>
              <a:gd name="connsiteX88" fmla="*/ 1345324 w 4151586"/>
              <a:gd name="connsiteY88" fmla="*/ 73572 h 6642538"/>
              <a:gd name="connsiteX89" fmla="*/ 1261241 w 4151586"/>
              <a:gd name="connsiteY89" fmla="*/ 136634 h 6642538"/>
              <a:gd name="connsiteX0" fmla="*/ 1261241 w 4151586"/>
              <a:gd name="connsiteY0" fmla="*/ 136634 h 6642538"/>
              <a:gd name="connsiteX1" fmla="*/ 1072055 w 4151586"/>
              <a:gd name="connsiteY1" fmla="*/ 525517 h 6642538"/>
              <a:gd name="connsiteX2" fmla="*/ 536027 w 4151586"/>
              <a:gd name="connsiteY2" fmla="*/ 672662 h 6642538"/>
              <a:gd name="connsiteX3" fmla="*/ 220717 w 4151586"/>
              <a:gd name="connsiteY3" fmla="*/ 956441 h 6642538"/>
              <a:gd name="connsiteX4" fmla="*/ 220717 w 4151586"/>
              <a:gd name="connsiteY4" fmla="*/ 1229710 h 6642538"/>
              <a:gd name="connsiteX5" fmla="*/ 430924 w 4151586"/>
              <a:gd name="connsiteY5" fmla="*/ 1629103 h 6642538"/>
              <a:gd name="connsiteX6" fmla="*/ 609600 w 4151586"/>
              <a:gd name="connsiteY6" fmla="*/ 1839310 h 6642538"/>
              <a:gd name="connsiteX7" fmla="*/ 504496 w 4151586"/>
              <a:gd name="connsiteY7" fmla="*/ 2049517 h 6642538"/>
              <a:gd name="connsiteX8" fmla="*/ 767255 w 4151586"/>
              <a:gd name="connsiteY8" fmla="*/ 2102069 h 6642538"/>
              <a:gd name="connsiteX9" fmla="*/ 956441 w 4151586"/>
              <a:gd name="connsiteY9" fmla="*/ 1807779 h 6642538"/>
              <a:gd name="connsiteX10" fmla="*/ 893379 w 4151586"/>
              <a:gd name="connsiteY10" fmla="*/ 1387365 h 6642538"/>
              <a:gd name="connsiteX11" fmla="*/ 809296 w 4151586"/>
              <a:gd name="connsiteY11" fmla="*/ 1187669 h 6642538"/>
              <a:gd name="connsiteX12" fmla="*/ 987972 w 4151586"/>
              <a:gd name="connsiteY12" fmla="*/ 1145627 h 6642538"/>
              <a:gd name="connsiteX13" fmla="*/ 1156138 w 4151586"/>
              <a:gd name="connsiteY13" fmla="*/ 1618593 h 6642538"/>
              <a:gd name="connsiteX14" fmla="*/ 1187669 w 4151586"/>
              <a:gd name="connsiteY14" fmla="*/ 2028496 h 6642538"/>
              <a:gd name="connsiteX15" fmla="*/ 1135117 w 4151586"/>
              <a:gd name="connsiteY15" fmla="*/ 2501462 h 6642538"/>
              <a:gd name="connsiteX16" fmla="*/ 599089 w 4151586"/>
              <a:gd name="connsiteY16" fmla="*/ 3699641 h 6642538"/>
              <a:gd name="connsiteX17" fmla="*/ 609600 w 4151586"/>
              <a:gd name="connsiteY17" fmla="*/ 3804745 h 6642538"/>
              <a:gd name="connsiteX18" fmla="*/ 620110 w 4151586"/>
              <a:gd name="connsiteY18" fmla="*/ 3878317 h 6642538"/>
              <a:gd name="connsiteX19" fmla="*/ 620110 w 4151586"/>
              <a:gd name="connsiteY19" fmla="*/ 4004441 h 6642538"/>
              <a:gd name="connsiteX20" fmla="*/ 399393 w 4151586"/>
              <a:gd name="connsiteY20" fmla="*/ 4162096 h 6642538"/>
              <a:gd name="connsiteX21" fmla="*/ 346841 w 4151586"/>
              <a:gd name="connsiteY21" fmla="*/ 4708634 h 6642538"/>
              <a:gd name="connsiteX22" fmla="*/ 136634 w 4151586"/>
              <a:gd name="connsiteY22" fmla="*/ 5276193 h 6642538"/>
              <a:gd name="connsiteX23" fmla="*/ 31531 w 4151586"/>
              <a:gd name="connsiteY23" fmla="*/ 5602014 h 6642538"/>
              <a:gd name="connsiteX24" fmla="*/ 0 w 4151586"/>
              <a:gd name="connsiteY24" fmla="*/ 5927834 h 6642538"/>
              <a:gd name="connsiteX25" fmla="*/ 52551 w 4151586"/>
              <a:gd name="connsiteY25" fmla="*/ 6096000 h 6642538"/>
              <a:gd name="connsiteX26" fmla="*/ 693683 w 4151586"/>
              <a:gd name="connsiteY26" fmla="*/ 6232634 h 6642538"/>
              <a:gd name="connsiteX27" fmla="*/ 840827 w 4151586"/>
              <a:gd name="connsiteY27" fmla="*/ 6085489 h 6642538"/>
              <a:gd name="connsiteX28" fmla="*/ 777765 w 4151586"/>
              <a:gd name="connsiteY28" fmla="*/ 5549462 h 6642538"/>
              <a:gd name="connsiteX29" fmla="*/ 903889 w 4151586"/>
              <a:gd name="connsiteY29" fmla="*/ 5255172 h 6642538"/>
              <a:gd name="connsiteX30" fmla="*/ 893379 w 4151586"/>
              <a:gd name="connsiteY30" fmla="*/ 4708634 h 6642538"/>
              <a:gd name="connsiteX31" fmla="*/ 1019503 w 4151586"/>
              <a:gd name="connsiteY31" fmla="*/ 4593020 h 6642538"/>
              <a:gd name="connsiteX32" fmla="*/ 1030014 w 4151586"/>
              <a:gd name="connsiteY32" fmla="*/ 5307724 h 6642538"/>
              <a:gd name="connsiteX33" fmla="*/ 1103586 w 4151586"/>
              <a:gd name="connsiteY33" fmla="*/ 5412827 h 6642538"/>
              <a:gd name="connsiteX34" fmla="*/ 1219200 w 4151586"/>
              <a:gd name="connsiteY34" fmla="*/ 5896303 h 6642538"/>
              <a:gd name="connsiteX35" fmla="*/ 1471448 w 4151586"/>
              <a:gd name="connsiteY35" fmla="*/ 5969876 h 6642538"/>
              <a:gd name="connsiteX36" fmla="*/ 1629103 w 4151586"/>
              <a:gd name="connsiteY36" fmla="*/ 5538952 h 6642538"/>
              <a:gd name="connsiteX37" fmla="*/ 1744717 w 4151586"/>
              <a:gd name="connsiteY37" fmla="*/ 5076496 h 6642538"/>
              <a:gd name="connsiteX38" fmla="*/ 1860331 w 4151586"/>
              <a:gd name="connsiteY38" fmla="*/ 4750676 h 6642538"/>
              <a:gd name="connsiteX39" fmla="*/ 2165131 w 4151586"/>
              <a:gd name="connsiteY39" fmla="*/ 4698124 h 6642538"/>
              <a:gd name="connsiteX40" fmla="*/ 2301765 w 4151586"/>
              <a:gd name="connsiteY40" fmla="*/ 4929352 h 6642538"/>
              <a:gd name="connsiteX41" fmla="*/ 2270234 w 4151586"/>
              <a:gd name="connsiteY41" fmla="*/ 5465379 h 6642538"/>
              <a:gd name="connsiteX42" fmla="*/ 2396358 w 4151586"/>
              <a:gd name="connsiteY42" fmla="*/ 5864772 h 6642538"/>
              <a:gd name="connsiteX43" fmla="*/ 2417379 w 4151586"/>
              <a:gd name="connsiteY43" fmla="*/ 6201103 h 6642538"/>
              <a:gd name="connsiteX44" fmla="*/ 2459420 w 4151586"/>
              <a:gd name="connsiteY44" fmla="*/ 6526924 h 6642538"/>
              <a:gd name="connsiteX45" fmla="*/ 2869324 w 4151586"/>
              <a:gd name="connsiteY45" fmla="*/ 6642538 h 6642538"/>
              <a:gd name="connsiteX46" fmla="*/ 2900855 w 4151586"/>
              <a:gd name="connsiteY46" fmla="*/ 6264165 h 6642538"/>
              <a:gd name="connsiteX47" fmla="*/ 2911365 w 4151586"/>
              <a:gd name="connsiteY47" fmla="*/ 5822731 h 6642538"/>
              <a:gd name="connsiteX48" fmla="*/ 2816772 w 4151586"/>
              <a:gd name="connsiteY48" fmla="*/ 5559972 h 6642538"/>
              <a:gd name="connsiteX49" fmla="*/ 3026979 w 4151586"/>
              <a:gd name="connsiteY49" fmla="*/ 5318234 h 6642538"/>
              <a:gd name="connsiteX50" fmla="*/ 3058510 w 4151586"/>
              <a:gd name="connsiteY50" fmla="*/ 4897820 h 6642538"/>
              <a:gd name="connsiteX51" fmla="*/ 3111062 w 4151586"/>
              <a:gd name="connsiteY51" fmla="*/ 4666593 h 6642538"/>
              <a:gd name="connsiteX52" fmla="*/ 3342289 w 4151586"/>
              <a:gd name="connsiteY52" fmla="*/ 4855779 h 6642538"/>
              <a:gd name="connsiteX53" fmla="*/ 3205655 w 4151586"/>
              <a:gd name="connsiteY53" fmla="*/ 5402317 h 6642538"/>
              <a:gd name="connsiteX54" fmla="*/ 3100551 w 4151586"/>
              <a:gd name="connsiteY54" fmla="*/ 6011917 h 6642538"/>
              <a:gd name="connsiteX55" fmla="*/ 3090041 w 4151586"/>
              <a:gd name="connsiteY55" fmla="*/ 6264165 h 6642538"/>
              <a:gd name="connsiteX56" fmla="*/ 3226675 w 4151586"/>
              <a:gd name="connsiteY56" fmla="*/ 6411310 h 6642538"/>
              <a:gd name="connsiteX57" fmla="*/ 3668110 w 4151586"/>
              <a:gd name="connsiteY57" fmla="*/ 6495393 h 6642538"/>
              <a:gd name="connsiteX58" fmla="*/ 3888828 w 4151586"/>
              <a:gd name="connsiteY58" fmla="*/ 6274675 h 6642538"/>
              <a:gd name="connsiteX59" fmla="*/ 4046483 w 4151586"/>
              <a:gd name="connsiteY59" fmla="*/ 6085489 h 6642538"/>
              <a:gd name="connsiteX60" fmla="*/ 4151586 w 4151586"/>
              <a:gd name="connsiteY60" fmla="*/ 5307724 h 6642538"/>
              <a:gd name="connsiteX61" fmla="*/ 4088524 w 4151586"/>
              <a:gd name="connsiteY61" fmla="*/ 4624552 h 6642538"/>
              <a:gd name="connsiteX62" fmla="*/ 4078014 w 4151586"/>
              <a:gd name="connsiteY62" fmla="*/ 4309241 h 6642538"/>
              <a:gd name="connsiteX63" fmla="*/ 3804745 w 4151586"/>
              <a:gd name="connsiteY63" fmla="*/ 3993931 h 6642538"/>
              <a:gd name="connsiteX64" fmla="*/ 3594538 w 4151586"/>
              <a:gd name="connsiteY64" fmla="*/ 3174124 h 6642538"/>
              <a:gd name="connsiteX65" fmla="*/ 3415862 w 4151586"/>
              <a:gd name="connsiteY65" fmla="*/ 2680138 h 6642538"/>
              <a:gd name="connsiteX66" fmla="*/ 3226676 w 4151586"/>
              <a:gd name="connsiteY66" fmla="*/ 2427889 h 6642538"/>
              <a:gd name="connsiteX67" fmla="*/ 3048000 w 4151586"/>
              <a:gd name="connsiteY67" fmla="*/ 2060027 h 6642538"/>
              <a:gd name="connsiteX68" fmla="*/ 2900855 w 4151586"/>
              <a:gd name="connsiteY68" fmla="*/ 1818289 h 6642538"/>
              <a:gd name="connsiteX69" fmla="*/ 2963917 w 4151586"/>
              <a:gd name="connsiteY69" fmla="*/ 1418896 h 6642538"/>
              <a:gd name="connsiteX70" fmla="*/ 3026979 w 4151586"/>
              <a:gd name="connsiteY70" fmla="*/ 1324303 h 6642538"/>
              <a:gd name="connsiteX71" fmla="*/ 2995448 w 4151586"/>
              <a:gd name="connsiteY71" fmla="*/ 1671145 h 6642538"/>
              <a:gd name="connsiteX72" fmla="*/ 3153103 w 4151586"/>
              <a:gd name="connsiteY72" fmla="*/ 2133600 h 6642538"/>
              <a:gd name="connsiteX73" fmla="*/ 3699641 w 4151586"/>
              <a:gd name="connsiteY73" fmla="*/ 2154620 h 6642538"/>
              <a:gd name="connsiteX74" fmla="*/ 3804745 w 4151586"/>
              <a:gd name="connsiteY74" fmla="*/ 1965434 h 6642538"/>
              <a:gd name="connsiteX75" fmla="*/ 3573517 w 4151586"/>
              <a:gd name="connsiteY75" fmla="*/ 1734207 h 6642538"/>
              <a:gd name="connsiteX76" fmla="*/ 3794234 w 4151586"/>
              <a:gd name="connsiteY76" fmla="*/ 1355834 h 6642538"/>
              <a:gd name="connsiteX77" fmla="*/ 3731172 w 4151586"/>
              <a:gd name="connsiteY77" fmla="*/ 767255 h 6642538"/>
              <a:gd name="connsiteX78" fmla="*/ 3657600 w 4151586"/>
              <a:gd name="connsiteY78" fmla="*/ 651641 h 6642538"/>
              <a:gd name="connsiteX79" fmla="*/ 3205655 w 4151586"/>
              <a:gd name="connsiteY79" fmla="*/ 420414 h 6642538"/>
              <a:gd name="connsiteX80" fmla="*/ 2953407 w 4151586"/>
              <a:gd name="connsiteY80" fmla="*/ 367862 h 6642538"/>
              <a:gd name="connsiteX81" fmla="*/ 2722179 w 4151586"/>
              <a:gd name="connsiteY81" fmla="*/ 10510 h 6642538"/>
              <a:gd name="connsiteX82" fmla="*/ 2564524 w 4151586"/>
              <a:gd name="connsiteY82" fmla="*/ 0 h 6642538"/>
              <a:gd name="connsiteX83" fmla="*/ 2459420 w 4151586"/>
              <a:gd name="connsiteY83" fmla="*/ 430924 h 6642538"/>
              <a:gd name="connsiteX84" fmla="*/ 2259724 w 4151586"/>
              <a:gd name="connsiteY84" fmla="*/ 630620 h 6642538"/>
              <a:gd name="connsiteX85" fmla="*/ 1944414 w 4151586"/>
              <a:gd name="connsiteY85" fmla="*/ 672662 h 6642538"/>
              <a:gd name="connsiteX86" fmla="*/ 1713186 w 4151586"/>
              <a:gd name="connsiteY86" fmla="*/ 620110 h 6642538"/>
              <a:gd name="connsiteX87" fmla="*/ 1566041 w 4151586"/>
              <a:gd name="connsiteY87" fmla="*/ 336331 h 6642538"/>
              <a:gd name="connsiteX88" fmla="*/ 1345324 w 4151586"/>
              <a:gd name="connsiteY88" fmla="*/ 73572 h 6642538"/>
              <a:gd name="connsiteX89" fmla="*/ 1261241 w 4151586"/>
              <a:gd name="connsiteY89" fmla="*/ 136634 h 6642538"/>
              <a:gd name="connsiteX0" fmla="*/ 1261241 w 4151586"/>
              <a:gd name="connsiteY0" fmla="*/ 136634 h 6526924"/>
              <a:gd name="connsiteX1" fmla="*/ 1072055 w 4151586"/>
              <a:gd name="connsiteY1" fmla="*/ 525517 h 6526924"/>
              <a:gd name="connsiteX2" fmla="*/ 536027 w 4151586"/>
              <a:gd name="connsiteY2" fmla="*/ 672662 h 6526924"/>
              <a:gd name="connsiteX3" fmla="*/ 220717 w 4151586"/>
              <a:gd name="connsiteY3" fmla="*/ 956441 h 6526924"/>
              <a:gd name="connsiteX4" fmla="*/ 220717 w 4151586"/>
              <a:gd name="connsiteY4" fmla="*/ 1229710 h 6526924"/>
              <a:gd name="connsiteX5" fmla="*/ 430924 w 4151586"/>
              <a:gd name="connsiteY5" fmla="*/ 1629103 h 6526924"/>
              <a:gd name="connsiteX6" fmla="*/ 609600 w 4151586"/>
              <a:gd name="connsiteY6" fmla="*/ 1839310 h 6526924"/>
              <a:gd name="connsiteX7" fmla="*/ 504496 w 4151586"/>
              <a:gd name="connsiteY7" fmla="*/ 2049517 h 6526924"/>
              <a:gd name="connsiteX8" fmla="*/ 767255 w 4151586"/>
              <a:gd name="connsiteY8" fmla="*/ 2102069 h 6526924"/>
              <a:gd name="connsiteX9" fmla="*/ 956441 w 4151586"/>
              <a:gd name="connsiteY9" fmla="*/ 1807779 h 6526924"/>
              <a:gd name="connsiteX10" fmla="*/ 893379 w 4151586"/>
              <a:gd name="connsiteY10" fmla="*/ 1387365 h 6526924"/>
              <a:gd name="connsiteX11" fmla="*/ 809296 w 4151586"/>
              <a:gd name="connsiteY11" fmla="*/ 1187669 h 6526924"/>
              <a:gd name="connsiteX12" fmla="*/ 987972 w 4151586"/>
              <a:gd name="connsiteY12" fmla="*/ 1145627 h 6526924"/>
              <a:gd name="connsiteX13" fmla="*/ 1156138 w 4151586"/>
              <a:gd name="connsiteY13" fmla="*/ 1618593 h 6526924"/>
              <a:gd name="connsiteX14" fmla="*/ 1187669 w 4151586"/>
              <a:gd name="connsiteY14" fmla="*/ 2028496 h 6526924"/>
              <a:gd name="connsiteX15" fmla="*/ 1135117 w 4151586"/>
              <a:gd name="connsiteY15" fmla="*/ 2501462 h 6526924"/>
              <a:gd name="connsiteX16" fmla="*/ 599089 w 4151586"/>
              <a:gd name="connsiteY16" fmla="*/ 3699641 h 6526924"/>
              <a:gd name="connsiteX17" fmla="*/ 609600 w 4151586"/>
              <a:gd name="connsiteY17" fmla="*/ 3804745 h 6526924"/>
              <a:gd name="connsiteX18" fmla="*/ 620110 w 4151586"/>
              <a:gd name="connsiteY18" fmla="*/ 3878317 h 6526924"/>
              <a:gd name="connsiteX19" fmla="*/ 620110 w 4151586"/>
              <a:gd name="connsiteY19" fmla="*/ 4004441 h 6526924"/>
              <a:gd name="connsiteX20" fmla="*/ 399393 w 4151586"/>
              <a:gd name="connsiteY20" fmla="*/ 4162096 h 6526924"/>
              <a:gd name="connsiteX21" fmla="*/ 346841 w 4151586"/>
              <a:gd name="connsiteY21" fmla="*/ 4708634 h 6526924"/>
              <a:gd name="connsiteX22" fmla="*/ 136634 w 4151586"/>
              <a:gd name="connsiteY22" fmla="*/ 5276193 h 6526924"/>
              <a:gd name="connsiteX23" fmla="*/ 31531 w 4151586"/>
              <a:gd name="connsiteY23" fmla="*/ 5602014 h 6526924"/>
              <a:gd name="connsiteX24" fmla="*/ 0 w 4151586"/>
              <a:gd name="connsiteY24" fmla="*/ 5927834 h 6526924"/>
              <a:gd name="connsiteX25" fmla="*/ 52551 w 4151586"/>
              <a:gd name="connsiteY25" fmla="*/ 6096000 h 6526924"/>
              <a:gd name="connsiteX26" fmla="*/ 693683 w 4151586"/>
              <a:gd name="connsiteY26" fmla="*/ 6232634 h 6526924"/>
              <a:gd name="connsiteX27" fmla="*/ 840827 w 4151586"/>
              <a:gd name="connsiteY27" fmla="*/ 6085489 h 6526924"/>
              <a:gd name="connsiteX28" fmla="*/ 777765 w 4151586"/>
              <a:gd name="connsiteY28" fmla="*/ 5549462 h 6526924"/>
              <a:gd name="connsiteX29" fmla="*/ 903889 w 4151586"/>
              <a:gd name="connsiteY29" fmla="*/ 5255172 h 6526924"/>
              <a:gd name="connsiteX30" fmla="*/ 893379 w 4151586"/>
              <a:gd name="connsiteY30" fmla="*/ 4708634 h 6526924"/>
              <a:gd name="connsiteX31" fmla="*/ 1019503 w 4151586"/>
              <a:gd name="connsiteY31" fmla="*/ 4593020 h 6526924"/>
              <a:gd name="connsiteX32" fmla="*/ 1030014 w 4151586"/>
              <a:gd name="connsiteY32" fmla="*/ 5307724 h 6526924"/>
              <a:gd name="connsiteX33" fmla="*/ 1103586 w 4151586"/>
              <a:gd name="connsiteY33" fmla="*/ 5412827 h 6526924"/>
              <a:gd name="connsiteX34" fmla="*/ 1219200 w 4151586"/>
              <a:gd name="connsiteY34" fmla="*/ 5896303 h 6526924"/>
              <a:gd name="connsiteX35" fmla="*/ 1471448 w 4151586"/>
              <a:gd name="connsiteY35" fmla="*/ 5969876 h 6526924"/>
              <a:gd name="connsiteX36" fmla="*/ 1629103 w 4151586"/>
              <a:gd name="connsiteY36" fmla="*/ 5538952 h 6526924"/>
              <a:gd name="connsiteX37" fmla="*/ 1744717 w 4151586"/>
              <a:gd name="connsiteY37" fmla="*/ 5076496 h 6526924"/>
              <a:gd name="connsiteX38" fmla="*/ 1860331 w 4151586"/>
              <a:gd name="connsiteY38" fmla="*/ 4750676 h 6526924"/>
              <a:gd name="connsiteX39" fmla="*/ 2165131 w 4151586"/>
              <a:gd name="connsiteY39" fmla="*/ 4698124 h 6526924"/>
              <a:gd name="connsiteX40" fmla="*/ 2301765 w 4151586"/>
              <a:gd name="connsiteY40" fmla="*/ 4929352 h 6526924"/>
              <a:gd name="connsiteX41" fmla="*/ 2270234 w 4151586"/>
              <a:gd name="connsiteY41" fmla="*/ 5465379 h 6526924"/>
              <a:gd name="connsiteX42" fmla="*/ 2396358 w 4151586"/>
              <a:gd name="connsiteY42" fmla="*/ 5864772 h 6526924"/>
              <a:gd name="connsiteX43" fmla="*/ 2417379 w 4151586"/>
              <a:gd name="connsiteY43" fmla="*/ 6201103 h 6526924"/>
              <a:gd name="connsiteX44" fmla="*/ 2459420 w 4151586"/>
              <a:gd name="connsiteY44" fmla="*/ 6526924 h 6526924"/>
              <a:gd name="connsiteX45" fmla="*/ 2806262 w 4151586"/>
              <a:gd name="connsiteY45" fmla="*/ 6369269 h 6526924"/>
              <a:gd name="connsiteX46" fmla="*/ 2900855 w 4151586"/>
              <a:gd name="connsiteY46" fmla="*/ 6264165 h 6526924"/>
              <a:gd name="connsiteX47" fmla="*/ 2911365 w 4151586"/>
              <a:gd name="connsiteY47" fmla="*/ 5822731 h 6526924"/>
              <a:gd name="connsiteX48" fmla="*/ 2816772 w 4151586"/>
              <a:gd name="connsiteY48" fmla="*/ 5559972 h 6526924"/>
              <a:gd name="connsiteX49" fmla="*/ 3026979 w 4151586"/>
              <a:gd name="connsiteY49" fmla="*/ 5318234 h 6526924"/>
              <a:gd name="connsiteX50" fmla="*/ 3058510 w 4151586"/>
              <a:gd name="connsiteY50" fmla="*/ 4897820 h 6526924"/>
              <a:gd name="connsiteX51" fmla="*/ 3111062 w 4151586"/>
              <a:gd name="connsiteY51" fmla="*/ 4666593 h 6526924"/>
              <a:gd name="connsiteX52" fmla="*/ 3342289 w 4151586"/>
              <a:gd name="connsiteY52" fmla="*/ 4855779 h 6526924"/>
              <a:gd name="connsiteX53" fmla="*/ 3205655 w 4151586"/>
              <a:gd name="connsiteY53" fmla="*/ 5402317 h 6526924"/>
              <a:gd name="connsiteX54" fmla="*/ 3100551 w 4151586"/>
              <a:gd name="connsiteY54" fmla="*/ 6011917 h 6526924"/>
              <a:gd name="connsiteX55" fmla="*/ 3090041 w 4151586"/>
              <a:gd name="connsiteY55" fmla="*/ 6264165 h 6526924"/>
              <a:gd name="connsiteX56" fmla="*/ 3226675 w 4151586"/>
              <a:gd name="connsiteY56" fmla="*/ 6411310 h 6526924"/>
              <a:gd name="connsiteX57" fmla="*/ 3668110 w 4151586"/>
              <a:gd name="connsiteY57" fmla="*/ 6495393 h 6526924"/>
              <a:gd name="connsiteX58" fmla="*/ 3888828 w 4151586"/>
              <a:gd name="connsiteY58" fmla="*/ 6274675 h 6526924"/>
              <a:gd name="connsiteX59" fmla="*/ 4046483 w 4151586"/>
              <a:gd name="connsiteY59" fmla="*/ 6085489 h 6526924"/>
              <a:gd name="connsiteX60" fmla="*/ 4151586 w 4151586"/>
              <a:gd name="connsiteY60" fmla="*/ 5307724 h 6526924"/>
              <a:gd name="connsiteX61" fmla="*/ 4088524 w 4151586"/>
              <a:gd name="connsiteY61" fmla="*/ 4624552 h 6526924"/>
              <a:gd name="connsiteX62" fmla="*/ 4078014 w 4151586"/>
              <a:gd name="connsiteY62" fmla="*/ 4309241 h 6526924"/>
              <a:gd name="connsiteX63" fmla="*/ 3804745 w 4151586"/>
              <a:gd name="connsiteY63" fmla="*/ 3993931 h 6526924"/>
              <a:gd name="connsiteX64" fmla="*/ 3594538 w 4151586"/>
              <a:gd name="connsiteY64" fmla="*/ 3174124 h 6526924"/>
              <a:gd name="connsiteX65" fmla="*/ 3415862 w 4151586"/>
              <a:gd name="connsiteY65" fmla="*/ 2680138 h 6526924"/>
              <a:gd name="connsiteX66" fmla="*/ 3226676 w 4151586"/>
              <a:gd name="connsiteY66" fmla="*/ 2427889 h 6526924"/>
              <a:gd name="connsiteX67" fmla="*/ 3048000 w 4151586"/>
              <a:gd name="connsiteY67" fmla="*/ 2060027 h 6526924"/>
              <a:gd name="connsiteX68" fmla="*/ 2900855 w 4151586"/>
              <a:gd name="connsiteY68" fmla="*/ 1818289 h 6526924"/>
              <a:gd name="connsiteX69" fmla="*/ 2963917 w 4151586"/>
              <a:gd name="connsiteY69" fmla="*/ 1418896 h 6526924"/>
              <a:gd name="connsiteX70" fmla="*/ 3026979 w 4151586"/>
              <a:gd name="connsiteY70" fmla="*/ 1324303 h 6526924"/>
              <a:gd name="connsiteX71" fmla="*/ 2995448 w 4151586"/>
              <a:gd name="connsiteY71" fmla="*/ 1671145 h 6526924"/>
              <a:gd name="connsiteX72" fmla="*/ 3153103 w 4151586"/>
              <a:gd name="connsiteY72" fmla="*/ 2133600 h 6526924"/>
              <a:gd name="connsiteX73" fmla="*/ 3699641 w 4151586"/>
              <a:gd name="connsiteY73" fmla="*/ 2154620 h 6526924"/>
              <a:gd name="connsiteX74" fmla="*/ 3804745 w 4151586"/>
              <a:gd name="connsiteY74" fmla="*/ 1965434 h 6526924"/>
              <a:gd name="connsiteX75" fmla="*/ 3573517 w 4151586"/>
              <a:gd name="connsiteY75" fmla="*/ 1734207 h 6526924"/>
              <a:gd name="connsiteX76" fmla="*/ 3794234 w 4151586"/>
              <a:gd name="connsiteY76" fmla="*/ 1355834 h 6526924"/>
              <a:gd name="connsiteX77" fmla="*/ 3731172 w 4151586"/>
              <a:gd name="connsiteY77" fmla="*/ 767255 h 6526924"/>
              <a:gd name="connsiteX78" fmla="*/ 3657600 w 4151586"/>
              <a:gd name="connsiteY78" fmla="*/ 651641 h 6526924"/>
              <a:gd name="connsiteX79" fmla="*/ 3205655 w 4151586"/>
              <a:gd name="connsiteY79" fmla="*/ 420414 h 6526924"/>
              <a:gd name="connsiteX80" fmla="*/ 2953407 w 4151586"/>
              <a:gd name="connsiteY80" fmla="*/ 367862 h 6526924"/>
              <a:gd name="connsiteX81" fmla="*/ 2722179 w 4151586"/>
              <a:gd name="connsiteY81" fmla="*/ 10510 h 6526924"/>
              <a:gd name="connsiteX82" fmla="*/ 2564524 w 4151586"/>
              <a:gd name="connsiteY82" fmla="*/ 0 h 6526924"/>
              <a:gd name="connsiteX83" fmla="*/ 2459420 w 4151586"/>
              <a:gd name="connsiteY83" fmla="*/ 430924 h 6526924"/>
              <a:gd name="connsiteX84" fmla="*/ 2259724 w 4151586"/>
              <a:gd name="connsiteY84" fmla="*/ 630620 h 6526924"/>
              <a:gd name="connsiteX85" fmla="*/ 1944414 w 4151586"/>
              <a:gd name="connsiteY85" fmla="*/ 672662 h 6526924"/>
              <a:gd name="connsiteX86" fmla="*/ 1713186 w 4151586"/>
              <a:gd name="connsiteY86" fmla="*/ 620110 h 6526924"/>
              <a:gd name="connsiteX87" fmla="*/ 1566041 w 4151586"/>
              <a:gd name="connsiteY87" fmla="*/ 336331 h 6526924"/>
              <a:gd name="connsiteX88" fmla="*/ 1345324 w 4151586"/>
              <a:gd name="connsiteY88" fmla="*/ 73572 h 6526924"/>
              <a:gd name="connsiteX89" fmla="*/ 1261241 w 4151586"/>
              <a:gd name="connsiteY89" fmla="*/ 136634 h 6526924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44717 w 4151586"/>
              <a:gd name="connsiteY37" fmla="*/ 5076496 h 6495393"/>
              <a:gd name="connsiteX38" fmla="*/ 1860331 w 4151586"/>
              <a:gd name="connsiteY38" fmla="*/ 4750676 h 6495393"/>
              <a:gd name="connsiteX39" fmla="*/ 2165131 w 4151586"/>
              <a:gd name="connsiteY39" fmla="*/ 4698124 h 6495393"/>
              <a:gd name="connsiteX40" fmla="*/ 2301765 w 4151586"/>
              <a:gd name="connsiteY40" fmla="*/ 4929352 h 6495393"/>
              <a:gd name="connsiteX41" fmla="*/ 2270234 w 4151586"/>
              <a:gd name="connsiteY41" fmla="*/ 5465379 h 6495393"/>
              <a:gd name="connsiteX42" fmla="*/ 2396358 w 4151586"/>
              <a:gd name="connsiteY42" fmla="*/ 5864772 h 6495393"/>
              <a:gd name="connsiteX43" fmla="*/ 2417379 w 4151586"/>
              <a:gd name="connsiteY43" fmla="*/ 6201103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44414 w 4151586"/>
              <a:gd name="connsiteY85" fmla="*/ 672662 h 6495393"/>
              <a:gd name="connsiteX86" fmla="*/ 1713186 w 4151586"/>
              <a:gd name="connsiteY86" fmla="*/ 620110 h 6495393"/>
              <a:gd name="connsiteX87" fmla="*/ 1566041 w 4151586"/>
              <a:gd name="connsiteY87" fmla="*/ 336331 h 6495393"/>
              <a:gd name="connsiteX88" fmla="*/ 1345324 w 4151586"/>
              <a:gd name="connsiteY88" fmla="*/ 73572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44717 w 4151586"/>
              <a:gd name="connsiteY37" fmla="*/ 5076496 h 6495393"/>
              <a:gd name="connsiteX38" fmla="*/ 1860331 w 4151586"/>
              <a:gd name="connsiteY38" fmla="*/ 4750676 h 6495393"/>
              <a:gd name="connsiteX39" fmla="*/ 2165131 w 4151586"/>
              <a:gd name="connsiteY39" fmla="*/ 4698124 h 6495393"/>
              <a:gd name="connsiteX40" fmla="*/ 2301765 w 4151586"/>
              <a:gd name="connsiteY40" fmla="*/ 4929352 h 6495393"/>
              <a:gd name="connsiteX41" fmla="*/ 2270234 w 4151586"/>
              <a:gd name="connsiteY41" fmla="*/ 5465379 h 6495393"/>
              <a:gd name="connsiteX42" fmla="*/ 2396358 w 4151586"/>
              <a:gd name="connsiteY42" fmla="*/ 5864772 h 6495393"/>
              <a:gd name="connsiteX43" fmla="*/ 2417379 w 4151586"/>
              <a:gd name="connsiteY43" fmla="*/ 6201103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44414 w 4151586"/>
              <a:gd name="connsiteY85" fmla="*/ 672662 h 6495393"/>
              <a:gd name="connsiteX86" fmla="*/ 1713186 w 4151586"/>
              <a:gd name="connsiteY86" fmla="*/ 620110 h 6495393"/>
              <a:gd name="connsiteX87" fmla="*/ 1566041 w 4151586"/>
              <a:gd name="connsiteY87" fmla="*/ 336331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44717 w 4151586"/>
              <a:gd name="connsiteY37" fmla="*/ 5076496 h 6495393"/>
              <a:gd name="connsiteX38" fmla="*/ 1860331 w 4151586"/>
              <a:gd name="connsiteY38" fmla="*/ 4750676 h 6495393"/>
              <a:gd name="connsiteX39" fmla="*/ 2165131 w 4151586"/>
              <a:gd name="connsiteY39" fmla="*/ 4698124 h 6495393"/>
              <a:gd name="connsiteX40" fmla="*/ 2301765 w 4151586"/>
              <a:gd name="connsiteY40" fmla="*/ 4929352 h 6495393"/>
              <a:gd name="connsiteX41" fmla="*/ 2270234 w 4151586"/>
              <a:gd name="connsiteY41" fmla="*/ 5465379 h 6495393"/>
              <a:gd name="connsiteX42" fmla="*/ 2396358 w 4151586"/>
              <a:gd name="connsiteY42" fmla="*/ 5864772 h 6495393"/>
              <a:gd name="connsiteX43" fmla="*/ 2417379 w 4151586"/>
              <a:gd name="connsiteY43" fmla="*/ 6201103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44414 w 4151586"/>
              <a:gd name="connsiteY85" fmla="*/ 672662 h 6495393"/>
              <a:gd name="connsiteX86" fmla="*/ 1713186 w 4151586"/>
              <a:gd name="connsiteY86" fmla="*/ 620110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44717 w 4151586"/>
              <a:gd name="connsiteY37" fmla="*/ 5076496 h 6495393"/>
              <a:gd name="connsiteX38" fmla="*/ 1860331 w 4151586"/>
              <a:gd name="connsiteY38" fmla="*/ 4750676 h 6495393"/>
              <a:gd name="connsiteX39" fmla="*/ 2165131 w 4151586"/>
              <a:gd name="connsiteY39" fmla="*/ 4698124 h 6495393"/>
              <a:gd name="connsiteX40" fmla="*/ 2301765 w 4151586"/>
              <a:gd name="connsiteY40" fmla="*/ 4929352 h 6495393"/>
              <a:gd name="connsiteX41" fmla="*/ 2270234 w 4151586"/>
              <a:gd name="connsiteY41" fmla="*/ 5465379 h 6495393"/>
              <a:gd name="connsiteX42" fmla="*/ 2396358 w 4151586"/>
              <a:gd name="connsiteY42" fmla="*/ 5864772 h 6495393"/>
              <a:gd name="connsiteX43" fmla="*/ 2417379 w 4151586"/>
              <a:gd name="connsiteY43" fmla="*/ 6201103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44414 w 4151586"/>
              <a:gd name="connsiteY85" fmla="*/ 672662 h 6495393"/>
              <a:gd name="connsiteX86" fmla="*/ 1734207 w 4151586"/>
              <a:gd name="connsiteY86" fmla="*/ 756744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44717 w 4151586"/>
              <a:gd name="connsiteY37" fmla="*/ 5076496 h 6495393"/>
              <a:gd name="connsiteX38" fmla="*/ 1860331 w 4151586"/>
              <a:gd name="connsiteY38" fmla="*/ 4750676 h 6495393"/>
              <a:gd name="connsiteX39" fmla="*/ 2165131 w 4151586"/>
              <a:gd name="connsiteY39" fmla="*/ 4698124 h 6495393"/>
              <a:gd name="connsiteX40" fmla="*/ 2301765 w 4151586"/>
              <a:gd name="connsiteY40" fmla="*/ 4929352 h 6495393"/>
              <a:gd name="connsiteX41" fmla="*/ 2270234 w 4151586"/>
              <a:gd name="connsiteY41" fmla="*/ 5465379 h 6495393"/>
              <a:gd name="connsiteX42" fmla="*/ 2396358 w 4151586"/>
              <a:gd name="connsiteY42" fmla="*/ 5864772 h 6495393"/>
              <a:gd name="connsiteX43" fmla="*/ 2417379 w 4151586"/>
              <a:gd name="connsiteY43" fmla="*/ 6201103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65435 w 4151586"/>
              <a:gd name="connsiteY85" fmla="*/ 725214 h 6495393"/>
              <a:gd name="connsiteX86" fmla="*/ 1734207 w 4151586"/>
              <a:gd name="connsiteY86" fmla="*/ 756744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34206 w 4151586"/>
              <a:gd name="connsiteY37" fmla="*/ 4813737 h 6495393"/>
              <a:gd name="connsiteX38" fmla="*/ 1860331 w 4151586"/>
              <a:gd name="connsiteY38" fmla="*/ 4750676 h 6495393"/>
              <a:gd name="connsiteX39" fmla="*/ 2165131 w 4151586"/>
              <a:gd name="connsiteY39" fmla="*/ 4698124 h 6495393"/>
              <a:gd name="connsiteX40" fmla="*/ 2301765 w 4151586"/>
              <a:gd name="connsiteY40" fmla="*/ 4929352 h 6495393"/>
              <a:gd name="connsiteX41" fmla="*/ 2270234 w 4151586"/>
              <a:gd name="connsiteY41" fmla="*/ 5465379 h 6495393"/>
              <a:gd name="connsiteX42" fmla="*/ 2396358 w 4151586"/>
              <a:gd name="connsiteY42" fmla="*/ 5864772 h 6495393"/>
              <a:gd name="connsiteX43" fmla="*/ 2417379 w 4151586"/>
              <a:gd name="connsiteY43" fmla="*/ 6201103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65435 w 4151586"/>
              <a:gd name="connsiteY85" fmla="*/ 725214 h 6495393"/>
              <a:gd name="connsiteX86" fmla="*/ 1734207 w 4151586"/>
              <a:gd name="connsiteY86" fmla="*/ 756744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34206 w 4151586"/>
              <a:gd name="connsiteY37" fmla="*/ 4813737 h 6495393"/>
              <a:gd name="connsiteX38" fmla="*/ 1828800 w 4151586"/>
              <a:gd name="connsiteY38" fmla="*/ 4487918 h 6495393"/>
              <a:gd name="connsiteX39" fmla="*/ 2165131 w 4151586"/>
              <a:gd name="connsiteY39" fmla="*/ 4698124 h 6495393"/>
              <a:gd name="connsiteX40" fmla="*/ 2301765 w 4151586"/>
              <a:gd name="connsiteY40" fmla="*/ 4929352 h 6495393"/>
              <a:gd name="connsiteX41" fmla="*/ 2270234 w 4151586"/>
              <a:gd name="connsiteY41" fmla="*/ 5465379 h 6495393"/>
              <a:gd name="connsiteX42" fmla="*/ 2396358 w 4151586"/>
              <a:gd name="connsiteY42" fmla="*/ 5864772 h 6495393"/>
              <a:gd name="connsiteX43" fmla="*/ 2417379 w 4151586"/>
              <a:gd name="connsiteY43" fmla="*/ 6201103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65435 w 4151586"/>
              <a:gd name="connsiteY85" fmla="*/ 725214 h 6495393"/>
              <a:gd name="connsiteX86" fmla="*/ 1734207 w 4151586"/>
              <a:gd name="connsiteY86" fmla="*/ 756744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34206 w 4151586"/>
              <a:gd name="connsiteY37" fmla="*/ 4813737 h 6495393"/>
              <a:gd name="connsiteX38" fmla="*/ 1828800 w 4151586"/>
              <a:gd name="connsiteY38" fmla="*/ 4487918 h 6495393"/>
              <a:gd name="connsiteX39" fmla="*/ 2207173 w 4151586"/>
              <a:gd name="connsiteY39" fmla="*/ 4540468 h 6495393"/>
              <a:gd name="connsiteX40" fmla="*/ 2301765 w 4151586"/>
              <a:gd name="connsiteY40" fmla="*/ 4929352 h 6495393"/>
              <a:gd name="connsiteX41" fmla="*/ 2270234 w 4151586"/>
              <a:gd name="connsiteY41" fmla="*/ 5465379 h 6495393"/>
              <a:gd name="connsiteX42" fmla="*/ 2396358 w 4151586"/>
              <a:gd name="connsiteY42" fmla="*/ 5864772 h 6495393"/>
              <a:gd name="connsiteX43" fmla="*/ 2417379 w 4151586"/>
              <a:gd name="connsiteY43" fmla="*/ 6201103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65435 w 4151586"/>
              <a:gd name="connsiteY85" fmla="*/ 725214 h 6495393"/>
              <a:gd name="connsiteX86" fmla="*/ 1734207 w 4151586"/>
              <a:gd name="connsiteY86" fmla="*/ 756744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34206 w 4151586"/>
              <a:gd name="connsiteY37" fmla="*/ 4813737 h 6495393"/>
              <a:gd name="connsiteX38" fmla="*/ 1828800 w 4151586"/>
              <a:gd name="connsiteY38" fmla="*/ 4487918 h 6495393"/>
              <a:gd name="connsiteX39" fmla="*/ 2207173 w 4151586"/>
              <a:gd name="connsiteY39" fmla="*/ 4540468 h 6495393"/>
              <a:gd name="connsiteX40" fmla="*/ 2354317 w 4151586"/>
              <a:gd name="connsiteY40" fmla="*/ 4845270 h 6495393"/>
              <a:gd name="connsiteX41" fmla="*/ 2270234 w 4151586"/>
              <a:gd name="connsiteY41" fmla="*/ 5465379 h 6495393"/>
              <a:gd name="connsiteX42" fmla="*/ 2396358 w 4151586"/>
              <a:gd name="connsiteY42" fmla="*/ 5864772 h 6495393"/>
              <a:gd name="connsiteX43" fmla="*/ 2417379 w 4151586"/>
              <a:gd name="connsiteY43" fmla="*/ 6201103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65435 w 4151586"/>
              <a:gd name="connsiteY85" fmla="*/ 725214 h 6495393"/>
              <a:gd name="connsiteX86" fmla="*/ 1734207 w 4151586"/>
              <a:gd name="connsiteY86" fmla="*/ 756744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34206 w 4151586"/>
              <a:gd name="connsiteY37" fmla="*/ 4813737 h 6495393"/>
              <a:gd name="connsiteX38" fmla="*/ 1828800 w 4151586"/>
              <a:gd name="connsiteY38" fmla="*/ 4487918 h 6495393"/>
              <a:gd name="connsiteX39" fmla="*/ 2207173 w 4151586"/>
              <a:gd name="connsiteY39" fmla="*/ 4540468 h 6495393"/>
              <a:gd name="connsiteX40" fmla="*/ 2354317 w 4151586"/>
              <a:gd name="connsiteY40" fmla="*/ 4845270 h 6495393"/>
              <a:gd name="connsiteX41" fmla="*/ 2364827 w 4151586"/>
              <a:gd name="connsiteY41" fmla="*/ 5433848 h 6495393"/>
              <a:gd name="connsiteX42" fmla="*/ 2396358 w 4151586"/>
              <a:gd name="connsiteY42" fmla="*/ 5864772 h 6495393"/>
              <a:gd name="connsiteX43" fmla="*/ 2417379 w 4151586"/>
              <a:gd name="connsiteY43" fmla="*/ 6201103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65435 w 4151586"/>
              <a:gd name="connsiteY85" fmla="*/ 725214 h 6495393"/>
              <a:gd name="connsiteX86" fmla="*/ 1734207 w 4151586"/>
              <a:gd name="connsiteY86" fmla="*/ 756744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34206 w 4151586"/>
              <a:gd name="connsiteY37" fmla="*/ 4813737 h 6495393"/>
              <a:gd name="connsiteX38" fmla="*/ 1828800 w 4151586"/>
              <a:gd name="connsiteY38" fmla="*/ 4487918 h 6495393"/>
              <a:gd name="connsiteX39" fmla="*/ 2207173 w 4151586"/>
              <a:gd name="connsiteY39" fmla="*/ 4540468 h 6495393"/>
              <a:gd name="connsiteX40" fmla="*/ 2354317 w 4151586"/>
              <a:gd name="connsiteY40" fmla="*/ 4845270 h 6495393"/>
              <a:gd name="connsiteX41" fmla="*/ 2364827 w 4151586"/>
              <a:gd name="connsiteY41" fmla="*/ 5433848 h 6495393"/>
              <a:gd name="connsiteX42" fmla="*/ 2396358 w 4151586"/>
              <a:gd name="connsiteY42" fmla="*/ 5864772 h 6495393"/>
              <a:gd name="connsiteX43" fmla="*/ 2490952 w 4151586"/>
              <a:gd name="connsiteY43" fmla="*/ 6095999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65435 w 4151586"/>
              <a:gd name="connsiteY85" fmla="*/ 725214 h 6495393"/>
              <a:gd name="connsiteX86" fmla="*/ 1734207 w 4151586"/>
              <a:gd name="connsiteY86" fmla="*/ 756744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34206 w 4151586"/>
              <a:gd name="connsiteY37" fmla="*/ 4813737 h 6495393"/>
              <a:gd name="connsiteX38" fmla="*/ 1828800 w 4151586"/>
              <a:gd name="connsiteY38" fmla="*/ 4487918 h 6495393"/>
              <a:gd name="connsiteX39" fmla="*/ 2207173 w 4151586"/>
              <a:gd name="connsiteY39" fmla="*/ 4540468 h 6495393"/>
              <a:gd name="connsiteX40" fmla="*/ 2354317 w 4151586"/>
              <a:gd name="connsiteY40" fmla="*/ 4845270 h 6495393"/>
              <a:gd name="connsiteX41" fmla="*/ 2364827 w 4151586"/>
              <a:gd name="connsiteY41" fmla="*/ 5433848 h 6495393"/>
              <a:gd name="connsiteX42" fmla="*/ 2396358 w 4151586"/>
              <a:gd name="connsiteY42" fmla="*/ 5864772 h 6495393"/>
              <a:gd name="connsiteX43" fmla="*/ 2490952 w 4151586"/>
              <a:gd name="connsiteY43" fmla="*/ 6095999 h 6495393"/>
              <a:gd name="connsiteX44" fmla="*/ 2627586 w 4151586"/>
              <a:gd name="connsiteY44" fmla="*/ 6222124 h 6495393"/>
              <a:gd name="connsiteX45" fmla="*/ 2795752 w 4151586"/>
              <a:gd name="connsiteY45" fmla="*/ 6243145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65435 w 4151586"/>
              <a:gd name="connsiteY85" fmla="*/ 725214 h 6495393"/>
              <a:gd name="connsiteX86" fmla="*/ 1734207 w 4151586"/>
              <a:gd name="connsiteY86" fmla="*/ 756744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34206 w 4151586"/>
              <a:gd name="connsiteY37" fmla="*/ 4813737 h 6495393"/>
              <a:gd name="connsiteX38" fmla="*/ 1828800 w 4151586"/>
              <a:gd name="connsiteY38" fmla="*/ 4487918 h 6495393"/>
              <a:gd name="connsiteX39" fmla="*/ 2207173 w 4151586"/>
              <a:gd name="connsiteY39" fmla="*/ 4540468 h 6495393"/>
              <a:gd name="connsiteX40" fmla="*/ 2354317 w 4151586"/>
              <a:gd name="connsiteY40" fmla="*/ 4845270 h 6495393"/>
              <a:gd name="connsiteX41" fmla="*/ 2364827 w 4151586"/>
              <a:gd name="connsiteY41" fmla="*/ 5433848 h 6495393"/>
              <a:gd name="connsiteX42" fmla="*/ 2396358 w 4151586"/>
              <a:gd name="connsiteY42" fmla="*/ 5864772 h 6495393"/>
              <a:gd name="connsiteX43" fmla="*/ 2490952 w 4151586"/>
              <a:gd name="connsiteY43" fmla="*/ 6095999 h 6495393"/>
              <a:gd name="connsiteX44" fmla="*/ 2627586 w 4151586"/>
              <a:gd name="connsiteY44" fmla="*/ 6222124 h 6495393"/>
              <a:gd name="connsiteX45" fmla="*/ 2795752 w 4151586"/>
              <a:gd name="connsiteY45" fmla="*/ 6243145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68717 w 4151586"/>
              <a:gd name="connsiteY56" fmla="*/ 6306207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65435 w 4151586"/>
              <a:gd name="connsiteY85" fmla="*/ 725214 h 6495393"/>
              <a:gd name="connsiteX86" fmla="*/ 1734207 w 4151586"/>
              <a:gd name="connsiteY86" fmla="*/ 756744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358758"/>
              <a:gd name="connsiteX1" fmla="*/ 1072055 w 4151586"/>
              <a:gd name="connsiteY1" fmla="*/ 525517 h 6358758"/>
              <a:gd name="connsiteX2" fmla="*/ 536027 w 4151586"/>
              <a:gd name="connsiteY2" fmla="*/ 672662 h 6358758"/>
              <a:gd name="connsiteX3" fmla="*/ 220717 w 4151586"/>
              <a:gd name="connsiteY3" fmla="*/ 956441 h 6358758"/>
              <a:gd name="connsiteX4" fmla="*/ 220717 w 4151586"/>
              <a:gd name="connsiteY4" fmla="*/ 1229710 h 6358758"/>
              <a:gd name="connsiteX5" fmla="*/ 430924 w 4151586"/>
              <a:gd name="connsiteY5" fmla="*/ 1629103 h 6358758"/>
              <a:gd name="connsiteX6" fmla="*/ 609600 w 4151586"/>
              <a:gd name="connsiteY6" fmla="*/ 1839310 h 6358758"/>
              <a:gd name="connsiteX7" fmla="*/ 504496 w 4151586"/>
              <a:gd name="connsiteY7" fmla="*/ 2049517 h 6358758"/>
              <a:gd name="connsiteX8" fmla="*/ 767255 w 4151586"/>
              <a:gd name="connsiteY8" fmla="*/ 2102069 h 6358758"/>
              <a:gd name="connsiteX9" fmla="*/ 956441 w 4151586"/>
              <a:gd name="connsiteY9" fmla="*/ 1807779 h 6358758"/>
              <a:gd name="connsiteX10" fmla="*/ 893379 w 4151586"/>
              <a:gd name="connsiteY10" fmla="*/ 1387365 h 6358758"/>
              <a:gd name="connsiteX11" fmla="*/ 809296 w 4151586"/>
              <a:gd name="connsiteY11" fmla="*/ 1187669 h 6358758"/>
              <a:gd name="connsiteX12" fmla="*/ 987972 w 4151586"/>
              <a:gd name="connsiteY12" fmla="*/ 1145627 h 6358758"/>
              <a:gd name="connsiteX13" fmla="*/ 1156138 w 4151586"/>
              <a:gd name="connsiteY13" fmla="*/ 1618593 h 6358758"/>
              <a:gd name="connsiteX14" fmla="*/ 1187669 w 4151586"/>
              <a:gd name="connsiteY14" fmla="*/ 2028496 h 6358758"/>
              <a:gd name="connsiteX15" fmla="*/ 1135117 w 4151586"/>
              <a:gd name="connsiteY15" fmla="*/ 2501462 h 6358758"/>
              <a:gd name="connsiteX16" fmla="*/ 599089 w 4151586"/>
              <a:gd name="connsiteY16" fmla="*/ 3699641 h 6358758"/>
              <a:gd name="connsiteX17" fmla="*/ 609600 w 4151586"/>
              <a:gd name="connsiteY17" fmla="*/ 3804745 h 6358758"/>
              <a:gd name="connsiteX18" fmla="*/ 620110 w 4151586"/>
              <a:gd name="connsiteY18" fmla="*/ 3878317 h 6358758"/>
              <a:gd name="connsiteX19" fmla="*/ 620110 w 4151586"/>
              <a:gd name="connsiteY19" fmla="*/ 4004441 h 6358758"/>
              <a:gd name="connsiteX20" fmla="*/ 399393 w 4151586"/>
              <a:gd name="connsiteY20" fmla="*/ 4162096 h 6358758"/>
              <a:gd name="connsiteX21" fmla="*/ 346841 w 4151586"/>
              <a:gd name="connsiteY21" fmla="*/ 4708634 h 6358758"/>
              <a:gd name="connsiteX22" fmla="*/ 136634 w 4151586"/>
              <a:gd name="connsiteY22" fmla="*/ 5276193 h 6358758"/>
              <a:gd name="connsiteX23" fmla="*/ 31531 w 4151586"/>
              <a:gd name="connsiteY23" fmla="*/ 5602014 h 6358758"/>
              <a:gd name="connsiteX24" fmla="*/ 0 w 4151586"/>
              <a:gd name="connsiteY24" fmla="*/ 5927834 h 6358758"/>
              <a:gd name="connsiteX25" fmla="*/ 52551 w 4151586"/>
              <a:gd name="connsiteY25" fmla="*/ 6096000 h 6358758"/>
              <a:gd name="connsiteX26" fmla="*/ 693683 w 4151586"/>
              <a:gd name="connsiteY26" fmla="*/ 6232634 h 6358758"/>
              <a:gd name="connsiteX27" fmla="*/ 840827 w 4151586"/>
              <a:gd name="connsiteY27" fmla="*/ 6085489 h 6358758"/>
              <a:gd name="connsiteX28" fmla="*/ 777765 w 4151586"/>
              <a:gd name="connsiteY28" fmla="*/ 5549462 h 6358758"/>
              <a:gd name="connsiteX29" fmla="*/ 903889 w 4151586"/>
              <a:gd name="connsiteY29" fmla="*/ 5255172 h 6358758"/>
              <a:gd name="connsiteX30" fmla="*/ 893379 w 4151586"/>
              <a:gd name="connsiteY30" fmla="*/ 4708634 h 6358758"/>
              <a:gd name="connsiteX31" fmla="*/ 1019503 w 4151586"/>
              <a:gd name="connsiteY31" fmla="*/ 4593020 h 6358758"/>
              <a:gd name="connsiteX32" fmla="*/ 1030014 w 4151586"/>
              <a:gd name="connsiteY32" fmla="*/ 5307724 h 6358758"/>
              <a:gd name="connsiteX33" fmla="*/ 1103586 w 4151586"/>
              <a:gd name="connsiteY33" fmla="*/ 5412827 h 6358758"/>
              <a:gd name="connsiteX34" fmla="*/ 1219200 w 4151586"/>
              <a:gd name="connsiteY34" fmla="*/ 5896303 h 6358758"/>
              <a:gd name="connsiteX35" fmla="*/ 1471448 w 4151586"/>
              <a:gd name="connsiteY35" fmla="*/ 5969876 h 6358758"/>
              <a:gd name="connsiteX36" fmla="*/ 1629103 w 4151586"/>
              <a:gd name="connsiteY36" fmla="*/ 5538952 h 6358758"/>
              <a:gd name="connsiteX37" fmla="*/ 1734206 w 4151586"/>
              <a:gd name="connsiteY37" fmla="*/ 4813737 h 6358758"/>
              <a:gd name="connsiteX38" fmla="*/ 1828800 w 4151586"/>
              <a:gd name="connsiteY38" fmla="*/ 4487918 h 6358758"/>
              <a:gd name="connsiteX39" fmla="*/ 2207173 w 4151586"/>
              <a:gd name="connsiteY39" fmla="*/ 4540468 h 6358758"/>
              <a:gd name="connsiteX40" fmla="*/ 2354317 w 4151586"/>
              <a:gd name="connsiteY40" fmla="*/ 4845270 h 6358758"/>
              <a:gd name="connsiteX41" fmla="*/ 2364827 w 4151586"/>
              <a:gd name="connsiteY41" fmla="*/ 5433848 h 6358758"/>
              <a:gd name="connsiteX42" fmla="*/ 2396358 w 4151586"/>
              <a:gd name="connsiteY42" fmla="*/ 5864772 h 6358758"/>
              <a:gd name="connsiteX43" fmla="*/ 2490952 w 4151586"/>
              <a:gd name="connsiteY43" fmla="*/ 6095999 h 6358758"/>
              <a:gd name="connsiteX44" fmla="*/ 2627586 w 4151586"/>
              <a:gd name="connsiteY44" fmla="*/ 6222124 h 6358758"/>
              <a:gd name="connsiteX45" fmla="*/ 2795752 w 4151586"/>
              <a:gd name="connsiteY45" fmla="*/ 6243145 h 6358758"/>
              <a:gd name="connsiteX46" fmla="*/ 2900855 w 4151586"/>
              <a:gd name="connsiteY46" fmla="*/ 6264165 h 6358758"/>
              <a:gd name="connsiteX47" fmla="*/ 2911365 w 4151586"/>
              <a:gd name="connsiteY47" fmla="*/ 5822731 h 6358758"/>
              <a:gd name="connsiteX48" fmla="*/ 2816772 w 4151586"/>
              <a:gd name="connsiteY48" fmla="*/ 5559972 h 6358758"/>
              <a:gd name="connsiteX49" fmla="*/ 3026979 w 4151586"/>
              <a:gd name="connsiteY49" fmla="*/ 5318234 h 6358758"/>
              <a:gd name="connsiteX50" fmla="*/ 3058510 w 4151586"/>
              <a:gd name="connsiteY50" fmla="*/ 4897820 h 6358758"/>
              <a:gd name="connsiteX51" fmla="*/ 3111062 w 4151586"/>
              <a:gd name="connsiteY51" fmla="*/ 4666593 h 6358758"/>
              <a:gd name="connsiteX52" fmla="*/ 3342289 w 4151586"/>
              <a:gd name="connsiteY52" fmla="*/ 4855779 h 6358758"/>
              <a:gd name="connsiteX53" fmla="*/ 3205655 w 4151586"/>
              <a:gd name="connsiteY53" fmla="*/ 5402317 h 6358758"/>
              <a:gd name="connsiteX54" fmla="*/ 3100551 w 4151586"/>
              <a:gd name="connsiteY54" fmla="*/ 6011917 h 6358758"/>
              <a:gd name="connsiteX55" fmla="*/ 3090041 w 4151586"/>
              <a:gd name="connsiteY55" fmla="*/ 6264165 h 6358758"/>
              <a:gd name="connsiteX56" fmla="*/ 3268717 w 4151586"/>
              <a:gd name="connsiteY56" fmla="*/ 6306207 h 6358758"/>
              <a:gd name="connsiteX57" fmla="*/ 3689131 w 4151586"/>
              <a:gd name="connsiteY57" fmla="*/ 6358758 h 6358758"/>
              <a:gd name="connsiteX58" fmla="*/ 3888828 w 4151586"/>
              <a:gd name="connsiteY58" fmla="*/ 6274675 h 6358758"/>
              <a:gd name="connsiteX59" fmla="*/ 4046483 w 4151586"/>
              <a:gd name="connsiteY59" fmla="*/ 6085489 h 6358758"/>
              <a:gd name="connsiteX60" fmla="*/ 4151586 w 4151586"/>
              <a:gd name="connsiteY60" fmla="*/ 5307724 h 6358758"/>
              <a:gd name="connsiteX61" fmla="*/ 4088524 w 4151586"/>
              <a:gd name="connsiteY61" fmla="*/ 4624552 h 6358758"/>
              <a:gd name="connsiteX62" fmla="*/ 4078014 w 4151586"/>
              <a:gd name="connsiteY62" fmla="*/ 4309241 h 6358758"/>
              <a:gd name="connsiteX63" fmla="*/ 3804745 w 4151586"/>
              <a:gd name="connsiteY63" fmla="*/ 3993931 h 6358758"/>
              <a:gd name="connsiteX64" fmla="*/ 3594538 w 4151586"/>
              <a:gd name="connsiteY64" fmla="*/ 3174124 h 6358758"/>
              <a:gd name="connsiteX65" fmla="*/ 3415862 w 4151586"/>
              <a:gd name="connsiteY65" fmla="*/ 2680138 h 6358758"/>
              <a:gd name="connsiteX66" fmla="*/ 3226676 w 4151586"/>
              <a:gd name="connsiteY66" fmla="*/ 2427889 h 6358758"/>
              <a:gd name="connsiteX67" fmla="*/ 3048000 w 4151586"/>
              <a:gd name="connsiteY67" fmla="*/ 2060027 h 6358758"/>
              <a:gd name="connsiteX68" fmla="*/ 2900855 w 4151586"/>
              <a:gd name="connsiteY68" fmla="*/ 1818289 h 6358758"/>
              <a:gd name="connsiteX69" fmla="*/ 2963917 w 4151586"/>
              <a:gd name="connsiteY69" fmla="*/ 1418896 h 6358758"/>
              <a:gd name="connsiteX70" fmla="*/ 3026979 w 4151586"/>
              <a:gd name="connsiteY70" fmla="*/ 1324303 h 6358758"/>
              <a:gd name="connsiteX71" fmla="*/ 2995448 w 4151586"/>
              <a:gd name="connsiteY71" fmla="*/ 1671145 h 6358758"/>
              <a:gd name="connsiteX72" fmla="*/ 3153103 w 4151586"/>
              <a:gd name="connsiteY72" fmla="*/ 2133600 h 6358758"/>
              <a:gd name="connsiteX73" fmla="*/ 3699641 w 4151586"/>
              <a:gd name="connsiteY73" fmla="*/ 2154620 h 6358758"/>
              <a:gd name="connsiteX74" fmla="*/ 3804745 w 4151586"/>
              <a:gd name="connsiteY74" fmla="*/ 1965434 h 6358758"/>
              <a:gd name="connsiteX75" fmla="*/ 3573517 w 4151586"/>
              <a:gd name="connsiteY75" fmla="*/ 1734207 h 6358758"/>
              <a:gd name="connsiteX76" fmla="*/ 3794234 w 4151586"/>
              <a:gd name="connsiteY76" fmla="*/ 1355834 h 6358758"/>
              <a:gd name="connsiteX77" fmla="*/ 3731172 w 4151586"/>
              <a:gd name="connsiteY77" fmla="*/ 767255 h 6358758"/>
              <a:gd name="connsiteX78" fmla="*/ 3657600 w 4151586"/>
              <a:gd name="connsiteY78" fmla="*/ 651641 h 6358758"/>
              <a:gd name="connsiteX79" fmla="*/ 3205655 w 4151586"/>
              <a:gd name="connsiteY79" fmla="*/ 420414 h 6358758"/>
              <a:gd name="connsiteX80" fmla="*/ 2953407 w 4151586"/>
              <a:gd name="connsiteY80" fmla="*/ 367862 h 6358758"/>
              <a:gd name="connsiteX81" fmla="*/ 2722179 w 4151586"/>
              <a:gd name="connsiteY81" fmla="*/ 10510 h 6358758"/>
              <a:gd name="connsiteX82" fmla="*/ 2564524 w 4151586"/>
              <a:gd name="connsiteY82" fmla="*/ 0 h 6358758"/>
              <a:gd name="connsiteX83" fmla="*/ 2459420 w 4151586"/>
              <a:gd name="connsiteY83" fmla="*/ 430924 h 6358758"/>
              <a:gd name="connsiteX84" fmla="*/ 2259724 w 4151586"/>
              <a:gd name="connsiteY84" fmla="*/ 630620 h 6358758"/>
              <a:gd name="connsiteX85" fmla="*/ 1965435 w 4151586"/>
              <a:gd name="connsiteY85" fmla="*/ 725214 h 6358758"/>
              <a:gd name="connsiteX86" fmla="*/ 1734207 w 4151586"/>
              <a:gd name="connsiteY86" fmla="*/ 756744 h 6358758"/>
              <a:gd name="connsiteX87" fmla="*/ 1502979 w 4151586"/>
              <a:gd name="connsiteY87" fmla="*/ 546538 h 6358758"/>
              <a:gd name="connsiteX88" fmla="*/ 1345324 w 4151586"/>
              <a:gd name="connsiteY88" fmla="*/ 252247 h 6358758"/>
              <a:gd name="connsiteX89" fmla="*/ 1261241 w 4151586"/>
              <a:gd name="connsiteY89" fmla="*/ 136634 h 6358758"/>
              <a:gd name="connsiteX0" fmla="*/ 1261241 w 4151586"/>
              <a:gd name="connsiteY0" fmla="*/ 136634 h 6358758"/>
              <a:gd name="connsiteX1" fmla="*/ 1072055 w 4151586"/>
              <a:gd name="connsiteY1" fmla="*/ 525517 h 6358758"/>
              <a:gd name="connsiteX2" fmla="*/ 536027 w 4151586"/>
              <a:gd name="connsiteY2" fmla="*/ 672662 h 6358758"/>
              <a:gd name="connsiteX3" fmla="*/ 220717 w 4151586"/>
              <a:gd name="connsiteY3" fmla="*/ 956441 h 6358758"/>
              <a:gd name="connsiteX4" fmla="*/ 220717 w 4151586"/>
              <a:gd name="connsiteY4" fmla="*/ 1229710 h 6358758"/>
              <a:gd name="connsiteX5" fmla="*/ 430924 w 4151586"/>
              <a:gd name="connsiteY5" fmla="*/ 1629103 h 6358758"/>
              <a:gd name="connsiteX6" fmla="*/ 609600 w 4151586"/>
              <a:gd name="connsiteY6" fmla="*/ 1839310 h 6358758"/>
              <a:gd name="connsiteX7" fmla="*/ 504496 w 4151586"/>
              <a:gd name="connsiteY7" fmla="*/ 2049517 h 6358758"/>
              <a:gd name="connsiteX8" fmla="*/ 767255 w 4151586"/>
              <a:gd name="connsiteY8" fmla="*/ 2102069 h 6358758"/>
              <a:gd name="connsiteX9" fmla="*/ 956441 w 4151586"/>
              <a:gd name="connsiteY9" fmla="*/ 1807779 h 6358758"/>
              <a:gd name="connsiteX10" fmla="*/ 893379 w 4151586"/>
              <a:gd name="connsiteY10" fmla="*/ 1387365 h 6358758"/>
              <a:gd name="connsiteX11" fmla="*/ 809296 w 4151586"/>
              <a:gd name="connsiteY11" fmla="*/ 1187669 h 6358758"/>
              <a:gd name="connsiteX12" fmla="*/ 987972 w 4151586"/>
              <a:gd name="connsiteY12" fmla="*/ 1145627 h 6358758"/>
              <a:gd name="connsiteX13" fmla="*/ 1156138 w 4151586"/>
              <a:gd name="connsiteY13" fmla="*/ 1618593 h 6358758"/>
              <a:gd name="connsiteX14" fmla="*/ 1187669 w 4151586"/>
              <a:gd name="connsiteY14" fmla="*/ 2028496 h 6358758"/>
              <a:gd name="connsiteX15" fmla="*/ 1135117 w 4151586"/>
              <a:gd name="connsiteY15" fmla="*/ 2501462 h 6358758"/>
              <a:gd name="connsiteX16" fmla="*/ 599089 w 4151586"/>
              <a:gd name="connsiteY16" fmla="*/ 3699641 h 6358758"/>
              <a:gd name="connsiteX17" fmla="*/ 609600 w 4151586"/>
              <a:gd name="connsiteY17" fmla="*/ 3804745 h 6358758"/>
              <a:gd name="connsiteX18" fmla="*/ 620110 w 4151586"/>
              <a:gd name="connsiteY18" fmla="*/ 3878317 h 6358758"/>
              <a:gd name="connsiteX19" fmla="*/ 620110 w 4151586"/>
              <a:gd name="connsiteY19" fmla="*/ 4004441 h 6358758"/>
              <a:gd name="connsiteX20" fmla="*/ 399393 w 4151586"/>
              <a:gd name="connsiteY20" fmla="*/ 4162096 h 6358758"/>
              <a:gd name="connsiteX21" fmla="*/ 346841 w 4151586"/>
              <a:gd name="connsiteY21" fmla="*/ 4708634 h 6358758"/>
              <a:gd name="connsiteX22" fmla="*/ 136634 w 4151586"/>
              <a:gd name="connsiteY22" fmla="*/ 5276193 h 6358758"/>
              <a:gd name="connsiteX23" fmla="*/ 31531 w 4151586"/>
              <a:gd name="connsiteY23" fmla="*/ 5602014 h 6358758"/>
              <a:gd name="connsiteX24" fmla="*/ 0 w 4151586"/>
              <a:gd name="connsiteY24" fmla="*/ 5927834 h 6358758"/>
              <a:gd name="connsiteX25" fmla="*/ 52551 w 4151586"/>
              <a:gd name="connsiteY25" fmla="*/ 6096000 h 6358758"/>
              <a:gd name="connsiteX26" fmla="*/ 620111 w 4151586"/>
              <a:gd name="connsiteY26" fmla="*/ 5770179 h 6358758"/>
              <a:gd name="connsiteX27" fmla="*/ 840827 w 4151586"/>
              <a:gd name="connsiteY27" fmla="*/ 6085489 h 6358758"/>
              <a:gd name="connsiteX28" fmla="*/ 777765 w 4151586"/>
              <a:gd name="connsiteY28" fmla="*/ 5549462 h 6358758"/>
              <a:gd name="connsiteX29" fmla="*/ 903889 w 4151586"/>
              <a:gd name="connsiteY29" fmla="*/ 5255172 h 6358758"/>
              <a:gd name="connsiteX30" fmla="*/ 893379 w 4151586"/>
              <a:gd name="connsiteY30" fmla="*/ 4708634 h 6358758"/>
              <a:gd name="connsiteX31" fmla="*/ 1019503 w 4151586"/>
              <a:gd name="connsiteY31" fmla="*/ 4593020 h 6358758"/>
              <a:gd name="connsiteX32" fmla="*/ 1030014 w 4151586"/>
              <a:gd name="connsiteY32" fmla="*/ 5307724 h 6358758"/>
              <a:gd name="connsiteX33" fmla="*/ 1103586 w 4151586"/>
              <a:gd name="connsiteY33" fmla="*/ 5412827 h 6358758"/>
              <a:gd name="connsiteX34" fmla="*/ 1219200 w 4151586"/>
              <a:gd name="connsiteY34" fmla="*/ 5896303 h 6358758"/>
              <a:gd name="connsiteX35" fmla="*/ 1471448 w 4151586"/>
              <a:gd name="connsiteY35" fmla="*/ 5969876 h 6358758"/>
              <a:gd name="connsiteX36" fmla="*/ 1629103 w 4151586"/>
              <a:gd name="connsiteY36" fmla="*/ 5538952 h 6358758"/>
              <a:gd name="connsiteX37" fmla="*/ 1734206 w 4151586"/>
              <a:gd name="connsiteY37" fmla="*/ 4813737 h 6358758"/>
              <a:gd name="connsiteX38" fmla="*/ 1828800 w 4151586"/>
              <a:gd name="connsiteY38" fmla="*/ 4487918 h 6358758"/>
              <a:gd name="connsiteX39" fmla="*/ 2207173 w 4151586"/>
              <a:gd name="connsiteY39" fmla="*/ 4540468 h 6358758"/>
              <a:gd name="connsiteX40" fmla="*/ 2354317 w 4151586"/>
              <a:gd name="connsiteY40" fmla="*/ 4845270 h 6358758"/>
              <a:gd name="connsiteX41" fmla="*/ 2364827 w 4151586"/>
              <a:gd name="connsiteY41" fmla="*/ 5433848 h 6358758"/>
              <a:gd name="connsiteX42" fmla="*/ 2396358 w 4151586"/>
              <a:gd name="connsiteY42" fmla="*/ 5864772 h 6358758"/>
              <a:gd name="connsiteX43" fmla="*/ 2490952 w 4151586"/>
              <a:gd name="connsiteY43" fmla="*/ 6095999 h 6358758"/>
              <a:gd name="connsiteX44" fmla="*/ 2627586 w 4151586"/>
              <a:gd name="connsiteY44" fmla="*/ 6222124 h 6358758"/>
              <a:gd name="connsiteX45" fmla="*/ 2795752 w 4151586"/>
              <a:gd name="connsiteY45" fmla="*/ 6243145 h 6358758"/>
              <a:gd name="connsiteX46" fmla="*/ 2900855 w 4151586"/>
              <a:gd name="connsiteY46" fmla="*/ 6264165 h 6358758"/>
              <a:gd name="connsiteX47" fmla="*/ 2911365 w 4151586"/>
              <a:gd name="connsiteY47" fmla="*/ 5822731 h 6358758"/>
              <a:gd name="connsiteX48" fmla="*/ 2816772 w 4151586"/>
              <a:gd name="connsiteY48" fmla="*/ 5559972 h 6358758"/>
              <a:gd name="connsiteX49" fmla="*/ 3026979 w 4151586"/>
              <a:gd name="connsiteY49" fmla="*/ 5318234 h 6358758"/>
              <a:gd name="connsiteX50" fmla="*/ 3058510 w 4151586"/>
              <a:gd name="connsiteY50" fmla="*/ 4897820 h 6358758"/>
              <a:gd name="connsiteX51" fmla="*/ 3111062 w 4151586"/>
              <a:gd name="connsiteY51" fmla="*/ 4666593 h 6358758"/>
              <a:gd name="connsiteX52" fmla="*/ 3342289 w 4151586"/>
              <a:gd name="connsiteY52" fmla="*/ 4855779 h 6358758"/>
              <a:gd name="connsiteX53" fmla="*/ 3205655 w 4151586"/>
              <a:gd name="connsiteY53" fmla="*/ 5402317 h 6358758"/>
              <a:gd name="connsiteX54" fmla="*/ 3100551 w 4151586"/>
              <a:gd name="connsiteY54" fmla="*/ 6011917 h 6358758"/>
              <a:gd name="connsiteX55" fmla="*/ 3090041 w 4151586"/>
              <a:gd name="connsiteY55" fmla="*/ 6264165 h 6358758"/>
              <a:gd name="connsiteX56" fmla="*/ 3268717 w 4151586"/>
              <a:gd name="connsiteY56" fmla="*/ 6306207 h 6358758"/>
              <a:gd name="connsiteX57" fmla="*/ 3689131 w 4151586"/>
              <a:gd name="connsiteY57" fmla="*/ 6358758 h 6358758"/>
              <a:gd name="connsiteX58" fmla="*/ 3888828 w 4151586"/>
              <a:gd name="connsiteY58" fmla="*/ 6274675 h 6358758"/>
              <a:gd name="connsiteX59" fmla="*/ 4046483 w 4151586"/>
              <a:gd name="connsiteY59" fmla="*/ 6085489 h 6358758"/>
              <a:gd name="connsiteX60" fmla="*/ 4151586 w 4151586"/>
              <a:gd name="connsiteY60" fmla="*/ 5307724 h 6358758"/>
              <a:gd name="connsiteX61" fmla="*/ 4088524 w 4151586"/>
              <a:gd name="connsiteY61" fmla="*/ 4624552 h 6358758"/>
              <a:gd name="connsiteX62" fmla="*/ 4078014 w 4151586"/>
              <a:gd name="connsiteY62" fmla="*/ 4309241 h 6358758"/>
              <a:gd name="connsiteX63" fmla="*/ 3804745 w 4151586"/>
              <a:gd name="connsiteY63" fmla="*/ 3993931 h 6358758"/>
              <a:gd name="connsiteX64" fmla="*/ 3594538 w 4151586"/>
              <a:gd name="connsiteY64" fmla="*/ 3174124 h 6358758"/>
              <a:gd name="connsiteX65" fmla="*/ 3415862 w 4151586"/>
              <a:gd name="connsiteY65" fmla="*/ 2680138 h 6358758"/>
              <a:gd name="connsiteX66" fmla="*/ 3226676 w 4151586"/>
              <a:gd name="connsiteY66" fmla="*/ 2427889 h 6358758"/>
              <a:gd name="connsiteX67" fmla="*/ 3048000 w 4151586"/>
              <a:gd name="connsiteY67" fmla="*/ 2060027 h 6358758"/>
              <a:gd name="connsiteX68" fmla="*/ 2900855 w 4151586"/>
              <a:gd name="connsiteY68" fmla="*/ 1818289 h 6358758"/>
              <a:gd name="connsiteX69" fmla="*/ 2963917 w 4151586"/>
              <a:gd name="connsiteY69" fmla="*/ 1418896 h 6358758"/>
              <a:gd name="connsiteX70" fmla="*/ 3026979 w 4151586"/>
              <a:gd name="connsiteY70" fmla="*/ 1324303 h 6358758"/>
              <a:gd name="connsiteX71" fmla="*/ 2995448 w 4151586"/>
              <a:gd name="connsiteY71" fmla="*/ 1671145 h 6358758"/>
              <a:gd name="connsiteX72" fmla="*/ 3153103 w 4151586"/>
              <a:gd name="connsiteY72" fmla="*/ 2133600 h 6358758"/>
              <a:gd name="connsiteX73" fmla="*/ 3699641 w 4151586"/>
              <a:gd name="connsiteY73" fmla="*/ 2154620 h 6358758"/>
              <a:gd name="connsiteX74" fmla="*/ 3804745 w 4151586"/>
              <a:gd name="connsiteY74" fmla="*/ 1965434 h 6358758"/>
              <a:gd name="connsiteX75" fmla="*/ 3573517 w 4151586"/>
              <a:gd name="connsiteY75" fmla="*/ 1734207 h 6358758"/>
              <a:gd name="connsiteX76" fmla="*/ 3794234 w 4151586"/>
              <a:gd name="connsiteY76" fmla="*/ 1355834 h 6358758"/>
              <a:gd name="connsiteX77" fmla="*/ 3731172 w 4151586"/>
              <a:gd name="connsiteY77" fmla="*/ 767255 h 6358758"/>
              <a:gd name="connsiteX78" fmla="*/ 3657600 w 4151586"/>
              <a:gd name="connsiteY78" fmla="*/ 651641 h 6358758"/>
              <a:gd name="connsiteX79" fmla="*/ 3205655 w 4151586"/>
              <a:gd name="connsiteY79" fmla="*/ 420414 h 6358758"/>
              <a:gd name="connsiteX80" fmla="*/ 2953407 w 4151586"/>
              <a:gd name="connsiteY80" fmla="*/ 367862 h 6358758"/>
              <a:gd name="connsiteX81" fmla="*/ 2722179 w 4151586"/>
              <a:gd name="connsiteY81" fmla="*/ 10510 h 6358758"/>
              <a:gd name="connsiteX82" fmla="*/ 2564524 w 4151586"/>
              <a:gd name="connsiteY82" fmla="*/ 0 h 6358758"/>
              <a:gd name="connsiteX83" fmla="*/ 2459420 w 4151586"/>
              <a:gd name="connsiteY83" fmla="*/ 430924 h 6358758"/>
              <a:gd name="connsiteX84" fmla="*/ 2259724 w 4151586"/>
              <a:gd name="connsiteY84" fmla="*/ 630620 h 6358758"/>
              <a:gd name="connsiteX85" fmla="*/ 1965435 w 4151586"/>
              <a:gd name="connsiteY85" fmla="*/ 725214 h 6358758"/>
              <a:gd name="connsiteX86" fmla="*/ 1734207 w 4151586"/>
              <a:gd name="connsiteY86" fmla="*/ 756744 h 6358758"/>
              <a:gd name="connsiteX87" fmla="*/ 1502979 w 4151586"/>
              <a:gd name="connsiteY87" fmla="*/ 546538 h 6358758"/>
              <a:gd name="connsiteX88" fmla="*/ 1345324 w 4151586"/>
              <a:gd name="connsiteY88" fmla="*/ 252247 h 6358758"/>
              <a:gd name="connsiteX89" fmla="*/ 1261241 w 4151586"/>
              <a:gd name="connsiteY89" fmla="*/ 136634 h 6358758"/>
              <a:gd name="connsiteX0" fmla="*/ 1261241 w 4151586"/>
              <a:gd name="connsiteY0" fmla="*/ 136634 h 6358758"/>
              <a:gd name="connsiteX1" fmla="*/ 1072055 w 4151586"/>
              <a:gd name="connsiteY1" fmla="*/ 525517 h 6358758"/>
              <a:gd name="connsiteX2" fmla="*/ 536027 w 4151586"/>
              <a:gd name="connsiteY2" fmla="*/ 672662 h 6358758"/>
              <a:gd name="connsiteX3" fmla="*/ 220717 w 4151586"/>
              <a:gd name="connsiteY3" fmla="*/ 956441 h 6358758"/>
              <a:gd name="connsiteX4" fmla="*/ 220717 w 4151586"/>
              <a:gd name="connsiteY4" fmla="*/ 1229710 h 6358758"/>
              <a:gd name="connsiteX5" fmla="*/ 430924 w 4151586"/>
              <a:gd name="connsiteY5" fmla="*/ 1629103 h 6358758"/>
              <a:gd name="connsiteX6" fmla="*/ 609600 w 4151586"/>
              <a:gd name="connsiteY6" fmla="*/ 1839310 h 6358758"/>
              <a:gd name="connsiteX7" fmla="*/ 504496 w 4151586"/>
              <a:gd name="connsiteY7" fmla="*/ 2049517 h 6358758"/>
              <a:gd name="connsiteX8" fmla="*/ 767255 w 4151586"/>
              <a:gd name="connsiteY8" fmla="*/ 2102069 h 6358758"/>
              <a:gd name="connsiteX9" fmla="*/ 956441 w 4151586"/>
              <a:gd name="connsiteY9" fmla="*/ 1807779 h 6358758"/>
              <a:gd name="connsiteX10" fmla="*/ 893379 w 4151586"/>
              <a:gd name="connsiteY10" fmla="*/ 1387365 h 6358758"/>
              <a:gd name="connsiteX11" fmla="*/ 809296 w 4151586"/>
              <a:gd name="connsiteY11" fmla="*/ 1187669 h 6358758"/>
              <a:gd name="connsiteX12" fmla="*/ 987972 w 4151586"/>
              <a:gd name="connsiteY12" fmla="*/ 1145627 h 6358758"/>
              <a:gd name="connsiteX13" fmla="*/ 1156138 w 4151586"/>
              <a:gd name="connsiteY13" fmla="*/ 1618593 h 6358758"/>
              <a:gd name="connsiteX14" fmla="*/ 1187669 w 4151586"/>
              <a:gd name="connsiteY14" fmla="*/ 2028496 h 6358758"/>
              <a:gd name="connsiteX15" fmla="*/ 1135117 w 4151586"/>
              <a:gd name="connsiteY15" fmla="*/ 2501462 h 6358758"/>
              <a:gd name="connsiteX16" fmla="*/ 599089 w 4151586"/>
              <a:gd name="connsiteY16" fmla="*/ 3699641 h 6358758"/>
              <a:gd name="connsiteX17" fmla="*/ 609600 w 4151586"/>
              <a:gd name="connsiteY17" fmla="*/ 3804745 h 6358758"/>
              <a:gd name="connsiteX18" fmla="*/ 620110 w 4151586"/>
              <a:gd name="connsiteY18" fmla="*/ 3878317 h 6358758"/>
              <a:gd name="connsiteX19" fmla="*/ 620110 w 4151586"/>
              <a:gd name="connsiteY19" fmla="*/ 4004441 h 6358758"/>
              <a:gd name="connsiteX20" fmla="*/ 399393 w 4151586"/>
              <a:gd name="connsiteY20" fmla="*/ 4162096 h 6358758"/>
              <a:gd name="connsiteX21" fmla="*/ 346841 w 4151586"/>
              <a:gd name="connsiteY21" fmla="*/ 4708634 h 6358758"/>
              <a:gd name="connsiteX22" fmla="*/ 136634 w 4151586"/>
              <a:gd name="connsiteY22" fmla="*/ 5276193 h 6358758"/>
              <a:gd name="connsiteX23" fmla="*/ 31531 w 4151586"/>
              <a:gd name="connsiteY23" fmla="*/ 5602014 h 6358758"/>
              <a:gd name="connsiteX24" fmla="*/ 0 w 4151586"/>
              <a:gd name="connsiteY24" fmla="*/ 5927834 h 6358758"/>
              <a:gd name="connsiteX25" fmla="*/ 283779 w 4151586"/>
              <a:gd name="connsiteY25" fmla="*/ 5759669 h 6358758"/>
              <a:gd name="connsiteX26" fmla="*/ 620111 w 4151586"/>
              <a:gd name="connsiteY26" fmla="*/ 5770179 h 6358758"/>
              <a:gd name="connsiteX27" fmla="*/ 840827 w 4151586"/>
              <a:gd name="connsiteY27" fmla="*/ 6085489 h 6358758"/>
              <a:gd name="connsiteX28" fmla="*/ 777765 w 4151586"/>
              <a:gd name="connsiteY28" fmla="*/ 5549462 h 6358758"/>
              <a:gd name="connsiteX29" fmla="*/ 903889 w 4151586"/>
              <a:gd name="connsiteY29" fmla="*/ 5255172 h 6358758"/>
              <a:gd name="connsiteX30" fmla="*/ 893379 w 4151586"/>
              <a:gd name="connsiteY30" fmla="*/ 4708634 h 6358758"/>
              <a:gd name="connsiteX31" fmla="*/ 1019503 w 4151586"/>
              <a:gd name="connsiteY31" fmla="*/ 4593020 h 6358758"/>
              <a:gd name="connsiteX32" fmla="*/ 1030014 w 4151586"/>
              <a:gd name="connsiteY32" fmla="*/ 5307724 h 6358758"/>
              <a:gd name="connsiteX33" fmla="*/ 1103586 w 4151586"/>
              <a:gd name="connsiteY33" fmla="*/ 5412827 h 6358758"/>
              <a:gd name="connsiteX34" fmla="*/ 1219200 w 4151586"/>
              <a:gd name="connsiteY34" fmla="*/ 5896303 h 6358758"/>
              <a:gd name="connsiteX35" fmla="*/ 1471448 w 4151586"/>
              <a:gd name="connsiteY35" fmla="*/ 5969876 h 6358758"/>
              <a:gd name="connsiteX36" fmla="*/ 1629103 w 4151586"/>
              <a:gd name="connsiteY36" fmla="*/ 5538952 h 6358758"/>
              <a:gd name="connsiteX37" fmla="*/ 1734206 w 4151586"/>
              <a:gd name="connsiteY37" fmla="*/ 4813737 h 6358758"/>
              <a:gd name="connsiteX38" fmla="*/ 1828800 w 4151586"/>
              <a:gd name="connsiteY38" fmla="*/ 4487918 h 6358758"/>
              <a:gd name="connsiteX39" fmla="*/ 2207173 w 4151586"/>
              <a:gd name="connsiteY39" fmla="*/ 4540468 h 6358758"/>
              <a:gd name="connsiteX40" fmla="*/ 2354317 w 4151586"/>
              <a:gd name="connsiteY40" fmla="*/ 4845270 h 6358758"/>
              <a:gd name="connsiteX41" fmla="*/ 2364827 w 4151586"/>
              <a:gd name="connsiteY41" fmla="*/ 5433848 h 6358758"/>
              <a:gd name="connsiteX42" fmla="*/ 2396358 w 4151586"/>
              <a:gd name="connsiteY42" fmla="*/ 5864772 h 6358758"/>
              <a:gd name="connsiteX43" fmla="*/ 2490952 w 4151586"/>
              <a:gd name="connsiteY43" fmla="*/ 6095999 h 6358758"/>
              <a:gd name="connsiteX44" fmla="*/ 2627586 w 4151586"/>
              <a:gd name="connsiteY44" fmla="*/ 6222124 h 6358758"/>
              <a:gd name="connsiteX45" fmla="*/ 2795752 w 4151586"/>
              <a:gd name="connsiteY45" fmla="*/ 6243145 h 6358758"/>
              <a:gd name="connsiteX46" fmla="*/ 2900855 w 4151586"/>
              <a:gd name="connsiteY46" fmla="*/ 6264165 h 6358758"/>
              <a:gd name="connsiteX47" fmla="*/ 2911365 w 4151586"/>
              <a:gd name="connsiteY47" fmla="*/ 5822731 h 6358758"/>
              <a:gd name="connsiteX48" fmla="*/ 2816772 w 4151586"/>
              <a:gd name="connsiteY48" fmla="*/ 5559972 h 6358758"/>
              <a:gd name="connsiteX49" fmla="*/ 3026979 w 4151586"/>
              <a:gd name="connsiteY49" fmla="*/ 5318234 h 6358758"/>
              <a:gd name="connsiteX50" fmla="*/ 3058510 w 4151586"/>
              <a:gd name="connsiteY50" fmla="*/ 4897820 h 6358758"/>
              <a:gd name="connsiteX51" fmla="*/ 3111062 w 4151586"/>
              <a:gd name="connsiteY51" fmla="*/ 4666593 h 6358758"/>
              <a:gd name="connsiteX52" fmla="*/ 3342289 w 4151586"/>
              <a:gd name="connsiteY52" fmla="*/ 4855779 h 6358758"/>
              <a:gd name="connsiteX53" fmla="*/ 3205655 w 4151586"/>
              <a:gd name="connsiteY53" fmla="*/ 5402317 h 6358758"/>
              <a:gd name="connsiteX54" fmla="*/ 3100551 w 4151586"/>
              <a:gd name="connsiteY54" fmla="*/ 6011917 h 6358758"/>
              <a:gd name="connsiteX55" fmla="*/ 3090041 w 4151586"/>
              <a:gd name="connsiteY55" fmla="*/ 6264165 h 6358758"/>
              <a:gd name="connsiteX56" fmla="*/ 3268717 w 4151586"/>
              <a:gd name="connsiteY56" fmla="*/ 6306207 h 6358758"/>
              <a:gd name="connsiteX57" fmla="*/ 3689131 w 4151586"/>
              <a:gd name="connsiteY57" fmla="*/ 6358758 h 6358758"/>
              <a:gd name="connsiteX58" fmla="*/ 3888828 w 4151586"/>
              <a:gd name="connsiteY58" fmla="*/ 6274675 h 6358758"/>
              <a:gd name="connsiteX59" fmla="*/ 4046483 w 4151586"/>
              <a:gd name="connsiteY59" fmla="*/ 6085489 h 6358758"/>
              <a:gd name="connsiteX60" fmla="*/ 4151586 w 4151586"/>
              <a:gd name="connsiteY60" fmla="*/ 5307724 h 6358758"/>
              <a:gd name="connsiteX61" fmla="*/ 4088524 w 4151586"/>
              <a:gd name="connsiteY61" fmla="*/ 4624552 h 6358758"/>
              <a:gd name="connsiteX62" fmla="*/ 4078014 w 4151586"/>
              <a:gd name="connsiteY62" fmla="*/ 4309241 h 6358758"/>
              <a:gd name="connsiteX63" fmla="*/ 3804745 w 4151586"/>
              <a:gd name="connsiteY63" fmla="*/ 3993931 h 6358758"/>
              <a:gd name="connsiteX64" fmla="*/ 3594538 w 4151586"/>
              <a:gd name="connsiteY64" fmla="*/ 3174124 h 6358758"/>
              <a:gd name="connsiteX65" fmla="*/ 3415862 w 4151586"/>
              <a:gd name="connsiteY65" fmla="*/ 2680138 h 6358758"/>
              <a:gd name="connsiteX66" fmla="*/ 3226676 w 4151586"/>
              <a:gd name="connsiteY66" fmla="*/ 2427889 h 6358758"/>
              <a:gd name="connsiteX67" fmla="*/ 3048000 w 4151586"/>
              <a:gd name="connsiteY67" fmla="*/ 2060027 h 6358758"/>
              <a:gd name="connsiteX68" fmla="*/ 2900855 w 4151586"/>
              <a:gd name="connsiteY68" fmla="*/ 1818289 h 6358758"/>
              <a:gd name="connsiteX69" fmla="*/ 2963917 w 4151586"/>
              <a:gd name="connsiteY69" fmla="*/ 1418896 h 6358758"/>
              <a:gd name="connsiteX70" fmla="*/ 3026979 w 4151586"/>
              <a:gd name="connsiteY70" fmla="*/ 1324303 h 6358758"/>
              <a:gd name="connsiteX71" fmla="*/ 2995448 w 4151586"/>
              <a:gd name="connsiteY71" fmla="*/ 1671145 h 6358758"/>
              <a:gd name="connsiteX72" fmla="*/ 3153103 w 4151586"/>
              <a:gd name="connsiteY72" fmla="*/ 2133600 h 6358758"/>
              <a:gd name="connsiteX73" fmla="*/ 3699641 w 4151586"/>
              <a:gd name="connsiteY73" fmla="*/ 2154620 h 6358758"/>
              <a:gd name="connsiteX74" fmla="*/ 3804745 w 4151586"/>
              <a:gd name="connsiteY74" fmla="*/ 1965434 h 6358758"/>
              <a:gd name="connsiteX75" fmla="*/ 3573517 w 4151586"/>
              <a:gd name="connsiteY75" fmla="*/ 1734207 h 6358758"/>
              <a:gd name="connsiteX76" fmla="*/ 3794234 w 4151586"/>
              <a:gd name="connsiteY76" fmla="*/ 1355834 h 6358758"/>
              <a:gd name="connsiteX77" fmla="*/ 3731172 w 4151586"/>
              <a:gd name="connsiteY77" fmla="*/ 767255 h 6358758"/>
              <a:gd name="connsiteX78" fmla="*/ 3657600 w 4151586"/>
              <a:gd name="connsiteY78" fmla="*/ 651641 h 6358758"/>
              <a:gd name="connsiteX79" fmla="*/ 3205655 w 4151586"/>
              <a:gd name="connsiteY79" fmla="*/ 420414 h 6358758"/>
              <a:gd name="connsiteX80" fmla="*/ 2953407 w 4151586"/>
              <a:gd name="connsiteY80" fmla="*/ 367862 h 6358758"/>
              <a:gd name="connsiteX81" fmla="*/ 2722179 w 4151586"/>
              <a:gd name="connsiteY81" fmla="*/ 10510 h 6358758"/>
              <a:gd name="connsiteX82" fmla="*/ 2564524 w 4151586"/>
              <a:gd name="connsiteY82" fmla="*/ 0 h 6358758"/>
              <a:gd name="connsiteX83" fmla="*/ 2459420 w 4151586"/>
              <a:gd name="connsiteY83" fmla="*/ 430924 h 6358758"/>
              <a:gd name="connsiteX84" fmla="*/ 2259724 w 4151586"/>
              <a:gd name="connsiteY84" fmla="*/ 630620 h 6358758"/>
              <a:gd name="connsiteX85" fmla="*/ 1965435 w 4151586"/>
              <a:gd name="connsiteY85" fmla="*/ 725214 h 6358758"/>
              <a:gd name="connsiteX86" fmla="*/ 1734207 w 4151586"/>
              <a:gd name="connsiteY86" fmla="*/ 756744 h 6358758"/>
              <a:gd name="connsiteX87" fmla="*/ 1502979 w 4151586"/>
              <a:gd name="connsiteY87" fmla="*/ 546538 h 6358758"/>
              <a:gd name="connsiteX88" fmla="*/ 1345324 w 4151586"/>
              <a:gd name="connsiteY88" fmla="*/ 252247 h 6358758"/>
              <a:gd name="connsiteX89" fmla="*/ 1261241 w 4151586"/>
              <a:gd name="connsiteY89" fmla="*/ 136634 h 6358758"/>
              <a:gd name="connsiteX0" fmla="*/ 1229710 w 4120055"/>
              <a:gd name="connsiteY0" fmla="*/ 136634 h 6358758"/>
              <a:gd name="connsiteX1" fmla="*/ 1040524 w 4120055"/>
              <a:gd name="connsiteY1" fmla="*/ 525517 h 6358758"/>
              <a:gd name="connsiteX2" fmla="*/ 504496 w 4120055"/>
              <a:gd name="connsiteY2" fmla="*/ 672662 h 6358758"/>
              <a:gd name="connsiteX3" fmla="*/ 189186 w 4120055"/>
              <a:gd name="connsiteY3" fmla="*/ 956441 h 6358758"/>
              <a:gd name="connsiteX4" fmla="*/ 189186 w 4120055"/>
              <a:gd name="connsiteY4" fmla="*/ 1229710 h 6358758"/>
              <a:gd name="connsiteX5" fmla="*/ 399393 w 4120055"/>
              <a:gd name="connsiteY5" fmla="*/ 1629103 h 6358758"/>
              <a:gd name="connsiteX6" fmla="*/ 578069 w 4120055"/>
              <a:gd name="connsiteY6" fmla="*/ 1839310 h 6358758"/>
              <a:gd name="connsiteX7" fmla="*/ 472965 w 4120055"/>
              <a:gd name="connsiteY7" fmla="*/ 2049517 h 6358758"/>
              <a:gd name="connsiteX8" fmla="*/ 735724 w 4120055"/>
              <a:gd name="connsiteY8" fmla="*/ 2102069 h 6358758"/>
              <a:gd name="connsiteX9" fmla="*/ 924910 w 4120055"/>
              <a:gd name="connsiteY9" fmla="*/ 1807779 h 6358758"/>
              <a:gd name="connsiteX10" fmla="*/ 861848 w 4120055"/>
              <a:gd name="connsiteY10" fmla="*/ 1387365 h 6358758"/>
              <a:gd name="connsiteX11" fmla="*/ 777765 w 4120055"/>
              <a:gd name="connsiteY11" fmla="*/ 1187669 h 6358758"/>
              <a:gd name="connsiteX12" fmla="*/ 956441 w 4120055"/>
              <a:gd name="connsiteY12" fmla="*/ 1145627 h 6358758"/>
              <a:gd name="connsiteX13" fmla="*/ 1124607 w 4120055"/>
              <a:gd name="connsiteY13" fmla="*/ 1618593 h 6358758"/>
              <a:gd name="connsiteX14" fmla="*/ 1156138 w 4120055"/>
              <a:gd name="connsiteY14" fmla="*/ 2028496 h 6358758"/>
              <a:gd name="connsiteX15" fmla="*/ 1103586 w 4120055"/>
              <a:gd name="connsiteY15" fmla="*/ 2501462 h 6358758"/>
              <a:gd name="connsiteX16" fmla="*/ 567558 w 4120055"/>
              <a:gd name="connsiteY16" fmla="*/ 3699641 h 6358758"/>
              <a:gd name="connsiteX17" fmla="*/ 578069 w 4120055"/>
              <a:gd name="connsiteY17" fmla="*/ 3804745 h 6358758"/>
              <a:gd name="connsiteX18" fmla="*/ 588579 w 4120055"/>
              <a:gd name="connsiteY18" fmla="*/ 3878317 h 6358758"/>
              <a:gd name="connsiteX19" fmla="*/ 588579 w 4120055"/>
              <a:gd name="connsiteY19" fmla="*/ 4004441 h 6358758"/>
              <a:gd name="connsiteX20" fmla="*/ 367862 w 4120055"/>
              <a:gd name="connsiteY20" fmla="*/ 4162096 h 6358758"/>
              <a:gd name="connsiteX21" fmla="*/ 315310 w 4120055"/>
              <a:gd name="connsiteY21" fmla="*/ 4708634 h 6358758"/>
              <a:gd name="connsiteX22" fmla="*/ 105103 w 4120055"/>
              <a:gd name="connsiteY22" fmla="*/ 5276193 h 6358758"/>
              <a:gd name="connsiteX23" fmla="*/ 0 w 4120055"/>
              <a:gd name="connsiteY23" fmla="*/ 5602014 h 6358758"/>
              <a:gd name="connsiteX24" fmla="*/ 178676 w 4120055"/>
              <a:gd name="connsiteY24" fmla="*/ 5644054 h 6358758"/>
              <a:gd name="connsiteX25" fmla="*/ 252248 w 4120055"/>
              <a:gd name="connsiteY25" fmla="*/ 5759669 h 6358758"/>
              <a:gd name="connsiteX26" fmla="*/ 588580 w 4120055"/>
              <a:gd name="connsiteY26" fmla="*/ 5770179 h 6358758"/>
              <a:gd name="connsiteX27" fmla="*/ 809296 w 4120055"/>
              <a:gd name="connsiteY27" fmla="*/ 6085489 h 6358758"/>
              <a:gd name="connsiteX28" fmla="*/ 746234 w 4120055"/>
              <a:gd name="connsiteY28" fmla="*/ 5549462 h 6358758"/>
              <a:gd name="connsiteX29" fmla="*/ 872358 w 4120055"/>
              <a:gd name="connsiteY29" fmla="*/ 5255172 h 6358758"/>
              <a:gd name="connsiteX30" fmla="*/ 861848 w 4120055"/>
              <a:gd name="connsiteY30" fmla="*/ 4708634 h 6358758"/>
              <a:gd name="connsiteX31" fmla="*/ 987972 w 4120055"/>
              <a:gd name="connsiteY31" fmla="*/ 4593020 h 6358758"/>
              <a:gd name="connsiteX32" fmla="*/ 998483 w 4120055"/>
              <a:gd name="connsiteY32" fmla="*/ 5307724 h 6358758"/>
              <a:gd name="connsiteX33" fmla="*/ 1072055 w 4120055"/>
              <a:gd name="connsiteY33" fmla="*/ 5412827 h 6358758"/>
              <a:gd name="connsiteX34" fmla="*/ 1187669 w 4120055"/>
              <a:gd name="connsiteY34" fmla="*/ 5896303 h 6358758"/>
              <a:gd name="connsiteX35" fmla="*/ 1439917 w 4120055"/>
              <a:gd name="connsiteY35" fmla="*/ 5969876 h 6358758"/>
              <a:gd name="connsiteX36" fmla="*/ 1597572 w 4120055"/>
              <a:gd name="connsiteY36" fmla="*/ 5538952 h 6358758"/>
              <a:gd name="connsiteX37" fmla="*/ 1702675 w 4120055"/>
              <a:gd name="connsiteY37" fmla="*/ 4813737 h 6358758"/>
              <a:gd name="connsiteX38" fmla="*/ 1797269 w 4120055"/>
              <a:gd name="connsiteY38" fmla="*/ 4487918 h 6358758"/>
              <a:gd name="connsiteX39" fmla="*/ 2175642 w 4120055"/>
              <a:gd name="connsiteY39" fmla="*/ 4540468 h 6358758"/>
              <a:gd name="connsiteX40" fmla="*/ 2322786 w 4120055"/>
              <a:gd name="connsiteY40" fmla="*/ 4845270 h 6358758"/>
              <a:gd name="connsiteX41" fmla="*/ 2333296 w 4120055"/>
              <a:gd name="connsiteY41" fmla="*/ 5433848 h 6358758"/>
              <a:gd name="connsiteX42" fmla="*/ 2364827 w 4120055"/>
              <a:gd name="connsiteY42" fmla="*/ 5864772 h 6358758"/>
              <a:gd name="connsiteX43" fmla="*/ 2459421 w 4120055"/>
              <a:gd name="connsiteY43" fmla="*/ 6095999 h 6358758"/>
              <a:gd name="connsiteX44" fmla="*/ 2596055 w 4120055"/>
              <a:gd name="connsiteY44" fmla="*/ 6222124 h 6358758"/>
              <a:gd name="connsiteX45" fmla="*/ 2764221 w 4120055"/>
              <a:gd name="connsiteY45" fmla="*/ 6243145 h 6358758"/>
              <a:gd name="connsiteX46" fmla="*/ 2869324 w 4120055"/>
              <a:gd name="connsiteY46" fmla="*/ 6264165 h 6358758"/>
              <a:gd name="connsiteX47" fmla="*/ 2879834 w 4120055"/>
              <a:gd name="connsiteY47" fmla="*/ 5822731 h 6358758"/>
              <a:gd name="connsiteX48" fmla="*/ 2785241 w 4120055"/>
              <a:gd name="connsiteY48" fmla="*/ 5559972 h 6358758"/>
              <a:gd name="connsiteX49" fmla="*/ 2995448 w 4120055"/>
              <a:gd name="connsiteY49" fmla="*/ 5318234 h 6358758"/>
              <a:gd name="connsiteX50" fmla="*/ 3026979 w 4120055"/>
              <a:gd name="connsiteY50" fmla="*/ 4897820 h 6358758"/>
              <a:gd name="connsiteX51" fmla="*/ 3079531 w 4120055"/>
              <a:gd name="connsiteY51" fmla="*/ 4666593 h 6358758"/>
              <a:gd name="connsiteX52" fmla="*/ 3310758 w 4120055"/>
              <a:gd name="connsiteY52" fmla="*/ 4855779 h 6358758"/>
              <a:gd name="connsiteX53" fmla="*/ 3174124 w 4120055"/>
              <a:gd name="connsiteY53" fmla="*/ 5402317 h 6358758"/>
              <a:gd name="connsiteX54" fmla="*/ 3069020 w 4120055"/>
              <a:gd name="connsiteY54" fmla="*/ 6011917 h 6358758"/>
              <a:gd name="connsiteX55" fmla="*/ 3058510 w 4120055"/>
              <a:gd name="connsiteY55" fmla="*/ 6264165 h 6358758"/>
              <a:gd name="connsiteX56" fmla="*/ 3237186 w 4120055"/>
              <a:gd name="connsiteY56" fmla="*/ 6306207 h 6358758"/>
              <a:gd name="connsiteX57" fmla="*/ 3657600 w 4120055"/>
              <a:gd name="connsiteY57" fmla="*/ 6358758 h 6358758"/>
              <a:gd name="connsiteX58" fmla="*/ 3857297 w 4120055"/>
              <a:gd name="connsiteY58" fmla="*/ 6274675 h 6358758"/>
              <a:gd name="connsiteX59" fmla="*/ 4014952 w 4120055"/>
              <a:gd name="connsiteY59" fmla="*/ 6085489 h 6358758"/>
              <a:gd name="connsiteX60" fmla="*/ 4120055 w 4120055"/>
              <a:gd name="connsiteY60" fmla="*/ 5307724 h 6358758"/>
              <a:gd name="connsiteX61" fmla="*/ 4056993 w 4120055"/>
              <a:gd name="connsiteY61" fmla="*/ 4624552 h 6358758"/>
              <a:gd name="connsiteX62" fmla="*/ 4046483 w 4120055"/>
              <a:gd name="connsiteY62" fmla="*/ 4309241 h 6358758"/>
              <a:gd name="connsiteX63" fmla="*/ 3773214 w 4120055"/>
              <a:gd name="connsiteY63" fmla="*/ 3993931 h 6358758"/>
              <a:gd name="connsiteX64" fmla="*/ 3563007 w 4120055"/>
              <a:gd name="connsiteY64" fmla="*/ 3174124 h 6358758"/>
              <a:gd name="connsiteX65" fmla="*/ 3384331 w 4120055"/>
              <a:gd name="connsiteY65" fmla="*/ 2680138 h 6358758"/>
              <a:gd name="connsiteX66" fmla="*/ 3195145 w 4120055"/>
              <a:gd name="connsiteY66" fmla="*/ 2427889 h 6358758"/>
              <a:gd name="connsiteX67" fmla="*/ 3016469 w 4120055"/>
              <a:gd name="connsiteY67" fmla="*/ 2060027 h 6358758"/>
              <a:gd name="connsiteX68" fmla="*/ 2869324 w 4120055"/>
              <a:gd name="connsiteY68" fmla="*/ 1818289 h 6358758"/>
              <a:gd name="connsiteX69" fmla="*/ 2932386 w 4120055"/>
              <a:gd name="connsiteY69" fmla="*/ 1418896 h 6358758"/>
              <a:gd name="connsiteX70" fmla="*/ 2995448 w 4120055"/>
              <a:gd name="connsiteY70" fmla="*/ 1324303 h 6358758"/>
              <a:gd name="connsiteX71" fmla="*/ 2963917 w 4120055"/>
              <a:gd name="connsiteY71" fmla="*/ 1671145 h 6358758"/>
              <a:gd name="connsiteX72" fmla="*/ 3121572 w 4120055"/>
              <a:gd name="connsiteY72" fmla="*/ 2133600 h 6358758"/>
              <a:gd name="connsiteX73" fmla="*/ 3668110 w 4120055"/>
              <a:gd name="connsiteY73" fmla="*/ 2154620 h 6358758"/>
              <a:gd name="connsiteX74" fmla="*/ 3773214 w 4120055"/>
              <a:gd name="connsiteY74" fmla="*/ 1965434 h 6358758"/>
              <a:gd name="connsiteX75" fmla="*/ 3541986 w 4120055"/>
              <a:gd name="connsiteY75" fmla="*/ 1734207 h 6358758"/>
              <a:gd name="connsiteX76" fmla="*/ 3762703 w 4120055"/>
              <a:gd name="connsiteY76" fmla="*/ 1355834 h 6358758"/>
              <a:gd name="connsiteX77" fmla="*/ 3699641 w 4120055"/>
              <a:gd name="connsiteY77" fmla="*/ 767255 h 6358758"/>
              <a:gd name="connsiteX78" fmla="*/ 3626069 w 4120055"/>
              <a:gd name="connsiteY78" fmla="*/ 651641 h 6358758"/>
              <a:gd name="connsiteX79" fmla="*/ 3174124 w 4120055"/>
              <a:gd name="connsiteY79" fmla="*/ 420414 h 6358758"/>
              <a:gd name="connsiteX80" fmla="*/ 2921876 w 4120055"/>
              <a:gd name="connsiteY80" fmla="*/ 367862 h 6358758"/>
              <a:gd name="connsiteX81" fmla="*/ 2690648 w 4120055"/>
              <a:gd name="connsiteY81" fmla="*/ 10510 h 6358758"/>
              <a:gd name="connsiteX82" fmla="*/ 2532993 w 4120055"/>
              <a:gd name="connsiteY82" fmla="*/ 0 h 6358758"/>
              <a:gd name="connsiteX83" fmla="*/ 2427889 w 4120055"/>
              <a:gd name="connsiteY83" fmla="*/ 430924 h 6358758"/>
              <a:gd name="connsiteX84" fmla="*/ 2228193 w 4120055"/>
              <a:gd name="connsiteY84" fmla="*/ 630620 h 6358758"/>
              <a:gd name="connsiteX85" fmla="*/ 1933904 w 4120055"/>
              <a:gd name="connsiteY85" fmla="*/ 725214 h 6358758"/>
              <a:gd name="connsiteX86" fmla="*/ 1702676 w 4120055"/>
              <a:gd name="connsiteY86" fmla="*/ 756744 h 6358758"/>
              <a:gd name="connsiteX87" fmla="*/ 1471448 w 4120055"/>
              <a:gd name="connsiteY87" fmla="*/ 546538 h 6358758"/>
              <a:gd name="connsiteX88" fmla="*/ 1313793 w 4120055"/>
              <a:gd name="connsiteY88" fmla="*/ 252247 h 6358758"/>
              <a:gd name="connsiteX89" fmla="*/ 1229710 w 412005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88276 w 4099035"/>
              <a:gd name="connsiteY27" fmla="*/ 6085489 h 6358758"/>
              <a:gd name="connsiteX28" fmla="*/ 725214 w 4099035"/>
              <a:gd name="connsiteY28" fmla="*/ 5549462 h 6358758"/>
              <a:gd name="connsiteX29" fmla="*/ 851338 w 4099035"/>
              <a:gd name="connsiteY29" fmla="*/ 5255172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66649 w 4099035"/>
              <a:gd name="connsiteY34" fmla="*/ 5896303 h 6358758"/>
              <a:gd name="connsiteX35" fmla="*/ 1418897 w 4099035"/>
              <a:gd name="connsiteY35" fmla="*/ 5969876 h 6358758"/>
              <a:gd name="connsiteX36" fmla="*/ 1576552 w 4099035"/>
              <a:gd name="connsiteY36" fmla="*/ 5538952 h 6358758"/>
              <a:gd name="connsiteX37" fmla="*/ 1681655 w 4099035"/>
              <a:gd name="connsiteY37" fmla="*/ 4813737 h 6358758"/>
              <a:gd name="connsiteX38" fmla="*/ 1776249 w 4099035"/>
              <a:gd name="connsiteY38" fmla="*/ 4487918 h 6358758"/>
              <a:gd name="connsiteX39" fmla="*/ 2154622 w 4099035"/>
              <a:gd name="connsiteY39" fmla="*/ 4540468 h 6358758"/>
              <a:gd name="connsiteX40" fmla="*/ 2301766 w 4099035"/>
              <a:gd name="connsiteY40" fmla="*/ 4845270 h 6358758"/>
              <a:gd name="connsiteX41" fmla="*/ 2312276 w 4099035"/>
              <a:gd name="connsiteY41" fmla="*/ 5433848 h 6358758"/>
              <a:gd name="connsiteX42" fmla="*/ 2343807 w 4099035"/>
              <a:gd name="connsiteY42" fmla="*/ 5864772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851338 w 4099035"/>
              <a:gd name="connsiteY29" fmla="*/ 5255172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66649 w 4099035"/>
              <a:gd name="connsiteY34" fmla="*/ 5896303 h 6358758"/>
              <a:gd name="connsiteX35" fmla="*/ 1418897 w 4099035"/>
              <a:gd name="connsiteY35" fmla="*/ 5969876 h 6358758"/>
              <a:gd name="connsiteX36" fmla="*/ 1576552 w 4099035"/>
              <a:gd name="connsiteY36" fmla="*/ 5538952 h 6358758"/>
              <a:gd name="connsiteX37" fmla="*/ 1681655 w 4099035"/>
              <a:gd name="connsiteY37" fmla="*/ 4813737 h 6358758"/>
              <a:gd name="connsiteX38" fmla="*/ 1776249 w 4099035"/>
              <a:gd name="connsiteY38" fmla="*/ 4487918 h 6358758"/>
              <a:gd name="connsiteX39" fmla="*/ 2154622 w 4099035"/>
              <a:gd name="connsiteY39" fmla="*/ 4540468 h 6358758"/>
              <a:gd name="connsiteX40" fmla="*/ 2301766 w 4099035"/>
              <a:gd name="connsiteY40" fmla="*/ 4845270 h 6358758"/>
              <a:gd name="connsiteX41" fmla="*/ 2312276 w 4099035"/>
              <a:gd name="connsiteY41" fmla="*/ 5433848 h 6358758"/>
              <a:gd name="connsiteX42" fmla="*/ 2343807 w 4099035"/>
              <a:gd name="connsiteY42" fmla="*/ 5864772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66649 w 4099035"/>
              <a:gd name="connsiteY34" fmla="*/ 5896303 h 6358758"/>
              <a:gd name="connsiteX35" fmla="*/ 1418897 w 4099035"/>
              <a:gd name="connsiteY35" fmla="*/ 5969876 h 6358758"/>
              <a:gd name="connsiteX36" fmla="*/ 1576552 w 4099035"/>
              <a:gd name="connsiteY36" fmla="*/ 5538952 h 6358758"/>
              <a:gd name="connsiteX37" fmla="*/ 1681655 w 4099035"/>
              <a:gd name="connsiteY37" fmla="*/ 4813737 h 6358758"/>
              <a:gd name="connsiteX38" fmla="*/ 1776249 w 4099035"/>
              <a:gd name="connsiteY38" fmla="*/ 4487918 h 6358758"/>
              <a:gd name="connsiteX39" fmla="*/ 2154622 w 4099035"/>
              <a:gd name="connsiteY39" fmla="*/ 4540468 h 6358758"/>
              <a:gd name="connsiteX40" fmla="*/ 2301766 w 4099035"/>
              <a:gd name="connsiteY40" fmla="*/ 4845270 h 6358758"/>
              <a:gd name="connsiteX41" fmla="*/ 2312276 w 4099035"/>
              <a:gd name="connsiteY41" fmla="*/ 5433848 h 6358758"/>
              <a:gd name="connsiteX42" fmla="*/ 2343807 w 4099035"/>
              <a:gd name="connsiteY42" fmla="*/ 5864772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18897 w 4099035"/>
              <a:gd name="connsiteY35" fmla="*/ 5969876 h 6358758"/>
              <a:gd name="connsiteX36" fmla="*/ 1576552 w 4099035"/>
              <a:gd name="connsiteY36" fmla="*/ 5538952 h 6358758"/>
              <a:gd name="connsiteX37" fmla="*/ 1681655 w 4099035"/>
              <a:gd name="connsiteY37" fmla="*/ 4813737 h 6358758"/>
              <a:gd name="connsiteX38" fmla="*/ 1776249 w 4099035"/>
              <a:gd name="connsiteY38" fmla="*/ 4487918 h 6358758"/>
              <a:gd name="connsiteX39" fmla="*/ 2154622 w 4099035"/>
              <a:gd name="connsiteY39" fmla="*/ 4540468 h 6358758"/>
              <a:gd name="connsiteX40" fmla="*/ 2301766 w 4099035"/>
              <a:gd name="connsiteY40" fmla="*/ 4845270 h 6358758"/>
              <a:gd name="connsiteX41" fmla="*/ 2312276 w 4099035"/>
              <a:gd name="connsiteY41" fmla="*/ 5433848 h 6358758"/>
              <a:gd name="connsiteX42" fmla="*/ 2343807 w 4099035"/>
              <a:gd name="connsiteY42" fmla="*/ 5864772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76552 w 4099035"/>
              <a:gd name="connsiteY36" fmla="*/ 5538952 h 6358758"/>
              <a:gd name="connsiteX37" fmla="*/ 1681655 w 4099035"/>
              <a:gd name="connsiteY37" fmla="*/ 4813737 h 6358758"/>
              <a:gd name="connsiteX38" fmla="*/ 1776249 w 4099035"/>
              <a:gd name="connsiteY38" fmla="*/ 4487918 h 6358758"/>
              <a:gd name="connsiteX39" fmla="*/ 2154622 w 4099035"/>
              <a:gd name="connsiteY39" fmla="*/ 4540468 h 6358758"/>
              <a:gd name="connsiteX40" fmla="*/ 2301766 w 4099035"/>
              <a:gd name="connsiteY40" fmla="*/ 4845270 h 6358758"/>
              <a:gd name="connsiteX41" fmla="*/ 2312276 w 4099035"/>
              <a:gd name="connsiteY41" fmla="*/ 5433848 h 6358758"/>
              <a:gd name="connsiteX42" fmla="*/ 2343807 w 4099035"/>
              <a:gd name="connsiteY42" fmla="*/ 5864772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81655 w 4099035"/>
              <a:gd name="connsiteY37" fmla="*/ 4813737 h 6358758"/>
              <a:gd name="connsiteX38" fmla="*/ 1776249 w 4099035"/>
              <a:gd name="connsiteY38" fmla="*/ 4487918 h 6358758"/>
              <a:gd name="connsiteX39" fmla="*/ 2154622 w 4099035"/>
              <a:gd name="connsiteY39" fmla="*/ 4540468 h 6358758"/>
              <a:gd name="connsiteX40" fmla="*/ 2301766 w 4099035"/>
              <a:gd name="connsiteY40" fmla="*/ 4845270 h 6358758"/>
              <a:gd name="connsiteX41" fmla="*/ 2312276 w 4099035"/>
              <a:gd name="connsiteY41" fmla="*/ 5433848 h 6358758"/>
              <a:gd name="connsiteX42" fmla="*/ 2343807 w 4099035"/>
              <a:gd name="connsiteY42" fmla="*/ 5864772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487918 h 6358758"/>
              <a:gd name="connsiteX39" fmla="*/ 2154622 w 4099035"/>
              <a:gd name="connsiteY39" fmla="*/ 4540468 h 6358758"/>
              <a:gd name="connsiteX40" fmla="*/ 2301766 w 4099035"/>
              <a:gd name="connsiteY40" fmla="*/ 4845270 h 6358758"/>
              <a:gd name="connsiteX41" fmla="*/ 2312276 w 4099035"/>
              <a:gd name="connsiteY41" fmla="*/ 5433848 h 6358758"/>
              <a:gd name="connsiteX42" fmla="*/ 2343807 w 4099035"/>
              <a:gd name="connsiteY42" fmla="*/ 5864772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309242 h 6358758"/>
              <a:gd name="connsiteX39" fmla="*/ 2154622 w 4099035"/>
              <a:gd name="connsiteY39" fmla="*/ 4540468 h 6358758"/>
              <a:gd name="connsiteX40" fmla="*/ 2301766 w 4099035"/>
              <a:gd name="connsiteY40" fmla="*/ 4845270 h 6358758"/>
              <a:gd name="connsiteX41" fmla="*/ 2312276 w 4099035"/>
              <a:gd name="connsiteY41" fmla="*/ 5433848 h 6358758"/>
              <a:gd name="connsiteX42" fmla="*/ 2343807 w 4099035"/>
              <a:gd name="connsiteY42" fmla="*/ 5864772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309242 h 6358758"/>
              <a:gd name="connsiteX39" fmla="*/ 2154622 w 4099035"/>
              <a:gd name="connsiteY39" fmla="*/ 4424854 h 6358758"/>
              <a:gd name="connsiteX40" fmla="*/ 2301766 w 4099035"/>
              <a:gd name="connsiteY40" fmla="*/ 4845270 h 6358758"/>
              <a:gd name="connsiteX41" fmla="*/ 2312276 w 4099035"/>
              <a:gd name="connsiteY41" fmla="*/ 5433848 h 6358758"/>
              <a:gd name="connsiteX42" fmla="*/ 2343807 w 4099035"/>
              <a:gd name="connsiteY42" fmla="*/ 5864772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309242 h 6358758"/>
              <a:gd name="connsiteX39" fmla="*/ 2154622 w 4099035"/>
              <a:gd name="connsiteY39" fmla="*/ 4424854 h 6358758"/>
              <a:gd name="connsiteX40" fmla="*/ 2301766 w 4099035"/>
              <a:gd name="connsiteY40" fmla="*/ 4845270 h 6358758"/>
              <a:gd name="connsiteX41" fmla="*/ 2364828 w 4099035"/>
              <a:gd name="connsiteY41" fmla="*/ 5402317 h 6358758"/>
              <a:gd name="connsiteX42" fmla="*/ 2343807 w 4099035"/>
              <a:gd name="connsiteY42" fmla="*/ 5864772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309242 h 6358758"/>
              <a:gd name="connsiteX39" fmla="*/ 2154622 w 4099035"/>
              <a:gd name="connsiteY39" fmla="*/ 4424854 h 6358758"/>
              <a:gd name="connsiteX40" fmla="*/ 2301766 w 4099035"/>
              <a:gd name="connsiteY40" fmla="*/ 4845270 h 6358758"/>
              <a:gd name="connsiteX41" fmla="*/ 2364828 w 4099035"/>
              <a:gd name="connsiteY41" fmla="*/ 5402317 h 6358758"/>
              <a:gd name="connsiteX42" fmla="*/ 2438400 w 4099035"/>
              <a:gd name="connsiteY42" fmla="*/ 5749158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309242 h 6358758"/>
              <a:gd name="connsiteX39" fmla="*/ 2154622 w 4099035"/>
              <a:gd name="connsiteY39" fmla="*/ 4424854 h 6358758"/>
              <a:gd name="connsiteX40" fmla="*/ 2301766 w 4099035"/>
              <a:gd name="connsiteY40" fmla="*/ 4845270 h 6358758"/>
              <a:gd name="connsiteX41" fmla="*/ 2364828 w 4099035"/>
              <a:gd name="connsiteY41" fmla="*/ 5402317 h 6358758"/>
              <a:gd name="connsiteX42" fmla="*/ 2438400 w 4099035"/>
              <a:gd name="connsiteY42" fmla="*/ 5749158 h 6358758"/>
              <a:gd name="connsiteX43" fmla="*/ 2501464 w 4099035"/>
              <a:gd name="connsiteY43" fmla="*/ 5927833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309242 h 6358758"/>
              <a:gd name="connsiteX39" fmla="*/ 2154622 w 4099035"/>
              <a:gd name="connsiteY39" fmla="*/ 4424854 h 6358758"/>
              <a:gd name="connsiteX40" fmla="*/ 2301766 w 4099035"/>
              <a:gd name="connsiteY40" fmla="*/ 4845270 h 6358758"/>
              <a:gd name="connsiteX41" fmla="*/ 2364828 w 4099035"/>
              <a:gd name="connsiteY41" fmla="*/ 5402317 h 6358758"/>
              <a:gd name="connsiteX42" fmla="*/ 2438400 w 4099035"/>
              <a:gd name="connsiteY42" fmla="*/ 5749158 h 6358758"/>
              <a:gd name="connsiteX43" fmla="*/ 2501464 w 4099035"/>
              <a:gd name="connsiteY43" fmla="*/ 5927833 h 6358758"/>
              <a:gd name="connsiteX44" fmla="*/ 2659118 w 4099035"/>
              <a:gd name="connsiteY44" fmla="*/ 6096000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309242 h 6358758"/>
              <a:gd name="connsiteX39" fmla="*/ 2154622 w 4099035"/>
              <a:gd name="connsiteY39" fmla="*/ 4424854 h 6358758"/>
              <a:gd name="connsiteX40" fmla="*/ 2301766 w 4099035"/>
              <a:gd name="connsiteY40" fmla="*/ 4845270 h 6358758"/>
              <a:gd name="connsiteX41" fmla="*/ 2364828 w 4099035"/>
              <a:gd name="connsiteY41" fmla="*/ 5402317 h 6358758"/>
              <a:gd name="connsiteX42" fmla="*/ 2438400 w 4099035"/>
              <a:gd name="connsiteY42" fmla="*/ 5749158 h 6358758"/>
              <a:gd name="connsiteX43" fmla="*/ 2501464 w 4099035"/>
              <a:gd name="connsiteY43" fmla="*/ 5927833 h 6358758"/>
              <a:gd name="connsiteX44" fmla="*/ 2659118 w 4099035"/>
              <a:gd name="connsiteY44" fmla="*/ 6096000 h 6358758"/>
              <a:gd name="connsiteX45" fmla="*/ 2806263 w 4099035"/>
              <a:gd name="connsiteY45" fmla="*/ 6064469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309242 h 6358758"/>
              <a:gd name="connsiteX39" fmla="*/ 2154622 w 4099035"/>
              <a:gd name="connsiteY39" fmla="*/ 4424854 h 6358758"/>
              <a:gd name="connsiteX40" fmla="*/ 2301766 w 4099035"/>
              <a:gd name="connsiteY40" fmla="*/ 4845270 h 6358758"/>
              <a:gd name="connsiteX41" fmla="*/ 2364828 w 4099035"/>
              <a:gd name="connsiteY41" fmla="*/ 5402317 h 6358758"/>
              <a:gd name="connsiteX42" fmla="*/ 2438400 w 4099035"/>
              <a:gd name="connsiteY42" fmla="*/ 5749158 h 6358758"/>
              <a:gd name="connsiteX43" fmla="*/ 2501464 w 4099035"/>
              <a:gd name="connsiteY43" fmla="*/ 5927833 h 6358758"/>
              <a:gd name="connsiteX44" fmla="*/ 2659118 w 4099035"/>
              <a:gd name="connsiteY44" fmla="*/ 6096000 h 6358758"/>
              <a:gd name="connsiteX45" fmla="*/ 2806263 w 4099035"/>
              <a:gd name="connsiteY45" fmla="*/ 6064469 h 6358758"/>
              <a:gd name="connsiteX46" fmla="*/ 2921877 w 4099035"/>
              <a:gd name="connsiteY46" fmla="*/ 6053958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309242 h 6358758"/>
              <a:gd name="connsiteX39" fmla="*/ 2154622 w 4099035"/>
              <a:gd name="connsiteY39" fmla="*/ 4424854 h 6358758"/>
              <a:gd name="connsiteX40" fmla="*/ 2301766 w 4099035"/>
              <a:gd name="connsiteY40" fmla="*/ 4845270 h 6358758"/>
              <a:gd name="connsiteX41" fmla="*/ 2364828 w 4099035"/>
              <a:gd name="connsiteY41" fmla="*/ 5402317 h 6358758"/>
              <a:gd name="connsiteX42" fmla="*/ 2438400 w 4099035"/>
              <a:gd name="connsiteY42" fmla="*/ 5749158 h 6358758"/>
              <a:gd name="connsiteX43" fmla="*/ 2501464 w 4099035"/>
              <a:gd name="connsiteY43" fmla="*/ 5927833 h 6358758"/>
              <a:gd name="connsiteX44" fmla="*/ 2659118 w 4099035"/>
              <a:gd name="connsiteY44" fmla="*/ 6096000 h 6358758"/>
              <a:gd name="connsiteX45" fmla="*/ 2806263 w 4099035"/>
              <a:gd name="connsiteY45" fmla="*/ 6064469 h 6358758"/>
              <a:gd name="connsiteX46" fmla="*/ 2921877 w 4099035"/>
              <a:gd name="connsiteY46" fmla="*/ 6053958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142593 w 4099035"/>
              <a:gd name="connsiteY55" fmla="*/ 6053958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309242 h 6358758"/>
              <a:gd name="connsiteX39" fmla="*/ 2154622 w 4099035"/>
              <a:gd name="connsiteY39" fmla="*/ 4424854 h 6358758"/>
              <a:gd name="connsiteX40" fmla="*/ 2301766 w 4099035"/>
              <a:gd name="connsiteY40" fmla="*/ 4845270 h 6358758"/>
              <a:gd name="connsiteX41" fmla="*/ 2364828 w 4099035"/>
              <a:gd name="connsiteY41" fmla="*/ 5402317 h 6358758"/>
              <a:gd name="connsiteX42" fmla="*/ 2438400 w 4099035"/>
              <a:gd name="connsiteY42" fmla="*/ 5749158 h 6358758"/>
              <a:gd name="connsiteX43" fmla="*/ 2501464 w 4099035"/>
              <a:gd name="connsiteY43" fmla="*/ 5927833 h 6358758"/>
              <a:gd name="connsiteX44" fmla="*/ 2659118 w 4099035"/>
              <a:gd name="connsiteY44" fmla="*/ 6096000 h 6358758"/>
              <a:gd name="connsiteX45" fmla="*/ 2806263 w 4099035"/>
              <a:gd name="connsiteY45" fmla="*/ 6064469 h 6358758"/>
              <a:gd name="connsiteX46" fmla="*/ 2921877 w 4099035"/>
              <a:gd name="connsiteY46" fmla="*/ 6053958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142593 w 4099035"/>
              <a:gd name="connsiteY55" fmla="*/ 6053958 h 6358758"/>
              <a:gd name="connsiteX56" fmla="*/ 3342290 w 4099035"/>
              <a:gd name="connsiteY56" fmla="*/ 6190594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274675"/>
              <a:gd name="connsiteX1" fmla="*/ 1019504 w 4099035"/>
              <a:gd name="connsiteY1" fmla="*/ 525517 h 6274675"/>
              <a:gd name="connsiteX2" fmla="*/ 483476 w 4099035"/>
              <a:gd name="connsiteY2" fmla="*/ 672662 h 6274675"/>
              <a:gd name="connsiteX3" fmla="*/ 168166 w 4099035"/>
              <a:gd name="connsiteY3" fmla="*/ 956441 h 6274675"/>
              <a:gd name="connsiteX4" fmla="*/ 168166 w 4099035"/>
              <a:gd name="connsiteY4" fmla="*/ 1229710 h 6274675"/>
              <a:gd name="connsiteX5" fmla="*/ 378373 w 4099035"/>
              <a:gd name="connsiteY5" fmla="*/ 1629103 h 6274675"/>
              <a:gd name="connsiteX6" fmla="*/ 557049 w 4099035"/>
              <a:gd name="connsiteY6" fmla="*/ 1839310 h 6274675"/>
              <a:gd name="connsiteX7" fmla="*/ 451945 w 4099035"/>
              <a:gd name="connsiteY7" fmla="*/ 2049517 h 6274675"/>
              <a:gd name="connsiteX8" fmla="*/ 714704 w 4099035"/>
              <a:gd name="connsiteY8" fmla="*/ 2102069 h 6274675"/>
              <a:gd name="connsiteX9" fmla="*/ 903890 w 4099035"/>
              <a:gd name="connsiteY9" fmla="*/ 1807779 h 6274675"/>
              <a:gd name="connsiteX10" fmla="*/ 840828 w 4099035"/>
              <a:gd name="connsiteY10" fmla="*/ 1387365 h 6274675"/>
              <a:gd name="connsiteX11" fmla="*/ 756745 w 4099035"/>
              <a:gd name="connsiteY11" fmla="*/ 1187669 h 6274675"/>
              <a:gd name="connsiteX12" fmla="*/ 935421 w 4099035"/>
              <a:gd name="connsiteY12" fmla="*/ 1145627 h 6274675"/>
              <a:gd name="connsiteX13" fmla="*/ 1103587 w 4099035"/>
              <a:gd name="connsiteY13" fmla="*/ 1618593 h 6274675"/>
              <a:gd name="connsiteX14" fmla="*/ 1135118 w 4099035"/>
              <a:gd name="connsiteY14" fmla="*/ 2028496 h 6274675"/>
              <a:gd name="connsiteX15" fmla="*/ 1082566 w 4099035"/>
              <a:gd name="connsiteY15" fmla="*/ 2501462 h 6274675"/>
              <a:gd name="connsiteX16" fmla="*/ 546538 w 4099035"/>
              <a:gd name="connsiteY16" fmla="*/ 3699641 h 6274675"/>
              <a:gd name="connsiteX17" fmla="*/ 557049 w 4099035"/>
              <a:gd name="connsiteY17" fmla="*/ 3804745 h 6274675"/>
              <a:gd name="connsiteX18" fmla="*/ 567559 w 4099035"/>
              <a:gd name="connsiteY18" fmla="*/ 3878317 h 6274675"/>
              <a:gd name="connsiteX19" fmla="*/ 567559 w 4099035"/>
              <a:gd name="connsiteY19" fmla="*/ 4004441 h 6274675"/>
              <a:gd name="connsiteX20" fmla="*/ 346842 w 4099035"/>
              <a:gd name="connsiteY20" fmla="*/ 4162096 h 6274675"/>
              <a:gd name="connsiteX21" fmla="*/ 294290 w 4099035"/>
              <a:gd name="connsiteY21" fmla="*/ 4708634 h 6274675"/>
              <a:gd name="connsiteX22" fmla="*/ 84083 w 4099035"/>
              <a:gd name="connsiteY22" fmla="*/ 5276193 h 6274675"/>
              <a:gd name="connsiteX23" fmla="*/ 0 w 4099035"/>
              <a:gd name="connsiteY23" fmla="*/ 5591503 h 6274675"/>
              <a:gd name="connsiteX24" fmla="*/ 157656 w 4099035"/>
              <a:gd name="connsiteY24" fmla="*/ 5644054 h 6274675"/>
              <a:gd name="connsiteX25" fmla="*/ 231228 w 4099035"/>
              <a:gd name="connsiteY25" fmla="*/ 5759669 h 6274675"/>
              <a:gd name="connsiteX26" fmla="*/ 567560 w 4099035"/>
              <a:gd name="connsiteY26" fmla="*/ 5770179 h 6274675"/>
              <a:gd name="connsiteX27" fmla="*/ 725214 w 4099035"/>
              <a:gd name="connsiteY27" fmla="*/ 5675585 h 6274675"/>
              <a:gd name="connsiteX28" fmla="*/ 725214 w 4099035"/>
              <a:gd name="connsiteY28" fmla="*/ 5549462 h 6274675"/>
              <a:gd name="connsiteX29" fmla="*/ 777765 w 4099035"/>
              <a:gd name="connsiteY29" fmla="*/ 5223641 h 6274675"/>
              <a:gd name="connsiteX30" fmla="*/ 840828 w 4099035"/>
              <a:gd name="connsiteY30" fmla="*/ 4708634 h 6274675"/>
              <a:gd name="connsiteX31" fmla="*/ 966952 w 4099035"/>
              <a:gd name="connsiteY31" fmla="*/ 4593020 h 6274675"/>
              <a:gd name="connsiteX32" fmla="*/ 977463 w 4099035"/>
              <a:gd name="connsiteY32" fmla="*/ 5307724 h 6274675"/>
              <a:gd name="connsiteX33" fmla="*/ 1051035 w 4099035"/>
              <a:gd name="connsiteY33" fmla="*/ 5412827 h 6274675"/>
              <a:gd name="connsiteX34" fmla="*/ 1187670 w 4099035"/>
              <a:gd name="connsiteY34" fmla="*/ 5496909 h 6274675"/>
              <a:gd name="connsiteX35" fmla="*/ 1439917 w 4099035"/>
              <a:gd name="connsiteY35" fmla="*/ 5507421 h 6274675"/>
              <a:gd name="connsiteX36" fmla="*/ 1534511 w 4099035"/>
              <a:gd name="connsiteY36" fmla="*/ 5391807 h 6274675"/>
              <a:gd name="connsiteX37" fmla="*/ 1671145 w 4099035"/>
              <a:gd name="connsiteY37" fmla="*/ 4750675 h 6274675"/>
              <a:gd name="connsiteX38" fmla="*/ 1776249 w 4099035"/>
              <a:gd name="connsiteY38" fmla="*/ 4309242 h 6274675"/>
              <a:gd name="connsiteX39" fmla="*/ 2154622 w 4099035"/>
              <a:gd name="connsiteY39" fmla="*/ 4424854 h 6274675"/>
              <a:gd name="connsiteX40" fmla="*/ 2301766 w 4099035"/>
              <a:gd name="connsiteY40" fmla="*/ 4845270 h 6274675"/>
              <a:gd name="connsiteX41" fmla="*/ 2364828 w 4099035"/>
              <a:gd name="connsiteY41" fmla="*/ 5402317 h 6274675"/>
              <a:gd name="connsiteX42" fmla="*/ 2438400 w 4099035"/>
              <a:gd name="connsiteY42" fmla="*/ 5749158 h 6274675"/>
              <a:gd name="connsiteX43" fmla="*/ 2501464 w 4099035"/>
              <a:gd name="connsiteY43" fmla="*/ 5927833 h 6274675"/>
              <a:gd name="connsiteX44" fmla="*/ 2659118 w 4099035"/>
              <a:gd name="connsiteY44" fmla="*/ 6096000 h 6274675"/>
              <a:gd name="connsiteX45" fmla="*/ 2806263 w 4099035"/>
              <a:gd name="connsiteY45" fmla="*/ 6064469 h 6274675"/>
              <a:gd name="connsiteX46" fmla="*/ 2921877 w 4099035"/>
              <a:gd name="connsiteY46" fmla="*/ 6053958 h 6274675"/>
              <a:gd name="connsiteX47" fmla="*/ 2858814 w 4099035"/>
              <a:gd name="connsiteY47" fmla="*/ 5822731 h 6274675"/>
              <a:gd name="connsiteX48" fmla="*/ 2764221 w 4099035"/>
              <a:gd name="connsiteY48" fmla="*/ 5559972 h 6274675"/>
              <a:gd name="connsiteX49" fmla="*/ 2974428 w 4099035"/>
              <a:gd name="connsiteY49" fmla="*/ 5318234 h 6274675"/>
              <a:gd name="connsiteX50" fmla="*/ 3005959 w 4099035"/>
              <a:gd name="connsiteY50" fmla="*/ 4897820 h 6274675"/>
              <a:gd name="connsiteX51" fmla="*/ 3058511 w 4099035"/>
              <a:gd name="connsiteY51" fmla="*/ 4666593 h 6274675"/>
              <a:gd name="connsiteX52" fmla="*/ 3289738 w 4099035"/>
              <a:gd name="connsiteY52" fmla="*/ 4855779 h 6274675"/>
              <a:gd name="connsiteX53" fmla="*/ 3153104 w 4099035"/>
              <a:gd name="connsiteY53" fmla="*/ 5402317 h 6274675"/>
              <a:gd name="connsiteX54" fmla="*/ 3048000 w 4099035"/>
              <a:gd name="connsiteY54" fmla="*/ 6011917 h 6274675"/>
              <a:gd name="connsiteX55" fmla="*/ 3142593 w 4099035"/>
              <a:gd name="connsiteY55" fmla="*/ 6053958 h 6274675"/>
              <a:gd name="connsiteX56" fmla="*/ 3342290 w 4099035"/>
              <a:gd name="connsiteY56" fmla="*/ 6190594 h 6274675"/>
              <a:gd name="connsiteX57" fmla="*/ 3678621 w 4099035"/>
              <a:gd name="connsiteY57" fmla="*/ 6117020 h 6274675"/>
              <a:gd name="connsiteX58" fmla="*/ 3836277 w 4099035"/>
              <a:gd name="connsiteY58" fmla="*/ 6274675 h 6274675"/>
              <a:gd name="connsiteX59" fmla="*/ 3993932 w 4099035"/>
              <a:gd name="connsiteY59" fmla="*/ 6085489 h 6274675"/>
              <a:gd name="connsiteX60" fmla="*/ 4099035 w 4099035"/>
              <a:gd name="connsiteY60" fmla="*/ 5307724 h 6274675"/>
              <a:gd name="connsiteX61" fmla="*/ 4035973 w 4099035"/>
              <a:gd name="connsiteY61" fmla="*/ 4624552 h 6274675"/>
              <a:gd name="connsiteX62" fmla="*/ 4025463 w 4099035"/>
              <a:gd name="connsiteY62" fmla="*/ 4309241 h 6274675"/>
              <a:gd name="connsiteX63" fmla="*/ 3752194 w 4099035"/>
              <a:gd name="connsiteY63" fmla="*/ 3993931 h 6274675"/>
              <a:gd name="connsiteX64" fmla="*/ 3541987 w 4099035"/>
              <a:gd name="connsiteY64" fmla="*/ 3174124 h 6274675"/>
              <a:gd name="connsiteX65" fmla="*/ 3363311 w 4099035"/>
              <a:gd name="connsiteY65" fmla="*/ 2680138 h 6274675"/>
              <a:gd name="connsiteX66" fmla="*/ 3174125 w 4099035"/>
              <a:gd name="connsiteY66" fmla="*/ 2427889 h 6274675"/>
              <a:gd name="connsiteX67" fmla="*/ 2995449 w 4099035"/>
              <a:gd name="connsiteY67" fmla="*/ 2060027 h 6274675"/>
              <a:gd name="connsiteX68" fmla="*/ 2848304 w 4099035"/>
              <a:gd name="connsiteY68" fmla="*/ 1818289 h 6274675"/>
              <a:gd name="connsiteX69" fmla="*/ 2911366 w 4099035"/>
              <a:gd name="connsiteY69" fmla="*/ 1418896 h 6274675"/>
              <a:gd name="connsiteX70" fmla="*/ 2974428 w 4099035"/>
              <a:gd name="connsiteY70" fmla="*/ 1324303 h 6274675"/>
              <a:gd name="connsiteX71" fmla="*/ 2942897 w 4099035"/>
              <a:gd name="connsiteY71" fmla="*/ 1671145 h 6274675"/>
              <a:gd name="connsiteX72" fmla="*/ 3100552 w 4099035"/>
              <a:gd name="connsiteY72" fmla="*/ 2133600 h 6274675"/>
              <a:gd name="connsiteX73" fmla="*/ 3647090 w 4099035"/>
              <a:gd name="connsiteY73" fmla="*/ 2154620 h 6274675"/>
              <a:gd name="connsiteX74" fmla="*/ 3752194 w 4099035"/>
              <a:gd name="connsiteY74" fmla="*/ 1965434 h 6274675"/>
              <a:gd name="connsiteX75" fmla="*/ 3520966 w 4099035"/>
              <a:gd name="connsiteY75" fmla="*/ 1734207 h 6274675"/>
              <a:gd name="connsiteX76" fmla="*/ 3741683 w 4099035"/>
              <a:gd name="connsiteY76" fmla="*/ 1355834 h 6274675"/>
              <a:gd name="connsiteX77" fmla="*/ 3678621 w 4099035"/>
              <a:gd name="connsiteY77" fmla="*/ 767255 h 6274675"/>
              <a:gd name="connsiteX78" fmla="*/ 3605049 w 4099035"/>
              <a:gd name="connsiteY78" fmla="*/ 651641 h 6274675"/>
              <a:gd name="connsiteX79" fmla="*/ 3153104 w 4099035"/>
              <a:gd name="connsiteY79" fmla="*/ 420414 h 6274675"/>
              <a:gd name="connsiteX80" fmla="*/ 2900856 w 4099035"/>
              <a:gd name="connsiteY80" fmla="*/ 367862 h 6274675"/>
              <a:gd name="connsiteX81" fmla="*/ 2669628 w 4099035"/>
              <a:gd name="connsiteY81" fmla="*/ 10510 h 6274675"/>
              <a:gd name="connsiteX82" fmla="*/ 2511973 w 4099035"/>
              <a:gd name="connsiteY82" fmla="*/ 0 h 6274675"/>
              <a:gd name="connsiteX83" fmla="*/ 2406869 w 4099035"/>
              <a:gd name="connsiteY83" fmla="*/ 430924 h 6274675"/>
              <a:gd name="connsiteX84" fmla="*/ 2207173 w 4099035"/>
              <a:gd name="connsiteY84" fmla="*/ 630620 h 6274675"/>
              <a:gd name="connsiteX85" fmla="*/ 1912884 w 4099035"/>
              <a:gd name="connsiteY85" fmla="*/ 725214 h 6274675"/>
              <a:gd name="connsiteX86" fmla="*/ 1681656 w 4099035"/>
              <a:gd name="connsiteY86" fmla="*/ 756744 h 6274675"/>
              <a:gd name="connsiteX87" fmla="*/ 1450428 w 4099035"/>
              <a:gd name="connsiteY87" fmla="*/ 546538 h 6274675"/>
              <a:gd name="connsiteX88" fmla="*/ 1292773 w 4099035"/>
              <a:gd name="connsiteY88" fmla="*/ 252247 h 6274675"/>
              <a:gd name="connsiteX89" fmla="*/ 1208690 w 4099035"/>
              <a:gd name="connsiteY89" fmla="*/ 136634 h 6274675"/>
              <a:gd name="connsiteX0" fmla="*/ 1208690 w 4099035"/>
              <a:gd name="connsiteY0" fmla="*/ 136634 h 6274675"/>
              <a:gd name="connsiteX1" fmla="*/ 1019504 w 4099035"/>
              <a:gd name="connsiteY1" fmla="*/ 525517 h 6274675"/>
              <a:gd name="connsiteX2" fmla="*/ 483476 w 4099035"/>
              <a:gd name="connsiteY2" fmla="*/ 672662 h 6274675"/>
              <a:gd name="connsiteX3" fmla="*/ 168166 w 4099035"/>
              <a:gd name="connsiteY3" fmla="*/ 956441 h 6274675"/>
              <a:gd name="connsiteX4" fmla="*/ 168166 w 4099035"/>
              <a:gd name="connsiteY4" fmla="*/ 1229710 h 6274675"/>
              <a:gd name="connsiteX5" fmla="*/ 378373 w 4099035"/>
              <a:gd name="connsiteY5" fmla="*/ 1629103 h 6274675"/>
              <a:gd name="connsiteX6" fmla="*/ 557049 w 4099035"/>
              <a:gd name="connsiteY6" fmla="*/ 1839310 h 6274675"/>
              <a:gd name="connsiteX7" fmla="*/ 451945 w 4099035"/>
              <a:gd name="connsiteY7" fmla="*/ 2049517 h 6274675"/>
              <a:gd name="connsiteX8" fmla="*/ 714704 w 4099035"/>
              <a:gd name="connsiteY8" fmla="*/ 2102069 h 6274675"/>
              <a:gd name="connsiteX9" fmla="*/ 903890 w 4099035"/>
              <a:gd name="connsiteY9" fmla="*/ 1807779 h 6274675"/>
              <a:gd name="connsiteX10" fmla="*/ 840828 w 4099035"/>
              <a:gd name="connsiteY10" fmla="*/ 1387365 h 6274675"/>
              <a:gd name="connsiteX11" fmla="*/ 756745 w 4099035"/>
              <a:gd name="connsiteY11" fmla="*/ 1187669 h 6274675"/>
              <a:gd name="connsiteX12" fmla="*/ 935421 w 4099035"/>
              <a:gd name="connsiteY12" fmla="*/ 1145627 h 6274675"/>
              <a:gd name="connsiteX13" fmla="*/ 1103587 w 4099035"/>
              <a:gd name="connsiteY13" fmla="*/ 1618593 h 6274675"/>
              <a:gd name="connsiteX14" fmla="*/ 1135118 w 4099035"/>
              <a:gd name="connsiteY14" fmla="*/ 2028496 h 6274675"/>
              <a:gd name="connsiteX15" fmla="*/ 1082566 w 4099035"/>
              <a:gd name="connsiteY15" fmla="*/ 2501462 h 6274675"/>
              <a:gd name="connsiteX16" fmla="*/ 546538 w 4099035"/>
              <a:gd name="connsiteY16" fmla="*/ 3699641 h 6274675"/>
              <a:gd name="connsiteX17" fmla="*/ 557049 w 4099035"/>
              <a:gd name="connsiteY17" fmla="*/ 3804745 h 6274675"/>
              <a:gd name="connsiteX18" fmla="*/ 567559 w 4099035"/>
              <a:gd name="connsiteY18" fmla="*/ 3878317 h 6274675"/>
              <a:gd name="connsiteX19" fmla="*/ 567559 w 4099035"/>
              <a:gd name="connsiteY19" fmla="*/ 4004441 h 6274675"/>
              <a:gd name="connsiteX20" fmla="*/ 346842 w 4099035"/>
              <a:gd name="connsiteY20" fmla="*/ 4162096 h 6274675"/>
              <a:gd name="connsiteX21" fmla="*/ 294290 w 4099035"/>
              <a:gd name="connsiteY21" fmla="*/ 4708634 h 6274675"/>
              <a:gd name="connsiteX22" fmla="*/ 84083 w 4099035"/>
              <a:gd name="connsiteY22" fmla="*/ 5276193 h 6274675"/>
              <a:gd name="connsiteX23" fmla="*/ 0 w 4099035"/>
              <a:gd name="connsiteY23" fmla="*/ 5591503 h 6274675"/>
              <a:gd name="connsiteX24" fmla="*/ 157656 w 4099035"/>
              <a:gd name="connsiteY24" fmla="*/ 5644054 h 6274675"/>
              <a:gd name="connsiteX25" fmla="*/ 231228 w 4099035"/>
              <a:gd name="connsiteY25" fmla="*/ 5759669 h 6274675"/>
              <a:gd name="connsiteX26" fmla="*/ 567560 w 4099035"/>
              <a:gd name="connsiteY26" fmla="*/ 5770179 h 6274675"/>
              <a:gd name="connsiteX27" fmla="*/ 725214 w 4099035"/>
              <a:gd name="connsiteY27" fmla="*/ 5675585 h 6274675"/>
              <a:gd name="connsiteX28" fmla="*/ 725214 w 4099035"/>
              <a:gd name="connsiteY28" fmla="*/ 5549462 h 6274675"/>
              <a:gd name="connsiteX29" fmla="*/ 777765 w 4099035"/>
              <a:gd name="connsiteY29" fmla="*/ 5223641 h 6274675"/>
              <a:gd name="connsiteX30" fmla="*/ 840828 w 4099035"/>
              <a:gd name="connsiteY30" fmla="*/ 4708634 h 6274675"/>
              <a:gd name="connsiteX31" fmla="*/ 966952 w 4099035"/>
              <a:gd name="connsiteY31" fmla="*/ 4593020 h 6274675"/>
              <a:gd name="connsiteX32" fmla="*/ 977463 w 4099035"/>
              <a:gd name="connsiteY32" fmla="*/ 5307724 h 6274675"/>
              <a:gd name="connsiteX33" fmla="*/ 1051035 w 4099035"/>
              <a:gd name="connsiteY33" fmla="*/ 5412827 h 6274675"/>
              <a:gd name="connsiteX34" fmla="*/ 1187670 w 4099035"/>
              <a:gd name="connsiteY34" fmla="*/ 5496909 h 6274675"/>
              <a:gd name="connsiteX35" fmla="*/ 1439917 w 4099035"/>
              <a:gd name="connsiteY35" fmla="*/ 5507421 h 6274675"/>
              <a:gd name="connsiteX36" fmla="*/ 1534511 w 4099035"/>
              <a:gd name="connsiteY36" fmla="*/ 5391807 h 6274675"/>
              <a:gd name="connsiteX37" fmla="*/ 1671145 w 4099035"/>
              <a:gd name="connsiteY37" fmla="*/ 4750675 h 6274675"/>
              <a:gd name="connsiteX38" fmla="*/ 1776249 w 4099035"/>
              <a:gd name="connsiteY38" fmla="*/ 4309242 h 6274675"/>
              <a:gd name="connsiteX39" fmla="*/ 2154622 w 4099035"/>
              <a:gd name="connsiteY39" fmla="*/ 4424854 h 6274675"/>
              <a:gd name="connsiteX40" fmla="*/ 2301766 w 4099035"/>
              <a:gd name="connsiteY40" fmla="*/ 4845270 h 6274675"/>
              <a:gd name="connsiteX41" fmla="*/ 2364828 w 4099035"/>
              <a:gd name="connsiteY41" fmla="*/ 5402317 h 6274675"/>
              <a:gd name="connsiteX42" fmla="*/ 2438400 w 4099035"/>
              <a:gd name="connsiteY42" fmla="*/ 5749158 h 6274675"/>
              <a:gd name="connsiteX43" fmla="*/ 2501464 w 4099035"/>
              <a:gd name="connsiteY43" fmla="*/ 5927833 h 6274675"/>
              <a:gd name="connsiteX44" fmla="*/ 2659118 w 4099035"/>
              <a:gd name="connsiteY44" fmla="*/ 6096000 h 6274675"/>
              <a:gd name="connsiteX45" fmla="*/ 2806263 w 4099035"/>
              <a:gd name="connsiteY45" fmla="*/ 6064469 h 6274675"/>
              <a:gd name="connsiteX46" fmla="*/ 2921877 w 4099035"/>
              <a:gd name="connsiteY46" fmla="*/ 6053958 h 6274675"/>
              <a:gd name="connsiteX47" fmla="*/ 2858814 w 4099035"/>
              <a:gd name="connsiteY47" fmla="*/ 5822731 h 6274675"/>
              <a:gd name="connsiteX48" fmla="*/ 2764221 w 4099035"/>
              <a:gd name="connsiteY48" fmla="*/ 5559972 h 6274675"/>
              <a:gd name="connsiteX49" fmla="*/ 2974428 w 4099035"/>
              <a:gd name="connsiteY49" fmla="*/ 5318234 h 6274675"/>
              <a:gd name="connsiteX50" fmla="*/ 3005959 w 4099035"/>
              <a:gd name="connsiteY50" fmla="*/ 4897820 h 6274675"/>
              <a:gd name="connsiteX51" fmla="*/ 3058511 w 4099035"/>
              <a:gd name="connsiteY51" fmla="*/ 4666593 h 6274675"/>
              <a:gd name="connsiteX52" fmla="*/ 3289738 w 4099035"/>
              <a:gd name="connsiteY52" fmla="*/ 4855779 h 6274675"/>
              <a:gd name="connsiteX53" fmla="*/ 3153104 w 4099035"/>
              <a:gd name="connsiteY53" fmla="*/ 5402317 h 6274675"/>
              <a:gd name="connsiteX54" fmla="*/ 3048000 w 4099035"/>
              <a:gd name="connsiteY54" fmla="*/ 6011917 h 6274675"/>
              <a:gd name="connsiteX55" fmla="*/ 3142593 w 4099035"/>
              <a:gd name="connsiteY55" fmla="*/ 6053958 h 6274675"/>
              <a:gd name="connsiteX56" fmla="*/ 3342290 w 4099035"/>
              <a:gd name="connsiteY56" fmla="*/ 6190594 h 6274675"/>
              <a:gd name="connsiteX57" fmla="*/ 3678621 w 4099035"/>
              <a:gd name="connsiteY57" fmla="*/ 6117020 h 6274675"/>
              <a:gd name="connsiteX58" fmla="*/ 3836277 w 4099035"/>
              <a:gd name="connsiteY58" fmla="*/ 6274675 h 6274675"/>
              <a:gd name="connsiteX59" fmla="*/ 3993932 w 4099035"/>
              <a:gd name="connsiteY59" fmla="*/ 6085489 h 6274675"/>
              <a:gd name="connsiteX60" fmla="*/ 4099035 w 4099035"/>
              <a:gd name="connsiteY60" fmla="*/ 5307724 h 6274675"/>
              <a:gd name="connsiteX61" fmla="*/ 4035973 w 4099035"/>
              <a:gd name="connsiteY61" fmla="*/ 4624552 h 6274675"/>
              <a:gd name="connsiteX62" fmla="*/ 4025463 w 4099035"/>
              <a:gd name="connsiteY62" fmla="*/ 4309241 h 6274675"/>
              <a:gd name="connsiteX63" fmla="*/ 3752194 w 4099035"/>
              <a:gd name="connsiteY63" fmla="*/ 3993931 h 6274675"/>
              <a:gd name="connsiteX64" fmla="*/ 3541987 w 4099035"/>
              <a:gd name="connsiteY64" fmla="*/ 3174124 h 6274675"/>
              <a:gd name="connsiteX65" fmla="*/ 3363311 w 4099035"/>
              <a:gd name="connsiteY65" fmla="*/ 2680138 h 6274675"/>
              <a:gd name="connsiteX66" fmla="*/ 3174125 w 4099035"/>
              <a:gd name="connsiteY66" fmla="*/ 2427889 h 6274675"/>
              <a:gd name="connsiteX67" fmla="*/ 2995449 w 4099035"/>
              <a:gd name="connsiteY67" fmla="*/ 2060027 h 6274675"/>
              <a:gd name="connsiteX68" fmla="*/ 2848304 w 4099035"/>
              <a:gd name="connsiteY68" fmla="*/ 1818289 h 6274675"/>
              <a:gd name="connsiteX69" fmla="*/ 2911366 w 4099035"/>
              <a:gd name="connsiteY69" fmla="*/ 1418896 h 6274675"/>
              <a:gd name="connsiteX70" fmla="*/ 2974428 w 4099035"/>
              <a:gd name="connsiteY70" fmla="*/ 1324303 h 6274675"/>
              <a:gd name="connsiteX71" fmla="*/ 2942897 w 4099035"/>
              <a:gd name="connsiteY71" fmla="*/ 1671145 h 6274675"/>
              <a:gd name="connsiteX72" fmla="*/ 3100552 w 4099035"/>
              <a:gd name="connsiteY72" fmla="*/ 2133600 h 6274675"/>
              <a:gd name="connsiteX73" fmla="*/ 3647090 w 4099035"/>
              <a:gd name="connsiteY73" fmla="*/ 2154620 h 6274675"/>
              <a:gd name="connsiteX74" fmla="*/ 3752194 w 4099035"/>
              <a:gd name="connsiteY74" fmla="*/ 1965434 h 6274675"/>
              <a:gd name="connsiteX75" fmla="*/ 3520966 w 4099035"/>
              <a:gd name="connsiteY75" fmla="*/ 1734207 h 6274675"/>
              <a:gd name="connsiteX76" fmla="*/ 3741683 w 4099035"/>
              <a:gd name="connsiteY76" fmla="*/ 1355834 h 6274675"/>
              <a:gd name="connsiteX77" fmla="*/ 3678621 w 4099035"/>
              <a:gd name="connsiteY77" fmla="*/ 767255 h 6274675"/>
              <a:gd name="connsiteX78" fmla="*/ 3605049 w 4099035"/>
              <a:gd name="connsiteY78" fmla="*/ 651641 h 6274675"/>
              <a:gd name="connsiteX79" fmla="*/ 3153104 w 4099035"/>
              <a:gd name="connsiteY79" fmla="*/ 420414 h 6274675"/>
              <a:gd name="connsiteX80" fmla="*/ 2900856 w 4099035"/>
              <a:gd name="connsiteY80" fmla="*/ 367862 h 6274675"/>
              <a:gd name="connsiteX81" fmla="*/ 2669628 w 4099035"/>
              <a:gd name="connsiteY81" fmla="*/ 10510 h 6274675"/>
              <a:gd name="connsiteX82" fmla="*/ 2511973 w 4099035"/>
              <a:gd name="connsiteY82" fmla="*/ 0 h 6274675"/>
              <a:gd name="connsiteX83" fmla="*/ 2406869 w 4099035"/>
              <a:gd name="connsiteY83" fmla="*/ 430924 h 6274675"/>
              <a:gd name="connsiteX84" fmla="*/ 2207173 w 4099035"/>
              <a:gd name="connsiteY84" fmla="*/ 630620 h 6274675"/>
              <a:gd name="connsiteX85" fmla="*/ 1912884 w 4099035"/>
              <a:gd name="connsiteY85" fmla="*/ 725214 h 6274675"/>
              <a:gd name="connsiteX86" fmla="*/ 1681656 w 4099035"/>
              <a:gd name="connsiteY86" fmla="*/ 756744 h 6274675"/>
              <a:gd name="connsiteX87" fmla="*/ 1450428 w 4099035"/>
              <a:gd name="connsiteY87" fmla="*/ 546538 h 6274675"/>
              <a:gd name="connsiteX88" fmla="*/ 1292773 w 4099035"/>
              <a:gd name="connsiteY88" fmla="*/ 252247 h 6274675"/>
              <a:gd name="connsiteX89" fmla="*/ 1208690 w 4099035"/>
              <a:gd name="connsiteY89" fmla="*/ 136634 h 6274675"/>
              <a:gd name="connsiteX0" fmla="*/ 1208690 w 4099035"/>
              <a:gd name="connsiteY0" fmla="*/ 136634 h 6312933"/>
              <a:gd name="connsiteX1" fmla="*/ 1019504 w 4099035"/>
              <a:gd name="connsiteY1" fmla="*/ 525517 h 6312933"/>
              <a:gd name="connsiteX2" fmla="*/ 483476 w 4099035"/>
              <a:gd name="connsiteY2" fmla="*/ 672662 h 6312933"/>
              <a:gd name="connsiteX3" fmla="*/ 168166 w 4099035"/>
              <a:gd name="connsiteY3" fmla="*/ 956441 h 6312933"/>
              <a:gd name="connsiteX4" fmla="*/ 168166 w 4099035"/>
              <a:gd name="connsiteY4" fmla="*/ 1229710 h 6312933"/>
              <a:gd name="connsiteX5" fmla="*/ 378373 w 4099035"/>
              <a:gd name="connsiteY5" fmla="*/ 1629103 h 6312933"/>
              <a:gd name="connsiteX6" fmla="*/ 557049 w 4099035"/>
              <a:gd name="connsiteY6" fmla="*/ 1839310 h 6312933"/>
              <a:gd name="connsiteX7" fmla="*/ 451945 w 4099035"/>
              <a:gd name="connsiteY7" fmla="*/ 2049517 h 6312933"/>
              <a:gd name="connsiteX8" fmla="*/ 714704 w 4099035"/>
              <a:gd name="connsiteY8" fmla="*/ 2102069 h 6312933"/>
              <a:gd name="connsiteX9" fmla="*/ 903890 w 4099035"/>
              <a:gd name="connsiteY9" fmla="*/ 1807779 h 6312933"/>
              <a:gd name="connsiteX10" fmla="*/ 840828 w 4099035"/>
              <a:gd name="connsiteY10" fmla="*/ 1387365 h 6312933"/>
              <a:gd name="connsiteX11" fmla="*/ 756745 w 4099035"/>
              <a:gd name="connsiteY11" fmla="*/ 1187669 h 6312933"/>
              <a:gd name="connsiteX12" fmla="*/ 935421 w 4099035"/>
              <a:gd name="connsiteY12" fmla="*/ 1145627 h 6312933"/>
              <a:gd name="connsiteX13" fmla="*/ 1103587 w 4099035"/>
              <a:gd name="connsiteY13" fmla="*/ 1618593 h 6312933"/>
              <a:gd name="connsiteX14" fmla="*/ 1135118 w 4099035"/>
              <a:gd name="connsiteY14" fmla="*/ 2028496 h 6312933"/>
              <a:gd name="connsiteX15" fmla="*/ 1082566 w 4099035"/>
              <a:gd name="connsiteY15" fmla="*/ 2501462 h 6312933"/>
              <a:gd name="connsiteX16" fmla="*/ 546538 w 4099035"/>
              <a:gd name="connsiteY16" fmla="*/ 3699641 h 6312933"/>
              <a:gd name="connsiteX17" fmla="*/ 557049 w 4099035"/>
              <a:gd name="connsiteY17" fmla="*/ 3804745 h 6312933"/>
              <a:gd name="connsiteX18" fmla="*/ 567559 w 4099035"/>
              <a:gd name="connsiteY18" fmla="*/ 3878317 h 6312933"/>
              <a:gd name="connsiteX19" fmla="*/ 567559 w 4099035"/>
              <a:gd name="connsiteY19" fmla="*/ 4004441 h 6312933"/>
              <a:gd name="connsiteX20" fmla="*/ 346842 w 4099035"/>
              <a:gd name="connsiteY20" fmla="*/ 4162096 h 6312933"/>
              <a:gd name="connsiteX21" fmla="*/ 294290 w 4099035"/>
              <a:gd name="connsiteY21" fmla="*/ 4708634 h 6312933"/>
              <a:gd name="connsiteX22" fmla="*/ 84083 w 4099035"/>
              <a:gd name="connsiteY22" fmla="*/ 5276193 h 6312933"/>
              <a:gd name="connsiteX23" fmla="*/ 0 w 4099035"/>
              <a:gd name="connsiteY23" fmla="*/ 5591503 h 6312933"/>
              <a:gd name="connsiteX24" fmla="*/ 157656 w 4099035"/>
              <a:gd name="connsiteY24" fmla="*/ 5644054 h 6312933"/>
              <a:gd name="connsiteX25" fmla="*/ 231228 w 4099035"/>
              <a:gd name="connsiteY25" fmla="*/ 5759669 h 6312933"/>
              <a:gd name="connsiteX26" fmla="*/ 567560 w 4099035"/>
              <a:gd name="connsiteY26" fmla="*/ 5770179 h 6312933"/>
              <a:gd name="connsiteX27" fmla="*/ 725214 w 4099035"/>
              <a:gd name="connsiteY27" fmla="*/ 5675585 h 6312933"/>
              <a:gd name="connsiteX28" fmla="*/ 725214 w 4099035"/>
              <a:gd name="connsiteY28" fmla="*/ 5549462 h 6312933"/>
              <a:gd name="connsiteX29" fmla="*/ 777765 w 4099035"/>
              <a:gd name="connsiteY29" fmla="*/ 5223641 h 6312933"/>
              <a:gd name="connsiteX30" fmla="*/ 840828 w 4099035"/>
              <a:gd name="connsiteY30" fmla="*/ 4708634 h 6312933"/>
              <a:gd name="connsiteX31" fmla="*/ 966952 w 4099035"/>
              <a:gd name="connsiteY31" fmla="*/ 4593020 h 6312933"/>
              <a:gd name="connsiteX32" fmla="*/ 977463 w 4099035"/>
              <a:gd name="connsiteY32" fmla="*/ 5307724 h 6312933"/>
              <a:gd name="connsiteX33" fmla="*/ 1051035 w 4099035"/>
              <a:gd name="connsiteY33" fmla="*/ 5412827 h 6312933"/>
              <a:gd name="connsiteX34" fmla="*/ 1187670 w 4099035"/>
              <a:gd name="connsiteY34" fmla="*/ 5496909 h 6312933"/>
              <a:gd name="connsiteX35" fmla="*/ 1439917 w 4099035"/>
              <a:gd name="connsiteY35" fmla="*/ 5507421 h 6312933"/>
              <a:gd name="connsiteX36" fmla="*/ 1534511 w 4099035"/>
              <a:gd name="connsiteY36" fmla="*/ 5391807 h 6312933"/>
              <a:gd name="connsiteX37" fmla="*/ 1671145 w 4099035"/>
              <a:gd name="connsiteY37" fmla="*/ 4750675 h 6312933"/>
              <a:gd name="connsiteX38" fmla="*/ 1776249 w 4099035"/>
              <a:gd name="connsiteY38" fmla="*/ 4309242 h 6312933"/>
              <a:gd name="connsiteX39" fmla="*/ 2154622 w 4099035"/>
              <a:gd name="connsiteY39" fmla="*/ 4424854 h 6312933"/>
              <a:gd name="connsiteX40" fmla="*/ 2301766 w 4099035"/>
              <a:gd name="connsiteY40" fmla="*/ 4845270 h 6312933"/>
              <a:gd name="connsiteX41" fmla="*/ 2364828 w 4099035"/>
              <a:gd name="connsiteY41" fmla="*/ 5402317 h 6312933"/>
              <a:gd name="connsiteX42" fmla="*/ 2438400 w 4099035"/>
              <a:gd name="connsiteY42" fmla="*/ 5749158 h 6312933"/>
              <a:gd name="connsiteX43" fmla="*/ 2501464 w 4099035"/>
              <a:gd name="connsiteY43" fmla="*/ 5927833 h 6312933"/>
              <a:gd name="connsiteX44" fmla="*/ 2659118 w 4099035"/>
              <a:gd name="connsiteY44" fmla="*/ 6096000 h 6312933"/>
              <a:gd name="connsiteX45" fmla="*/ 2806263 w 4099035"/>
              <a:gd name="connsiteY45" fmla="*/ 6064469 h 6312933"/>
              <a:gd name="connsiteX46" fmla="*/ 2921877 w 4099035"/>
              <a:gd name="connsiteY46" fmla="*/ 6053958 h 6312933"/>
              <a:gd name="connsiteX47" fmla="*/ 2858814 w 4099035"/>
              <a:gd name="connsiteY47" fmla="*/ 5822731 h 6312933"/>
              <a:gd name="connsiteX48" fmla="*/ 2764221 w 4099035"/>
              <a:gd name="connsiteY48" fmla="*/ 5559972 h 6312933"/>
              <a:gd name="connsiteX49" fmla="*/ 2974428 w 4099035"/>
              <a:gd name="connsiteY49" fmla="*/ 5318234 h 6312933"/>
              <a:gd name="connsiteX50" fmla="*/ 3005959 w 4099035"/>
              <a:gd name="connsiteY50" fmla="*/ 4897820 h 6312933"/>
              <a:gd name="connsiteX51" fmla="*/ 3058511 w 4099035"/>
              <a:gd name="connsiteY51" fmla="*/ 4666593 h 6312933"/>
              <a:gd name="connsiteX52" fmla="*/ 3289738 w 4099035"/>
              <a:gd name="connsiteY52" fmla="*/ 4855779 h 6312933"/>
              <a:gd name="connsiteX53" fmla="*/ 3153104 w 4099035"/>
              <a:gd name="connsiteY53" fmla="*/ 5402317 h 6312933"/>
              <a:gd name="connsiteX54" fmla="*/ 3048000 w 4099035"/>
              <a:gd name="connsiteY54" fmla="*/ 6011917 h 6312933"/>
              <a:gd name="connsiteX55" fmla="*/ 3142593 w 4099035"/>
              <a:gd name="connsiteY55" fmla="*/ 6053958 h 6312933"/>
              <a:gd name="connsiteX56" fmla="*/ 3342290 w 4099035"/>
              <a:gd name="connsiteY56" fmla="*/ 6190594 h 6312933"/>
              <a:gd name="connsiteX57" fmla="*/ 3699641 w 4099035"/>
              <a:gd name="connsiteY57" fmla="*/ 6264165 h 6312933"/>
              <a:gd name="connsiteX58" fmla="*/ 3836277 w 4099035"/>
              <a:gd name="connsiteY58" fmla="*/ 6274675 h 6312933"/>
              <a:gd name="connsiteX59" fmla="*/ 3993932 w 4099035"/>
              <a:gd name="connsiteY59" fmla="*/ 6085489 h 6312933"/>
              <a:gd name="connsiteX60" fmla="*/ 4099035 w 4099035"/>
              <a:gd name="connsiteY60" fmla="*/ 5307724 h 6312933"/>
              <a:gd name="connsiteX61" fmla="*/ 4035973 w 4099035"/>
              <a:gd name="connsiteY61" fmla="*/ 4624552 h 6312933"/>
              <a:gd name="connsiteX62" fmla="*/ 4025463 w 4099035"/>
              <a:gd name="connsiteY62" fmla="*/ 4309241 h 6312933"/>
              <a:gd name="connsiteX63" fmla="*/ 3752194 w 4099035"/>
              <a:gd name="connsiteY63" fmla="*/ 3993931 h 6312933"/>
              <a:gd name="connsiteX64" fmla="*/ 3541987 w 4099035"/>
              <a:gd name="connsiteY64" fmla="*/ 3174124 h 6312933"/>
              <a:gd name="connsiteX65" fmla="*/ 3363311 w 4099035"/>
              <a:gd name="connsiteY65" fmla="*/ 2680138 h 6312933"/>
              <a:gd name="connsiteX66" fmla="*/ 3174125 w 4099035"/>
              <a:gd name="connsiteY66" fmla="*/ 2427889 h 6312933"/>
              <a:gd name="connsiteX67" fmla="*/ 2995449 w 4099035"/>
              <a:gd name="connsiteY67" fmla="*/ 2060027 h 6312933"/>
              <a:gd name="connsiteX68" fmla="*/ 2848304 w 4099035"/>
              <a:gd name="connsiteY68" fmla="*/ 1818289 h 6312933"/>
              <a:gd name="connsiteX69" fmla="*/ 2911366 w 4099035"/>
              <a:gd name="connsiteY69" fmla="*/ 1418896 h 6312933"/>
              <a:gd name="connsiteX70" fmla="*/ 2974428 w 4099035"/>
              <a:gd name="connsiteY70" fmla="*/ 1324303 h 6312933"/>
              <a:gd name="connsiteX71" fmla="*/ 2942897 w 4099035"/>
              <a:gd name="connsiteY71" fmla="*/ 1671145 h 6312933"/>
              <a:gd name="connsiteX72" fmla="*/ 3100552 w 4099035"/>
              <a:gd name="connsiteY72" fmla="*/ 2133600 h 6312933"/>
              <a:gd name="connsiteX73" fmla="*/ 3647090 w 4099035"/>
              <a:gd name="connsiteY73" fmla="*/ 2154620 h 6312933"/>
              <a:gd name="connsiteX74" fmla="*/ 3752194 w 4099035"/>
              <a:gd name="connsiteY74" fmla="*/ 1965434 h 6312933"/>
              <a:gd name="connsiteX75" fmla="*/ 3520966 w 4099035"/>
              <a:gd name="connsiteY75" fmla="*/ 1734207 h 6312933"/>
              <a:gd name="connsiteX76" fmla="*/ 3741683 w 4099035"/>
              <a:gd name="connsiteY76" fmla="*/ 1355834 h 6312933"/>
              <a:gd name="connsiteX77" fmla="*/ 3678621 w 4099035"/>
              <a:gd name="connsiteY77" fmla="*/ 767255 h 6312933"/>
              <a:gd name="connsiteX78" fmla="*/ 3605049 w 4099035"/>
              <a:gd name="connsiteY78" fmla="*/ 651641 h 6312933"/>
              <a:gd name="connsiteX79" fmla="*/ 3153104 w 4099035"/>
              <a:gd name="connsiteY79" fmla="*/ 420414 h 6312933"/>
              <a:gd name="connsiteX80" fmla="*/ 2900856 w 4099035"/>
              <a:gd name="connsiteY80" fmla="*/ 367862 h 6312933"/>
              <a:gd name="connsiteX81" fmla="*/ 2669628 w 4099035"/>
              <a:gd name="connsiteY81" fmla="*/ 10510 h 6312933"/>
              <a:gd name="connsiteX82" fmla="*/ 2511973 w 4099035"/>
              <a:gd name="connsiteY82" fmla="*/ 0 h 6312933"/>
              <a:gd name="connsiteX83" fmla="*/ 2406869 w 4099035"/>
              <a:gd name="connsiteY83" fmla="*/ 430924 h 6312933"/>
              <a:gd name="connsiteX84" fmla="*/ 2207173 w 4099035"/>
              <a:gd name="connsiteY84" fmla="*/ 630620 h 6312933"/>
              <a:gd name="connsiteX85" fmla="*/ 1912884 w 4099035"/>
              <a:gd name="connsiteY85" fmla="*/ 725214 h 6312933"/>
              <a:gd name="connsiteX86" fmla="*/ 1681656 w 4099035"/>
              <a:gd name="connsiteY86" fmla="*/ 756744 h 6312933"/>
              <a:gd name="connsiteX87" fmla="*/ 1450428 w 4099035"/>
              <a:gd name="connsiteY87" fmla="*/ 546538 h 6312933"/>
              <a:gd name="connsiteX88" fmla="*/ 1292773 w 4099035"/>
              <a:gd name="connsiteY88" fmla="*/ 252247 h 6312933"/>
              <a:gd name="connsiteX89" fmla="*/ 1208690 w 4099035"/>
              <a:gd name="connsiteY89" fmla="*/ 136634 h 6312933"/>
              <a:gd name="connsiteX0" fmla="*/ 1208690 w 4099035"/>
              <a:gd name="connsiteY0" fmla="*/ 136634 h 6312933"/>
              <a:gd name="connsiteX1" fmla="*/ 1019504 w 4099035"/>
              <a:gd name="connsiteY1" fmla="*/ 525517 h 6312933"/>
              <a:gd name="connsiteX2" fmla="*/ 483476 w 4099035"/>
              <a:gd name="connsiteY2" fmla="*/ 672662 h 6312933"/>
              <a:gd name="connsiteX3" fmla="*/ 168166 w 4099035"/>
              <a:gd name="connsiteY3" fmla="*/ 956441 h 6312933"/>
              <a:gd name="connsiteX4" fmla="*/ 168166 w 4099035"/>
              <a:gd name="connsiteY4" fmla="*/ 1229710 h 6312933"/>
              <a:gd name="connsiteX5" fmla="*/ 378373 w 4099035"/>
              <a:gd name="connsiteY5" fmla="*/ 1629103 h 6312933"/>
              <a:gd name="connsiteX6" fmla="*/ 557049 w 4099035"/>
              <a:gd name="connsiteY6" fmla="*/ 1839310 h 6312933"/>
              <a:gd name="connsiteX7" fmla="*/ 451945 w 4099035"/>
              <a:gd name="connsiteY7" fmla="*/ 2049517 h 6312933"/>
              <a:gd name="connsiteX8" fmla="*/ 714704 w 4099035"/>
              <a:gd name="connsiteY8" fmla="*/ 2102069 h 6312933"/>
              <a:gd name="connsiteX9" fmla="*/ 903890 w 4099035"/>
              <a:gd name="connsiteY9" fmla="*/ 1807779 h 6312933"/>
              <a:gd name="connsiteX10" fmla="*/ 840828 w 4099035"/>
              <a:gd name="connsiteY10" fmla="*/ 1387365 h 6312933"/>
              <a:gd name="connsiteX11" fmla="*/ 756745 w 4099035"/>
              <a:gd name="connsiteY11" fmla="*/ 1187669 h 6312933"/>
              <a:gd name="connsiteX12" fmla="*/ 935421 w 4099035"/>
              <a:gd name="connsiteY12" fmla="*/ 1145627 h 6312933"/>
              <a:gd name="connsiteX13" fmla="*/ 1103587 w 4099035"/>
              <a:gd name="connsiteY13" fmla="*/ 1618593 h 6312933"/>
              <a:gd name="connsiteX14" fmla="*/ 1135118 w 4099035"/>
              <a:gd name="connsiteY14" fmla="*/ 2028496 h 6312933"/>
              <a:gd name="connsiteX15" fmla="*/ 1082566 w 4099035"/>
              <a:gd name="connsiteY15" fmla="*/ 2501462 h 6312933"/>
              <a:gd name="connsiteX16" fmla="*/ 546538 w 4099035"/>
              <a:gd name="connsiteY16" fmla="*/ 3699641 h 6312933"/>
              <a:gd name="connsiteX17" fmla="*/ 557049 w 4099035"/>
              <a:gd name="connsiteY17" fmla="*/ 3804745 h 6312933"/>
              <a:gd name="connsiteX18" fmla="*/ 567559 w 4099035"/>
              <a:gd name="connsiteY18" fmla="*/ 3878317 h 6312933"/>
              <a:gd name="connsiteX19" fmla="*/ 567559 w 4099035"/>
              <a:gd name="connsiteY19" fmla="*/ 4004441 h 6312933"/>
              <a:gd name="connsiteX20" fmla="*/ 346842 w 4099035"/>
              <a:gd name="connsiteY20" fmla="*/ 4162096 h 6312933"/>
              <a:gd name="connsiteX21" fmla="*/ 294290 w 4099035"/>
              <a:gd name="connsiteY21" fmla="*/ 4708634 h 6312933"/>
              <a:gd name="connsiteX22" fmla="*/ 84083 w 4099035"/>
              <a:gd name="connsiteY22" fmla="*/ 5276193 h 6312933"/>
              <a:gd name="connsiteX23" fmla="*/ 0 w 4099035"/>
              <a:gd name="connsiteY23" fmla="*/ 5591503 h 6312933"/>
              <a:gd name="connsiteX24" fmla="*/ 157656 w 4099035"/>
              <a:gd name="connsiteY24" fmla="*/ 5644054 h 6312933"/>
              <a:gd name="connsiteX25" fmla="*/ 231228 w 4099035"/>
              <a:gd name="connsiteY25" fmla="*/ 5759669 h 6312933"/>
              <a:gd name="connsiteX26" fmla="*/ 567560 w 4099035"/>
              <a:gd name="connsiteY26" fmla="*/ 5770179 h 6312933"/>
              <a:gd name="connsiteX27" fmla="*/ 725214 w 4099035"/>
              <a:gd name="connsiteY27" fmla="*/ 5675585 h 6312933"/>
              <a:gd name="connsiteX28" fmla="*/ 725214 w 4099035"/>
              <a:gd name="connsiteY28" fmla="*/ 5549462 h 6312933"/>
              <a:gd name="connsiteX29" fmla="*/ 777765 w 4099035"/>
              <a:gd name="connsiteY29" fmla="*/ 5223641 h 6312933"/>
              <a:gd name="connsiteX30" fmla="*/ 840828 w 4099035"/>
              <a:gd name="connsiteY30" fmla="*/ 4708634 h 6312933"/>
              <a:gd name="connsiteX31" fmla="*/ 966952 w 4099035"/>
              <a:gd name="connsiteY31" fmla="*/ 4593020 h 6312933"/>
              <a:gd name="connsiteX32" fmla="*/ 977463 w 4099035"/>
              <a:gd name="connsiteY32" fmla="*/ 5307724 h 6312933"/>
              <a:gd name="connsiteX33" fmla="*/ 1051035 w 4099035"/>
              <a:gd name="connsiteY33" fmla="*/ 5412827 h 6312933"/>
              <a:gd name="connsiteX34" fmla="*/ 1187670 w 4099035"/>
              <a:gd name="connsiteY34" fmla="*/ 5496909 h 6312933"/>
              <a:gd name="connsiteX35" fmla="*/ 1439917 w 4099035"/>
              <a:gd name="connsiteY35" fmla="*/ 5507421 h 6312933"/>
              <a:gd name="connsiteX36" fmla="*/ 1534511 w 4099035"/>
              <a:gd name="connsiteY36" fmla="*/ 5391807 h 6312933"/>
              <a:gd name="connsiteX37" fmla="*/ 1671145 w 4099035"/>
              <a:gd name="connsiteY37" fmla="*/ 4750675 h 6312933"/>
              <a:gd name="connsiteX38" fmla="*/ 1776249 w 4099035"/>
              <a:gd name="connsiteY38" fmla="*/ 4309242 h 6312933"/>
              <a:gd name="connsiteX39" fmla="*/ 2154622 w 4099035"/>
              <a:gd name="connsiteY39" fmla="*/ 4424854 h 6312933"/>
              <a:gd name="connsiteX40" fmla="*/ 2301766 w 4099035"/>
              <a:gd name="connsiteY40" fmla="*/ 4845270 h 6312933"/>
              <a:gd name="connsiteX41" fmla="*/ 2364828 w 4099035"/>
              <a:gd name="connsiteY41" fmla="*/ 5402317 h 6312933"/>
              <a:gd name="connsiteX42" fmla="*/ 2438400 w 4099035"/>
              <a:gd name="connsiteY42" fmla="*/ 5749158 h 6312933"/>
              <a:gd name="connsiteX43" fmla="*/ 2501464 w 4099035"/>
              <a:gd name="connsiteY43" fmla="*/ 5927833 h 6312933"/>
              <a:gd name="connsiteX44" fmla="*/ 2659118 w 4099035"/>
              <a:gd name="connsiteY44" fmla="*/ 6096000 h 6312933"/>
              <a:gd name="connsiteX45" fmla="*/ 2806263 w 4099035"/>
              <a:gd name="connsiteY45" fmla="*/ 6064469 h 6312933"/>
              <a:gd name="connsiteX46" fmla="*/ 2921877 w 4099035"/>
              <a:gd name="connsiteY46" fmla="*/ 6053958 h 6312933"/>
              <a:gd name="connsiteX47" fmla="*/ 2858814 w 4099035"/>
              <a:gd name="connsiteY47" fmla="*/ 5822731 h 6312933"/>
              <a:gd name="connsiteX48" fmla="*/ 2764221 w 4099035"/>
              <a:gd name="connsiteY48" fmla="*/ 5559972 h 6312933"/>
              <a:gd name="connsiteX49" fmla="*/ 2974428 w 4099035"/>
              <a:gd name="connsiteY49" fmla="*/ 5318234 h 6312933"/>
              <a:gd name="connsiteX50" fmla="*/ 3005959 w 4099035"/>
              <a:gd name="connsiteY50" fmla="*/ 4897820 h 6312933"/>
              <a:gd name="connsiteX51" fmla="*/ 3058511 w 4099035"/>
              <a:gd name="connsiteY51" fmla="*/ 4666593 h 6312933"/>
              <a:gd name="connsiteX52" fmla="*/ 3289738 w 4099035"/>
              <a:gd name="connsiteY52" fmla="*/ 4855779 h 6312933"/>
              <a:gd name="connsiteX53" fmla="*/ 3153104 w 4099035"/>
              <a:gd name="connsiteY53" fmla="*/ 5402317 h 6312933"/>
              <a:gd name="connsiteX54" fmla="*/ 3048000 w 4099035"/>
              <a:gd name="connsiteY54" fmla="*/ 6011917 h 6312933"/>
              <a:gd name="connsiteX55" fmla="*/ 3142593 w 4099035"/>
              <a:gd name="connsiteY55" fmla="*/ 6053958 h 6312933"/>
              <a:gd name="connsiteX56" fmla="*/ 3342290 w 4099035"/>
              <a:gd name="connsiteY56" fmla="*/ 6190594 h 6312933"/>
              <a:gd name="connsiteX57" fmla="*/ 3699641 w 4099035"/>
              <a:gd name="connsiteY57" fmla="*/ 6264165 h 6312933"/>
              <a:gd name="connsiteX58" fmla="*/ 3836277 w 4099035"/>
              <a:gd name="connsiteY58" fmla="*/ 6274675 h 6312933"/>
              <a:gd name="connsiteX59" fmla="*/ 3825767 w 4099035"/>
              <a:gd name="connsiteY59" fmla="*/ 5948855 h 6312933"/>
              <a:gd name="connsiteX60" fmla="*/ 4099035 w 4099035"/>
              <a:gd name="connsiteY60" fmla="*/ 5307724 h 6312933"/>
              <a:gd name="connsiteX61" fmla="*/ 4035973 w 4099035"/>
              <a:gd name="connsiteY61" fmla="*/ 4624552 h 6312933"/>
              <a:gd name="connsiteX62" fmla="*/ 4025463 w 4099035"/>
              <a:gd name="connsiteY62" fmla="*/ 4309241 h 6312933"/>
              <a:gd name="connsiteX63" fmla="*/ 3752194 w 4099035"/>
              <a:gd name="connsiteY63" fmla="*/ 3993931 h 6312933"/>
              <a:gd name="connsiteX64" fmla="*/ 3541987 w 4099035"/>
              <a:gd name="connsiteY64" fmla="*/ 3174124 h 6312933"/>
              <a:gd name="connsiteX65" fmla="*/ 3363311 w 4099035"/>
              <a:gd name="connsiteY65" fmla="*/ 2680138 h 6312933"/>
              <a:gd name="connsiteX66" fmla="*/ 3174125 w 4099035"/>
              <a:gd name="connsiteY66" fmla="*/ 2427889 h 6312933"/>
              <a:gd name="connsiteX67" fmla="*/ 2995449 w 4099035"/>
              <a:gd name="connsiteY67" fmla="*/ 2060027 h 6312933"/>
              <a:gd name="connsiteX68" fmla="*/ 2848304 w 4099035"/>
              <a:gd name="connsiteY68" fmla="*/ 1818289 h 6312933"/>
              <a:gd name="connsiteX69" fmla="*/ 2911366 w 4099035"/>
              <a:gd name="connsiteY69" fmla="*/ 1418896 h 6312933"/>
              <a:gd name="connsiteX70" fmla="*/ 2974428 w 4099035"/>
              <a:gd name="connsiteY70" fmla="*/ 1324303 h 6312933"/>
              <a:gd name="connsiteX71" fmla="*/ 2942897 w 4099035"/>
              <a:gd name="connsiteY71" fmla="*/ 1671145 h 6312933"/>
              <a:gd name="connsiteX72" fmla="*/ 3100552 w 4099035"/>
              <a:gd name="connsiteY72" fmla="*/ 2133600 h 6312933"/>
              <a:gd name="connsiteX73" fmla="*/ 3647090 w 4099035"/>
              <a:gd name="connsiteY73" fmla="*/ 2154620 h 6312933"/>
              <a:gd name="connsiteX74" fmla="*/ 3752194 w 4099035"/>
              <a:gd name="connsiteY74" fmla="*/ 1965434 h 6312933"/>
              <a:gd name="connsiteX75" fmla="*/ 3520966 w 4099035"/>
              <a:gd name="connsiteY75" fmla="*/ 1734207 h 6312933"/>
              <a:gd name="connsiteX76" fmla="*/ 3741683 w 4099035"/>
              <a:gd name="connsiteY76" fmla="*/ 1355834 h 6312933"/>
              <a:gd name="connsiteX77" fmla="*/ 3678621 w 4099035"/>
              <a:gd name="connsiteY77" fmla="*/ 767255 h 6312933"/>
              <a:gd name="connsiteX78" fmla="*/ 3605049 w 4099035"/>
              <a:gd name="connsiteY78" fmla="*/ 651641 h 6312933"/>
              <a:gd name="connsiteX79" fmla="*/ 3153104 w 4099035"/>
              <a:gd name="connsiteY79" fmla="*/ 420414 h 6312933"/>
              <a:gd name="connsiteX80" fmla="*/ 2900856 w 4099035"/>
              <a:gd name="connsiteY80" fmla="*/ 367862 h 6312933"/>
              <a:gd name="connsiteX81" fmla="*/ 2669628 w 4099035"/>
              <a:gd name="connsiteY81" fmla="*/ 10510 h 6312933"/>
              <a:gd name="connsiteX82" fmla="*/ 2511973 w 4099035"/>
              <a:gd name="connsiteY82" fmla="*/ 0 h 6312933"/>
              <a:gd name="connsiteX83" fmla="*/ 2406869 w 4099035"/>
              <a:gd name="connsiteY83" fmla="*/ 430924 h 6312933"/>
              <a:gd name="connsiteX84" fmla="*/ 2207173 w 4099035"/>
              <a:gd name="connsiteY84" fmla="*/ 630620 h 6312933"/>
              <a:gd name="connsiteX85" fmla="*/ 1912884 w 4099035"/>
              <a:gd name="connsiteY85" fmla="*/ 725214 h 6312933"/>
              <a:gd name="connsiteX86" fmla="*/ 1681656 w 4099035"/>
              <a:gd name="connsiteY86" fmla="*/ 756744 h 6312933"/>
              <a:gd name="connsiteX87" fmla="*/ 1450428 w 4099035"/>
              <a:gd name="connsiteY87" fmla="*/ 546538 h 6312933"/>
              <a:gd name="connsiteX88" fmla="*/ 1292773 w 4099035"/>
              <a:gd name="connsiteY88" fmla="*/ 252247 h 6312933"/>
              <a:gd name="connsiteX89" fmla="*/ 1208690 w 4099035"/>
              <a:gd name="connsiteY89" fmla="*/ 136634 h 6312933"/>
              <a:gd name="connsiteX0" fmla="*/ 1208690 w 4035973"/>
              <a:gd name="connsiteY0" fmla="*/ 136634 h 6312933"/>
              <a:gd name="connsiteX1" fmla="*/ 1019504 w 4035973"/>
              <a:gd name="connsiteY1" fmla="*/ 525517 h 6312933"/>
              <a:gd name="connsiteX2" fmla="*/ 483476 w 4035973"/>
              <a:gd name="connsiteY2" fmla="*/ 672662 h 6312933"/>
              <a:gd name="connsiteX3" fmla="*/ 168166 w 4035973"/>
              <a:gd name="connsiteY3" fmla="*/ 956441 h 6312933"/>
              <a:gd name="connsiteX4" fmla="*/ 168166 w 4035973"/>
              <a:gd name="connsiteY4" fmla="*/ 1229710 h 6312933"/>
              <a:gd name="connsiteX5" fmla="*/ 378373 w 4035973"/>
              <a:gd name="connsiteY5" fmla="*/ 1629103 h 6312933"/>
              <a:gd name="connsiteX6" fmla="*/ 557049 w 4035973"/>
              <a:gd name="connsiteY6" fmla="*/ 1839310 h 6312933"/>
              <a:gd name="connsiteX7" fmla="*/ 451945 w 4035973"/>
              <a:gd name="connsiteY7" fmla="*/ 2049517 h 6312933"/>
              <a:gd name="connsiteX8" fmla="*/ 714704 w 4035973"/>
              <a:gd name="connsiteY8" fmla="*/ 2102069 h 6312933"/>
              <a:gd name="connsiteX9" fmla="*/ 903890 w 4035973"/>
              <a:gd name="connsiteY9" fmla="*/ 1807779 h 6312933"/>
              <a:gd name="connsiteX10" fmla="*/ 840828 w 4035973"/>
              <a:gd name="connsiteY10" fmla="*/ 1387365 h 6312933"/>
              <a:gd name="connsiteX11" fmla="*/ 756745 w 4035973"/>
              <a:gd name="connsiteY11" fmla="*/ 1187669 h 6312933"/>
              <a:gd name="connsiteX12" fmla="*/ 935421 w 4035973"/>
              <a:gd name="connsiteY12" fmla="*/ 1145627 h 6312933"/>
              <a:gd name="connsiteX13" fmla="*/ 1103587 w 4035973"/>
              <a:gd name="connsiteY13" fmla="*/ 1618593 h 6312933"/>
              <a:gd name="connsiteX14" fmla="*/ 1135118 w 4035973"/>
              <a:gd name="connsiteY14" fmla="*/ 2028496 h 6312933"/>
              <a:gd name="connsiteX15" fmla="*/ 1082566 w 4035973"/>
              <a:gd name="connsiteY15" fmla="*/ 2501462 h 6312933"/>
              <a:gd name="connsiteX16" fmla="*/ 546538 w 4035973"/>
              <a:gd name="connsiteY16" fmla="*/ 3699641 h 6312933"/>
              <a:gd name="connsiteX17" fmla="*/ 557049 w 4035973"/>
              <a:gd name="connsiteY17" fmla="*/ 3804745 h 6312933"/>
              <a:gd name="connsiteX18" fmla="*/ 567559 w 4035973"/>
              <a:gd name="connsiteY18" fmla="*/ 3878317 h 6312933"/>
              <a:gd name="connsiteX19" fmla="*/ 567559 w 4035973"/>
              <a:gd name="connsiteY19" fmla="*/ 4004441 h 6312933"/>
              <a:gd name="connsiteX20" fmla="*/ 346842 w 4035973"/>
              <a:gd name="connsiteY20" fmla="*/ 4162096 h 6312933"/>
              <a:gd name="connsiteX21" fmla="*/ 294290 w 4035973"/>
              <a:gd name="connsiteY21" fmla="*/ 4708634 h 6312933"/>
              <a:gd name="connsiteX22" fmla="*/ 84083 w 4035973"/>
              <a:gd name="connsiteY22" fmla="*/ 5276193 h 6312933"/>
              <a:gd name="connsiteX23" fmla="*/ 0 w 4035973"/>
              <a:gd name="connsiteY23" fmla="*/ 5591503 h 6312933"/>
              <a:gd name="connsiteX24" fmla="*/ 157656 w 4035973"/>
              <a:gd name="connsiteY24" fmla="*/ 5644054 h 6312933"/>
              <a:gd name="connsiteX25" fmla="*/ 231228 w 4035973"/>
              <a:gd name="connsiteY25" fmla="*/ 5759669 h 6312933"/>
              <a:gd name="connsiteX26" fmla="*/ 567560 w 4035973"/>
              <a:gd name="connsiteY26" fmla="*/ 5770179 h 6312933"/>
              <a:gd name="connsiteX27" fmla="*/ 725214 w 4035973"/>
              <a:gd name="connsiteY27" fmla="*/ 5675585 h 6312933"/>
              <a:gd name="connsiteX28" fmla="*/ 725214 w 4035973"/>
              <a:gd name="connsiteY28" fmla="*/ 5549462 h 6312933"/>
              <a:gd name="connsiteX29" fmla="*/ 777765 w 4035973"/>
              <a:gd name="connsiteY29" fmla="*/ 5223641 h 6312933"/>
              <a:gd name="connsiteX30" fmla="*/ 840828 w 4035973"/>
              <a:gd name="connsiteY30" fmla="*/ 4708634 h 6312933"/>
              <a:gd name="connsiteX31" fmla="*/ 966952 w 4035973"/>
              <a:gd name="connsiteY31" fmla="*/ 4593020 h 6312933"/>
              <a:gd name="connsiteX32" fmla="*/ 977463 w 4035973"/>
              <a:gd name="connsiteY32" fmla="*/ 5307724 h 6312933"/>
              <a:gd name="connsiteX33" fmla="*/ 1051035 w 4035973"/>
              <a:gd name="connsiteY33" fmla="*/ 5412827 h 6312933"/>
              <a:gd name="connsiteX34" fmla="*/ 1187670 w 4035973"/>
              <a:gd name="connsiteY34" fmla="*/ 5496909 h 6312933"/>
              <a:gd name="connsiteX35" fmla="*/ 1439917 w 4035973"/>
              <a:gd name="connsiteY35" fmla="*/ 5507421 h 6312933"/>
              <a:gd name="connsiteX36" fmla="*/ 1534511 w 4035973"/>
              <a:gd name="connsiteY36" fmla="*/ 5391807 h 6312933"/>
              <a:gd name="connsiteX37" fmla="*/ 1671145 w 4035973"/>
              <a:gd name="connsiteY37" fmla="*/ 4750675 h 6312933"/>
              <a:gd name="connsiteX38" fmla="*/ 1776249 w 4035973"/>
              <a:gd name="connsiteY38" fmla="*/ 4309242 h 6312933"/>
              <a:gd name="connsiteX39" fmla="*/ 2154622 w 4035973"/>
              <a:gd name="connsiteY39" fmla="*/ 4424854 h 6312933"/>
              <a:gd name="connsiteX40" fmla="*/ 2301766 w 4035973"/>
              <a:gd name="connsiteY40" fmla="*/ 4845270 h 6312933"/>
              <a:gd name="connsiteX41" fmla="*/ 2364828 w 4035973"/>
              <a:gd name="connsiteY41" fmla="*/ 5402317 h 6312933"/>
              <a:gd name="connsiteX42" fmla="*/ 2438400 w 4035973"/>
              <a:gd name="connsiteY42" fmla="*/ 5749158 h 6312933"/>
              <a:gd name="connsiteX43" fmla="*/ 2501464 w 4035973"/>
              <a:gd name="connsiteY43" fmla="*/ 5927833 h 6312933"/>
              <a:gd name="connsiteX44" fmla="*/ 2659118 w 4035973"/>
              <a:gd name="connsiteY44" fmla="*/ 6096000 h 6312933"/>
              <a:gd name="connsiteX45" fmla="*/ 2806263 w 4035973"/>
              <a:gd name="connsiteY45" fmla="*/ 6064469 h 6312933"/>
              <a:gd name="connsiteX46" fmla="*/ 2921877 w 4035973"/>
              <a:gd name="connsiteY46" fmla="*/ 6053958 h 6312933"/>
              <a:gd name="connsiteX47" fmla="*/ 2858814 w 4035973"/>
              <a:gd name="connsiteY47" fmla="*/ 5822731 h 6312933"/>
              <a:gd name="connsiteX48" fmla="*/ 2764221 w 4035973"/>
              <a:gd name="connsiteY48" fmla="*/ 5559972 h 6312933"/>
              <a:gd name="connsiteX49" fmla="*/ 2974428 w 4035973"/>
              <a:gd name="connsiteY49" fmla="*/ 5318234 h 6312933"/>
              <a:gd name="connsiteX50" fmla="*/ 3005959 w 4035973"/>
              <a:gd name="connsiteY50" fmla="*/ 4897820 h 6312933"/>
              <a:gd name="connsiteX51" fmla="*/ 3058511 w 4035973"/>
              <a:gd name="connsiteY51" fmla="*/ 4666593 h 6312933"/>
              <a:gd name="connsiteX52" fmla="*/ 3289738 w 4035973"/>
              <a:gd name="connsiteY52" fmla="*/ 4855779 h 6312933"/>
              <a:gd name="connsiteX53" fmla="*/ 3153104 w 4035973"/>
              <a:gd name="connsiteY53" fmla="*/ 5402317 h 6312933"/>
              <a:gd name="connsiteX54" fmla="*/ 3048000 w 4035973"/>
              <a:gd name="connsiteY54" fmla="*/ 6011917 h 6312933"/>
              <a:gd name="connsiteX55" fmla="*/ 3142593 w 4035973"/>
              <a:gd name="connsiteY55" fmla="*/ 6053958 h 6312933"/>
              <a:gd name="connsiteX56" fmla="*/ 3342290 w 4035973"/>
              <a:gd name="connsiteY56" fmla="*/ 6190594 h 6312933"/>
              <a:gd name="connsiteX57" fmla="*/ 3699641 w 4035973"/>
              <a:gd name="connsiteY57" fmla="*/ 6264165 h 6312933"/>
              <a:gd name="connsiteX58" fmla="*/ 3836277 w 4035973"/>
              <a:gd name="connsiteY58" fmla="*/ 6274675 h 6312933"/>
              <a:gd name="connsiteX59" fmla="*/ 3825767 w 4035973"/>
              <a:gd name="connsiteY59" fmla="*/ 5948855 h 6312933"/>
              <a:gd name="connsiteX60" fmla="*/ 3983422 w 4035973"/>
              <a:gd name="connsiteY60" fmla="*/ 5286703 h 6312933"/>
              <a:gd name="connsiteX61" fmla="*/ 4035973 w 4035973"/>
              <a:gd name="connsiteY61" fmla="*/ 4624552 h 6312933"/>
              <a:gd name="connsiteX62" fmla="*/ 4025463 w 4035973"/>
              <a:gd name="connsiteY62" fmla="*/ 4309241 h 6312933"/>
              <a:gd name="connsiteX63" fmla="*/ 3752194 w 4035973"/>
              <a:gd name="connsiteY63" fmla="*/ 3993931 h 6312933"/>
              <a:gd name="connsiteX64" fmla="*/ 3541987 w 4035973"/>
              <a:gd name="connsiteY64" fmla="*/ 3174124 h 6312933"/>
              <a:gd name="connsiteX65" fmla="*/ 3363311 w 4035973"/>
              <a:gd name="connsiteY65" fmla="*/ 2680138 h 6312933"/>
              <a:gd name="connsiteX66" fmla="*/ 3174125 w 4035973"/>
              <a:gd name="connsiteY66" fmla="*/ 2427889 h 6312933"/>
              <a:gd name="connsiteX67" fmla="*/ 2995449 w 4035973"/>
              <a:gd name="connsiteY67" fmla="*/ 2060027 h 6312933"/>
              <a:gd name="connsiteX68" fmla="*/ 2848304 w 4035973"/>
              <a:gd name="connsiteY68" fmla="*/ 1818289 h 6312933"/>
              <a:gd name="connsiteX69" fmla="*/ 2911366 w 4035973"/>
              <a:gd name="connsiteY69" fmla="*/ 1418896 h 6312933"/>
              <a:gd name="connsiteX70" fmla="*/ 2974428 w 4035973"/>
              <a:gd name="connsiteY70" fmla="*/ 1324303 h 6312933"/>
              <a:gd name="connsiteX71" fmla="*/ 2942897 w 4035973"/>
              <a:gd name="connsiteY71" fmla="*/ 1671145 h 6312933"/>
              <a:gd name="connsiteX72" fmla="*/ 3100552 w 4035973"/>
              <a:gd name="connsiteY72" fmla="*/ 2133600 h 6312933"/>
              <a:gd name="connsiteX73" fmla="*/ 3647090 w 4035973"/>
              <a:gd name="connsiteY73" fmla="*/ 2154620 h 6312933"/>
              <a:gd name="connsiteX74" fmla="*/ 3752194 w 4035973"/>
              <a:gd name="connsiteY74" fmla="*/ 1965434 h 6312933"/>
              <a:gd name="connsiteX75" fmla="*/ 3520966 w 4035973"/>
              <a:gd name="connsiteY75" fmla="*/ 1734207 h 6312933"/>
              <a:gd name="connsiteX76" fmla="*/ 3741683 w 4035973"/>
              <a:gd name="connsiteY76" fmla="*/ 1355834 h 6312933"/>
              <a:gd name="connsiteX77" fmla="*/ 3678621 w 4035973"/>
              <a:gd name="connsiteY77" fmla="*/ 767255 h 6312933"/>
              <a:gd name="connsiteX78" fmla="*/ 3605049 w 4035973"/>
              <a:gd name="connsiteY78" fmla="*/ 651641 h 6312933"/>
              <a:gd name="connsiteX79" fmla="*/ 3153104 w 4035973"/>
              <a:gd name="connsiteY79" fmla="*/ 420414 h 6312933"/>
              <a:gd name="connsiteX80" fmla="*/ 2900856 w 4035973"/>
              <a:gd name="connsiteY80" fmla="*/ 367862 h 6312933"/>
              <a:gd name="connsiteX81" fmla="*/ 2669628 w 4035973"/>
              <a:gd name="connsiteY81" fmla="*/ 10510 h 6312933"/>
              <a:gd name="connsiteX82" fmla="*/ 2511973 w 4035973"/>
              <a:gd name="connsiteY82" fmla="*/ 0 h 6312933"/>
              <a:gd name="connsiteX83" fmla="*/ 2406869 w 4035973"/>
              <a:gd name="connsiteY83" fmla="*/ 430924 h 6312933"/>
              <a:gd name="connsiteX84" fmla="*/ 2207173 w 4035973"/>
              <a:gd name="connsiteY84" fmla="*/ 630620 h 6312933"/>
              <a:gd name="connsiteX85" fmla="*/ 1912884 w 4035973"/>
              <a:gd name="connsiteY85" fmla="*/ 725214 h 6312933"/>
              <a:gd name="connsiteX86" fmla="*/ 1681656 w 4035973"/>
              <a:gd name="connsiteY86" fmla="*/ 756744 h 6312933"/>
              <a:gd name="connsiteX87" fmla="*/ 1450428 w 4035973"/>
              <a:gd name="connsiteY87" fmla="*/ 546538 h 6312933"/>
              <a:gd name="connsiteX88" fmla="*/ 1292773 w 4035973"/>
              <a:gd name="connsiteY88" fmla="*/ 252247 h 6312933"/>
              <a:gd name="connsiteX89" fmla="*/ 1208690 w 4035973"/>
              <a:gd name="connsiteY89" fmla="*/ 136634 h 6312933"/>
              <a:gd name="connsiteX0" fmla="*/ 1208690 w 4035973"/>
              <a:gd name="connsiteY0" fmla="*/ 136634 h 6274675"/>
              <a:gd name="connsiteX1" fmla="*/ 1019504 w 4035973"/>
              <a:gd name="connsiteY1" fmla="*/ 525517 h 6274675"/>
              <a:gd name="connsiteX2" fmla="*/ 483476 w 4035973"/>
              <a:gd name="connsiteY2" fmla="*/ 672662 h 6274675"/>
              <a:gd name="connsiteX3" fmla="*/ 168166 w 4035973"/>
              <a:gd name="connsiteY3" fmla="*/ 956441 h 6274675"/>
              <a:gd name="connsiteX4" fmla="*/ 168166 w 4035973"/>
              <a:gd name="connsiteY4" fmla="*/ 1229710 h 6274675"/>
              <a:gd name="connsiteX5" fmla="*/ 378373 w 4035973"/>
              <a:gd name="connsiteY5" fmla="*/ 1629103 h 6274675"/>
              <a:gd name="connsiteX6" fmla="*/ 557049 w 4035973"/>
              <a:gd name="connsiteY6" fmla="*/ 1839310 h 6274675"/>
              <a:gd name="connsiteX7" fmla="*/ 451945 w 4035973"/>
              <a:gd name="connsiteY7" fmla="*/ 2049517 h 6274675"/>
              <a:gd name="connsiteX8" fmla="*/ 714704 w 4035973"/>
              <a:gd name="connsiteY8" fmla="*/ 2102069 h 6274675"/>
              <a:gd name="connsiteX9" fmla="*/ 903890 w 4035973"/>
              <a:gd name="connsiteY9" fmla="*/ 1807779 h 6274675"/>
              <a:gd name="connsiteX10" fmla="*/ 840828 w 4035973"/>
              <a:gd name="connsiteY10" fmla="*/ 1387365 h 6274675"/>
              <a:gd name="connsiteX11" fmla="*/ 756745 w 4035973"/>
              <a:gd name="connsiteY11" fmla="*/ 1187669 h 6274675"/>
              <a:gd name="connsiteX12" fmla="*/ 935421 w 4035973"/>
              <a:gd name="connsiteY12" fmla="*/ 1145627 h 6274675"/>
              <a:gd name="connsiteX13" fmla="*/ 1103587 w 4035973"/>
              <a:gd name="connsiteY13" fmla="*/ 1618593 h 6274675"/>
              <a:gd name="connsiteX14" fmla="*/ 1135118 w 4035973"/>
              <a:gd name="connsiteY14" fmla="*/ 2028496 h 6274675"/>
              <a:gd name="connsiteX15" fmla="*/ 1082566 w 4035973"/>
              <a:gd name="connsiteY15" fmla="*/ 2501462 h 6274675"/>
              <a:gd name="connsiteX16" fmla="*/ 546538 w 4035973"/>
              <a:gd name="connsiteY16" fmla="*/ 3699641 h 6274675"/>
              <a:gd name="connsiteX17" fmla="*/ 557049 w 4035973"/>
              <a:gd name="connsiteY17" fmla="*/ 3804745 h 6274675"/>
              <a:gd name="connsiteX18" fmla="*/ 567559 w 4035973"/>
              <a:gd name="connsiteY18" fmla="*/ 3878317 h 6274675"/>
              <a:gd name="connsiteX19" fmla="*/ 567559 w 4035973"/>
              <a:gd name="connsiteY19" fmla="*/ 4004441 h 6274675"/>
              <a:gd name="connsiteX20" fmla="*/ 346842 w 4035973"/>
              <a:gd name="connsiteY20" fmla="*/ 4162096 h 6274675"/>
              <a:gd name="connsiteX21" fmla="*/ 294290 w 4035973"/>
              <a:gd name="connsiteY21" fmla="*/ 4708634 h 6274675"/>
              <a:gd name="connsiteX22" fmla="*/ 84083 w 4035973"/>
              <a:gd name="connsiteY22" fmla="*/ 5276193 h 6274675"/>
              <a:gd name="connsiteX23" fmla="*/ 0 w 4035973"/>
              <a:gd name="connsiteY23" fmla="*/ 5591503 h 6274675"/>
              <a:gd name="connsiteX24" fmla="*/ 157656 w 4035973"/>
              <a:gd name="connsiteY24" fmla="*/ 5644054 h 6274675"/>
              <a:gd name="connsiteX25" fmla="*/ 231228 w 4035973"/>
              <a:gd name="connsiteY25" fmla="*/ 5759669 h 6274675"/>
              <a:gd name="connsiteX26" fmla="*/ 567560 w 4035973"/>
              <a:gd name="connsiteY26" fmla="*/ 5770179 h 6274675"/>
              <a:gd name="connsiteX27" fmla="*/ 725214 w 4035973"/>
              <a:gd name="connsiteY27" fmla="*/ 5675585 h 6274675"/>
              <a:gd name="connsiteX28" fmla="*/ 725214 w 4035973"/>
              <a:gd name="connsiteY28" fmla="*/ 5549462 h 6274675"/>
              <a:gd name="connsiteX29" fmla="*/ 777765 w 4035973"/>
              <a:gd name="connsiteY29" fmla="*/ 5223641 h 6274675"/>
              <a:gd name="connsiteX30" fmla="*/ 840828 w 4035973"/>
              <a:gd name="connsiteY30" fmla="*/ 4708634 h 6274675"/>
              <a:gd name="connsiteX31" fmla="*/ 966952 w 4035973"/>
              <a:gd name="connsiteY31" fmla="*/ 4593020 h 6274675"/>
              <a:gd name="connsiteX32" fmla="*/ 977463 w 4035973"/>
              <a:gd name="connsiteY32" fmla="*/ 5307724 h 6274675"/>
              <a:gd name="connsiteX33" fmla="*/ 1051035 w 4035973"/>
              <a:gd name="connsiteY33" fmla="*/ 5412827 h 6274675"/>
              <a:gd name="connsiteX34" fmla="*/ 1187670 w 4035973"/>
              <a:gd name="connsiteY34" fmla="*/ 5496909 h 6274675"/>
              <a:gd name="connsiteX35" fmla="*/ 1439917 w 4035973"/>
              <a:gd name="connsiteY35" fmla="*/ 5507421 h 6274675"/>
              <a:gd name="connsiteX36" fmla="*/ 1534511 w 4035973"/>
              <a:gd name="connsiteY36" fmla="*/ 5391807 h 6274675"/>
              <a:gd name="connsiteX37" fmla="*/ 1671145 w 4035973"/>
              <a:gd name="connsiteY37" fmla="*/ 4750675 h 6274675"/>
              <a:gd name="connsiteX38" fmla="*/ 1776249 w 4035973"/>
              <a:gd name="connsiteY38" fmla="*/ 4309242 h 6274675"/>
              <a:gd name="connsiteX39" fmla="*/ 2154622 w 4035973"/>
              <a:gd name="connsiteY39" fmla="*/ 4424854 h 6274675"/>
              <a:gd name="connsiteX40" fmla="*/ 2301766 w 4035973"/>
              <a:gd name="connsiteY40" fmla="*/ 4845270 h 6274675"/>
              <a:gd name="connsiteX41" fmla="*/ 2364828 w 4035973"/>
              <a:gd name="connsiteY41" fmla="*/ 5402317 h 6274675"/>
              <a:gd name="connsiteX42" fmla="*/ 2438400 w 4035973"/>
              <a:gd name="connsiteY42" fmla="*/ 5749158 h 6274675"/>
              <a:gd name="connsiteX43" fmla="*/ 2501464 w 4035973"/>
              <a:gd name="connsiteY43" fmla="*/ 5927833 h 6274675"/>
              <a:gd name="connsiteX44" fmla="*/ 2659118 w 4035973"/>
              <a:gd name="connsiteY44" fmla="*/ 6096000 h 6274675"/>
              <a:gd name="connsiteX45" fmla="*/ 2806263 w 4035973"/>
              <a:gd name="connsiteY45" fmla="*/ 6064469 h 6274675"/>
              <a:gd name="connsiteX46" fmla="*/ 2921877 w 4035973"/>
              <a:gd name="connsiteY46" fmla="*/ 6053958 h 6274675"/>
              <a:gd name="connsiteX47" fmla="*/ 2858814 w 4035973"/>
              <a:gd name="connsiteY47" fmla="*/ 5822731 h 6274675"/>
              <a:gd name="connsiteX48" fmla="*/ 2764221 w 4035973"/>
              <a:gd name="connsiteY48" fmla="*/ 5559972 h 6274675"/>
              <a:gd name="connsiteX49" fmla="*/ 2974428 w 4035973"/>
              <a:gd name="connsiteY49" fmla="*/ 5318234 h 6274675"/>
              <a:gd name="connsiteX50" fmla="*/ 3005959 w 4035973"/>
              <a:gd name="connsiteY50" fmla="*/ 4897820 h 6274675"/>
              <a:gd name="connsiteX51" fmla="*/ 3058511 w 4035973"/>
              <a:gd name="connsiteY51" fmla="*/ 4666593 h 6274675"/>
              <a:gd name="connsiteX52" fmla="*/ 3289738 w 4035973"/>
              <a:gd name="connsiteY52" fmla="*/ 4855779 h 6274675"/>
              <a:gd name="connsiteX53" fmla="*/ 3153104 w 4035973"/>
              <a:gd name="connsiteY53" fmla="*/ 5402317 h 6274675"/>
              <a:gd name="connsiteX54" fmla="*/ 3048000 w 4035973"/>
              <a:gd name="connsiteY54" fmla="*/ 6011917 h 6274675"/>
              <a:gd name="connsiteX55" fmla="*/ 3142593 w 4035973"/>
              <a:gd name="connsiteY55" fmla="*/ 6053958 h 6274675"/>
              <a:gd name="connsiteX56" fmla="*/ 3342290 w 4035973"/>
              <a:gd name="connsiteY56" fmla="*/ 6190594 h 6274675"/>
              <a:gd name="connsiteX57" fmla="*/ 3584027 w 4035973"/>
              <a:gd name="connsiteY57" fmla="*/ 6106510 h 6274675"/>
              <a:gd name="connsiteX58" fmla="*/ 3836277 w 4035973"/>
              <a:gd name="connsiteY58" fmla="*/ 6274675 h 6274675"/>
              <a:gd name="connsiteX59" fmla="*/ 3825767 w 4035973"/>
              <a:gd name="connsiteY59" fmla="*/ 5948855 h 6274675"/>
              <a:gd name="connsiteX60" fmla="*/ 3983422 w 4035973"/>
              <a:gd name="connsiteY60" fmla="*/ 5286703 h 6274675"/>
              <a:gd name="connsiteX61" fmla="*/ 4035973 w 4035973"/>
              <a:gd name="connsiteY61" fmla="*/ 4624552 h 6274675"/>
              <a:gd name="connsiteX62" fmla="*/ 4025463 w 4035973"/>
              <a:gd name="connsiteY62" fmla="*/ 4309241 h 6274675"/>
              <a:gd name="connsiteX63" fmla="*/ 3752194 w 4035973"/>
              <a:gd name="connsiteY63" fmla="*/ 3993931 h 6274675"/>
              <a:gd name="connsiteX64" fmla="*/ 3541987 w 4035973"/>
              <a:gd name="connsiteY64" fmla="*/ 3174124 h 6274675"/>
              <a:gd name="connsiteX65" fmla="*/ 3363311 w 4035973"/>
              <a:gd name="connsiteY65" fmla="*/ 2680138 h 6274675"/>
              <a:gd name="connsiteX66" fmla="*/ 3174125 w 4035973"/>
              <a:gd name="connsiteY66" fmla="*/ 2427889 h 6274675"/>
              <a:gd name="connsiteX67" fmla="*/ 2995449 w 4035973"/>
              <a:gd name="connsiteY67" fmla="*/ 2060027 h 6274675"/>
              <a:gd name="connsiteX68" fmla="*/ 2848304 w 4035973"/>
              <a:gd name="connsiteY68" fmla="*/ 1818289 h 6274675"/>
              <a:gd name="connsiteX69" fmla="*/ 2911366 w 4035973"/>
              <a:gd name="connsiteY69" fmla="*/ 1418896 h 6274675"/>
              <a:gd name="connsiteX70" fmla="*/ 2974428 w 4035973"/>
              <a:gd name="connsiteY70" fmla="*/ 1324303 h 6274675"/>
              <a:gd name="connsiteX71" fmla="*/ 2942897 w 4035973"/>
              <a:gd name="connsiteY71" fmla="*/ 1671145 h 6274675"/>
              <a:gd name="connsiteX72" fmla="*/ 3100552 w 4035973"/>
              <a:gd name="connsiteY72" fmla="*/ 2133600 h 6274675"/>
              <a:gd name="connsiteX73" fmla="*/ 3647090 w 4035973"/>
              <a:gd name="connsiteY73" fmla="*/ 2154620 h 6274675"/>
              <a:gd name="connsiteX74" fmla="*/ 3752194 w 4035973"/>
              <a:gd name="connsiteY74" fmla="*/ 1965434 h 6274675"/>
              <a:gd name="connsiteX75" fmla="*/ 3520966 w 4035973"/>
              <a:gd name="connsiteY75" fmla="*/ 1734207 h 6274675"/>
              <a:gd name="connsiteX76" fmla="*/ 3741683 w 4035973"/>
              <a:gd name="connsiteY76" fmla="*/ 1355834 h 6274675"/>
              <a:gd name="connsiteX77" fmla="*/ 3678621 w 4035973"/>
              <a:gd name="connsiteY77" fmla="*/ 767255 h 6274675"/>
              <a:gd name="connsiteX78" fmla="*/ 3605049 w 4035973"/>
              <a:gd name="connsiteY78" fmla="*/ 651641 h 6274675"/>
              <a:gd name="connsiteX79" fmla="*/ 3153104 w 4035973"/>
              <a:gd name="connsiteY79" fmla="*/ 420414 h 6274675"/>
              <a:gd name="connsiteX80" fmla="*/ 2900856 w 4035973"/>
              <a:gd name="connsiteY80" fmla="*/ 367862 h 6274675"/>
              <a:gd name="connsiteX81" fmla="*/ 2669628 w 4035973"/>
              <a:gd name="connsiteY81" fmla="*/ 10510 h 6274675"/>
              <a:gd name="connsiteX82" fmla="*/ 2511973 w 4035973"/>
              <a:gd name="connsiteY82" fmla="*/ 0 h 6274675"/>
              <a:gd name="connsiteX83" fmla="*/ 2406869 w 4035973"/>
              <a:gd name="connsiteY83" fmla="*/ 430924 h 6274675"/>
              <a:gd name="connsiteX84" fmla="*/ 2207173 w 4035973"/>
              <a:gd name="connsiteY84" fmla="*/ 630620 h 6274675"/>
              <a:gd name="connsiteX85" fmla="*/ 1912884 w 4035973"/>
              <a:gd name="connsiteY85" fmla="*/ 725214 h 6274675"/>
              <a:gd name="connsiteX86" fmla="*/ 1681656 w 4035973"/>
              <a:gd name="connsiteY86" fmla="*/ 756744 h 6274675"/>
              <a:gd name="connsiteX87" fmla="*/ 1450428 w 4035973"/>
              <a:gd name="connsiteY87" fmla="*/ 546538 h 6274675"/>
              <a:gd name="connsiteX88" fmla="*/ 1292773 w 4035973"/>
              <a:gd name="connsiteY88" fmla="*/ 252247 h 6274675"/>
              <a:gd name="connsiteX89" fmla="*/ 1208690 w 4035973"/>
              <a:gd name="connsiteY89" fmla="*/ 136634 h 6274675"/>
              <a:gd name="connsiteX0" fmla="*/ 1208690 w 4035973"/>
              <a:gd name="connsiteY0" fmla="*/ 136634 h 6195884"/>
              <a:gd name="connsiteX1" fmla="*/ 1019504 w 4035973"/>
              <a:gd name="connsiteY1" fmla="*/ 525517 h 6195884"/>
              <a:gd name="connsiteX2" fmla="*/ 483476 w 4035973"/>
              <a:gd name="connsiteY2" fmla="*/ 672662 h 6195884"/>
              <a:gd name="connsiteX3" fmla="*/ 168166 w 4035973"/>
              <a:gd name="connsiteY3" fmla="*/ 956441 h 6195884"/>
              <a:gd name="connsiteX4" fmla="*/ 168166 w 4035973"/>
              <a:gd name="connsiteY4" fmla="*/ 1229710 h 6195884"/>
              <a:gd name="connsiteX5" fmla="*/ 378373 w 4035973"/>
              <a:gd name="connsiteY5" fmla="*/ 1629103 h 6195884"/>
              <a:gd name="connsiteX6" fmla="*/ 557049 w 4035973"/>
              <a:gd name="connsiteY6" fmla="*/ 1839310 h 6195884"/>
              <a:gd name="connsiteX7" fmla="*/ 451945 w 4035973"/>
              <a:gd name="connsiteY7" fmla="*/ 2049517 h 6195884"/>
              <a:gd name="connsiteX8" fmla="*/ 714704 w 4035973"/>
              <a:gd name="connsiteY8" fmla="*/ 2102069 h 6195884"/>
              <a:gd name="connsiteX9" fmla="*/ 903890 w 4035973"/>
              <a:gd name="connsiteY9" fmla="*/ 1807779 h 6195884"/>
              <a:gd name="connsiteX10" fmla="*/ 840828 w 4035973"/>
              <a:gd name="connsiteY10" fmla="*/ 1387365 h 6195884"/>
              <a:gd name="connsiteX11" fmla="*/ 756745 w 4035973"/>
              <a:gd name="connsiteY11" fmla="*/ 1187669 h 6195884"/>
              <a:gd name="connsiteX12" fmla="*/ 935421 w 4035973"/>
              <a:gd name="connsiteY12" fmla="*/ 1145627 h 6195884"/>
              <a:gd name="connsiteX13" fmla="*/ 1103587 w 4035973"/>
              <a:gd name="connsiteY13" fmla="*/ 1618593 h 6195884"/>
              <a:gd name="connsiteX14" fmla="*/ 1135118 w 4035973"/>
              <a:gd name="connsiteY14" fmla="*/ 2028496 h 6195884"/>
              <a:gd name="connsiteX15" fmla="*/ 1082566 w 4035973"/>
              <a:gd name="connsiteY15" fmla="*/ 2501462 h 6195884"/>
              <a:gd name="connsiteX16" fmla="*/ 546538 w 4035973"/>
              <a:gd name="connsiteY16" fmla="*/ 3699641 h 6195884"/>
              <a:gd name="connsiteX17" fmla="*/ 557049 w 4035973"/>
              <a:gd name="connsiteY17" fmla="*/ 3804745 h 6195884"/>
              <a:gd name="connsiteX18" fmla="*/ 567559 w 4035973"/>
              <a:gd name="connsiteY18" fmla="*/ 3878317 h 6195884"/>
              <a:gd name="connsiteX19" fmla="*/ 567559 w 4035973"/>
              <a:gd name="connsiteY19" fmla="*/ 4004441 h 6195884"/>
              <a:gd name="connsiteX20" fmla="*/ 346842 w 4035973"/>
              <a:gd name="connsiteY20" fmla="*/ 4162096 h 6195884"/>
              <a:gd name="connsiteX21" fmla="*/ 294290 w 4035973"/>
              <a:gd name="connsiteY21" fmla="*/ 4708634 h 6195884"/>
              <a:gd name="connsiteX22" fmla="*/ 84083 w 4035973"/>
              <a:gd name="connsiteY22" fmla="*/ 5276193 h 6195884"/>
              <a:gd name="connsiteX23" fmla="*/ 0 w 4035973"/>
              <a:gd name="connsiteY23" fmla="*/ 5591503 h 6195884"/>
              <a:gd name="connsiteX24" fmla="*/ 157656 w 4035973"/>
              <a:gd name="connsiteY24" fmla="*/ 5644054 h 6195884"/>
              <a:gd name="connsiteX25" fmla="*/ 231228 w 4035973"/>
              <a:gd name="connsiteY25" fmla="*/ 5759669 h 6195884"/>
              <a:gd name="connsiteX26" fmla="*/ 567560 w 4035973"/>
              <a:gd name="connsiteY26" fmla="*/ 5770179 h 6195884"/>
              <a:gd name="connsiteX27" fmla="*/ 725214 w 4035973"/>
              <a:gd name="connsiteY27" fmla="*/ 5675585 h 6195884"/>
              <a:gd name="connsiteX28" fmla="*/ 725214 w 4035973"/>
              <a:gd name="connsiteY28" fmla="*/ 5549462 h 6195884"/>
              <a:gd name="connsiteX29" fmla="*/ 777765 w 4035973"/>
              <a:gd name="connsiteY29" fmla="*/ 5223641 h 6195884"/>
              <a:gd name="connsiteX30" fmla="*/ 840828 w 4035973"/>
              <a:gd name="connsiteY30" fmla="*/ 4708634 h 6195884"/>
              <a:gd name="connsiteX31" fmla="*/ 966952 w 4035973"/>
              <a:gd name="connsiteY31" fmla="*/ 4593020 h 6195884"/>
              <a:gd name="connsiteX32" fmla="*/ 977463 w 4035973"/>
              <a:gd name="connsiteY32" fmla="*/ 5307724 h 6195884"/>
              <a:gd name="connsiteX33" fmla="*/ 1051035 w 4035973"/>
              <a:gd name="connsiteY33" fmla="*/ 5412827 h 6195884"/>
              <a:gd name="connsiteX34" fmla="*/ 1187670 w 4035973"/>
              <a:gd name="connsiteY34" fmla="*/ 5496909 h 6195884"/>
              <a:gd name="connsiteX35" fmla="*/ 1439917 w 4035973"/>
              <a:gd name="connsiteY35" fmla="*/ 5507421 h 6195884"/>
              <a:gd name="connsiteX36" fmla="*/ 1534511 w 4035973"/>
              <a:gd name="connsiteY36" fmla="*/ 5391807 h 6195884"/>
              <a:gd name="connsiteX37" fmla="*/ 1671145 w 4035973"/>
              <a:gd name="connsiteY37" fmla="*/ 4750675 h 6195884"/>
              <a:gd name="connsiteX38" fmla="*/ 1776249 w 4035973"/>
              <a:gd name="connsiteY38" fmla="*/ 4309242 h 6195884"/>
              <a:gd name="connsiteX39" fmla="*/ 2154622 w 4035973"/>
              <a:gd name="connsiteY39" fmla="*/ 4424854 h 6195884"/>
              <a:gd name="connsiteX40" fmla="*/ 2301766 w 4035973"/>
              <a:gd name="connsiteY40" fmla="*/ 4845270 h 6195884"/>
              <a:gd name="connsiteX41" fmla="*/ 2364828 w 4035973"/>
              <a:gd name="connsiteY41" fmla="*/ 5402317 h 6195884"/>
              <a:gd name="connsiteX42" fmla="*/ 2438400 w 4035973"/>
              <a:gd name="connsiteY42" fmla="*/ 5749158 h 6195884"/>
              <a:gd name="connsiteX43" fmla="*/ 2501464 w 4035973"/>
              <a:gd name="connsiteY43" fmla="*/ 5927833 h 6195884"/>
              <a:gd name="connsiteX44" fmla="*/ 2659118 w 4035973"/>
              <a:gd name="connsiteY44" fmla="*/ 6096000 h 6195884"/>
              <a:gd name="connsiteX45" fmla="*/ 2806263 w 4035973"/>
              <a:gd name="connsiteY45" fmla="*/ 6064469 h 6195884"/>
              <a:gd name="connsiteX46" fmla="*/ 2921877 w 4035973"/>
              <a:gd name="connsiteY46" fmla="*/ 6053958 h 6195884"/>
              <a:gd name="connsiteX47" fmla="*/ 2858814 w 4035973"/>
              <a:gd name="connsiteY47" fmla="*/ 5822731 h 6195884"/>
              <a:gd name="connsiteX48" fmla="*/ 2764221 w 4035973"/>
              <a:gd name="connsiteY48" fmla="*/ 5559972 h 6195884"/>
              <a:gd name="connsiteX49" fmla="*/ 2974428 w 4035973"/>
              <a:gd name="connsiteY49" fmla="*/ 5318234 h 6195884"/>
              <a:gd name="connsiteX50" fmla="*/ 3005959 w 4035973"/>
              <a:gd name="connsiteY50" fmla="*/ 4897820 h 6195884"/>
              <a:gd name="connsiteX51" fmla="*/ 3058511 w 4035973"/>
              <a:gd name="connsiteY51" fmla="*/ 4666593 h 6195884"/>
              <a:gd name="connsiteX52" fmla="*/ 3289738 w 4035973"/>
              <a:gd name="connsiteY52" fmla="*/ 4855779 h 6195884"/>
              <a:gd name="connsiteX53" fmla="*/ 3153104 w 4035973"/>
              <a:gd name="connsiteY53" fmla="*/ 5402317 h 6195884"/>
              <a:gd name="connsiteX54" fmla="*/ 3048000 w 4035973"/>
              <a:gd name="connsiteY54" fmla="*/ 6011917 h 6195884"/>
              <a:gd name="connsiteX55" fmla="*/ 3142593 w 4035973"/>
              <a:gd name="connsiteY55" fmla="*/ 6053958 h 6195884"/>
              <a:gd name="connsiteX56" fmla="*/ 3342290 w 4035973"/>
              <a:gd name="connsiteY56" fmla="*/ 6190594 h 6195884"/>
              <a:gd name="connsiteX57" fmla="*/ 3584027 w 4035973"/>
              <a:gd name="connsiteY57" fmla="*/ 6106510 h 6195884"/>
              <a:gd name="connsiteX58" fmla="*/ 3815256 w 4035973"/>
              <a:gd name="connsiteY58" fmla="*/ 5801709 h 6195884"/>
              <a:gd name="connsiteX59" fmla="*/ 3825767 w 4035973"/>
              <a:gd name="connsiteY59" fmla="*/ 5948855 h 6195884"/>
              <a:gd name="connsiteX60" fmla="*/ 3983422 w 4035973"/>
              <a:gd name="connsiteY60" fmla="*/ 5286703 h 6195884"/>
              <a:gd name="connsiteX61" fmla="*/ 4035973 w 4035973"/>
              <a:gd name="connsiteY61" fmla="*/ 4624552 h 6195884"/>
              <a:gd name="connsiteX62" fmla="*/ 4025463 w 4035973"/>
              <a:gd name="connsiteY62" fmla="*/ 4309241 h 6195884"/>
              <a:gd name="connsiteX63" fmla="*/ 3752194 w 4035973"/>
              <a:gd name="connsiteY63" fmla="*/ 3993931 h 6195884"/>
              <a:gd name="connsiteX64" fmla="*/ 3541987 w 4035973"/>
              <a:gd name="connsiteY64" fmla="*/ 3174124 h 6195884"/>
              <a:gd name="connsiteX65" fmla="*/ 3363311 w 4035973"/>
              <a:gd name="connsiteY65" fmla="*/ 2680138 h 6195884"/>
              <a:gd name="connsiteX66" fmla="*/ 3174125 w 4035973"/>
              <a:gd name="connsiteY66" fmla="*/ 2427889 h 6195884"/>
              <a:gd name="connsiteX67" fmla="*/ 2995449 w 4035973"/>
              <a:gd name="connsiteY67" fmla="*/ 2060027 h 6195884"/>
              <a:gd name="connsiteX68" fmla="*/ 2848304 w 4035973"/>
              <a:gd name="connsiteY68" fmla="*/ 1818289 h 6195884"/>
              <a:gd name="connsiteX69" fmla="*/ 2911366 w 4035973"/>
              <a:gd name="connsiteY69" fmla="*/ 1418896 h 6195884"/>
              <a:gd name="connsiteX70" fmla="*/ 2974428 w 4035973"/>
              <a:gd name="connsiteY70" fmla="*/ 1324303 h 6195884"/>
              <a:gd name="connsiteX71" fmla="*/ 2942897 w 4035973"/>
              <a:gd name="connsiteY71" fmla="*/ 1671145 h 6195884"/>
              <a:gd name="connsiteX72" fmla="*/ 3100552 w 4035973"/>
              <a:gd name="connsiteY72" fmla="*/ 2133600 h 6195884"/>
              <a:gd name="connsiteX73" fmla="*/ 3647090 w 4035973"/>
              <a:gd name="connsiteY73" fmla="*/ 2154620 h 6195884"/>
              <a:gd name="connsiteX74" fmla="*/ 3752194 w 4035973"/>
              <a:gd name="connsiteY74" fmla="*/ 1965434 h 6195884"/>
              <a:gd name="connsiteX75" fmla="*/ 3520966 w 4035973"/>
              <a:gd name="connsiteY75" fmla="*/ 1734207 h 6195884"/>
              <a:gd name="connsiteX76" fmla="*/ 3741683 w 4035973"/>
              <a:gd name="connsiteY76" fmla="*/ 1355834 h 6195884"/>
              <a:gd name="connsiteX77" fmla="*/ 3678621 w 4035973"/>
              <a:gd name="connsiteY77" fmla="*/ 767255 h 6195884"/>
              <a:gd name="connsiteX78" fmla="*/ 3605049 w 4035973"/>
              <a:gd name="connsiteY78" fmla="*/ 651641 h 6195884"/>
              <a:gd name="connsiteX79" fmla="*/ 3153104 w 4035973"/>
              <a:gd name="connsiteY79" fmla="*/ 420414 h 6195884"/>
              <a:gd name="connsiteX80" fmla="*/ 2900856 w 4035973"/>
              <a:gd name="connsiteY80" fmla="*/ 367862 h 6195884"/>
              <a:gd name="connsiteX81" fmla="*/ 2669628 w 4035973"/>
              <a:gd name="connsiteY81" fmla="*/ 10510 h 6195884"/>
              <a:gd name="connsiteX82" fmla="*/ 2511973 w 4035973"/>
              <a:gd name="connsiteY82" fmla="*/ 0 h 6195884"/>
              <a:gd name="connsiteX83" fmla="*/ 2406869 w 4035973"/>
              <a:gd name="connsiteY83" fmla="*/ 430924 h 6195884"/>
              <a:gd name="connsiteX84" fmla="*/ 2207173 w 4035973"/>
              <a:gd name="connsiteY84" fmla="*/ 630620 h 6195884"/>
              <a:gd name="connsiteX85" fmla="*/ 1912884 w 4035973"/>
              <a:gd name="connsiteY85" fmla="*/ 725214 h 6195884"/>
              <a:gd name="connsiteX86" fmla="*/ 1681656 w 4035973"/>
              <a:gd name="connsiteY86" fmla="*/ 756744 h 6195884"/>
              <a:gd name="connsiteX87" fmla="*/ 1450428 w 4035973"/>
              <a:gd name="connsiteY87" fmla="*/ 546538 h 6195884"/>
              <a:gd name="connsiteX88" fmla="*/ 1292773 w 4035973"/>
              <a:gd name="connsiteY88" fmla="*/ 252247 h 6195884"/>
              <a:gd name="connsiteX89" fmla="*/ 1208690 w 4035973"/>
              <a:gd name="connsiteY89" fmla="*/ 136634 h 6195884"/>
              <a:gd name="connsiteX0" fmla="*/ 1208690 w 4035973"/>
              <a:gd name="connsiteY0" fmla="*/ 136634 h 6195884"/>
              <a:gd name="connsiteX1" fmla="*/ 1019504 w 4035973"/>
              <a:gd name="connsiteY1" fmla="*/ 525517 h 6195884"/>
              <a:gd name="connsiteX2" fmla="*/ 483476 w 4035973"/>
              <a:gd name="connsiteY2" fmla="*/ 672662 h 6195884"/>
              <a:gd name="connsiteX3" fmla="*/ 168166 w 4035973"/>
              <a:gd name="connsiteY3" fmla="*/ 956441 h 6195884"/>
              <a:gd name="connsiteX4" fmla="*/ 168166 w 4035973"/>
              <a:gd name="connsiteY4" fmla="*/ 1229710 h 6195884"/>
              <a:gd name="connsiteX5" fmla="*/ 378373 w 4035973"/>
              <a:gd name="connsiteY5" fmla="*/ 1629103 h 6195884"/>
              <a:gd name="connsiteX6" fmla="*/ 557049 w 4035973"/>
              <a:gd name="connsiteY6" fmla="*/ 1839310 h 6195884"/>
              <a:gd name="connsiteX7" fmla="*/ 451945 w 4035973"/>
              <a:gd name="connsiteY7" fmla="*/ 2049517 h 6195884"/>
              <a:gd name="connsiteX8" fmla="*/ 714704 w 4035973"/>
              <a:gd name="connsiteY8" fmla="*/ 2102069 h 6195884"/>
              <a:gd name="connsiteX9" fmla="*/ 903890 w 4035973"/>
              <a:gd name="connsiteY9" fmla="*/ 1807779 h 6195884"/>
              <a:gd name="connsiteX10" fmla="*/ 840828 w 4035973"/>
              <a:gd name="connsiteY10" fmla="*/ 1387365 h 6195884"/>
              <a:gd name="connsiteX11" fmla="*/ 756745 w 4035973"/>
              <a:gd name="connsiteY11" fmla="*/ 1187669 h 6195884"/>
              <a:gd name="connsiteX12" fmla="*/ 935421 w 4035973"/>
              <a:gd name="connsiteY12" fmla="*/ 1145627 h 6195884"/>
              <a:gd name="connsiteX13" fmla="*/ 1103587 w 4035973"/>
              <a:gd name="connsiteY13" fmla="*/ 1618593 h 6195884"/>
              <a:gd name="connsiteX14" fmla="*/ 1135118 w 4035973"/>
              <a:gd name="connsiteY14" fmla="*/ 2028496 h 6195884"/>
              <a:gd name="connsiteX15" fmla="*/ 1082566 w 4035973"/>
              <a:gd name="connsiteY15" fmla="*/ 2501462 h 6195884"/>
              <a:gd name="connsiteX16" fmla="*/ 546538 w 4035973"/>
              <a:gd name="connsiteY16" fmla="*/ 3699641 h 6195884"/>
              <a:gd name="connsiteX17" fmla="*/ 557049 w 4035973"/>
              <a:gd name="connsiteY17" fmla="*/ 3804745 h 6195884"/>
              <a:gd name="connsiteX18" fmla="*/ 567559 w 4035973"/>
              <a:gd name="connsiteY18" fmla="*/ 3878317 h 6195884"/>
              <a:gd name="connsiteX19" fmla="*/ 567559 w 4035973"/>
              <a:gd name="connsiteY19" fmla="*/ 4004441 h 6195884"/>
              <a:gd name="connsiteX20" fmla="*/ 346842 w 4035973"/>
              <a:gd name="connsiteY20" fmla="*/ 4162096 h 6195884"/>
              <a:gd name="connsiteX21" fmla="*/ 294290 w 4035973"/>
              <a:gd name="connsiteY21" fmla="*/ 4708634 h 6195884"/>
              <a:gd name="connsiteX22" fmla="*/ 84083 w 4035973"/>
              <a:gd name="connsiteY22" fmla="*/ 5276193 h 6195884"/>
              <a:gd name="connsiteX23" fmla="*/ 0 w 4035973"/>
              <a:gd name="connsiteY23" fmla="*/ 5591503 h 6195884"/>
              <a:gd name="connsiteX24" fmla="*/ 157656 w 4035973"/>
              <a:gd name="connsiteY24" fmla="*/ 5644054 h 6195884"/>
              <a:gd name="connsiteX25" fmla="*/ 231228 w 4035973"/>
              <a:gd name="connsiteY25" fmla="*/ 5759669 h 6195884"/>
              <a:gd name="connsiteX26" fmla="*/ 567560 w 4035973"/>
              <a:gd name="connsiteY26" fmla="*/ 5770179 h 6195884"/>
              <a:gd name="connsiteX27" fmla="*/ 725214 w 4035973"/>
              <a:gd name="connsiteY27" fmla="*/ 5675585 h 6195884"/>
              <a:gd name="connsiteX28" fmla="*/ 725214 w 4035973"/>
              <a:gd name="connsiteY28" fmla="*/ 5549462 h 6195884"/>
              <a:gd name="connsiteX29" fmla="*/ 777765 w 4035973"/>
              <a:gd name="connsiteY29" fmla="*/ 5223641 h 6195884"/>
              <a:gd name="connsiteX30" fmla="*/ 840828 w 4035973"/>
              <a:gd name="connsiteY30" fmla="*/ 4708634 h 6195884"/>
              <a:gd name="connsiteX31" fmla="*/ 966952 w 4035973"/>
              <a:gd name="connsiteY31" fmla="*/ 4593020 h 6195884"/>
              <a:gd name="connsiteX32" fmla="*/ 977463 w 4035973"/>
              <a:gd name="connsiteY32" fmla="*/ 5307724 h 6195884"/>
              <a:gd name="connsiteX33" fmla="*/ 1051035 w 4035973"/>
              <a:gd name="connsiteY33" fmla="*/ 5412827 h 6195884"/>
              <a:gd name="connsiteX34" fmla="*/ 1187670 w 4035973"/>
              <a:gd name="connsiteY34" fmla="*/ 5496909 h 6195884"/>
              <a:gd name="connsiteX35" fmla="*/ 1439917 w 4035973"/>
              <a:gd name="connsiteY35" fmla="*/ 5507421 h 6195884"/>
              <a:gd name="connsiteX36" fmla="*/ 1534511 w 4035973"/>
              <a:gd name="connsiteY36" fmla="*/ 5391807 h 6195884"/>
              <a:gd name="connsiteX37" fmla="*/ 1671145 w 4035973"/>
              <a:gd name="connsiteY37" fmla="*/ 4750675 h 6195884"/>
              <a:gd name="connsiteX38" fmla="*/ 1776249 w 4035973"/>
              <a:gd name="connsiteY38" fmla="*/ 4309242 h 6195884"/>
              <a:gd name="connsiteX39" fmla="*/ 2154622 w 4035973"/>
              <a:gd name="connsiteY39" fmla="*/ 4424854 h 6195884"/>
              <a:gd name="connsiteX40" fmla="*/ 2301766 w 4035973"/>
              <a:gd name="connsiteY40" fmla="*/ 4845270 h 6195884"/>
              <a:gd name="connsiteX41" fmla="*/ 2364828 w 4035973"/>
              <a:gd name="connsiteY41" fmla="*/ 5402317 h 6195884"/>
              <a:gd name="connsiteX42" fmla="*/ 2438400 w 4035973"/>
              <a:gd name="connsiteY42" fmla="*/ 5749158 h 6195884"/>
              <a:gd name="connsiteX43" fmla="*/ 2501464 w 4035973"/>
              <a:gd name="connsiteY43" fmla="*/ 5927833 h 6195884"/>
              <a:gd name="connsiteX44" fmla="*/ 2659118 w 4035973"/>
              <a:gd name="connsiteY44" fmla="*/ 6096000 h 6195884"/>
              <a:gd name="connsiteX45" fmla="*/ 2806263 w 4035973"/>
              <a:gd name="connsiteY45" fmla="*/ 6064469 h 6195884"/>
              <a:gd name="connsiteX46" fmla="*/ 2921877 w 4035973"/>
              <a:gd name="connsiteY46" fmla="*/ 6053958 h 6195884"/>
              <a:gd name="connsiteX47" fmla="*/ 2858814 w 4035973"/>
              <a:gd name="connsiteY47" fmla="*/ 5822731 h 6195884"/>
              <a:gd name="connsiteX48" fmla="*/ 2764221 w 4035973"/>
              <a:gd name="connsiteY48" fmla="*/ 5559972 h 6195884"/>
              <a:gd name="connsiteX49" fmla="*/ 2974428 w 4035973"/>
              <a:gd name="connsiteY49" fmla="*/ 5318234 h 6195884"/>
              <a:gd name="connsiteX50" fmla="*/ 3005959 w 4035973"/>
              <a:gd name="connsiteY50" fmla="*/ 4897820 h 6195884"/>
              <a:gd name="connsiteX51" fmla="*/ 3058511 w 4035973"/>
              <a:gd name="connsiteY51" fmla="*/ 4666593 h 6195884"/>
              <a:gd name="connsiteX52" fmla="*/ 3289738 w 4035973"/>
              <a:gd name="connsiteY52" fmla="*/ 4855779 h 6195884"/>
              <a:gd name="connsiteX53" fmla="*/ 3153104 w 4035973"/>
              <a:gd name="connsiteY53" fmla="*/ 5402317 h 6195884"/>
              <a:gd name="connsiteX54" fmla="*/ 3048000 w 4035973"/>
              <a:gd name="connsiteY54" fmla="*/ 6011917 h 6195884"/>
              <a:gd name="connsiteX55" fmla="*/ 3142593 w 4035973"/>
              <a:gd name="connsiteY55" fmla="*/ 6053958 h 6195884"/>
              <a:gd name="connsiteX56" fmla="*/ 3342290 w 4035973"/>
              <a:gd name="connsiteY56" fmla="*/ 6190594 h 6195884"/>
              <a:gd name="connsiteX57" fmla="*/ 3584027 w 4035973"/>
              <a:gd name="connsiteY57" fmla="*/ 6106510 h 6195884"/>
              <a:gd name="connsiteX58" fmla="*/ 3636580 w 4035973"/>
              <a:gd name="connsiteY58" fmla="*/ 6011916 h 6195884"/>
              <a:gd name="connsiteX59" fmla="*/ 3825767 w 4035973"/>
              <a:gd name="connsiteY59" fmla="*/ 5948855 h 6195884"/>
              <a:gd name="connsiteX60" fmla="*/ 3983422 w 4035973"/>
              <a:gd name="connsiteY60" fmla="*/ 5286703 h 6195884"/>
              <a:gd name="connsiteX61" fmla="*/ 4035973 w 4035973"/>
              <a:gd name="connsiteY61" fmla="*/ 4624552 h 6195884"/>
              <a:gd name="connsiteX62" fmla="*/ 4025463 w 4035973"/>
              <a:gd name="connsiteY62" fmla="*/ 4309241 h 6195884"/>
              <a:gd name="connsiteX63" fmla="*/ 3752194 w 4035973"/>
              <a:gd name="connsiteY63" fmla="*/ 3993931 h 6195884"/>
              <a:gd name="connsiteX64" fmla="*/ 3541987 w 4035973"/>
              <a:gd name="connsiteY64" fmla="*/ 3174124 h 6195884"/>
              <a:gd name="connsiteX65" fmla="*/ 3363311 w 4035973"/>
              <a:gd name="connsiteY65" fmla="*/ 2680138 h 6195884"/>
              <a:gd name="connsiteX66" fmla="*/ 3174125 w 4035973"/>
              <a:gd name="connsiteY66" fmla="*/ 2427889 h 6195884"/>
              <a:gd name="connsiteX67" fmla="*/ 2995449 w 4035973"/>
              <a:gd name="connsiteY67" fmla="*/ 2060027 h 6195884"/>
              <a:gd name="connsiteX68" fmla="*/ 2848304 w 4035973"/>
              <a:gd name="connsiteY68" fmla="*/ 1818289 h 6195884"/>
              <a:gd name="connsiteX69" fmla="*/ 2911366 w 4035973"/>
              <a:gd name="connsiteY69" fmla="*/ 1418896 h 6195884"/>
              <a:gd name="connsiteX70" fmla="*/ 2974428 w 4035973"/>
              <a:gd name="connsiteY70" fmla="*/ 1324303 h 6195884"/>
              <a:gd name="connsiteX71" fmla="*/ 2942897 w 4035973"/>
              <a:gd name="connsiteY71" fmla="*/ 1671145 h 6195884"/>
              <a:gd name="connsiteX72" fmla="*/ 3100552 w 4035973"/>
              <a:gd name="connsiteY72" fmla="*/ 2133600 h 6195884"/>
              <a:gd name="connsiteX73" fmla="*/ 3647090 w 4035973"/>
              <a:gd name="connsiteY73" fmla="*/ 2154620 h 6195884"/>
              <a:gd name="connsiteX74" fmla="*/ 3752194 w 4035973"/>
              <a:gd name="connsiteY74" fmla="*/ 1965434 h 6195884"/>
              <a:gd name="connsiteX75" fmla="*/ 3520966 w 4035973"/>
              <a:gd name="connsiteY75" fmla="*/ 1734207 h 6195884"/>
              <a:gd name="connsiteX76" fmla="*/ 3741683 w 4035973"/>
              <a:gd name="connsiteY76" fmla="*/ 1355834 h 6195884"/>
              <a:gd name="connsiteX77" fmla="*/ 3678621 w 4035973"/>
              <a:gd name="connsiteY77" fmla="*/ 767255 h 6195884"/>
              <a:gd name="connsiteX78" fmla="*/ 3605049 w 4035973"/>
              <a:gd name="connsiteY78" fmla="*/ 651641 h 6195884"/>
              <a:gd name="connsiteX79" fmla="*/ 3153104 w 4035973"/>
              <a:gd name="connsiteY79" fmla="*/ 420414 h 6195884"/>
              <a:gd name="connsiteX80" fmla="*/ 2900856 w 4035973"/>
              <a:gd name="connsiteY80" fmla="*/ 367862 h 6195884"/>
              <a:gd name="connsiteX81" fmla="*/ 2669628 w 4035973"/>
              <a:gd name="connsiteY81" fmla="*/ 10510 h 6195884"/>
              <a:gd name="connsiteX82" fmla="*/ 2511973 w 4035973"/>
              <a:gd name="connsiteY82" fmla="*/ 0 h 6195884"/>
              <a:gd name="connsiteX83" fmla="*/ 2406869 w 4035973"/>
              <a:gd name="connsiteY83" fmla="*/ 430924 h 6195884"/>
              <a:gd name="connsiteX84" fmla="*/ 2207173 w 4035973"/>
              <a:gd name="connsiteY84" fmla="*/ 630620 h 6195884"/>
              <a:gd name="connsiteX85" fmla="*/ 1912884 w 4035973"/>
              <a:gd name="connsiteY85" fmla="*/ 725214 h 6195884"/>
              <a:gd name="connsiteX86" fmla="*/ 1681656 w 4035973"/>
              <a:gd name="connsiteY86" fmla="*/ 756744 h 6195884"/>
              <a:gd name="connsiteX87" fmla="*/ 1450428 w 4035973"/>
              <a:gd name="connsiteY87" fmla="*/ 546538 h 6195884"/>
              <a:gd name="connsiteX88" fmla="*/ 1292773 w 4035973"/>
              <a:gd name="connsiteY88" fmla="*/ 252247 h 6195884"/>
              <a:gd name="connsiteX89" fmla="*/ 1208690 w 4035973"/>
              <a:gd name="connsiteY89" fmla="*/ 136634 h 6195884"/>
              <a:gd name="connsiteX0" fmla="*/ 1208690 w 4035973"/>
              <a:gd name="connsiteY0" fmla="*/ 136634 h 6195884"/>
              <a:gd name="connsiteX1" fmla="*/ 1019504 w 4035973"/>
              <a:gd name="connsiteY1" fmla="*/ 525517 h 6195884"/>
              <a:gd name="connsiteX2" fmla="*/ 483476 w 4035973"/>
              <a:gd name="connsiteY2" fmla="*/ 672662 h 6195884"/>
              <a:gd name="connsiteX3" fmla="*/ 168166 w 4035973"/>
              <a:gd name="connsiteY3" fmla="*/ 956441 h 6195884"/>
              <a:gd name="connsiteX4" fmla="*/ 168166 w 4035973"/>
              <a:gd name="connsiteY4" fmla="*/ 1229710 h 6195884"/>
              <a:gd name="connsiteX5" fmla="*/ 378373 w 4035973"/>
              <a:gd name="connsiteY5" fmla="*/ 1629103 h 6195884"/>
              <a:gd name="connsiteX6" fmla="*/ 557049 w 4035973"/>
              <a:gd name="connsiteY6" fmla="*/ 1839310 h 6195884"/>
              <a:gd name="connsiteX7" fmla="*/ 451945 w 4035973"/>
              <a:gd name="connsiteY7" fmla="*/ 2049517 h 6195884"/>
              <a:gd name="connsiteX8" fmla="*/ 714704 w 4035973"/>
              <a:gd name="connsiteY8" fmla="*/ 2102069 h 6195884"/>
              <a:gd name="connsiteX9" fmla="*/ 903890 w 4035973"/>
              <a:gd name="connsiteY9" fmla="*/ 1807779 h 6195884"/>
              <a:gd name="connsiteX10" fmla="*/ 840828 w 4035973"/>
              <a:gd name="connsiteY10" fmla="*/ 1387365 h 6195884"/>
              <a:gd name="connsiteX11" fmla="*/ 756745 w 4035973"/>
              <a:gd name="connsiteY11" fmla="*/ 1187669 h 6195884"/>
              <a:gd name="connsiteX12" fmla="*/ 935421 w 4035973"/>
              <a:gd name="connsiteY12" fmla="*/ 1145627 h 6195884"/>
              <a:gd name="connsiteX13" fmla="*/ 1103587 w 4035973"/>
              <a:gd name="connsiteY13" fmla="*/ 1618593 h 6195884"/>
              <a:gd name="connsiteX14" fmla="*/ 1135118 w 4035973"/>
              <a:gd name="connsiteY14" fmla="*/ 2028496 h 6195884"/>
              <a:gd name="connsiteX15" fmla="*/ 1082566 w 4035973"/>
              <a:gd name="connsiteY15" fmla="*/ 2501462 h 6195884"/>
              <a:gd name="connsiteX16" fmla="*/ 546538 w 4035973"/>
              <a:gd name="connsiteY16" fmla="*/ 3699641 h 6195884"/>
              <a:gd name="connsiteX17" fmla="*/ 557049 w 4035973"/>
              <a:gd name="connsiteY17" fmla="*/ 3804745 h 6195884"/>
              <a:gd name="connsiteX18" fmla="*/ 567559 w 4035973"/>
              <a:gd name="connsiteY18" fmla="*/ 3878317 h 6195884"/>
              <a:gd name="connsiteX19" fmla="*/ 567559 w 4035973"/>
              <a:gd name="connsiteY19" fmla="*/ 4004441 h 6195884"/>
              <a:gd name="connsiteX20" fmla="*/ 346842 w 4035973"/>
              <a:gd name="connsiteY20" fmla="*/ 4162096 h 6195884"/>
              <a:gd name="connsiteX21" fmla="*/ 294290 w 4035973"/>
              <a:gd name="connsiteY21" fmla="*/ 4708634 h 6195884"/>
              <a:gd name="connsiteX22" fmla="*/ 84083 w 4035973"/>
              <a:gd name="connsiteY22" fmla="*/ 5276193 h 6195884"/>
              <a:gd name="connsiteX23" fmla="*/ 0 w 4035973"/>
              <a:gd name="connsiteY23" fmla="*/ 5591503 h 6195884"/>
              <a:gd name="connsiteX24" fmla="*/ 157656 w 4035973"/>
              <a:gd name="connsiteY24" fmla="*/ 5644054 h 6195884"/>
              <a:gd name="connsiteX25" fmla="*/ 231228 w 4035973"/>
              <a:gd name="connsiteY25" fmla="*/ 5759669 h 6195884"/>
              <a:gd name="connsiteX26" fmla="*/ 567560 w 4035973"/>
              <a:gd name="connsiteY26" fmla="*/ 5770179 h 6195884"/>
              <a:gd name="connsiteX27" fmla="*/ 725214 w 4035973"/>
              <a:gd name="connsiteY27" fmla="*/ 5675585 h 6195884"/>
              <a:gd name="connsiteX28" fmla="*/ 725214 w 4035973"/>
              <a:gd name="connsiteY28" fmla="*/ 5549462 h 6195884"/>
              <a:gd name="connsiteX29" fmla="*/ 777765 w 4035973"/>
              <a:gd name="connsiteY29" fmla="*/ 5223641 h 6195884"/>
              <a:gd name="connsiteX30" fmla="*/ 840828 w 4035973"/>
              <a:gd name="connsiteY30" fmla="*/ 4708634 h 6195884"/>
              <a:gd name="connsiteX31" fmla="*/ 966952 w 4035973"/>
              <a:gd name="connsiteY31" fmla="*/ 4593020 h 6195884"/>
              <a:gd name="connsiteX32" fmla="*/ 977463 w 4035973"/>
              <a:gd name="connsiteY32" fmla="*/ 5307724 h 6195884"/>
              <a:gd name="connsiteX33" fmla="*/ 1051035 w 4035973"/>
              <a:gd name="connsiteY33" fmla="*/ 5412827 h 6195884"/>
              <a:gd name="connsiteX34" fmla="*/ 1187670 w 4035973"/>
              <a:gd name="connsiteY34" fmla="*/ 5496909 h 6195884"/>
              <a:gd name="connsiteX35" fmla="*/ 1439917 w 4035973"/>
              <a:gd name="connsiteY35" fmla="*/ 5507421 h 6195884"/>
              <a:gd name="connsiteX36" fmla="*/ 1534511 w 4035973"/>
              <a:gd name="connsiteY36" fmla="*/ 5391807 h 6195884"/>
              <a:gd name="connsiteX37" fmla="*/ 1671145 w 4035973"/>
              <a:gd name="connsiteY37" fmla="*/ 4750675 h 6195884"/>
              <a:gd name="connsiteX38" fmla="*/ 1776249 w 4035973"/>
              <a:gd name="connsiteY38" fmla="*/ 4309242 h 6195884"/>
              <a:gd name="connsiteX39" fmla="*/ 2154622 w 4035973"/>
              <a:gd name="connsiteY39" fmla="*/ 4424854 h 6195884"/>
              <a:gd name="connsiteX40" fmla="*/ 2301766 w 4035973"/>
              <a:gd name="connsiteY40" fmla="*/ 4845270 h 6195884"/>
              <a:gd name="connsiteX41" fmla="*/ 2364828 w 4035973"/>
              <a:gd name="connsiteY41" fmla="*/ 5402317 h 6195884"/>
              <a:gd name="connsiteX42" fmla="*/ 2438400 w 4035973"/>
              <a:gd name="connsiteY42" fmla="*/ 5749158 h 6195884"/>
              <a:gd name="connsiteX43" fmla="*/ 2501464 w 4035973"/>
              <a:gd name="connsiteY43" fmla="*/ 5927833 h 6195884"/>
              <a:gd name="connsiteX44" fmla="*/ 2659118 w 4035973"/>
              <a:gd name="connsiteY44" fmla="*/ 6096000 h 6195884"/>
              <a:gd name="connsiteX45" fmla="*/ 2806263 w 4035973"/>
              <a:gd name="connsiteY45" fmla="*/ 6064469 h 6195884"/>
              <a:gd name="connsiteX46" fmla="*/ 2921877 w 4035973"/>
              <a:gd name="connsiteY46" fmla="*/ 6053958 h 6195884"/>
              <a:gd name="connsiteX47" fmla="*/ 2858814 w 4035973"/>
              <a:gd name="connsiteY47" fmla="*/ 5822731 h 6195884"/>
              <a:gd name="connsiteX48" fmla="*/ 2764221 w 4035973"/>
              <a:gd name="connsiteY48" fmla="*/ 5559972 h 6195884"/>
              <a:gd name="connsiteX49" fmla="*/ 2974428 w 4035973"/>
              <a:gd name="connsiteY49" fmla="*/ 5318234 h 6195884"/>
              <a:gd name="connsiteX50" fmla="*/ 3005959 w 4035973"/>
              <a:gd name="connsiteY50" fmla="*/ 4897820 h 6195884"/>
              <a:gd name="connsiteX51" fmla="*/ 3058511 w 4035973"/>
              <a:gd name="connsiteY51" fmla="*/ 4666593 h 6195884"/>
              <a:gd name="connsiteX52" fmla="*/ 3289738 w 4035973"/>
              <a:gd name="connsiteY52" fmla="*/ 4855779 h 6195884"/>
              <a:gd name="connsiteX53" fmla="*/ 3153104 w 4035973"/>
              <a:gd name="connsiteY53" fmla="*/ 5402317 h 6195884"/>
              <a:gd name="connsiteX54" fmla="*/ 3048000 w 4035973"/>
              <a:gd name="connsiteY54" fmla="*/ 6011917 h 6195884"/>
              <a:gd name="connsiteX55" fmla="*/ 3142593 w 4035973"/>
              <a:gd name="connsiteY55" fmla="*/ 6053958 h 6195884"/>
              <a:gd name="connsiteX56" fmla="*/ 3342290 w 4035973"/>
              <a:gd name="connsiteY56" fmla="*/ 6190594 h 6195884"/>
              <a:gd name="connsiteX57" fmla="*/ 3584027 w 4035973"/>
              <a:gd name="connsiteY57" fmla="*/ 6106510 h 6195884"/>
              <a:gd name="connsiteX58" fmla="*/ 3636580 w 4035973"/>
              <a:gd name="connsiteY58" fmla="*/ 6011916 h 6195884"/>
              <a:gd name="connsiteX59" fmla="*/ 3867808 w 4035973"/>
              <a:gd name="connsiteY59" fmla="*/ 5591503 h 6195884"/>
              <a:gd name="connsiteX60" fmla="*/ 3983422 w 4035973"/>
              <a:gd name="connsiteY60" fmla="*/ 5286703 h 6195884"/>
              <a:gd name="connsiteX61" fmla="*/ 4035973 w 4035973"/>
              <a:gd name="connsiteY61" fmla="*/ 4624552 h 6195884"/>
              <a:gd name="connsiteX62" fmla="*/ 4025463 w 4035973"/>
              <a:gd name="connsiteY62" fmla="*/ 4309241 h 6195884"/>
              <a:gd name="connsiteX63" fmla="*/ 3752194 w 4035973"/>
              <a:gd name="connsiteY63" fmla="*/ 3993931 h 6195884"/>
              <a:gd name="connsiteX64" fmla="*/ 3541987 w 4035973"/>
              <a:gd name="connsiteY64" fmla="*/ 3174124 h 6195884"/>
              <a:gd name="connsiteX65" fmla="*/ 3363311 w 4035973"/>
              <a:gd name="connsiteY65" fmla="*/ 2680138 h 6195884"/>
              <a:gd name="connsiteX66" fmla="*/ 3174125 w 4035973"/>
              <a:gd name="connsiteY66" fmla="*/ 2427889 h 6195884"/>
              <a:gd name="connsiteX67" fmla="*/ 2995449 w 4035973"/>
              <a:gd name="connsiteY67" fmla="*/ 2060027 h 6195884"/>
              <a:gd name="connsiteX68" fmla="*/ 2848304 w 4035973"/>
              <a:gd name="connsiteY68" fmla="*/ 1818289 h 6195884"/>
              <a:gd name="connsiteX69" fmla="*/ 2911366 w 4035973"/>
              <a:gd name="connsiteY69" fmla="*/ 1418896 h 6195884"/>
              <a:gd name="connsiteX70" fmla="*/ 2974428 w 4035973"/>
              <a:gd name="connsiteY70" fmla="*/ 1324303 h 6195884"/>
              <a:gd name="connsiteX71" fmla="*/ 2942897 w 4035973"/>
              <a:gd name="connsiteY71" fmla="*/ 1671145 h 6195884"/>
              <a:gd name="connsiteX72" fmla="*/ 3100552 w 4035973"/>
              <a:gd name="connsiteY72" fmla="*/ 2133600 h 6195884"/>
              <a:gd name="connsiteX73" fmla="*/ 3647090 w 4035973"/>
              <a:gd name="connsiteY73" fmla="*/ 2154620 h 6195884"/>
              <a:gd name="connsiteX74" fmla="*/ 3752194 w 4035973"/>
              <a:gd name="connsiteY74" fmla="*/ 1965434 h 6195884"/>
              <a:gd name="connsiteX75" fmla="*/ 3520966 w 4035973"/>
              <a:gd name="connsiteY75" fmla="*/ 1734207 h 6195884"/>
              <a:gd name="connsiteX76" fmla="*/ 3741683 w 4035973"/>
              <a:gd name="connsiteY76" fmla="*/ 1355834 h 6195884"/>
              <a:gd name="connsiteX77" fmla="*/ 3678621 w 4035973"/>
              <a:gd name="connsiteY77" fmla="*/ 767255 h 6195884"/>
              <a:gd name="connsiteX78" fmla="*/ 3605049 w 4035973"/>
              <a:gd name="connsiteY78" fmla="*/ 651641 h 6195884"/>
              <a:gd name="connsiteX79" fmla="*/ 3153104 w 4035973"/>
              <a:gd name="connsiteY79" fmla="*/ 420414 h 6195884"/>
              <a:gd name="connsiteX80" fmla="*/ 2900856 w 4035973"/>
              <a:gd name="connsiteY80" fmla="*/ 367862 h 6195884"/>
              <a:gd name="connsiteX81" fmla="*/ 2669628 w 4035973"/>
              <a:gd name="connsiteY81" fmla="*/ 10510 h 6195884"/>
              <a:gd name="connsiteX82" fmla="*/ 2511973 w 4035973"/>
              <a:gd name="connsiteY82" fmla="*/ 0 h 6195884"/>
              <a:gd name="connsiteX83" fmla="*/ 2406869 w 4035973"/>
              <a:gd name="connsiteY83" fmla="*/ 430924 h 6195884"/>
              <a:gd name="connsiteX84" fmla="*/ 2207173 w 4035973"/>
              <a:gd name="connsiteY84" fmla="*/ 630620 h 6195884"/>
              <a:gd name="connsiteX85" fmla="*/ 1912884 w 4035973"/>
              <a:gd name="connsiteY85" fmla="*/ 725214 h 6195884"/>
              <a:gd name="connsiteX86" fmla="*/ 1681656 w 4035973"/>
              <a:gd name="connsiteY86" fmla="*/ 756744 h 6195884"/>
              <a:gd name="connsiteX87" fmla="*/ 1450428 w 4035973"/>
              <a:gd name="connsiteY87" fmla="*/ 546538 h 6195884"/>
              <a:gd name="connsiteX88" fmla="*/ 1292773 w 4035973"/>
              <a:gd name="connsiteY88" fmla="*/ 252247 h 6195884"/>
              <a:gd name="connsiteX89" fmla="*/ 1208690 w 4035973"/>
              <a:gd name="connsiteY89" fmla="*/ 136634 h 6195884"/>
              <a:gd name="connsiteX0" fmla="*/ 1208690 w 4035973"/>
              <a:gd name="connsiteY0" fmla="*/ 136634 h 6195884"/>
              <a:gd name="connsiteX1" fmla="*/ 1019504 w 4035973"/>
              <a:gd name="connsiteY1" fmla="*/ 525517 h 6195884"/>
              <a:gd name="connsiteX2" fmla="*/ 483476 w 4035973"/>
              <a:gd name="connsiteY2" fmla="*/ 672662 h 6195884"/>
              <a:gd name="connsiteX3" fmla="*/ 168166 w 4035973"/>
              <a:gd name="connsiteY3" fmla="*/ 956441 h 6195884"/>
              <a:gd name="connsiteX4" fmla="*/ 168166 w 4035973"/>
              <a:gd name="connsiteY4" fmla="*/ 1229710 h 6195884"/>
              <a:gd name="connsiteX5" fmla="*/ 378373 w 4035973"/>
              <a:gd name="connsiteY5" fmla="*/ 1629103 h 6195884"/>
              <a:gd name="connsiteX6" fmla="*/ 557049 w 4035973"/>
              <a:gd name="connsiteY6" fmla="*/ 1839310 h 6195884"/>
              <a:gd name="connsiteX7" fmla="*/ 451945 w 4035973"/>
              <a:gd name="connsiteY7" fmla="*/ 2049517 h 6195884"/>
              <a:gd name="connsiteX8" fmla="*/ 714704 w 4035973"/>
              <a:gd name="connsiteY8" fmla="*/ 2102069 h 6195884"/>
              <a:gd name="connsiteX9" fmla="*/ 903890 w 4035973"/>
              <a:gd name="connsiteY9" fmla="*/ 1807779 h 6195884"/>
              <a:gd name="connsiteX10" fmla="*/ 840828 w 4035973"/>
              <a:gd name="connsiteY10" fmla="*/ 1387365 h 6195884"/>
              <a:gd name="connsiteX11" fmla="*/ 756745 w 4035973"/>
              <a:gd name="connsiteY11" fmla="*/ 1187669 h 6195884"/>
              <a:gd name="connsiteX12" fmla="*/ 935421 w 4035973"/>
              <a:gd name="connsiteY12" fmla="*/ 1145627 h 6195884"/>
              <a:gd name="connsiteX13" fmla="*/ 1103587 w 4035973"/>
              <a:gd name="connsiteY13" fmla="*/ 1618593 h 6195884"/>
              <a:gd name="connsiteX14" fmla="*/ 1135118 w 4035973"/>
              <a:gd name="connsiteY14" fmla="*/ 2028496 h 6195884"/>
              <a:gd name="connsiteX15" fmla="*/ 1082566 w 4035973"/>
              <a:gd name="connsiteY15" fmla="*/ 2501462 h 6195884"/>
              <a:gd name="connsiteX16" fmla="*/ 546538 w 4035973"/>
              <a:gd name="connsiteY16" fmla="*/ 3699641 h 6195884"/>
              <a:gd name="connsiteX17" fmla="*/ 557049 w 4035973"/>
              <a:gd name="connsiteY17" fmla="*/ 3804745 h 6195884"/>
              <a:gd name="connsiteX18" fmla="*/ 567559 w 4035973"/>
              <a:gd name="connsiteY18" fmla="*/ 3878317 h 6195884"/>
              <a:gd name="connsiteX19" fmla="*/ 567559 w 4035973"/>
              <a:gd name="connsiteY19" fmla="*/ 4004441 h 6195884"/>
              <a:gd name="connsiteX20" fmla="*/ 346842 w 4035973"/>
              <a:gd name="connsiteY20" fmla="*/ 4162096 h 6195884"/>
              <a:gd name="connsiteX21" fmla="*/ 294290 w 4035973"/>
              <a:gd name="connsiteY21" fmla="*/ 4708634 h 6195884"/>
              <a:gd name="connsiteX22" fmla="*/ 84083 w 4035973"/>
              <a:gd name="connsiteY22" fmla="*/ 5276193 h 6195884"/>
              <a:gd name="connsiteX23" fmla="*/ 0 w 4035973"/>
              <a:gd name="connsiteY23" fmla="*/ 5591503 h 6195884"/>
              <a:gd name="connsiteX24" fmla="*/ 157656 w 4035973"/>
              <a:gd name="connsiteY24" fmla="*/ 5644054 h 6195884"/>
              <a:gd name="connsiteX25" fmla="*/ 231228 w 4035973"/>
              <a:gd name="connsiteY25" fmla="*/ 5759669 h 6195884"/>
              <a:gd name="connsiteX26" fmla="*/ 567560 w 4035973"/>
              <a:gd name="connsiteY26" fmla="*/ 5770179 h 6195884"/>
              <a:gd name="connsiteX27" fmla="*/ 725214 w 4035973"/>
              <a:gd name="connsiteY27" fmla="*/ 5675585 h 6195884"/>
              <a:gd name="connsiteX28" fmla="*/ 725214 w 4035973"/>
              <a:gd name="connsiteY28" fmla="*/ 5549462 h 6195884"/>
              <a:gd name="connsiteX29" fmla="*/ 777765 w 4035973"/>
              <a:gd name="connsiteY29" fmla="*/ 5223641 h 6195884"/>
              <a:gd name="connsiteX30" fmla="*/ 840828 w 4035973"/>
              <a:gd name="connsiteY30" fmla="*/ 4708634 h 6195884"/>
              <a:gd name="connsiteX31" fmla="*/ 966952 w 4035973"/>
              <a:gd name="connsiteY31" fmla="*/ 4593020 h 6195884"/>
              <a:gd name="connsiteX32" fmla="*/ 977463 w 4035973"/>
              <a:gd name="connsiteY32" fmla="*/ 5307724 h 6195884"/>
              <a:gd name="connsiteX33" fmla="*/ 1051035 w 4035973"/>
              <a:gd name="connsiteY33" fmla="*/ 5412827 h 6195884"/>
              <a:gd name="connsiteX34" fmla="*/ 1187670 w 4035973"/>
              <a:gd name="connsiteY34" fmla="*/ 5496909 h 6195884"/>
              <a:gd name="connsiteX35" fmla="*/ 1439917 w 4035973"/>
              <a:gd name="connsiteY35" fmla="*/ 5507421 h 6195884"/>
              <a:gd name="connsiteX36" fmla="*/ 1534511 w 4035973"/>
              <a:gd name="connsiteY36" fmla="*/ 5391807 h 6195884"/>
              <a:gd name="connsiteX37" fmla="*/ 1671145 w 4035973"/>
              <a:gd name="connsiteY37" fmla="*/ 4750675 h 6195884"/>
              <a:gd name="connsiteX38" fmla="*/ 1776249 w 4035973"/>
              <a:gd name="connsiteY38" fmla="*/ 4309242 h 6195884"/>
              <a:gd name="connsiteX39" fmla="*/ 2154622 w 4035973"/>
              <a:gd name="connsiteY39" fmla="*/ 4424854 h 6195884"/>
              <a:gd name="connsiteX40" fmla="*/ 2301766 w 4035973"/>
              <a:gd name="connsiteY40" fmla="*/ 4845270 h 6195884"/>
              <a:gd name="connsiteX41" fmla="*/ 2364828 w 4035973"/>
              <a:gd name="connsiteY41" fmla="*/ 5402317 h 6195884"/>
              <a:gd name="connsiteX42" fmla="*/ 2438400 w 4035973"/>
              <a:gd name="connsiteY42" fmla="*/ 5749158 h 6195884"/>
              <a:gd name="connsiteX43" fmla="*/ 2501464 w 4035973"/>
              <a:gd name="connsiteY43" fmla="*/ 5927833 h 6195884"/>
              <a:gd name="connsiteX44" fmla="*/ 2659118 w 4035973"/>
              <a:gd name="connsiteY44" fmla="*/ 6096000 h 6195884"/>
              <a:gd name="connsiteX45" fmla="*/ 2806263 w 4035973"/>
              <a:gd name="connsiteY45" fmla="*/ 6064469 h 6195884"/>
              <a:gd name="connsiteX46" fmla="*/ 2921877 w 4035973"/>
              <a:gd name="connsiteY46" fmla="*/ 6053958 h 6195884"/>
              <a:gd name="connsiteX47" fmla="*/ 2858814 w 4035973"/>
              <a:gd name="connsiteY47" fmla="*/ 5822731 h 6195884"/>
              <a:gd name="connsiteX48" fmla="*/ 2764221 w 4035973"/>
              <a:gd name="connsiteY48" fmla="*/ 5559972 h 6195884"/>
              <a:gd name="connsiteX49" fmla="*/ 2974428 w 4035973"/>
              <a:gd name="connsiteY49" fmla="*/ 5318234 h 6195884"/>
              <a:gd name="connsiteX50" fmla="*/ 3005959 w 4035973"/>
              <a:gd name="connsiteY50" fmla="*/ 4897820 h 6195884"/>
              <a:gd name="connsiteX51" fmla="*/ 3058511 w 4035973"/>
              <a:gd name="connsiteY51" fmla="*/ 4666593 h 6195884"/>
              <a:gd name="connsiteX52" fmla="*/ 3289738 w 4035973"/>
              <a:gd name="connsiteY52" fmla="*/ 4855779 h 6195884"/>
              <a:gd name="connsiteX53" fmla="*/ 3153104 w 4035973"/>
              <a:gd name="connsiteY53" fmla="*/ 5402317 h 6195884"/>
              <a:gd name="connsiteX54" fmla="*/ 3048000 w 4035973"/>
              <a:gd name="connsiteY54" fmla="*/ 6011917 h 6195884"/>
              <a:gd name="connsiteX55" fmla="*/ 3142593 w 4035973"/>
              <a:gd name="connsiteY55" fmla="*/ 6053958 h 6195884"/>
              <a:gd name="connsiteX56" fmla="*/ 3342290 w 4035973"/>
              <a:gd name="connsiteY56" fmla="*/ 6190594 h 6195884"/>
              <a:gd name="connsiteX57" fmla="*/ 3584027 w 4035973"/>
              <a:gd name="connsiteY57" fmla="*/ 6106510 h 6195884"/>
              <a:gd name="connsiteX58" fmla="*/ 3657601 w 4035973"/>
              <a:gd name="connsiteY58" fmla="*/ 5927834 h 6195884"/>
              <a:gd name="connsiteX59" fmla="*/ 3867808 w 4035973"/>
              <a:gd name="connsiteY59" fmla="*/ 5591503 h 6195884"/>
              <a:gd name="connsiteX60" fmla="*/ 3983422 w 4035973"/>
              <a:gd name="connsiteY60" fmla="*/ 5286703 h 6195884"/>
              <a:gd name="connsiteX61" fmla="*/ 4035973 w 4035973"/>
              <a:gd name="connsiteY61" fmla="*/ 4624552 h 6195884"/>
              <a:gd name="connsiteX62" fmla="*/ 4025463 w 4035973"/>
              <a:gd name="connsiteY62" fmla="*/ 4309241 h 6195884"/>
              <a:gd name="connsiteX63" fmla="*/ 3752194 w 4035973"/>
              <a:gd name="connsiteY63" fmla="*/ 3993931 h 6195884"/>
              <a:gd name="connsiteX64" fmla="*/ 3541987 w 4035973"/>
              <a:gd name="connsiteY64" fmla="*/ 3174124 h 6195884"/>
              <a:gd name="connsiteX65" fmla="*/ 3363311 w 4035973"/>
              <a:gd name="connsiteY65" fmla="*/ 2680138 h 6195884"/>
              <a:gd name="connsiteX66" fmla="*/ 3174125 w 4035973"/>
              <a:gd name="connsiteY66" fmla="*/ 2427889 h 6195884"/>
              <a:gd name="connsiteX67" fmla="*/ 2995449 w 4035973"/>
              <a:gd name="connsiteY67" fmla="*/ 2060027 h 6195884"/>
              <a:gd name="connsiteX68" fmla="*/ 2848304 w 4035973"/>
              <a:gd name="connsiteY68" fmla="*/ 1818289 h 6195884"/>
              <a:gd name="connsiteX69" fmla="*/ 2911366 w 4035973"/>
              <a:gd name="connsiteY69" fmla="*/ 1418896 h 6195884"/>
              <a:gd name="connsiteX70" fmla="*/ 2974428 w 4035973"/>
              <a:gd name="connsiteY70" fmla="*/ 1324303 h 6195884"/>
              <a:gd name="connsiteX71" fmla="*/ 2942897 w 4035973"/>
              <a:gd name="connsiteY71" fmla="*/ 1671145 h 6195884"/>
              <a:gd name="connsiteX72" fmla="*/ 3100552 w 4035973"/>
              <a:gd name="connsiteY72" fmla="*/ 2133600 h 6195884"/>
              <a:gd name="connsiteX73" fmla="*/ 3647090 w 4035973"/>
              <a:gd name="connsiteY73" fmla="*/ 2154620 h 6195884"/>
              <a:gd name="connsiteX74" fmla="*/ 3752194 w 4035973"/>
              <a:gd name="connsiteY74" fmla="*/ 1965434 h 6195884"/>
              <a:gd name="connsiteX75" fmla="*/ 3520966 w 4035973"/>
              <a:gd name="connsiteY75" fmla="*/ 1734207 h 6195884"/>
              <a:gd name="connsiteX76" fmla="*/ 3741683 w 4035973"/>
              <a:gd name="connsiteY76" fmla="*/ 1355834 h 6195884"/>
              <a:gd name="connsiteX77" fmla="*/ 3678621 w 4035973"/>
              <a:gd name="connsiteY77" fmla="*/ 767255 h 6195884"/>
              <a:gd name="connsiteX78" fmla="*/ 3605049 w 4035973"/>
              <a:gd name="connsiteY78" fmla="*/ 651641 h 6195884"/>
              <a:gd name="connsiteX79" fmla="*/ 3153104 w 4035973"/>
              <a:gd name="connsiteY79" fmla="*/ 420414 h 6195884"/>
              <a:gd name="connsiteX80" fmla="*/ 2900856 w 4035973"/>
              <a:gd name="connsiteY80" fmla="*/ 367862 h 6195884"/>
              <a:gd name="connsiteX81" fmla="*/ 2669628 w 4035973"/>
              <a:gd name="connsiteY81" fmla="*/ 10510 h 6195884"/>
              <a:gd name="connsiteX82" fmla="*/ 2511973 w 4035973"/>
              <a:gd name="connsiteY82" fmla="*/ 0 h 6195884"/>
              <a:gd name="connsiteX83" fmla="*/ 2406869 w 4035973"/>
              <a:gd name="connsiteY83" fmla="*/ 430924 h 6195884"/>
              <a:gd name="connsiteX84" fmla="*/ 2207173 w 4035973"/>
              <a:gd name="connsiteY84" fmla="*/ 630620 h 6195884"/>
              <a:gd name="connsiteX85" fmla="*/ 1912884 w 4035973"/>
              <a:gd name="connsiteY85" fmla="*/ 725214 h 6195884"/>
              <a:gd name="connsiteX86" fmla="*/ 1681656 w 4035973"/>
              <a:gd name="connsiteY86" fmla="*/ 756744 h 6195884"/>
              <a:gd name="connsiteX87" fmla="*/ 1450428 w 4035973"/>
              <a:gd name="connsiteY87" fmla="*/ 546538 h 6195884"/>
              <a:gd name="connsiteX88" fmla="*/ 1292773 w 4035973"/>
              <a:gd name="connsiteY88" fmla="*/ 252247 h 6195884"/>
              <a:gd name="connsiteX89" fmla="*/ 1208690 w 4035973"/>
              <a:gd name="connsiteY89" fmla="*/ 136634 h 6195884"/>
              <a:gd name="connsiteX0" fmla="*/ 1208690 w 4035973"/>
              <a:gd name="connsiteY0" fmla="*/ 136634 h 6190594"/>
              <a:gd name="connsiteX1" fmla="*/ 1019504 w 4035973"/>
              <a:gd name="connsiteY1" fmla="*/ 525517 h 6190594"/>
              <a:gd name="connsiteX2" fmla="*/ 483476 w 4035973"/>
              <a:gd name="connsiteY2" fmla="*/ 672662 h 6190594"/>
              <a:gd name="connsiteX3" fmla="*/ 168166 w 4035973"/>
              <a:gd name="connsiteY3" fmla="*/ 956441 h 6190594"/>
              <a:gd name="connsiteX4" fmla="*/ 168166 w 4035973"/>
              <a:gd name="connsiteY4" fmla="*/ 1229710 h 6190594"/>
              <a:gd name="connsiteX5" fmla="*/ 378373 w 4035973"/>
              <a:gd name="connsiteY5" fmla="*/ 1629103 h 6190594"/>
              <a:gd name="connsiteX6" fmla="*/ 557049 w 4035973"/>
              <a:gd name="connsiteY6" fmla="*/ 1839310 h 6190594"/>
              <a:gd name="connsiteX7" fmla="*/ 451945 w 4035973"/>
              <a:gd name="connsiteY7" fmla="*/ 2049517 h 6190594"/>
              <a:gd name="connsiteX8" fmla="*/ 714704 w 4035973"/>
              <a:gd name="connsiteY8" fmla="*/ 2102069 h 6190594"/>
              <a:gd name="connsiteX9" fmla="*/ 903890 w 4035973"/>
              <a:gd name="connsiteY9" fmla="*/ 1807779 h 6190594"/>
              <a:gd name="connsiteX10" fmla="*/ 840828 w 4035973"/>
              <a:gd name="connsiteY10" fmla="*/ 1387365 h 6190594"/>
              <a:gd name="connsiteX11" fmla="*/ 756745 w 4035973"/>
              <a:gd name="connsiteY11" fmla="*/ 1187669 h 6190594"/>
              <a:gd name="connsiteX12" fmla="*/ 935421 w 4035973"/>
              <a:gd name="connsiteY12" fmla="*/ 1145627 h 6190594"/>
              <a:gd name="connsiteX13" fmla="*/ 1103587 w 4035973"/>
              <a:gd name="connsiteY13" fmla="*/ 1618593 h 6190594"/>
              <a:gd name="connsiteX14" fmla="*/ 1135118 w 4035973"/>
              <a:gd name="connsiteY14" fmla="*/ 2028496 h 6190594"/>
              <a:gd name="connsiteX15" fmla="*/ 1082566 w 4035973"/>
              <a:gd name="connsiteY15" fmla="*/ 2501462 h 6190594"/>
              <a:gd name="connsiteX16" fmla="*/ 546538 w 4035973"/>
              <a:gd name="connsiteY16" fmla="*/ 3699641 h 6190594"/>
              <a:gd name="connsiteX17" fmla="*/ 557049 w 4035973"/>
              <a:gd name="connsiteY17" fmla="*/ 3804745 h 6190594"/>
              <a:gd name="connsiteX18" fmla="*/ 567559 w 4035973"/>
              <a:gd name="connsiteY18" fmla="*/ 3878317 h 6190594"/>
              <a:gd name="connsiteX19" fmla="*/ 567559 w 4035973"/>
              <a:gd name="connsiteY19" fmla="*/ 4004441 h 6190594"/>
              <a:gd name="connsiteX20" fmla="*/ 346842 w 4035973"/>
              <a:gd name="connsiteY20" fmla="*/ 4162096 h 6190594"/>
              <a:gd name="connsiteX21" fmla="*/ 294290 w 4035973"/>
              <a:gd name="connsiteY21" fmla="*/ 4708634 h 6190594"/>
              <a:gd name="connsiteX22" fmla="*/ 84083 w 4035973"/>
              <a:gd name="connsiteY22" fmla="*/ 5276193 h 6190594"/>
              <a:gd name="connsiteX23" fmla="*/ 0 w 4035973"/>
              <a:gd name="connsiteY23" fmla="*/ 5591503 h 6190594"/>
              <a:gd name="connsiteX24" fmla="*/ 157656 w 4035973"/>
              <a:gd name="connsiteY24" fmla="*/ 5644054 h 6190594"/>
              <a:gd name="connsiteX25" fmla="*/ 231228 w 4035973"/>
              <a:gd name="connsiteY25" fmla="*/ 5759669 h 6190594"/>
              <a:gd name="connsiteX26" fmla="*/ 567560 w 4035973"/>
              <a:gd name="connsiteY26" fmla="*/ 5770179 h 6190594"/>
              <a:gd name="connsiteX27" fmla="*/ 725214 w 4035973"/>
              <a:gd name="connsiteY27" fmla="*/ 5675585 h 6190594"/>
              <a:gd name="connsiteX28" fmla="*/ 725214 w 4035973"/>
              <a:gd name="connsiteY28" fmla="*/ 5549462 h 6190594"/>
              <a:gd name="connsiteX29" fmla="*/ 777765 w 4035973"/>
              <a:gd name="connsiteY29" fmla="*/ 5223641 h 6190594"/>
              <a:gd name="connsiteX30" fmla="*/ 840828 w 4035973"/>
              <a:gd name="connsiteY30" fmla="*/ 4708634 h 6190594"/>
              <a:gd name="connsiteX31" fmla="*/ 966952 w 4035973"/>
              <a:gd name="connsiteY31" fmla="*/ 4593020 h 6190594"/>
              <a:gd name="connsiteX32" fmla="*/ 977463 w 4035973"/>
              <a:gd name="connsiteY32" fmla="*/ 5307724 h 6190594"/>
              <a:gd name="connsiteX33" fmla="*/ 1051035 w 4035973"/>
              <a:gd name="connsiteY33" fmla="*/ 5412827 h 6190594"/>
              <a:gd name="connsiteX34" fmla="*/ 1187670 w 4035973"/>
              <a:gd name="connsiteY34" fmla="*/ 5496909 h 6190594"/>
              <a:gd name="connsiteX35" fmla="*/ 1439917 w 4035973"/>
              <a:gd name="connsiteY35" fmla="*/ 5507421 h 6190594"/>
              <a:gd name="connsiteX36" fmla="*/ 1534511 w 4035973"/>
              <a:gd name="connsiteY36" fmla="*/ 5391807 h 6190594"/>
              <a:gd name="connsiteX37" fmla="*/ 1671145 w 4035973"/>
              <a:gd name="connsiteY37" fmla="*/ 4750675 h 6190594"/>
              <a:gd name="connsiteX38" fmla="*/ 1776249 w 4035973"/>
              <a:gd name="connsiteY38" fmla="*/ 4309242 h 6190594"/>
              <a:gd name="connsiteX39" fmla="*/ 2154622 w 4035973"/>
              <a:gd name="connsiteY39" fmla="*/ 4424854 h 6190594"/>
              <a:gd name="connsiteX40" fmla="*/ 2301766 w 4035973"/>
              <a:gd name="connsiteY40" fmla="*/ 4845270 h 6190594"/>
              <a:gd name="connsiteX41" fmla="*/ 2364828 w 4035973"/>
              <a:gd name="connsiteY41" fmla="*/ 5402317 h 6190594"/>
              <a:gd name="connsiteX42" fmla="*/ 2438400 w 4035973"/>
              <a:gd name="connsiteY42" fmla="*/ 5749158 h 6190594"/>
              <a:gd name="connsiteX43" fmla="*/ 2501464 w 4035973"/>
              <a:gd name="connsiteY43" fmla="*/ 5927833 h 6190594"/>
              <a:gd name="connsiteX44" fmla="*/ 2659118 w 4035973"/>
              <a:gd name="connsiteY44" fmla="*/ 6096000 h 6190594"/>
              <a:gd name="connsiteX45" fmla="*/ 2806263 w 4035973"/>
              <a:gd name="connsiteY45" fmla="*/ 6064469 h 6190594"/>
              <a:gd name="connsiteX46" fmla="*/ 2921877 w 4035973"/>
              <a:gd name="connsiteY46" fmla="*/ 6053958 h 6190594"/>
              <a:gd name="connsiteX47" fmla="*/ 2858814 w 4035973"/>
              <a:gd name="connsiteY47" fmla="*/ 5822731 h 6190594"/>
              <a:gd name="connsiteX48" fmla="*/ 2764221 w 4035973"/>
              <a:gd name="connsiteY48" fmla="*/ 5559972 h 6190594"/>
              <a:gd name="connsiteX49" fmla="*/ 2974428 w 4035973"/>
              <a:gd name="connsiteY49" fmla="*/ 5318234 h 6190594"/>
              <a:gd name="connsiteX50" fmla="*/ 3005959 w 4035973"/>
              <a:gd name="connsiteY50" fmla="*/ 4897820 h 6190594"/>
              <a:gd name="connsiteX51" fmla="*/ 3058511 w 4035973"/>
              <a:gd name="connsiteY51" fmla="*/ 4666593 h 6190594"/>
              <a:gd name="connsiteX52" fmla="*/ 3289738 w 4035973"/>
              <a:gd name="connsiteY52" fmla="*/ 4855779 h 6190594"/>
              <a:gd name="connsiteX53" fmla="*/ 3153104 w 4035973"/>
              <a:gd name="connsiteY53" fmla="*/ 5402317 h 6190594"/>
              <a:gd name="connsiteX54" fmla="*/ 3048000 w 4035973"/>
              <a:gd name="connsiteY54" fmla="*/ 6011917 h 6190594"/>
              <a:gd name="connsiteX55" fmla="*/ 3142593 w 4035973"/>
              <a:gd name="connsiteY55" fmla="*/ 6053958 h 6190594"/>
              <a:gd name="connsiteX56" fmla="*/ 3342290 w 4035973"/>
              <a:gd name="connsiteY56" fmla="*/ 6190594 h 6190594"/>
              <a:gd name="connsiteX57" fmla="*/ 3552496 w 4035973"/>
              <a:gd name="connsiteY57" fmla="*/ 6011917 h 6190594"/>
              <a:gd name="connsiteX58" fmla="*/ 3657601 w 4035973"/>
              <a:gd name="connsiteY58" fmla="*/ 5927834 h 6190594"/>
              <a:gd name="connsiteX59" fmla="*/ 3867808 w 4035973"/>
              <a:gd name="connsiteY59" fmla="*/ 5591503 h 6190594"/>
              <a:gd name="connsiteX60" fmla="*/ 3983422 w 4035973"/>
              <a:gd name="connsiteY60" fmla="*/ 5286703 h 6190594"/>
              <a:gd name="connsiteX61" fmla="*/ 4035973 w 4035973"/>
              <a:gd name="connsiteY61" fmla="*/ 4624552 h 6190594"/>
              <a:gd name="connsiteX62" fmla="*/ 4025463 w 4035973"/>
              <a:gd name="connsiteY62" fmla="*/ 4309241 h 6190594"/>
              <a:gd name="connsiteX63" fmla="*/ 3752194 w 4035973"/>
              <a:gd name="connsiteY63" fmla="*/ 3993931 h 6190594"/>
              <a:gd name="connsiteX64" fmla="*/ 3541987 w 4035973"/>
              <a:gd name="connsiteY64" fmla="*/ 3174124 h 6190594"/>
              <a:gd name="connsiteX65" fmla="*/ 3363311 w 4035973"/>
              <a:gd name="connsiteY65" fmla="*/ 2680138 h 6190594"/>
              <a:gd name="connsiteX66" fmla="*/ 3174125 w 4035973"/>
              <a:gd name="connsiteY66" fmla="*/ 2427889 h 6190594"/>
              <a:gd name="connsiteX67" fmla="*/ 2995449 w 4035973"/>
              <a:gd name="connsiteY67" fmla="*/ 2060027 h 6190594"/>
              <a:gd name="connsiteX68" fmla="*/ 2848304 w 4035973"/>
              <a:gd name="connsiteY68" fmla="*/ 1818289 h 6190594"/>
              <a:gd name="connsiteX69" fmla="*/ 2911366 w 4035973"/>
              <a:gd name="connsiteY69" fmla="*/ 1418896 h 6190594"/>
              <a:gd name="connsiteX70" fmla="*/ 2974428 w 4035973"/>
              <a:gd name="connsiteY70" fmla="*/ 1324303 h 6190594"/>
              <a:gd name="connsiteX71" fmla="*/ 2942897 w 4035973"/>
              <a:gd name="connsiteY71" fmla="*/ 1671145 h 6190594"/>
              <a:gd name="connsiteX72" fmla="*/ 3100552 w 4035973"/>
              <a:gd name="connsiteY72" fmla="*/ 2133600 h 6190594"/>
              <a:gd name="connsiteX73" fmla="*/ 3647090 w 4035973"/>
              <a:gd name="connsiteY73" fmla="*/ 2154620 h 6190594"/>
              <a:gd name="connsiteX74" fmla="*/ 3752194 w 4035973"/>
              <a:gd name="connsiteY74" fmla="*/ 1965434 h 6190594"/>
              <a:gd name="connsiteX75" fmla="*/ 3520966 w 4035973"/>
              <a:gd name="connsiteY75" fmla="*/ 1734207 h 6190594"/>
              <a:gd name="connsiteX76" fmla="*/ 3741683 w 4035973"/>
              <a:gd name="connsiteY76" fmla="*/ 1355834 h 6190594"/>
              <a:gd name="connsiteX77" fmla="*/ 3678621 w 4035973"/>
              <a:gd name="connsiteY77" fmla="*/ 767255 h 6190594"/>
              <a:gd name="connsiteX78" fmla="*/ 3605049 w 4035973"/>
              <a:gd name="connsiteY78" fmla="*/ 651641 h 6190594"/>
              <a:gd name="connsiteX79" fmla="*/ 3153104 w 4035973"/>
              <a:gd name="connsiteY79" fmla="*/ 420414 h 6190594"/>
              <a:gd name="connsiteX80" fmla="*/ 2900856 w 4035973"/>
              <a:gd name="connsiteY80" fmla="*/ 367862 h 6190594"/>
              <a:gd name="connsiteX81" fmla="*/ 2669628 w 4035973"/>
              <a:gd name="connsiteY81" fmla="*/ 10510 h 6190594"/>
              <a:gd name="connsiteX82" fmla="*/ 2511973 w 4035973"/>
              <a:gd name="connsiteY82" fmla="*/ 0 h 6190594"/>
              <a:gd name="connsiteX83" fmla="*/ 2406869 w 4035973"/>
              <a:gd name="connsiteY83" fmla="*/ 430924 h 6190594"/>
              <a:gd name="connsiteX84" fmla="*/ 2207173 w 4035973"/>
              <a:gd name="connsiteY84" fmla="*/ 630620 h 6190594"/>
              <a:gd name="connsiteX85" fmla="*/ 1912884 w 4035973"/>
              <a:gd name="connsiteY85" fmla="*/ 725214 h 6190594"/>
              <a:gd name="connsiteX86" fmla="*/ 1681656 w 4035973"/>
              <a:gd name="connsiteY86" fmla="*/ 756744 h 6190594"/>
              <a:gd name="connsiteX87" fmla="*/ 1450428 w 4035973"/>
              <a:gd name="connsiteY87" fmla="*/ 546538 h 6190594"/>
              <a:gd name="connsiteX88" fmla="*/ 1292773 w 4035973"/>
              <a:gd name="connsiteY88" fmla="*/ 252247 h 6190594"/>
              <a:gd name="connsiteX89" fmla="*/ 1208690 w 4035973"/>
              <a:gd name="connsiteY89" fmla="*/ 136634 h 6190594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974428 w 4035973"/>
              <a:gd name="connsiteY49" fmla="*/ 5318234 h 6096000"/>
              <a:gd name="connsiteX50" fmla="*/ 3005959 w 4035973"/>
              <a:gd name="connsiteY50" fmla="*/ 4897820 h 6096000"/>
              <a:gd name="connsiteX51" fmla="*/ 3058511 w 4035973"/>
              <a:gd name="connsiteY51" fmla="*/ 4666593 h 6096000"/>
              <a:gd name="connsiteX52" fmla="*/ 3289738 w 4035973"/>
              <a:gd name="connsiteY52" fmla="*/ 4855779 h 6096000"/>
              <a:gd name="connsiteX53" fmla="*/ 3153104 w 4035973"/>
              <a:gd name="connsiteY53" fmla="*/ 5402317 h 6096000"/>
              <a:gd name="connsiteX54" fmla="*/ 3048000 w 4035973"/>
              <a:gd name="connsiteY54" fmla="*/ 6011917 h 6096000"/>
              <a:gd name="connsiteX55" fmla="*/ 3142593 w 4035973"/>
              <a:gd name="connsiteY55" fmla="*/ 6053958 h 6096000"/>
              <a:gd name="connsiteX56" fmla="*/ 3352800 w 4035973"/>
              <a:gd name="connsiteY56" fmla="*/ 6043449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974428 w 4035973"/>
              <a:gd name="connsiteY49" fmla="*/ 5318234 h 6096000"/>
              <a:gd name="connsiteX50" fmla="*/ 3005959 w 4035973"/>
              <a:gd name="connsiteY50" fmla="*/ 4897820 h 6096000"/>
              <a:gd name="connsiteX51" fmla="*/ 3058511 w 4035973"/>
              <a:gd name="connsiteY51" fmla="*/ 4666593 h 6096000"/>
              <a:gd name="connsiteX52" fmla="*/ 3289738 w 4035973"/>
              <a:gd name="connsiteY52" fmla="*/ 4855779 h 6096000"/>
              <a:gd name="connsiteX53" fmla="*/ 3153104 w 4035973"/>
              <a:gd name="connsiteY53" fmla="*/ 5402317 h 6096000"/>
              <a:gd name="connsiteX54" fmla="*/ 3048000 w 4035973"/>
              <a:gd name="connsiteY54" fmla="*/ 6011917 h 6096000"/>
              <a:gd name="connsiteX55" fmla="*/ 3174124 w 4035973"/>
              <a:gd name="connsiteY55" fmla="*/ 5906813 h 6096000"/>
              <a:gd name="connsiteX56" fmla="*/ 3352800 w 4035973"/>
              <a:gd name="connsiteY56" fmla="*/ 6043449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974428 w 4035973"/>
              <a:gd name="connsiteY49" fmla="*/ 5318234 h 6096000"/>
              <a:gd name="connsiteX50" fmla="*/ 3005959 w 4035973"/>
              <a:gd name="connsiteY50" fmla="*/ 4897820 h 6096000"/>
              <a:gd name="connsiteX51" fmla="*/ 3058511 w 4035973"/>
              <a:gd name="connsiteY51" fmla="*/ 4666593 h 6096000"/>
              <a:gd name="connsiteX52" fmla="*/ 3289738 w 4035973"/>
              <a:gd name="connsiteY52" fmla="*/ 4855779 h 6096000"/>
              <a:gd name="connsiteX53" fmla="*/ 3153104 w 4035973"/>
              <a:gd name="connsiteY53" fmla="*/ 5402317 h 6096000"/>
              <a:gd name="connsiteX54" fmla="*/ 3048000 w 4035973"/>
              <a:gd name="connsiteY54" fmla="*/ 6011917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974428 w 4035973"/>
              <a:gd name="connsiteY49" fmla="*/ 5318234 h 6096000"/>
              <a:gd name="connsiteX50" fmla="*/ 3005959 w 4035973"/>
              <a:gd name="connsiteY50" fmla="*/ 4897820 h 6096000"/>
              <a:gd name="connsiteX51" fmla="*/ 3058511 w 4035973"/>
              <a:gd name="connsiteY51" fmla="*/ 4666593 h 6096000"/>
              <a:gd name="connsiteX52" fmla="*/ 3289738 w 4035973"/>
              <a:gd name="connsiteY52" fmla="*/ 4855779 h 6096000"/>
              <a:gd name="connsiteX53" fmla="*/ 3153104 w 4035973"/>
              <a:gd name="connsiteY53" fmla="*/ 5402317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974428 w 4035973"/>
              <a:gd name="connsiteY49" fmla="*/ 5318234 h 6096000"/>
              <a:gd name="connsiteX50" fmla="*/ 3005959 w 4035973"/>
              <a:gd name="connsiteY50" fmla="*/ 4897820 h 6096000"/>
              <a:gd name="connsiteX51" fmla="*/ 3058511 w 4035973"/>
              <a:gd name="connsiteY51" fmla="*/ 4666593 h 6096000"/>
              <a:gd name="connsiteX52" fmla="*/ 3289738 w 4035973"/>
              <a:gd name="connsiteY52" fmla="*/ 4855779 h 6096000"/>
              <a:gd name="connsiteX53" fmla="*/ 3111063 w 4035973"/>
              <a:gd name="connsiteY53" fmla="*/ 5381296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974428 w 4035973"/>
              <a:gd name="connsiteY49" fmla="*/ 5318234 h 6096000"/>
              <a:gd name="connsiteX50" fmla="*/ 3005959 w 4035973"/>
              <a:gd name="connsiteY50" fmla="*/ 4897820 h 6096000"/>
              <a:gd name="connsiteX51" fmla="*/ 3058511 w 4035973"/>
              <a:gd name="connsiteY51" fmla="*/ 4666593 h 6096000"/>
              <a:gd name="connsiteX52" fmla="*/ 3205655 w 4035973"/>
              <a:gd name="connsiteY52" fmla="*/ 4845269 h 6096000"/>
              <a:gd name="connsiteX53" fmla="*/ 3111063 w 4035973"/>
              <a:gd name="connsiteY53" fmla="*/ 5381296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974428 w 4035973"/>
              <a:gd name="connsiteY49" fmla="*/ 5318234 h 6096000"/>
              <a:gd name="connsiteX50" fmla="*/ 3005959 w 4035973"/>
              <a:gd name="connsiteY50" fmla="*/ 4897820 h 6096000"/>
              <a:gd name="connsiteX51" fmla="*/ 2963918 w 4035973"/>
              <a:gd name="connsiteY51" fmla="*/ 4120055 h 6096000"/>
              <a:gd name="connsiteX52" fmla="*/ 3205655 w 4035973"/>
              <a:gd name="connsiteY52" fmla="*/ 4845269 h 6096000"/>
              <a:gd name="connsiteX53" fmla="*/ 3111063 w 4035973"/>
              <a:gd name="connsiteY53" fmla="*/ 5381296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974428 w 4035973"/>
              <a:gd name="connsiteY49" fmla="*/ 5318234 h 6096000"/>
              <a:gd name="connsiteX50" fmla="*/ 2890345 w 4035973"/>
              <a:gd name="connsiteY50" fmla="*/ 4866289 h 6096000"/>
              <a:gd name="connsiteX51" fmla="*/ 2963918 w 4035973"/>
              <a:gd name="connsiteY51" fmla="*/ 4120055 h 6096000"/>
              <a:gd name="connsiteX52" fmla="*/ 3205655 w 4035973"/>
              <a:gd name="connsiteY52" fmla="*/ 4845269 h 6096000"/>
              <a:gd name="connsiteX53" fmla="*/ 3111063 w 4035973"/>
              <a:gd name="connsiteY53" fmla="*/ 5381296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890345 w 4035973"/>
              <a:gd name="connsiteY50" fmla="*/ 4866289 h 6096000"/>
              <a:gd name="connsiteX51" fmla="*/ 2963918 w 4035973"/>
              <a:gd name="connsiteY51" fmla="*/ 4120055 h 6096000"/>
              <a:gd name="connsiteX52" fmla="*/ 3205655 w 4035973"/>
              <a:gd name="connsiteY52" fmla="*/ 4845269 h 6096000"/>
              <a:gd name="connsiteX53" fmla="*/ 3111063 w 4035973"/>
              <a:gd name="connsiteY53" fmla="*/ 5381296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05655 w 4035973"/>
              <a:gd name="connsiteY52" fmla="*/ 4845269 h 6096000"/>
              <a:gd name="connsiteX53" fmla="*/ 3111063 w 4035973"/>
              <a:gd name="connsiteY53" fmla="*/ 5381296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111063 w 4035973"/>
              <a:gd name="connsiteY53" fmla="*/ 5381296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72056 w 4035973"/>
              <a:gd name="connsiteY33" fmla="*/ 511853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1051035 w 4035973"/>
              <a:gd name="connsiteY32" fmla="*/ 4960883 h 6096000"/>
              <a:gd name="connsiteX33" fmla="*/ 1072056 w 4035973"/>
              <a:gd name="connsiteY33" fmla="*/ 511853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87972 w 4035973"/>
              <a:gd name="connsiteY31" fmla="*/ 4151586 h 6096000"/>
              <a:gd name="connsiteX32" fmla="*/ 1051035 w 4035973"/>
              <a:gd name="connsiteY32" fmla="*/ 4960883 h 6096000"/>
              <a:gd name="connsiteX33" fmla="*/ 1072056 w 4035973"/>
              <a:gd name="connsiteY33" fmla="*/ 511853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87972 w 4035973"/>
              <a:gd name="connsiteY31" fmla="*/ 4151586 h 6096000"/>
              <a:gd name="connsiteX32" fmla="*/ 1051035 w 4035973"/>
              <a:gd name="connsiteY32" fmla="*/ 4960883 h 6096000"/>
              <a:gd name="connsiteX33" fmla="*/ 1072056 w 4035973"/>
              <a:gd name="connsiteY33" fmla="*/ 511853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98785 w 4035973"/>
              <a:gd name="connsiteY29" fmla="*/ 5065986 h 6096000"/>
              <a:gd name="connsiteX30" fmla="*/ 840828 w 4035973"/>
              <a:gd name="connsiteY30" fmla="*/ 4708634 h 6096000"/>
              <a:gd name="connsiteX31" fmla="*/ 987972 w 4035973"/>
              <a:gd name="connsiteY31" fmla="*/ 4151586 h 6096000"/>
              <a:gd name="connsiteX32" fmla="*/ 1051035 w 4035973"/>
              <a:gd name="connsiteY32" fmla="*/ 4960883 h 6096000"/>
              <a:gd name="connsiteX33" fmla="*/ 1072056 w 4035973"/>
              <a:gd name="connsiteY33" fmla="*/ 511853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14703 w 4035973"/>
              <a:gd name="connsiteY28" fmla="*/ 5433848 h 6096000"/>
              <a:gd name="connsiteX29" fmla="*/ 798785 w 4035973"/>
              <a:gd name="connsiteY29" fmla="*/ 5065986 h 6096000"/>
              <a:gd name="connsiteX30" fmla="*/ 840828 w 4035973"/>
              <a:gd name="connsiteY30" fmla="*/ 4708634 h 6096000"/>
              <a:gd name="connsiteX31" fmla="*/ 987972 w 4035973"/>
              <a:gd name="connsiteY31" fmla="*/ 4151586 h 6096000"/>
              <a:gd name="connsiteX32" fmla="*/ 1051035 w 4035973"/>
              <a:gd name="connsiteY32" fmla="*/ 4960883 h 6096000"/>
              <a:gd name="connsiteX33" fmla="*/ 1072056 w 4035973"/>
              <a:gd name="connsiteY33" fmla="*/ 511853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620111 w 4035973"/>
              <a:gd name="connsiteY27" fmla="*/ 5454868 h 6096000"/>
              <a:gd name="connsiteX28" fmla="*/ 714703 w 4035973"/>
              <a:gd name="connsiteY28" fmla="*/ 5433848 h 6096000"/>
              <a:gd name="connsiteX29" fmla="*/ 798785 w 4035973"/>
              <a:gd name="connsiteY29" fmla="*/ 5065986 h 6096000"/>
              <a:gd name="connsiteX30" fmla="*/ 840828 w 4035973"/>
              <a:gd name="connsiteY30" fmla="*/ 4708634 h 6096000"/>
              <a:gd name="connsiteX31" fmla="*/ 987972 w 4035973"/>
              <a:gd name="connsiteY31" fmla="*/ 4151586 h 6096000"/>
              <a:gd name="connsiteX32" fmla="*/ 1051035 w 4035973"/>
              <a:gd name="connsiteY32" fmla="*/ 4960883 h 6096000"/>
              <a:gd name="connsiteX33" fmla="*/ 1072056 w 4035973"/>
              <a:gd name="connsiteY33" fmla="*/ 511853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04498 w 4035973"/>
              <a:gd name="connsiteY26" fmla="*/ 5507421 h 6096000"/>
              <a:gd name="connsiteX27" fmla="*/ 620111 w 4035973"/>
              <a:gd name="connsiteY27" fmla="*/ 5454868 h 6096000"/>
              <a:gd name="connsiteX28" fmla="*/ 714703 w 4035973"/>
              <a:gd name="connsiteY28" fmla="*/ 5433848 h 6096000"/>
              <a:gd name="connsiteX29" fmla="*/ 798785 w 4035973"/>
              <a:gd name="connsiteY29" fmla="*/ 5065986 h 6096000"/>
              <a:gd name="connsiteX30" fmla="*/ 840828 w 4035973"/>
              <a:gd name="connsiteY30" fmla="*/ 4708634 h 6096000"/>
              <a:gd name="connsiteX31" fmla="*/ 987972 w 4035973"/>
              <a:gd name="connsiteY31" fmla="*/ 4151586 h 6096000"/>
              <a:gd name="connsiteX32" fmla="*/ 1051035 w 4035973"/>
              <a:gd name="connsiteY32" fmla="*/ 4960883 h 6096000"/>
              <a:gd name="connsiteX33" fmla="*/ 1072056 w 4035973"/>
              <a:gd name="connsiteY33" fmla="*/ 511853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52249 w 4035973"/>
              <a:gd name="connsiteY25" fmla="*/ 5528441 h 6096000"/>
              <a:gd name="connsiteX26" fmla="*/ 504498 w 4035973"/>
              <a:gd name="connsiteY26" fmla="*/ 5507421 h 6096000"/>
              <a:gd name="connsiteX27" fmla="*/ 620111 w 4035973"/>
              <a:gd name="connsiteY27" fmla="*/ 5454868 h 6096000"/>
              <a:gd name="connsiteX28" fmla="*/ 714703 w 4035973"/>
              <a:gd name="connsiteY28" fmla="*/ 5433848 h 6096000"/>
              <a:gd name="connsiteX29" fmla="*/ 798785 w 4035973"/>
              <a:gd name="connsiteY29" fmla="*/ 5065986 h 6096000"/>
              <a:gd name="connsiteX30" fmla="*/ 840828 w 4035973"/>
              <a:gd name="connsiteY30" fmla="*/ 4708634 h 6096000"/>
              <a:gd name="connsiteX31" fmla="*/ 987972 w 4035973"/>
              <a:gd name="connsiteY31" fmla="*/ 4151586 h 6096000"/>
              <a:gd name="connsiteX32" fmla="*/ 1051035 w 4035973"/>
              <a:gd name="connsiteY32" fmla="*/ 4960883 h 6096000"/>
              <a:gd name="connsiteX33" fmla="*/ 1072056 w 4035973"/>
              <a:gd name="connsiteY33" fmla="*/ 511853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99698 w 4035973"/>
              <a:gd name="connsiteY24" fmla="*/ 5433847 h 6096000"/>
              <a:gd name="connsiteX25" fmla="*/ 252249 w 4035973"/>
              <a:gd name="connsiteY25" fmla="*/ 5528441 h 6096000"/>
              <a:gd name="connsiteX26" fmla="*/ 504498 w 4035973"/>
              <a:gd name="connsiteY26" fmla="*/ 5507421 h 6096000"/>
              <a:gd name="connsiteX27" fmla="*/ 620111 w 4035973"/>
              <a:gd name="connsiteY27" fmla="*/ 5454868 h 6096000"/>
              <a:gd name="connsiteX28" fmla="*/ 714703 w 4035973"/>
              <a:gd name="connsiteY28" fmla="*/ 5433848 h 6096000"/>
              <a:gd name="connsiteX29" fmla="*/ 798785 w 4035973"/>
              <a:gd name="connsiteY29" fmla="*/ 5065986 h 6096000"/>
              <a:gd name="connsiteX30" fmla="*/ 840828 w 4035973"/>
              <a:gd name="connsiteY30" fmla="*/ 4708634 h 6096000"/>
              <a:gd name="connsiteX31" fmla="*/ 987972 w 4035973"/>
              <a:gd name="connsiteY31" fmla="*/ 4151586 h 6096000"/>
              <a:gd name="connsiteX32" fmla="*/ 1051035 w 4035973"/>
              <a:gd name="connsiteY32" fmla="*/ 4960883 h 6096000"/>
              <a:gd name="connsiteX33" fmla="*/ 1072056 w 4035973"/>
              <a:gd name="connsiteY33" fmla="*/ 511853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472966 w 3951890"/>
              <a:gd name="connsiteY6" fmla="*/ 1839310 h 6096000"/>
              <a:gd name="connsiteX7" fmla="*/ 367862 w 3951890"/>
              <a:gd name="connsiteY7" fmla="*/ 2049517 h 6096000"/>
              <a:gd name="connsiteX8" fmla="*/ 630621 w 3951890"/>
              <a:gd name="connsiteY8" fmla="*/ 2102069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62455 w 3951890"/>
              <a:gd name="connsiteY16" fmla="*/ 3699641 h 6096000"/>
              <a:gd name="connsiteX17" fmla="*/ 472966 w 3951890"/>
              <a:gd name="connsiteY17" fmla="*/ 3804745 h 6096000"/>
              <a:gd name="connsiteX18" fmla="*/ 483476 w 3951890"/>
              <a:gd name="connsiteY18" fmla="*/ 3878317 h 6096000"/>
              <a:gd name="connsiteX19" fmla="*/ 483476 w 3951890"/>
              <a:gd name="connsiteY19" fmla="*/ 4004441 h 6096000"/>
              <a:gd name="connsiteX20" fmla="*/ 262759 w 3951890"/>
              <a:gd name="connsiteY20" fmla="*/ 4162096 h 6096000"/>
              <a:gd name="connsiteX21" fmla="*/ 210207 w 3951890"/>
              <a:gd name="connsiteY21" fmla="*/ 4708634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366345 w 3951890"/>
              <a:gd name="connsiteY87" fmla="*/ 546538 h 6096000"/>
              <a:gd name="connsiteX88" fmla="*/ 1208690 w 3951890"/>
              <a:gd name="connsiteY88" fmla="*/ 252247 h 6096000"/>
              <a:gd name="connsiteX89" fmla="*/ 1124607 w 3951890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472966 w 3951890"/>
              <a:gd name="connsiteY6" fmla="*/ 1839310 h 6096000"/>
              <a:gd name="connsiteX7" fmla="*/ 367862 w 3951890"/>
              <a:gd name="connsiteY7" fmla="*/ 2049517 h 6096000"/>
              <a:gd name="connsiteX8" fmla="*/ 630621 w 3951890"/>
              <a:gd name="connsiteY8" fmla="*/ 2102069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62455 w 3951890"/>
              <a:gd name="connsiteY16" fmla="*/ 3699641 h 6096000"/>
              <a:gd name="connsiteX17" fmla="*/ 472966 w 3951890"/>
              <a:gd name="connsiteY17" fmla="*/ 3804745 h 6096000"/>
              <a:gd name="connsiteX18" fmla="*/ 483476 w 3951890"/>
              <a:gd name="connsiteY18" fmla="*/ 3878317 h 6096000"/>
              <a:gd name="connsiteX19" fmla="*/ 483476 w 3951890"/>
              <a:gd name="connsiteY19" fmla="*/ 4004441 h 6096000"/>
              <a:gd name="connsiteX20" fmla="*/ 262759 w 3951890"/>
              <a:gd name="connsiteY20" fmla="*/ 4162096 h 6096000"/>
              <a:gd name="connsiteX21" fmla="*/ 157656 w 3951890"/>
              <a:gd name="connsiteY21" fmla="*/ 4687613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366345 w 3951890"/>
              <a:gd name="connsiteY87" fmla="*/ 546538 h 6096000"/>
              <a:gd name="connsiteX88" fmla="*/ 1208690 w 3951890"/>
              <a:gd name="connsiteY88" fmla="*/ 252247 h 6096000"/>
              <a:gd name="connsiteX89" fmla="*/ 1124607 w 3951890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472966 w 3951890"/>
              <a:gd name="connsiteY6" fmla="*/ 1839310 h 6096000"/>
              <a:gd name="connsiteX7" fmla="*/ 367862 w 3951890"/>
              <a:gd name="connsiteY7" fmla="*/ 2049517 h 6096000"/>
              <a:gd name="connsiteX8" fmla="*/ 630621 w 3951890"/>
              <a:gd name="connsiteY8" fmla="*/ 2102069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62455 w 3951890"/>
              <a:gd name="connsiteY16" fmla="*/ 3699641 h 6096000"/>
              <a:gd name="connsiteX17" fmla="*/ 472966 w 3951890"/>
              <a:gd name="connsiteY17" fmla="*/ 3804745 h 6096000"/>
              <a:gd name="connsiteX18" fmla="*/ 483476 w 3951890"/>
              <a:gd name="connsiteY18" fmla="*/ 3878317 h 6096000"/>
              <a:gd name="connsiteX19" fmla="*/ 325821 w 3951890"/>
              <a:gd name="connsiteY19" fmla="*/ 3951889 h 6096000"/>
              <a:gd name="connsiteX20" fmla="*/ 262759 w 3951890"/>
              <a:gd name="connsiteY20" fmla="*/ 4162096 h 6096000"/>
              <a:gd name="connsiteX21" fmla="*/ 157656 w 3951890"/>
              <a:gd name="connsiteY21" fmla="*/ 4687613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366345 w 3951890"/>
              <a:gd name="connsiteY87" fmla="*/ 546538 h 6096000"/>
              <a:gd name="connsiteX88" fmla="*/ 1208690 w 3951890"/>
              <a:gd name="connsiteY88" fmla="*/ 252247 h 6096000"/>
              <a:gd name="connsiteX89" fmla="*/ 1124607 w 3951890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472966 w 3951890"/>
              <a:gd name="connsiteY6" fmla="*/ 1839310 h 6096000"/>
              <a:gd name="connsiteX7" fmla="*/ 367862 w 3951890"/>
              <a:gd name="connsiteY7" fmla="*/ 2049517 h 6096000"/>
              <a:gd name="connsiteX8" fmla="*/ 630621 w 3951890"/>
              <a:gd name="connsiteY8" fmla="*/ 2102069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62455 w 3951890"/>
              <a:gd name="connsiteY16" fmla="*/ 3699641 h 6096000"/>
              <a:gd name="connsiteX17" fmla="*/ 472966 w 3951890"/>
              <a:gd name="connsiteY17" fmla="*/ 3804745 h 6096000"/>
              <a:gd name="connsiteX18" fmla="*/ 357352 w 3951890"/>
              <a:gd name="connsiteY18" fmla="*/ 3846786 h 6096000"/>
              <a:gd name="connsiteX19" fmla="*/ 325821 w 3951890"/>
              <a:gd name="connsiteY19" fmla="*/ 3951889 h 6096000"/>
              <a:gd name="connsiteX20" fmla="*/ 262759 w 3951890"/>
              <a:gd name="connsiteY20" fmla="*/ 4162096 h 6096000"/>
              <a:gd name="connsiteX21" fmla="*/ 157656 w 3951890"/>
              <a:gd name="connsiteY21" fmla="*/ 4687613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366345 w 3951890"/>
              <a:gd name="connsiteY87" fmla="*/ 546538 h 6096000"/>
              <a:gd name="connsiteX88" fmla="*/ 1208690 w 3951890"/>
              <a:gd name="connsiteY88" fmla="*/ 252247 h 6096000"/>
              <a:gd name="connsiteX89" fmla="*/ 1124607 w 3951890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472966 w 3951890"/>
              <a:gd name="connsiteY6" fmla="*/ 1839310 h 6096000"/>
              <a:gd name="connsiteX7" fmla="*/ 367862 w 3951890"/>
              <a:gd name="connsiteY7" fmla="*/ 2049517 h 6096000"/>
              <a:gd name="connsiteX8" fmla="*/ 630621 w 3951890"/>
              <a:gd name="connsiteY8" fmla="*/ 2102069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62455 w 3951890"/>
              <a:gd name="connsiteY16" fmla="*/ 3699641 h 6096000"/>
              <a:gd name="connsiteX17" fmla="*/ 346842 w 3951890"/>
              <a:gd name="connsiteY17" fmla="*/ 3762704 h 6096000"/>
              <a:gd name="connsiteX18" fmla="*/ 357352 w 3951890"/>
              <a:gd name="connsiteY18" fmla="*/ 3846786 h 6096000"/>
              <a:gd name="connsiteX19" fmla="*/ 325821 w 3951890"/>
              <a:gd name="connsiteY19" fmla="*/ 3951889 h 6096000"/>
              <a:gd name="connsiteX20" fmla="*/ 262759 w 3951890"/>
              <a:gd name="connsiteY20" fmla="*/ 4162096 h 6096000"/>
              <a:gd name="connsiteX21" fmla="*/ 157656 w 3951890"/>
              <a:gd name="connsiteY21" fmla="*/ 4687613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366345 w 3951890"/>
              <a:gd name="connsiteY87" fmla="*/ 546538 h 6096000"/>
              <a:gd name="connsiteX88" fmla="*/ 1208690 w 3951890"/>
              <a:gd name="connsiteY88" fmla="*/ 252247 h 6096000"/>
              <a:gd name="connsiteX89" fmla="*/ 1124607 w 3951890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472966 w 3951890"/>
              <a:gd name="connsiteY6" fmla="*/ 1839310 h 6096000"/>
              <a:gd name="connsiteX7" fmla="*/ 367862 w 3951890"/>
              <a:gd name="connsiteY7" fmla="*/ 2049517 h 6096000"/>
              <a:gd name="connsiteX8" fmla="*/ 630621 w 3951890"/>
              <a:gd name="connsiteY8" fmla="*/ 2102069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20414 w 3951890"/>
              <a:gd name="connsiteY16" fmla="*/ 3636579 h 6096000"/>
              <a:gd name="connsiteX17" fmla="*/ 346842 w 3951890"/>
              <a:gd name="connsiteY17" fmla="*/ 3762704 h 6096000"/>
              <a:gd name="connsiteX18" fmla="*/ 357352 w 3951890"/>
              <a:gd name="connsiteY18" fmla="*/ 3846786 h 6096000"/>
              <a:gd name="connsiteX19" fmla="*/ 325821 w 3951890"/>
              <a:gd name="connsiteY19" fmla="*/ 3951889 h 6096000"/>
              <a:gd name="connsiteX20" fmla="*/ 262759 w 3951890"/>
              <a:gd name="connsiteY20" fmla="*/ 4162096 h 6096000"/>
              <a:gd name="connsiteX21" fmla="*/ 157656 w 3951890"/>
              <a:gd name="connsiteY21" fmla="*/ 4687613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366345 w 3951890"/>
              <a:gd name="connsiteY87" fmla="*/ 546538 h 6096000"/>
              <a:gd name="connsiteX88" fmla="*/ 1208690 w 3951890"/>
              <a:gd name="connsiteY88" fmla="*/ 252247 h 6096000"/>
              <a:gd name="connsiteX89" fmla="*/ 1124607 w 3951890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399394 w 3951890"/>
              <a:gd name="connsiteY6" fmla="*/ 1797268 h 6096000"/>
              <a:gd name="connsiteX7" fmla="*/ 367862 w 3951890"/>
              <a:gd name="connsiteY7" fmla="*/ 2049517 h 6096000"/>
              <a:gd name="connsiteX8" fmla="*/ 630621 w 3951890"/>
              <a:gd name="connsiteY8" fmla="*/ 2102069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20414 w 3951890"/>
              <a:gd name="connsiteY16" fmla="*/ 3636579 h 6096000"/>
              <a:gd name="connsiteX17" fmla="*/ 346842 w 3951890"/>
              <a:gd name="connsiteY17" fmla="*/ 3762704 h 6096000"/>
              <a:gd name="connsiteX18" fmla="*/ 357352 w 3951890"/>
              <a:gd name="connsiteY18" fmla="*/ 3846786 h 6096000"/>
              <a:gd name="connsiteX19" fmla="*/ 325821 w 3951890"/>
              <a:gd name="connsiteY19" fmla="*/ 3951889 h 6096000"/>
              <a:gd name="connsiteX20" fmla="*/ 262759 w 3951890"/>
              <a:gd name="connsiteY20" fmla="*/ 4162096 h 6096000"/>
              <a:gd name="connsiteX21" fmla="*/ 157656 w 3951890"/>
              <a:gd name="connsiteY21" fmla="*/ 4687613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366345 w 3951890"/>
              <a:gd name="connsiteY87" fmla="*/ 546538 h 6096000"/>
              <a:gd name="connsiteX88" fmla="*/ 1208690 w 3951890"/>
              <a:gd name="connsiteY88" fmla="*/ 252247 h 6096000"/>
              <a:gd name="connsiteX89" fmla="*/ 1124607 w 3951890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399394 w 3951890"/>
              <a:gd name="connsiteY6" fmla="*/ 1797268 h 6096000"/>
              <a:gd name="connsiteX7" fmla="*/ 367862 w 3951890"/>
              <a:gd name="connsiteY7" fmla="*/ 2049517 h 6096000"/>
              <a:gd name="connsiteX8" fmla="*/ 630621 w 3951890"/>
              <a:gd name="connsiteY8" fmla="*/ 2060028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20414 w 3951890"/>
              <a:gd name="connsiteY16" fmla="*/ 3636579 h 6096000"/>
              <a:gd name="connsiteX17" fmla="*/ 346842 w 3951890"/>
              <a:gd name="connsiteY17" fmla="*/ 3762704 h 6096000"/>
              <a:gd name="connsiteX18" fmla="*/ 357352 w 3951890"/>
              <a:gd name="connsiteY18" fmla="*/ 3846786 h 6096000"/>
              <a:gd name="connsiteX19" fmla="*/ 325821 w 3951890"/>
              <a:gd name="connsiteY19" fmla="*/ 3951889 h 6096000"/>
              <a:gd name="connsiteX20" fmla="*/ 262759 w 3951890"/>
              <a:gd name="connsiteY20" fmla="*/ 4162096 h 6096000"/>
              <a:gd name="connsiteX21" fmla="*/ 157656 w 3951890"/>
              <a:gd name="connsiteY21" fmla="*/ 4687613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366345 w 3951890"/>
              <a:gd name="connsiteY87" fmla="*/ 546538 h 6096000"/>
              <a:gd name="connsiteX88" fmla="*/ 1208690 w 3951890"/>
              <a:gd name="connsiteY88" fmla="*/ 252247 h 6096000"/>
              <a:gd name="connsiteX89" fmla="*/ 1124607 w 3951890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399394 w 3951890"/>
              <a:gd name="connsiteY6" fmla="*/ 1797268 h 6096000"/>
              <a:gd name="connsiteX7" fmla="*/ 430924 w 3951890"/>
              <a:gd name="connsiteY7" fmla="*/ 2007475 h 6096000"/>
              <a:gd name="connsiteX8" fmla="*/ 630621 w 3951890"/>
              <a:gd name="connsiteY8" fmla="*/ 2060028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20414 w 3951890"/>
              <a:gd name="connsiteY16" fmla="*/ 3636579 h 6096000"/>
              <a:gd name="connsiteX17" fmla="*/ 346842 w 3951890"/>
              <a:gd name="connsiteY17" fmla="*/ 3762704 h 6096000"/>
              <a:gd name="connsiteX18" fmla="*/ 357352 w 3951890"/>
              <a:gd name="connsiteY18" fmla="*/ 3846786 h 6096000"/>
              <a:gd name="connsiteX19" fmla="*/ 325821 w 3951890"/>
              <a:gd name="connsiteY19" fmla="*/ 3951889 h 6096000"/>
              <a:gd name="connsiteX20" fmla="*/ 262759 w 3951890"/>
              <a:gd name="connsiteY20" fmla="*/ 4162096 h 6096000"/>
              <a:gd name="connsiteX21" fmla="*/ 157656 w 3951890"/>
              <a:gd name="connsiteY21" fmla="*/ 4687613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366345 w 3951890"/>
              <a:gd name="connsiteY87" fmla="*/ 546538 h 6096000"/>
              <a:gd name="connsiteX88" fmla="*/ 1208690 w 3951890"/>
              <a:gd name="connsiteY88" fmla="*/ 252247 h 6096000"/>
              <a:gd name="connsiteX89" fmla="*/ 1124607 w 3951890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399394 w 3951890"/>
              <a:gd name="connsiteY6" fmla="*/ 1797268 h 6096000"/>
              <a:gd name="connsiteX7" fmla="*/ 430924 w 3951890"/>
              <a:gd name="connsiteY7" fmla="*/ 2007475 h 6096000"/>
              <a:gd name="connsiteX8" fmla="*/ 630621 w 3951890"/>
              <a:gd name="connsiteY8" fmla="*/ 2060028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20414 w 3951890"/>
              <a:gd name="connsiteY16" fmla="*/ 3636579 h 6096000"/>
              <a:gd name="connsiteX17" fmla="*/ 346842 w 3951890"/>
              <a:gd name="connsiteY17" fmla="*/ 3762704 h 6096000"/>
              <a:gd name="connsiteX18" fmla="*/ 357352 w 3951890"/>
              <a:gd name="connsiteY18" fmla="*/ 3846786 h 6096000"/>
              <a:gd name="connsiteX19" fmla="*/ 325821 w 3951890"/>
              <a:gd name="connsiteY19" fmla="*/ 3951889 h 6096000"/>
              <a:gd name="connsiteX20" fmla="*/ 262759 w 3951890"/>
              <a:gd name="connsiteY20" fmla="*/ 4162096 h 6096000"/>
              <a:gd name="connsiteX21" fmla="*/ 157656 w 3951890"/>
              <a:gd name="connsiteY21" fmla="*/ 4687613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366345 w 3951890"/>
              <a:gd name="connsiteY87" fmla="*/ 546538 h 6096000"/>
              <a:gd name="connsiteX88" fmla="*/ 1271752 w 3951890"/>
              <a:gd name="connsiteY88" fmla="*/ 210206 h 6096000"/>
              <a:gd name="connsiteX89" fmla="*/ 1124607 w 3951890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399394 w 3951890"/>
              <a:gd name="connsiteY6" fmla="*/ 1797268 h 6096000"/>
              <a:gd name="connsiteX7" fmla="*/ 430924 w 3951890"/>
              <a:gd name="connsiteY7" fmla="*/ 2007475 h 6096000"/>
              <a:gd name="connsiteX8" fmla="*/ 630621 w 3951890"/>
              <a:gd name="connsiteY8" fmla="*/ 2060028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20414 w 3951890"/>
              <a:gd name="connsiteY16" fmla="*/ 3636579 h 6096000"/>
              <a:gd name="connsiteX17" fmla="*/ 346842 w 3951890"/>
              <a:gd name="connsiteY17" fmla="*/ 3762704 h 6096000"/>
              <a:gd name="connsiteX18" fmla="*/ 357352 w 3951890"/>
              <a:gd name="connsiteY18" fmla="*/ 3846786 h 6096000"/>
              <a:gd name="connsiteX19" fmla="*/ 325821 w 3951890"/>
              <a:gd name="connsiteY19" fmla="*/ 3951889 h 6096000"/>
              <a:gd name="connsiteX20" fmla="*/ 262759 w 3951890"/>
              <a:gd name="connsiteY20" fmla="*/ 4162096 h 6096000"/>
              <a:gd name="connsiteX21" fmla="*/ 157656 w 3951890"/>
              <a:gd name="connsiteY21" fmla="*/ 4687613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408387 w 3951890"/>
              <a:gd name="connsiteY87" fmla="*/ 525517 h 6096000"/>
              <a:gd name="connsiteX88" fmla="*/ 1271752 w 3951890"/>
              <a:gd name="connsiteY88" fmla="*/ 210206 h 6096000"/>
              <a:gd name="connsiteX89" fmla="*/ 1124607 w 3951890"/>
              <a:gd name="connsiteY89" fmla="*/ 136634 h 6096000"/>
              <a:gd name="connsiteX0" fmla="*/ 1124607 w 3951890"/>
              <a:gd name="connsiteY0" fmla="*/ 126124 h 6085490"/>
              <a:gd name="connsiteX1" fmla="*/ 935421 w 3951890"/>
              <a:gd name="connsiteY1" fmla="*/ 515007 h 6085490"/>
              <a:gd name="connsiteX2" fmla="*/ 399393 w 3951890"/>
              <a:gd name="connsiteY2" fmla="*/ 662152 h 6085490"/>
              <a:gd name="connsiteX3" fmla="*/ 84083 w 3951890"/>
              <a:gd name="connsiteY3" fmla="*/ 945931 h 6085490"/>
              <a:gd name="connsiteX4" fmla="*/ 84083 w 3951890"/>
              <a:gd name="connsiteY4" fmla="*/ 1219200 h 6085490"/>
              <a:gd name="connsiteX5" fmla="*/ 294290 w 3951890"/>
              <a:gd name="connsiteY5" fmla="*/ 1618593 h 6085490"/>
              <a:gd name="connsiteX6" fmla="*/ 399394 w 3951890"/>
              <a:gd name="connsiteY6" fmla="*/ 1786758 h 6085490"/>
              <a:gd name="connsiteX7" fmla="*/ 430924 w 3951890"/>
              <a:gd name="connsiteY7" fmla="*/ 1996965 h 6085490"/>
              <a:gd name="connsiteX8" fmla="*/ 630621 w 3951890"/>
              <a:gd name="connsiteY8" fmla="*/ 2049518 h 6085490"/>
              <a:gd name="connsiteX9" fmla="*/ 819807 w 3951890"/>
              <a:gd name="connsiteY9" fmla="*/ 1797269 h 6085490"/>
              <a:gd name="connsiteX10" fmla="*/ 756745 w 3951890"/>
              <a:gd name="connsiteY10" fmla="*/ 1376855 h 6085490"/>
              <a:gd name="connsiteX11" fmla="*/ 672662 w 3951890"/>
              <a:gd name="connsiteY11" fmla="*/ 1177159 h 6085490"/>
              <a:gd name="connsiteX12" fmla="*/ 851338 w 3951890"/>
              <a:gd name="connsiteY12" fmla="*/ 1135117 h 6085490"/>
              <a:gd name="connsiteX13" fmla="*/ 1019504 w 3951890"/>
              <a:gd name="connsiteY13" fmla="*/ 1608083 h 6085490"/>
              <a:gd name="connsiteX14" fmla="*/ 1051035 w 3951890"/>
              <a:gd name="connsiteY14" fmla="*/ 2017986 h 6085490"/>
              <a:gd name="connsiteX15" fmla="*/ 998483 w 3951890"/>
              <a:gd name="connsiteY15" fmla="*/ 2490952 h 6085490"/>
              <a:gd name="connsiteX16" fmla="*/ 420414 w 3951890"/>
              <a:gd name="connsiteY16" fmla="*/ 3626069 h 6085490"/>
              <a:gd name="connsiteX17" fmla="*/ 346842 w 3951890"/>
              <a:gd name="connsiteY17" fmla="*/ 3752194 h 6085490"/>
              <a:gd name="connsiteX18" fmla="*/ 357352 w 3951890"/>
              <a:gd name="connsiteY18" fmla="*/ 3836276 h 6085490"/>
              <a:gd name="connsiteX19" fmla="*/ 325821 w 3951890"/>
              <a:gd name="connsiteY19" fmla="*/ 3941379 h 6085490"/>
              <a:gd name="connsiteX20" fmla="*/ 262759 w 3951890"/>
              <a:gd name="connsiteY20" fmla="*/ 4151586 h 6085490"/>
              <a:gd name="connsiteX21" fmla="*/ 157656 w 3951890"/>
              <a:gd name="connsiteY21" fmla="*/ 4677103 h 6085490"/>
              <a:gd name="connsiteX22" fmla="*/ 0 w 3951890"/>
              <a:gd name="connsiteY22" fmla="*/ 5265683 h 6085490"/>
              <a:gd name="connsiteX23" fmla="*/ 21021 w 3951890"/>
              <a:gd name="connsiteY23" fmla="*/ 5381296 h 6085490"/>
              <a:gd name="connsiteX24" fmla="*/ 115615 w 3951890"/>
              <a:gd name="connsiteY24" fmla="*/ 5423337 h 6085490"/>
              <a:gd name="connsiteX25" fmla="*/ 168166 w 3951890"/>
              <a:gd name="connsiteY25" fmla="*/ 5517931 h 6085490"/>
              <a:gd name="connsiteX26" fmla="*/ 420415 w 3951890"/>
              <a:gd name="connsiteY26" fmla="*/ 5496911 h 6085490"/>
              <a:gd name="connsiteX27" fmla="*/ 536028 w 3951890"/>
              <a:gd name="connsiteY27" fmla="*/ 5444358 h 6085490"/>
              <a:gd name="connsiteX28" fmla="*/ 630620 w 3951890"/>
              <a:gd name="connsiteY28" fmla="*/ 5423338 h 6085490"/>
              <a:gd name="connsiteX29" fmla="*/ 714702 w 3951890"/>
              <a:gd name="connsiteY29" fmla="*/ 5055476 h 6085490"/>
              <a:gd name="connsiteX30" fmla="*/ 756745 w 3951890"/>
              <a:gd name="connsiteY30" fmla="*/ 4698124 h 6085490"/>
              <a:gd name="connsiteX31" fmla="*/ 903889 w 3951890"/>
              <a:gd name="connsiteY31" fmla="*/ 4141076 h 6085490"/>
              <a:gd name="connsiteX32" fmla="*/ 966952 w 3951890"/>
              <a:gd name="connsiteY32" fmla="*/ 4950373 h 6085490"/>
              <a:gd name="connsiteX33" fmla="*/ 987973 w 3951890"/>
              <a:gd name="connsiteY33" fmla="*/ 5108027 h 6085490"/>
              <a:gd name="connsiteX34" fmla="*/ 1103587 w 3951890"/>
              <a:gd name="connsiteY34" fmla="*/ 5234150 h 6085490"/>
              <a:gd name="connsiteX35" fmla="*/ 1240220 w 3951890"/>
              <a:gd name="connsiteY35" fmla="*/ 5234152 h 6085490"/>
              <a:gd name="connsiteX36" fmla="*/ 1366345 w 3951890"/>
              <a:gd name="connsiteY36" fmla="*/ 5213131 h 6085490"/>
              <a:gd name="connsiteX37" fmla="*/ 1587062 w 3951890"/>
              <a:gd name="connsiteY37" fmla="*/ 4740165 h 6085490"/>
              <a:gd name="connsiteX38" fmla="*/ 1692166 w 3951890"/>
              <a:gd name="connsiteY38" fmla="*/ 4298732 h 6085490"/>
              <a:gd name="connsiteX39" fmla="*/ 2070539 w 3951890"/>
              <a:gd name="connsiteY39" fmla="*/ 4414344 h 6085490"/>
              <a:gd name="connsiteX40" fmla="*/ 2217683 w 3951890"/>
              <a:gd name="connsiteY40" fmla="*/ 4834760 h 6085490"/>
              <a:gd name="connsiteX41" fmla="*/ 2280745 w 3951890"/>
              <a:gd name="connsiteY41" fmla="*/ 5391807 h 6085490"/>
              <a:gd name="connsiteX42" fmla="*/ 2354317 w 3951890"/>
              <a:gd name="connsiteY42" fmla="*/ 5738648 h 6085490"/>
              <a:gd name="connsiteX43" fmla="*/ 2417381 w 3951890"/>
              <a:gd name="connsiteY43" fmla="*/ 5917323 h 6085490"/>
              <a:gd name="connsiteX44" fmla="*/ 2575035 w 3951890"/>
              <a:gd name="connsiteY44" fmla="*/ 6085490 h 6085490"/>
              <a:gd name="connsiteX45" fmla="*/ 2722180 w 3951890"/>
              <a:gd name="connsiteY45" fmla="*/ 6053959 h 6085490"/>
              <a:gd name="connsiteX46" fmla="*/ 2837794 w 3951890"/>
              <a:gd name="connsiteY46" fmla="*/ 6043448 h 6085490"/>
              <a:gd name="connsiteX47" fmla="*/ 2774731 w 3951890"/>
              <a:gd name="connsiteY47" fmla="*/ 5812221 h 6085490"/>
              <a:gd name="connsiteX48" fmla="*/ 2680138 w 3951890"/>
              <a:gd name="connsiteY48" fmla="*/ 5549462 h 6085490"/>
              <a:gd name="connsiteX49" fmla="*/ 2711669 w 3951890"/>
              <a:gd name="connsiteY49" fmla="*/ 5171089 h 6085490"/>
              <a:gd name="connsiteX50" fmla="*/ 2711669 w 3951890"/>
              <a:gd name="connsiteY50" fmla="*/ 4866289 h 6085490"/>
              <a:gd name="connsiteX51" fmla="*/ 2879835 w 3951890"/>
              <a:gd name="connsiteY51" fmla="*/ 4109545 h 6085490"/>
              <a:gd name="connsiteX52" fmla="*/ 3174123 w 3951890"/>
              <a:gd name="connsiteY52" fmla="*/ 4403835 h 6085490"/>
              <a:gd name="connsiteX53" fmla="*/ 2932386 w 3951890"/>
              <a:gd name="connsiteY53" fmla="*/ 5360275 h 6085490"/>
              <a:gd name="connsiteX54" fmla="*/ 2974428 w 3951890"/>
              <a:gd name="connsiteY54" fmla="*/ 5801711 h 6085490"/>
              <a:gd name="connsiteX55" fmla="*/ 3090041 w 3951890"/>
              <a:gd name="connsiteY55" fmla="*/ 5896303 h 6085490"/>
              <a:gd name="connsiteX56" fmla="*/ 3310758 w 3951890"/>
              <a:gd name="connsiteY56" fmla="*/ 5906815 h 6085490"/>
              <a:gd name="connsiteX57" fmla="*/ 3468413 w 3951890"/>
              <a:gd name="connsiteY57" fmla="*/ 6001407 h 6085490"/>
              <a:gd name="connsiteX58" fmla="*/ 3573518 w 3951890"/>
              <a:gd name="connsiteY58" fmla="*/ 5917324 h 6085490"/>
              <a:gd name="connsiteX59" fmla="*/ 3783725 w 3951890"/>
              <a:gd name="connsiteY59" fmla="*/ 5580993 h 6085490"/>
              <a:gd name="connsiteX60" fmla="*/ 3899339 w 3951890"/>
              <a:gd name="connsiteY60" fmla="*/ 5276193 h 6085490"/>
              <a:gd name="connsiteX61" fmla="*/ 3951890 w 3951890"/>
              <a:gd name="connsiteY61" fmla="*/ 4614042 h 6085490"/>
              <a:gd name="connsiteX62" fmla="*/ 3941380 w 3951890"/>
              <a:gd name="connsiteY62" fmla="*/ 4298731 h 6085490"/>
              <a:gd name="connsiteX63" fmla="*/ 3668111 w 3951890"/>
              <a:gd name="connsiteY63" fmla="*/ 3983421 h 6085490"/>
              <a:gd name="connsiteX64" fmla="*/ 3457904 w 3951890"/>
              <a:gd name="connsiteY64" fmla="*/ 3163614 h 6085490"/>
              <a:gd name="connsiteX65" fmla="*/ 3279228 w 3951890"/>
              <a:gd name="connsiteY65" fmla="*/ 2669628 h 6085490"/>
              <a:gd name="connsiteX66" fmla="*/ 3090042 w 3951890"/>
              <a:gd name="connsiteY66" fmla="*/ 2417379 h 6085490"/>
              <a:gd name="connsiteX67" fmla="*/ 2911366 w 3951890"/>
              <a:gd name="connsiteY67" fmla="*/ 2049517 h 6085490"/>
              <a:gd name="connsiteX68" fmla="*/ 2764221 w 3951890"/>
              <a:gd name="connsiteY68" fmla="*/ 1807779 h 6085490"/>
              <a:gd name="connsiteX69" fmla="*/ 2827283 w 3951890"/>
              <a:gd name="connsiteY69" fmla="*/ 1408386 h 6085490"/>
              <a:gd name="connsiteX70" fmla="*/ 2890345 w 3951890"/>
              <a:gd name="connsiteY70" fmla="*/ 1313793 h 6085490"/>
              <a:gd name="connsiteX71" fmla="*/ 2858814 w 3951890"/>
              <a:gd name="connsiteY71" fmla="*/ 1660635 h 6085490"/>
              <a:gd name="connsiteX72" fmla="*/ 3016469 w 3951890"/>
              <a:gd name="connsiteY72" fmla="*/ 2123090 h 6085490"/>
              <a:gd name="connsiteX73" fmla="*/ 3563007 w 3951890"/>
              <a:gd name="connsiteY73" fmla="*/ 2144110 h 6085490"/>
              <a:gd name="connsiteX74" fmla="*/ 3668111 w 3951890"/>
              <a:gd name="connsiteY74" fmla="*/ 1954924 h 6085490"/>
              <a:gd name="connsiteX75" fmla="*/ 3436883 w 3951890"/>
              <a:gd name="connsiteY75" fmla="*/ 1723697 h 6085490"/>
              <a:gd name="connsiteX76" fmla="*/ 3657600 w 3951890"/>
              <a:gd name="connsiteY76" fmla="*/ 1345324 h 6085490"/>
              <a:gd name="connsiteX77" fmla="*/ 3594538 w 3951890"/>
              <a:gd name="connsiteY77" fmla="*/ 756745 h 6085490"/>
              <a:gd name="connsiteX78" fmla="*/ 3520966 w 3951890"/>
              <a:gd name="connsiteY78" fmla="*/ 641131 h 6085490"/>
              <a:gd name="connsiteX79" fmla="*/ 3069021 w 3951890"/>
              <a:gd name="connsiteY79" fmla="*/ 409904 h 6085490"/>
              <a:gd name="connsiteX80" fmla="*/ 2816773 w 3951890"/>
              <a:gd name="connsiteY80" fmla="*/ 357352 h 6085490"/>
              <a:gd name="connsiteX81" fmla="*/ 2585545 w 3951890"/>
              <a:gd name="connsiteY81" fmla="*/ 0 h 6085490"/>
              <a:gd name="connsiteX82" fmla="*/ 2469931 w 3951890"/>
              <a:gd name="connsiteY82" fmla="*/ 157656 h 6085490"/>
              <a:gd name="connsiteX83" fmla="*/ 2322786 w 3951890"/>
              <a:gd name="connsiteY83" fmla="*/ 420414 h 6085490"/>
              <a:gd name="connsiteX84" fmla="*/ 2123090 w 3951890"/>
              <a:gd name="connsiteY84" fmla="*/ 620110 h 6085490"/>
              <a:gd name="connsiteX85" fmla="*/ 1828801 w 3951890"/>
              <a:gd name="connsiteY85" fmla="*/ 714704 h 6085490"/>
              <a:gd name="connsiteX86" fmla="*/ 1597573 w 3951890"/>
              <a:gd name="connsiteY86" fmla="*/ 746234 h 6085490"/>
              <a:gd name="connsiteX87" fmla="*/ 1408387 w 3951890"/>
              <a:gd name="connsiteY87" fmla="*/ 515007 h 6085490"/>
              <a:gd name="connsiteX88" fmla="*/ 1271752 w 3951890"/>
              <a:gd name="connsiteY88" fmla="*/ 199696 h 6085490"/>
              <a:gd name="connsiteX89" fmla="*/ 1124607 w 3951890"/>
              <a:gd name="connsiteY89" fmla="*/ 126124 h 6085490"/>
              <a:gd name="connsiteX0" fmla="*/ 1124607 w 3951890"/>
              <a:gd name="connsiteY0" fmla="*/ 0 h 5959366"/>
              <a:gd name="connsiteX1" fmla="*/ 935421 w 3951890"/>
              <a:gd name="connsiteY1" fmla="*/ 388883 h 5959366"/>
              <a:gd name="connsiteX2" fmla="*/ 399393 w 3951890"/>
              <a:gd name="connsiteY2" fmla="*/ 536028 h 5959366"/>
              <a:gd name="connsiteX3" fmla="*/ 84083 w 3951890"/>
              <a:gd name="connsiteY3" fmla="*/ 819807 h 5959366"/>
              <a:gd name="connsiteX4" fmla="*/ 84083 w 3951890"/>
              <a:gd name="connsiteY4" fmla="*/ 1093076 h 5959366"/>
              <a:gd name="connsiteX5" fmla="*/ 294290 w 3951890"/>
              <a:gd name="connsiteY5" fmla="*/ 1492469 h 5959366"/>
              <a:gd name="connsiteX6" fmla="*/ 399394 w 3951890"/>
              <a:gd name="connsiteY6" fmla="*/ 1660634 h 5959366"/>
              <a:gd name="connsiteX7" fmla="*/ 430924 w 3951890"/>
              <a:gd name="connsiteY7" fmla="*/ 1870841 h 5959366"/>
              <a:gd name="connsiteX8" fmla="*/ 630621 w 3951890"/>
              <a:gd name="connsiteY8" fmla="*/ 1923394 h 5959366"/>
              <a:gd name="connsiteX9" fmla="*/ 819807 w 3951890"/>
              <a:gd name="connsiteY9" fmla="*/ 1671145 h 5959366"/>
              <a:gd name="connsiteX10" fmla="*/ 756745 w 3951890"/>
              <a:gd name="connsiteY10" fmla="*/ 1250731 h 5959366"/>
              <a:gd name="connsiteX11" fmla="*/ 672662 w 3951890"/>
              <a:gd name="connsiteY11" fmla="*/ 1051035 h 5959366"/>
              <a:gd name="connsiteX12" fmla="*/ 851338 w 3951890"/>
              <a:gd name="connsiteY12" fmla="*/ 1008993 h 5959366"/>
              <a:gd name="connsiteX13" fmla="*/ 1019504 w 3951890"/>
              <a:gd name="connsiteY13" fmla="*/ 1481959 h 5959366"/>
              <a:gd name="connsiteX14" fmla="*/ 1051035 w 3951890"/>
              <a:gd name="connsiteY14" fmla="*/ 1891862 h 5959366"/>
              <a:gd name="connsiteX15" fmla="*/ 998483 w 3951890"/>
              <a:gd name="connsiteY15" fmla="*/ 2364828 h 5959366"/>
              <a:gd name="connsiteX16" fmla="*/ 420414 w 3951890"/>
              <a:gd name="connsiteY16" fmla="*/ 3499945 h 5959366"/>
              <a:gd name="connsiteX17" fmla="*/ 346842 w 3951890"/>
              <a:gd name="connsiteY17" fmla="*/ 3626070 h 5959366"/>
              <a:gd name="connsiteX18" fmla="*/ 357352 w 3951890"/>
              <a:gd name="connsiteY18" fmla="*/ 3710152 h 5959366"/>
              <a:gd name="connsiteX19" fmla="*/ 325821 w 3951890"/>
              <a:gd name="connsiteY19" fmla="*/ 3815255 h 5959366"/>
              <a:gd name="connsiteX20" fmla="*/ 262759 w 3951890"/>
              <a:gd name="connsiteY20" fmla="*/ 4025462 h 5959366"/>
              <a:gd name="connsiteX21" fmla="*/ 157656 w 3951890"/>
              <a:gd name="connsiteY21" fmla="*/ 4550979 h 5959366"/>
              <a:gd name="connsiteX22" fmla="*/ 0 w 3951890"/>
              <a:gd name="connsiteY22" fmla="*/ 5139559 h 5959366"/>
              <a:gd name="connsiteX23" fmla="*/ 21021 w 3951890"/>
              <a:gd name="connsiteY23" fmla="*/ 5255172 h 5959366"/>
              <a:gd name="connsiteX24" fmla="*/ 115615 w 3951890"/>
              <a:gd name="connsiteY24" fmla="*/ 5297213 h 5959366"/>
              <a:gd name="connsiteX25" fmla="*/ 168166 w 3951890"/>
              <a:gd name="connsiteY25" fmla="*/ 5391807 h 5959366"/>
              <a:gd name="connsiteX26" fmla="*/ 420415 w 3951890"/>
              <a:gd name="connsiteY26" fmla="*/ 5370787 h 5959366"/>
              <a:gd name="connsiteX27" fmla="*/ 536028 w 3951890"/>
              <a:gd name="connsiteY27" fmla="*/ 5318234 h 5959366"/>
              <a:gd name="connsiteX28" fmla="*/ 630620 w 3951890"/>
              <a:gd name="connsiteY28" fmla="*/ 5297214 h 5959366"/>
              <a:gd name="connsiteX29" fmla="*/ 714702 w 3951890"/>
              <a:gd name="connsiteY29" fmla="*/ 4929352 h 5959366"/>
              <a:gd name="connsiteX30" fmla="*/ 756745 w 3951890"/>
              <a:gd name="connsiteY30" fmla="*/ 4572000 h 5959366"/>
              <a:gd name="connsiteX31" fmla="*/ 903889 w 3951890"/>
              <a:gd name="connsiteY31" fmla="*/ 4014952 h 5959366"/>
              <a:gd name="connsiteX32" fmla="*/ 966952 w 3951890"/>
              <a:gd name="connsiteY32" fmla="*/ 4824249 h 5959366"/>
              <a:gd name="connsiteX33" fmla="*/ 987973 w 3951890"/>
              <a:gd name="connsiteY33" fmla="*/ 4981903 h 5959366"/>
              <a:gd name="connsiteX34" fmla="*/ 1103587 w 3951890"/>
              <a:gd name="connsiteY34" fmla="*/ 5108026 h 5959366"/>
              <a:gd name="connsiteX35" fmla="*/ 1240220 w 3951890"/>
              <a:gd name="connsiteY35" fmla="*/ 5108028 h 5959366"/>
              <a:gd name="connsiteX36" fmla="*/ 1366345 w 3951890"/>
              <a:gd name="connsiteY36" fmla="*/ 5087007 h 5959366"/>
              <a:gd name="connsiteX37" fmla="*/ 1587062 w 3951890"/>
              <a:gd name="connsiteY37" fmla="*/ 4614041 h 5959366"/>
              <a:gd name="connsiteX38" fmla="*/ 1692166 w 3951890"/>
              <a:gd name="connsiteY38" fmla="*/ 4172608 h 5959366"/>
              <a:gd name="connsiteX39" fmla="*/ 2070539 w 3951890"/>
              <a:gd name="connsiteY39" fmla="*/ 4288220 h 5959366"/>
              <a:gd name="connsiteX40" fmla="*/ 2217683 w 3951890"/>
              <a:gd name="connsiteY40" fmla="*/ 4708636 h 5959366"/>
              <a:gd name="connsiteX41" fmla="*/ 2280745 w 3951890"/>
              <a:gd name="connsiteY41" fmla="*/ 5265683 h 5959366"/>
              <a:gd name="connsiteX42" fmla="*/ 2354317 w 3951890"/>
              <a:gd name="connsiteY42" fmla="*/ 5612524 h 5959366"/>
              <a:gd name="connsiteX43" fmla="*/ 2417381 w 3951890"/>
              <a:gd name="connsiteY43" fmla="*/ 5791199 h 5959366"/>
              <a:gd name="connsiteX44" fmla="*/ 2575035 w 3951890"/>
              <a:gd name="connsiteY44" fmla="*/ 5959366 h 5959366"/>
              <a:gd name="connsiteX45" fmla="*/ 2722180 w 3951890"/>
              <a:gd name="connsiteY45" fmla="*/ 5927835 h 5959366"/>
              <a:gd name="connsiteX46" fmla="*/ 2837794 w 3951890"/>
              <a:gd name="connsiteY46" fmla="*/ 5917324 h 5959366"/>
              <a:gd name="connsiteX47" fmla="*/ 2774731 w 3951890"/>
              <a:gd name="connsiteY47" fmla="*/ 5686097 h 5959366"/>
              <a:gd name="connsiteX48" fmla="*/ 2680138 w 3951890"/>
              <a:gd name="connsiteY48" fmla="*/ 5423338 h 5959366"/>
              <a:gd name="connsiteX49" fmla="*/ 2711669 w 3951890"/>
              <a:gd name="connsiteY49" fmla="*/ 5044965 h 5959366"/>
              <a:gd name="connsiteX50" fmla="*/ 2711669 w 3951890"/>
              <a:gd name="connsiteY50" fmla="*/ 4740165 h 5959366"/>
              <a:gd name="connsiteX51" fmla="*/ 2879835 w 3951890"/>
              <a:gd name="connsiteY51" fmla="*/ 3983421 h 5959366"/>
              <a:gd name="connsiteX52" fmla="*/ 3174123 w 3951890"/>
              <a:gd name="connsiteY52" fmla="*/ 4277711 h 5959366"/>
              <a:gd name="connsiteX53" fmla="*/ 2932386 w 3951890"/>
              <a:gd name="connsiteY53" fmla="*/ 5234151 h 5959366"/>
              <a:gd name="connsiteX54" fmla="*/ 2974428 w 3951890"/>
              <a:gd name="connsiteY54" fmla="*/ 5675587 h 5959366"/>
              <a:gd name="connsiteX55" fmla="*/ 3090041 w 3951890"/>
              <a:gd name="connsiteY55" fmla="*/ 5770179 h 5959366"/>
              <a:gd name="connsiteX56" fmla="*/ 3310758 w 3951890"/>
              <a:gd name="connsiteY56" fmla="*/ 5780691 h 5959366"/>
              <a:gd name="connsiteX57" fmla="*/ 3468413 w 3951890"/>
              <a:gd name="connsiteY57" fmla="*/ 5875283 h 5959366"/>
              <a:gd name="connsiteX58" fmla="*/ 3573518 w 3951890"/>
              <a:gd name="connsiteY58" fmla="*/ 5791200 h 5959366"/>
              <a:gd name="connsiteX59" fmla="*/ 3783725 w 3951890"/>
              <a:gd name="connsiteY59" fmla="*/ 5454869 h 5959366"/>
              <a:gd name="connsiteX60" fmla="*/ 3899339 w 3951890"/>
              <a:gd name="connsiteY60" fmla="*/ 5150069 h 5959366"/>
              <a:gd name="connsiteX61" fmla="*/ 3951890 w 3951890"/>
              <a:gd name="connsiteY61" fmla="*/ 4487918 h 5959366"/>
              <a:gd name="connsiteX62" fmla="*/ 3941380 w 3951890"/>
              <a:gd name="connsiteY62" fmla="*/ 4172607 h 5959366"/>
              <a:gd name="connsiteX63" fmla="*/ 3668111 w 3951890"/>
              <a:gd name="connsiteY63" fmla="*/ 3857297 h 5959366"/>
              <a:gd name="connsiteX64" fmla="*/ 3457904 w 3951890"/>
              <a:gd name="connsiteY64" fmla="*/ 3037490 h 5959366"/>
              <a:gd name="connsiteX65" fmla="*/ 3279228 w 3951890"/>
              <a:gd name="connsiteY65" fmla="*/ 2543504 h 5959366"/>
              <a:gd name="connsiteX66" fmla="*/ 3090042 w 3951890"/>
              <a:gd name="connsiteY66" fmla="*/ 2291255 h 5959366"/>
              <a:gd name="connsiteX67" fmla="*/ 2911366 w 3951890"/>
              <a:gd name="connsiteY67" fmla="*/ 1923393 h 5959366"/>
              <a:gd name="connsiteX68" fmla="*/ 2764221 w 3951890"/>
              <a:gd name="connsiteY68" fmla="*/ 1681655 h 5959366"/>
              <a:gd name="connsiteX69" fmla="*/ 2827283 w 3951890"/>
              <a:gd name="connsiteY69" fmla="*/ 1282262 h 5959366"/>
              <a:gd name="connsiteX70" fmla="*/ 2890345 w 3951890"/>
              <a:gd name="connsiteY70" fmla="*/ 1187669 h 5959366"/>
              <a:gd name="connsiteX71" fmla="*/ 2858814 w 3951890"/>
              <a:gd name="connsiteY71" fmla="*/ 1534511 h 5959366"/>
              <a:gd name="connsiteX72" fmla="*/ 3016469 w 3951890"/>
              <a:gd name="connsiteY72" fmla="*/ 1996966 h 5959366"/>
              <a:gd name="connsiteX73" fmla="*/ 3563007 w 3951890"/>
              <a:gd name="connsiteY73" fmla="*/ 2017986 h 5959366"/>
              <a:gd name="connsiteX74" fmla="*/ 3668111 w 3951890"/>
              <a:gd name="connsiteY74" fmla="*/ 1828800 h 5959366"/>
              <a:gd name="connsiteX75" fmla="*/ 3436883 w 3951890"/>
              <a:gd name="connsiteY75" fmla="*/ 1597573 h 5959366"/>
              <a:gd name="connsiteX76" fmla="*/ 3657600 w 3951890"/>
              <a:gd name="connsiteY76" fmla="*/ 1219200 h 5959366"/>
              <a:gd name="connsiteX77" fmla="*/ 3594538 w 3951890"/>
              <a:gd name="connsiteY77" fmla="*/ 630621 h 5959366"/>
              <a:gd name="connsiteX78" fmla="*/ 3520966 w 3951890"/>
              <a:gd name="connsiteY78" fmla="*/ 515007 h 5959366"/>
              <a:gd name="connsiteX79" fmla="*/ 3069021 w 3951890"/>
              <a:gd name="connsiteY79" fmla="*/ 283780 h 5959366"/>
              <a:gd name="connsiteX80" fmla="*/ 2816773 w 3951890"/>
              <a:gd name="connsiteY80" fmla="*/ 231228 h 5959366"/>
              <a:gd name="connsiteX81" fmla="*/ 2606566 w 3951890"/>
              <a:gd name="connsiteY81" fmla="*/ 42042 h 5959366"/>
              <a:gd name="connsiteX82" fmla="*/ 2469931 w 3951890"/>
              <a:gd name="connsiteY82" fmla="*/ 31532 h 5959366"/>
              <a:gd name="connsiteX83" fmla="*/ 2322786 w 3951890"/>
              <a:gd name="connsiteY83" fmla="*/ 294290 h 5959366"/>
              <a:gd name="connsiteX84" fmla="*/ 2123090 w 3951890"/>
              <a:gd name="connsiteY84" fmla="*/ 493986 h 5959366"/>
              <a:gd name="connsiteX85" fmla="*/ 1828801 w 3951890"/>
              <a:gd name="connsiteY85" fmla="*/ 588580 h 5959366"/>
              <a:gd name="connsiteX86" fmla="*/ 1597573 w 3951890"/>
              <a:gd name="connsiteY86" fmla="*/ 620110 h 5959366"/>
              <a:gd name="connsiteX87" fmla="*/ 1408387 w 3951890"/>
              <a:gd name="connsiteY87" fmla="*/ 388883 h 5959366"/>
              <a:gd name="connsiteX88" fmla="*/ 1271752 w 3951890"/>
              <a:gd name="connsiteY88" fmla="*/ 73572 h 5959366"/>
              <a:gd name="connsiteX89" fmla="*/ 1124607 w 3951890"/>
              <a:gd name="connsiteY89" fmla="*/ 0 h 5959366"/>
              <a:gd name="connsiteX0" fmla="*/ 1124607 w 3951890"/>
              <a:gd name="connsiteY0" fmla="*/ 0 h 5959366"/>
              <a:gd name="connsiteX1" fmla="*/ 935421 w 3951890"/>
              <a:gd name="connsiteY1" fmla="*/ 388883 h 5959366"/>
              <a:gd name="connsiteX2" fmla="*/ 399393 w 3951890"/>
              <a:gd name="connsiteY2" fmla="*/ 536028 h 5959366"/>
              <a:gd name="connsiteX3" fmla="*/ 84083 w 3951890"/>
              <a:gd name="connsiteY3" fmla="*/ 819807 h 5959366"/>
              <a:gd name="connsiteX4" fmla="*/ 84083 w 3951890"/>
              <a:gd name="connsiteY4" fmla="*/ 1093076 h 5959366"/>
              <a:gd name="connsiteX5" fmla="*/ 294290 w 3951890"/>
              <a:gd name="connsiteY5" fmla="*/ 1492469 h 5959366"/>
              <a:gd name="connsiteX6" fmla="*/ 399394 w 3951890"/>
              <a:gd name="connsiteY6" fmla="*/ 1660634 h 5959366"/>
              <a:gd name="connsiteX7" fmla="*/ 430924 w 3951890"/>
              <a:gd name="connsiteY7" fmla="*/ 1870841 h 5959366"/>
              <a:gd name="connsiteX8" fmla="*/ 630621 w 3951890"/>
              <a:gd name="connsiteY8" fmla="*/ 1923394 h 5959366"/>
              <a:gd name="connsiteX9" fmla="*/ 819807 w 3951890"/>
              <a:gd name="connsiteY9" fmla="*/ 1671145 h 5959366"/>
              <a:gd name="connsiteX10" fmla="*/ 756745 w 3951890"/>
              <a:gd name="connsiteY10" fmla="*/ 1250731 h 5959366"/>
              <a:gd name="connsiteX11" fmla="*/ 672662 w 3951890"/>
              <a:gd name="connsiteY11" fmla="*/ 1051035 h 5959366"/>
              <a:gd name="connsiteX12" fmla="*/ 851338 w 3951890"/>
              <a:gd name="connsiteY12" fmla="*/ 1008993 h 5959366"/>
              <a:gd name="connsiteX13" fmla="*/ 1019504 w 3951890"/>
              <a:gd name="connsiteY13" fmla="*/ 1481959 h 5959366"/>
              <a:gd name="connsiteX14" fmla="*/ 1051035 w 3951890"/>
              <a:gd name="connsiteY14" fmla="*/ 1891862 h 5959366"/>
              <a:gd name="connsiteX15" fmla="*/ 998483 w 3951890"/>
              <a:gd name="connsiteY15" fmla="*/ 2364828 h 5959366"/>
              <a:gd name="connsiteX16" fmla="*/ 420414 w 3951890"/>
              <a:gd name="connsiteY16" fmla="*/ 3499945 h 5959366"/>
              <a:gd name="connsiteX17" fmla="*/ 346842 w 3951890"/>
              <a:gd name="connsiteY17" fmla="*/ 3626070 h 5959366"/>
              <a:gd name="connsiteX18" fmla="*/ 357352 w 3951890"/>
              <a:gd name="connsiteY18" fmla="*/ 3710152 h 5959366"/>
              <a:gd name="connsiteX19" fmla="*/ 325821 w 3951890"/>
              <a:gd name="connsiteY19" fmla="*/ 3815255 h 5959366"/>
              <a:gd name="connsiteX20" fmla="*/ 262759 w 3951890"/>
              <a:gd name="connsiteY20" fmla="*/ 4025462 h 5959366"/>
              <a:gd name="connsiteX21" fmla="*/ 157656 w 3951890"/>
              <a:gd name="connsiteY21" fmla="*/ 4550979 h 5959366"/>
              <a:gd name="connsiteX22" fmla="*/ 0 w 3951890"/>
              <a:gd name="connsiteY22" fmla="*/ 5139559 h 5959366"/>
              <a:gd name="connsiteX23" fmla="*/ 21021 w 3951890"/>
              <a:gd name="connsiteY23" fmla="*/ 5255172 h 5959366"/>
              <a:gd name="connsiteX24" fmla="*/ 115615 w 3951890"/>
              <a:gd name="connsiteY24" fmla="*/ 5297213 h 5959366"/>
              <a:gd name="connsiteX25" fmla="*/ 168166 w 3951890"/>
              <a:gd name="connsiteY25" fmla="*/ 5391807 h 5959366"/>
              <a:gd name="connsiteX26" fmla="*/ 420415 w 3951890"/>
              <a:gd name="connsiteY26" fmla="*/ 5370787 h 5959366"/>
              <a:gd name="connsiteX27" fmla="*/ 536028 w 3951890"/>
              <a:gd name="connsiteY27" fmla="*/ 5318234 h 5959366"/>
              <a:gd name="connsiteX28" fmla="*/ 630620 w 3951890"/>
              <a:gd name="connsiteY28" fmla="*/ 5297214 h 5959366"/>
              <a:gd name="connsiteX29" fmla="*/ 714702 w 3951890"/>
              <a:gd name="connsiteY29" fmla="*/ 4929352 h 5959366"/>
              <a:gd name="connsiteX30" fmla="*/ 756745 w 3951890"/>
              <a:gd name="connsiteY30" fmla="*/ 4572000 h 5959366"/>
              <a:gd name="connsiteX31" fmla="*/ 903889 w 3951890"/>
              <a:gd name="connsiteY31" fmla="*/ 4014952 h 5959366"/>
              <a:gd name="connsiteX32" fmla="*/ 966952 w 3951890"/>
              <a:gd name="connsiteY32" fmla="*/ 4824249 h 5959366"/>
              <a:gd name="connsiteX33" fmla="*/ 987973 w 3951890"/>
              <a:gd name="connsiteY33" fmla="*/ 4981903 h 5959366"/>
              <a:gd name="connsiteX34" fmla="*/ 1103587 w 3951890"/>
              <a:gd name="connsiteY34" fmla="*/ 5108026 h 5959366"/>
              <a:gd name="connsiteX35" fmla="*/ 1240220 w 3951890"/>
              <a:gd name="connsiteY35" fmla="*/ 5108028 h 5959366"/>
              <a:gd name="connsiteX36" fmla="*/ 1366345 w 3951890"/>
              <a:gd name="connsiteY36" fmla="*/ 5087007 h 5959366"/>
              <a:gd name="connsiteX37" fmla="*/ 1587062 w 3951890"/>
              <a:gd name="connsiteY37" fmla="*/ 4614041 h 5959366"/>
              <a:gd name="connsiteX38" fmla="*/ 1692166 w 3951890"/>
              <a:gd name="connsiteY38" fmla="*/ 4172608 h 5959366"/>
              <a:gd name="connsiteX39" fmla="*/ 2070539 w 3951890"/>
              <a:gd name="connsiteY39" fmla="*/ 4288220 h 5959366"/>
              <a:gd name="connsiteX40" fmla="*/ 2217683 w 3951890"/>
              <a:gd name="connsiteY40" fmla="*/ 4708636 h 5959366"/>
              <a:gd name="connsiteX41" fmla="*/ 2280745 w 3951890"/>
              <a:gd name="connsiteY41" fmla="*/ 5265683 h 5959366"/>
              <a:gd name="connsiteX42" fmla="*/ 2354317 w 3951890"/>
              <a:gd name="connsiteY42" fmla="*/ 5612524 h 5959366"/>
              <a:gd name="connsiteX43" fmla="*/ 2417381 w 3951890"/>
              <a:gd name="connsiteY43" fmla="*/ 5791199 h 5959366"/>
              <a:gd name="connsiteX44" fmla="*/ 2575035 w 3951890"/>
              <a:gd name="connsiteY44" fmla="*/ 5959366 h 5959366"/>
              <a:gd name="connsiteX45" fmla="*/ 2722180 w 3951890"/>
              <a:gd name="connsiteY45" fmla="*/ 5927835 h 5959366"/>
              <a:gd name="connsiteX46" fmla="*/ 2837794 w 3951890"/>
              <a:gd name="connsiteY46" fmla="*/ 5917324 h 5959366"/>
              <a:gd name="connsiteX47" fmla="*/ 2774731 w 3951890"/>
              <a:gd name="connsiteY47" fmla="*/ 5686097 h 5959366"/>
              <a:gd name="connsiteX48" fmla="*/ 2680138 w 3951890"/>
              <a:gd name="connsiteY48" fmla="*/ 5423338 h 5959366"/>
              <a:gd name="connsiteX49" fmla="*/ 2711669 w 3951890"/>
              <a:gd name="connsiteY49" fmla="*/ 5044965 h 5959366"/>
              <a:gd name="connsiteX50" fmla="*/ 2711669 w 3951890"/>
              <a:gd name="connsiteY50" fmla="*/ 4740165 h 5959366"/>
              <a:gd name="connsiteX51" fmla="*/ 2879835 w 3951890"/>
              <a:gd name="connsiteY51" fmla="*/ 3983421 h 5959366"/>
              <a:gd name="connsiteX52" fmla="*/ 3174123 w 3951890"/>
              <a:gd name="connsiteY52" fmla="*/ 4277711 h 5959366"/>
              <a:gd name="connsiteX53" fmla="*/ 2932386 w 3951890"/>
              <a:gd name="connsiteY53" fmla="*/ 5234151 h 5959366"/>
              <a:gd name="connsiteX54" fmla="*/ 2974428 w 3951890"/>
              <a:gd name="connsiteY54" fmla="*/ 5675587 h 5959366"/>
              <a:gd name="connsiteX55" fmla="*/ 3090041 w 3951890"/>
              <a:gd name="connsiteY55" fmla="*/ 5770179 h 5959366"/>
              <a:gd name="connsiteX56" fmla="*/ 3310758 w 3951890"/>
              <a:gd name="connsiteY56" fmla="*/ 5780691 h 5959366"/>
              <a:gd name="connsiteX57" fmla="*/ 3489434 w 3951890"/>
              <a:gd name="connsiteY57" fmla="*/ 5717627 h 5959366"/>
              <a:gd name="connsiteX58" fmla="*/ 3573518 w 3951890"/>
              <a:gd name="connsiteY58" fmla="*/ 5791200 h 5959366"/>
              <a:gd name="connsiteX59" fmla="*/ 3783725 w 3951890"/>
              <a:gd name="connsiteY59" fmla="*/ 5454869 h 5959366"/>
              <a:gd name="connsiteX60" fmla="*/ 3899339 w 3951890"/>
              <a:gd name="connsiteY60" fmla="*/ 5150069 h 5959366"/>
              <a:gd name="connsiteX61" fmla="*/ 3951890 w 3951890"/>
              <a:gd name="connsiteY61" fmla="*/ 4487918 h 5959366"/>
              <a:gd name="connsiteX62" fmla="*/ 3941380 w 3951890"/>
              <a:gd name="connsiteY62" fmla="*/ 4172607 h 5959366"/>
              <a:gd name="connsiteX63" fmla="*/ 3668111 w 3951890"/>
              <a:gd name="connsiteY63" fmla="*/ 3857297 h 5959366"/>
              <a:gd name="connsiteX64" fmla="*/ 3457904 w 3951890"/>
              <a:gd name="connsiteY64" fmla="*/ 3037490 h 5959366"/>
              <a:gd name="connsiteX65" fmla="*/ 3279228 w 3951890"/>
              <a:gd name="connsiteY65" fmla="*/ 2543504 h 5959366"/>
              <a:gd name="connsiteX66" fmla="*/ 3090042 w 3951890"/>
              <a:gd name="connsiteY66" fmla="*/ 2291255 h 5959366"/>
              <a:gd name="connsiteX67" fmla="*/ 2911366 w 3951890"/>
              <a:gd name="connsiteY67" fmla="*/ 1923393 h 5959366"/>
              <a:gd name="connsiteX68" fmla="*/ 2764221 w 3951890"/>
              <a:gd name="connsiteY68" fmla="*/ 1681655 h 5959366"/>
              <a:gd name="connsiteX69" fmla="*/ 2827283 w 3951890"/>
              <a:gd name="connsiteY69" fmla="*/ 1282262 h 5959366"/>
              <a:gd name="connsiteX70" fmla="*/ 2890345 w 3951890"/>
              <a:gd name="connsiteY70" fmla="*/ 1187669 h 5959366"/>
              <a:gd name="connsiteX71" fmla="*/ 2858814 w 3951890"/>
              <a:gd name="connsiteY71" fmla="*/ 1534511 h 5959366"/>
              <a:gd name="connsiteX72" fmla="*/ 3016469 w 3951890"/>
              <a:gd name="connsiteY72" fmla="*/ 1996966 h 5959366"/>
              <a:gd name="connsiteX73" fmla="*/ 3563007 w 3951890"/>
              <a:gd name="connsiteY73" fmla="*/ 2017986 h 5959366"/>
              <a:gd name="connsiteX74" fmla="*/ 3668111 w 3951890"/>
              <a:gd name="connsiteY74" fmla="*/ 1828800 h 5959366"/>
              <a:gd name="connsiteX75" fmla="*/ 3436883 w 3951890"/>
              <a:gd name="connsiteY75" fmla="*/ 1597573 h 5959366"/>
              <a:gd name="connsiteX76" fmla="*/ 3657600 w 3951890"/>
              <a:gd name="connsiteY76" fmla="*/ 1219200 h 5959366"/>
              <a:gd name="connsiteX77" fmla="*/ 3594538 w 3951890"/>
              <a:gd name="connsiteY77" fmla="*/ 630621 h 5959366"/>
              <a:gd name="connsiteX78" fmla="*/ 3520966 w 3951890"/>
              <a:gd name="connsiteY78" fmla="*/ 515007 h 5959366"/>
              <a:gd name="connsiteX79" fmla="*/ 3069021 w 3951890"/>
              <a:gd name="connsiteY79" fmla="*/ 283780 h 5959366"/>
              <a:gd name="connsiteX80" fmla="*/ 2816773 w 3951890"/>
              <a:gd name="connsiteY80" fmla="*/ 231228 h 5959366"/>
              <a:gd name="connsiteX81" fmla="*/ 2606566 w 3951890"/>
              <a:gd name="connsiteY81" fmla="*/ 42042 h 5959366"/>
              <a:gd name="connsiteX82" fmla="*/ 2469931 w 3951890"/>
              <a:gd name="connsiteY82" fmla="*/ 31532 h 5959366"/>
              <a:gd name="connsiteX83" fmla="*/ 2322786 w 3951890"/>
              <a:gd name="connsiteY83" fmla="*/ 294290 h 5959366"/>
              <a:gd name="connsiteX84" fmla="*/ 2123090 w 3951890"/>
              <a:gd name="connsiteY84" fmla="*/ 493986 h 5959366"/>
              <a:gd name="connsiteX85" fmla="*/ 1828801 w 3951890"/>
              <a:gd name="connsiteY85" fmla="*/ 588580 h 5959366"/>
              <a:gd name="connsiteX86" fmla="*/ 1597573 w 3951890"/>
              <a:gd name="connsiteY86" fmla="*/ 620110 h 5959366"/>
              <a:gd name="connsiteX87" fmla="*/ 1408387 w 3951890"/>
              <a:gd name="connsiteY87" fmla="*/ 388883 h 5959366"/>
              <a:gd name="connsiteX88" fmla="*/ 1271752 w 3951890"/>
              <a:gd name="connsiteY88" fmla="*/ 73572 h 5959366"/>
              <a:gd name="connsiteX89" fmla="*/ 1124607 w 3951890"/>
              <a:gd name="connsiteY89" fmla="*/ 0 h 5959366"/>
              <a:gd name="connsiteX0" fmla="*/ 1124607 w 3951890"/>
              <a:gd name="connsiteY0" fmla="*/ 0 h 5959366"/>
              <a:gd name="connsiteX1" fmla="*/ 935421 w 3951890"/>
              <a:gd name="connsiteY1" fmla="*/ 388883 h 5959366"/>
              <a:gd name="connsiteX2" fmla="*/ 399393 w 3951890"/>
              <a:gd name="connsiteY2" fmla="*/ 536028 h 5959366"/>
              <a:gd name="connsiteX3" fmla="*/ 84083 w 3951890"/>
              <a:gd name="connsiteY3" fmla="*/ 819807 h 5959366"/>
              <a:gd name="connsiteX4" fmla="*/ 84083 w 3951890"/>
              <a:gd name="connsiteY4" fmla="*/ 1093076 h 5959366"/>
              <a:gd name="connsiteX5" fmla="*/ 294290 w 3951890"/>
              <a:gd name="connsiteY5" fmla="*/ 1492469 h 5959366"/>
              <a:gd name="connsiteX6" fmla="*/ 399394 w 3951890"/>
              <a:gd name="connsiteY6" fmla="*/ 1660634 h 5959366"/>
              <a:gd name="connsiteX7" fmla="*/ 430924 w 3951890"/>
              <a:gd name="connsiteY7" fmla="*/ 1870841 h 5959366"/>
              <a:gd name="connsiteX8" fmla="*/ 630621 w 3951890"/>
              <a:gd name="connsiteY8" fmla="*/ 1923394 h 5959366"/>
              <a:gd name="connsiteX9" fmla="*/ 819807 w 3951890"/>
              <a:gd name="connsiteY9" fmla="*/ 1671145 h 5959366"/>
              <a:gd name="connsiteX10" fmla="*/ 756745 w 3951890"/>
              <a:gd name="connsiteY10" fmla="*/ 1250731 h 5959366"/>
              <a:gd name="connsiteX11" fmla="*/ 672662 w 3951890"/>
              <a:gd name="connsiteY11" fmla="*/ 1051035 h 5959366"/>
              <a:gd name="connsiteX12" fmla="*/ 851338 w 3951890"/>
              <a:gd name="connsiteY12" fmla="*/ 1008993 h 5959366"/>
              <a:gd name="connsiteX13" fmla="*/ 1019504 w 3951890"/>
              <a:gd name="connsiteY13" fmla="*/ 1481959 h 5959366"/>
              <a:gd name="connsiteX14" fmla="*/ 1051035 w 3951890"/>
              <a:gd name="connsiteY14" fmla="*/ 1891862 h 5959366"/>
              <a:gd name="connsiteX15" fmla="*/ 998483 w 3951890"/>
              <a:gd name="connsiteY15" fmla="*/ 2364828 h 5959366"/>
              <a:gd name="connsiteX16" fmla="*/ 420414 w 3951890"/>
              <a:gd name="connsiteY16" fmla="*/ 3499945 h 5959366"/>
              <a:gd name="connsiteX17" fmla="*/ 346842 w 3951890"/>
              <a:gd name="connsiteY17" fmla="*/ 3626070 h 5959366"/>
              <a:gd name="connsiteX18" fmla="*/ 357352 w 3951890"/>
              <a:gd name="connsiteY18" fmla="*/ 3710152 h 5959366"/>
              <a:gd name="connsiteX19" fmla="*/ 325821 w 3951890"/>
              <a:gd name="connsiteY19" fmla="*/ 3815255 h 5959366"/>
              <a:gd name="connsiteX20" fmla="*/ 262759 w 3951890"/>
              <a:gd name="connsiteY20" fmla="*/ 4025462 h 5959366"/>
              <a:gd name="connsiteX21" fmla="*/ 157656 w 3951890"/>
              <a:gd name="connsiteY21" fmla="*/ 4550979 h 5959366"/>
              <a:gd name="connsiteX22" fmla="*/ 0 w 3951890"/>
              <a:gd name="connsiteY22" fmla="*/ 5139559 h 5959366"/>
              <a:gd name="connsiteX23" fmla="*/ 21021 w 3951890"/>
              <a:gd name="connsiteY23" fmla="*/ 5255172 h 5959366"/>
              <a:gd name="connsiteX24" fmla="*/ 115615 w 3951890"/>
              <a:gd name="connsiteY24" fmla="*/ 5297213 h 5959366"/>
              <a:gd name="connsiteX25" fmla="*/ 168166 w 3951890"/>
              <a:gd name="connsiteY25" fmla="*/ 5391807 h 5959366"/>
              <a:gd name="connsiteX26" fmla="*/ 420415 w 3951890"/>
              <a:gd name="connsiteY26" fmla="*/ 5370787 h 5959366"/>
              <a:gd name="connsiteX27" fmla="*/ 536028 w 3951890"/>
              <a:gd name="connsiteY27" fmla="*/ 5318234 h 5959366"/>
              <a:gd name="connsiteX28" fmla="*/ 630620 w 3951890"/>
              <a:gd name="connsiteY28" fmla="*/ 5297214 h 5959366"/>
              <a:gd name="connsiteX29" fmla="*/ 714702 w 3951890"/>
              <a:gd name="connsiteY29" fmla="*/ 4929352 h 5959366"/>
              <a:gd name="connsiteX30" fmla="*/ 756745 w 3951890"/>
              <a:gd name="connsiteY30" fmla="*/ 4572000 h 5959366"/>
              <a:gd name="connsiteX31" fmla="*/ 903889 w 3951890"/>
              <a:gd name="connsiteY31" fmla="*/ 4014952 h 5959366"/>
              <a:gd name="connsiteX32" fmla="*/ 966952 w 3951890"/>
              <a:gd name="connsiteY32" fmla="*/ 4824249 h 5959366"/>
              <a:gd name="connsiteX33" fmla="*/ 987973 w 3951890"/>
              <a:gd name="connsiteY33" fmla="*/ 4981903 h 5959366"/>
              <a:gd name="connsiteX34" fmla="*/ 1103587 w 3951890"/>
              <a:gd name="connsiteY34" fmla="*/ 5108026 h 5959366"/>
              <a:gd name="connsiteX35" fmla="*/ 1240220 w 3951890"/>
              <a:gd name="connsiteY35" fmla="*/ 5108028 h 5959366"/>
              <a:gd name="connsiteX36" fmla="*/ 1366345 w 3951890"/>
              <a:gd name="connsiteY36" fmla="*/ 5087007 h 5959366"/>
              <a:gd name="connsiteX37" fmla="*/ 1587062 w 3951890"/>
              <a:gd name="connsiteY37" fmla="*/ 4614041 h 5959366"/>
              <a:gd name="connsiteX38" fmla="*/ 1692166 w 3951890"/>
              <a:gd name="connsiteY38" fmla="*/ 4172608 h 5959366"/>
              <a:gd name="connsiteX39" fmla="*/ 2070539 w 3951890"/>
              <a:gd name="connsiteY39" fmla="*/ 4288220 h 5959366"/>
              <a:gd name="connsiteX40" fmla="*/ 2217683 w 3951890"/>
              <a:gd name="connsiteY40" fmla="*/ 4708636 h 5959366"/>
              <a:gd name="connsiteX41" fmla="*/ 2280745 w 3951890"/>
              <a:gd name="connsiteY41" fmla="*/ 5265683 h 5959366"/>
              <a:gd name="connsiteX42" fmla="*/ 2354317 w 3951890"/>
              <a:gd name="connsiteY42" fmla="*/ 5612524 h 5959366"/>
              <a:gd name="connsiteX43" fmla="*/ 2417381 w 3951890"/>
              <a:gd name="connsiteY43" fmla="*/ 5791199 h 5959366"/>
              <a:gd name="connsiteX44" fmla="*/ 2575035 w 3951890"/>
              <a:gd name="connsiteY44" fmla="*/ 5959366 h 5959366"/>
              <a:gd name="connsiteX45" fmla="*/ 2722180 w 3951890"/>
              <a:gd name="connsiteY45" fmla="*/ 5927835 h 5959366"/>
              <a:gd name="connsiteX46" fmla="*/ 2837794 w 3951890"/>
              <a:gd name="connsiteY46" fmla="*/ 5917324 h 5959366"/>
              <a:gd name="connsiteX47" fmla="*/ 2774731 w 3951890"/>
              <a:gd name="connsiteY47" fmla="*/ 5686097 h 5959366"/>
              <a:gd name="connsiteX48" fmla="*/ 2680138 w 3951890"/>
              <a:gd name="connsiteY48" fmla="*/ 5423338 h 5959366"/>
              <a:gd name="connsiteX49" fmla="*/ 2711669 w 3951890"/>
              <a:gd name="connsiteY49" fmla="*/ 5044965 h 5959366"/>
              <a:gd name="connsiteX50" fmla="*/ 2711669 w 3951890"/>
              <a:gd name="connsiteY50" fmla="*/ 4740165 h 5959366"/>
              <a:gd name="connsiteX51" fmla="*/ 2879835 w 3951890"/>
              <a:gd name="connsiteY51" fmla="*/ 3983421 h 5959366"/>
              <a:gd name="connsiteX52" fmla="*/ 3174123 w 3951890"/>
              <a:gd name="connsiteY52" fmla="*/ 4277711 h 5959366"/>
              <a:gd name="connsiteX53" fmla="*/ 2932386 w 3951890"/>
              <a:gd name="connsiteY53" fmla="*/ 5234151 h 5959366"/>
              <a:gd name="connsiteX54" fmla="*/ 2974428 w 3951890"/>
              <a:gd name="connsiteY54" fmla="*/ 5675587 h 5959366"/>
              <a:gd name="connsiteX55" fmla="*/ 3090041 w 3951890"/>
              <a:gd name="connsiteY55" fmla="*/ 5770179 h 5959366"/>
              <a:gd name="connsiteX56" fmla="*/ 3310758 w 3951890"/>
              <a:gd name="connsiteY56" fmla="*/ 5780691 h 5959366"/>
              <a:gd name="connsiteX57" fmla="*/ 3489434 w 3951890"/>
              <a:gd name="connsiteY57" fmla="*/ 5717627 h 5959366"/>
              <a:gd name="connsiteX58" fmla="*/ 3626070 w 3951890"/>
              <a:gd name="connsiteY58" fmla="*/ 5644055 h 5959366"/>
              <a:gd name="connsiteX59" fmla="*/ 3783725 w 3951890"/>
              <a:gd name="connsiteY59" fmla="*/ 5454869 h 5959366"/>
              <a:gd name="connsiteX60" fmla="*/ 3899339 w 3951890"/>
              <a:gd name="connsiteY60" fmla="*/ 5150069 h 5959366"/>
              <a:gd name="connsiteX61" fmla="*/ 3951890 w 3951890"/>
              <a:gd name="connsiteY61" fmla="*/ 4487918 h 5959366"/>
              <a:gd name="connsiteX62" fmla="*/ 3941380 w 3951890"/>
              <a:gd name="connsiteY62" fmla="*/ 4172607 h 5959366"/>
              <a:gd name="connsiteX63" fmla="*/ 3668111 w 3951890"/>
              <a:gd name="connsiteY63" fmla="*/ 3857297 h 5959366"/>
              <a:gd name="connsiteX64" fmla="*/ 3457904 w 3951890"/>
              <a:gd name="connsiteY64" fmla="*/ 3037490 h 5959366"/>
              <a:gd name="connsiteX65" fmla="*/ 3279228 w 3951890"/>
              <a:gd name="connsiteY65" fmla="*/ 2543504 h 5959366"/>
              <a:gd name="connsiteX66" fmla="*/ 3090042 w 3951890"/>
              <a:gd name="connsiteY66" fmla="*/ 2291255 h 5959366"/>
              <a:gd name="connsiteX67" fmla="*/ 2911366 w 3951890"/>
              <a:gd name="connsiteY67" fmla="*/ 1923393 h 5959366"/>
              <a:gd name="connsiteX68" fmla="*/ 2764221 w 3951890"/>
              <a:gd name="connsiteY68" fmla="*/ 1681655 h 5959366"/>
              <a:gd name="connsiteX69" fmla="*/ 2827283 w 3951890"/>
              <a:gd name="connsiteY69" fmla="*/ 1282262 h 5959366"/>
              <a:gd name="connsiteX70" fmla="*/ 2890345 w 3951890"/>
              <a:gd name="connsiteY70" fmla="*/ 1187669 h 5959366"/>
              <a:gd name="connsiteX71" fmla="*/ 2858814 w 3951890"/>
              <a:gd name="connsiteY71" fmla="*/ 1534511 h 5959366"/>
              <a:gd name="connsiteX72" fmla="*/ 3016469 w 3951890"/>
              <a:gd name="connsiteY72" fmla="*/ 1996966 h 5959366"/>
              <a:gd name="connsiteX73" fmla="*/ 3563007 w 3951890"/>
              <a:gd name="connsiteY73" fmla="*/ 2017986 h 5959366"/>
              <a:gd name="connsiteX74" fmla="*/ 3668111 w 3951890"/>
              <a:gd name="connsiteY74" fmla="*/ 1828800 h 5959366"/>
              <a:gd name="connsiteX75" fmla="*/ 3436883 w 3951890"/>
              <a:gd name="connsiteY75" fmla="*/ 1597573 h 5959366"/>
              <a:gd name="connsiteX76" fmla="*/ 3657600 w 3951890"/>
              <a:gd name="connsiteY76" fmla="*/ 1219200 h 5959366"/>
              <a:gd name="connsiteX77" fmla="*/ 3594538 w 3951890"/>
              <a:gd name="connsiteY77" fmla="*/ 630621 h 5959366"/>
              <a:gd name="connsiteX78" fmla="*/ 3520966 w 3951890"/>
              <a:gd name="connsiteY78" fmla="*/ 515007 h 5959366"/>
              <a:gd name="connsiteX79" fmla="*/ 3069021 w 3951890"/>
              <a:gd name="connsiteY79" fmla="*/ 283780 h 5959366"/>
              <a:gd name="connsiteX80" fmla="*/ 2816773 w 3951890"/>
              <a:gd name="connsiteY80" fmla="*/ 231228 h 5959366"/>
              <a:gd name="connsiteX81" fmla="*/ 2606566 w 3951890"/>
              <a:gd name="connsiteY81" fmla="*/ 42042 h 5959366"/>
              <a:gd name="connsiteX82" fmla="*/ 2469931 w 3951890"/>
              <a:gd name="connsiteY82" fmla="*/ 31532 h 5959366"/>
              <a:gd name="connsiteX83" fmla="*/ 2322786 w 3951890"/>
              <a:gd name="connsiteY83" fmla="*/ 294290 h 5959366"/>
              <a:gd name="connsiteX84" fmla="*/ 2123090 w 3951890"/>
              <a:gd name="connsiteY84" fmla="*/ 493986 h 5959366"/>
              <a:gd name="connsiteX85" fmla="*/ 1828801 w 3951890"/>
              <a:gd name="connsiteY85" fmla="*/ 588580 h 5959366"/>
              <a:gd name="connsiteX86" fmla="*/ 1597573 w 3951890"/>
              <a:gd name="connsiteY86" fmla="*/ 620110 h 5959366"/>
              <a:gd name="connsiteX87" fmla="*/ 1408387 w 3951890"/>
              <a:gd name="connsiteY87" fmla="*/ 388883 h 5959366"/>
              <a:gd name="connsiteX88" fmla="*/ 1271752 w 3951890"/>
              <a:gd name="connsiteY88" fmla="*/ 73572 h 5959366"/>
              <a:gd name="connsiteX89" fmla="*/ 1124607 w 3951890"/>
              <a:gd name="connsiteY89" fmla="*/ 0 h 5959366"/>
              <a:gd name="connsiteX0" fmla="*/ 1124607 w 3951890"/>
              <a:gd name="connsiteY0" fmla="*/ 0 h 5959366"/>
              <a:gd name="connsiteX1" fmla="*/ 935421 w 3951890"/>
              <a:gd name="connsiteY1" fmla="*/ 388883 h 5959366"/>
              <a:gd name="connsiteX2" fmla="*/ 399393 w 3951890"/>
              <a:gd name="connsiteY2" fmla="*/ 536028 h 5959366"/>
              <a:gd name="connsiteX3" fmla="*/ 84083 w 3951890"/>
              <a:gd name="connsiteY3" fmla="*/ 819807 h 5959366"/>
              <a:gd name="connsiteX4" fmla="*/ 84083 w 3951890"/>
              <a:gd name="connsiteY4" fmla="*/ 1093076 h 5959366"/>
              <a:gd name="connsiteX5" fmla="*/ 294290 w 3951890"/>
              <a:gd name="connsiteY5" fmla="*/ 1492469 h 5959366"/>
              <a:gd name="connsiteX6" fmla="*/ 399394 w 3951890"/>
              <a:gd name="connsiteY6" fmla="*/ 1660634 h 5959366"/>
              <a:gd name="connsiteX7" fmla="*/ 430924 w 3951890"/>
              <a:gd name="connsiteY7" fmla="*/ 1870841 h 5959366"/>
              <a:gd name="connsiteX8" fmla="*/ 630621 w 3951890"/>
              <a:gd name="connsiteY8" fmla="*/ 1923394 h 5959366"/>
              <a:gd name="connsiteX9" fmla="*/ 819807 w 3951890"/>
              <a:gd name="connsiteY9" fmla="*/ 1671145 h 5959366"/>
              <a:gd name="connsiteX10" fmla="*/ 756745 w 3951890"/>
              <a:gd name="connsiteY10" fmla="*/ 1250731 h 5959366"/>
              <a:gd name="connsiteX11" fmla="*/ 672662 w 3951890"/>
              <a:gd name="connsiteY11" fmla="*/ 1051035 h 5959366"/>
              <a:gd name="connsiteX12" fmla="*/ 851338 w 3951890"/>
              <a:gd name="connsiteY12" fmla="*/ 1008993 h 5959366"/>
              <a:gd name="connsiteX13" fmla="*/ 1019504 w 3951890"/>
              <a:gd name="connsiteY13" fmla="*/ 1481959 h 5959366"/>
              <a:gd name="connsiteX14" fmla="*/ 1051035 w 3951890"/>
              <a:gd name="connsiteY14" fmla="*/ 1891862 h 5959366"/>
              <a:gd name="connsiteX15" fmla="*/ 998483 w 3951890"/>
              <a:gd name="connsiteY15" fmla="*/ 2364828 h 5959366"/>
              <a:gd name="connsiteX16" fmla="*/ 420414 w 3951890"/>
              <a:gd name="connsiteY16" fmla="*/ 3499945 h 5959366"/>
              <a:gd name="connsiteX17" fmla="*/ 346842 w 3951890"/>
              <a:gd name="connsiteY17" fmla="*/ 3626070 h 5959366"/>
              <a:gd name="connsiteX18" fmla="*/ 357352 w 3951890"/>
              <a:gd name="connsiteY18" fmla="*/ 3710152 h 5959366"/>
              <a:gd name="connsiteX19" fmla="*/ 325821 w 3951890"/>
              <a:gd name="connsiteY19" fmla="*/ 3815255 h 5959366"/>
              <a:gd name="connsiteX20" fmla="*/ 262759 w 3951890"/>
              <a:gd name="connsiteY20" fmla="*/ 4025462 h 5959366"/>
              <a:gd name="connsiteX21" fmla="*/ 157656 w 3951890"/>
              <a:gd name="connsiteY21" fmla="*/ 4550979 h 5959366"/>
              <a:gd name="connsiteX22" fmla="*/ 0 w 3951890"/>
              <a:gd name="connsiteY22" fmla="*/ 5139559 h 5959366"/>
              <a:gd name="connsiteX23" fmla="*/ 21021 w 3951890"/>
              <a:gd name="connsiteY23" fmla="*/ 5255172 h 5959366"/>
              <a:gd name="connsiteX24" fmla="*/ 115615 w 3951890"/>
              <a:gd name="connsiteY24" fmla="*/ 5297213 h 5959366"/>
              <a:gd name="connsiteX25" fmla="*/ 168166 w 3951890"/>
              <a:gd name="connsiteY25" fmla="*/ 5391807 h 5959366"/>
              <a:gd name="connsiteX26" fmla="*/ 420415 w 3951890"/>
              <a:gd name="connsiteY26" fmla="*/ 5370787 h 5959366"/>
              <a:gd name="connsiteX27" fmla="*/ 536028 w 3951890"/>
              <a:gd name="connsiteY27" fmla="*/ 5318234 h 5959366"/>
              <a:gd name="connsiteX28" fmla="*/ 630620 w 3951890"/>
              <a:gd name="connsiteY28" fmla="*/ 5297214 h 5959366"/>
              <a:gd name="connsiteX29" fmla="*/ 714702 w 3951890"/>
              <a:gd name="connsiteY29" fmla="*/ 4929352 h 5959366"/>
              <a:gd name="connsiteX30" fmla="*/ 756745 w 3951890"/>
              <a:gd name="connsiteY30" fmla="*/ 4572000 h 5959366"/>
              <a:gd name="connsiteX31" fmla="*/ 903889 w 3951890"/>
              <a:gd name="connsiteY31" fmla="*/ 4014952 h 5959366"/>
              <a:gd name="connsiteX32" fmla="*/ 966952 w 3951890"/>
              <a:gd name="connsiteY32" fmla="*/ 4824249 h 5959366"/>
              <a:gd name="connsiteX33" fmla="*/ 987973 w 3951890"/>
              <a:gd name="connsiteY33" fmla="*/ 4981903 h 5959366"/>
              <a:gd name="connsiteX34" fmla="*/ 1103587 w 3951890"/>
              <a:gd name="connsiteY34" fmla="*/ 5108026 h 5959366"/>
              <a:gd name="connsiteX35" fmla="*/ 1240220 w 3951890"/>
              <a:gd name="connsiteY35" fmla="*/ 5108028 h 5959366"/>
              <a:gd name="connsiteX36" fmla="*/ 1366345 w 3951890"/>
              <a:gd name="connsiteY36" fmla="*/ 5087007 h 5959366"/>
              <a:gd name="connsiteX37" fmla="*/ 1587062 w 3951890"/>
              <a:gd name="connsiteY37" fmla="*/ 4614041 h 5959366"/>
              <a:gd name="connsiteX38" fmla="*/ 1692166 w 3951890"/>
              <a:gd name="connsiteY38" fmla="*/ 4172608 h 5959366"/>
              <a:gd name="connsiteX39" fmla="*/ 2070539 w 3951890"/>
              <a:gd name="connsiteY39" fmla="*/ 4288220 h 5959366"/>
              <a:gd name="connsiteX40" fmla="*/ 2217683 w 3951890"/>
              <a:gd name="connsiteY40" fmla="*/ 4708636 h 5959366"/>
              <a:gd name="connsiteX41" fmla="*/ 2280745 w 3951890"/>
              <a:gd name="connsiteY41" fmla="*/ 5265683 h 5959366"/>
              <a:gd name="connsiteX42" fmla="*/ 2354317 w 3951890"/>
              <a:gd name="connsiteY42" fmla="*/ 5612524 h 5959366"/>
              <a:gd name="connsiteX43" fmla="*/ 2417381 w 3951890"/>
              <a:gd name="connsiteY43" fmla="*/ 5791199 h 5959366"/>
              <a:gd name="connsiteX44" fmla="*/ 2575035 w 3951890"/>
              <a:gd name="connsiteY44" fmla="*/ 5959366 h 5959366"/>
              <a:gd name="connsiteX45" fmla="*/ 2722180 w 3951890"/>
              <a:gd name="connsiteY45" fmla="*/ 5927835 h 5959366"/>
              <a:gd name="connsiteX46" fmla="*/ 2680138 w 3951890"/>
              <a:gd name="connsiteY46" fmla="*/ 5717628 h 5959366"/>
              <a:gd name="connsiteX47" fmla="*/ 2774731 w 3951890"/>
              <a:gd name="connsiteY47" fmla="*/ 5686097 h 5959366"/>
              <a:gd name="connsiteX48" fmla="*/ 2680138 w 3951890"/>
              <a:gd name="connsiteY48" fmla="*/ 5423338 h 5959366"/>
              <a:gd name="connsiteX49" fmla="*/ 2711669 w 3951890"/>
              <a:gd name="connsiteY49" fmla="*/ 5044965 h 5959366"/>
              <a:gd name="connsiteX50" fmla="*/ 2711669 w 3951890"/>
              <a:gd name="connsiteY50" fmla="*/ 4740165 h 5959366"/>
              <a:gd name="connsiteX51" fmla="*/ 2879835 w 3951890"/>
              <a:gd name="connsiteY51" fmla="*/ 3983421 h 5959366"/>
              <a:gd name="connsiteX52" fmla="*/ 3174123 w 3951890"/>
              <a:gd name="connsiteY52" fmla="*/ 4277711 h 5959366"/>
              <a:gd name="connsiteX53" fmla="*/ 2932386 w 3951890"/>
              <a:gd name="connsiteY53" fmla="*/ 5234151 h 5959366"/>
              <a:gd name="connsiteX54" fmla="*/ 2974428 w 3951890"/>
              <a:gd name="connsiteY54" fmla="*/ 5675587 h 5959366"/>
              <a:gd name="connsiteX55" fmla="*/ 3090041 w 3951890"/>
              <a:gd name="connsiteY55" fmla="*/ 5770179 h 5959366"/>
              <a:gd name="connsiteX56" fmla="*/ 3310758 w 3951890"/>
              <a:gd name="connsiteY56" fmla="*/ 5780691 h 5959366"/>
              <a:gd name="connsiteX57" fmla="*/ 3489434 w 3951890"/>
              <a:gd name="connsiteY57" fmla="*/ 5717627 h 5959366"/>
              <a:gd name="connsiteX58" fmla="*/ 3626070 w 3951890"/>
              <a:gd name="connsiteY58" fmla="*/ 5644055 h 5959366"/>
              <a:gd name="connsiteX59" fmla="*/ 3783725 w 3951890"/>
              <a:gd name="connsiteY59" fmla="*/ 5454869 h 5959366"/>
              <a:gd name="connsiteX60" fmla="*/ 3899339 w 3951890"/>
              <a:gd name="connsiteY60" fmla="*/ 5150069 h 5959366"/>
              <a:gd name="connsiteX61" fmla="*/ 3951890 w 3951890"/>
              <a:gd name="connsiteY61" fmla="*/ 4487918 h 5959366"/>
              <a:gd name="connsiteX62" fmla="*/ 3941380 w 3951890"/>
              <a:gd name="connsiteY62" fmla="*/ 4172607 h 5959366"/>
              <a:gd name="connsiteX63" fmla="*/ 3668111 w 3951890"/>
              <a:gd name="connsiteY63" fmla="*/ 3857297 h 5959366"/>
              <a:gd name="connsiteX64" fmla="*/ 3457904 w 3951890"/>
              <a:gd name="connsiteY64" fmla="*/ 3037490 h 5959366"/>
              <a:gd name="connsiteX65" fmla="*/ 3279228 w 3951890"/>
              <a:gd name="connsiteY65" fmla="*/ 2543504 h 5959366"/>
              <a:gd name="connsiteX66" fmla="*/ 3090042 w 3951890"/>
              <a:gd name="connsiteY66" fmla="*/ 2291255 h 5959366"/>
              <a:gd name="connsiteX67" fmla="*/ 2911366 w 3951890"/>
              <a:gd name="connsiteY67" fmla="*/ 1923393 h 5959366"/>
              <a:gd name="connsiteX68" fmla="*/ 2764221 w 3951890"/>
              <a:gd name="connsiteY68" fmla="*/ 1681655 h 5959366"/>
              <a:gd name="connsiteX69" fmla="*/ 2827283 w 3951890"/>
              <a:gd name="connsiteY69" fmla="*/ 1282262 h 5959366"/>
              <a:gd name="connsiteX70" fmla="*/ 2890345 w 3951890"/>
              <a:gd name="connsiteY70" fmla="*/ 1187669 h 5959366"/>
              <a:gd name="connsiteX71" fmla="*/ 2858814 w 3951890"/>
              <a:gd name="connsiteY71" fmla="*/ 1534511 h 5959366"/>
              <a:gd name="connsiteX72" fmla="*/ 3016469 w 3951890"/>
              <a:gd name="connsiteY72" fmla="*/ 1996966 h 5959366"/>
              <a:gd name="connsiteX73" fmla="*/ 3563007 w 3951890"/>
              <a:gd name="connsiteY73" fmla="*/ 2017986 h 5959366"/>
              <a:gd name="connsiteX74" fmla="*/ 3668111 w 3951890"/>
              <a:gd name="connsiteY74" fmla="*/ 1828800 h 5959366"/>
              <a:gd name="connsiteX75" fmla="*/ 3436883 w 3951890"/>
              <a:gd name="connsiteY75" fmla="*/ 1597573 h 5959366"/>
              <a:gd name="connsiteX76" fmla="*/ 3657600 w 3951890"/>
              <a:gd name="connsiteY76" fmla="*/ 1219200 h 5959366"/>
              <a:gd name="connsiteX77" fmla="*/ 3594538 w 3951890"/>
              <a:gd name="connsiteY77" fmla="*/ 630621 h 5959366"/>
              <a:gd name="connsiteX78" fmla="*/ 3520966 w 3951890"/>
              <a:gd name="connsiteY78" fmla="*/ 515007 h 5959366"/>
              <a:gd name="connsiteX79" fmla="*/ 3069021 w 3951890"/>
              <a:gd name="connsiteY79" fmla="*/ 283780 h 5959366"/>
              <a:gd name="connsiteX80" fmla="*/ 2816773 w 3951890"/>
              <a:gd name="connsiteY80" fmla="*/ 231228 h 5959366"/>
              <a:gd name="connsiteX81" fmla="*/ 2606566 w 3951890"/>
              <a:gd name="connsiteY81" fmla="*/ 42042 h 5959366"/>
              <a:gd name="connsiteX82" fmla="*/ 2469931 w 3951890"/>
              <a:gd name="connsiteY82" fmla="*/ 31532 h 5959366"/>
              <a:gd name="connsiteX83" fmla="*/ 2322786 w 3951890"/>
              <a:gd name="connsiteY83" fmla="*/ 294290 h 5959366"/>
              <a:gd name="connsiteX84" fmla="*/ 2123090 w 3951890"/>
              <a:gd name="connsiteY84" fmla="*/ 493986 h 5959366"/>
              <a:gd name="connsiteX85" fmla="*/ 1828801 w 3951890"/>
              <a:gd name="connsiteY85" fmla="*/ 588580 h 5959366"/>
              <a:gd name="connsiteX86" fmla="*/ 1597573 w 3951890"/>
              <a:gd name="connsiteY86" fmla="*/ 620110 h 5959366"/>
              <a:gd name="connsiteX87" fmla="*/ 1408387 w 3951890"/>
              <a:gd name="connsiteY87" fmla="*/ 388883 h 5959366"/>
              <a:gd name="connsiteX88" fmla="*/ 1271752 w 3951890"/>
              <a:gd name="connsiteY88" fmla="*/ 73572 h 5959366"/>
              <a:gd name="connsiteX89" fmla="*/ 1124607 w 3951890"/>
              <a:gd name="connsiteY89" fmla="*/ 0 h 5959366"/>
              <a:gd name="connsiteX0" fmla="*/ 1124607 w 3951890"/>
              <a:gd name="connsiteY0" fmla="*/ 0 h 5959366"/>
              <a:gd name="connsiteX1" fmla="*/ 935421 w 3951890"/>
              <a:gd name="connsiteY1" fmla="*/ 388883 h 5959366"/>
              <a:gd name="connsiteX2" fmla="*/ 399393 w 3951890"/>
              <a:gd name="connsiteY2" fmla="*/ 536028 h 5959366"/>
              <a:gd name="connsiteX3" fmla="*/ 84083 w 3951890"/>
              <a:gd name="connsiteY3" fmla="*/ 819807 h 5959366"/>
              <a:gd name="connsiteX4" fmla="*/ 84083 w 3951890"/>
              <a:gd name="connsiteY4" fmla="*/ 1093076 h 5959366"/>
              <a:gd name="connsiteX5" fmla="*/ 294290 w 3951890"/>
              <a:gd name="connsiteY5" fmla="*/ 1492469 h 5959366"/>
              <a:gd name="connsiteX6" fmla="*/ 399394 w 3951890"/>
              <a:gd name="connsiteY6" fmla="*/ 1660634 h 5959366"/>
              <a:gd name="connsiteX7" fmla="*/ 430924 w 3951890"/>
              <a:gd name="connsiteY7" fmla="*/ 1870841 h 5959366"/>
              <a:gd name="connsiteX8" fmla="*/ 630621 w 3951890"/>
              <a:gd name="connsiteY8" fmla="*/ 1923394 h 5959366"/>
              <a:gd name="connsiteX9" fmla="*/ 819807 w 3951890"/>
              <a:gd name="connsiteY9" fmla="*/ 1671145 h 5959366"/>
              <a:gd name="connsiteX10" fmla="*/ 756745 w 3951890"/>
              <a:gd name="connsiteY10" fmla="*/ 1250731 h 5959366"/>
              <a:gd name="connsiteX11" fmla="*/ 672662 w 3951890"/>
              <a:gd name="connsiteY11" fmla="*/ 1051035 h 5959366"/>
              <a:gd name="connsiteX12" fmla="*/ 851338 w 3951890"/>
              <a:gd name="connsiteY12" fmla="*/ 1008993 h 5959366"/>
              <a:gd name="connsiteX13" fmla="*/ 1019504 w 3951890"/>
              <a:gd name="connsiteY13" fmla="*/ 1481959 h 5959366"/>
              <a:gd name="connsiteX14" fmla="*/ 1051035 w 3951890"/>
              <a:gd name="connsiteY14" fmla="*/ 1891862 h 5959366"/>
              <a:gd name="connsiteX15" fmla="*/ 998483 w 3951890"/>
              <a:gd name="connsiteY15" fmla="*/ 2364828 h 5959366"/>
              <a:gd name="connsiteX16" fmla="*/ 420414 w 3951890"/>
              <a:gd name="connsiteY16" fmla="*/ 3499945 h 5959366"/>
              <a:gd name="connsiteX17" fmla="*/ 346842 w 3951890"/>
              <a:gd name="connsiteY17" fmla="*/ 3626070 h 5959366"/>
              <a:gd name="connsiteX18" fmla="*/ 357352 w 3951890"/>
              <a:gd name="connsiteY18" fmla="*/ 3710152 h 5959366"/>
              <a:gd name="connsiteX19" fmla="*/ 325821 w 3951890"/>
              <a:gd name="connsiteY19" fmla="*/ 3815255 h 5959366"/>
              <a:gd name="connsiteX20" fmla="*/ 262759 w 3951890"/>
              <a:gd name="connsiteY20" fmla="*/ 4025462 h 5959366"/>
              <a:gd name="connsiteX21" fmla="*/ 157656 w 3951890"/>
              <a:gd name="connsiteY21" fmla="*/ 4550979 h 5959366"/>
              <a:gd name="connsiteX22" fmla="*/ 0 w 3951890"/>
              <a:gd name="connsiteY22" fmla="*/ 5139559 h 5959366"/>
              <a:gd name="connsiteX23" fmla="*/ 21021 w 3951890"/>
              <a:gd name="connsiteY23" fmla="*/ 5255172 h 5959366"/>
              <a:gd name="connsiteX24" fmla="*/ 115615 w 3951890"/>
              <a:gd name="connsiteY24" fmla="*/ 5297213 h 5959366"/>
              <a:gd name="connsiteX25" fmla="*/ 168166 w 3951890"/>
              <a:gd name="connsiteY25" fmla="*/ 5391807 h 5959366"/>
              <a:gd name="connsiteX26" fmla="*/ 420415 w 3951890"/>
              <a:gd name="connsiteY26" fmla="*/ 5370787 h 5959366"/>
              <a:gd name="connsiteX27" fmla="*/ 536028 w 3951890"/>
              <a:gd name="connsiteY27" fmla="*/ 5318234 h 5959366"/>
              <a:gd name="connsiteX28" fmla="*/ 630620 w 3951890"/>
              <a:gd name="connsiteY28" fmla="*/ 5297214 h 5959366"/>
              <a:gd name="connsiteX29" fmla="*/ 714702 w 3951890"/>
              <a:gd name="connsiteY29" fmla="*/ 4929352 h 5959366"/>
              <a:gd name="connsiteX30" fmla="*/ 756745 w 3951890"/>
              <a:gd name="connsiteY30" fmla="*/ 4572000 h 5959366"/>
              <a:gd name="connsiteX31" fmla="*/ 903889 w 3951890"/>
              <a:gd name="connsiteY31" fmla="*/ 4014952 h 5959366"/>
              <a:gd name="connsiteX32" fmla="*/ 966952 w 3951890"/>
              <a:gd name="connsiteY32" fmla="*/ 4824249 h 5959366"/>
              <a:gd name="connsiteX33" fmla="*/ 987973 w 3951890"/>
              <a:gd name="connsiteY33" fmla="*/ 4981903 h 5959366"/>
              <a:gd name="connsiteX34" fmla="*/ 1103587 w 3951890"/>
              <a:gd name="connsiteY34" fmla="*/ 5108026 h 5959366"/>
              <a:gd name="connsiteX35" fmla="*/ 1240220 w 3951890"/>
              <a:gd name="connsiteY35" fmla="*/ 5108028 h 5959366"/>
              <a:gd name="connsiteX36" fmla="*/ 1366345 w 3951890"/>
              <a:gd name="connsiteY36" fmla="*/ 5087007 h 5959366"/>
              <a:gd name="connsiteX37" fmla="*/ 1587062 w 3951890"/>
              <a:gd name="connsiteY37" fmla="*/ 4614041 h 5959366"/>
              <a:gd name="connsiteX38" fmla="*/ 1692166 w 3951890"/>
              <a:gd name="connsiteY38" fmla="*/ 4172608 h 5959366"/>
              <a:gd name="connsiteX39" fmla="*/ 2070539 w 3951890"/>
              <a:gd name="connsiteY39" fmla="*/ 4288220 h 5959366"/>
              <a:gd name="connsiteX40" fmla="*/ 2217683 w 3951890"/>
              <a:gd name="connsiteY40" fmla="*/ 4708636 h 5959366"/>
              <a:gd name="connsiteX41" fmla="*/ 2280745 w 3951890"/>
              <a:gd name="connsiteY41" fmla="*/ 5265683 h 5959366"/>
              <a:gd name="connsiteX42" fmla="*/ 2354317 w 3951890"/>
              <a:gd name="connsiteY42" fmla="*/ 5612524 h 5959366"/>
              <a:gd name="connsiteX43" fmla="*/ 2417381 w 3951890"/>
              <a:gd name="connsiteY43" fmla="*/ 5791199 h 5959366"/>
              <a:gd name="connsiteX44" fmla="*/ 2575035 w 3951890"/>
              <a:gd name="connsiteY44" fmla="*/ 5959366 h 5959366"/>
              <a:gd name="connsiteX45" fmla="*/ 2543504 w 3951890"/>
              <a:gd name="connsiteY45" fmla="*/ 5696608 h 5959366"/>
              <a:gd name="connsiteX46" fmla="*/ 2680138 w 3951890"/>
              <a:gd name="connsiteY46" fmla="*/ 5717628 h 5959366"/>
              <a:gd name="connsiteX47" fmla="*/ 2774731 w 3951890"/>
              <a:gd name="connsiteY47" fmla="*/ 5686097 h 5959366"/>
              <a:gd name="connsiteX48" fmla="*/ 2680138 w 3951890"/>
              <a:gd name="connsiteY48" fmla="*/ 5423338 h 5959366"/>
              <a:gd name="connsiteX49" fmla="*/ 2711669 w 3951890"/>
              <a:gd name="connsiteY49" fmla="*/ 5044965 h 5959366"/>
              <a:gd name="connsiteX50" fmla="*/ 2711669 w 3951890"/>
              <a:gd name="connsiteY50" fmla="*/ 4740165 h 5959366"/>
              <a:gd name="connsiteX51" fmla="*/ 2879835 w 3951890"/>
              <a:gd name="connsiteY51" fmla="*/ 3983421 h 5959366"/>
              <a:gd name="connsiteX52" fmla="*/ 3174123 w 3951890"/>
              <a:gd name="connsiteY52" fmla="*/ 4277711 h 5959366"/>
              <a:gd name="connsiteX53" fmla="*/ 2932386 w 3951890"/>
              <a:gd name="connsiteY53" fmla="*/ 5234151 h 5959366"/>
              <a:gd name="connsiteX54" fmla="*/ 2974428 w 3951890"/>
              <a:gd name="connsiteY54" fmla="*/ 5675587 h 5959366"/>
              <a:gd name="connsiteX55" fmla="*/ 3090041 w 3951890"/>
              <a:gd name="connsiteY55" fmla="*/ 5770179 h 5959366"/>
              <a:gd name="connsiteX56" fmla="*/ 3310758 w 3951890"/>
              <a:gd name="connsiteY56" fmla="*/ 5780691 h 5959366"/>
              <a:gd name="connsiteX57" fmla="*/ 3489434 w 3951890"/>
              <a:gd name="connsiteY57" fmla="*/ 5717627 h 5959366"/>
              <a:gd name="connsiteX58" fmla="*/ 3626070 w 3951890"/>
              <a:gd name="connsiteY58" fmla="*/ 5644055 h 5959366"/>
              <a:gd name="connsiteX59" fmla="*/ 3783725 w 3951890"/>
              <a:gd name="connsiteY59" fmla="*/ 5454869 h 5959366"/>
              <a:gd name="connsiteX60" fmla="*/ 3899339 w 3951890"/>
              <a:gd name="connsiteY60" fmla="*/ 5150069 h 5959366"/>
              <a:gd name="connsiteX61" fmla="*/ 3951890 w 3951890"/>
              <a:gd name="connsiteY61" fmla="*/ 4487918 h 5959366"/>
              <a:gd name="connsiteX62" fmla="*/ 3941380 w 3951890"/>
              <a:gd name="connsiteY62" fmla="*/ 4172607 h 5959366"/>
              <a:gd name="connsiteX63" fmla="*/ 3668111 w 3951890"/>
              <a:gd name="connsiteY63" fmla="*/ 3857297 h 5959366"/>
              <a:gd name="connsiteX64" fmla="*/ 3457904 w 3951890"/>
              <a:gd name="connsiteY64" fmla="*/ 3037490 h 5959366"/>
              <a:gd name="connsiteX65" fmla="*/ 3279228 w 3951890"/>
              <a:gd name="connsiteY65" fmla="*/ 2543504 h 5959366"/>
              <a:gd name="connsiteX66" fmla="*/ 3090042 w 3951890"/>
              <a:gd name="connsiteY66" fmla="*/ 2291255 h 5959366"/>
              <a:gd name="connsiteX67" fmla="*/ 2911366 w 3951890"/>
              <a:gd name="connsiteY67" fmla="*/ 1923393 h 5959366"/>
              <a:gd name="connsiteX68" fmla="*/ 2764221 w 3951890"/>
              <a:gd name="connsiteY68" fmla="*/ 1681655 h 5959366"/>
              <a:gd name="connsiteX69" fmla="*/ 2827283 w 3951890"/>
              <a:gd name="connsiteY69" fmla="*/ 1282262 h 5959366"/>
              <a:gd name="connsiteX70" fmla="*/ 2890345 w 3951890"/>
              <a:gd name="connsiteY70" fmla="*/ 1187669 h 5959366"/>
              <a:gd name="connsiteX71" fmla="*/ 2858814 w 3951890"/>
              <a:gd name="connsiteY71" fmla="*/ 1534511 h 5959366"/>
              <a:gd name="connsiteX72" fmla="*/ 3016469 w 3951890"/>
              <a:gd name="connsiteY72" fmla="*/ 1996966 h 5959366"/>
              <a:gd name="connsiteX73" fmla="*/ 3563007 w 3951890"/>
              <a:gd name="connsiteY73" fmla="*/ 2017986 h 5959366"/>
              <a:gd name="connsiteX74" fmla="*/ 3668111 w 3951890"/>
              <a:gd name="connsiteY74" fmla="*/ 1828800 h 5959366"/>
              <a:gd name="connsiteX75" fmla="*/ 3436883 w 3951890"/>
              <a:gd name="connsiteY75" fmla="*/ 1597573 h 5959366"/>
              <a:gd name="connsiteX76" fmla="*/ 3657600 w 3951890"/>
              <a:gd name="connsiteY76" fmla="*/ 1219200 h 5959366"/>
              <a:gd name="connsiteX77" fmla="*/ 3594538 w 3951890"/>
              <a:gd name="connsiteY77" fmla="*/ 630621 h 5959366"/>
              <a:gd name="connsiteX78" fmla="*/ 3520966 w 3951890"/>
              <a:gd name="connsiteY78" fmla="*/ 515007 h 5959366"/>
              <a:gd name="connsiteX79" fmla="*/ 3069021 w 3951890"/>
              <a:gd name="connsiteY79" fmla="*/ 283780 h 5959366"/>
              <a:gd name="connsiteX80" fmla="*/ 2816773 w 3951890"/>
              <a:gd name="connsiteY80" fmla="*/ 231228 h 5959366"/>
              <a:gd name="connsiteX81" fmla="*/ 2606566 w 3951890"/>
              <a:gd name="connsiteY81" fmla="*/ 42042 h 5959366"/>
              <a:gd name="connsiteX82" fmla="*/ 2469931 w 3951890"/>
              <a:gd name="connsiteY82" fmla="*/ 31532 h 5959366"/>
              <a:gd name="connsiteX83" fmla="*/ 2322786 w 3951890"/>
              <a:gd name="connsiteY83" fmla="*/ 294290 h 5959366"/>
              <a:gd name="connsiteX84" fmla="*/ 2123090 w 3951890"/>
              <a:gd name="connsiteY84" fmla="*/ 493986 h 5959366"/>
              <a:gd name="connsiteX85" fmla="*/ 1828801 w 3951890"/>
              <a:gd name="connsiteY85" fmla="*/ 588580 h 5959366"/>
              <a:gd name="connsiteX86" fmla="*/ 1597573 w 3951890"/>
              <a:gd name="connsiteY86" fmla="*/ 620110 h 5959366"/>
              <a:gd name="connsiteX87" fmla="*/ 1408387 w 3951890"/>
              <a:gd name="connsiteY87" fmla="*/ 388883 h 5959366"/>
              <a:gd name="connsiteX88" fmla="*/ 1271752 w 3951890"/>
              <a:gd name="connsiteY88" fmla="*/ 73572 h 5959366"/>
              <a:gd name="connsiteX89" fmla="*/ 1124607 w 3951890"/>
              <a:gd name="connsiteY89" fmla="*/ 0 h 5959366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288220 h 5797984"/>
              <a:gd name="connsiteX40" fmla="*/ 2217683 w 3951890"/>
              <a:gd name="connsiteY40" fmla="*/ 4708636 h 5797984"/>
              <a:gd name="connsiteX41" fmla="*/ 2280745 w 3951890"/>
              <a:gd name="connsiteY41" fmla="*/ 5265683 h 5797984"/>
              <a:gd name="connsiteX42" fmla="*/ 2354317 w 3951890"/>
              <a:gd name="connsiteY42" fmla="*/ 5612524 h 5797984"/>
              <a:gd name="connsiteX43" fmla="*/ 2417381 w 3951890"/>
              <a:gd name="connsiteY43" fmla="*/ 5791199 h 5797984"/>
              <a:gd name="connsiteX44" fmla="*/ 2396359 w 3951890"/>
              <a:gd name="connsiteY44" fmla="*/ 5675587 h 5797984"/>
              <a:gd name="connsiteX45" fmla="*/ 2543504 w 3951890"/>
              <a:gd name="connsiteY45" fmla="*/ 5696608 h 5797984"/>
              <a:gd name="connsiteX46" fmla="*/ 2680138 w 3951890"/>
              <a:gd name="connsiteY46" fmla="*/ 5717628 h 5797984"/>
              <a:gd name="connsiteX47" fmla="*/ 2774731 w 3951890"/>
              <a:gd name="connsiteY47" fmla="*/ 5686097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288220 h 5797984"/>
              <a:gd name="connsiteX40" fmla="*/ 2217683 w 3951890"/>
              <a:gd name="connsiteY40" fmla="*/ 4708636 h 5797984"/>
              <a:gd name="connsiteX41" fmla="*/ 2280745 w 3951890"/>
              <a:gd name="connsiteY41" fmla="*/ 5265683 h 5797984"/>
              <a:gd name="connsiteX42" fmla="*/ 2354317 w 3951890"/>
              <a:gd name="connsiteY42" fmla="*/ 5612524 h 5797984"/>
              <a:gd name="connsiteX43" fmla="*/ 2417381 w 3951890"/>
              <a:gd name="connsiteY43" fmla="*/ 5791199 h 5797984"/>
              <a:gd name="connsiteX44" fmla="*/ 2396359 w 3951890"/>
              <a:gd name="connsiteY44" fmla="*/ 5675587 h 5797984"/>
              <a:gd name="connsiteX45" fmla="*/ 2554014 w 3951890"/>
              <a:gd name="connsiteY45" fmla="*/ 5559974 h 5797984"/>
              <a:gd name="connsiteX46" fmla="*/ 2680138 w 3951890"/>
              <a:gd name="connsiteY46" fmla="*/ 5717628 h 5797984"/>
              <a:gd name="connsiteX47" fmla="*/ 2774731 w 3951890"/>
              <a:gd name="connsiteY47" fmla="*/ 5686097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288220 h 5797984"/>
              <a:gd name="connsiteX40" fmla="*/ 2217683 w 3951890"/>
              <a:gd name="connsiteY40" fmla="*/ 4708636 h 5797984"/>
              <a:gd name="connsiteX41" fmla="*/ 2280745 w 3951890"/>
              <a:gd name="connsiteY41" fmla="*/ 5265683 h 5797984"/>
              <a:gd name="connsiteX42" fmla="*/ 2354317 w 3951890"/>
              <a:gd name="connsiteY42" fmla="*/ 5612524 h 5797984"/>
              <a:gd name="connsiteX43" fmla="*/ 2417381 w 3951890"/>
              <a:gd name="connsiteY43" fmla="*/ 5791199 h 5797984"/>
              <a:gd name="connsiteX44" fmla="*/ 2396359 w 3951890"/>
              <a:gd name="connsiteY44" fmla="*/ 5675587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774731 w 3951890"/>
              <a:gd name="connsiteY47" fmla="*/ 5686097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288220 h 5797984"/>
              <a:gd name="connsiteX40" fmla="*/ 2217683 w 3951890"/>
              <a:gd name="connsiteY40" fmla="*/ 4708636 h 5797984"/>
              <a:gd name="connsiteX41" fmla="*/ 2280745 w 3951890"/>
              <a:gd name="connsiteY41" fmla="*/ 5265683 h 5797984"/>
              <a:gd name="connsiteX42" fmla="*/ 2354317 w 3951890"/>
              <a:gd name="connsiteY42" fmla="*/ 5612524 h 5797984"/>
              <a:gd name="connsiteX43" fmla="*/ 2417381 w 3951890"/>
              <a:gd name="connsiteY43" fmla="*/ 5791199 h 5797984"/>
              <a:gd name="connsiteX44" fmla="*/ 2396359 w 3951890"/>
              <a:gd name="connsiteY44" fmla="*/ 5675587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690648 w 3951890"/>
              <a:gd name="connsiteY47" fmla="*/ 5423339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288220 h 5797984"/>
              <a:gd name="connsiteX40" fmla="*/ 2217683 w 3951890"/>
              <a:gd name="connsiteY40" fmla="*/ 4708636 h 5797984"/>
              <a:gd name="connsiteX41" fmla="*/ 2280745 w 3951890"/>
              <a:gd name="connsiteY41" fmla="*/ 5265683 h 5797984"/>
              <a:gd name="connsiteX42" fmla="*/ 2354317 w 3951890"/>
              <a:gd name="connsiteY42" fmla="*/ 5612524 h 5797984"/>
              <a:gd name="connsiteX43" fmla="*/ 2417381 w 3951890"/>
              <a:gd name="connsiteY43" fmla="*/ 5791199 h 5797984"/>
              <a:gd name="connsiteX44" fmla="*/ 2448911 w 3951890"/>
              <a:gd name="connsiteY44" fmla="*/ 5528443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690648 w 3951890"/>
              <a:gd name="connsiteY47" fmla="*/ 5423339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288220 h 5797984"/>
              <a:gd name="connsiteX40" fmla="*/ 2217683 w 3951890"/>
              <a:gd name="connsiteY40" fmla="*/ 4708636 h 5797984"/>
              <a:gd name="connsiteX41" fmla="*/ 2280745 w 3951890"/>
              <a:gd name="connsiteY41" fmla="*/ 5265683 h 5797984"/>
              <a:gd name="connsiteX42" fmla="*/ 2343807 w 3951890"/>
              <a:gd name="connsiteY42" fmla="*/ 5360276 h 5797984"/>
              <a:gd name="connsiteX43" fmla="*/ 2417381 w 3951890"/>
              <a:gd name="connsiteY43" fmla="*/ 5791199 h 5797984"/>
              <a:gd name="connsiteX44" fmla="*/ 2448911 w 3951890"/>
              <a:gd name="connsiteY44" fmla="*/ 5528443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690648 w 3951890"/>
              <a:gd name="connsiteY47" fmla="*/ 5423339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288220 h 5797984"/>
              <a:gd name="connsiteX40" fmla="*/ 2217683 w 3951890"/>
              <a:gd name="connsiteY40" fmla="*/ 4708636 h 5797984"/>
              <a:gd name="connsiteX41" fmla="*/ 2228193 w 3951890"/>
              <a:gd name="connsiteY41" fmla="*/ 4950373 h 5797984"/>
              <a:gd name="connsiteX42" fmla="*/ 2343807 w 3951890"/>
              <a:gd name="connsiteY42" fmla="*/ 5360276 h 5797984"/>
              <a:gd name="connsiteX43" fmla="*/ 2417381 w 3951890"/>
              <a:gd name="connsiteY43" fmla="*/ 5791199 h 5797984"/>
              <a:gd name="connsiteX44" fmla="*/ 2448911 w 3951890"/>
              <a:gd name="connsiteY44" fmla="*/ 5528443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690648 w 3951890"/>
              <a:gd name="connsiteY47" fmla="*/ 5423339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288220 h 5797984"/>
              <a:gd name="connsiteX40" fmla="*/ 2186152 w 3951890"/>
              <a:gd name="connsiteY40" fmla="*/ 4529960 h 5797984"/>
              <a:gd name="connsiteX41" fmla="*/ 2228193 w 3951890"/>
              <a:gd name="connsiteY41" fmla="*/ 4950373 h 5797984"/>
              <a:gd name="connsiteX42" fmla="*/ 2343807 w 3951890"/>
              <a:gd name="connsiteY42" fmla="*/ 5360276 h 5797984"/>
              <a:gd name="connsiteX43" fmla="*/ 2417381 w 3951890"/>
              <a:gd name="connsiteY43" fmla="*/ 5791199 h 5797984"/>
              <a:gd name="connsiteX44" fmla="*/ 2448911 w 3951890"/>
              <a:gd name="connsiteY44" fmla="*/ 5528443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690648 w 3951890"/>
              <a:gd name="connsiteY47" fmla="*/ 5423339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078013 h 5797984"/>
              <a:gd name="connsiteX40" fmla="*/ 2186152 w 3951890"/>
              <a:gd name="connsiteY40" fmla="*/ 4529960 h 5797984"/>
              <a:gd name="connsiteX41" fmla="*/ 2228193 w 3951890"/>
              <a:gd name="connsiteY41" fmla="*/ 4950373 h 5797984"/>
              <a:gd name="connsiteX42" fmla="*/ 2343807 w 3951890"/>
              <a:gd name="connsiteY42" fmla="*/ 5360276 h 5797984"/>
              <a:gd name="connsiteX43" fmla="*/ 2417381 w 3951890"/>
              <a:gd name="connsiteY43" fmla="*/ 5791199 h 5797984"/>
              <a:gd name="connsiteX44" fmla="*/ 2448911 w 3951890"/>
              <a:gd name="connsiteY44" fmla="*/ 5528443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690648 w 3951890"/>
              <a:gd name="connsiteY47" fmla="*/ 5423339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078013 h 5797984"/>
              <a:gd name="connsiteX40" fmla="*/ 2186152 w 3951890"/>
              <a:gd name="connsiteY40" fmla="*/ 4529960 h 5797984"/>
              <a:gd name="connsiteX41" fmla="*/ 2228193 w 3951890"/>
              <a:gd name="connsiteY41" fmla="*/ 4950373 h 5797984"/>
              <a:gd name="connsiteX42" fmla="*/ 2280745 w 3951890"/>
              <a:gd name="connsiteY42" fmla="*/ 5108028 h 5797984"/>
              <a:gd name="connsiteX43" fmla="*/ 2417381 w 3951890"/>
              <a:gd name="connsiteY43" fmla="*/ 5791199 h 5797984"/>
              <a:gd name="connsiteX44" fmla="*/ 2448911 w 3951890"/>
              <a:gd name="connsiteY44" fmla="*/ 5528443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690648 w 3951890"/>
              <a:gd name="connsiteY47" fmla="*/ 5423339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078013 h 5797984"/>
              <a:gd name="connsiteX40" fmla="*/ 2186152 w 3951890"/>
              <a:gd name="connsiteY40" fmla="*/ 4529960 h 5797984"/>
              <a:gd name="connsiteX41" fmla="*/ 2228193 w 3951890"/>
              <a:gd name="connsiteY41" fmla="*/ 4950373 h 5797984"/>
              <a:gd name="connsiteX42" fmla="*/ 2280745 w 3951890"/>
              <a:gd name="connsiteY42" fmla="*/ 5108028 h 5797984"/>
              <a:gd name="connsiteX43" fmla="*/ 2333298 w 3951890"/>
              <a:gd name="connsiteY43" fmla="*/ 5360274 h 5797984"/>
              <a:gd name="connsiteX44" fmla="*/ 2448911 w 3951890"/>
              <a:gd name="connsiteY44" fmla="*/ 5528443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690648 w 3951890"/>
              <a:gd name="connsiteY47" fmla="*/ 5423339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30925 w 3951890"/>
              <a:gd name="connsiteY26" fmla="*/ 5223643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078013 h 5797984"/>
              <a:gd name="connsiteX40" fmla="*/ 2186152 w 3951890"/>
              <a:gd name="connsiteY40" fmla="*/ 4529960 h 5797984"/>
              <a:gd name="connsiteX41" fmla="*/ 2228193 w 3951890"/>
              <a:gd name="connsiteY41" fmla="*/ 4950373 h 5797984"/>
              <a:gd name="connsiteX42" fmla="*/ 2280745 w 3951890"/>
              <a:gd name="connsiteY42" fmla="*/ 5108028 h 5797984"/>
              <a:gd name="connsiteX43" fmla="*/ 2333298 w 3951890"/>
              <a:gd name="connsiteY43" fmla="*/ 5360274 h 5797984"/>
              <a:gd name="connsiteX44" fmla="*/ 2448911 w 3951890"/>
              <a:gd name="connsiteY44" fmla="*/ 5528443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690648 w 3951890"/>
              <a:gd name="connsiteY47" fmla="*/ 5423339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220717 w 3951890"/>
              <a:gd name="connsiteY25" fmla="*/ 5255172 h 5797984"/>
              <a:gd name="connsiteX26" fmla="*/ 430925 w 3951890"/>
              <a:gd name="connsiteY26" fmla="*/ 5223643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078013 h 5797984"/>
              <a:gd name="connsiteX40" fmla="*/ 2186152 w 3951890"/>
              <a:gd name="connsiteY40" fmla="*/ 4529960 h 5797984"/>
              <a:gd name="connsiteX41" fmla="*/ 2228193 w 3951890"/>
              <a:gd name="connsiteY41" fmla="*/ 4950373 h 5797984"/>
              <a:gd name="connsiteX42" fmla="*/ 2280745 w 3951890"/>
              <a:gd name="connsiteY42" fmla="*/ 5108028 h 5797984"/>
              <a:gd name="connsiteX43" fmla="*/ 2333298 w 3951890"/>
              <a:gd name="connsiteY43" fmla="*/ 5360274 h 5797984"/>
              <a:gd name="connsiteX44" fmla="*/ 2448911 w 3951890"/>
              <a:gd name="connsiteY44" fmla="*/ 5528443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690648 w 3951890"/>
              <a:gd name="connsiteY47" fmla="*/ 5423339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03586 w 3930869"/>
              <a:gd name="connsiteY0" fmla="*/ 0 h 5797984"/>
              <a:gd name="connsiteX1" fmla="*/ 914400 w 3930869"/>
              <a:gd name="connsiteY1" fmla="*/ 388883 h 5797984"/>
              <a:gd name="connsiteX2" fmla="*/ 378372 w 3930869"/>
              <a:gd name="connsiteY2" fmla="*/ 536028 h 5797984"/>
              <a:gd name="connsiteX3" fmla="*/ 63062 w 3930869"/>
              <a:gd name="connsiteY3" fmla="*/ 819807 h 5797984"/>
              <a:gd name="connsiteX4" fmla="*/ 63062 w 3930869"/>
              <a:gd name="connsiteY4" fmla="*/ 1093076 h 5797984"/>
              <a:gd name="connsiteX5" fmla="*/ 273269 w 3930869"/>
              <a:gd name="connsiteY5" fmla="*/ 1492469 h 5797984"/>
              <a:gd name="connsiteX6" fmla="*/ 378373 w 3930869"/>
              <a:gd name="connsiteY6" fmla="*/ 1660634 h 5797984"/>
              <a:gd name="connsiteX7" fmla="*/ 409903 w 3930869"/>
              <a:gd name="connsiteY7" fmla="*/ 1870841 h 5797984"/>
              <a:gd name="connsiteX8" fmla="*/ 609600 w 3930869"/>
              <a:gd name="connsiteY8" fmla="*/ 1923394 h 5797984"/>
              <a:gd name="connsiteX9" fmla="*/ 798786 w 3930869"/>
              <a:gd name="connsiteY9" fmla="*/ 1671145 h 5797984"/>
              <a:gd name="connsiteX10" fmla="*/ 735724 w 3930869"/>
              <a:gd name="connsiteY10" fmla="*/ 1250731 h 5797984"/>
              <a:gd name="connsiteX11" fmla="*/ 651641 w 3930869"/>
              <a:gd name="connsiteY11" fmla="*/ 1051035 h 5797984"/>
              <a:gd name="connsiteX12" fmla="*/ 830317 w 3930869"/>
              <a:gd name="connsiteY12" fmla="*/ 1008993 h 5797984"/>
              <a:gd name="connsiteX13" fmla="*/ 998483 w 3930869"/>
              <a:gd name="connsiteY13" fmla="*/ 1481959 h 5797984"/>
              <a:gd name="connsiteX14" fmla="*/ 1030014 w 3930869"/>
              <a:gd name="connsiteY14" fmla="*/ 1891862 h 5797984"/>
              <a:gd name="connsiteX15" fmla="*/ 977462 w 3930869"/>
              <a:gd name="connsiteY15" fmla="*/ 2364828 h 5797984"/>
              <a:gd name="connsiteX16" fmla="*/ 399393 w 3930869"/>
              <a:gd name="connsiteY16" fmla="*/ 3499945 h 5797984"/>
              <a:gd name="connsiteX17" fmla="*/ 325821 w 3930869"/>
              <a:gd name="connsiteY17" fmla="*/ 3626070 h 5797984"/>
              <a:gd name="connsiteX18" fmla="*/ 336331 w 3930869"/>
              <a:gd name="connsiteY18" fmla="*/ 3710152 h 5797984"/>
              <a:gd name="connsiteX19" fmla="*/ 304800 w 3930869"/>
              <a:gd name="connsiteY19" fmla="*/ 3815255 h 5797984"/>
              <a:gd name="connsiteX20" fmla="*/ 241738 w 3930869"/>
              <a:gd name="connsiteY20" fmla="*/ 4025462 h 5797984"/>
              <a:gd name="connsiteX21" fmla="*/ 136635 w 3930869"/>
              <a:gd name="connsiteY21" fmla="*/ 4550979 h 5797984"/>
              <a:gd name="connsiteX22" fmla="*/ 0 w 3930869"/>
              <a:gd name="connsiteY22" fmla="*/ 4834759 h 5797984"/>
              <a:gd name="connsiteX23" fmla="*/ 0 w 3930869"/>
              <a:gd name="connsiteY23" fmla="*/ 5255172 h 5797984"/>
              <a:gd name="connsiteX24" fmla="*/ 94594 w 3930869"/>
              <a:gd name="connsiteY24" fmla="*/ 5297213 h 5797984"/>
              <a:gd name="connsiteX25" fmla="*/ 199696 w 3930869"/>
              <a:gd name="connsiteY25" fmla="*/ 5255172 h 5797984"/>
              <a:gd name="connsiteX26" fmla="*/ 409904 w 3930869"/>
              <a:gd name="connsiteY26" fmla="*/ 5223643 h 5797984"/>
              <a:gd name="connsiteX27" fmla="*/ 515007 w 3930869"/>
              <a:gd name="connsiteY27" fmla="*/ 5318234 h 5797984"/>
              <a:gd name="connsiteX28" fmla="*/ 609599 w 3930869"/>
              <a:gd name="connsiteY28" fmla="*/ 5297214 h 5797984"/>
              <a:gd name="connsiteX29" fmla="*/ 693681 w 3930869"/>
              <a:gd name="connsiteY29" fmla="*/ 4929352 h 5797984"/>
              <a:gd name="connsiteX30" fmla="*/ 735724 w 3930869"/>
              <a:gd name="connsiteY30" fmla="*/ 4572000 h 5797984"/>
              <a:gd name="connsiteX31" fmla="*/ 882868 w 3930869"/>
              <a:gd name="connsiteY31" fmla="*/ 4014952 h 5797984"/>
              <a:gd name="connsiteX32" fmla="*/ 945931 w 3930869"/>
              <a:gd name="connsiteY32" fmla="*/ 4824249 h 5797984"/>
              <a:gd name="connsiteX33" fmla="*/ 966952 w 3930869"/>
              <a:gd name="connsiteY33" fmla="*/ 4981903 h 5797984"/>
              <a:gd name="connsiteX34" fmla="*/ 1082566 w 3930869"/>
              <a:gd name="connsiteY34" fmla="*/ 5108026 h 5797984"/>
              <a:gd name="connsiteX35" fmla="*/ 1219199 w 3930869"/>
              <a:gd name="connsiteY35" fmla="*/ 5108028 h 5797984"/>
              <a:gd name="connsiteX36" fmla="*/ 1345324 w 3930869"/>
              <a:gd name="connsiteY36" fmla="*/ 5087007 h 5797984"/>
              <a:gd name="connsiteX37" fmla="*/ 1566041 w 3930869"/>
              <a:gd name="connsiteY37" fmla="*/ 4614041 h 5797984"/>
              <a:gd name="connsiteX38" fmla="*/ 1671145 w 3930869"/>
              <a:gd name="connsiteY38" fmla="*/ 4172608 h 5797984"/>
              <a:gd name="connsiteX39" fmla="*/ 2049518 w 3930869"/>
              <a:gd name="connsiteY39" fmla="*/ 4078013 h 5797984"/>
              <a:gd name="connsiteX40" fmla="*/ 2165131 w 3930869"/>
              <a:gd name="connsiteY40" fmla="*/ 4529960 h 5797984"/>
              <a:gd name="connsiteX41" fmla="*/ 2207172 w 3930869"/>
              <a:gd name="connsiteY41" fmla="*/ 4950373 h 5797984"/>
              <a:gd name="connsiteX42" fmla="*/ 2259724 w 3930869"/>
              <a:gd name="connsiteY42" fmla="*/ 5108028 h 5797984"/>
              <a:gd name="connsiteX43" fmla="*/ 2312277 w 3930869"/>
              <a:gd name="connsiteY43" fmla="*/ 5360274 h 5797984"/>
              <a:gd name="connsiteX44" fmla="*/ 2427890 w 3930869"/>
              <a:gd name="connsiteY44" fmla="*/ 5528443 h 5797984"/>
              <a:gd name="connsiteX45" fmla="*/ 2532993 w 3930869"/>
              <a:gd name="connsiteY45" fmla="*/ 5559974 h 5797984"/>
              <a:gd name="connsiteX46" fmla="*/ 2680138 w 3930869"/>
              <a:gd name="connsiteY46" fmla="*/ 5528441 h 5797984"/>
              <a:gd name="connsiteX47" fmla="*/ 2669627 w 3930869"/>
              <a:gd name="connsiteY47" fmla="*/ 5423339 h 5797984"/>
              <a:gd name="connsiteX48" fmla="*/ 2659117 w 3930869"/>
              <a:gd name="connsiteY48" fmla="*/ 5423338 h 5797984"/>
              <a:gd name="connsiteX49" fmla="*/ 2690648 w 3930869"/>
              <a:gd name="connsiteY49" fmla="*/ 5044965 h 5797984"/>
              <a:gd name="connsiteX50" fmla="*/ 2690648 w 3930869"/>
              <a:gd name="connsiteY50" fmla="*/ 4740165 h 5797984"/>
              <a:gd name="connsiteX51" fmla="*/ 2858814 w 3930869"/>
              <a:gd name="connsiteY51" fmla="*/ 3983421 h 5797984"/>
              <a:gd name="connsiteX52" fmla="*/ 3153102 w 3930869"/>
              <a:gd name="connsiteY52" fmla="*/ 4277711 h 5797984"/>
              <a:gd name="connsiteX53" fmla="*/ 2911365 w 3930869"/>
              <a:gd name="connsiteY53" fmla="*/ 5234151 h 5797984"/>
              <a:gd name="connsiteX54" fmla="*/ 2953407 w 3930869"/>
              <a:gd name="connsiteY54" fmla="*/ 5675587 h 5797984"/>
              <a:gd name="connsiteX55" fmla="*/ 3069020 w 3930869"/>
              <a:gd name="connsiteY55" fmla="*/ 5770179 h 5797984"/>
              <a:gd name="connsiteX56" fmla="*/ 3289737 w 3930869"/>
              <a:gd name="connsiteY56" fmla="*/ 5780691 h 5797984"/>
              <a:gd name="connsiteX57" fmla="*/ 3468413 w 3930869"/>
              <a:gd name="connsiteY57" fmla="*/ 5717627 h 5797984"/>
              <a:gd name="connsiteX58" fmla="*/ 3605049 w 3930869"/>
              <a:gd name="connsiteY58" fmla="*/ 5644055 h 5797984"/>
              <a:gd name="connsiteX59" fmla="*/ 3762704 w 3930869"/>
              <a:gd name="connsiteY59" fmla="*/ 5454869 h 5797984"/>
              <a:gd name="connsiteX60" fmla="*/ 3878318 w 3930869"/>
              <a:gd name="connsiteY60" fmla="*/ 5150069 h 5797984"/>
              <a:gd name="connsiteX61" fmla="*/ 3930869 w 3930869"/>
              <a:gd name="connsiteY61" fmla="*/ 4487918 h 5797984"/>
              <a:gd name="connsiteX62" fmla="*/ 3920359 w 3930869"/>
              <a:gd name="connsiteY62" fmla="*/ 4172607 h 5797984"/>
              <a:gd name="connsiteX63" fmla="*/ 3647090 w 3930869"/>
              <a:gd name="connsiteY63" fmla="*/ 3857297 h 5797984"/>
              <a:gd name="connsiteX64" fmla="*/ 3436883 w 3930869"/>
              <a:gd name="connsiteY64" fmla="*/ 3037490 h 5797984"/>
              <a:gd name="connsiteX65" fmla="*/ 3258207 w 3930869"/>
              <a:gd name="connsiteY65" fmla="*/ 2543504 h 5797984"/>
              <a:gd name="connsiteX66" fmla="*/ 3069021 w 3930869"/>
              <a:gd name="connsiteY66" fmla="*/ 2291255 h 5797984"/>
              <a:gd name="connsiteX67" fmla="*/ 2890345 w 3930869"/>
              <a:gd name="connsiteY67" fmla="*/ 1923393 h 5797984"/>
              <a:gd name="connsiteX68" fmla="*/ 2743200 w 3930869"/>
              <a:gd name="connsiteY68" fmla="*/ 1681655 h 5797984"/>
              <a:gd name="connsiteX69" fmla="*/ 2806262 w 3930869"/>
              <a:gd name="connsiteY69" fmla="*/ 1282262 h 5797984"/>
              <a:gd name="connsiteX70" fmla="*/ 2869324 w 3930869"/>
              <a:gd name="connsiteY70" fmla="*/ 1187669 h 5797984"/>
              <a:gd name="connsiteX71" fmla="*/ 2837793 w 3930869"/>
              <a:gd name="connsiteY71" fmla="*/ 1534511 h 5797984"/>
              <a:gd name="connsiteX72" fmla="*/ 2995448 w 3930869"/>
              <a:gd name="connsiteY72" fmla="*/ 1996966 h 5797984"/>
              <a:gd name="connsiteX73" fmla="*/ 3541986 w 3930869"/>
              <a:gd name="connsiteY73" fmla="*/ 2017986 h 5797984"/>
              <a:gd name="connsiteX74" fmla="*/ 3647090 w 3930869"/>
              <a:gd name="connsiteY74" fmla="*/ 1828800 h 5797984"/>
              <a:gd name="connsiteX75" fmla="*/ 3415862 w 3930869"/>
              <a:gd name="connsiteY75" fmla="*/ 1597573 h 5797984"/>
              <a:gd name="connsiteX76" fmla="*/ 3636579 w 3930869"/>
              <a:gd name="connsiteY76" fmla="*/ 1219200 h 5797984"/>
              <a:gd name="connsiteX77" fmla="*/ 3573517 w 3930869"/>
              <a:gd name="connsiteY77" fmla="*/ 630621 h 5797984"/>
              <a:gd name="connsiteX78" fmla="*/ 3499945 w 3930869"/>
              <a:gd name="connsiteY78" fmla="*/ 515007 h 5797984"/>
              <a:gd name="connsiteX79" fmla="*/ 3048000 w 3930869"/>
              <a:gd name="connsiteY79" fmla="*/ 283780 h 5797984"/>
              <a:gd name="connsiteX80" fmla="*/ 2795752 w 3930869"/>
              <a:gd name="connsiteY80" fmla="*/ 231228 h 5797984"/>
              <a:gd name="connsiteX81" fmla="*/ 2585545 w 3930869"/>
              <a:gd name="connsiteY81" fmla="*/ 42042 h 5797984"/>
              <a:gd name="connsiteX82" fmla="*/ 2448910 w 3930869"/>
              <a:gd name="connsiteY82" fmla="*/ 31532 h 5797984"/>
              <a:gd name="connsiteX83" fmla="*/ 2301765 w 3930869"/>
              <a:gd name="connsiteY83" fmla="*/ 294290 h 5797984"/>
              <a:gd name="connsiteX84" fmla="*/ 2102069 w 3930869"/>
              <a:gd name="connsiteY84" fmla="*/ 493986 h 5797984"/>
              <a:gd name="connsiteX85" fmla="*/ 1807780 w 3930869"/>
              <a:gd name="connsiteY85" fmla="*/ 588580 h 5797984"/>
              <a:gd name="connsiteX86" fmla="*/ 1576552 w 3930869"/>
              <a:gd name="connsiteY86" fmla="*/ 620110 h 5797984"/>
              <a:gd name="connsiteX87" fmla="*/ 1387366 w 3930869"/>
              <a:gd name="connsiteY87" fmla="*/ 388883 h 5797984"/>
              <a:gd name="connsiteX88" fmla="*/ 1250731 w 3930869"/>
              <a:gd name="connsiteY88" fmla="*/ 73572 h 5797984"/>
              <a:gd name="connsiteX89" fmla="*/ 1103586 w 3930869"/>
              <a:gd name="connsiteY89" fmla="*/ 0 h 5797984"/>
              <a:gd name="connsiteX0" fmla="*/ 1103586 w 3930869"/>
              <a:gd name="connsiteY0" fmla="*/ 0 h 5797984"/>
              <a:gd name="connsiteX1" fmla="*/ 914400 w 3930869"/>
              <a:gd name="connsiteY1" fmla="*/ 388883 h 5797984"/>
              <a:gd name="connsiteX2" fmla="*/ 378372 w 3930869"/>
              <a:gd name="connsiteY2" fmla="*/ 536028 h 5797984"/>
              <a:gd name="connsiteX3" fmla="*/ 63062 w 3930869"/>
              <a:gd name="connsiteY3" fmla="*/ 819807 h 5797984"/>
              <a:gd name="connsiteX4" fmla="*/ 63062 w 3930869"/>
              <a:gd name="connsiteY4" fmla="*/ 1093076 h 5797984"/>
              <a:gd name="connsiteX5" fmla="*/ 273269 w 3930869"/>
              <a:gd name="connsiteY5" fmla="*/ 1492469 h 5797984"/>
              <a:gd name="connsiteX6" fmla="*/ 378373 w 3930869"/>
              <a:gd name="connsiteY6" fmla="*/ 1660634 h 5797984"/>
              <a:gd name="connsiteX7" fmla="*/ 409903 w 3930869"/>
              <a:gd name="connsiteY7" fmla="*/ 1870841 h 5797984"/>
              <a:gd name="connsiteX8" fmla="*/ 609600 w 3930869"/>
              <a:gd name="connsiteY8" fmla="*/ 1923394 h 5797984"/>
              <a:gd name="connsiteX9" fmla="*/ 798786 w 3930869"/>
              <a:gd name="connsiteY9" fmla="*/ 1671145 h 5797984"/>
              <a:gd name="connsiteX10" fmla="*/ 735724 w 3930869"/>
              <a:gd name="connsiteY10" fmla="*/ 1250731 h 5797984"/>
              <a:gd name="connsiteX11" fmla="*/ 651641 w 3930869"/>
              <a:gd name="connsiteY11" fmla="*/ 1051035 h 5797984"/>
              <a:gd name="connsiteX12" fmla="*/ 830317 w 3930869"/>
              <a:gd name="connsiteY12" fmla="*/ 1008993 h 5797984"/>
              <a:gd name="connsiteX13" fmla="*/ 998483 w 3930869"/>
              <a:gd name="connsiteY13" fmla="*/ 1481959 h 5797984"/>
              <a:gd name="connsiteX14" fmla="*/ 1030014 w 3930869"/>
              <a:gd name="connsiteY14" fmla="*/ 1891862 h 5797984"/>
              <a:gd name="connsiteX15" fmla="*/ 977462 w 3930869"/>
              <a:gd name="connsiteY15" fmla="*/ 2364828 h 5797984"/>
              <a:gd name="connsiteX16" fmla="*/ 399393 w 3930869"/>
              <a:gd name="connsiteY16" fmla="*/ 3499945 h 5797984"/>
              <a:gd name="connsiteX17" fmla="*/ 325821 w 3930869"/>
              <a:gd name="connsiteY17" fmla="*/ 3626070 h 5797984"/>
              <a:gd name="connsiteX18" fmla="*/ 336331 w 3930869"/>
              <a:gd name="connsiteY18" fmla="*/ 3710152 h 5797984"/>
              <a:gd name="connsiteX19" fmla="*/ 304800 w 3930869"/>
              <a:gd name="connsiteY19" fmla="*/ 3815255 h 5797984"/>
              <a:gd name="connsiteX20" fmla="*/ 241738 w 3930869"/>
              <a:gd name="connsiteY20" fmla="*/ 4025462 h 5797984"/>
              <a:gd name="connsiteX21" fmla="*/ 105104 w 3930869"/>
              <a:gd name="connsiteY21" fmla="*/ 4498427 h 5797984"/>
              <a:gd name="connsiteX22" fmla="*/ 0 w 3930869"/>
              <a:gd name="connsiteY22" fmla="*/ 4834759 h 5797984"/>
              <a:gd name="connsiteX23" fmla="*/ 0 w 3930869"/>
              <a:gd name="connsiteY23" fmla="*/ 5255172 h 5797984"/>
              <a:gd name="connsiteX24" fmla="*/ 94594 w 3930869"/>
              <a:gd name="connsiteY24" fmla="*/ 5297213 h 5797984"/>
              <a:gd name="connsiteX25" fmla="*/ 199696 w 3930869"/>
              <a:gd name="connsiteY25" fmla="*/ 5255172 h 5797984"/>
              <a:gd name="connsiteX26" fmla="*/ 409904 w 3930869"/>
              <a:gd name="connsiteY26" fmla="*/ 5223643 h 5797984"/>
              <a:gd name="connsiteX27" fmla="*/ 515007 w 3930869"/>
              <a:gd name="connsiteY27" fmla="*/ 5318234 h 5797984"/>
              <a:gd name="connsiteX28" fmla="*/ 609599 w 3930869"/>
              <a:gd name="connsiteY28" fmla="*/ 5297214 h 5797984"/>
              <a:gd name="connsiteX29" fmla="*/ 693681 w 3930869"/>
              <a:gd name="connsiteY29" fmla="*/ 4929352 h 5797984"/>
              <a:gd name="connsiteX30" fmla="*/ 735724 w 3930869"/>
              <a:gd name="connsiteY30" fmla="*/ 4572000 h 5797984"/>
              <a:gd name="connsiteX31" fmla="*/ 882868 w 3930869"/>
              <a:gd name="connsiteY31" fmla="*/ 4014952 h 5797984"/>
              <a:gd name="connsiteX32" fmla="*/ 945931 w 3930869"/>
              <a:gd name="connsiteY32" fmla="*/ 4824249 h 5797984"/>
              <a:gd name="connsiteX33" fmla="*/ 966952 w 3930869"/>
              <a:gd name="connsiteY33" fmla="*/ 4981903 h 5797984"/>
              <a:gd name="connsiteX34" fmla="*/ 1082566 w 3930869"/>
              <a:gd name="connsiteY34" fmla="*/ 5108026 h 5797984"/>
              <a:gd name="connsiteX35" fmla="*/ 1219199 w 3930869"/>
              <a:gd name="connsiteY35" fmla="*/ 5108028 h 5797984"/>
              <a:gd name="connsiteX36" fmla="*/ 1345324 w 3930869"/>
              <a:gd name="connsiteY36" fmla="*/ 5087007 h 5797984"/>
              <a:gd name="connsiteX37" fmla="*/ 1566041 w 3930869"/>
              <a:gd name="connsiteY37" fmla="*/ 4614041 h 5797984"/>
              <a:gd name="connsiteX38" fmla="*/ 1671145 w 3930869"/>
              <a:gd name="connsiteY38" fmla="*/ 4172608 h 5797984"/>
              <a:gd name="connsiteX39" fmla="*/ 2049518 w 3930869"/>
              <a:gd name="connsiteY39" fmla="*/ 4078013 h 5797984"/>
              <a:gd name="connsiteX40" fmla="*/ 2165131 w 3930869"/>
              <a:gd name="connsiteY40" fmla="*/ 4529960 h 5797984"/>
              <a:gd name="connsiteX41" fmla="*/ 2207172 w 3930869"/>
              <a:gd name="connsiteY41" fmla="*/ 4950373 h 5797984"/>
              <a:gd name="connsiteX42" fmla="*/ 2259724 w 3930869"/>
              <a:gd name="connsiteY42" fmla="*/ 5108028 h 5797984"/>
              <a:gd name="connsiteX43" fmla="*/ 2312277 w 3930869"/>
              <a:gd name="connsiteY43" fmla="*/ 5360274 h 5797984"/>
              <a:gd name="connsiteX44" fmla="*/ 2427890 w 3930869"/>
              <a:gd name="connsiteY44" fmla="*/ 5528443 h 5797984"/>
              <a:gd name="connsiteX45" fmla="*/ 2532993 w 3930869"/>
              <a:gd name="connsiteY45" fmla="*/ 5559974 h 5797984"/>
              <a:gd name="connsiteX46" fmla="*/ 2680138 w 3930869"/>
              <a:gd name="connsiteY46" fmla="*/ 5528441 h 5797984"/>
              <a:gd name="connsiteX47" fmla="*/ 2669627 w 3930869"/>
              <a:gd name="connsiteY47" fmla="*/ 5423339 h 5797984"/>
              <a:gd name="connsiteX48" fmla="*/ 2659117 w 3930869"/>
              <a:gd name="connsiteY48" fmla="*/ 5423338 h 5797984"/>
              <a:gd name="connsiteX49" fmla="*/ 2690648 w 3930869"/>
              <a:gd name="connsiteY49" fmla="*/ 5044965 h 5797984"/>
              <a:gd name="connsiteX50" fmla="*/ 2690648 w 3930869"/>
              <a:gd name="connsiteY50" fmla="*/ 4740165 h 5797984"/>
              <a:gd name="connsiteX51" fmla="*/ 2858814 w 3930869"/>
              <a:gd name="connsiteY51" fmla="*/ 3983421 h 5797984"/>
              <a:gd name="connsiteX52" fmla="*/ 3153102 w 3930869"/>
              <a:gd name="connsiteY52" fmla="*/ 4277711 h 5797984"/>
              <a:gd name="connsiteX53" fmla="*/ 2911365 w 3930869"/>
              <a:gd name="connsiteY53" fmla="*/ 5234151 h 5797984"/>
              <a:gd name="connsiteX54" fmla="*/ 2953407 w 3930869"/>
              <a:gd name="connsiteY54" fmla="*/ 5675587 h 5797984"/>
              <a:gd name="connsiteX55" fmla="*/ 3069020 w 3930869"/>
              <a:gd name="connsiteY55" fmla="*/ 5770179 h 5797984"/>
              <a:gd name="connsiteX56" fmla="*/ 3289737 w 3930869"/>
              <a:gd name="connsiteY56" fmla="*/ 5780691 h 5797984"/>
              <a:gd name="connsiteX57" fmla="*/ 3468413 w 3930869"/>
              <a:gd name="connsiteY57" fmla="*/ 5717627 h 5797984"/>
              <a:gd name="connsiteX58" fmla="*/ 3605049 w 3930869"/>
              <a:gd name="connsiteY58" fmla="*/ 5644055 h 5797984"/>
              <a:gd name="connsiteX59" fmla="*/ 3762704 w 3930869"/>
              <a:gd name="connsiteY59" fmla="*/ 5454869 h 5797984"/>
              <a:gd name="connsiteX60" fmla="*/ 3878318 w 3930869"/>
              <a:gd name="connsiteY60" fmla="*/ 5150069 h 5797984"/>
              <a:gd name="connsiteX61" fmla="*/ 3930869 w 3930869"/>
              <a:gd name="connsiteY61" fmla="*/ 4487918 h 5797984"/>
              <a:gd name="connsiteX62" fmla="*/ 3920359 w 3930869"/>
              <a:gd name="connsiteY62" fmla="*/ 4172607 h 5797984"/>
              <a:gd name="connsiteX63" fmla="*/ 3647090 w 3930869"/>
              <a:gd name="connsiteY63" fmla="*/ 3857297 h 5797984"/>
              <a:gd name="connsiteX64" fmla="*/ 3436883 w 3930869"/>
              <a:gd name="connsiteY64" fmla="*/ 3037490 h 5797984"/>
              <a:gd name="connsiteX65" fmla="*/ 3258207 w 3930869"/>
              <a:gd name="connsiteY65" fmla="*/ 2543504 h 5797984"/>
              <a:gd name="connsiteX66" fmla="*/ 3069021 w 3930869"/>
              <a:gd name="connsiteY66" fmla="*/ 2291255 h 5797984"/>
              <a:gd name="connsiteX67" fmla="*/ 2890345 w 3930869"/>
              <a:gd name="connsiteY67" fmla="*/ 1923393 h 5797984"/>
              <a:gd name="connsiteX68" fmla="*/ 2743200 w 3930869"/>
              <a:gd name="connsiteY68" fmla="*/ 1681655 h 5797984"/>
              <a:gd name="connsiteX69" fmla="*/ 2806262 w 3930869"/>
              <a:gd name="connsiteY69" fmla="*/ 1282262 h 5797984"/>
              <a:gd name="connsiteX70" fmla="*/ 2869324 w 3930869"/>
              <a:gd name="connsiteY70" fmla="*/ 1187669 h 5797984"/>
              <a:gd name="connsiteX71" fmla="*/ 2837793 w 3930869"/>
              <a:gd name="connsiteY71" fmla="*/ 1534511 h 5797984"/>
              <a:gd name="connsiteX72" fmla="*/ 2995448 w 3930869"/>
              <a:gd name="connsiteY72" fmla="*/ 1996966 h 5797984"/>
              <a:gd name="connsiteX73" fmla="*/ 3541986 w 3930869"/>
              <a:gd name="connsiteY73" fmla="*/ 2017986 h 5797984"/>
              <a:gd name="connsiteX74" fmla="*/ 3647090 w 3930869"/>
              <a:gd name="connsiteY74" fmla="*/ 1828800 h 5797984"/>
              <a:gd name="connsiteX75" fmla="*/ 3415862 w 3930869"/>
              <a:gd name="connsiteY75" fmla="*/ 1597573 h 5797984"/>
              <a:gd name="connsiteX76" fmla="*/ 3636579 w 3930869"/>
              <a:gd name="connsiteY76" fmla="*/ 1219200 h 5797984"/>
              <a:gd name="connsiteX77" fmla="*/ 3573517 w 3930869"/>
              <a:gd name="connsiteY77" fmla="*/ 630621 h 5797984"/>
              <a:gd name="connsiteX78" fmla="*/ 3499945 w 3930869"/>
              <a:gd name="connsiteY78" fmla="*/ 515007 h 5797984"/>
              <a:gd name="connsiteX79" fmla="*/ 3048000 w 3930869"/>
              <a:gd name="connsiteY79" fmla="*/ 283780 h 5797984"/>
              <a:gd name="connsiteX80" fmla="*/ 2795752 w 3930869"/>
              <a:gd name="connsiteY80" fmla="*/ 231228 h 5797984"/>
              <a:gd name="connsiteX81" fmla="*/ 2585545 w 3930869"/>
              <a:gd name="connsiteY81" fmla="*/ 42042 h 5797984"/>
              <a:gd name="connsiteX82" fmla="*/ 2448910 w 3930869"/>
              <a:gd name="connsiteY82" fmla="*/ 31532 h 5797984"/>
              <a:gd name="connsiteX83" fmla="*/ 2301765 w 3930869"/>
              <a:gd name="connsiteY83" fmla="*/ 294290 h 5797984"/>
              <a:gd name="connsiteX84" fmla="*/ 2102069 w 3930869"/>
              <a:gd name="connsiteY84" fmla="*/ 493986 h 5797984"/>
              <a:gd name="connsiteX85" fmla="*/ 1807780 w 3930869"/>
              <a:gd name="connsiteY85" fmla="*/ 588580 h 5797984"/>
              <a:gd name="connsiteX86" fmla="*/ 1576552 w 3930869"/>
              <a:gd name="connsiteY86" fmla="*/ 620110 h 5797984"/>
              <a:gd name="connsiteX87" fmla="*/ 1387366 w 3930869"/>
              <a:gd name="connsiteY87" fmla="*/ 388883 h 5797984"/>
              <a:gd name="connsiteX88" fmla="*/ 1250731 w 3930869"/>
              <a:gd name="connsiteY88" fmla="*/ 73572 h 5797984"/>
              <a:gd name="connsiteX89" fmla="*/ 1103586 w 3930869"/>
              <a:gd name="connsiteY89" fmla="*/ 0 h 5797984"/>
              <a:gd name="connsiteX0" fmla="*/ 1103586 w 3930869"/>
              <a:gd name="connsiteY0" fmla="*/ 0 h 5797984"/>
              <a:gd name="connsiteX1" fmla="*/ 914400 w 3930869"/>
              <a:gd name="connsiteY1" fmla="*/ 388883 h 5797984"/>
              <a:gd name="connsiteX2" fmla="*/ 378372 w 3930869"/>
              <a:gd name="connsiteY2" fmla="*/ 536028 h 5797984"/>
              <a:gd name="connsiteX3" fmla="*/ 63062 w 3930869"/>
              <a:gd name="connsiteY3" fmla="*/ 819807 h 5797984"/>
              <a:gd name="connsiteX4" fmla="*/ 63062 w 3930869"/>
              <a:gd name="connsiteY4" fmla="*/ 1093076 h 5797984"/>
              <a:gd name="connsiteX5" fmla="*/ 273269 w 3930869"/>
              <a:gd name="connsiteY5" fmla="*/ 1492469 h 5797984"/>
              <a:gd name="connsiteX6" fmla="*/ 378373 w 3930869"/>
              <a:gd name="connsiteY6" fmla="*/ 1660634 h 5797984"/>
              <a:gd name="connsiteX7" fmla="*/ 409903 w 3930869"/>
              <a:gd name="connsiteY7" fmla="*/ 1870841 h 5797984"/>
              <a:gd name="connsiteX8" fmla="*/ 609600 w 3930869"/>
              <a:gd name="connsiteY8" fmla="*/ 1923394 h 5797984"/>
              <a:gd name="connsiteX9" fmla="*/ 798786 w 3930869"/>
              <a:gd name="connsiteY9" fmla="*/ 1671145 h 5797984"/>
              <a:gd name="connsiteX10" fmla="*/ 735724 w 3930869"/>
              <a:gd name="connsiteY10" fmla="*/ 1250731 h 5797984"/>
              <a:gd name="connsiteX11" fmla="*/ 651641 w 3930869"/>
              <a:gd name="connsiteY11" fmla="*/ 1051035 h 5797984"/>
              <a:gd name="connsiteX12" fmla="*/ 830317 w 3930869"/>
              <a:gd name="connsiteY12" fmla="*/ 1008993 h 5797984"/>
              <a:gd name="connsiteX13" fmla="*/ 998483 w 3930869"/>
              <a:gd name="connsiteY13" fmla="*/ 1481959 h 5797984"/>
              <a:gd name="connsiteX14" fmla="*/ 1030014 w 3930869"/>
              <a:gd name="connsiteY14" fmla="*/ 1891862 h 5797984"/>
              <a:gd name="connsiteX15" fmla="*/ 977462 w 3930869"/>
              <a:gd name="connsiteY15" fmla="*/ 2364828 h 5797984"/>
              <a:gd name="connsiteX16" fmla="*/ 399393 w 3930869"/>
              <a:gd name="connsiteY16" fmla="*/ 3499945 h 5797984"/>
              <a:gd name="connsiteX17" fmla="*/ 325821 w 3930869"/>
              <a:gd name="connsiteY17" fmla="*/ 3626070 h 5797984"/>
              <a:gd name="connsiteX18" fmla="*/ 336331 w 3930869"/>
              <a:gd name="connsiteY18" fmla="*/ 3710152 h 5797984"/>
              <a:gd name="connsiteX19" fmla="*/ 304800 w 3930869"/>
              <a:gd name="connsiteY19" fmla="*/ 3815255 h 5797984"/>
              <a:gd name="connsiteX20" fmla="*/ 241738 w 3930869"/>
              <a:gd name="connsiteY20" fmla="*/ 4025462 h 5797984"/>
              <a:gd name="connsiteX21" fmla="*/ 105104 w 3930869"/>
              <a:gd name="connsiteY21" fmla="*/ 4498427 h 5797984"/>
              <a:gd name="connsiteX22" fmla="*/ 0 w 3930869"/>
              <a:gd name="connsiteY22" fmla="*/ 4834759 h 5797984"/>
              <a:gd name="connsiteX23" fmla="*/ 31531 w 3930869"/>
              <a:gd name="connsiteY23" fmla="*/ 5097517 h 5797984"/>
              <a:gd name="connsiteX24" fmla="*/ 94594 w 3930869"/>
              <a:gd name="connsiteY24" fmla="*/ 5297213 h 5797984"/>
              <a:gd name="connsiteX25" fmla="*/ 199696 w 3930869"/>
              <a:gd name="connsiteY25" fmla="*/ 5255172 h 5797984"/>
              <a:gd name="connsiteX26" fmla="*/ 409904 w 3930869"/>
              <a:gd name="connsiteY26" fmla="*/ 5223643 h 5797984"/>
              <a:gd name="connsiteX27" fmla="*/ 515007 w 3930869"/>
              <a:gd name="connsiteY27" fmla="*/ 5318234 h 5797984"/>
              <a:gd name="connsiteX28" fmla="*/ 609599 w 3930869"/>
              <a:gd name="connsiteY28" fmla="*/ 5297214 h 5797984"/>
              <a:gd name="connsiteX29" fmla="*/ 693681 w 3930869"/>
              <a:gd name="connsiteY29" fmla="*/ 4929352 h 5797984"/>
              <a:gd name="connsiteX30" fmla="*/ 735724 w 3930869"/>
              <a:gd name="connsiteY30" fmla="*/ 4572000 h 5797984"/>
              <a:gd name="connsiteX31" fmla="*/ 882868 w 3930869"/>
              <a:gd name="connsiteY31" fmla="*/ 4014952 h 5797984"/>
              <a:gd name="connsiteX32" fmla="*/ 945931 w 3930869"/>
              <a:gd name="connsiteY32" fmla="*/ 4824249 h 5797984"/>
              <a:gd name="connsiteX33" fmla="*/ 966952 w 3930869"/>
              <a:gd name="connsiteY33" fmla="*/ 4981903 h 5797984"/>
              <a:gd name="connsiteX34" fmla="*/ 1082566 w 3930869"/>
              <a:gd name="connsiteY34" fmla="*/ 5108026 h 5797984"/>
              <a:gd name="connsiteX35" fmla="*/ 1219199 w 3930869"/>
              <a:gd name="connsiteY35" fmla="*/ 5108028 h 5797984"/>
              <a:gd name="connsiteX36" fmla="*/ 1345324 w 3930869"/>
              <a:gd name="connsiteY36" fmla="*/ 5087007 h 5797984"/>
              <a:gd name="connsiteX37" fmla="*/ 1566041 w 3930869"/>
              <a:gd name="connsiteY37" fmla="*/ 4614041 h 5797984"/>
              <a:gd name="connsiteX38" fmla="*/ 1671145 w 3930869"/>
              <a:gd name="connsiteY38" fmla="*/ 4172608 h 5797984"/>
              <a:gd name="connsiteX39" fmla="*/ 2049518 w 3930869"/>
              <a:gd name="connsiteY39" fmla="*/ 4078013 h 5797984"/>
              <a:gd name="connsiteX40" fmla="*/ 2165131 w 3930869"/>
              <a:gd name="connsiteY40" fmla="*/ 4529960 h 5797984"/>
              <a:gd name="connsiteX41" fmla="*/ 2207172 w 3930869"/>
              <a:gd name="connsiteY41" fmla="*/ 4950373 h 5797984"/>
              <a:gd name="connsiteX42" fmla="*/ 2259724 w 3930869"/>
              <a:gd name="connsiteY42" fmla="*/ 5108028 h 5797984"/>
              <a:gd name="connsiteX43" fmla="*/ 2312277 w 3930869"/>
              <a:gd name="connsiteY43" fmla="*/ 5360274 h 5797984"/>
              <a:gd name="connsiteX44" fmla="*/ 2427890 w 3930869"/>
              <a:gd name="connsiteY44" fmla="*/ 5528443 h 5797984"/>
              <a:gd name="connsiteX45" fmla="*/ 2532993 w 3930869"/>
              <a:gd name="connsiteY45" fmla="*/ 5559974 h 5797984"/>
              <a:gd name="connsiteX46" fmla="*/ 2680138 w 3930869"/>
              <a:gd name="connsiteY46" fmla="*/ 5528441 h 5797984"/>
              <a:gd name="connsiteX47" fmla="*/ 2669627 w 3930869"/>
              <a:gd name="connsiteY47" fmla="*/ 5423339 h 5797984"/>
              <a:gd name="connsiteX48" fmla="*/ 2659117 w 3930869"/>
              <a:gd name="connsiteY48" fmla="*/ 5423338 h 5797984"/>
              <a:gd name="connsiteX49" fmla="*/ 2690648 w 3930869"/>
              <a:gd name="connsiteY49" fmla="*/ 5044965 h 5797984"/>
              <a:gd name="connsiteX50" fmla="*/ 2690648 w 3930869"/>
              <a:gd name="connsiteY50" fmla="*/ 4740165 h 5797984"/>
              <a:gd name="connsiteX51" fmla="*/ 2858814 w 3930869"/>
              <a:gd name="connsiteY51" fmla="*/ 3983421 h 5797984"/>
              <a:gd name="connsiteX52" fmla="*/ 3153102 w 3930869"/>
              <a:gd name="connsiteY52" fmla="*/ 4277711 h 5797984"/>
              <a:gd name="connsiteX53" fmla="*/ 2911365 w 3930869"/>
              <a:gd name="connsiteY53" fmla="*/ 5234151 h 5797984"/>
              <a:gd name="connsiteX54" fmla="*/ 2953407 w 3930869"/>
              <a:gd name="connsiteY54" fmla="*/ 5675587 h 5797984"/>
              <a:gd name="connsiteX55" fmla="*/ 3069020 w 3930869"/>
              <a:gd name="connsiteY55" fmla="*/ 5770179 h 5797984"/>
              <a:gd name="connsiteX56" fmla="*/ 3289737 w 3930869"/>
              <a:gd name="connsiteY56" fmla="*/ 5780691 h 5797984"/>
              <a:gd name="connsiteX57" fmla="*/ 3468413 w 3930869"/>
              <a:gd name="connsiteY57" fmla="*/ 5717627 h 5797984"/>
              <a:gd name="connsiteX58" fmla="*/ 3605049 w 3930869"/>
              <a:gd name="connsiteY58" fmla="*/ 5644055 h 5797984"/>
              <a:gd name="connsiteX59" fmla="*/ 3762704 w 3930869"/>
              <a:gd name="connsiteY59" fmla="*/ 5454869 h 5797984"/>
              <a:gd name="connsiteX60" fmla="*/ 3878318 w 3930869"/>
              <a:gd name="connsiteY60" fmla="*/ 5150069 h 5797984"/>
              <a:gd name="connsiteX61" fmla="*/ 3930869 w 3930869"/>
              <a:gd name="connsiteY61" fmla="*/ 4487918 h 5797984"/>
              <a:gd name="connsiteX62" fmla="*/ 3920359 w 3930869"/>
              <a:gd name="connsiteY62" fmla="*/ 4172607 h 5797984"/>
              <a:gd name="connsiteX63" fmla="*/ 3647090 w 3930869"/>
              <a:gd name="connsiteY63" fmla="*/ 3857297 h 5797984"/>
              <a:gd name="connsiteX64" fmla="*/ 3436883 w 3930869"/>
              <a:gd name="connsiteY64" fmla="*/ 3037490 h 5797984"/>
              <a:gd name="connsiteX65" fmla="*/ 3258207 w 3930869"/>
              <a:gd name="connsiteY65" fmla="*/ 2543504 h 5797984"/>
              <a:gd name="connsiteX66" fmla="*/ 3069021 w 3930869"/>
              <a:gd name="connsiteY66" fmla="*/ 2291255 h 5797984"/>
              <a:gd name="connsiteX67" fmla="*/ 2890345 w 3930869"/>
              <a:gd name="connsiteY67" fmla="*/ 1923393 h 5797984"/>
              <a:gd name="connsiteX68" fmla="*/ 2743200 w 3930869"/>
              <a:gd name="connsiteY68" fmla="*/ 1681655 h 5797984"/>
              <a:gd name="connsiteX69" fmla="*/ 2806262 w 3930869"/>
              <a:gd name="connsiteY69" fmla="*/ 1282262 h 5797984"/>
              <a:gd name="connsiteX70" fmla="*/ 2869324 w 3930869"/>
              <a:gd name="connsiteY70" fmla="*/ 1187669 h 5797984"/>
              <a:gd name="connsiteX71" fmla="*/ 2837793 w 3930869"/>
              <a:gd name="connsiteY71" fmla="*/ 1534511 h 5797984"/>
              <a:gd name="connsiteX72" fmla="*/ 2995448 w 3930869"/>
              <a:gd name="connsiteY72" fmla="*/ 1996966 h 5797984"/>
              <a:gd name="connsiteX73" fmla="*/ 3541986 w 3930869"/>
              <a:gd name="connsiteY73" fmla="*/ 2017986 h 5797984"/>
              <a:gd name="connsiteX74" fmla="*/ 3647090 w 3930869"/>
              <a:gd name="connsiteY74" fmla="*/ 1828800 h 5797984"/>
              <a:gd name="connsiteX75" fmla="*/ 3415862 w 3930869"/>
              <a:gd name="connsiteY75" fmla="*/ 1597573 h 5797984"/>
              <a:gd name="connsiteX76" fmla="*/ 3636579 w 3930869"/>
              <a:gd name="connsiteY76" fmla="*/ 1219200 h 5797984"/>
              <a:gd name="connsiteX77" fmla="*/ 3573517 w 3930869"/>
              <a:gd name="connsiteY77" fmla="*/ 630621 h 5797984"/>
              <a:gd name="connsiteX78" fmla="*/ 3499945 w 3930869"/>
              <a:gd name="connsiteY78" fmla="*/ 515007 h 5797984"/>
              <a:gd name="connsiteX79" fmla="*/ 3048000 w 3930869"/>
              <a:gd name="connsiteY79" fmla="*/ 283780 h 5797984"/>
              <a:gd name="connsiteX80" fmla="*/ 2795752 w 3930869"/>
              <a:gd name="connsiteY80" fmla="*/ 231228 h 5797984"/>
              <a:gd name="connsiteX81" fmla="*/ 2585545 w 3930869"/>
              <a:gd name="connsiteY81" fmla="*/ 42042 h 5797984"/>
              <a:gd name="connsiteX82" fmla="*/ 2448910 w 3930869"/>
              <a:gd name="connsiteY82" fmla="*/ 31532 h 5797984"/>
              <a:gd name="connsiteX83" fmla="*/ 2301765 w 3930869"/>
              <a:gd name="connsiteY83" fmla="*/ 294290 h 5797984"/>
              <a:gd name="connsiteX84" fmla="*/ 2102069 w 3930869"/>
              <a:gd name="connsiteY84" fmla="*/ 493986 h 5797984"/>
              <a:gd name="connsiteX85" fmla="*/ 1807780 w 3930869"/>
              <a:gd name="connsiteY85" fmla="*/ 588580 h 5797984"/>
              <a:gd name="connsiteX86" fmla="*/ 1576552 w 3930869"/>
              <a:gd name="connsiteY86" fmla="*/ 620110 h 5797984"/>
              <a:gd name="connsiteX87" fmla="*/ 1387366 w 3930869"/>
              <a:gd name="connsiteY87" fmla="*/ 388883 h 5797984"/>
              <a:gd name="connsiteX88" fmla="*/ 1250731 w 3930869"/>
              <a:gd name="connsiteY88" fmla="*/ 73572 h 5797984"/>
              <a:gd name="connsiteX89" fmla="*/ 1103586 w 3930869"/>
              <a:gd name="connsiteY89" fmla="*/ 0 h 5797984"/>
              <a:gd name="connsiteX0" fmla="*/ 1103586 w 3930869"/>
              <a:gd name="connsiteY0" fmla="*/ 0 h 5797984"/>
              <a:gd name="connsiteX1" fmla="*/ 914400 w 3930869"/>
              <a:gd name="connsiteY1" fmla="*/ 388883 h 5797984"/>
              <a:gd name="connsiteX2" fmla="*/ 378372 w 3930869"/>
              <a:gd name="connsiteY2" fmla="*/ 536028 h 5797984"/>
              <a:gd name="connsiteX3" fmla="*/ 63062 w 3930869"/>
              <a:gd name="connsiteY3" fmla="*/ 819807 h 5797984"/>
              <a:gd name="connsiteX4" fmla="*/ 63062 w 3930869"/>
              <a:gd name="connsiteY4" fmla="*/ 1093076 h 5797984"/>
              <a:gd name="connsiteX5" fmla="*/ 273269 w 3930869"/>
              <a:gd name="connsiteY5" fmla="*/ 1492469 h 5797984"/>
              <a:gd name="connsiteX6" fmla="*/ 378373 w 3930869"/>
              <a:gd name="connsiteY6" fmla="*/ 1660634 h 5797984"/>
              <a:gd name="connsiteX7" fmla="*/ 409903 w 3930869"/>
              <a:gd name="connsiteY7" fmla="*/ 1870841 h 5797984"/>
              <a:gd name="connsiteX8" fmla="*/ 609600 w 3930869"/>
              <a:gd name="connsiteY8" fmla="*/ 1923394 h 5797984"/>
              <a:gd name="connsiteX9" fmla="*/ 798786 w 3930869"/>
              <a:gd name="connsiteY9" fmla="*/ 1671145 h 5797984"/>
              <a:gd name="connsiteX10" fmla="*/ 735724 w 3930869"/>
              <a:gd name="connsiteY10" fmla="*/ 1250731 h 5797984"/>
              <a:gd name="connsiteX11" fmla="*/ 651641 w 3930869"/>
              <a:gd name="connsiteY11" fmla="*/ 1051035 h 5797984"/>
              <a:gd name="connsiteX12" fmla="*/ 830317 w 3930869"/>
              <a:gd name="connsiteY12" fmla="*/ 1008993 h 5797984"/>
              <a:gd name="connsiteX13" fmla="*/ 998483 w 3930869"/>
              <a:gd name="connsiteY13" fmla="*/ 1481959 h 5797984"/>
              <a:gd name="connsiteX14" fmla="*/ 1030014 w 3930869"/>
              <a:gd name="connsiteY14" fmla="*/ 1891862 h 5797984"/>
              <a:gd name="connsiteX15" fmla="*/ 977462 w 3930869"/>
              <a:gd name="connsiteY15" fmla="*/ 2364828 h 5797984"/>
              <a:gd name="connsiteX16" fmla="*/ 399393 w 3930869"/>
              <a:gd name="connsiteY16" fmla="*/ 3499945 h 5797984"/>
              <a:gd name="connsiteX17" fmla="*/ 325821 w 3930869"/>
              <a:gd name="connsiteY17" fmla="*/ 3626070 h 5797984"/>
              <a:gd name="connsiteX18" fmla="*/ 336331 w 3930869"/>
              <a:gd name="connsiteY18" fmla="*/ 3710152 h 5797984"/>
              <a:gd name="connsiteX19" fmla="*/ 304800 w 3930869"/>
              <a:gd name="connsiteY19" fmla="*/ 3815255 h 5797984"/>
              <a:gd name="connsiteX20" fmla="*/ 241738 w 3930869"/>
              <a:gd name="connsiteY20" fmla="*/ 4025462 h 5797984"/>
              <a:gd name="connsiteX21" fmla="*/ 105104 w 3930869"/>
              <a:gd name="connsiteY21" fmla="*/ 4498427 h 5797984"/>
              <a:gd name="connsiteX22" fmla="*/ 0 w 3930869"/>
              <a:gd name="connsiteY22" fmla="*/ 4834759 h 5797984"/>
              <a:gd name="connsiteX23" fmla="*/ 31531 w 3930869"/>
              <a:gd name="connsiteY23" fmla="*/ 5097517 h 5797984"/>
              <a:gd name="connsiteX24" fmla="*/ 136635 w 3930869"/>
              <a:gd name="connsiteY24" fmla="*/ 5192110 h 5797984"/>
              <a:gd name="connsiteX25" fmla="*/ 199696 w 3930869"/>
              <a:gd name="connsiteY25" fmla="*/ 5255172 h 5797984"/>
              <a:gd name="connsiteX26" fmla="*/ 409904 w 3930869"/>
              <a:gd name="connsiteY26" fmla="*/ 5223643 h 5797984"/>
              <a:gd name="connsiteX27" fmla="*/ 515007 w 3930869"/>
              <a:gd name="connsiteY27" fmla="*/ 5318234 h 5797984"/>
              <a:gd name="connsiteX28" fmla="*/ 609599 w 3930869"/>
              <a:gd name="connsiteY28" fmla="*/ 5297214 h 5797984"/>
              <a:gd name="connsiteX29" fmla="*/ 693681 w 3930869"/>
              <a:gd name="connsiteY29" fmla="*/ 4929352 h 5797984"/>
              <a:gd name="connsiteX30" fmla="*/ 735724 w 3930869"/>
              <a:gd name="connsiteY30" fmla="*/ 4572000 h 5797984"/>
              <a:gd name="connsiteX31" fmla="*/ 882868 w 3930869"/>
              <a:gd name="connsiteY31" fmla="*/ 4014952 h 5797984"/>
              <a:gd name="connsiteX32" fmla="*/ 945931 w 3930869"/>
              <a:gd name="connsiteY32" fmla="*/ 4824249 h 5797984"/>
              <a:gd name="connsiteX33" fmla="*/ 966952 w 3930869"/>
              <a:gd name="connsiteY33" fmla="*/ 4981903 h 5797984"/>
              <a:gd name="connsiteX34" fmla="*/ 1082566 w 3930869"/>
              <a:gd name="connsiteY34" fmla="*/ 5108026 h 5797984"/>
              <a:gd name="connsiteX35" fmla="*/ 1219199 w 3930869"/>
              <a:gd name="connsiteY35" fmla="*/ 5108028 h 5797984"/>
              <a:gd name="connsiteX36" fmla="*/ 1345324 w 3930869"/>
              <a:gd name="connsiteY36" fmla="*/ 5087007 h 5797984"/>
              <a:gd name="connsiteX37" fmla="*/ 1566041 w 3930869"/>
              <a:gd name="connsiteY37" fmla="*/ 4614041 h 5797984"/>
              <a:gd name="connsiteX38" fmla="*/ 1671145 w 3930869"/>
              <a:gd name="connsiteY38" fmla="*/ 4172608 h 5797984"/>
              <a:gd name="connsiteX39" fmla="*/ 2049518 w 3930869"/>
              <a:gd name="connsiteY39" fmla="*/ 4078013 h 5797984"/>
              <a:gd name="connsiteX40" fmla="*/ 2165131 w 3930869"/>
              <a:gd name="connsiteY40" fmla="*/ 4529960 h 5797984"/>
              <a:gd name="connsiteX41" fmla="*/ 2207172 w 3930869"/>
              <a:gd name="connsiteY41" fmla="*/ 4950373 h 5797984"/>
              <a:gd name="connsiteX42" fmla="*/ 2259724 w 3930869"/>
              <a:gd name="connsiteY42" fmla="*/ 5108028 h 5797984"/>
              <a:gd name="connsiteX43" fmla="*/ 2312277 w 3930869"/>
              <a:gd name="connsiteY43" fmla="*/ 5360274 h 5797984"/>
              <a:gd name="connsiteX44" fmla="*/ 2427890 w 3930869"/>
              <a:gd name="connsiteY44" fmla="*/ 5528443 h 5797984"/>
              <a:gd name="connsiteX45" fmla="*/ 2532993 w 3930869"/>
              <a:gd name="connsiteY45" fmla="*/ 5559974 h 5797984"/>
              <a:gd name="connsiteX46" fmla="*/ 2680138 w 3930869"/>
              <a:gd name="connsiteY46" fmla="*/ 5528441 h 5797984"/>
              <a:gd name="connsiteX47" fmla="*/ 2669627 w 3930869"/>
              <a:gd name="connsiteY47" fmla="*/ 5423339 h 5797984"/>
              <a:gd name="connsiteX48" fmla="*/ 2659117 w 3930869"/>
              <a:gd name="connsiteY48" fmla="*/ 5423338 h 5797984"/>
              <a:gd name="connsiteX49" fmla="*/ 2690648 w 3930869"/>
              <a:gd name="connsiteY49" fmla="*/ 5044965 h 5797984"/>
              <a:gd name="connsiteX50" fmla="*/ 2690648 w 3930869"/>
              <a:gd name="connsiteY50" fmla="*/ 4740165 h 5797984"/>
              <a:gd name="connsiteX51" fmla="*/ 2858814 w 3930869"/>
              <a:gd name="connsiteY51" fmla="*/ 3983421 h 5797984"/>
              <a:gd name="connsiteX52" fmla="*/ 3153102 w 3930869"/>
              <a:gd name="connsiteY52" fmla="*/ 4277711 h 5797984"/>
              <a:gd name="connsiteX53" fmla="*/ 2911365 w 3930869"/>
              <a:gd name="connsiteY53" fmla="*/ 5234151 h 5797984"/>
              <a:gd name="connsiteX54" fmla="*/ 2953407 w 3930869"/>
              <a:gd name="connsiteY54" fmla="*/ 5675587 h 5797984"/>
              <a:gd name="connsiteX55" fmla="*/ 3069020 w 3930869"/>
              <a:gd name="connsiteY55" fmla="*/ 5770179 h 5797984"/>
              <a:gd name="connsiteX56" fmla="*/ 3289737 w 3930869"/>
              <a:gd name="connsiteY56" fmla="*/ 5780691 h 5797984"/>
              <a:gd name="connsiteX57" fmla="*/ 3468413 w 3930869"/>
              <a:gd name="connsiteY57" fmla="*/ 5717627 h 5797984"/>
              <a:gd name="connsiteX58" fmla="*/ 3605049 w 3930869"/>
              <a:gd name="connsiteY58" fmla="*/ 5644055 h 5797984"/>
              <a:gd name="connsiteX59" fmla="*/ 3762704 w 3930869"/>
              <a:gd name="connsiteY59" fmla="*/ 5454869 h 5797984"/>
              <a:gd name="connsiteX60" fmla="*/ 3878318 w 3930869"/>
              <a:gd name="connsiteY60" fmla="*/ 5150069 h 5797984"/>
              <a:gd name="connsiteX61" fmla="*/ 3930869 w 3930869"/>
              <a:gd name="connsiteY61" fmla="*/ 4487918 h 5797984"/>
              <a:gd name="connsiteX62" fmla="*/ 3920359 w 3930869"/>
              <a:gd name="connsiteY62" fmla="*/ 4172607 h 5797984"/>
              <a:gd name="connsiteX63" fmla="*/ 3647090 w 3930869"/>
              <a:gd name="connsiteY63" fmla="*/ 3857297 h 5797984"/>
              <a:gd name="connsiteX64" fmla="*/ 3436883 w 3930869"/>
              <a:gd name="connsiteY64" fmla="*/ 3037490 h 5797984"/>
              <a:gd name="connsiteX65" fmla="*/ 3258207 w 3930869"/>
              <a:gd name="connsiteY65" fmla="*/ 2543504 h 5797984"/>
              <a:gd name="connsiteX66" fmla="*/ 3069021 w 3930869"/>
              <a:gd name="connsiteY66" fmla="*/ 2291255 h 5797984"/>
              <a:gd name="connsiteX67" fmla="*/ 2890345 w 3930869"/>
              <a:gd name="connsiteY67" fmla="*/ 1923393 h 5797984"/>
              <a:gd name="connsiteX68" fmla="*/ 2743200 w 3930869"/>
              <a:gd name="connsiteY68" fmla="*/ 1681655 h 5797984"/>
              <a:gd name="connsiteX69" fmla="*/ 2806262 w 3930869"/>
              <a:gd name="connsiteY69" fmla="*/ 1282262 h 5797984"/>
              <a:gd name="connsiteX70" fmla="*/ 2869324 w 3930869"/>
              <a:gd name="connsiteY70" fmla="*/ 1187669 h 5797984"/>
              <a:gd name="connsiteX71" fmla="*/ 2837793 w 3930869"/>
              <a:gd name="connsiteY71" fmla="*/ 1534511 h 5797984"/>
              <a:gd name="connsiteX72" fmla="*/ 2995448 w 3930869"/>
              <a:gd name="connsiteY72" fmla="*/ 1996966 h 5797984"/>
              <a:gd name="connsiteX73" fmla="*/ 3541986 w 3930869"/>
              <a:gd name="connsiteY73" fmla="*/ 2017986 h 5797984"/>
              <a:gd name="connsiteX74" fmla="*/ 3647090 w 3930869"/>
              <a:gd name="connsiteY74" fmla="*/ 1828800 h 5797984"/>
              <a:gd name="connsiteX75" fmla="*/ 3415862 w 3930869"/>
              <a:gd name="connsiteY75" fmla="*/ 1597573 h 5797984"/>
              <a:gd name="connsiteX76" fmla="*/ 3636579 w 3930869"/>
              <a:gd name="connsiteY76" fmla="*/ 1219200 h 5797984"/>
              <a:gd name="connsiteX77" fmla="*/ 3573517 w 3930869"/>
              <a:gd name="connsiteY77" fmla="*/ 630621 h 5797984"/>
              <a:gd name="connsiteX78" fmla="*/ 3499945 w 3930869"/>
              <a:gd name="connsiteY78" fmla="*/ 515007 h 5797984"/>
              <a:gd name="connsiteX79" fmla="*/ 3048000 w 3930869"/>
              <a:gd name="connsiteY79" fmla="*/ 283780 h 5797984"/>
              <a:gd name="connsiteX80" fmla="*/ 2795752 w 3930869"/>
              <a:gd name="connsiteY80" fmla="*/ 231228 h 5797984"/>
              <a:gd name="connsiteX81" fmla="*/ 2585545 w 3930869"/>
              <a:gd name="connsiteY81" fmla="*/ 42042 h 5797984"/>
              <a:gd name="connsiteX82" fmla="*/ 2448910 w 3930869"/>
              <a:gd name="connsiteY82" fmla="*/ 31532 h 5797984"/>
              <a:gd name="connsiteX83" fmla="*/ 2301765 w 3930869"/>
              <a:gd name="connsiteY83" fmla="*/ 294290 h 5797984"/>
              <a:gd name="connsiteX84" fmla="*/ 2102069 w 3930869"/>
              <a:gd name="connsiteY84" fmla="*/ 493986 h 5797984"/>
              <a:gd name="connsiteX85" fmla="*/ 1807780 w 3930869"/>
              <a:gd name="connsiteY85" fmla="*/ 588580 h 5797984"/>
              <a:gd name="connsiteX86" fmla="*/ 1576552 w 3930869"/>
              <a:gd name="connsiteY86" fmla="*/ 620110 h 5797984"/>
              <a:gd name="connsiteX87" fmla="*/ 1387366 w 3930869"/>
              <a:gd name="connsiteY87" fmla="*/ 388883 h 5797984"/>
              <a:gd name="connsiteX88" fmla="*/ 1250731 w 3930869"/>
              <a:gd name="connsiteY88" fmla="*/ 73572 h 5797984"/>
              <a:gd name="connsiteX89" fmla="*/ 1103586 w 3930869"/>
              <a:gd name="connsiteY89" fmla="*/ 0 h 5797984"/>
              <a:gd name="connsiteX0" fmla="*/ 1103586 w 3930869"/>
              <a:gd name="connsiteY0" fmla="*/ 0 h 5797984"/>
              <a:gd name="connsiteX1" fmla="*/ 914400 w 3930869"/>
              <a:gd name="connsiteY1" fmla="*/ 388883 h 5797984"/>
              <a:gd name="connsiteX2" fmla="*/ 378372 w 3930869"/>
              <a:gd name="connsiteY2" fmla="*/ 536028 h 5797984"/>
              <a:gd name="connsiteX3" fmla="*/ 63062 w 3930869"/>
              <a:gd name="connsiteY3" fmla="*/ 819807 h 5797984"/>
              <a:gd name="connsiteX4" fmla="*/ 63062 w 3930869"/>
              <a:gd name="connsiteY4" fmla="*/ 1093076 h 5797984"/>
              <a:gd name="connsiteX5" fmla="*/ 273269 w 3930869"/>
              <a:gd name="connsiteY5" fmla="*/ 1492469 h 5797984"/>
              <a:gd name="connsiteX6" fmla="*/ 378373 w 3930869"/>
              <a:gd name="connsiteY6" fmla="*/ 1660634 h 5797984"/>
              <a:gd name="connsiteX7" fmla="*/ 409903 w 3930869"/>
              <a:gd name="connsiteY7" fmla="*/ 1870841 h 5797984"/>
              <a:gd name="connsiteX8" fmla="*/ 609600 w 3930869"/>
              <a:gd name="connsiteY8" fmla="*/ 1923394 h 5797984"/>
              <a:gd name="connsiteX9" fmla="*/ 798786 w 3930869"/>
              <a:gd name="connsiteY9" fmla="*/ 1671145 h 5797984"/>
              <a:gd name="connsiteX10" fmla="*/ 735724 w 3930869"/>
              <a:gd name="connsiteY10" fmla="*/ 1250731 h 5797984"/>
              <a:gd name="connsiteX11" fmla="*/ 651641 w 3930869"/>
              <a:gd name="connsiteY11" fmla="*/ 1051035 h 5797984"/>
              <a:gd name="connsiteX12" fmla="*/ 830317 w 3930869"/>
              <a:gd name="connsiteY12" fmla="*/ 1008993 h 5797984"/>
              <a:gd name="connsiteX13" fmla="*/ 998483 w 3930869"/>
              <a:gd name="connsiteY13" fmla="*/ 1481959 h 5797984"/>
              <a:gd name="connsiteX14" fmla="*/ 1030014 w 3930869"/>
              <a:gd name="connsiteY14" fmla="*/ 1891862 h 5797984"/>
              <a:gd name="connsiteX15" fmla="*/ 977462 w 3930869"/>
              <a:gd name="connsiteY15" fmla="*/ 2364828 h 5797984"/>
              <a:gd name="connsiteX16" fmla="*/ 399393 w 3930869"/>
              <a:gd name="connsiteY16" fmla="*/ 3499945 h 5797984"/>
              <a:gd name="connsiteX17" fmla="*/ 325821 w 3930869"/>
              <a:gd name="connsiteY17" fmla="*/ 3626070 h 5797984"/>
              <a:gd name="connsiteX18" fmla="*/ 336331 w 3930869"/>
              <a:gd name="connsiteY18" fmla="*/ 3710152 h 5797984"/>
              <a:gd name="connsiteX19" fmla="*/ 304800 w 3930869"/>
              <a:gd name="connsiteY19" fmla="*/ 3815255 h 5797984"/>
              <a:gd name="connsiteX20" fmla="*/ 241738 w 3930869"/>
              <a:gd name="connsiteY20" fmla="*/ 4025462 h 5797984"/>
              <a:gd name="connsiteX21" fmla="*/ 105104 w 3930869"/>
              <a:gd name="connsiteY21" fmla="*/ 4498427 h 5797984"/>
              <a:gd name="connsiteX22" fmla="*/ 0 w 3930869"/>
              <a:gd name="connsiteY22" fmla="*/ 4834759 h 5797984"/>
              <a:gd name="connsiteX23" fmla="*/ 31531 w 3930869"/>
              <a:gd name="connsiteY23" fmla="*/ 5097517 h 5797984"/>
              <a:gd name="connsiteX24" fmla="*/ 136635 w 3930869"/>
              <a:gd name="connsiteY24" fmla="*/ 5192110 h 5797984"/>
              <a:gd name="connsiteX25" fmla="*/ 199696 w 3930869"/>
              <a:gd name="connsiteY25" fmla="*/ 5255172 h 5797984"/>
              <a:gd name="connsiteX26" fmla="*/ 409904 w 3930869"/>
              <a:gd name="connsiteY26" fmla="*/ 5223643 h 5797984"/>
              <a:gd name="connsiteX27" fmla="*/ 515007 w 3930869"/>
              <a:gd name="connsiteY27" fmla="*/ 5318234 h 5797984"/>
              <a:gd name="connsiteX28" fmla="*/ 620110 w 3930869"/>
              <a:gd name="connsiteY28" fmla="*/ 5171090 h 5797984"/>
              <a:gd name="connsiteX29" fmla="*/ 693681 w 3930869"/>
              <a:gd name="connsiteY29" fmla="*/ 4929352 h 5797984"/>
              <a:gd name="connsiteX30" fmla="*/ 735724 w 3930869"/>
              <a:gd name="connsiteY30" fmla="*/ 4572000 h 5797984"/>
              <a:gd name="connsiteX31" fmla="*/ 882868 w 3930869"/>
              <a:gd name="connsiteY31" fmla="*/ 4014952 h 5797984"/>
              <a:gd name="connsiteX32" fmla="*/ 945931 w 3930869"/>
              <a:gd name="connsiteY32" fmla="*/ 4824249 h 5797984"/>
              <a:gd name="connsiteX33" fmla="*/ 966952 w 3930869"/>
              <a:gd name="connsiteY33" fmla="*/ 4981903 h 5797984"/>
              <a:gd name="connsiteX34" fmla="*/ 1082566 w 3930869"/>
              <a:gd name="connsiteY34" fmla="*/ 5108026 h 5797984"/>
              <a:gd name="connsiteX35" fmla="*/ 1219199 w 3930869"/>
              <a:gd name="connsiteY35" fmla="*/ 5108028 h 5797984"/>
              <a:gd name="connsiteX36" fmla="*/ 1345324 w 3930869"/>
              <a:gd name="connsiteY36" fmla="*/ 5087007 h 5797984"/>
              <a:gd name="connsiteX37" fmla="*/ 1566041 w 3930869"/>
              <a:gd name="connsiteY37" fmla="*/ 4614041 h 5797984"/>
              <a:gd name="connsiteX38" fmla="*/ 1671145 w 3930869"/>
              <a:gd name="connsiteY38" fmla="*/ 4172608 h 5797984"/>
              <a:gd name="connsiteX39" fmla="*/ 2049518 w 3930869"/>
              <a:gd name="connsiteY39" fmla="*/ 4078013 h 5797984"/>
              <a:gd name="connsiteX40" fmla="*/ 2165131 w 3930869"/>
              <a:gd name="connsiteY40" fmla="*/ 4529960 h 5797984"/>
              <a:gd name="connsiteX41" fmla="*/ 2207172 w 3930869"/>
              <a:gd name="connsiteY41" fmla="*/ 4950373 h 5797984"/>
              <a:gd name="connsiteX42" fmla="*/ 2259724 w 3930869"/>
              <a:gd name="connsiteY42" fmla="*/ 5108028 h 5797984"/>
              <a:gd name="connsiteX43" fmla="*/ 2312277 w 3930869"/>
              <a:gd name="connsiteY43" fmla="*/ 5360274 h 5797984"/>
              <a:gd name="connsiteX44" fmla="*/ 2427890 w 3930869"/>
              <a:gd name="connsiteY44" fmla="*/ 5528443 h 5797984"/>
              <a:gd name="connsiteX45" fmla="*/ 2532993 w 3930869"/>
              <a:gd name="connsiteY45" fmla="*/ 5559974 h 5797984"/>
              <a:gd name="connsiteX46" fmla="*/ 2680138 w 3930869"/>
              <a:gd name="connsiteY46" fmla="*/ 5528441 h 5797984"/>
              <a:gd name="connsiteX47" fmla="*/ 2669627 w 3930869"/>
              <a:gd name="connsiteY47" fmla="*/ 5423339 h 5797984"/>
              <a:gd name="connsiteX48" fmla="*/ 2659117 w 3930869"/>
              <a:gd name="connsiteY48" fmla="*/ 5423338 h 5797984"/>
              <a:gd name="connsiteX49" fmla="*/ 2690648 w 3930869"/>
              <a:gd name="connsiteY49" fmla="*/ 5044965 h 5797984"/>
              <a:gd name="connsiteX50" fmla="*/ 2690648 w 3930869"/>
              <a:gd name="connsiteY50" fmla="*/ 4740165 h 5797984"/>
              <a:gd name="connsiteX51" fmla="*/ 2858814 w 3930869"/>
              <a:gd name="connsiteY51" fmla="*/ 3983421 h 5797984"/>
              <a:gd name="connsiteX52" fmla="*/ 3153102 w 3930869"/>
              <a:gd name="connsiteY52" fmla="*/ 4277711 h 5797984"/>
              <a:gd name="connsiteX53" fmla="*/ 2911365 w 3930869"/>
              <a:gd name="connsiteY53" fmla="*/ 5234151 h 5797984"/>
              <a:gd name="connsiteX54" fmla="*/ 2953407 w 3930869"/>
              <a:gd name="connsiteY54" fmla="*/ 5675587 h 5797984"/>
              <a:gd name="connsiteX55" fmla="*/ 3069020 w 3930869"/>
              <a:gd name="connsiteY55" fmla="*/ 5770179 h 5797984"/>
              <a:gd name="connsiteX56" fmla="*/ 3289737 w 3930869"/>
              <a:gd name="connsiteY56" fmla="*/ 5780691 h 5797984"/>
              <a:gd name="connsiteX57" fmla="*/ 3468413 w 3930869"/>
              <a:gd name="connsiteY57" fmla="*/ 5717627 h 5797984"/>
              <a:gd name="connsiteX58" fmla="*/ 3605049 w 3930869"/>
              <a:gd name="connsiteY58" fmla="*/ 5644055 h 5797984"/>
              <a:gd name="connsiteX59" fmla="*/ 3762704 w 3930869"/>
              <a:gd name="connsiteY59" fmla="*/ 5454869 h 5797984"/>
              <a:gd name="connsiteX60" fmla="*/ 3878318 w 3930869"/>
              <a:gd name="connsiteY60" fmla="*/ 5150069 h 5797984"/>
              <a:gd name="connsiteX61" fmla="*/ 3930869 w 3930869"/>
              <a:gd name="connsiteY61" fmla="*/ 4487918 h 5797984"/>
              <a:gd name="connsiteX62" fmla="*/ 3920359 w 3930869"/>
              <a:gd name="connsiteY62" fmla="*/ 4172607 h 5797984"/>
              <a:gd name="connsiteX63" fmla="*/ 3647090 w 3930869"/>
              <a:gd name="connsiteY63" fmla="*/ 3857297 h 5797984"/>
              <a:gd name="connsiteX64" fmla="*/ 3436883 w 3930869"/>
              <a:gd name="connsiteY64" fmla="*/ 3037490 h 5797984"/>
              <a:gd name="connsiteX65" fmla="*/ 3258207 w 3930869"/>
              <a:gd name="connsiteY65" fmla="*/ 2543504 h 5797984"/>
              <a:gd name="connsiteX66" fmla="*/ 3069021 w 3930869"/>
              <a:gd name="connsiteY66" fmla="*/ 2291255 h 5797984"/>
              <a:gd name="connsiteX67" fmla="*/ 2890345 w 3930869"/>
              <a:gd name="connsiteY67" fmla="*/ 1923393 h 5797984"/>
              <a:gd name="connsiteX68" fmla="*/ 2743200 w 3930869"/>
              <a:gd name="connsiteY68" fmla="*/ 1681655 h 5797984"/>
              <a:gd name="connsiteX69" fmla="*/ 2806262 w 3930869"/>
              <a:gd name="connsiteY69" fmla="*/ 1282262 h 5797984"/>
              <a:gd name="connsiteX70" fmla="*/ 2869324 w 3930869"/>
              <a:gd name="connsiteY70" fmla="*/ 1187669 h 5797984"/>
              <a:gd name="connsiteX71" fmla="*/ 2837793 w 3930869"/>
              <a:gd name="connsiteY71" fmla="*/ 1534511 h 5797984"/>
              <a:gd name="connsiteX72" fmla="*/ 2995448 w 3930869"/>
              <a:gd name="connsiteY72" fmla="*/ 1996966 h 5797984"/>
              <a:gd name="connsiteX73" fmla="*/ 3541986 w 3930869"/>
              <a:gd name="connsiteY73" fmla="*/ 2017986 h 5797984"/>
              <a:gd name="connsiteX74" fmla="*/ 3647090 w 3930869"/>
              <a:gd name="connsiteY74" fmla="*/ 1828800 h 5797984"/>
              <a:gd name="connsiteX75" fmla="*/ 3415862 w 3930869"/>
              <a:gd name="connsiteY75" fmla="*/ 1597573 h 5797984"/>
              <a:gd name="connsiteX76" fmla="*/ 3636579 w 3930869"/>
              <a:gd name="connsiteY76" fmla="*/ 1219200 h 5797984"/>
              <a:gd name="connsiteX77" fmla="*/ 3573517 w 3930869"/>
              <a:gd name="connsiteY77" fmla="*/ 630621 h 5797984"/>
              <a:gd name="connsiteX78" fmla="*/ 3499945 w 3930869"/>
              <a:gd name="connsiteY78" fmla="*/ 515007 h 5797984"/>
              <a:gd name="connsiteX79" fmla="*/ 3048000 w 3930869"/>
              <a:gd name="connsiteY79" fmla="*/ 283780 h 5797984"/>
              <a:gd name="connsiteX80" fmla="*/ 2795752 w 3930869"/>
              <a:gd name="connsiteY80" fmla="*/ 231228 h 5797984"/>
              <a:gd name="connsiteX81" fmla="*/ 2585545 w 3930869"/>
              <a:gd name="connsiteY81" fmla="*/ 42042 h 5797984"/>
              <a:gd name="connsiteX82" fmla="*/ 2448910 w 3930869"/>
              <a:gd name="connsiteY82" fmla="*/ 31532 h 5797984"/>
              <a:gd name="connsiteX83" fmla="*/ 2301765 w 3930869"/>
              <a:gd name="connsiteY83" fmla="*/ 294290 h 5797984"/>
              <a:gd name="connsiteX84" fmla="*/ 2102069 w 3930869"/>
              <a:gd name="connsiteY84" fmla="*/ 493986 h 5797984"/>
              <a:gd name="connsiteX85" fmla="*/ 1807780 w 3930869"/>
              <a:gd name="connsiteY85" fmla="*/ 588580 h 5797984"/>
              <a:gd name="connsiteX86" fmla="*/ 1576552 w 3930869"/>
              <a:gd name="connsiteY86" fmla="*/ 620110 h 5797984"/>
              <a:gd name="connsiteX87" fmla="*/ 1387366 w 3930869"/>
              <a:gd name="connsiteY87" fmla="*/ 388883 h 5797984"/>
              <a:gd name="connsiteX88" fmla="*/ 1250731 w 3930869"/>
              <a:gd name="connsiteY88" fmla="*/ 73572 h 5797984"/>
              <a:gd name="connsiteX89" fmla="*/ 1103586 w 3930869"/>
              <a:gd name="connsiteY89" fmla="*/ 0 h 5797984"/>
              <a:gd name="connsiteX0" fmla="*/ 1103586 w 3930869"/>
              <a:gd name="connsiteY0" fmla="*/ 0 h 5797984"/>
              <a:gd name="connsiteX1" fmla="*/ 914400 w 3930869"/>
              <a:gd name="connsiteY1" fmla="*/ 388883 h 5797984"/>
              <a:gd name="connsiteX2" fmla="*/ 378372 w 3930869"/>
              <a:gd name="connsiteY2" fmla="*/ 536028 h 5797984"/>
              <a:gd name="connsiteX3" fmla="*/ 63062 w 3930869"/>
              <a:gd name="connsiteY3" fmla="*/ 819807 h 5797984"/>
              <a:gd name="connsiteX4" fmla="*/ 63062 w 3930869"/>
              <a:gd name="connsiteY4" fmla="*/ 1093076 h 5797984"/>
              <a:gd name="connsiteX5" fmla="*/ 273269 w 3930869"/>
              <a:gd name="connsiteY5" fmla="*/ 1492469 h 5797984"/>
              <a:gd name="connsiteX6" fmla="*/ 378373 w 3930869"/>
              <a:gd name="connsiteY6" fmla="*/ 1660634 h 5797984"/>
              <a:gd name="connsiteX7" fmla="*/ 409903 w 3930869"/>
              <a:gd name="connsiteY7" fmla="*/ 1870841 h 5797984"/>
              <a:gd name="connsiteX8" fmla="*/ 609600 w 3930869"/>
              <a:gd name="connsiteY8" fmla="*/ 1923394 h 5797984"/>
              <a:gd name="connsiteX9" fmla="*/ 798786 w 3930869"/>
              <a:gd name="connsiteY9" fmla="*/ 1671145 h 5797984"/>
              <a:gd name="connsiteX10" fmla="*/ 735724 w 3930869"/>
              <a:gd name="connsiteY10" fmla="*/ 1250731 h 5797984"/>
              <a:gd name="connsiteX11" fmla="*/ 651641 w 3930869"/>
              <a:gd name="connsiteY11" fmla="*/ 1051035 h 5797984"/>
              <a:gd name="connsiteX12" fmla="*/ 830317 w 3930869"/>
              <a:gd name="connsiteY12" fmla="*/ 1008993 h 5797984"/>
              <a:gd name="connsiteX13" fmla="*/ 998483 w 3930869"/>
              <a:gd name="connsiteY13" fmla="*/ 1481959 h 5797984"/>
              <a:gd name="connsiteX14" fmla="*/ 1030014 w 3930869"/>
              <a:gd name="connsiteY14" fmla="*/ 1891862 h 5797984"/>
              <a:gd name="connsiteX15" fmla="*/ 977462 w 3930869"/>
              <a:gd name="connsiteY15" fmla="*/ 2364828 h 5797984"/>
              <a:gd name="connsiteX16" fmla="*/ 399393 w 3930869"/>
              <a:gd name="connsiteY16" fmla="*/ 3499945 h 5797984"/>
              <a:gd name="connsiteX17" fmla="*/ 325821 w 3930869"/>
              <a:gd name="connsiteY17" fmla="*/ 3626070 h 5797984"/>
              <a:gd name="connsiteX18" fmla="*/ 336331 w 3930869"/>
              <a:gd name="connsiteY18" fmla="*/ 3710152 h 5797984"/>
              <a:gd name="connsiteX19" fmla="*/ 304800 w 3930869"/>
              <a:gd name="connsiteY19" fmla="*/ 3815255 h 5797984"/>
              <a:gd name="connsiteX20" fmla="*/ 241738 w 3930869"/>
              <a:gd name="connsiteY20" fmla="*/ 4025462 h 5797984"/>
              <a:gd name="connsiteX21" fmla="*/ 105104 w 3930869"/>
              <a:gd name="connsiteY21" fmla="*/ 4498427 h 5797984"/>
              <a:gd name="connsiteX22" fmla="*/ 0 w 3930869"/>
              <a:gd name="connsiteY22" fmla="*/ 4834759 h 5797984"/>
              <a:gd name="connsiteX23" fmla="*/ 31531 w 3930869"/>
              <a:gd name="connsiteY23" fmla="*/ 5097517 h 5797984"/>
              <a:gd name="connsiteX24" fmla="*/ 136635 w 3930869"/>
              <a:gd name="connsiteY24" fmla="*/ 5192110 h 5797984"/>
              <a:gd name="connsiteX25" fmla="*/ 199696 w 3930869"/>
              <a:gd name="connsiteY25" fmla="*/ 5255172 h 5797984"/>
              <a:gd name="connsiteX26" fmla="*/ 409904 w 3930869"/>
              <a:gd name="connsiteY26" fmla="*/ 5223643 h 5797984"/>
              <a:gd name="connsiteX27" fmla="*/ 515007 w 3930869"/>
              <a:gd name="connsiteY27" fmla="*/ 5213131 h 5797984"/>
              <a:gd name="connsiteX28" fmla="*/ 620110 w 3930869"/>
              <a:gd name="connsiteY28" fmla="*/ 5171090 h 5797984"/>
              <a:gd name="connsiteX29" fmla="*/ 693681 w 3930869"/>
              <a:gd name="connsiteY29" fmla="*/ 4929352 h 5797984"/>
              <a:gd name="connsiteX30" fmla="*/ 735724 w 3930869"/>
              <a:gd name="connsiteY30" fmla="*/ 4572000 h 5797984"/>
              <a:gd name="connsiteX31" fmla="*/ 882868 w 3930869"/>
              <a:gd name="connsiteY31" fmla="*/ 4014952 h 5797984"/>
              <a:gd name="connsiteX32" fmla="*/ 945931 w 3930869"/>
              <a:gd name="connsiteY32" fmla="*/ 4824249 h 5797984"/>
              <a:gd name="connsiteX33" fmla="*/ 966952 w 3930869"/>
              <a:gd name="connsiteY33" fmla="*/ 4981903 h 5797984"/>
              <a:gd name="connsiteX34" fmla="*/ 1082566 w 3930869"/>
              <a:gd name="connsiteY34" fmla="*/ 5108026 h 5797984"/>
              <a:gd name="connsiteX35" fmla="*/ 1219199 w 3930869"/>
              <a:gd name="connsiteY35" fmla="*/ 5108028 h 5797984"/>
              <a:gd name="connsiteX36" fmla="*/ 1345324 w 3930869"/>
              <a:gd name="connsiteY36" fmla="*/ 5087007 h 5797984"/>
              <a:gd name="connsiteX37" fmla="*/ 1566041 w 3930869"/>
              <a:gd name="connsiteY37" fmla="*/ 4614041 h 5797984"/>
              <a:gd name="connsiteX38" fmla="*/ 1671145 w 3930869"/>
              <a:gd name="connsiteY38" fmla="*/ 4172608 h 5797984"/>
              <a:gd name="connsiteX39" fmla="*/ 2049518 w 3930869"/>
              <a:gd name="connsiteY39" fmla="*/ 4078013 h 5797984"/>
              <a:gd name="connsiteX40" fmla="*/ 2165131 w 3930869"/>
              <a:gd name="connsiteY40" fmla="*/ 4529960 h 5797984"/>
              <a:gd name="connsiteX41" fmla="*/ 2207172 w 3930869"/>
              <a:gd name="connsiteY41" fmla="*/ 4950373 h 5797984"/>
              <a:gd name="connsiteX42" fmla="*/ 2259724 w 3930869"/>
              <a:gd name="connsiteY42" fmla="*/ 5108028 h 5797984"/>
              <a:gd name="connsiteX43" fmla="*/ 2312277 w 3930869"/>
              <a:gd name="connsiteY43" fmla="*/ 5360274 h 5797984"/>
              <a:gd name="connsiteX44" fmla="*/ 2427890 w 3930869"/>
              <a:gd name="connsiteY44" fmla="*/ 5528443 h 5797984"/>
              <a:gd name="connsiteX45" fmla="*/ 2532993 w 3930869"/>
              <a:gd name="connsiteY45" fmla="*/ 5559974 h 5797984"/>
              <a:gd name="connsiteX46" fmla="*/ 2680138 w 3930869"/>
              <a:gd name="connsiteY46" fmla="*/ 5528441 h 5797984"/>
              <a:gd name="connsiteX47" fmla="*/ 2669627 w 3930869"/>
              <a:gd name="connsiteY47" fmla="*/ 5423339 h 5797984"/>
              <a:gd name="connsiteX48" fmla="*/ 2659117 w 3930869"/>
              <a:gd name="connsiteY48" fmla="*/ 5423338 h 5797984"/>
              <a:gd name="connsiteX49" fmla="*/ 2690648 w 3930869"/>
              <a:gd name="connsiteY49" fmla="*/ 5044965 h 5797984"/>
              <a:gd name="connsiteX50" fmla="*/ 2690648 w 3930869"/>
              <a:gd name="connsiteY50" fmla="*/ 4740165 h 5797984"/>
              <a:gd name="connsiteX51" fmla="*/ 2858814 w 3930869"/>
              <a:gd name="connsiteY51" fmla="*/ 3983421 h 5797984"/>
              <a:gd name="connsiteX52" fmla="*/ 3153102 w 3930869"/>
              <a:gd name="connsiteY52" fmla="*/ 4277711 h 5797984"/>
              <a:gd name="connsiteX53" fmla="*/ 2911365 w 3930869"/>
              <a:gd name="connsiteY53" fmla="*/ 5234151 h 5797984"/>
              <a:gd name="connsiteX54" fmla="*/ 2953407 w 3930869"/>
              <a:gd name="connsiteY54" fmla="*/ 5675587 h 5797984"/>
              <a:gd name="connsiteX55" fmla="*/ 3069020 w 3930869"/>
              <a:gd name="connsiteY55" fmla="*/ 5770179 h 5797984"/>
              <a:gd name="connsiteX56" fmla="*/ 3289737 w 3930869"/>
              <a:gd name="connsiteY56" fmla="*/ 5780691 h 5797984"/>
              <a:gd name="connsiteX57" fmla="*/ 3468413 w 3930869"/>
              <a:gd name="connsiteY57" fmla="*/ 5717627 h 5797984"/>
              <a:gd name="connsiteX58" fmla="*/ 3605049 w 3930869"/>
              <a:gd name="connsiteY58" fmla="*/ 5644055 h 5797984"/>
              <a:gd name="connsiteX59" fmla="*/ 3762704 w 3930869"/>
              <a:gd name="connsiteY59" fmla="*/ 5454869 h 5797984"/>
              <a:gd name="connsiteX60" fmla="*/ 3878318 w 3930869"/>
              <a:gd name="connsiteY60" fmla="*/ 5150069 h 5797984"/>
              <a:gd name="connsiteX61" fmla="*/ 3930869 w 3930869"/>
              <a:gd name="connsiteY61" fmla="*/ 4487918 h 5797984"/>
              <a:gd name="connsiteX62" fmla="*/ 3920359 w 3930869"/>
              <a:gd name="connsiteY62" fmla="*/ 4172607 h 5797984"/>
              <a:gd name="connsiteX63" fmla="*/ 3647090 w 3930869"/>
              <a:gd name="connsiteY63" fmla="*/ 3857297 h 5797984"/>
              <a:gd name="connsiteX64" fmla="*/ 3436883 w 3930869"/>
              <a:gd name="connsiteY64" fmla="*/ 3037490 h 5797984"/>
              <a:gd name="connsiteX65" fmla="*/ 3258207 w 3930869"/>
              <a:gd name="connsiteY65" fmla="*/ 2543504 h 5797984"/>
              <a:gd name="connsiteX66" fmla="*/ 3069021 w 3930869"/>
              <a:gd name="connsiteY66" fmla="*/ 2291255 h 5797984"/>
              <a:gd name="connsiteX67" fmla="*/ 2890345 w 3930869"/>
              <a:gd name="connsiteY67" fmla="*/ 1923393 h 5797984"/>
              <a:gd name="connsiteX68" fmla="*/ 2743200 w 3930869"/>
              <a:gd name="connsiteY68" fmla="*/ 1681655 h 5797984"/>
              <a:gd name="connsiteX69" fmla="*/ 2806262 w 3930869"/>
              <a:gd name="connsiteY69" fmla="*/ 1282262 h 5797984"/>
              <a:gd name="connsiteX70" fmla="*/ 2869324 w 3930869"/>
              <a:gd name="connsiteY70" fmla="*/ 1187669 h 5797984"/>
              <a:gd name="connsiteX71" fmla="*/ 2837793 w 3930869"/>
              <a:gd name="connsiteY71" fmla="*/ 1534511 h 5797984"/>
              <a:gd name="connsiteX72" fmla="*/ 2995448 w 3930869"/>
              <a:gd name="connsiteY72" fmla="*/ 1996966 h 5797984"/>
              <a:gd name="connsiteX73" fmla="*/ 3541986 w 3930869"/>
              <a:gd name="connsiteY73" fmla="*/ 2017986 h 5797984"/>
              <a:gd name="connsiteX74" fmla="*/ 3647090 w 3930869"/>
              <a:gd name="connsiteY74" fmla="*/ 1828800 h 5797984"/>
              <a:gd name="connsiteX75" fmla="*/ 3415862 w 3930869"/>
              <a:gd name="connsiteY75" fmla="*/ 1597573 h 5797984"/>
              <a:gd name="connsiteX76" fmla="*/ 3636579 w 3930869"/>
              <a:gd name="connsiteY76" fmla="*/ 1219200 h 5797984"/>
              <a:gd name="connsiteX77" fmla="*/ 3573517 w 3930869"/>
              <a:gd name="connsiteY77" fmla="*/ 630621 h 5797984"/>
              <a:gd name="connsiteX78" fmla="*/ 3499945 w 3930869"/>
              <a:gd name="connsiteY78" fmla="*/ 515007 h 5797984"/>
              <a:gd name="connsiteX79" fmla="*/ 3048000 w 3930869"/>
              <a:gd name="connsiteY79" fmla="*/ 283780 h 5797984"/>
              <a:gd name="connsiteX80" fmla="*/ 2795752 w 3930869"/>
              <a:gd name="connsiteY80" fmla="*/ 231228 h 5797984"/>
              <a:gd name="connsiteX81" fmla="*/ 2585545 w 3930869"/>
              <a:gd name="connsiteY81" fmla="*/ 42042 h 5797984"/>
              <a:gd name="connsiteX82" fmla="*/ 2448910 w 3930869"/>
              <a:gd name="connsiteY82" fmla="*/ 31532 h 5797984"/>
              <a:gd name="connsiteX83" fmla="*/ 2301765 w 3930869"/>
              <a:gd name="connsiteY83" fmla="*/ 294290 h 5797984"/>
              <a:gd name="connsiteX84" fmla="*/ 2102069 w 3930869"/>
              <a:gd name="connsiteY84" fmla="*/ 493986 h 5797984"/>
              <a:gd name="connsiteX85" fmla="*/ 1807780 w 3930869"/>
              <a:gd name="connsiteY85" fmla="*/ 588580 h 5797984"/>
              <a:gd name="connsiteX86" fmla="*/ 1576552 w 3930869"/>
              <a:gd name="connsiteY86" fmla="*/ 620110 h 5797984"/>
              <a:gd name="connsiteX87" fmla="*/ 1387366 w 3930869"/>
              <a:gd name="connsiteY87" fmla="*/ 388883 h 5797984"/>
              <a:gd name="connsiteX88" fmla="*/ 1250731 w 3930869"/>
              <a:gd name="connsiteY88" fmla="*/ 73572 h 5797984"/>
              <a:gd name="connsiteX89" fmla="*/ 1103586 w 3930869"/>
              <a:gd name="connsiteY89" fmla="*/ 0 h 5797984"/>
              <a:gd name="connsiteX0" fmla="*/ 1103586 w 3930869"/>
              <a:gd name="connsiteY0" fmla="*/ 0 h 5797984"/>
              <a:gd name="connsiteX1" fmla="*/ 914400 w 3930869"/>
              <a:gd name="connsiteY1" fmla="*/ 388883 h 5797984"/>
              <a:gd name="connsiteX2" fmla="*/ 378372 w 3930869"/>
              <a:gd name="connsiteY2" fmla="*/ 536028 h 5797984"/>
              <a:gd name="connsiteX3" fmla="*/ 63062 w 3930869"/>
              <a:gd name="connsiteY3" fmla="*/ 819807 h 5797984"/>
              <a:gd name="connsiteX4" fmla="*/ 63062 w 3930869"/>
              <a:gd name="connsiteY4" fmla="*/ 1093076 h 5797984"/>
              <a:gd name="connsiteX5" fmla="*/ 273269 w 3930869"/>
              <a:gd name="connsiteY5" fmla="*/ 1492469 h 5797984"/>
              <a:gd name="connsiteX6" fmla="*/ 378373 w 3930869"/>
              <a:gd name="connsiteY6" fmla="*/ 1660634 h 5797984"/>
              <a:gd name="connsiteX7" fmla="*/ 409903 w 3930869"/>
              <a:gd name="connsiteY7" fmla="*/ 1870841 h 5797984"/>
              <a:gd name="connsiteX8" fmla="*/ 609600 w 3930869"/>
              <a:gd name="connsiteY8" fmla="*/ 1923394 h 5797984"/>
              <a:gd name="connsiteX9" fmla="*/ 798786 w 3930869"/>
              <a:gd name="connsiteY9" fmla="*/ 1671145 h 5797984"/>
              <a:gd name="connsiteX10" fmla="*/ 735724 w 3930869"/>
              <a:gd name="connsiteY10" fmla="*/ 1250731 h 5797984"/>
              <a:gd name="connsiteX11" fmla="*/ 651641 w 3930869"/>
              <a:gd name="connsiteY11" fmla="*/ 1051035 h 5797984"/>
              <a:gd name="connsiteX12" fmla="*/ 830317 w 3930869"/>
              <a:gd name="connsiteY12" fmla="*/ 1008993 h 5797984"/>
              <a:gd name="connsiteX13" fmla="*/ 998483 w 3930869"/>
              <a:gd name="connsiteY13" fmla="*/ 1481959 h 5797984"/>
              <a:gd name="connsiteX14" fmla="*/ 1030014 w 3930869"/>
              <a:gd name="connsiteY14" fmla="*/ 1891862 h 5797984"/>
              <a:gd name="connsiteX15" fmla="*/ 977462 w 3930869"/>
              <a:gd name="connsiteY15" fmla="*/ 2364828 h 5797984"/>
              <a:gd name="connsiteX16" fmla="*/ 399393 w 3930869"/>
              <a:gd name="connsiteY16" fmla="*/ 3499945 h 5797984"/>
              <a:gd name="connsiteX17" fmla="*/ 325821 w 3930869"/>
              <a:gd name="connsiteY17" fmla="*/ 3626070 h 5797984"/>
              <a:gd name="connsiteX18" fmla="*/ 336331 w 3930869"/>
              <a:gd name="connsiteY18" fmla="*/ 3710152 h 5797984"/>
              <a:gd name="connsiteX19" fmla="*/ 304800 w 3930869"/>
              <a:gd name="connsiteY19" fmla="*/ 3815255 h 5797984"/>
              <a:gd name="connsiteX20" fmla="*/ 241738 w 3930869"/>
              <a:gd name="connsiteY20" fmla="*/ 4025462 h 5797984"/>
              <a:gd name="connsiteX21" fmla="*/ 105104 w 3930869"/>
              <a:gd name="connsiteY21" fmla="*/ 4498427 h 5797984"/>
              <a:gd name="connsiteX22" fmla="*/ 0 w 3930869"/>
              <a:gd name="connsiteY22" fmla="*/ 4834759 h 5797984"/>
              <a:gd name="connsiteX23" fmla="*/ 31531 w 3930869"/>
              <a:gd name="connsiteY23" fmla="*/ 5097517 h 5797984"/>
              <a:gd name="connsiteX24" fmla="*/ 136635 w 3930869"/>
              <a:gd name="connsiteY24" fmla="*/ 5192110 h 5797984"/>
              <a:gd name="connsiteX25" fmla="*/ 199696 w 3930869"/>
              <a:gd name="connsiteY25" fmla="*/ 5255172 h 5797984"/>
              <a:gd name="connsiteX26" fmla="*/ 409904 w 3930869"/>
              <a:gd name="connsiteY26" fmla="*/ 5223643 h 5797984"/>
              <a:gd name="connsiteX27" fmla="*/ 515007 w 3930869"/>
              <a:gd name="connsiteY27" fmla="*/ 5213131 h 5797984"/>
              <a:gd name="connsiteX28" fmla="*/ 620110 w 3930869"/>
              <a:gd name="connsiteY28" fmla="*/ 5171090 h 5797984"/>
              <a:gd name="connsiteX29" fmla="*/ 693681 w 3930869"/>
              <a:gd name="connsiteY29" fmla="*/ 4929352 h 5797984"/>
              <a:gd name="connsiteX30" fmla="*/ 735724 w 3930869"/>
              <a:gd name="connsiteY30" fmla="*/ 4572000 h 5797984"/>
              <a:gd name="connsiteX31" fmla="*/ 882868 w 3930869"/>
              <a:gd name="connsiteY31" fmla="*/ 4014952 h 5797984"/>
              <a:gd name="connsiteX32" fmla="*/ 945931 w 3930869"/>
              <a:gd name="connsiteY32" fmla="*/ 4824249 h 5797984"/>
              <a:gd name="connsiteX33" fmla="*/ 966952 w 3930869"/>
              <a:gd name="connsiteY33" fmla="*/ 4981903 h 5797984"/>
              <a:gd name="connsiteX34" fmla="*/ 1082566 w 3930869"/>
              <a:gd name="connsiteY34" fmla="*/ 5108026 h 5797984"/>
              <a:gd name="connsiteX35" fmla="*/ 1219199 w 3930869"/>
              <a:gd name="connsiteY35" fmla="*/ 5108028 h 5797984"/>
              <a:gd name="connsiteX36" fmla="*/ 1345324 w 3930869"/>
              <a:gd name="connsiteY36" fmla="*/ 5087007 h 5797984"/>
              <a:gd name="connsiteX37" fmla="*/ 1566041 w 3930869"/>
              <a:gd name="connsiteY37" fmla="*/ 4614041 h 5797984"/>
              <a:gd name="connsiteX38" fmla="*/ 1671145 w 3930869"/>
              <a:gd name="connsiteY38" fmla="*/ 4172608 h 5797984"/>
              <a:gd name="connsiteX39" fmla="*/ 2049518 w 3930869"/>
              <a:gd name="connsiteY39" fmla="*/ 4078013 h 5797984"/>
              <a:gd name="connsiteX40" fmla="*/ 2165131 w 3930869"/>
              <a:gd name="connsiteY40" fmla="*/ 4529960 h 5797984"/>
              <a:gd name="connsiteX41" fmla="*/ 2207172 w 3930869"/>
              <a:gd name="connsiteY41" fmla="*/ 4950373 h 5797984"/>
              <a:gd name="connsiteX42" fmla="*/ 2259724 w 3930869"/>
              <a:gd name="connsiteY42" fmla="*/ 5108028 h 5797984"/>
              <a:gd name="connsiteX43" fmla="*/ 2312277 w 3930869"/>
              <a:gd name="connsiteY43" fmla="*/ 5360274 h 5797984"/>
              <a:gd name="connsiteX44" fmla="*/ 2427890 w 3930869"/>
              <a:gd name="connsiteY44" fmla="*/ 5528443 h 5797984"/>
              <a:gd name="connsiteX45" fmla="*/ 2532993 w 3930869"/>
              <a:gd name="connsiteY45" fmla="*/ 5559974 h 5797984"/>
              <a:gd name="connsiteX46" fmla="*/ 2680138 w 3930869"/>
              <a:gd name="connsiteY46" fmla="*/ 5528441 h 5797984"/>
              <a:gd name="connsiteX47" fmla="*/ 2669627 w 3930869"/>
              <a:gd name="connsiteY47" fmla="*/ 5423339 h 5797984"/>
              <a:gd name="connsiteX48" fmla="*/ 2659117 w 3930869"/>
              <a:gd name="connsiteY48" fmla="*/ 5423338 h 5797984"/>
              <a:gd name="connsiteX49" fmla="*/ 2690648 w 3930869"/>
              <a:gd name="connsiteY49" fmla="*/ 5044965 h 5797984"/>
              <a:gd name="connsiteX50" fmla="*/ 2690648 w 3930869"/>
              <a:gd name="connsiteY50" fmla="*/ 4740165 h 5797984"/>
              <a:gd name="connsiteX51" fmla="*/ 2858814 w 3930869"/>
              <a:gd name="connsiteY51" fmla="*/ 3983421 h 5797984"/>
              <a:gd name="connsiteX52" fmla="*/ 3153102 w 3930869"/>
              <a:gd name="connsiteY52" fmla="*/ 4277711 h 5797984"/>
              <a:gd name="connsiteX53" fmla="*/ 2911365 w 3930869"/>
              <a:gd name="connsiteY53" fmla="*/ 5234151 h 5797984"/>
              <a:gd name="connsiteX54" fmla="*/ 2953407 w 3930869"/>
              <a:gd name="connsiteY54" fmla="*/ 5675587 h 5797984"/>
              <a:gd name="connsiteX55" fmla="*/ 3132082 w 3930869"/>
              <a:gd name="connsiteY55" fmla="*/ 5633544 h 5797984"/>
              <a:gd name="connsiteX56" fmla="*/ 3289737 w 3930869"/>
              <a:gd name="connsiteY56" fmla="*/ 5780691 h 5797984"/>
              <a:gd name="connsiteX57" fmla="*/ 3468413 w 3930869"/>
              <a:gd name="connsiteY57" fmla="*/ 5717627 h 5797984"/>
              <a:gd name="connsiteX58" fmla="*/ 3605049 w 3930869"/>
              <a:gd name="connsiteY58" fmla="*/ 5644055 h 5797984"/>
              <a:gd name="connsiteX59" fmla="*/ 3762704 w 3930869"/>
              <a:gd name="connsiteY59" fmla="*/ 5454869 h 5797984"/>
              <a:gd name="connsiteX60" fmla="*/ 3878318 w 3930869"/>
              <a:gd name="connsiteY60" fmla="*/ 5150069 h 5797984"/>
              <a:gd name="connsiteX61" fmla="*/ 3930869 w 3930869"/>
              <a:gd name="connsiteY61" fmla="*/ 4487918 h 5797984"/>
              <a:gd name="connsiteX62" fmla="*/ 3920359 w 3930869"/>
              <a:gd name="connsiteY62" fmla="*/ 4172607 h 5797984"/>
              <a:gd name="connsiteX63" fmla="*/ 3647090 w 3930869"/>
              <a:gd name="connsiteY63" fmla="*/ 3857297 h 5797984"/>
              <a:gd name="connsiteX64" fmla="*/ 3436883 w 3930869"/>
              <a:gd name="connsiteY64" fmla="*/ 3037490 h 5797984"/>
              <a:gd name="connsiteX65" fmla="*/ 3258207 w 3930869"/>
              <a:gd name="connsiteY65" fmla="*/ 2543504 h 5797984"/>
              <a:gd name="connsiteX66" fmla="*/ 3069021 w 3930869"/>
              <a:gd name="connsiteY66" fmla="*/ 2291255 h 5797984"/>
              <a:gd name="connsiteX67" fmla="*/ 2890345 w 3930869"/>
              <a:gd name="connsiteY67" fmla="*/ 1923393 h 5797984"/>
              <a:gd name="connsiteX68" fmla="*/ 2743200 w 3930869"/>
              <a:gd name="connsiteY68" fmla="*/ 1681655 h 5797984"/>
              <a:gd name="connsiteX69" fmla="*/ 2806262 w 3930869"/>
              <a:gd name="connsiteY69" fmla="*/ 1282262 h 5797984"/>
              <a:gd name="connsiteX70" fmla="*/ 2869324 w 3930869"/>
              <a:gd name="connsiteY70" fmla="*/ 1187669 h 5797984"/>
              <a:gd name="connsiteX71" fmla="*/ 2837793 w 3930869"/>
              <a:gd name="connsiteY71" fmla="*/ 1534511 h 5797984"/>
              <a:gd name="connsiteX72" fmla="*/ 2995448 w 3930869"/>
              <a:gd name="connsiteY72" fmla="*/ 1996966 h 5797984"/>
              <a:gd name="connsiteX73" fmla="*/ 3541986 w 3930869"/>
              <a:gd name="connsiteY73" fmla="*/ 2017986 h 5797984"/>
              <a:gd name="connsiteX74" fmla="*/ 3647090 w 3930869"/>
              <a:gd name="connsiteY74" fmla="*/ 1828800 h 5797984"/>
              <a:gd name="connsiteX75" fmla="*/ 3415862 w 3930869"/>
              <a:gd name="connsiteY75" fmla="*/ 1597573 h 5797984"/>
              <a:gd name="connsiteX76" fmla="*/ 3636579 w 3930869"/>
              <a:gd name="connsiteY76" fmla="*/ 1219200 h 5797984"/>
              <a:gd name="connsiteX77" fmla="*/ 3573517 w 3930869"/>
              <a:gd name="connsiteY77" fmla="*/ 630621 h 5797984"/>
              <a:gd name="connsiteX78" fmla="*/ 3499945 w 3930869"/>
              <a:gd name="connsiteY78" fmla="*/ 515007 h 5797984"/>
              <a:gd name="connsiteX79" fmla="*/ 3048000 w 3930869"/>
              <a:gd name="connsiteY79" fmla="*/ 283780 h 5797984"/>
              <a:gd name="connsiteX80" fmla="*/ 2795752 w 3930869"/>
              <a:gd name="connsiteY80" fmla="*/ 231228 h 5797984"/>
              <a:gd name="connsiteX81" fmla="*/ 2585545 w 3930869"/>
              <a:gd name="connsiteY81" fmla="*/ 42042 h 5797984"/>
              <a:gd name="connsiteX82" fmla="*/ 2448910 w 3930869"/>
              <a:gd name="connsiteY82" fmla="*/ 31532 h 5797984"/>
              <a:gd name="connsiteX83" fmla="*/ 2301765 w 3930869"/>
              <a:gd name="connsiteY83" fmla="*/ 294290 h 5797984"/>
              <a:gd name="connsiteX84" fmla="*/ 2102069 w 3930869"/>
              <a:gd name="connsiteY84" fmla="*/ 493986 h 5797984"/>
              <a:gd name="connsiteX85" fmla="*/ 1807780 w 3930869"/>
              <a:gd name="connsiteY85" fmla="*/ 588580 h 5797984"/>
              <a:gd name="connsiteX86" fmla="*/ 1576552 w 3930869"/>
              <a:gd name="connsiteY86" fmla="*/ 620110 h 5797984"/>
              <a:gd name="connsiteX87" fmla="*/ 1387366 w 3930869"/>
              <a:gd name="connsiteY87" fmla="*/ 388883 h 5797984"/>
              <a:gd name="connsiteX88" fmla="*/ 1250731 w 3930869"/>
              <a:gd name="connsiteY88" fmla="*/ 73572 h 5797984"/>
              <a:gd name="connsiteX89" fmla="*/ 1103586 w 3930869"/>
              <a:gd name="connsiteY89" fmla="*/ 0 h 5797984"/>
              <a:gd name="connsiteX0" fmla="*/ 1103586 w 3930869"/>
              <a:gd name="connsiteY0" fmla="*/ 0 h 5797984"/>
              <a:gd name="connsiteX1" fmla="*/ 914400 w 3930869"/>
              <a:gd name="connsiteY1" fmla="*/ 388883 h 5797984"/>
              <a:gd name="connsiteX2" fmla="*/ 378372 w 3930869"/>
              <a:gd name="connsiteY2" fmla="*/ 536028 h 5797984"/>
              <a:gd name="connsiteX3" fmla="*/ 63062 w 3930869"/>
              <a:gd name="connsiteY3" fmla="*/ 819807 h 5797984"/>
              <a:gd name="connsiteX4" fmla="*/ 63062 w 3930869"/>
              <a:gd name="connsiteY4" fmla="*/ 1093076 h 5797984"/>
              <a:gd name="connsiteX5" fmla="*/ 273269 w 3930869"/>
              <a:gd name="connsiteY5" fmla="*/ 1492469 h 5797984"/>
              <a:gd name="connsiteX6" fmla="*/ 378373 w 3930869"/>
              <a:gd name="connsiteY6" fmla="*/ 1660634 h 5797984"/>
              <a:gd name="connsiteX7" fmla="*/ 409903 w 3930869"/>
              <a:gd name="connsiteY7" fmla="*/ 1870841 h 5797984"/>
              <a:gd name="connsiteX8" fmla="*/ 609600 w 3930869"/>
              <a:gd name="connsiteY8" fmla="*/ 1923394 h 5797984"/>
              <a:gd name="connsiteX9" fmla="*/ 798786 w 3930869"/>
              <a:gd name="connsiteY9" fmla="*/ 1671145 h 5797984"/>
              <a:gd name="connsiteX10" fmla="*/ 735724 w 3930869"/>
              <a:gd name="connsiteY10" fmla="*/ 1250731 h 5797984"/>
              <a:gd name="connsiteX11" fmla="*/ 651641 w 3930869"/>
              <a:gd name="connsiteY11" fmla="*/ 1051035 h 5797984"/>
              <a:gd name="connsiteX12" fmla="*/ 830317 w 3930869"/>
              <a:gd name="connsiteY12" fmla="*/ 1008993 h 5797984"/>
              <a:gd name="connsiteX13" fmla="*/ 998483 w 3930869"/>
              <a:gd name="connsiteY13" fmla="*/ 1481959 h 5797984"/>
              <a:gd name="connsiteX14" fmla="*/ 1030014 w 3930869"/>
              <a:gd name="connsiteY14" fmla="*/ 1891862 h 5797984"/>
              <a:gd name="connsiteX15" fmla="*/ 977462 w 3930869"/>
              <a:gd name="connsiteY15" fmla="*/ 2364828 h 5797984"/>
              <a:gd name="connsiteX16" fmla="*/ 399393 w 3930869"/>
              <a:gd name="connsiteY16" fmla="*/ 3499945 h 5797984"/>
              <a:gd name="connsiteX17" fmla="*/ 325821 w 3930869"/>
              <a:gd name="connsiteY17" fmla="*/ 3626070 h 5797984"/>
              <a:gd name="connsiteX18" fmla="*/ 336331 w 3930869"/>
              <a:gd name="connsiteY18" fmla="*/ 3710152 h 5797984"/>
              <a:gd name="connsiteX19" fmla="*/ 304800 w 3930869"/>
              <a:gd name="connsiteY19" fmla="*/ 3815255 h 5797984"/>
              <a:gd name="connsiteX20" fmla="*/ 241738 w 3930869"/>
              <a:gd name="connsiteY20" fmla="*/ 4025462 h 5797984"/>
              <a:gd name="connsiteX21" fmla="*/ 105104 w 3930869"/>
              <a:gd name="connsiteY21" fmla="*/ 4498427 h 5797984"/>
              <a:gd name="connsiteX22" fmla="*/ 0 w 3930869"/>
              <a:gd name="connsiteY22" fmla="*/ 4834759 h 5797984"/>
              <a:gd name="connsiteX23" fmla="*/ 31531 w 3930869"/>
              <a:gd name="connsiteY23" fmla="*/ 5097517 h 5797984"/>
              <a:gd name="connsiteX24" fmla="*/ 136635 w 3930869"/>
              <a:gd name="connsiteY24" fmla="*/ 5192110 h 5797984"/>
              <a:gd name="connsiteX25" fmla="*/ 199696 w 3930869"/>
              <a:gd name="connsiteY25" fmla="*/ 5255172 h 5797984"/>
              <a:gd name="connsiteX26" fmla="*/ 409904 w 3930869"/>
              <a:gd name="connsiteY26" fmla="*/ 5223643 h 5797984"/>
              <a:gd name="connsiteX27" fmla="*/ 515007 w 3930869"/>
              <a:gd name="connsiteY27" fmla="*/ 5213131 h 5797984"/>
              <a:gd name="connsiteX28" fmla="*/ 620110 w 3930869"/>
              <a:gd name="connsiteY28" fmla="*/ 5171090 h 5797984"/>
              <a:gd name="connsiteX29" fmla="*/ 693681 w 3930869"/>
              <a:gd name="connsiteY29" fmla="*/ 4929352 h 5797984"/>
              <a:gd name="connsiteX30" fmla="*/ 735724 w 3930869"/>
              <a:gd name="connsiteY30" fmla="*/ 4572000 h 5797984"/>
              <a:gd name="connsiteX31" fmla="*/ 882868 w 3930869"/>
              <a:gd name="connsiteY31" fmla="*/ 4014952 h 5797984"/>
              <a:gd name="connsiteX32" fmla="*/ 945931 w 3930869"/>
              <a:gd name="connsiteY32" fmla="*/ 4824249 h 5797984"/>
              <a:gd name="connsiteX33" fmla="*/ 966952 w 3930869"/>
              <a:gd name="connsiteY33" fmla="*/ 4981903 h 5797984"/>
              <a:gd name="connsiteX34" fmla="*/ 1082566 w 3930869"/>
              <a:gd name="connsiteY34" fmla="*/ 5108026 h 5797984"/>
              <a:gd name="connsiteX35" fmla="*/ 1219199 w 3930869"/>
              <a:gd name="connsiteY35" fmla="*/ 5108028 h 5797984"/>
              <a:gd name="connsiteX36" fmla="*/ 1345324 w 3930869"/>
              <a:gd name="connsiteY36" fmla="*/ 5087007 h 5797984"/>
              <a:gd name="connsiteX37" fmla="*/ 1566041 w 3930869"/>
              <a:gd name="connsiteY37" fmla="*/ 4614041 h 5797984"/>
              <a:gd name="connsiteX38" fmla="*/ 1671145 w 3930869"/>
              <a:gd name="connsiteY38" fmla="*/ 4172608 h 5797984"/>
              <a:gd name="connsiteX39" fmla="*/ 2049518 w 3930869"/>
              <a:gd name="connsiteY39" fmla="*/ 4078013 h 5797984"/>
              <a:gd name="connsiteX40" fmla="*/ 2165131 w 3930869"/>
              <a:gd name="connsiteY40" fmla="*/ 4529960 h 5797984"/>
              <a:gd name="connsiteX41" fmla="*/ 2207172 w 3930869"/>
              <a:gd name="connsiteY41" fmla="*/ 4950373 h 5797984"/>
              <a:gd name="connsiteX42" fmla="*/ 2259724 w 3930869"/>
              <a:gd name="connsiteY42" fmla="*/ 5108028 h 5797984"/>
              <a:gd name="connsiteX43" fmla="*/ 2312277 w 3930869"/>
              <a:gd name="connsiteY43" fmla="*/ 5360274 h 5797984"/>
              <a:gd name="connsiteX44" fmla="*/ 2427890 w 3930869"/>
              <a:gd name="connsiteY44" fmla="*/ 5528443 h 5797984"/>
              <a:gd name="connsiteX45" fmla="*/ 2532993 w 3930869"/>
              <a:gd name="connsiteY45" fmla="*/ 5559974 h 5797984"/>
              <a:gd name="connsiteX46" fmla="*/ 2680138 w 3930869"/>
              <a:gd name="connsiteY46" fmla="*/ 5528441 h 5797984"/>
              <a:gd name="connsiteX47" fmla="*/ 2669627 w 3930869"/>
              <a:gd name="connsiteY47" fmla="*/ 5423339 h 5797984"/>
              <a:gd name="connsiteX48" fmla="*/ 2659117 w 3930869"/>
              <a:gd name="connsiteY48" fmla="*/ 5423338 h 5797984"/>
              <a:gd name="connsiteX49" fmla="*/ 2690648 w 3930869"/>
              <a:gd name="connsiteY49" fmla="*/ 5044965 h 5797984"/>
              <a:gd name="connsiteX50" fmla="*/ 2690648 w 3930869"/>
              <a:gd name="connsiteY50" fmla="*/ 4740165 h 5797984"/>
              <a:gd name="connsiteX51" fmla="*/ 2858814 w 3930869"/>
              <a:gd name="connsiteY51" fmla="*/ 3983421 h 5797984"/>
              <a:gd name="connsiteX52" fmla="*/ 3153102 w 3930869"/>
              <a:gd name="connsiteY52" fmla="*/ 4277711 h 5797984"/>
              <a:gd name="connsiteX53" fmla="*/ 2911365 w 3930869"/>
              <a:gd name="connsiteY53" fmla="*/ 5234151 h 5797984"/>
              <a:gd name="connsiteX54" fmla="*/ 2953407 w 3930869"/>
              <a:gd name="connsiteY54" fmla="*/ 5675587 h 5797984"/>
              <a:gd name="connsiteX55" fmla="*/ 3132082 w 3930869"/>
              <a:gd name="connsiteY55" fmla="*/ 5633544 h 5797984"/>
              <a:gd name="connsiteX56" fmla="*/ 3289737 w 3930869"/>
              <a:gd name="connsiteY56" fmla="*/ 5780691 h 5797984"/>
              <a:gd name="connsiteX57" fmla="*/ 3468413 w 3930869"/>
              <a:gd name="connsiteY57" fmla="*/ 5717627 h 5797984"/>
              <a:gd name="connsiteX58" fmla="*/ 3605049 w 3930869"/>
              <a:gd name="connsiteY58" fmla="*/ 5644055 h 5797984"/>
              <a:gd name="connsiteX59" fmla="*/ 3773215 w 3930869"/>
              <a:gd name="connsiteY59" fmla="*/ 5318235 h 5797984"/>
              <a:gd name="connsiteX60" fmla="*/ 3878318 w 3930869"/>
              <a:gd name="connsiteY60" fmla="*/ 5150069 h 5797984"/>
              <a:gd name="connsiteX61" fmla="*/ 3930869 w 3930869"/>
              <a:gd name="connsiteY61" fmla="*/ 4487918 h 5797984"/>
              <a:gd name="connsiteX62" fmla="*/ 3920359 w 3930869"/>
              <a:gd name="connsiteY62" fmla="*/ 4172607 h 5797984"/>
              <a:gd name="connsiteX63" fmla="*/ 3647090 w 3930869"/>
              <a:gd name="connsiteY63" fmla="*/ 3857297 h 5797984"/>
              <a:gd name="connsiteX64" fmla="*/ 3436883 w 3930869"/>
              <a:gd name="connsiteY64" fmla="*/ 3037490 h 5797984"/>
              <a:gd name="connsiteX65" fmla="*/ 3258207 w 3930869"/>
              <a:gd name="connsiteY65" fmla="*/ 2543504 h 5797984"/>
              <a:gd name="connsiteX66" fmla="*/ 3069021 w 3930869"/>
              <a:gd name="connsiteY66" fmla="*/ 2291255 h 5797984"/>
              <a:gd name="connsiteX67" fmla="*/ 2890345 w 3930869"/>
              <a:gd name="connsiteY67" fmla="*/ 1923393 h 5797984"/>
              <a:gd name="connsiteX68" fmla="*/ 2743200 w 3930869"/>
              <a:gd name="connsiteY68" fmla="*/ 1681655 h 5797984"/>
              <a:gd name="connsiteX69" fmla="*/ 2806262 w 3930869"/>
              <a:gd name="connsiteY69" fmla="*/ 1282262 h 5797984"/>
              <a:gd name="connsiteX70" fmla="*/ 2869324 w 3930869"/>
              <a:gd name="connsiteY70" fmla="*/ 1187669 h 5797984"/>
              <a:gd name="connsiteX71" fmla="*/ 2837793 w 3930869"/>
              <a:gd name="connsiteY71" fmla="*/ 1534511 h 5797984"/>
              <a:gd name="connsiteX72" fmla="*/ 2995448 w 3930869"/>
              <a:gd name="connsiteY72" fmla="*/ 1996966 h 5797984"/>
              <a:gd name="connsiteX73" fmla="*/ 3541986 w 3930869"/>
              <a:gd name="connsiteY73" fmla="*/ 2017986 h 5797984"/>
              <a:gd name="connsiteX74" fmla="*/ 3647090 w 3930869"/>
              <a:gd name="connsiteY74" fmla="*/ 1828800 h 5797984"/>
              <a:gd name="connsiteX75" fmla="*/ 3415862 w 3930869"/>
              <a:gd name="connsiteY75" fmla="*/ 1597573 h 5797984"/>
              <a:gd name="connsiteX76" fmla="*/ 3636579 w 3930869"/>
              <a:gd name="connsiteY76" fmla="*/ 1219200 h 5797984"/>
              <a:gd name="connsiteX77" fmla="*/ 3573517 w 3930869"/>
              <a:gd name="connsiteY77" fmla="*/ 630621 h 5797984"/>
              <a:gd name="connsiteX78" fmla="*/ 3499945 w 3930869"/>
              <a:gd name="connsiteY78" fmla="*/ 515007 h 5797984"/>
              <a:gd name="connsiteX79" fmla="*/ 3048000 w 3930869"/>
              <a:gd name="connsiteY79" fmla="*/ 283780 h 5797984"/>
              <a:gd name="connsiteX80" fmla="*/ 2795752 w 3930869"/>
              <a:gd name="connsiteY80" fmla="*/ 231228 h 5797984"/>
              <a:gd name="connsiteX81" fmla="*/ 2585545 w 3930869"/>
              <a:gd name="connsiteY81" fmla="*/ 42042 h 5797984"/>
              <a:gd name="connsiteX82" fmla="*/ 2448910 w 3930869"/>
              <a:gd name="connsiteY82" fmla="*/ 31532 h 5797984"/>
              <a:gd name="connsiteX83" fmla="*/ 2301765 w 3930869"/>
              <a:gd name="connsiteY83" fmla="*/ 294290 h 5797984"/>
              <a:gd name="connsiteX84" fmla="*/ 2102069 w 3930869"/>
              <a:gd name="connsiteY84" fmla="*/ 493986 h 5797984"/>
              <a:gd name="connsiteX85" fmla="*/ 1807780 w 3930869"/>
              <a:gd name="connsiteY85" fmla="*/ 588580 h 5797984"/>
              <a:gd name="connsiteX86" fmla="*/ 1576552 w 3930869"/>
              <a:gd name="connsiteY86" fmla="*/ 620110 h 5797984"/>
              <a:gd name="connsiteX87" fmla="*/ 1387366 w 3930869"/>
              <a:gd name="connsiteY87" fmla="*/ 388883 h 5797984"/>
              <a:gd name="connsiteX88" fmla="*/ 1250731 w 3930869"/>
              <a:gd name="connsiteY88" fmla="*/ 73572 h 5797984"/>
              <a:gd name="connsiteX89" fmla="*/ 1103586 w 3930869"/>
              <a:gd name="connsiteY89" fmla="*/ 0 h 5797984"/>
              <a:gd name="connsiteX0" fmla="*/ 1103586 w 3930869"/>
              <a:gd name="connsiteY0" fmla="*/ 0 h 5797984"/>
              <a:gd name="connsiteX1" fmla="*/ 914400 w 3930869"/>
              <a:gd name="connsiteY1" fmla="*/ 388883 h 5797984"/>
              <a:gd name="connsiteX2" fmla="*/ 378372 w 3930869"/>
              <a:gd name="connsiteY2" fmla="*/ 536028 h 5797984"/>
              <a:gd name="connsiteX3" fmla="*/ 63062 w 3930869"/>
              <a:gd name="connsiteY3" fmla="*/ 819807 h 5797984"/>
              <a:gd name="connsiteX4" fmla="*/ 63062 w 3930869"/>
              <a:gd name="connsiteY4" fmla="*/ 1093076 h 5797984"/>
              <a:gd name="connsiteX5" fmla="*/ 273269 w 3930869"/>
              <a:gd name="connsiteY5" fmla="*/ 1492469 h 5797984"/>
              <a:gd name="connsiteX6" fmla="*/ 378373 w 3930869"/>
              <a:gd name="connsiteY6" fmla="*/ 1660634 h 5797984"/>
              <a:gd name="connsiteX7" fmla="*/ 409903 w 3930869"/>
              <a:gd name="connsiteY7" fmla="*/ 1870841 h 5797984"/>
              <a:gd name="connsiteX8" fmla="*/ 609600 w 3930869"/>
              <a:gd name="connsiteY8" fmla="*/ 1923394 h 5797984"/>
              <a:gd name="connsiteX9" fmla="*/ 798786 w 3930869"/>
              <a:gd name="connsiteY9" fmla="*/ 1671145 h 5797984"/>
              <a:gd name="connsiteX10" fmla="*/ 735724 w 3930869"/>
              <a:gd name="connsiteY10" fmla="*/ 1250731 h 5797984"/>
              <a:gd name="connsiteX11" fmla="*/ 651641 w 3930869"/>
              <a:gd name="connsiteY11" fmla="*/ 1051035 h 5797984"/>
              <a:gd name="connsiteX12" fmla="*/ 830317 w 3930869"/>
              <a:gd name="connsiteY12" fmla="*/ 1008993 h 5797984"/>
              <a:gd name="connsiteX13" fmla="*/ 998483 w 3930869"/>
              <a:gd name="connsiteY13" fmla="*/ 1481959 h 5797984"/>
              <a:gd name="connsiteX14" fmla="*/ 1030014 w 3930869"/>
              <a:gd name="connsiteY14" fmla="*/ 1891862 h 5797984"/>
              <a:gd name="connsiteX15" fmla="*/ 977462 w 3930869"/>
              <a:gd name="connsiteY15" fmla="*/ 2364828 h 5797984"/>
              <a:gd name="connsiteX16" fmla="*/ 399393 w 3930869"/>
              <a:gd name="connsiteY16" fmla="*/ 3499945 h 5797984"/>
              <a:gd name="connsiteX17" fmla="*/ 325821 w 3930869"/>
              <a:gd name="connsiteY17" fmla="*/ 3626070 h 5797984"/>
              <a:gd name="connsiteX18" fmla="*/ 336331 w 3930869"/>
              <a:gd name="connsiteY18" fmla="*/ 3710152 h 5797984"/>
              <a:gd name="connsiteX19" fmla="*/ 304800 w 3930869"/>
              <a:gd name="connsiteY19" fmla="*/ 3815255 h 5797984"/>
              <a:gd name="connsiteX20" fmla="*/ 241738 w 3930869"/>
              <a:gd name="connsiteY20" fmla="*/ 4025462 h 5797984"/>
              <a:gd name="connsiteX21" fmla="*/ 105104 w 3930869"/>
              <a:gd name="connsiteY21" fmla="*/ 4498427 h 5797984"/>
              <a:gd name="connsiteX22" fmla="*/ 0 w 3930869"/>
              <a:gd name="connsiteY22" fmla="*/ 4834759 h 5797984"/>
              <a:gd name="connsiteX23" fmla="*/ 31531 w 3930869"/>
              <a:gd name="connsiteY23" fmla="*/ 5097517 h 5797984"/>
              <a:gd name="connsiteX24" fmla="*/ 136635 w 3930869"/>
              <a:gd name="connsiteY24" fmla="*/ 5192110 h 5797984"/>
              <a:gd name="connsiteX25" fmla="*/ 199696 w 3930869"/>
              <a:gd name="connsiteY25" fmla="*/ 5255172 h 5797984"/>
              <a:gd name="connsiteX26" fmla="*/ 409904 w 3930869"/>
              <a:gd name="connsiteY26" fmla="*/ 5223643 h 5797984"/>
              <a:gd name="connsiteX27" fmla="*/ 515007 w 3930869"/>
              <a:gd name="connsiteY27" fmla="*/ 5213131 h 5797984"/>
              <a:gd name="connsiteX28" fmla="*/ 620110 w 3930869"/>
              <a:gd name="connsiteY28" fmla="*/ 5171090 h 5797984"/>
              <a:gd name="connsiteX29" fmla="*/ 693681 w 3930869"/>
              <a:gd name="connsiteY29" fmla="*/ 4929352 h 5797984"/>
              <a:gd name="connsiteX30" fmla="*/ 735724 w 3930869"/>
              <a:gd name="connsiteY30" fmla="*/ 4572000 h 5797984"/>
              <a:gd name="connsiteX31" fmla="*/ 882868 w 3930869"/>
              <a:gd name="connsiteY31" fmla="*/ 4014952 h 5797984"/>
              <a:gd name="connsiteX32" fmla="*/ 945931 w 3930869"/>
              <a:gd name="connsiteY32" fmla="*/ 4824249 h 5797984"/>
              <a:gd name="connsiteX33" fmla="*/ 966952 w 3930869"/>
              <a:gd name="connsiteY33" fmla="*/ 4981903 h 5797984"/>
              <a:gd name="connsiteX34" fmla="*/ 1082566 w 3930869"/>
              <a:gd name="connsiteY34" fmla="*/ 5108026 h 5797984"/>
              <a:gd name="connsiteX35" fmla="*/ 1219199 w 3930869"/>
              <a:gd name="connsiteY35" fmla="*/ 5108028 h 5797984"/>
              <a:gd name="connsiteX36" fmla="*/ 1345324 w 3930869"/>
              <a:gd name="connsiteY36" fmla="*/ 5087007 h 5797984"/>
              <a:gd name="connsiteX37" fmla="*/ 1566041 w 3930869"/>
              <a:gd name="connsiteY37" fmla="*/ 4614041 h 5797984"/>
              <a:gd name="connsiteX38" fmla="*/ 1671145 w 3930869"/>
              <a:gd name="connsiteY38" fmla="*/ 4172608 h 5797984"/>
              <a:gd name="connsiteX39" fmla="*/ 2049518 w 3930869"/>
              <a:gd name="connsiteY39" fmla="*/ 4078013 h 5797984"/>
              <a:gd name="connsiteX40" fmla="*/ 2165131 w 3930869"/>
              <a:gd name="connsiteY40" fmla="*/ 4529960 h 5797984"/>
              <a:gd name="connsiteX41" fmla="*/ 2207172 w 3930869"/>
              <a:gd name="connsiteY41" fmla="*/ 4950373 h 5797984"/>
              <a:gd name="connsiteX42" fmla="*/ 2259724 w 3930869"/>
              <a:gd name="connsiteY42" fmla="*/ 5108028 h 5797984"/>
              <a:gd name="connsiteX43" fmla="*/ 2312277 w 3930869"/>
              <a:gd name="connsiteY43" fmla="*/ 5360274 h 5797984"/>
              <a:gd name="connsiteX44" fmla="*/ 2427890 w 3930869"/>
              <a:gd name="connsiteY44" fmla="*/ 5528443 h 5797984"/>
              <a:gd name="connsiteX45" fmla="*/ 2532993 w 3930869"/>
              <a:gd name="connsiteY45" fmla="*/ 5559974 h 5797984"/>
              <a:gd name="connsiteX46" fmla="*/ 2680138 w 3930869"/>
              <a:gd name="connsiteY46" fmla="*/ 5528441 h 5797984"/>
              <a:gd name="connsiteX47" fmla="*/ 2669627 w 3930869"/>
              <a:gd name="connsiteY47" fmla="*/ 5423339 h 5797984"/>
              <a:gd name="connsiteX48" fmla="*/ 2659117 w 3930869"/>
              <a:gd name="connsiteY48" fmla="*/ 5423338 h 5797984"/>
              <a:gd name="connsiteX49" fmla="*/ 2690648 w 3930869"/>
              <a:gd name="connsiteY49" fmla="*/ 5044965 h 5797984"/>
              <a:gd name="connsiteX50" fmla="*/ 2690648 w 3930869"/>
              <a:gd name="connsiteY50" fmla="*/ 4740165 h 5797984"/>
              <a:gd name="connsiteX51" fmla="*/ 2858814 w 3930869"/>
              <a:gd name="connsiteY51" fmla="*/ 3983421 h 5797984"/>
              <a:gd name="connsiteX52" fmla="*/ 3153102 w 3930869"/>
              <a:gd name="connsiteY52" fmla="*/ 4277711 h 5797984"/>
              <a:gd name="connsiteX53" fmla="*/ 2911365 w 3930869"/>
              <a:gd name="connsiteY53" fmla="*/ 5234151 h 5797984"/>
              <a:gd name="connsiteX54" fmla="*/ 2953407 w 3930869"/>
              <a:gd name="connsiteY54" fmla="*/ 5675587 h 5797984"/>
              <a:gd name="connsiteX55" fmla="*/ 3132082 w 3930869"/>
              <a:gd name="connsiteY55" fmla="*/ 5633544 h 5797984"/>
              <a:gd name="connsiteX56" fmla="*/ 3289737 w 3930869"/>
              <a:gd name="connsiteY56" fmla="*/ 5780691 h 5797984"/>
              <a:gd name="connsiteX57" fmla="*/ 3468413 w 3930869"/>
              <a:gd name="connsiteY57" fmla="*/ 5717627 h 5797984"/>
              <a:gd name="connsiteX58" fmla="*/ 3605049 w 3930869"/>
              <a:gd name="connsiteY58" fmla="*/ 5644055 h 5797984"/>
              <a:gd name="connsiteX59" fmla="*/ 3773215 w 3930869"/>
              <a:gd name="connsiteY59" fmla="*/ 5318235 h 5797984"/>
              <a:gd name="connsiteX60" fmla="*/ 3836277 w 3930869"/>
              <a:gd name="connsiteY60" fmla="*/ 4813738 h 5797984"/>
              <a:gd name="connsiteX61" fmla="*/ 3930869 w 3930869"/>
              <a:gd name="connsiteY61" fmla="*/ 4487918 h 5797984"/>
              <a:gd name="connsiteX62" fmla="*/ 3920359 w 3930869"/>
              <a:gd name="connsiteY62" fmla="*/ 4172607 h 5797984"/>
              <a:gd name="connsiteX63" fmla="*/ 3647090 w 3930869"/>
              <a:gd name="connsiteY63" fmla="*/ 3857297 h 5797984"/>
              <a:gd name="connsiteX64" fmla="*/ 3436883 w 3930869"/>
              <a:gd name="connsiteY64" fmla="*/ 3037490 h 5797984"/>
              <a:gd name="connsiteX65" fmla="*/ 3258207 w 3930869"/>
              <a:gd name="connsiteY65" fmla="*/ 2543504 h 5797984"/>
              <a:gd name="connsiteX66" fmla="*/ 3069021 w 3930869"/>
              <a:gd name="connsiteY66" fmla="*/ 2291255 h 5797984"/>
              <a:gd name="connsiteX67" fmla="*/ 2890345 w 3930869"/>
              <a:gd name="connsiteY67" fmla="*/ 1923393 h 5797984"/>
              <a:gd name="connsiteX68" fmla="*/ 2743200 w 3930869"/>
              <a:gd name="connsiteY68" fmla="*/ 1681655 h 5797984"/>
              <a:gd name="connsiteX69" fmla="*/ 2806262 w 3930869"/>
              <a:gd name="connsiteY69" fmla="*/ 1282262 h 5797984"/>
              <a:gd name="connsiteX70" fmla="*/ 2869324 w 3930869"/>
              <a:gd name="connsiteY70" fmla="*/ 1187669 h 5797984"/>
              <a:gd name="connsiteX71" fmla="*/ 2837793 w 3930869"/>
              <a:gd name="connsiteY71" fmla="*/ 1534511 h 5797984"/>
              <a:gd name="connsiteX72" fmla="*/ 2995448 w 3930869"/>
              <a:gd name="connsiteY72" fmla="*/ 1996966 h 5797984"/>
              <a:gd name="connsiteX73" fmla="*/ 3541986 w 3930869"/>
              <a:gd name="connsiteY73" fmla="*/ 2017986 h 5797984"/>
              <a:gd name="connsiteX74" fmla="*/ 3647090 w 3930869"/>
              <a:gd name="connsiteY74" fmla="*/ 1828800 h 5797984"/>
              <a:gd name="connsiteX75" fmla="*/ 3415862 w 3930869"/>
              <a:gd name="connsiteY75" fmla="*/ 1597573 h 5797984"/>
              <a:gd name="connsiteX76" fmla="*/ 3636579 w 3930869"/>
              <a:gd name="connsiteY76" fmla="*/ 1219200 h 5797984"/>
              <a:gd name="connsiteX77" fmla="*/ 3573517 w 3930869"/>
              <a:gd name="connsiteY77" fmla="*/ 630621 h 5797984"/>
              <a:gd name="connsiteX78" fmla="*/ 3499945 w 3930869"/>
              <a:gd name="connsiteY78" fmla="*/ 515007 h 5797984"/>
              <a:gd name="connsiteX79" fmla="*/ 3048000 w 3930869"/>
              <a:gd name="connsiteY79" fmla="*/ 283780 h 5797984"/>
              <a:gd name="connsiteX80" fmla="*/ 2795752 w 3930869"/>
              <a:gd name="connsiteY80" fmla="*/ 231228 h 5797984"/>
              <a:gd name="connsiteX81" fmla="*/ 2585545 w 3930869"/>
              <a:gd name="connsiteY81" fmla="*/ 42042 h 5797984"/>
              <a:gd name="connsiteX82" fmla="*/ 2448910 w 3930869"/>
              <a:gd name="connsiteY82" fmla="*/ 31532 h 5797984"/>
              <a:gd name="connsiteX83" fmla="*/ 2301765 w 3930869"/>
              <a:gd name="connsiteY83" fmla="*/ 294290 h 5797984"/>
              <a:gd name="connsiteX84" fmla="*/ 2102069 w 3930869"/>
              <a:gd name="connsiteY84" fmla="*/ 493986 h 5797984"/>
              <a:gd name="connsiteX85" fmla="*/ 1807780 w 3930869"/>
              <a:gd name="connsiteY85" fmla="*/ 588580 h 5797984"/>
              <a:gd name="connsiteX86" fmla="*/ 1576552 w 3930869"/>
              <a:gd name="connsiteY86" fmla="*/ 620110 h 5797984"/>
              <a:gd name="connsiteX87" fmla="*/ 1387366 w 3930869"/>
              <a:gd name="connsiteY87" fmla="*/ 388883 h 5797984"/>
              <a:gd name="connsiteX88" fmla="*/ 1250731 w 3930869"/>
              <a:gd name="connsiteY88" fmla="*/ 73572 h 5797984"/>
              <a:gd name="connsiteX89" fmla="*/ 1103586 w 3930869"/>
              <a:gd name="connsiteY89" fmla="*/ 0 h 5797984"/>
              <a:gd name="connsiteX0" fmla="*/ 1103586 w 3920359"/>
              <a:gd name="connsiteY0" fmla="*/ 0 h 5797984"/>
              <a:gd name="connsiteX1" fmla="*/ 914400 w 3920359"/>
              <a:gd name="connsiteY1" fmla="*/ 388883 h 5797984"/>
              <a:gd name="connsiteX2" fmla="*/ 378372 w 3920359"/>
              <a:gd name="connsiteY2" fmla="*/ 536028 h 5797984"/>
              <a:gd name="connsiteX3" fmla="*/ 63062 w 3920359"/>
              <a:gd name="connsiteY3" fmla="*/ 819807 h 5797984"/>
              <a:gd name="connsiteX4" fmla="*/ 63062 w 3920359"/>
              <a:gd name="connsiteY4" fmla="*/ 1093076 h 5797984"/>
              <a:gd name="connsiteX5" fmla="*/ 273269 w 3920359"/>
              <a:gd name="connsiteY5" fmla="*/ 1492469 h 5797984"/>
              <a:gd name="connsiteX6" fmla="*/ 378373 w 3920359"/>
              <a:gd name="connsiteY6" fmla="*/ 1660634 h 5797984"/>
              <a:gd name="connsiteX7" fmla="*/ 409903 w 3920359"/>
              <a:gd name="connsiteY7" fmla="*/ 1870841 h 5797984"/>
              <a:gd name="connsiteX8" fmla="*/ 609600 w 3920359"/>
              <a:gd name="connsiteY8" fmla="*/ 1923394 h 5797984"/>
              <a:gd name="connsiteX9" fmla="*/ 798786 w 3920359"/>
              <a:gd name="connsiteY9" fmla="*/ 1671145 h 5797984"/>
              <a:gd name="connsiteX10" fmla="*/ 735724 w 3920359"/>
              <a:gd name="connsiteY10" fmla="*/ 1250731 h 5797984"/>
              <a:gd name="connsiteX11" fmla="*/ 651641 w 3920359"/>
              <a:gd name="connsiteY11" fmla="*/ 1051035 h 5797984"/>
              <a:gd name="connsiteX12" fmla="*/ 830317 w 3920359"/>
              <a:gd name="connsiteY12" fmla="*/ 1008993 h 5797984"/>
              <a:gd name="connsiteX13" fmla="*/ 998483 w 3920359"/>
              <a:gd name="connsiteY13" fmla="*/ 1481959 h 5797984"/>
              <a:gd name="connsiteX14" fmla="*/ 1030014 w 3920359"/>
              <a:gd name="connsiteY14" fmla="*/ 1891862 h 5797984"/>
              <a:gd name="connsiteX15" fmla="*/ 977462 w 3920359"/>
              <a:gd name="connsiteY15" fmla="*/ 2364828 h 5797984"/>
              <a:gd name="connsiteX16" fmla="*/ 399393 w 3920359"/>
              <a:gd name="connsiteY16" fmla="*/ 3499945 h 5797984"/>
              <a:gd name="connsiteX17" fmla="*/ 325821 w 3920359"/>
              <a:gd name="connsiteY17" fmla="*/ 3626070 h 5797984"/>
              <a:gd name="connsiteX18" fmla="*/ 336331 w 3920359"/>
              <a:gd name="connsiteY18" fmla="*/ 3710152 h 5797984"/>
              <a:gd name="connsiteX19" fmla="*/ 304800 w 3920359"/>
              <a:gd name="connsiteY19" fmla="*/ 3815255 h 5797984"/>
              <a:gd name="connsiteX20" fmla="*/ 241738 w 3920359"/>
              <a:gd name="connsiteY20" fmla="*/ 4025462 h 5797984"/>
              <a:gd name="connsiteX21" fmla="*/ 105104 w 3920359"/>
              <a:gd name="connsiteY21" fmla="*/ 4498427 h 5797984"/>
              <a:gd name="connsiteX22" fmla="*/ 0 w 3920359"/>
              <a:gd name="connsiteY22" fmla="*/ 4834759 h 5797984"/>
              <a:gd name="connsiteX23" fmla="*/ 31531 w 3920359"/>
              <a:gd name="connsiteY23" fmla="*/ 5097517 h 5797984"/>
              <a:gd name="connsiteX24" fmla="*/ 136635 w 3920359"/>
              <a:gd name="connsiteY24" fmla="*/ 5192110 h 5797984"/>
              <a:gd name="connsiteX25" fmla="*/ 199696 w 3920359"/>
              <a:gd name="connsiteY25" fmla="*/ 5255172 h 5797984"/>
              <a:gd name="connsiteX26" fmla="*/ 409904 w 3920359"/>
              <a:gd name="connsiteY26" fmla="*/ 5223643 h 5797984"/>
              <a:gd name="connsiteX27" fmla="*/ 515007 w 3920359"/>
              <a:gd name="connsiteY27" fmla="*/ 5213131 h 5797984"/>
              <a:gd name="connsiteX28" fmla="*/ 620110 w 3920359"/>
              <a:gd name="connsiteY28" fmla="*/ 5171090 h 5797984"/>
              <a:gd name="connsiteX29" fmla="*/ 693681 w 3920359"/>
              <a:gd name="connsiteY29" fmla="*/ 4929352 h 5797984"/>
              <a:gd name="connsiteX30" fmla="*/ 735724 w 3920359"/>
              <a:gd name="connsiteY30" fmla="*/ 4572000 h 5797984"/>
              <a:gd name="connsiteX31" fmla="*/ 882868 w 3920359"/>
              <a:gd name="connsiteY31" fmla="*/ 4014952 h 5797984"/>
              <a:gd name="connsiteX32" fmla="*/ 945931 w 3920359"/>
              <a:gd name="connsiteY32" fmla="*/ 4824249 h 5797984"/>
              <a:gd name="connsiteX33" fmla="*/ 966952 w 3920359"/>
              <a:gd name="connsiteY33" fmla="*/ 4981903 h 5797984"/>
              <a:gd name="connsiteX34" fmla="*/ 1082566 w 3920359"/>
              <a:gd name="connsiteY34" fmla="*/ 5108026 h 5797984"/>
              <a:gd name="connsiteX35" fmla="*/ 1219199 w 3920359"/>
              <a:gd name="connsiteY35" fmla="*/ 5108028 h 5797984"/>
              <a:gd name="connsiteX36" fmla="*/ 1345324 w 3920359"/>
              <a:gd name="connsiteY36" fmla="*/ 5087007 h 5797984"/>
              <a:gd name="connsiteX37" fmla="*/ 1566041 w 3920359"/>
              <a:gd name="connsiteY37" fmla="*/ 4614041 h 5797984"/>
              <a:gd name="connsiteX38" fmla="*/ 1671145 w 3920359"/>
              <a:gd name="connsiteY38" fmla="*/ 4172608 h 5797984"/>
              <a:gd name="connsiteX39" fmla="*/ 2049518 w 3920359"/>
              <a:gd name="connsiteY39" fmla="*/ 4078013 h 5797984"/>
              <a:gd name="connsiteX40" fmla="*/ 2165131 w 3920359"/>
              <a:gd name="connsiteY40" fmla="*/ 4529960 h 5797984"/>
              <a:gd name="connsiteX41" fmla="*/ 2207172 w 3920359"/>
              <a:gd name="connsiteY41" fmla="*/ 4950373 h 5797984"/>
              <a:gd name="connsiteX42" fmla="*/ 2259724 w 3920359"/>
              <a:gd name="connsiteY42" fmla="*/ 5108028 h 5797984"/>
              <a:gd name="connsiteX43" fmla="*/ 2312277 w 3920359"/>
              <a:gd name="connsiteY43" fmla="*/ 5360274 h 5797984"/>
              <a:gd name="connsiteX44" fmla="*/ 2427890 w 3920359"/>
              <a:gd name="connsiteY44" fmla="*/ 5528443 h 5797984"/>
              <a:gd name="connsiteX45" fmla="*/ 2532993 w 3920359"/>
              <a:gd name="connsiteY45" fmla="*/ 5559974 h 5797984"/>
              <a:gd name="connsiteX46" fmla="*/ 2680138 w 3920359"/>
              <a:gd name="connsiteY46" fmla="*/ 5528441 h 5797984"/>
              <a:gd name="connsiteX47" fmla="*/ 2669627 w 3920359"/>
              <a:gd name="connsiteY47" fmla="*/ 5423339 h 5797984"/>
              <a:gd name="connsiteX48" fmla="*/ 2659117 w 3920359"/>
              <a:gd name="connsiteY48" fmla="*/ 5423338 h 5797984"/>
              <a:gd name="connsiteX49" fmla="*/ 2690648 w 3920359"/>
              <a:gd name="connsiteY49" fmla="*/ 5044965 h 5797984"/>
              <a:gd name="connsiteX50" fmla="*/ 2690648 w 3920359"/>
              <a:gd name="connsiteY50" fmla="*/ 4740165 h 5797984"/>
              <a:gd name="connsiteX51" fmla="*/ 2858814 w 3920359"/>
              <a:gd name="connsiteY51" fmla="*/ 3983421 h 5797984"/>
              <a:gd name="connsiteX52" fmla="*/ 3153102 w 3920359"/>
              <a:gd name="connsiteY52" fmla="*/ 4277711 h 5797984"/>
              <a:gd name="connsiteX53" fmla="*/ 2911365 w 3920359"/>
              <a:gd name="connsiteY53" fmla="*/ 5234151 h 5797984"/>
              <a:gd name="connsiteX54" fmla="*/ 2953407 w 3920359"/>
              <a:gd name="connsiteY54" fmla="*/ 5675587 h 5797984"/>
              <a:gd name="connsiteX55" fmla="*/ 3132082 w 3920359"/>
              <a:gd name="connsiteY55" fmla="*/ 5633544 h 5797984"/>
              <a:gd name="connsiteX56" fmla="*/ 3289737 w 3920359"/>
              <a:gd name="connsiteY56" fmla="*/ 5780691 h 5797984"/>
              <a:gd name="connsiteX57" fmla="*/ 3468413 w 3920359"/>
              <a:gd name="connsiteY57" fmla="*/ 5717627 h 5797984"/>
              <a:gd name="connsiteX58" fmla="*/ 3605049 w 3920359"/>
              <a:gd name="connsiteY58" fmla="*/ 5644055 h 5797984"/>
              <a:gd name="connsiteX59" fmla="*/ 3773215 w 3920359"/>
              <a:gd name="connsiteY59" fmla="*/ 5318235 h 5797984"/>
              <a:gd name="connsiteX60" fmla="*/ 3836277 w 3920359"/>
              <a:gd name="connsiteY60" fmla="*/ 4813738 h 5797984"/>
              <a:gd name="connsiteX61" fmla="*/ 3741682 w 3920359"/>
              <a:gd name="connsiteY61" fmla="*/ 4393325 h 5797984"/>
              <a:gd name="connsiteX62" fmla="*/ 3920359 w 3920359"/>
              <a:gd name="connsiteY62" fmla="*/ 4172607 h 5797984"/>
              <a:gd name="connsiteX63" fmla="*/ 3647090 w 3920359"/>
              <a:gd name="connsiteY63" fmla="*/ 3857297 h 5797984"/>
              <a:gd name="connsiteX64" fmla="*/ 3436883 w 3920359"/>
              <a:gd name="connsiteY64" fmla="*/ 3037490 h 5797984"/>
              <a:gd name="connsiteX65" fmla="*/ 3258207 w 3920359"/>
              <a:gd name="connsiteY65" fmla="*/ 2543504 h 5797984"/>
              <a:gd name="connsiteX66" fmla="*/ 3069021 w 3920359"/>
              <a:gd name="connsiteY66" fmla="*/ 2291255 h 5797984"/>
              <a:gd name="connsiteX67" fmla="*/ 2890345 w 3920359"/>
              <a:gd name="connsiteY67" fmla="*/ 1923393 h 5797984"/>
              <a:gd name="connsiteX68" fmla="*/ 2743200 w 3920359"/>
              <a:gd name="connsiteY68" fmla="*/ 1681655 h 5797984"/>
              <a:gd name="connsiteX69" fmla="*/ 2806262 w 3920359"/>
              <a:gd name="connsiteY69" fmla="*/ 1282262 h 5797984"/>
              <a:gd name="connsiteX70" fmla="*/ 2869324 w 3920359"/>
              <a:gd name="connsiteY70" fmla="*/ 1187669 h 5797984"/>
              <a:gd name="connsiteX71" fmla="*/ 2837793 w 3920359"/>
              <a:gd name="connsiteY71" fmla="*/ 1534511 h 5797984"/>
              <a:gd name="connsiteX72" fmla="*/ 2995448 w 3920359"/>
              <a:gd name="connsiteY72" fmla="*/ 1996966 h 5797984"/>
              <a:gd name="connsiteX73" fmla="*/ 3541986 w 3920359"/>
              <a:gd name="connsiteY73" fmla="*/ 2017986 h 5797984"/>
              <a:gd name="connsiteX74" fmla="*/ 3647090 w 3920359"/>
              <a:gd name="connsiteY74" fmla="*/ 1828800 h 5797984"/>
              <a:gd name="connsiteX75" fmla="*/ 3415862 w 3920359"/>
              <a:gd name="connsiteY75" fmla="*/ 1597573 h 5797984"/>
              <a:gd name="connsiteX76" fmla="*/ 3636579 w 3920359"/>
              <a:gd name="connsiteY76" fmla="*/ 1219200 h 5797984"/>
              <a:gd name="connsiteX77" fmla="*/ 3573517 w 3920359"/>
              <a:gd name="connsiteY77" fmla="*/ 630621 h 5797984"/>
              <a:gd name="connsiteX78" fmla="*/ 3499945 w 3920359"/>
              <a:gd name="connsiteY78" fmla="*/ 515007 h 5797984"/>
              <a:gd name="connsiteX79" fmla="*/ 3048000 w 3920359"/>
              <a:gd name="connsiteY79" fmla="*/ 283780 h 5797984"/>
              <a:gd name="connsiteX80" fmla="*/ 2795752 w 3920359"/>
              <a:gd name="connsiteY80" fmla="*/ 231228 h 5797984"/>
              <a:gd name="connsiteX81" fmla="*/ 2585545 w 3920359"/>
              <a:gd name="connsiteY81" fmla="*/ 42042 h 5797984"/>
              <a:gd name="connsiteX82" fmla="*/ 2448910 w 3920359"/>
              <a:gd name="connsiteY82" fmla="*/ 31532 h 5797984"/>
              <a:gd name="connsiteX83" fmla="*/ 2301765 w 3920359"/>
              <a:gd name="connsiteY83" fmla="*/ 294290 h 5797984"/>
              <a:gd name="connsiteX84" fmla="*/ 2102069 w 3920359"/>
              <a:gd name="connsiteY84" fmla="*/ 493986 h 5797984"/>
              <a:gd name="connsiteX85" fmla="*/ 1807780 w 3920359"/>
              <a:gd name="connsiteY85" fmla="*/ 588580 h 5797984"/>
              <a:gd name="connsiteX86" fmla="*/ 1576552 w 3920359"/>
              <a:gd name="connsiteY86" fmla="*/ 620110 h 5797984"/>
              <a:gd name="connsiteX87" fmla="*/ 1387366 w 3920359"/>
              <a:gd name="connsiteY87" fmla="*/ 388883 h 5797984"/>
              <a:gd name="connsiteX88" fmla="*/ 1250731 w 3920359"/>
              <a:gd name="connsiteY88" fmla="*/ 73572 h 5797984"/>
              <a:gd name="connsiteX89" fmla="*/ 1103586 w 3920359"/>
              <a:gd name="connsiteY89" fmla="*/ 0 h 5797984"/>
              <a:gd name="connsiteX0" fmla="*/ 1103586 w 3836277"/>
              <a:gd name="connsiteY0" fmla="*/ 0 h 5797984"/>
              <a:gd name="connsiteX1" fmla="*/ 914400 w 3836277"/>
              <a:gd name="connsiteY1" fmla="*/ 388883 h 5797984"/>
              <a:gd name="connsiteX2" fmla="*/ 378372 w 3836277"/>
              <a:gd name="connsiteY2" fmla="*/ 536028 h 5797984"/>
              <a:gd name="connsiteX3" fmla="*/ 63062 w 3836277"/>
              <a:gd name="connsiteY3" fmla="*/ 819807 h 5797984"/>
              <a:gd name="connsiteX4" fmla="*/ 63062 w 3836277"/>
              <a:gd name="connsiteY4" fmla="*/ 1093076 h 5797984"/>
              <a:gd name="connsiteX5" fmla="*/ 273269 w 3836277"/>
              <a:gd name="connsiteY5" fmla="*/ 1492469 h 5797984"/>
              <a:gd name="connsiteX6" fmla="*/ 378373 w 3836277"/>
              <a:gd name="connsiteY6" fmla="*/ 1660634 h 5797984"/>
              <a:gd name="connsiteX7" fmla="*/ 409903 w 3836277"/>
              <a:gd name="connsiteY7" fmla="*/ 1870841 h 5797984"/>
              <a:gd name="connsiteX8" fmla="*/ 609600 w 3836277"/>
              <a:gd name="connsiteY8" fmla="*/ 1923394 h 5797984"/>
              <a:gd name="connsiteX9" fmla="*/ 798786 w 3836277"/>
              <a:gd name="connsiteY9" fmla="*/ 1671145 h 5797984"/>
              <a:gd name="connsiteX10" fmla="*/ 735724 w 3836277"/>
              <a:gd name="connsiteY10" fmla="*/ 1250731 h 5797984"/>
              <a:gd name="connsiteX11" fmla="*/ 651641 w 3836277"/>
              <a:gd name="connsiteY11" fmla="*/ 1051035 h 5797984"/>
              <a:gd name="connsiteX12" fmla="*/ 830317 w 3836277"/>
              <a:gd name="connsiteY12" fmla="*/ 1008993 h 5797984"/>
              <a:gd name="connsiteX13" fmla="*/ 998483 w 3836277"/>
              <a:gd name="connsiteY13" fmla="*/ 1481959 h 5797984"/>
              <a:gd name="connsiteX14" fmla="*/ 1030014 w 3836277"/>
              <a:gd name="connsiteY14" fmla="*/ 1891862 h 5797984"/>
              <a:gd name="connsiteX15" fmla="*/ 977462 w 3836277"/>
              <a:gd name="connsiteY15" fmla="*/ 2364828 h 5797984"/>
              <a:gd name="connsiteX16" fmla="*/ 399393 w 3836277"/>
              <a:gd name="connsiteY16" fmla="*/ 3499945 h 5797984"/>
              <a:gd name="connsiteX17" fmla="*/ 325821 w 3836277"/>
              <a:gd name="connsiteY17" fmla="*/ 3626070 h 5797984"/>
              <a:gd name="connsiteX18" fmla="*/ 336331 w 3836277"/>
              <a:gd name="connsiteY18" fmla="*/ 3710152 h 5797984"/>
              <a:gd name="connsiteX19" fmla="*/ 304800 w 3836277"/>
              <a:gd name="connsiteY19" fmla="*/ 3815255 h 5797984"/>
              <a:gd name="connsiteX20" fmla="*/ 241738 w 3836277"/>
              <a:gd name="connsiteY20" fmla="*/ 4025462 h 5797984"/>
              <a:gd name="connsiteX21" fmla="*/ 105104 w 3836277"/>
              <a:gd name="connsiteY21" fmla="*/ 4498427 h 5797984"/>
              <a:gd name="connsiteX22" fmla="*/ 0 w 3836277"/>
              <a:gd name="connsiteY22" fmla="*/ 4834759 h 5797984"/>
              <a:gd name="connsiteX23" fmla="*/ 31531 w 3836277"/>
              <a:gd name="connsiteY23" fmla="*/ 5097517 h 5797984"/>
              <a:gd name="connsiteX24" fmla="*/ 136635 w 3836277"/>
              <a:gd name="connsiteY24" fmla="*/ 5192110 h 5797984"/>
              <a:gd name="connsiteX25" fmla="*/ 199696 w 3836277"/>
              <a:gd name="connsiteY25" fmla="*/ 5255172 h 5797984"/>
              <a:gd name="connsiteX26" fmla="*/ 409904 w 3836277"/>
              <a:gd name="connsiteY26" fmla="*/ 5223643 h 5797984"/>
              <a:gd name="connsiteX27" fmla="*/ 515007 w 3836277"/>
              <a:gd name="connsiteY27" fmla="*/ 5213131 h 5797984"/>
              <a:gd name="connsiteX28" fmla="*/ 620110 w 3836277"/>
              <a:gd name="connsiteY28" fmla="*/ 5171090 h 5797984"/>
              <a:gd name="connsiteX29" fmla="*/ 693681 w 3836277"/>
              <a:gd name="connsiteY29" fmla="*/ 4929352 h 5797984"/>
              <a:gd name="connsiteX30" fmla="*/ 735724 w 3836277"/>
              <a:gd name="connsiteY30" fmla="*/ 4572000 h 5797984"/>
              <a:gd name="connsiteX31" fmla="*/ 882868 w 3836277"/>
              <a:gd name="connsiteY31" fmla="*/ 4014952 h 5797984"/>
              <a:gd name="connsiteX32" fmla="*/ 945931 w 3836277"/>
              <a:gd name="connsiteY32" fmla="*/ 4824249 h 5797984"/>
              <a:gd name="connsiteX33" fmla="*/ 966952 w 3836277"/>
              <a:gd name="connsiteY33" fmla="*/ 4981903 h 5797984"/>
              <a:gd name="connsiteX34" fmla="*/ 1082566 w 3836277"/>
              <a:gd name="connsiteY34" fmla="*/ 5108026 h 5797984"/>
              <a:gd name="connsiteX35" fmla="*/ 1219199 w 3836277"/>
              <a:gd name="connsiteY35" fmla="*/ 5108028 h 5797984"/>
              <a:gd name="connsiteX36" fmla="*/ 1345324 w 3836277"/>
              <a:gd name="connsiteY36" fmla="*/ 5087007 h 5797984"/>
              <a:gd name="connsiteX37" fmla="*/ 1566041 w 3836277"/>
              <a:gd name="connsiteY37" fmla="*/ 4614041 h 5797984"/>
              <a:gd name="connsiteX38" fmla="*/ 1671145 w 3836277"/>
              <a:gd name="connsiteY38" fmla="*/ 4172608 h 5797984"/>
              <a:gd name="connsiteX39" fmla="*/ 2049518 w 3836277"/>
              <a:gd name="connsiteY39" fmla="*/ 4078013 h 5797984"/>
              <a:gd name="connsiteX40" fmla="*/ 2165131 w 3836277"/>
              <a:gd name="connsiteY40" fmla="*/ 4529960 h 5797984"/>
              <a:gd name="connsiteX41" fmla="*/ 2207172 w 3836277"/>
              <a:gd name="connsiteY41" fmla="*/ 4950373 h 5797984"/>
              <a:gd name="connsiteX42" fmla="*/ 2259724 w 3836277"/>
              <a:gd name="connsiteY42" fmla="*/ 5108028 h 5797984"/>
              <a:gd name="connsiteX43" fmla="*/ 2312277 w 3836277"/>
              <a:gd name="connsiteY43" fmla="*/ 5360274 h 5797984"/>
              <a:gd name="connsiteX44" fmla="*/ 2427890 w 3836277"/>
              <a:gd name="connsiteY44" fmla="*/ 5528443 h 5797984"/>
              <a:gd name="connsiteX45" fmla="*/ 2532993 w 3836277"/>
              <a:gd name="connsiteY45" fmla="*/ 5559974 h 5797984"/>
              <a:gd name="connsiteX46" fmla="*/ 2680138 w 3836277"/>
              <a:gd name="connsiteY46" fmla="*/ 5528441 h 5797984"/>
              <a:gd name="connsiteX47" fmla="*/ 2669627 w 3836277"/>
              <a:gd name="connsiteY47" fmla="*/ 5423339 h 5797984"/>
              <a:gd name="connsiteX48" fmla="*/ 2659117 w 3836277"/>
              <a:gd name="connsiteY48" fmla="*/ 5423338 h 5797984"/>
              <a:gd name="connsiteX49" fmla="*/ 2690648 w 3836277"/>
              <a:gd name="connsiteY49" fmla="*/ 5044965 h 5797984"/>
              <a:gd name="connsiteX50" fmla="*/ 2690648 w 3836277"/>
              <a:gd name="connsiteY50" fmla="*/ 4740165 h 5797984"/>
              <a:gd name="connsiteX51" fmla="*/ 2858814 w 3836277"/>
              <a:gd name="connsiteY51" fmla="*/ 3983421 h 5797984"/>
              <a:gd name="connsiteX52" fmla="*/ 3153102 w 3836277"/>
              <a:gd name="connsiteY52" fmla="*/ 4277711 h 5797984"/>
              <a:gd name="connsiteX53" fmla="*/ 2911365 w 3836277"/>
              <a:gd name="connsiteY53" fmla="*/ 5234151 h 5797984"/>
              <a:gd name="connsiteX54" fmla="*/ 2953407 w 3836277"/>
              <a:gd name="connsiteY54" fmla="*/ 5675587 h 5797984"/>
              <a:gd name="connsiteX55" fmla="*/ 3132082 w 3836277"/>
              <a:gd name="connsiteY55" fmla="*/ 5633544 h 5797984"/>
              <a:gd name="connsiteX56" fmla="*/ 3289737 w 3836277"/>
              <a:gd name="connsiteY56" fmla="*/ 5780691 h 5797984"/>
              <a:gd name="connsiteX57" fmla="*/ 3468413 w 3836277"/>
              <a:gd name="connsiteY57" fmla="*/ 5717627 h 5797984"/>
              <a:gd name="connsiteX58" fmla="*/ 3605049 w 3836277"/>
              <a:gd name="connsiteY58" fmla="*/ 5644055 h 5797984"/>
              <a:gd name="connsiteX59" fmla="*/ 3773215 w 3836277"/>
              <a:gd name="connsiteY59" fmla="*/ 5318235 h 5797984"/>
              <a:gd name="connsiteX60" fmla="*/ 3836277 w 3836277"/>
              <a:gd name="connsiteY60" fmla="*/ 4813738 h 5797984"/>
              <a:gd name="connsiteX61" fmla="*/ 3741682 w 3836277"/>
              <a:gd name="connsiteY61" fmla="*/ 4393325 h 5797984"/>
              <a:gd name="connsiteX62" fmla="*/ 3783724 w 3836277"/>
              <a:gd name="connsiteY62" fmla="*/ 4130566 h 5797984"/>
              <a:gd name="connsiteX63" fmla="*/ 3647090 w 3836277"/>
              <a:gd name="connsiteY63" fmla="*/ 3857297 h 5797984"/>
              <a:gd name="connsiteX64" fmla="*/ 3436883 w 3836277"/>
              <a:gd name="connsiteY64" fmla="*/ 3037490 h 5797984"/>
              <a:gd name="connsiteX65" fmla="*/ 3258207 w 3836277"/>
              <a:gd name="connsiteY65" fmla="*/ 2543504 h 5797984"/>
              <a:gd name="connsiteX66" fmla="*/ 3069021 w 3836277"/>
              <a:gd name="connsiteY66" fmla="*/ 2291255 h 5797984"/>
              <a:gd name="connsiteX67" fmla="*/ 2890345 w 3836277"/>
              <a:gd name="connsiteY67" fmla="*/ 1923393 h 5797984"/>
              <a:gd name="connsiteX68" fmla="*/ 2743200 w 3836277"/>
              <a:gd name="connsiteY68" fmla="*/ 1681655 h 5797984"/>
              <a:gd name="connsiteX69" fmla="*/ 2806262 w 3836277"/>
              <a:gd name="connsiteY69" fmla="*/ 1282262 h 5797984"/>
              <a:gd name="connsiteX70" fmla="*/ 2869324 w 3836277"/>
              <a:gd name="connsiteY70" fmla="*/ 1187669 h 5797984"/>
              <a:gd name="connsiteX71" fmla="*/ 2837793 w 3836277"/>
              <a:gd name="connsiteY71" fmla="*/ 1534511 h 5797984"/>
              <a:gd name="connsiteX72" fmla="*/ 2995448 w 3836277"/>
              <a:gd name="connsiteY72" fmla="*/ 1996966 h 5797984"/>
              <a:gd name="connsiteX73" fmla="*/ 3541986 w 3836277"/>
              <a:gd name="connsiteY73" fmla="*/ 2017986 h 5797984"/>
              <a:gd name="connsiteX74" fmla="*/ 3647090 w 3836277"/>
              <a:gd name="connsiteY74" fmla="*/ 1828800 h 5797984"/>
              <a:gd name="connsiteX75" fmla="*/ 3415862 w 3836277"/>
              <a:gd name="connsiteY75" fmla="*/ 1597573 h 5797984"/>
              <a:gd name="connsiteX76" fmla="*/ 3636579 w 3836277"/>
              <a:gd name="connsiteY76" fmla="*/ 1219200 h 5797984"/>
              <a:gd name="connsiteX77" fmla="*/ 3573517 w 3836277"/>
              <a:gd name="connsiteY77" fmla="*/ 630621 h 5797984"/>
              <a:gd name="connsiteX78" fmla="*/ 3499945 w 3836277"/>
              <a:gd name="connsiteY78" fmla="*/ 515007 h 5797984"/>
              <a:gd name="connsiteX79" fmla="*/ 3048000 w 3836277"/>
              <a:gd name="connsiteY79" fmla="*/ 283780 h 5797984"/>
              <a:gd name="connsiteX80" fmla="*/ 2795752 w 3836277"/>
              <a:gd name="connsiteY80" fmla="*/ 231228 h 5797984"/>
              <a:gd name="connsiteX81" fmla="*/ 2585545 w 3836277"/>
              <a:gd name="connsiteY81" fmla="*/ 42042 h 5797984"/>
              <a:gd name="connsiteX82" fmla="*/ 2448910 w 3836277"/>
              <a:gd name="connsiteY82" fmla="*/ 31532 h 5797984"/>
              <a:gd name="connsiteX83" fmla="*/ 2301765 w 3836277"/>
              <a:gd name="connsiteY83" fmla="*/ 294290 h 5797984"/>
              <a:gd name="connsiteX84" fmla="*/ 2102069 w 3836277"/>
              <a:gd name="connsiteY84" fmla="*/ 493986 h 5797984"/>
              <a:gd name="connsiteX85" fmla="*/ 1807780 w 3836277"/>
              <a:gd name="connsiteY85" fmla="*/ 588580 h 5797984"/>
              <a:gd name="connsiteX86" fmla="*/ 1576552 w 3836277"/>
              <a:gd name="connsiteY86" fmla="*/ 620110 h 5797984"/>
              <a:gd name="connsiteX87" fmla="*/ 1387366 w 3836277"/>
              <a:gd name="connsiteY87" fmla="*/ 388883 h 5797984"/>
              <a:gd name="connsiteX88" fmla="*/ 1250731 w 3836277"/>
              <a:gd name="connsiteY88" fmla="*/ 73572 h 5797984"/>
              <a:gd name="connsiteX89" fmla="*/ 1103586 w 3836277"/>
              <a:gd name="connsiteY89" fmla="*/ 0 h 5797984"/>
              <a:gd name="connsiteX0" fmla="*/ 1103586 w 3857297"/>
              <a:gd name="connsiteY0" fmla="*/ 0 h 5797984"/>
              <a:gd name="connsiteX1" fmla="*/ 914400 w 3857297"/>
              <a:gd name="connsiteY1" fmla="*/ 388883 h 5797984"/>
              <a:gd name="connsiteX2" fmla="*/ 378372 w 3857297"/>
              <a:gd name="connsiteY2" fmla="*/ 536028 h 5797984"/>
              <a:gd name="connsiteX3" fmla="*/ 63062 w 3857297"/>
              <a:gd name="connsiteY3" fmla="*/ 819807 h 5797984"/>
              <a:gd name="connsiteX4" fmla="*/ 63062 w 3857297"/>
              <a:gd name="connsiteY4" fmla="*/ 1093076 h 5797984"/>
              <a:gd name="connsiteX5" fmla="*/ 273269 w 3857297"/>
              <a:gd name="connsiteY5" fmla="*/ 1492469 h 5797984"/>
              <a:gd name="connsiteX6" fmla="*/ 378373 w 3857297"/>
              <a:gd name="connsiteY6" fmla="*/ 1660634 h 5797984"/>
              <a:gd name="connsiteX7" fmla="*/ 409903 w 3857297"/>
              <a:gd name="connsiteY7" fmla="*/ 1870841 h 5797984"/>
              <a:gd name="connsiteX8" fmla="*/ 609600 w 3857297"/>
              <a:gd name="connsiteY8" fmla="*/ 1923394 h 5797984"/>
              <a:gd name="connsiteX9" fmla="*/ 798786 w 3857297"/>
              <a:gd name="connsiteY9" fmla="*/ 1671145 h 5797984"/>
              <a:gd name="connsiteX10" fmla="*/ 735724 w 3857297"/>
              <a:gd name="connsiteY10" fmla="*/ 1250731 h 5797984"/>
              <a:gd name="connsiteX11" fmla="*/ 651641 w 3857297"/>
              <a:gd name="connsiteY11" fmla="*/ 1051035 h 5797984"/>
              <a:gd name="connsiteX12" fmla="*/ 830317 w 3857297"/>
              <a:gd name="connsiteY12" fmla="*/ 1008993 h 5797984"/>
              <a:gd name="connsiteX13" fmla="*/ 998483 w 3857297"/>
              <a:gd name="connsiteY13" fmla="*/ 1481959 h 5797984"/>
              <a:gd name="connsiteX14" fmla="*/ 1030014 w 3857297"/>
              <a:gd name="connsiteY14" fmla="*/ 1891862 h 5797984"/>
              <a:gd name="connsiteX15" fmla="*/ 977462 w 3857297"/>
              <a:gd name="connsiteY15" fmla="*/ 2364828 h 5797984"/>
              <a:gd name="connsiteX16" fmla="*/ 399393 w 3857297"/>
              <a:gd name="connsiteY16" fmla="*/ 3499945 h 5797984"/>
              <a:gd name="connsiteX17" fmla="*/ 325821 w 3857297"/>
              <a:gd name="connsiteY17" fmla="*/ 3626070 h 5797984"/>
              <a:gd name="connsiteX18" fmla="*/ 336331 w 3857297"/>
              <a:gd name="connsiteY18" fmla="*/ 3710152 h 5797984"/>
              <a:gd name="connsiteX19" fmla="*/ 304800 w 3857297"/>
              <a:gd name="connsiteY19" fmla="*/ 3815255 h 5797984"/>
              <a:gd name="connsiteX20" fmla="*/ 241738 w 3857297"/>
              <a:gd name="connsiteY20" fmla="*/ 4025462 h 5797984"/>
              <a:gd name="connsiteX21" fmla="*/ 105104 w 3857297"/>
              <a:gd name="connsiteY21" fmla="*/ 4498427 h 5797984"/>
              <a:gd name="connsiteX22" fmla="*/ 0 w 3857297"/>
              <a:gd name="connsiteY22" fmla="*/ 4834759 h 5797984"/>
              <a:gd name="connsiteX23" fmla="*/ 31531 w 3857297"/>
              <a:gd name="connsiteY23" fmla="*/ 5097517 h 5797984"/>
              <a:gd name="connsiteX24" fmla="*/ 136635 w 3857297"/>
              <a:gd name="connsiteY24" fmla="*/ 5192110 h 5797984"/>
              <a:gd name="connsiteX25" fmla="*/ 199696 w 3857297"/>
              <a:gd name="connsiteY25" fmla="*/ 5255172 h 5797984"/>
              <a:gd name="connsiteX26" fmla="*/ 409904 w 3857297"/>
              <a:gd name="connsiteY26" fmla="*/ 5223643 h 5797984"/>
              <a:gd name="connsiteX27" fmla="*/ 515007 w 3857297"/>
              <a:gd name="connsiteY27" fmla="*/ 5213131 h 5797984"/>
              <a:gd name="connsiteX28" fmla="*/ 620110 w 3857297"/>
              <a:gd name="connsiteY28" fmla="*/ 5171090 h 5797984"/>
              <a:gd name="connsiteX29" fmla="*/ 693681 w 3857297"/>
              <a:gd name="connsiteY29" fmla="*/ 4929352 h 5797984"/>
              <a:gd name="connsiteX30" fmla="*/ 735724 w 3857297"/>
              <a:gd name="connsiteY30" fmla="*/ 4572000 h 5797984"/>
              <a:gd name="connsiteX31" fmla="*/ 882868 w 3857297"/>
              <a:gd name="connsiteY31" fmla="*/ 4014952 h 5797984"/>
              <a:gd name="connsiteX32" fmla="*/ 945931 w 3857297"/>
              <a:gd name="connsiteY32" fmla="*/ 4824249 h 5797984"/>
              <a:gd name="connsiteX33" fmla="*/ 966952 w 3857297"/>
              <a:gd name="connsiteY33" fmla="*/ 4981903 h 5797984"/>
              <a:gd name="connsiteX34" fmla="*/ 1082566 w 3857297"/>
              <a:gd name="connsiteY34" fmla="*/ 5108026 h 5797984"/>
              <a:gd name="connsiteX35" fmla="*/ 1219199 w 3857297"/>
              <a:gd name="connsiteY35" fmla="*/ 5108028 h 5797984"/>
              <a:gd name="connsiteX36" fmla="*/ 1345324 w 3857297"/>
              <a:gd name="connsiteY36" fmla="*/ 5087007 h 5797984"/>
              <a:gd name="connsiteX37" fmla="*/ 1566041 w 3857297"/>
              <a:gd name="connsiteY37" fmla="*/ 4614041 h 5797984"/>
              <a:gd name="connsiteX38" fmla="*/ 1671145 w 3857297"/>
              <a:gd name="connsiteY38" fmla="*/ 4172608 h 5797984"/>
              <a:gd name="connsiteX39" fmla="*/ 2049518 w 3857297"/>
              <a:gd name="connsiteY39" fmla="*/ 4078013 h 5797984"/>
              <a:gd name="connsiteX40" fmla="*/ 2165131 w 3857297"/>
              <a:gd name="connsiteY40" fmla="*/ 4529960 h 5797984"/>
              <a:gd name="connsiteX41" fmla="*/ 2207172 w 3857297"/>
              <a:gd name="connsiteY41" fmla="*/ 4950373 h 5797984"/>
              <a:gd name="connsiteX42" fmla="*/ 2259724 w 3857297"/>
              <a:gd name="connsiteY42" fmla="*/ 5108028 h 5797984"/>
              <a:gd name="connsiteX43" fmla="*/ 2312277 w 3857297"/>
              <a:gd name="connsiteY43" fmla="*/ 5360274 h 5797984"/>
              <a:gd name="connsiteX44" fmla="*/ 2427890 w 3857297"/>
              <a:gd name="connsiteY44" fmla="*/ 5528443 h 5797984"/>
              <a:gd name="connsiteX45" fmla="*/ 2532993 w 3857297"/>
              <a:gd name="connsiteY45" fmla="*/ 5559974 h 5797984"/>
              <a:gd name="connsiteX46" fmla="*/ 2680138 w 3857297"/>
              <a:gd name="connsiteY46" fmla="*/ 5528441 h 5797984"/>
              <a:gd name="connsiteX47" fmla="*/ 2669627 w 3857297"/>
              <a:gd name="connsiteY47" fmla="*/ 5423339 h 5797984"/>
              <a:gd name="connsiteX48" fmla="*/ 2659117 w 3857297"/>
              <a:gd name="connsiteY48" fmla="*/ 5423338 h 5797984"/>
              <a:gd name="connsiteX49" fmla="*/ 2690648 w 3857297"/>
              <a:gd name="connsiteY49" fmla="*/ 5044965 h 5797984"/>
              <a:gd name="connsiteX50" fmla="*/ 2690648 w 3857297"/>
              <a:gd name="connsiteY50" fmla="*/ 4740165 h 5797984"/>
              <a:gd name="connsiteX51" fmla="*/ 2858814 w 3857297"/>
              <a:gd name="connsiteY51" fmla="*/ 3983421 h 5797984"/>
              <a:gd name="connsiteX52" fmla="*/ 3153102 w 3857297"/>
              <a:gd name="connsiteY52" fmla="*/ 4277711 h 5797984"/>
              <a:gd name="connsiteX53" fmla="*/ 2911365 w 3857297"/>
              <a:gd name="connsiteY53" fmla="*/ 5234151 h 5797984"/>
              <a:gd name="connsiteX54" fmla="*/ 2953407 w 3857297"/>
              <a:gd name="connsiteY54" fmla="*/ 5675587 h 5797984"/>
              <a:gd name="connsiteX55" fmla="*/ 3132082 w 3857297"/>
              <a:gd name="connsiteY55" fmla="*/ 5633544 h 5797984"/>
              <a:gd name="connsiteX56" fmla="*/ 3289737 w 3857297"/>
              <a:gd name="connsiteY56" fmla="*/ 5780691 h 5797984"/>
              <a:gd name="connsiteX57" fmla="*/ 3468413 w 3857297"/>
              <a:gd name="connsiteY57" fmla="*/ 5717627 h 5797984"/>
              <a:gd name="connsiteX58" fmla="*/ 3605049 w 3857297"/>
              <a:gd name="connsiteY58" fmla="*/ 5644055 h 5797984"/>
              <a:gd name="connsiteX59" fmla="*/ 3773215 w 3857297"/>
              <a:gd name="connsiteY59" fmla="*/ 5318235 h 5797984"/>
              <a:gd name="connsiteX60" fmla="*/ 3836277 w 3857297"/>
              <a:gd name="connsiteY60" fmla="*/ 4813738 h 5797984"/>
              <a:gd name="connsiteX61" fmla="*/ 3741682 w 3857297"/>
              <a:gd name="connsiteY61" fmla="*/ 4393325 h 5797984"/>
              <a:gd name="connsiteX62" fmla="*/ 3857297 w 3857297"/>
              <a:gd name="connsiteY62" fmla="*/ 4120055 h 5797984"/>
              <a:gd name="connsiteX63" fmla="*/ 3647090 w 3857297"/>
              <a:gd name="connsiteY63" fmla="*/ 3857297 h 5797984"/>
              <a:gd name="connsiteX64" fmla="*/ 3436883 w 3857297"/>
              <a:gd name="connsiteY64" fmla="*/ 3037490 h 5797984"/>
              <a:gd name="connsiteX65" fmla="*/ 3258207 w 3857297"/>
              <a:gd name="connsiteY65" fmla="*/ 2543504 h 5797984"/>
              <a:gd name="connsiteX66" fmla="*/ 3069021 w 3857297"/>
              <a:gd name="connsiteY66" fmla="*/ 2291255 h 5797984"/>
              <a:gd name="connsiteX67" fmla="*/ 2890345 w 3857297"/>
              <a:gd name="connsiteY67" fmla="*/ 1923393 h 5797984"/>
              <a:gd name="connsiteX68" fmla="*/ 2743200 w 3857297"/>
              <a:gd name="connsiteY68" fmla="*/ 1681655 h 5797984"/>
              <a:gd name="connsiteX69" fmla="*/ 2806262 w 3857297"/>
              <a:gd name="connsiteY69" fmla="*/ 1282262 h 5797984"/>
              <a:gd name="connsiteX70" fmla="*/ 2869324 w 3857297"/>
              <a:gd name="connsiteY70" fmla="*/ 1187669 h 5797984"/>
              <a:gd name="connsiteX71" fmla="*/ 2837793 w 3857297"/>
              <a:gd name="connsiteY71" fmla="*/ 1534511 h 5797984"/>
              <a:gd name="connsiteX72" fmla="*/ 2995448 w 3857297"/>
              <a:gd name="connsiteY72" fmla="*/ 1996966 h 5797984"/>
              <a:gd name="connsiteX73" fmla="*/ 3541986 w 3857297"/>
              <a:gd name="connsiteY73" fmla="*/ 2017986 h 5797984"/>
              <a:gd name="connsiteX74" fmla="*/ 3647090 w 3857297"/>
              <a:gd name="connsiteY74" fmla="*/ 1828800 h 5797984"/>
              <a:gd name="connsiteX75" fmla="*/ 3415862 w 3857297"/>
              <a:gd name="connsiteY75" fmla="*/ 1597573 h 5797984"/>
              <a:gd name="connsiteX76" fmla="*/ 3636579 w 3857297"/>
              <a:gd name="connsiteY76" fmla="*/ 1219200 h 5797984"/>
              <a:gd name="connsiteX77" fmla="*/ 3573517 w 3857297"/>
              <a:gd name="connsiteY77" fmla="*/ 630621 h 5797984"/>
              <a:gd name="connsiteX78" fmla="*/ 3499945 w 3857297"/>
              <a:gd name="connsiteY78" fmla="*/ 515007 h 5797984"/>
              <a:gd name="connsiteX79" fmla="*/ 3048000 w 3857297"/>
              <a:gd name="connsiteY79" fmla="*/ 283780 h 5797984"/>
              <a:gd name="connsiteX80" fmla="*/ 2795752 w 3857297"/>
              <a:gd name="connsiteY80" fmla="*/ 231228 h 5797984"/>
              <a:gd name="connsiteX81" fmla="*/ 2585545 w 3857297"/>
              <a:gd name="connsiteY81" fmla="*/ 42042 h 5797984"/>
              <a:gd name="connsiteX82" fmla="*/ 2448910 w 3857297"/>
              <a:gd name="connsiteY82" fmla="*/ 31532 h 5797984"/>
              <a:gd name="connsiteX83" fmla="*/ 2301765 w 3857297"/>
              <a:gd name="connsiteY83" fmla="*/ 294290 h 5797984"/>
              <a:gd name="connsiteX84" fmla="*/ 2102069 w 3857297"/>
              <a:gd name="connsiteY84" fmla="*/ 493986 h 5797984"/>
              <a:gd name="connsiteX85" fmla="*/ 1807780 w 3857297"/>
              <a:gd name="connsiteY85" fmla="*/ 588580 h 5797984"/>
              <a:gd name="connsiteX86" fmla="*/ 1576552 w 3857297"/>
              <a:gd name="connsiteY86" fmla="*/ 620110 h 5797984"/>
              <a:gd name="connsiteX87" fmla="*/ 1387366 w 3857297"/>
              <a:gd name="connsiteY87" fmla="*/ 388883 h 5797984"/>
              <a:gd name="connsiteX88" fmla="*/ 1250731 w 3857297"/>
              <a:gd name="connsiteY88" fmla="*/ 73572 h 5797984"/>
              <a:gd name="connsiteX89" fmla="*/ 1103586 w 3857297"/>
              <a:gd name="connsiteY89" fmla="*/ 0 h 5797984"/>
              <a:gd name="connsiteX0" fmla="*/ 1103586 w 3857297"/>
              <a:gd name="connsiteY0" fmla="*/ 0 h 5797984"/>
              <a:gd name="connsiteX1" fmla="*/ 914400 w 3857297"/>
              <a:gd name="connsiteY1" fmla="*/ 388883 h 5797984"/>
              <a:gd name="connsiteX2" fmla="*/ 378372 w 3857297"/>
              <a:gd name="connsiteY2" fmla="*/ 536028 h 5797984"/>
              <a:gd name="connsiteX3" fmla="*/ 63062 w 3857297"/>
              <a:gd name="connsiteY3" fmla="*/ 819807 h 5797984"/>
              <a:gd name="connsiteX4" fmla="*/ 63062 w 3857297"/>
              <a:gd name="connsiteY4" fmla="*/ 1093076 h 5797984"/>
              <a:gd name="connsiteX5" fmla="*/ 273269 w 3857297"/>
              <a:gd name="connsiteY5" fmla="*/ 1492469 h 5797984"/>
              <a:gd name="connsiteX6" fmla="*/ 378373 w 3857297"/>
              <a:gd name="connsiteY6" fmla="*/ 1660634 h 5797984"/>
              <a:gd name="connsiteX7" fmla="*/ 409903 w 3857297"/>
              <a:gd name="connsiteY7" fmla="*/ 1870841 h 5797984"/>
              <a:gd name="connsiteX8" fmla="*/ 609600 w 3857297"/>
              <a:gd name="connsiteY8" fmla="*/ 1923394 h 5797984"/>
              <a:gd name="connsiteX9" fmla="*/ 798786 w 3857297"/>
              <a:gd name="connsiteY9" fmla="*/ 1671145 h 5797984"/>
              <a:gd name="connsiteX10" fmla="*/ 735724 w 3857297"/>
              <a:gd name="connsiteY10" fmla="*/ 1250731 h 5797984"/>
              <a:gd name="connsiteX11" fmla="*/ 651641 w 3857297"/>
              <a:gd name="connsiteY11" fmla="*/ 1051035 h 5797984"/>
              <a:gd name="connsiteX12" fmla="*/ 830317 w 3857297"/>
              <a:gd name="connsiteY12" fmla="*/ 1008993 h 5797984"/>
              <a:gd name="connsiteX13" fmla="*/ 998483 w 3857297"/>
              <a:gd name="connsiteY13" fmla="*/ 1481959 h 5797984"/>
              <a:gd name="connsiteX14" fmla="*/ 1030014 w 3857297"/>
              <a:gd name="connsiteY14" fmla="*/ 1891862 h 5797984"/>
              <a:gd name="connsiteX15" fmla="*/ 977462 w 3857297"/>
              <a:gd name="connsiteY15" fmla="*/ 2364828 h 5797984"/>
              <a:gd name="connsiteX16" fmla="*/ 399393 w 3857297"/>
              <a:gd name="connsiteY16" fmla="*/ 3499945 h 5797984"/>
              <a:gd name="connsiteX17" fmla="*/ 325821 w 3857297"/>
              <a:gd name="connsiteY17" fmla="*/ 3626070 h 5797984"/>
              <a:gd name="connsiteX18" fmla="*/ 336331 w 3857297"/>
              <a:gd name="connsiteY18" fmla="*/ 3710152 h 5797984"/>
              <a:gd name="connsiteX19" fmla="*/ 304800 w 3857297"/>
              <a:gd name="connsiteY19" fmla="*/ 3815255 h 5797984"/>
              <a:gd name="connsiteX20" fmla="*/ 241738 w 3857297"/>
              <a:gd name="connsiteY20" fmla="*/ 4025462 h 5797984"/>
              <a:gd name="connsiteX21" fmla="*/ 105104 w 3857297"/>
              <a:gd name="connsiteY21" fmla="*/ 4498427 h 5797984"/>
              <a:gd name="connsiteX22" fmla="*/ 0 w 3857297"/>
              <a:gd name="connsiteY22" fmla="*/ 4834759 h 5797984"/>
              <a:gd name="connsiteX23" fmla="*/ 31531 w 3857297"/>
              <a:gd name="connsiteY23" fmla="*/ 5097517 h 5797984"/>
              <a:gd name="connsiteX24" fmla="*/ 136635 w 3857297"/>
              <a:gd name="connsiteY24" fmla="*/ 5192110 h 5797984"/>
              <a:gd name="connsiteX25" fmla="*/ 199696 w 3857297"/>
              <a:gd name="connsiteY25" fmla="*/ 5255172 h 5797984"/>
              <a:gd name="connsiteX26" fmla="*/ 409904 w 3857297"/>
              <a:gd name="connsiteY26" fmla="*/ 5223643 h 5797984"/>
              <a:gd name="connsiteX27" fmla="*/ 515007 w 3857297"/>
              <a:gd name="connsiteY27" fmla="*/ 5213131 h 5797984"/>
              <a:gd name="connsiteX28" fmla="*/ 620110 w 3857297"/>
              <a:gd name="connsiteY28" fmla="*/ 5171090 h 5797984"/>
              <a:gd name="connsiteX29" fmla="*/ 693681 w 3857297"/>
              <a:gd name="connsiteY29" fmla="*/ 4929352 h 5797984"/>
              <a:gd name="connsiteX30" fmla="*/ 735724 w 3857297"/>
              <a:gd name="connsiteY30" fmla="*/ 4572000 h 5797984"/>
              <a:gd name="connsiteX31" fmla="*/ 882868 w 3857297"/>
              <a:gd name="connsiteY31" fmla="*/ 4014952 h 5797984"/>
              <a:gd name="connsiteX32" fmla="*/ 945931 w 3857297"/>
              <a:gd name="connsiteY32" fmla="*/ 4824249 h 5797984"/>
              <a:gd name="connsiteX33" fmla="*/ 966952 w 3857297"/>
              <a:gd name="connsiteY33" fmla="*/ 4981903 h 5797984"/>
              <a:gd name="connsiteX34" fmla="*/ 1082566 w 3857297"/>
              <a:gd name="connsiteY34" fmla="*/ 5108026 h 5797984"/>
              <a:gd name="connsiteX35" fmla="*/ 1219199 w 3857297"/>
              <a:gd name="connsiteY35" fmla="*/ 5108028 h 5797984"/>
              <a:gd name="connsiteX36" fmla="*/ 1345324 w 3857297"/>
              <a:gd name="connsiteY36" fmla="*/ 5087007 h 5797984"/>
              <a:gd name="connsiteX37" fmla="*/ 1566041 w 3857297"/>
              <a:gd name="connsiteY37" fmla="*/ 4614041 h 5797984"/>
              <a:gd name="connsiteX38" fmla="*/ 1671145 w 3857297"/>
              <a:gd name="connsiteY38" fmla="*/ 4172608 h 5797984"/>
              <a:gd name="connsiteX39" fmla="*/ 2049518 w 3857297"/>
              <a:gd name="connsiteY39" fmla="*/ 4078013 h 5797984"/>
              <a:gd name="connsiteX40" fmla="*/ 2165131 w 3857297"/>
              <a:gd name="connsiteY40" fmla="*/ 4529960 h 5797984"/>
              <a:gd name="connsiteX41" fmla="*/ 2207172 w 3857297"/>
              <a:gd name="connsiteY41" fmla="*/ 4950373 h 5797984"/>
              <a:gd name="connsiteX42" fmla="*/ 2259724 w 3857297"/>
              <a:gd name="connsiteY42" fmla="*/ 5108028 h 5797984"/>
              <a:gd name="connsiteX43" fmla="*/ 2312277 w 3857297"/>
              <a:gd name="connsiteY43" fmla="*/ 5360274 h 5797984"/>
              <a:gd name="connsiteX44" fmla="*/ 2427890 w 3857297"/>
              <a:gd name="connsiteY44" fmla="*/ 5528443 h 5797984"/>
              <a:gd name="connsiteX45" fmla="*/ 2532993 w 3857297"/>
              <a:gd name="connsiteY45" fmla="*/ 5559974 h 5797984"/>
              <a:gd name="connsiteX46" fmla="*/ 2680138 w 3857297"/>
              <a:gd name="connsiteY46" fmla="*/ 5528441 h 5797984"/>
              <a:gd name="connsiteX47" fmla="*/ 2669627 w 3857297"/>
              <a:gd name="connsiteY47" fmla="*/ 5423339 h 5797984"/>
              <a:gd name="connsiteX48" fmla="*/ 2659117 w 3857297"/>
              <a:gd name="connsiteY48" fmla="*/ 5423338 h 5797984"/>
              <a:gd name="connsiteX49" fmla="*/ 2690648 w 3857297"/>
              <a:gd name="connsiteY49" fmla="*/ 5044965 h 5797984"/>
              <a:gd name="connsiteX50" fmla="*/ 2690648 w 3857297"/>
              <a:gd name="connsiteY50" fmla="*/ 4740165 h 5797984"/>
              <a:gd name="connsiteX51" fmla="*/ 2858814 w 3857297"/>
              <a:gd name="connsiteY51" fmla="*/ 3983421 h 5797984"/>
              <a:gd name="connsiteX52" fmla="*/ 3153102 w 3857297"/>
              <a:gd name="connsiteY52" fmla="*/ 4277711 h 5797984"/>
              <a:gd name="connsiteX53" fmla="*/ 2911365 w 3857297"/>
              <a:gd name="connsiteY53" fmla="*/ 5234151 h 5797984"/>
              <a:gd name="connsiteX54" fmla="*/ 2953407 w 3857297"/>
              <a:gd name="connsiteY54" fmla="*/ 5675587 h 5797984"/>
              <a:gd name="connsiteX55" fmla="*/ 3132082 w 3857297"/>
              <a:gd name="connsiteY55" fmla="*/ 5633544 h 5797984"/>
              <a:gd name="connsiteX56" fmla="*/ 3289737 w 3857297"/>
              <a:gd name="connsiteY56" fmla="*/ 5780691 h 5797984"/>
              <a:gd name="connsiteX57" fmla="*/ 3468413 w 3857297"/>
              <a:gd name="connsiteY57" fmla="*/ 5717627 h 5797984"/>
              <a:gd name="connsiteX58" fmla="*/ 3605049 w 3857297"/>
              <a:gd name="connsiteY58" fmla="*/ 5644055 h 5797984"/>
              <a:gd name="connsiteX59" fmla="*/ 3773215 w 3857297"/>
              <a:gd name="connsiteY59" fmla="*/ 5318235 h 5797984"/>
              <a:gd name="connsiteX60" fmla="*/ 3836277 w 3857297"/>
              <a:gd name="connsiteY60" fmla="*/ 4813738 h 5797984"/>
              <a:gd name="connsiteX61" fmla="*/ 3741682 w 3857297"/>
              <a:gd name="connsiteY61" fmla="*/ 4393325 h 5797984"/>
              <a:gd name="connsiteX62" fmla="*/ 3857297 w 3857297"/>
              <a:gd name="connsiteY62" fmla="*/ 4120055 h 5797984"/>
              <a:gd name="connsiteX63" fmla="*/ 3699642 w 3857297"/>
              <a:gd name="connsiteY63" fmla="*/ 3804745 h 5797984"/>
              <a:gd name="connsiteX64" fmla="*/ 3436883 w 3857297"/>
              <a:gd name="connsiteY64" fmla="*/ 3037490 h 5797984"/>
              <a:gd name="connsiteX65" fmla="*/ 3258207 w 3857297"/>
              <a:gd name="connsiteY65" fmla="*/ 2543504 h 5797984"/>
              <a:gd name="connsiteX66" fmla="*/ 3069021 w 3857297"/>
              <a:gd name="connsiteY66" fmla="*/ 2291255 h 5797984"/>
              <a:gd name="connsiteX67" fmla="*/ 2890345 w 3857297"/>
              <a:gd name="connsiteY67" fmla="*/ 1923393 h 5797984"/>
              <a:gd name="connsiteX68" fmla="*/ 2743200 w 3857297"/>
              <a:gd name="connsiteY68" fmla="*/ 1681655 h 5797984"/>
              <a:gd name="connsiteX69" fmla="*/ 2806262 w 3857297"/>
              <a:gd name="connsiteY69" fmla="*/ 1282262 h 5797984"/>
              <a:gd name="connsiteX70" fmla="*/ 2869324 w 3857297"/>
              <a:gd name="connsiteY70" fmla="*/ 1187669 h 5797984"/>
              <a:gd name="connsiteX71" fmla="*/ 2837793 w 3857297"/>
              <a:gd name="connsiteY71" fmla="*/ 1534511 h 5797984"/>
              <a:gd name="connsiteX72" fmla="*/ 2995448 w 3857297"/>
              <a:gd name="connsiteY72" fmla="*/ 1996966 h 5797984"/>
              <a:gd name="connsiteX73" fmla="*/ 3541986 w 3857297"/>
              <a:gd name="connsiteY73" fmla="*/ 2017986 h 5797984"/>
              <a:gd name="connsiteX74" fmla="*/ 3647090 w 3857297"/>
              <a:gd name="connsiteY74" fmla="*/ 1828800 h 5797984"/>
              <a:gd name="connsiteX75" fmla="*/ 3415862 w 3857297"/>
              <a:gd name="connsiteY75" fmla="*/ 1597573 h 5797984"/>
              <a:gd name="connsiteX76" fmla="*/ 3636579 w 3857297"/>
              <a:gd name="connsiteY76" fmla="*/ 1219200 h 5797984"/>
              <a:gd name="connsiteX77" fmla="*/ 3573517 w 3857297"/>
              <a:gd name="connsiteY77" fmla="*/ 630621 h 5797984"/>
              <a:gd name="connsiteX78" fmla="*/ 3499945 w 3857297"/>
              <a:gd name="connsiteY78" fmla="*/ 515007 h 5797984"/>
              <a:gd name="connsiteX79" fmla="*/ 3048000 w 3857297"/>
              <a:gd name="connsiteY79" fmla="*/ 283780 h 5797984"/>
              <a:gd name="connsiteX80" fmla="*/ 2795752 w 3857297"/>
              <a:gd name="connsiteY80" fmla="*/ 231228 h 5797984"/>
              <a:gd name="connsiteX81" fmla="*/ 2585545 w 3857297"/>
              <a:gd name="connsiteY81" fmla="*/ 42042 h 5797984"/>
              <a:gd name="connsiteX82" fmla="*/ 2448910 w 3857297"/>
              <a:gd name="connsiteY82" fmla="*/ 31532 h 5797984"/>
              <a:gd name="connsiteX83" fmla="*/ 2301765 w 3857297"/>
              <a:gd name="connsiteY83" fmla="*/ 294290 h 5797984"/>
              <a:gd name="connsiteX84" fmla="*/ 2102069 w 3857297"/>
              <a:gd name="connsiteY84" fmla="*/ 493986 h 5797984"/>
              <a:gd name="connsiteX85" fmla="*/ 1807780 w 3857297"/>
              <a:gd name="connsiteY85" fmla="*/ 588580 h 5797984"/>
              <a:gd name="connsiteX86" fmla="*/ 1576552 w 3857297"/>
              <a:gd name="connsiteY86" fmla="*/ 620110 h 5797984"/>
              <a:gd name="connsiteX87" fmla="*/ 1387366 w 3857297"/>
              <a:gd name="connsiteY87" fmla="*/ 388883 h 5797984"/>
              <a:gd name="connsiteX88" fmla="*/ 1250731 w 3857297"/>
              <a:gd name="connsiteY88" fmla="*/ 73572 h 5797984"/>
              <a:gd name="connsiteX89" fmla="*/ 1103586 w 3857297"/>
              <a:gd name="connsiteY89" fmla="*/ 0 h 5797984"/>
              <a:gd name="connsiteX0" fmla="*/ 1103586 w 3857297"/>
              <a:gd name="connsiteY0" fmla="*/ 0 h 5797984"/>
              <a:gd name="connsiteX1" fmla="*/ 914400 w 3857297"/>
              <a:gd name="connsiteY1" fmla="*/ 388883 h 5797984"/>
              <a:gd name="connsiteX2" fmla="*/ 378372 w 3857297"/>
              <a:gd name="connsiteY2" fmla="*/ 536028 h 5797984"/>
              <a:gd name="connsiteX3" fmla="*/ 63062 w 3857297"/>
              <a:gd name="connsiteY3" fmla="*/ 819807 h 5797984"/>
              <a:gd name="connsiteX4" fmla="*/ 63062 w 3857297"/>
              <a:gd name="connsiteY4" fmla="*/ 1093076 h 5797984"/>
              <a:gd name="connsiteX5" fmla="*/ 273269 w 3857297"/>
              <a:gd name="connsiteY5" fmla="*/ 1492469 h 5797984"/>
              <a:gd name="connsiteX6" fmla="*/ 378373 w 3857297"/>
              <a:gd name="connsiteY6" fmla="*/ 1660634 h 5797984"/>
              <a:gd name="connsiteX7" fmla="*/ 409903 w 3857297"/>
              <a:gd name="connsiteY7" fmla="*/ 1870841 h 5797984"/>
              <a:gd name="connsiteX8" fmla="*/ 609600 w 3857297"/>
              <a:gd name="connsiteY8" fmla="*/ 1923394 h 5797984"/>
              <a:gd name="connsiteX9" fmla="*/ 798786 w 3857297"/>
              <a:gd name="connsiteY9" fmla="*/ 1671145 h 5797984"/>
              <a:gd name="connsiteX10" fmla="*/ 735724 w 3857297"/>
              <a:gd name="connsiteY10" fmla="*/ 1250731 h 5797984"/>
              <a:gd name="connsiteX11" fmla="*/ 651641 w 3857297"/>
              <a:gd name="connsiteY11" fmla="*/ 1051035 h 5797984"/>
              <a:gd name="connsiteX12" fmla="*/ 830317 w 3857297"/>
              <a:gd name="connsiteY12" fmla="*/ 1008993 h 5797984"/>
              <a:gd name="connsiteX13" fmla="*/ 998483 w 3857297"/>
              <a:gd name="connsiteY13" fmla="*/ 1481959 h 5797984"/>
              <a:gd name="connsiteX14" fmla="*/ 1030014 w 3857297"/>
              <a:gd name="connsiteY14" fmla="*/ 1891862 h 5797984"/>
              <a:gd name="connsiteX15" fmla="*/ 977462 w 3857297"/>
              <a:gd name="connsiteY15" fmla="*/ 2364828 h 5797984"/>
              <a:gd name="connsiteX16" fmla="*/ 399393 w 3857297"/>
              <a:gd name="connsiteY16" fmla="*/ 3499945 h 5797984"/>
              <a:gd name="connsiteX17" fmla="*/ 325821 w 3857297"/>
              <a:gd name="connsiteY17" fmla="*/ 3626070 h 5797984"/>
              <a:gd name="connsiteX18" fmla="*/ 336331 w 3857297"/>
              <a:gd name="connsiteY18" fmla="*/ 3710152 h 5797984"/>
              <a:gd name="connsiteX19" fmla="*/ 304800 w 3857297"/>
              <a:gd name="connsiteY19" fmla="*/ 3815255 h 5797984"/>
              <a:gd name="connsiteX20" fmla="*/ 241738 w 3857297"/>
              <a:gd name="connsiteY20" fmla="*/ 4025462 h 5797984"/>
              <a:gd name="connsiteX21" fmla="*/ 105104 w 3857297"/>
              <a:gd name="connsiteY21" fmla="*/ 4498427 h 5797984"/>
              <a:gd name="connsiteX22" fmla="*/ 0 w 3857297"/>
              <a:gd name="connsiteY22" fmla="*/ 4834759 h 5797984"/>
              <a:gd name="connsiteX23" fmla="*/ 31531 w 3857297"/>
              <a:gd name="connsiteY23" fmla="*/ 5097517 h 5797984"/>
              <a:gd name="connsiteX24" fmla="*/ 136635 w 3857297"/>
              <a:gd name="connsiteY24" fmla="*/ 5192110 h 5797984"/>
              <a:gd name="connsiteX25" fmla="*/ 199696 w 3857297"/>
              <a:gd name="connsiteY25" fmla="*/ 5255172 h 5797984"/>
              <a:gd name="connsiteX26" fmla="*/ 409904 w 3857297"/>
              <a:gd name="connsiteY26" fmla="*/ 5223643 h 5797984"/>
              <a:gd name="connsiteX27" fmla="*/ 515007 w 3857297"/>
              <a:gd name="connsiteY27" fmla="*/ 5213131 h 5797984"/>
              <a:gd name="connsiteX28" fmla="*/ 620110 w 3857297"/>
              <a:gd name="connsiteY28" fmla="*/ 5171090 h 5797984"/>
              <a:gd name="connsiteX29" fmla="*/ 693681 w 3857297"/>
              <a:gd name="connsiteY29" fmla="*/ 4929352 h 5797984"/>
              <a:gd name="connsiteX30" fmla="*/ 735724 w 3857297"/>
              <a:gd name="connsiteY30" fmla="*/ 4572000 h 5797984"/>
              <a:gd name="connsiteX31" fmla="*/ 882868 w 3857297"/>
              <a:gd name="connsiteY31" fmla="*/ 4014952 h 5797984"/>
              <a:gd name="connsiteX32" fmla="*/ 945931 w 3857297"/>
              <a:gd name="connsiteY32" fmla="*/ 4824249 h 5797984"/>
              <a:gd name="connsiteX33" fmla="*/ 966952 w 3857297"/>
              <a:gd name="connsiteY33" fmla="*/ 4981903 h 5797984"/>
              <a:gd name="connsiteX34" fmla="*/ 1082566 w 3857297"/>
              <a:gd name="connsiteY34" fmla="*/ 5108026 h 5797984"/>
              <a:gd name="connsiteX35" fmla="*/ 1219199 w 3857297"/>
              <a:gd name="connsiteY35" fmla="*/ 5108028 h 5797984"/>
              <a:gd name="connsiteX36" fmla="*/ 1345324 w 3857297"/>
              <a:gd name="connsiteY36" fmla="*/ 5087007 h 5797984"/>
              <a:gd name="connsiteX37" fmla="*/ 1566041 w 3857297"/>
              <a:gd name="connsiteY37" fmla="*/ 4614041 h 5797984"/>
              <a:gd name="connsiteX38" fmla="*/ 1671145 w 3857297"/>
              <a:gd name="connsiteY38" fmla="*/ 4172608 h 5797984"/>
              <a:gd name="connsiteX39" fmla="*/ 2049518 w 3857297"/>
              <a:gd name="connsiteY39" fmla="*/ 4078013 h 5797984"/>
              <a:gd name="connsiteX40" fmla="*/ 2165131 w 3857297"/>
              <a:gd name="connsiteY40" fmla="*/ 4529960 h 5797984"/>
              <a:gd name="connsiteX41" fmla="*/ 2207172 w 3857297"/>
              <a:gd name="connsiteY41" fmla="*/ 4950373 h 5797984"/>
              <a:gd name="connsiteX42" fmla="*/ 2259724 w 3857297"/>
              <a:gd name="connsiteY42" fmla="*/ 5108028 h 5797984"/>
              <a:gd name="connsiteX43" fmla="*/ 2312277 w 3857297"/>
              <a:gd name="connsiteY43" fmla="*/ 5360274 h 5797984"/>
              <a:gd name="connsiteX44" fmla="*/ 2427890 w 3857297"/>
              <a:gd name="connsiteY44" fmla="*/ 5528443 h 5797984"/>
              <a:gd name="connsiteX45" fmla="*/ 2532993 w 3857297"/>
              <a:gd name="connsiteY45" fmla="*/ 5559974 h 5797984"/>
              <a:gd name="connsiteX46" fmla="*/ 2680138 w 3857297"/>
              <a:gd name="connsiteY46" fmla="*/ 5528441 h 5797984"/>
              <a:gd name="connsiteX47" fmla="*/ 2669627 w 3857297"/>
              <a:gd name="connsiteY47" fmla="*/ 5423339 h 5797984"/>
              <a:gd name="connsiteX48" fmla="*/ 2659117 w 3857297"/>
              <a:gd name="connsiteY48" fmla="*/ 5423338 h 5797984"/>
              <a:gd name="connsiteX49" fmla="*/ 2690648 w 3857297"/>
              <a:gd name="connsiteY49" fmla="*/ 5044965 h 5797984"/>
              <a:gd name="connsiteX50" fmla="*/ 2690648 w 3857297"/>
              <a:gd name="connsiteY50" fmla="*/ 4740165 h 5797984"/>
              <a:gd name="connsiteX51" fmla="*/ 2858814 w 3857297"/>
              <a:gd name="connsiteY51" fmla="*/ 3983421 h 5797984"/>
              <a:gd name="connsiteX52" fmla="*/ 3153102 w 3857297"/>
              <a:gd name="connsiteY52" fmla="*/ 4277711 h 5797984"/>
              <a:gd name="connsiteX53" fmla="*/ 2911365 w 3857297"/>
              <a:gd name="connsiteY53" fmla="*/ 5234151 h 5797984"/>
              <a:gd name="connsiteX54" fmla="*/ 2953407 w 3857297"/>
              <a:gd name="connsiteY54" fmla="*/ 5675587 h 5797984"/>
              <a:gd name="connsiteX55" fmla="*/ 3132082 w 3857297"/>
              <a:gd name="connsiteY55" fmla="*/ 5633544 h 5797984"/>
              <a:gd name="connsiteX56" fmla="*/ 3289737 w 3857297"/>
              <a:gd name="connsiteY56" fmla="*/ 5780691 h 5797984"/>
              <a:gd name="connsiteX57" fmla="*/ 3468413 w 3857297"/>
              <a:gd name="connsiteY57" fmla="*/ 5717627 h 5797984"/>
              <a:gd name="connsiteX58" fmla="*/ 3605049 w 3857297"/>
              <a:gd name="connsiteY58" fmla="*/ 5644055 h 5797984"/>
              <a:gd name="connsiteX59" fmla="*/ 3720664 w 3857297"/>
              <a:gd name="connsiteY59" fmla="*/ 5223642 h 5797984"/>
              <a:gd name="connsiteX60" fmla="*/ 3836277 w 3857297"/>
              <a:gd name="connsiteY60" fmla="*/ 4813738 h 5797984"/>
              <a:gd name="connsiteX61" fmla="*/ 3741682 w 3857297"/>
              <a:gd name="connsiteY61" fmla="*/ 4393325 h 5797984"/>
              <a:gd name="connsiteX62" fmla="*/ 3857297 w 3857297"/>
              <a:gd name="connsiteY62" fmla="*/ 4120055 h 5797984"/>
              <a:gd name="connsiteX63" fmla="*/ 3699642 w 3857297"/>
              <a:gd name="connsiteY63" fmla="*/ 3804745 h 5797984"/>
              <a:gd name="connsiteX64" fmla="*/ 3436883 w 3857297"/>
              <a:gd name="connsiteY64" fmla="*/ 3037490 h 5797984"/>
              <a:gd name="connsiteX65" fmla="*/ 3258207 w 3857297"/>
              <a:gd name="connsiteY65" fmla="*/ 2543504 h 5797984"/>
              <a:gd name="connsiteX66" fmla="*/ 3069021 w 3857297"/>
              <a:gd name="connsiteY66" fmla="*/ 2291255 h 5797984"/>
              <a:gd name="connsiteX67" fmla="*/ 2890345 w 3857297"/>
              <a:gd name="connsiteY67" fmla="*/ 1923393 h 5797984"/>
              <a:gd name="connsiteX68" fmla="*/ 2743200 w 3857297"/>
              <a:gd name="connsiteY68" fmla="*/ 1681655 h 5797984"/>
              <a:gd name="connsiteX69" fmla="*/ 2806262 w 3857297"/>
              <a:gd name="connsiteY69" fmla="*/ 1282262 h 5797984"/>
              <a:gd name="connsiteX70" fmla="*/ 2869324 w 3857297"/>
              <a:gd name="connsiteY70" fmla="*/ 1187669 h 5797984"/>
              <a:gd name="connsiteX71" fmla="*/ 2837793 w 3857297"/>
              <a:gd name="connsiteY71" fmla="*/ 1534511 h 5797984"/>
              <a:gd name="connsiteX72" fmla="*/ 2995448 w 3857297"/>
              <a:gd name="connsiteY72" fmla="*/ 1996966 h 5797984"/>
              <a:gd name="connsiteX73" fmla="*/ 3541986 w 3857297"/>
              <a:gd name="connsiteY73" fmla="*/ 2017986 h 5797984"/>
              <a:gd name="connsiteX74" fmla="*/ 3647090 w 3857297"/>
              <a:gd name="connsiteY74" fmla="*/ 1828800 h 5797984"/>
              <a:gd name="connsiteX75" fmla="*/ 3415862 w 3857297"/>
              <a:gd name="connsiteY75" fmla="*/ 1597573 h 5797984"/>
              <a:gd name="connsiteX76" fmla="*/ 3636579 w 3857297"/>
              <a:gd name="connsiteY76" fmla="*/ 1219200 h 5797984"/>
              <a:gd name="connsiteX77" fmla="*/ 3573517 w 3857297"/>
              <a:gd name="connsiteY77" fmla="*/ 630621 h 5797984"/>
              <a:gd name="connsiteX78" fmla="*/ 3499945 w 3857297"/>
              <a:gd name="connsiteY78" fmla="*/ 515007 h 5797984"/>
              <a:gd name="connsiteX79" fmla="*/ 3048000 w 3857297"/>
              <a:gd name="connsiteY79" fmla="*/ 283780 h 5797984"/>
              <a:gd name="connsiteX80" fmla="*/ 2795752 w 3857297"/>
              <a:gd name="connsiteY80" fmla="*/ 231228 h 5797984"/>
              <a:gd name="connsiteX81" fmla="*/ 2585545 w 3857297"/>
              <a:gd name="connsiteY81" fmla="*/ 42042 h 5797984"/>
              <a:gd name="connsiteX82" fmla="*/ 2448910 w 3857297"/>
              <a:gd name="connsiteY82" fmla="*/ 31532 h 5797984"/>
              <a:gd name="connsiteX83" fmla="*/ 2301765 w 3857297"/>
              <a:gd name="connsiteY83" fmla="*/ 294290 h 5797984"/>
              <a:gd name="connsiteX84" fmla="*/ 2102069 w 3857297"/>
              <a:gd name="connsiteY84" fmla="*/ 493986 h 5797984"/>
              <a:gd name="connsiteX85" fmla="*/ 1807780 w 3857297"/>
              <a:gd name="connsiteY85" fmla="*/ 588580 h 5797984"/>
              <a:gd name="connsiteX86" fmla="*/ 1576552 w 3857297"/>
              <a:gd name="connsiteY86" fmla="*/ 620110 h 5797984"/>
              <a:gd name="connsiteX87" fmla="*/ 1387366 w 3857297"/>
              <a:gd name="connsiteY87" fmla="*/ 388883 h 5797984"/>
              <a:gd name="connsiteX88" fmla="*/ 1250731 w 3857297"/>
              <a:gd name="connsiteY88" fmla="*/ 73572 h 5797984"/>
              <a:gd name="connsiteX89" fmla="*/ 1103586 w 3857297"/>
              <a:gd name="connsiteY89" fmla="*/ 0 h 5797984"/>
              <a:gd name="connsiteX0" fmla="*/ 1103586 w 3857297"/>
              <a:gd name="connsiteY0" fmla="*/ 0 h 5797984"/>
              <a:gd name="connsiteX1" fmla="*/ 914400 w 3857297"/>
              <a:gd name="connsiteY1" fmla="*/ 388883 h 5797984"/>
              <a:gd name="connsiteX2" fmla="*/ 378372 w 3857297"/>
              <a:gd name="connsiteY2" fmla="*/ 536028 h 5797984"/>
              <a:gd name="connsiteX3" fmla="*/ 63062 w 3857297"/>
              <a:gd name="connsiteY3" fmla="*/ 819807 h 5797984"/>
              <a:gd name="connsiteX4" fmla="*/ 63062 w 3857297"/>
              <a:gd name="connsiteY4" fmla="*/ 1093076 h 5797984"/>
              <a:gd name="connsiteX5" fmla="*/ 273269 w 3857297"/>
              <a:gd name="connsiteY5" fmla="*/ 1492469 h 5797984"/>
              <a:gd name="connsiteX6" fmla="*/ 378373 w 3857297"/>
              <a:gd name="connsiteY6" fmla="*/ 1660634 h 5797984"/>
              <a:gd name="connsiteX7" fmla="*/ 409903 w 3857297"/>
              <a:gd name="connsiteY7" fmla="*/ 1870841 h 5797984"/>
              <a:gd name="connsiteX8" fmla="*/ 609600 w 3857297"/>
              <a:gd name="connsiteY8" fmla="*/ 1923394 h 5797984"/>
              <a:gd name="connsiteX9" fmla="*/ 798786 w 3857297"/>
              <a:gd name="connsiteY9" fmla="*/ 1671145 h 5797984"/>
              <a:gd name="connsiteX10" fmla="*/ 735724 w 3857297"/>
              <a:gd name="connsiteY10" fmla="*/ 1250731 h 5797984"/>
              <a:gd name="connsiteX11" fmla="*/ 651641 w 3857297"/>
              <a:gd name="connsiteY11" fmla="*/ 1051035 h 5797984"/>
              <a:gd name="connsiteX12" fmla="*/ 830317 w 3857297"/>
              <a:gd name="connsiteY12" fmla="*/ 1008993 h 5797984"/>
              <a:gd name="connsiteX13" fmla="*/ 998483 w 3857297"/>
              <a:gd name="connsiteY13" fmla="*/ 1481959 h 5797984"/>
              <a:gd name="connsiteX14" fmla="*/ 1030014 w 3857297"/>
              <a:gd name="connsiteY14" fmla="*/ 1891862 h 5797984"/>
              <a:gd name="connsiteX15" fmla="*/ 977462 w 3857297"/>
              <a:gd name="connsiteY15" fmla="*/ 2364828 h 5797984"/>
              <a:gd name="connsiteX16" fmla="*/ 399393 w 3857297"/>
              <a:gd name="connsiteY16" fmla="*/ 3499945 h 5797984"/>
              <a:gd name="connsiteX17" fmla="*/ 325821 w 3857297"/>
              <a:gd name="connsiteY17" fmla="*/ 3626070 h 5797984"/>
              <a:gd name="connsiteX18" fmla="*/ 336331 w 3857297"/>
              <a:gd name="connsiteY18" fmla="*/ 3710152 h 5797984"/>
              <a:gd name="connsiteX19" fmla="*/ 304800 w 3857297"/>
              <a:gd name="connsiteY19" fmla="*/ 3815255 h 5797984"/>
              <a:gd name="connsiteX20" fmla="*/ 241738 w 3857297"/>
              <a:gd name="connsiteY20" fmla="*/ 4025462 h 5797984"/>
              <a:gd name="connsiteX21" fmla="*/ 105104 w 3857297"/>
              <a:gd name="connsiteY21" fmla="*/ 4498427 h 5797984"/>
              <a:gd name="connsiteX22" fmla="*/ 0 w 3857297"/>
              <a:gd name="connsiteY22" fmla="*/ 4834759 h 5797984"/>
              <a:gd name="connsiteX23" fmla="*/ 31531 w 3857297"/>
              <a:gd name="connsiteY23" fmla="*/ 5097517 h 5797984"/>
              <a:gd name="connsiteX24" fmla="*/ 136635 w 3857297"/>
              <a:gd name="connsiteY24" fmla="*/ 5192110 h 5797984"/>
              <a:gd name="connsiteX25" fmla="*/ 199696 w 3857297"/>
              <a:gd name="connsiteY25" fmla="*/ 5255172 h 5797984"/>
              <a:gd name="connsiteX26" fmla="*/ 409904 w 3857297"/>
              <a:gd name="connsiteY26" fmla="*/ 5223643 h 5797984"/>
              <a:gd name="connsiteX27" fmla="*/ 515007 w 3857297"/>
              <a:gd name="connsiteY27" fmla="*/ 5213131 h 5797984"/>
              <a:gd name="connsiteX28" fmla="*/ 620110 w 3857297"/>
              <a:gd name="connsiteY28" fmla="*/ 5171090 h 5797984"/>
              <a:gd name="connsiteX29" fmla="*/ 693681 w 3857297"/>
              <a:gd name="connsiteY29" fmla="*/ 4929352 h 5797984"/>
              <a:gd name="connsiteX30" fmla="*/ 735724 w 3857297"/>
              <a:gd name="connsiteY30" fmla="*/ 4572000 h 5797984"/>
              <a:gd name="connsiteX31" fmla="*/ 882868 w 3857297"/>
              <a:gd name="connsiteY31" fmla="*/ 4014952 h 5797984"/>
              <a:gd name="connsiteX32" fmla="*/ 945931 w 3857297"/>
              <a:gd name="connsiteY32" fmla="*/ 4824249 h 5797984"/>
              <a:gd name="connsiteX33" fmla="*/ 966952 w 3857297"/>
              <a:gd name="connsiteY33" fmla="*/ 4981903 h 5797984"/>
              <a:gd name="connsiteX34" fmla="*/ 1082566 w 3857297"/>
              <a:gd name="connsiteY34" fmla="*/ 5108026 h 5797984"/>
              <a:gd name="connsiteX35" fmla="*/ 1219199 w 3857297"/>
              <a:gd name="connsiteY35" fmla="*/ 5108028 h 5797984"/>
              <a:gd name="connsiteX36" fmla="*/ 1345324 w 3857297"/>
              <a:gd name="connsiteY36" fmla="*/ 5087007 h 5797984"/>
              <a:gd name="connsiteX37" fmla="*/ 1566041 w 3857297"/>
              <a:gd name="connsiteY37" fmla="*/ 4614041 h 5797984"/>
              <a:gd name="connsiteX38" fmla="*/ 1671145 w 3857297"/>
              <a:gd name="connsiteY38" fmla="*/ 4172608 h 5797984"/>
              <a:gd name="connsiteX39" fmla="*/ 2049518 w 3857297"/>
              <a:gd name="connsiteY39" fmla="*/ 4078013 h 5797984"/>
              <a:gd name="connsiteX40" fmla="*/ 2165131 w 3857297"/>
              <a:gd name="connsiteY40" fmla="*/ 4529960 h 5797984"/>
              <a:gd name="connsiteX41" fmla="*/ 2207172 w 3857297"/>
              <a:gd name="connsiteY41" fmla="*/ 4950373 h 5797984"/>
              <a:gd name="connsiteX42" fmla="*/ 2259724 w 3857297"/>
              <a:gd name="connsiteY42" fmla="*/ 5108028 h 5797984"/>
              <a:gd name="connsiteX43" fmla="*/ 2312277 w 3857297"/>
              <a:gd name="connsiteY43" fmla="*/ 5360274 h 5797984"/>
              <a:gd name="connsiteX44" fmla="*/ 2427890 w 3857297"/>
              <a:gd name="connsiteY44" fmla="*/ 5528443 h 5797984"/>
              <a:gd name="connsiteX45" fmla="*/ 2532993 w 3857297"/>
              <a:gd name="connsiteY45" fmla="*/ 5559974 h 5797984"/>
              <a:gd name="connsiteX46" fmla="*/ 2680138 w 3857297"/>
              <a:gd name="connsiteY46" fmla="*/ 5528441 h 5797984"/>
              <a:gd name="connsiteX47" fmla="*/ 2669627 w 3857297"/>
              <a:gd name="connsiteY47" fmla="*/ 5423339 h 5797984"/>
              <a:gd name="connsiteX48" fmla="*/ 2659117 w 3857297"/>
              <a:gd name="connsiteY48" fmla="*/ 5423338 h 5797984"/>
              <a:gd name="connsiteX49" fmla="*/ 2690648 w 3857297"/>
              <a:gd name="connsiteY49" fmla="*/ 5044965 h 5797984"/>
              <a:gd name="connsiteX50" fmla="*/ 2690648 w 3857297"/>
              <a:gd name="connsiteY50" fmla="*/ 4740165 h 5797984"/>
              <a:gd name="connsiteX51" fmla="*/ 2858814 w 3857297"/>
              <a:gd name="connsiteY51" fmla="*/ 3983421 h 5797984"/>
              <a:gd name="connsiteX52" fmla="*/ 3153102 w 3857297"/>
              <a:gd name="connsiteY52" fmla="*/ 4277711 h 5797984"/>
              <a:gd name="connsiteX53" fmla="*/ 2911365 w 3857297"/>
              <a:gd name="connsiteY53" fmla="*/ 5234151 h 5797984"/>
              <a:gd name="connsiteX54" fmla="*/ 2953407 w 3857297"/>
              <a:gd name="connsiteY54" fmla="*/ 5675587 h 5797984"/>
              <a:gd name="connsiteX55" fmla="*/ 3132082 w 3857297"/>
              <a:gd name="connsiteY55" fmla="*/ 5633544 h 5797984"/>
              <a:gd name="connsiteX56" fmla="*/ 3289737 w 3857297"/>
              <a:gd name="connsiteY56" fmla="*/ 5780691 h 5797984"/>
              <a:gd name="connsiteX57" fmla="*/ 3468413 w 3857297"/>
              <a:gd name="connsiteY57" fmla="*/ 5717627 h 5797984"/>
              <a:gd name="connsiteX58" fmla="*/ 3584028 w 3857297"/>
              <a:gd name="connsiteY58" fmla="*/ 5528441 h 5797984"/>
              <a:gd name="connsiteX59" fmla="*/ 3720664 w 3857297"/>
              <a:gd name="connsiteY59" fmla="*/ 5223642 h 5797984"/>
              <a:gd name="connsiteX60" fmla="*/ 3836277 w 3857297"/>
              <a:gd name="connsiteY60" fmla="*/ 4813738 h 5797984"/>
              <a:gd name="connsiteX61" fmla="*/ 3741682 w 3857297"/>
              <a:gd name="connsiteY61" fmla="*/ 4393325 h 5797984"/>
              <a:gd name="connsiteX62" fmla="*/ 3857297 w 3857297"/>
              <a:gd name="connsiteY62" fmla="*/ 4120055 h 5797984"/>
              <a:gd name="connsiteX63" fmla="*/ 3699642 w 3857297"/>
              <a:gd name="connsiteY63" fmla="*/ 3804745 h 5797984"/>
              <a:gd name="connsiteX64" fmla="*/ 3436883 w 3857297"/>
              <a:gd name="connsiteY64" fmla="*/ 3037490 h 5797984"/>
              <a:gd name="connsiteX65" fmla="*/ 3258207 w 3857297"/>
              <a:gd name="connsiteY65" fmla="*/ 2543504 h 5797984"/>
              <a:gd name="connsiteX66" fmla="*/ 3069021 w 3857297"/>
              <a:gd name="connsiteY66" fmla="*/ 2291255 h 5797984"/>
              <a:gd name="connsiteX67" fmla="*/ 2890345 w 3857297"/>
              <a:gd name="connsiteY67" fmla="*/ 1923393 h 5797984"/>
              <a:gd name="connsiteX68" fmla="*/ 2743200 w 3857297"/>
              <a:gd name="connsiteY68" fmla="*/ 1681655 h 5797984"/>
              <a:gd name="connsiteX69" fmla="*/ 2806262 w 3857297"/>
              <a:gd name="connsiteY69" fmla="*/ 1282262 h 5797984"/>
              <a:gd name="connsiteX70" fmla="*/ 2869324 w 3857297"/>
              <a:gd name="connsiteY70" fmla="*/ 1187669 h 5797984"/>
              <a:gd name="connsiteX71" fmla="*/ 2837793 w 3857297"/>
              <a:gd name="connsiteY71" fmla="*/ 1534511 h 5797984"/>
              <a:gd name="connsiteX72" fmla="*/ 2995448 w 3857297"/>
              <a:gd name="connsiteY72" fmla="*/ 1996966 h 5797984"/>
              <a:gd name="connsiteX73" fmla="*/ 3541986 w 3857297"/>
              <a:gd name="connsiteY73" fmla="*/ 2017986 h 5797984"/>
              <a:gd name="connsiteX74" fmla="*/ 3647090 w 3857297"/>
              <a:gd name="connsiteY74" fmla="*/ 1828800 h 5797984"/>
              <a:gd name="connsiteX75" fmla="*/ 3415862 w 3857297"/>
              <a:gd name="connsiteY75" fmla="*/ 1597573 h 5797984"/>
              <a:gd name="connsiteX76" fmla="*/ 3636579 w 3857297"/>
              <a:gd name="connsiteY76" fmla="*/ 1219200 h 5797984"/>
              <a:gd name="connsiteX77" fmla="*/ 3573517 w 3857297"/>
              <a:gd name="connsiteY77" fmla="*/ 630621 h 5797984"/>
              <a:gd name="connsiteX78" fmla="*/ 3499945 w 3857297"/>
              <a:gd name="connsiteY78" fmla="*/ 515007 h 5797984"/>
              <a:gd name="connsiteX79" fmla="*/ 3048000 w 3857297"/>
              <a:gd name="connsiteY79" fmla="*/ 283780 h 5797984"/>
              <a:gd name="connsiteX80" fmla="*/ 2795752 w 3857297"/>
              <a:gd name="connsiteY80" fmla="*/ 231228 h 5797984"/>
              <a:gd name="connsiteX81" fmla="*/ 2585545 w 3857297"/>
              <a:gd name="connsiteY81" fmla="*/ 42042 h 5797984"/>
              <a:gd name="connsiteX82" fmla="*/ 2448910 w 3857297"/>
              <a:gd name="connsiteY82" fmla="*/ 31532 h 5797984"/>
              <a:gd name="connsiteX83" fmla="*/ 2301765 w 3857297"/>
              <a:gd name="connsiteY83" fmla="*/ 294290 h 5797984"/>
              <a:gd name="connsiteX84" fmla="*/ 2102069 w 3857297"/>
              <a:gd name="connsiteY84" fmla="*/ 493986 h 5797984"/>
              <a:gd name="connsiteX85" fmla="*/ 1807780 w 3857297"/>
              <a:gd name="connsiteY85" fmla="*/ 588580 h 5797984"/>
              <a:gd name="connsiteX86" fmla="*/ 1576552 w 3857297"/>
              <a:gd name="connsiteY86" fmla="*/ 620110 h 5797984"/>
              <a:gd name="connsiteX87" fmla="*/ 1387366 w 3857297"/>
              <a:gd name="connsiteY87" fmla="*/ 388883 h 5797984"/>
              <a:gd name="connsiteX88" fmla="*/ 1250731 w 3857297"/>
              <a:gd name="connsiteY88" fmla="*/ 73572 h 5797984"/>
              <a:gd name="connsiteX89" fmla="*/ 1103586 w 3857297"/>
              <a:gd name="connsiteY89" fmla="*/ 0 h 5797984"/>
              <a:gd name="connsiteX0" fmla="*/ 1103586 w 3857297"/>
              <a:gd name="connsiteY0" fmla="*/ 0 h 5780691"/>
              <a:gd name="connsiteX1" fmla="*/ 914400 w 3857297"/>
              <a:gd name="connsiteY1" fmla="*/ 388883 h 5780691"/>
              <a:gd name="connsiteX2" fmla="*/ 378372 w 3857297"/>
              <a:gd name="connsiteY2" fmla="*/ 536028 h 5780691"/>
              <a:gd name="connsiteX3" fmla="*/ 63062 w 3857297"/>
              <a:gd name="connsiteY3" fmla="*/ 819807 h 5780691"/>
              <a:gd name="connsiteX4" fmla="*/ 63062 w 3857297"/>
              <a:gd name="connsiteY4" fmla="*/ 1093076 h 5780691"/>
              <a:gd name="connsiteX5" fmla="*/ 273269 w 3857297"/>
              <a:gd name="connsiteY5" fmla="*/ 1492469 h 5780691"/>
              <a:gd name="connsiteX6" fmla="*/ 378373 w 3857297"/>
              <a:gd name="connsiteY6" fmla="*/ 1660634 h 5780691"/>
              <a:gd name="connsiteX7" fmla="*/ 409903 w 3857297"/>
              <a:gd name="connsiteY7" fmla="*/ 1870841 h 5780691"/>
              <a:gd name="connsiteX8" fmla="*/ 609600 w 3857297"/>
              <a:gd name="connsiteY8" fmla="*/ 1923394 h 5780691"/>
              <a:gd name="connsiteX9" fmla="*/ 798786 w 3857297"/>
              <a:gd name="connsiteY9" fmla="*/ 1671145 h 5780691"/>
              <a:gd name="connsiteX10" fmla="*/ 735724 w 3857297"/>
              <a:gd name="connsiteY10" fmla="*/ 1250731 h 5780691"/>
              <a:gd name="connsiteX11" fmla="*/ 651641 w 3857297"/>
              <a:gd name="connsiteY11" fmla="*/ 1051035 h 5780691"/>
              <a:gd name="connsiteX12" fmla="*/ 830317 w 3857297"/>
              <a:gd name="connsiteY12" fmla="*/ 1008993 h 5780691"/>
              <a:gd name="connsiteX13" fmla="*/ 998483 w 3857297"/>
              <a:gd name="connsiteY13" fmla="*/ 1481959 h 5780691"/>
              <a:gd name="connsiteX14" fmla="*/ 1030014 w 3857297"/>
              <a:gd name="connsiteY14" fmla="*/ 1891862 h 5780691"/>
              <a:gd name="connsiteX15" fmla="*/ 977462 w 3857297"/>
              <a:gd name="connsiteY15" fmla="*/ 2364828 h 5780691"/>
              <a:gd name="connsiteX16" fmla="*/ 399393 w 3857297"/>
              <a:gd name="connsiteY16" fmla="*/ 3499945 h 5780691"/>
              <a:gd name="connsiteX17" fmla="*/ 325821 w 3857297"/>
              <a:gd name="connsiteY17" fmla="*/ 3626070 h 5780691"/>
              <a:gd name="connsiteX18" fmla="*/ 336331 w 3857297"/>
              <a:gd name="connsiteY18" fmla="*/ 3710152 h 5780691"/>
              <a:gd name="connsiteX19" fmla="*/ 304800 w 3857297"/>
              <a:gd name="connsiteY19" fmla="*/ 3815255 h 5780691"/>
              <a:gd name="connsiteX20" fmla="*/ 241738 w 3857297"/>
              <a:gd name="connsiteY20" fmla="*/ 4025462 h 5780691"/>
              <a:gd name="connsiteX21" fmla="*/ 105104 w 3857297"/>
              <a:gd name="connsiteY21" fmla="*/ 4498427 h 5780691"/>
              <a:gd name="connsiteX22" fmla="*/ 0 w 3857297"/>
              <a:gd name="connsiteY22" fmla="*/ 4834759 h 5780691"/>
              <a:gd name="connsiteX23" fmla="*/ 31531 w 3857297"/>
              <a:gd name="connsiteY23" fmla="*/ 5097517 h 5780691"/>
              <a:gd name="connsiteX24" fmla="*/ 136635 w 3857297"/>
              <a:gd name="connsiteY24" fmla="*/ 5192110 h 5780691"/>
              <a:gd name="connsiteX25" fmla="*/ 199696 w 3857297"/>
              <a:gd name="connsiteY25" fmla="*/ 5255172 h 5780691"/>
              <a:gd name="connsiteX26" fmla="*/ 409904 w 3857297"/>
              <a:gd name="connsiteY26" fmla="*/ 5223643 h 5780691"/>
              <a:gd name="connsiteX27" fmla="*/ 515007 w 3857297"/>
              <a:gd name="connsiteY27" fmla="*/ 5213131 h 5780691"/>
              <a:gd name="connsiteX28" fmla="*/ 620110 w 3857297"/>
              <a:gd name="connsiteY28" fmla="*/ 5171090 h 5780691"/>
              <a:gd name="connsiteX29" fmla="*/ 693681 w 3857297"/>
              <a:gd name="connsiteY29" fmla="*/ 4929352 h 5780691"/>
              <a:gd name="connsiteX30" fmla="*/ 735724 w 3857297"/>
              <a:gd name="connsiteY30" fmla="*/ 4572000 h 5780691"/>
              <a:gd name="connsiteX31" fmla="*/ 882868 w 3857297"/>
              <a:gd name="connsiteY31" fmla="*/ 4014952 h 5780691"/>
              <a:gd name="connsiteX32" fmla="*/ 945931 w 3857297"/>
              <a:gd name="connsiteY32" fmla="*/ 4824249 h 5780691"/>
              <a:gd name="connsiteX33" fmla="*/ 966952 w 3857297"/>
              <a:gd name="connsiteY33" fmla="*/ 4981903 h 5780691"/>
              <a:gd name="connsiteX34" fmla="*/ 1082566 w 3857297"/>
              <a:gd name="connsiteY34" fmla="*/ 5108026 h 5780691"/>
              <a:gd name="connsiteX35" fmla="*/ 1219199 w 3857297"/>
              <a:gd name="connsiteY35" fmla="*/ 5108028 h 5780691"/>
              <a:gd name="connsiteX36" fmla="*/ 1345324 w 3857297"/>
              <a:gd name="connsiteY36" fmla="*/ 5087007 h 5780691"/>
              <a:gd name="connsiteX37" fmla="*/ 1566041 w 3857297"/>
              <a:gd name="connsiteY37" fmla="*/ 4614041 h 5780691"/>
              <a:gd name="connsiteX38" fmla="*/ 1671145 w 3857297"/>
              <a:gd name="connsiteY38" fmla="*/ 4172608 h 5780691"/>
              <a:gd name="connsiteX39" fmla="*/ 2049518 w 3857297"/>
              <a:gd name="connsiteY39" fmla="*/ 4078013 h 5780691"/>
              <a:gd name="connsiteX40" fmla="*/ 2165131 w 3857297"/>
              <a:gd name="connsiteY40" fmla="*/ 4529960 h 5780691"/>
              <a:gd name="connsiteX41" fmla="*/ 2207172 w 3857297"/>
              <a:gd name="connsiteY41" fmla="*/ 4950373 h 5780691"/>
              <a:gd name="connsiteX42" fmla="*/ 2259724 w 3857297"/>
              <a:gd name="connsiteY42" fmla="*/ 5108028 h 5780691"/>
              <a:gd name="connsiteX43" fmla="*/ 2312277 w 3857297"/>
              <a:gd name="connsiteY43" fmla="*/ 5360274 h 5780691"/>
              <a:gd name="connsiteX44" fmla="*/ 2427890 w 3857297"/>
              <a:gd name="connsiteY44" fmla="*/ 5528443 h 5780691"/>
              <a:gd name="connsiteX45" fmla="*/ 2532993 w 3857297"/>
              <a:gd name="connsiteY45" fmla="*/ 5559974 h 5780691"/>
              <a:gd name="connsiteX46" fmla="*/ 2680138 w 3857297"/>
              <a:gd name="connsiteY46" fmla="*/ 5528441 h 5780691"/>
              <a:gd name="connsiteX47" fmla="*/ 2669627 w 3857297"/>
              <a:gd name="connsiteY47" fmla="*/ 5423339 h 5780691"/>
              <a:gd name="connsiteX48" fmla="*/ 2659117 w 3857297"/>
              <a:gd name="connsiteY48" fmla="*/ 5423338 h 5780691"/>
              <a:gd name="connsiteX49" fmla="*/ 2690648 w 3857297"/>
              <a:gd name="connsiteY49" fmla="*/ 5044965 h 5780691"/>
              <a:gd name="connsiteX50" fmla="*/ 2690648 w 3857297"/>
              <a:gd name="connsiteY50" fmla="*/ 4740165 h 5780691"/>
              <a:gd name="connsiteX51" fmla="*/ 2858814 w 3857297"/>
              <a:gd name="connsiteY51" fmla="*/ 3983421 h 5780691"/>
              <a:gd name="connsiteX52" fmla="*/ 3153102 w 3857297"/>
              <a:gd name="connsiteY52" fmla="*/ 4277711 h 5780691"/>
              <a:gd name="connsiteX53" fmla="*/ 2911365 w 3857297"/>
              <a:gd name="connsiteY53" fmla="*/ 5234151 h 5780691"/>
              <a:gd name="connsiteX54" fmla="*/ 2953407 w 3857297"/>
              <a:gd name="connsiteY54" fmla="*/ 5675587 h 5780691"/>
              <a:gd name="connsiteX55" fmla="*/ 3132082 w 3857297"/>
              <a:gd name="connsiteY55" fmla="*/ 5633544 h 5780691"/>
              <a:gd name="connsiteX56" fmla="*/ 3289737 w 3857297"/>
              <a:gd name="connsiteY56" fmla="*/ 5780691 h 5780691"/>
              <a:gd name="connsiteX57" fmla="*/ 3426372 w 3857297"/>
              <a:gd name="connsiteY57" fmla="*/ 5633544 h 5780691"/>
              <a:gd name="connsiteX58" fmla="*/ 3584028 w 3857297"/>
              <a:gd name="connsiteY58" fmla="*/ 5528441 h 5780691"/>
              <a:gd name="connsiteX59" fmla="*/ 3720664 w 3857297"/>
              <a:gd name="connsiteY59" fmla="*/ 5223642 h 5780691"/>
              <a:gd name="connsiteX60" fmla="*/ 3836277 w 3857297"/>
              <a:gd name="connsiteY60" fmla="*/ 4813738 h 5780691"/>
              <a:gd name="connsiteX61" fmla="*/ 3741682 w 3857297"/>
              <a:gd name="connsiteY61" fmla="*/ 4393325 h 5780691"/>
              <a:gd name="connsiteX62" fmla="*/ 3857297 w 3857297"/>
              <a:gd name="connsiteY62" fmla="*/ 4120055 h 5780691"/>
              <a:gd name="connsiteX63" fmla="*/ 3699642 w 3857297"/>
              <a:gd name="connsiteY63" fmla="*/ 3804745 h 5780691"/>
              <a:gd name="connsiteX64" fmla="*/ 3436883 w 3857297"/>
              <a:gd name="connsiteY64" fmla="*/ 3037490 h 5780691"/>
              <a:gd name="connsiteX65" fmla="*/ 3258207 w 3857297"/>
              <a:gd name="connsiteY65" fmla="*/ 2543504 h 5780691"/>
              <a:gd name="connsiteX66" fmla="*/ 3069021 w 3857297"/>
              <a:gd name="connsiteY66" fmla="*/ 2291255 h 5780691"/>
              <a:gd name="connsiteX67" fmla="*/ 2890345 w 3857297"/>
              <a:gd name="connsiteY67" fmla="*/ 1923393 h 5780691"/>
              <a:gd name="connsiteX68" fmla="*/ 2743200 w 3857297"/>
              <a:gd name="connsiteY68" fmla="*/ 1681655 h 5780691"/>
              <a:gd name="connsiteX69" fmla="*/ 2806262 w 3857297"/>
              <a:gd name="connsiteY69" fmla="*/ 1282262 h 5780691"/>
              <a:gd name="connsiteX70" fmla="*/ 2869324 w 3857297"/>
              <a:gd name="connsiteY70" fmla="*/ 1187669 h 5780691"/>
              <a:gd name="connsiteX71" fmla="*/ 2837793 w 3857297"/>
              <a:gd name="connsiteY71" fmla="*/ 1534511 h 5780691"/>
              <a:gd name="connsiteX72" fmla="*/ 2995448 w 3857297"/>
              <a:gd name="connsiteY72" fmla="*/ 1996966 h 5780691"/>
              <a:gd name="connsiteX73" fmla="*/ 3541986 w 3857297"/>
              <a:gd name="connsiteY73" fmla="*/ 2017986 h 5780691"/>
              <a:gd name="connsiteX74" fmla="*/ 3647090 w 3857297"/>
              <a:gd name="connsiteY74" fmla="*/ 1828800 h 5780691"/>
              <a:gd name="connsiteX75" fmla="*/ 3415862 w 3857297"/>
              <a:gd name="connsiteY75" fmla="*/ 1597573 h 5780691"/>
              <a:gd name="connsiteX76" fmla="*/ 3636579 w 3857297"/>
              <a:gd name="connsiteY76" fmla="*/ 1219200 h 5780691"/>
              <a:gd name="connsiteX77" fmla="*/ 3573517 w 3857297"/>
              <a:gd name="connsiteY77" fmla="*/ 630621 h 5780691"/>
              <a:gd name="connsiteX78" fmla="*/ 3499945 w 3857297"/>
              <a:gd name="connsiteY78" fmla="*/ 515007 h 5780691"/>
              <a:gd name="connsiteX79" fmla="*/ 3048000 w 3857297"/>
              <a:gd name="connsiteY79" fmla="*/ 283780 h 5780691"/>
              <a:gd name="connsiteX80" fmla="*/ 2795752 w 3857297"/>
              <a:gd name="connsiteY80" fmla="*/ 231228 h 5780691"/>
              <a:gd name="connsiteX81" fmla="*/ 2585545 w 3857297"/>
              <a:gd name="connsiteY81" fmla="*/ 42042 h 5780691"/>
              <a:gd name="connsiteX82" fmla="*/ 2448910 w 3857297"/>
              <a:gd name="connsiteY82" fmla="*/ 31532 h 5780691"/>
              <a:gd name="connsiteX83" fmla="*/ 2301765 w 3857297"/>
              <a:gd name="connsiteY83" fmla="*/ 294290 h 5780691"/>
              <a:gd name="connsiteX84" fmla="*/ 2102069 w 3857297"/>
              <a:gd name="connsiteY84" fmla="*/ 493986 h 5780691"/>
              <a:gd name="connsiteX85" fmla="*/ 1807780 w 3857297"/>
              <a:gd name="connsiteY85" fmla="*/ 588580 h 5780691"/>
              <a:gd name="connsiteX86" fmla="*/ 1576552 w 3857297"/>
              <a:gd name="connsiteY86" fmla="*/ 620110 h 5780691"/>
              <a:gd name="connsiteX87" fmla="*/ 1387366 w 3857297"/>
              <a:gd name="connsiteY87" fmla="*/ 388883 h 5780691"/>
              <a:gd name="connsiteX88" fmla="*/ 1250731 w 3857297"/>
              <a:gd name="connsiteY88" fmla="*/ 73572 h 5780691"/>
              <a:gd name="connsiteX89" fmla="*/ 1103586 w 3857297"/>
              <a:gd name="connsiteY89" fmla="*/ 0 h 5780691"/>
              <a:gd name="connsiteX0" fmla="*/ 1103586 w 3857297"/>
              <a:gd name="connsiteY0" fmla="*/ 0 h 5710064"/>
              <a:gd name="connsiteX1" fmla="*/ 914400 w 3857297"/>
              <a:gd name="connsiteY1" fmla="*/ 388883 h 5710064"/>
              <a:gd name="connsiteX2" fmla="*/ 378372 w 3857297"/>
              <a:gd name="connsiteY2" fmla="*/ 536028 h 5710064"/>
              <a:gd name="connsiteX3" fmla="*/ 63062 w 3857297"/>
              <a:gd name="connsiteY3" fmla="*/ 819807 h 5710064"/>
              <a:gd name="connsiteX4" fmla="*/ 63062 w 3857297"/>
              <a:gd name="connsiteY4" fmla="*/ 1093076 h 5710064"/>
              <a:gd name="connsiteX5" fmla="*/ 273269 w 3857297"/>
              <a:gd name="connsiteY5" fmla="*/ 1492469 h 5710064"/>
              <a:gd name="connsiteX6" fmla="*/ 378373 w 3857297"/>
              <a:gd name="connsiteY6" fmla="*/ 1660634 h 5710064"/>
              <a:gd name="connsiteX7" fmla="*/ 409903 w 3857297"/>
              <a:gd name="connsiteY7" fmla="*/ 1870841 h 5710064"/>
              <a:gd name="connsiteX8" fmla="*/ 609600 w 3857297"/>
              <a:gd name="connsiteY8" fmla="*/ 1923394 h 5710064"/>
              <a:gd name="connsiteX9" fmla="*/ 798786 w 3857297"/>
              <a:gd name="connsiteY9" fmla="*/ 1671145 h 5710064"/>
              <a:gd name="connsiteX10" fmla="*/ 735724 w 3857297"/>
              <a:gd name="connsiteY10" fmla="*/ 1250731 h 5710064"/>
              <a:gd name="connsiteX11" fmla="*/ 651641 w 3857297"/>
              <a:gd name="connsiteY11" fmla="*/ 1051035 h 5710064"/>
              <a:gd name="connsiteX12" fmla="*/ 830317 w 3857297"/>
              <a:gd name="connsiteY12" fmla="*/ 1008993 h 5710064"/>
              <a:gd name="connsiteX13" fmla="*/ 998483 w 3857297"/>
              <a:gd name="connsiteY13" fmla="*/ 1481959 h 5710064"/>
              <a:gd name="connsiteX14" fmla="*/ 1030014 w 3857297"/>
              <a:gd name="connsiteY14" fmla="*/ 1891862 h 5710064"/>
              <a:gd name="connsiteX15" fmla="*/ 977462 w 3857297"/>
              <a:gd name="connsiteY15" fmla="*/ 2364828 h 5710064"/>
              <a:gd name="connsiteX16" fmla="*/ 399393 w 3857297"/>
              <a:gd name="connsiteY16" fmla="*/ 3499945 h 5710064"/>
              <a:gd name="connsiteX17" fmla="*/ 325821 w 3857297"/>
              <a:gd name="connsiteY17" fmla="*/ 3626070 h 5710064"/>
              <a:gd name="connsiteX18" fmla="*/ 336331 w 3857297"/>
              <a:gd name="connsiteY18" fmla="*/ 3710152 h 5710064"/>
              <a:gd name="connsiteX19" fmla="*/ 304800 w 3857297"/>
              <a:gd name="connsiteY19" fmla="*/ 3815255 h 5710064"/>
              <a:gd name="connsiteX20" fmla="*/ 241738 w 3857297"/>
              <a:gd name="connsiteY20" fmla="*/ 4025462 h 5710064"/>
              <a:gd name="connsiteX21" fmla="*/ 105104 w 3857297"/>
              <a:gd name="connsiteY21" fmla="*/ 4498427 h 5710064"/>
              <a:gd name="connsiteX22" fmla="*/ 0 w 3857297"/>
              <a:gd name="connsiteY22" fmla="*/ 4834759 h 5710064"/>
              <a:gd name="connsiteX23" fmla="*/ 31531 w 3857297"/>
              <a:gd name="connsiteY23" fmla="*/ 5097517 h 5710064"/>
              <a:gd name="connsiteX24" fmla="*/ 136635 w 3857297"/>
              <a:gd name="connsiteY24" fmla="*/ 5192110 h 5710064"/>
              <a:gd name="connsiteX25" fmla="*/ 199696 w 3857297"/>
              <a:gd name="connsiteY25" fmla="*/ 5255172 h 5710064"/>
              <a:gd name="connsiteX26" fmla="*/ 409904 w 3857297"/>
              <a:gd name="connsiteY26" fmla="*/ 5223643 h 5710064"/>
              <a:gd name="connsiteX27" fmla="*/ 515007 w 3857297"/>
              <a:gd name="connsiteY27" fmla="*/ 5213131 h 5710064"/>
              <a:gd name="connsiteX28" fmla="*/ 620110 w 3857297"/>
              <a:gd name="connsiteY28" fmla="*/ 5171090 h 5710064"/>
              <a:gd name="connsiteX29" fmla="*/ 693681 w 3857297"/>
              <a:gd name="connsiteY29" fmla="*/ 4929352 h 5710064"/>
              <a:gd name="connsiteX30" fmla="*/ 735724 w 3857297"/>
              <a:gd name="connsiteY30" fmla="*/ 4572000 h 5710064"/>
              <a:gd name="connsiteX31" fmla="*/ 882868 w 3857297"/>
              <a:gd name="connsiteY31" fmla="*/ 4014952 h 5710064"/>
              <a:gd name="connsiteX32" fmla="*/ 945931 w 3857297"/>
              <a:gd name="connsiteY32" fmla="*/ 4824249 h 5710064"/>
              <a:gd name="connsiteX33" fmla="*/ 966952 w 3857297"/>
              <a:gd name="connsiteY33" fmla="*/ 4981903 h 5710064"/>
              <a:gd name="connsiteX34" fmla="*/ 1082566 w 3857297"/>
              <a:gd name="connsiteY34" fmla="*/ 5108026 h 5710064"/>
              <a:gd name="connsiteX35" fmla="*/ 1219199 w 3857297"/>
              <a:gd name="connsiteY35" fmla="*/ 5108028 h 5710064"/>
              <a:gd name="connsiteX36" fmla="*/ 1345324 w 3857297"/>
              <a:gd name="connsiteY36" fmla="*/ 5087007 h 5710064"/>
              <a:gd name="connsiteX37" fmla="*/ 1566041 w 3857297"/>
              <a:gd name="connsiteY37" fmla="*/ 4614041 h 5710064"/>
              <a:gd name="connsiteX38" fmla="*/ 1671145 w 3857297"/>
              <a:gd name="connsiteY38" fmla="*/ 4172608 h 5710064"/>
              <a:gd name="connsiteX39" fmla="*/ 2049518 w 3857297"/>
              <a:gd name="connsiteY39" fmla="*/ 4078013 h 5710064"/>
              <a:gd name="connsiteX40" fmla="*/ 2165131 w 3857297"/>
              <a:gd name="connsiteY40" fmla="*/ 4529960 h 5710064"/>
              <a:gd name="connsiteX41" fmla="*/ 2207172 w 3857297"/>
              <a:gd name="connsiteY41" fmla="*/ 4950373 h 5710064"/>
              <a:gd name="connsiteX42" fmla="*/ 2259724 w 3857297"/>
              <a:gd name="connsiteY42" fmla="*/ 5108028 h 5710064"/>
              <a:gd name="connsiteX43" fmla="*/ 2312277 w 3857297"/>
              <a:gd name="connsiteY43" fmla="*/ 5360274 h 5710064"/>
              <a:gd name="connsiteX44" fmla="*/ 2427890 w 3857297"/>
              <a:gd name="connsiteY44" fmla="*/ 5528443 h 5710064"/>
              <a:gd name="connsiteX45" fmla="*/ 2532993 w 3857297"/>
              <a:gd name="connsiteY45" fmla="*/ 5559974 h 5710064"/>
              <a:gd name="connsiteX46" fmla="*/ 2680138 w 3857297"/>
              <a:gd name="connsiteY46" fmla="*/ 5528441 h 5710064"/>
              <a:gd name="connsiteX47" fmla="*/ 2669627 w 3857297"/>
              <a:gd name="connsiteY47" fmla="*/ 5423339 h 5710064"/>
              <a:gd name="connsiteX48" fmla="*/ 2659117 w 3857297"/>
              <a:gd name="connsiteY48" fmla="*/ 5423338 h 5710064"/>
              <a:gd name="connsiteX49" fmla="*/ 2690648 w 3857297"/>
              <a:gd name="connsiteY49" fmla="*/ 5044965 h 5710064"/>
              <a:gd name="connsiteX50" fmla="*/ 2690648 w 3857297"/>
              <a:gd name="connsiteY50" fmla="*/ 4740165 h 5710064"/>
              <a:gd name="connsiteX51" fmla="*/ 2858814 w 3857297"/>
              <a:gd name="connsiteY51" fmla="*/ 3983421 h 5710064"/>
              <a:gd name="connsiteX52" fmla="*/ 3153102 w 3857297"/>
              <a:gd name="connsiteY52" fmla="*/ 4277711 h 5710064"/>
              <a:gd name="connsiteX53" fmla="*/ 2911365 w 3857297"/>
              <a:gd name="connsiteY53" fmla="*/ 5234151 h 5710064"/>
              <a:gd name="connsiteX54" fmla="*/ 2953407 w 3857297"/>
              <a:gd name="connsiteY54" fmla="*/ 5675587 h 5710064"/>
              <a:gd name="connsiteX55" fmla="*/ 3132082 w 3857297"/>
              <a:gd name="connsiteY55" fmla="*/ 5633544 h 5710064"/>
              <a:gd name="connsiteX56" fmla="*/ 3289737 w 3857297"/>
              <a:gd name="connsiteY56" fmla="*/ 5686098 h 5710064"/>
              <a:gd name="connsiteX57" fmla="*/ 3426372 w 3857297"/>
              <a:gd name="connsiteY57" fmla="*/ 5633544 h 5710064"/>
              <a:gd name="connsiteX58" fmla="*/ 3584028 w 3857297"/>
              <a:gd name="connsiteY58" fmla="*/ 5528441 h 5710064"/>
              <a:gd name="connsiteX59" fmla="*/ 3720664 w 3857297"/>
              <a:gd name="connsiteY59" fmla="*/ 5223642 h 5710064"/>
              <a:gd name="connsiteX60" fmla="*/ 3836277 w 3857297"/>
              <a:gd name="connsiteY60" fmla="*/ 4813738 h 5710064"/>
              <a:gd name="connsiteX61" fmla="*/ 3741682 w 3857297"/>
              <a:gd name="connsiteY61" fmla="*/ 4393325 h 5710064"/>
              <a:gd name="connsiteX62" fmla="*/ 3857297 w 3857297"/>
              <a:gd name="connsiteY62" fmla="*/ 4120055 h 5710064"/>
              <a:gd name="connsiteX63" fmla="*/ 3699642 w 3857297"/>
              <a:gd name="connsiteY63" fmla="*/ 3804745 h 5710064"/>
              <a:gd name="connsiteX64" fmla="*/ 3436883 w 3857297"/>
              <a:gd name="connsiteY64" fmla="*/ 3037490 h 5710064"/>
              <a:gd name="connsiteX65" fmla="*/ 3258207 w 3857297"/>
              <a:gd name="connsiteY65" fmla="*/ 2543504 h 5710064"/>
              <a:gd name="connsiteX66" fmla="*/ 3069021 w 3857297"/>
              <a:gd name="connsiteY66" fmla="*/ 2291255 h 5710064"/>
              <a:gd name="connsiteX67" fmla="*/ 2890345 w 3857297"/>
              <a:gd name="connsiteY67" fmla="*/ 1923393 h 5710064"/>
              <a:gd name="connsiteX68" fmla="*/ 2743200 w 3857297"/>
              <a:gd name="connsiteY68" fmla="*/ 1681655 h 5710064"/>
              <a:gd name="connsiteX69" fmla="*/ 2806262 w 3857297"/>
              <a:gd name="connsiteY69" fmla="*/ 1282262 h 5710064"/>
              <a:gd name="connsiteX70" fmla="*/ 2869324 w 3857297"/>
              <a:gd name="connsiteY70" fmla="*/ 1187669 h 5710064"/>
              <a:gd name="connsiteX71" fmla="*/ 2837793 w 3857297"/>
              <a:gd name="connsiteY71" fmla="*/ 1534511 h 5710064"/>
              <a:gd name="connsiteX72" fmla="*/ 2995448 w 3857297"/>
              <a:gd name="connsiteY72" fmla="*/ 1996966 h 5710064"/>
              <a:gd name="connsiteX73" fmla="*/ 3541986 w 3857297"/>
              <a:gd name="connsiteY73" fmla="*/ 2017986 h 5710064"/>
              <a:gd name="connsiteX74" fmla="*/ 3647090 w 3857297"/>
              <a:gd name="connsiteY74" fmla="*/ 1828800 h 5710064"/>
              <a:gd name="connsiteX75" fmla="*/ 3415862 w 3857297"/>
              <a:gd name="connsiteY75" fmla="*/ 1597573 h 5710064"/>
              <a:gd name="connsiteX76" fmla="*/ 3636579 w 3857297"/>
              <a:gd name="connsiteY76" fmla="*/ 1219200 h 5710064"/>
              <a:gd name="connsiteX77" fmla="*/ 3573517 w 3857297"/>
              <a:gd name="connsiteY77" fmla="*/ 630621 h 5710064"/>
              <a:gd name="connsiteX78" fmla="*/ 3499945 w 3857297"/>
              <a:gd name="connsiteY78" fmla="*/ 515007 h 5710064"/>
              <a:gd name="connsiteX79" fmla="*/ 3048000 w 3857297"/>
              <a:gd name="connsiteY79" fmla="*/ 283780 h 5710064"/>
              <a:gd name="connsiteX80" fmla="*/ 2795752 w 3857297"/>
              <a:gd name="connsiteY80" fmla="*/ 231228 h 5710064"/>
              <a:gd name="connsiteX81" fmla="*/ 2585545 w 3857297"/>
              <a:gd name="connsiteY81" fmla="*/ 42042 h 5710064"/>
              <a:gd name="connsiteX82" fmla="*/ 2448910 w 3857297"/>
              <a:gd name="connsiteY82" fmla="*/ 31532 h 5710064"/>
              <a:gd name="connsiteX83" fmla="*/ 2301765 w 3857297"/>
              <a:gd name="connsiteY83" fmla="*/ 294290 h 5710064"/>
              <a:gd name="connsiteX84" fmla="*/ 2102069 w 3857297"/>
              <a:gd name="connsiteY84" fmla="*/ 493986 h 5710064"/>
              <a:gd name="connsiteX85" fmla="*/ 1807780 w 3857297"/>
              <a:gd name="connsiteY85" fmla="*/ 588580 h 5710064"/>
              <a:gd name="connsiteX86" fmla="*/ 1576552 w 3857297"/>
              <a:gd name="connsiteY86" fmla="*/ 620110 h 5710064"/>
              <a:gd name="connsiteX87" fmla="*/ 1387366 w 3857297"/>
              <a:gd name="connsiteY87" fmla="*/ 388883 h 5710064"/>
              <a:gd name="connsiteX88" fmla="*/ 1250731 w 3857297"/>
              <a:gd name="connsiteY88" fmla="*/ 73572 h 5710064"/>
              <a:gd name="connsiteX89" fmla="*/ 1103586 w 3857297"/>
              <a:gd name="connsiteY89" fmla="*/ 0 h 5710064"/>
              <a:gd name="connsiteX0" fmla="*/ 1103586 w 3857297"/>
              <a:gd name="connsiteY0" fmla="*/ 0 h 5738650"/>
              <a:gd name="connsiteX1" fmla="*/ 914400 w 3857297"/>
              <a:gd name="connsiteY1" fmla="*/ 388883 h 5738650"/>
              <a:gd name="connsiteX2" fmla="*/ 378372 w 3857297"/>
              <a:gd name="connsiteY2" fmla="*/ 536028 h 5738650"/>
              <a:gd name="connsiteX3" fmla="*/ 63062 w 3857297"/>
              <a:gd name="connsiteY3" fmla="*/ 819807 h 5738650"/>
              <a:gd name="connsiteX4" fmla="*/ 63062 w 3857297"/>
              <a:gd name="connsiteY4" fmla="*/ 1093076 h 5738650"/>
              <a:gd name="connsiteX5" fmla="*/ 273269 w 3857297"/>
              <a:gd name="connsiteY5" fmla="*/ 1492469 h 5738650"/>
              <a:gd name="connsiteX6" fmla="*/ 378373 w 3857297"/>
              <a:gd name="connsiteY6" fmla="*/ 1660634 h 5738650"/>
              <a:gd name="connsiteX7" fmla="*/ 409903 w 3857297"/>
              <a:gd name="connsiteY7" fmla="*/ 1870841 h 5738650"/>
              <a:gd name="connsiteX8" fmla="*/ 609600 w 3857297"/>
              <a:gd name="connsiteY8" fmla="*/ 1923394 h 5738650"/>
              <a:gd name="connsiteX9" fmla="*/ 798786 w 3857297"/>
              <a:gd name="connsiteY9" fmla="*/ 1671145 h 5738650"/>
              <a:gd name="connsiteX10" fmla="*/ 735724 w 3857297"/>
              <a:gd name="connsiteY10" fmla="*/ 1250731 h 5738650"/>
              <a:gd name="connsiteX11" fmla="*/ 651641 w 3857297"/>
              <a:gd name="connsiteY11" fmla="*/ 1051035 h 5738650"/>
              <a:gd name="connsiteX12" fmla="*/ 830317 w 3857297"/>
              <a:gd name="connsiteY12" fmla="*/ 1008993 h 5738650"/>
              <a:gd name="connsiteX13" fmla="*/ 998483 w 3857297"/>
              <a:gd name="connsiteY13" fmla="*/ 1481959 h 5738650"/>
              <a:gd name="connsiteX14" fmla="*/ 1030014 w 3857297"/>
              <a:gd name="connsiteY14" fmla="*/ 1891862 h 5738650"/>
              <a:gd name="connsiteX15" fmla="*/ 977462 w 3857297"/>
              <a:gd name="connsiteY15" fmla="*/ 2364828 h 5738650"/>
              <a:gd name="connsiteX16" fmla="*/ 399393 w 3857297"/>
              <a:gd name="connsiteY16" fmla="*/ 3499945 h 5738650"/>
              <a:gd name="connsiteX17" fmla="*/ 325821 w 3857297"/>
              <a:gd name="connsiteY17" fmla="*/ 3626070 h 5738650"/>
              <a:gd name="connsiteX18" fmla="*/ 336331 w 3857297"/>
              <a:gd name="connsiteY18" fmla="*/ 3710152 h 5738650"/>
              <a:gd name="connsiteX19" fmla="*/ 304800 w 3857297"/>
              <a:gd name="connsiteY19" fmla="*/ 3815255 h 5738650"/>
              <a:gd name="connsiteX20" fmla="*/ 241738 w 3857297"/>
              <a:gd name="connsiteY20" fmla="*/ 4025462 h 5738650"/>
              <a:gd name="connsiteX21" fmla="*/ 105104 w 3857297"/>
              <a:gd name="connsiteY21" fmla="*/ 4498427 h 5738650"/>
              <a:gd name="connsiteX22" fmla="*/ 0 w 3857297"/>
              <a:gd name="connsiteY22" fmla="*/ 4834759 h 5738650"/>
              <a:gd name="connsiteX23" fmla="*/ 31531 w 3857297"/>
              <a:gd name="connsiteY23" fmla="*/ 5097517 h 5738650"/>
              <a:gd name="connsiteX24" fmla="*/ 136635 w 3857297"/>
              <a:gd name="connsiteY24" fmla="*/ 5192110 h 5738650"/>
              <a:gd name="connsiteX25" fmla="*/ 199696 w 3857297"/>
              <a:gd name="connsiteY25" fmla="*/ 5255172 h 5738650"/>
              <a:gd name="connsiteX26" fmla="*/ 409904 w 3857297"/>
              <a:gd name="connsiteY26" fmla="*/ 5223643 h 5738650"/>
              <a:gd name="connsiteX27" fmla="*/ 515007 w 3857297"/>
              <a:gd name="connsiteY27" fmla="*/ 5213131 h 5738650"/>
              <a:gd name="connsiteX28" fmla="*/ 620110 w 3857297"/>
              <a:gd name="connsiteY28" fmla="*/ 5171090 h 5738650"/>
              <a:gd name="connsiteX29" fmla="*/ 693681 w 3857297"/>
              <a:gd name="connsiteY29" fmla="*/ 4929352 h 5738650"/>
              <a:gd name="connsiteX30" fmla="*/ 735724 w 3857297"/>
              <a:gd name="connsiteY30" fmla="*/ 4572000 h 5738650"/>
              <a:gd name="connsiteX31" fmla="*/ 882868 w 3857297"/>
              <a:gd name="connsiteY31" fmla="*/ 4014952 h 5738650"/>
              <a:gd name="connsiteX32" fmla="*/ 945931 w 3857297"/>
              <a:gd name="connsiteY32" fmla="*/ 4824249 h 5738650"/>
              <a:gd name="connsiteX33" fmla="*/ 966952 w 3857297"/>
              <a:gd name="connsiteY33" fmla="*/ 4981903 h 5738650"/>
              <a:gd name="connsiteX34" fmla="*/ 1082566 w 3857297"/>
              <a:gd name="connsiteY34" fmla="*/ 5108026 h 5738650"/>
              <a:gd name="connsiteX35" fmla="*/ 1219199 w 3857297"/>
              <a:gd name="connsiteY35" fmla="*/ 5108028 h 5738650"/>
              <a:gd name="connsiteX36" fmla="*/ 1345324 w 3857297"/>
              <a:gd name="connsiteY36" fmla="*/ 5087007 h 5738650"/>
              <a:gd name="connsiteX37" fmla="*/ 1566041 w 3857297"/>
              <a:gd name="connsiteY37" fmla="*/ 4614041 h 5738650"/>
              <a:gd name="connsiteX38" fmla="*/ 1671145 w 3857297"/>
              <a:gd name="connsiteY38" fmla="*/ 4172608 h 5738650"/>
              <a:gd name="connsiteX39" fmla="*/ 2049518 w 3857297"/>
              <a:gd name="connsiteY39" fmla="*/ 4078013 h 5738650"/>
              <a:gd name="connsiteX40" fmla="*/ 2165131 w 3857297"/>
              <a:gd name="connsiteY40" fmla="*/ 4529960 h 5738650"/>
              <a:gd name="connsiteX41" fmla="*/ 2207172 w 3857297"/>
              <a:gd name="connsiteY41" fmla="*/ 4950373 h 5738650"/>
              <a:gd name="connsiteX42" fmla="*/ 2259724 w 3857297"/>
              <a:gd name="connsiteY42" fmla="*/ 5108028 h 5738650"/>
              <a:gd name="connsiteX43" fmla="*/ 2312277 w 3857297"/>
              <a:gd name="connsiteY43" fmla="*/ 5360274 h 5738650"/>
              <a:gd name="connsiteX44" fmla="*/ 2427890 w 3857297"/>
              <a:gd name="connsiteY44" fmla="*/ 5528443 h 5738650"/>
              <a:gd name="connsiteX45" fmla="*/ 2532993 w 3857297"/>
              <a:gd name="connsiteY45" fmla="*/ 5559974 h 5738650"/>
              <a:gd name="connsiteX46" fmla="*/ 2680138 w 3857297"/>
              <a:gd name="connsiteY46" fmla="*/ 5528441 h 5738650"/>
              <a:gd name="connsiteX47" fmla="*/ 2669627 w 3857297"/>
              <a:gd name="connsiteY47" fmla="*/ 5423339 h 5738650"/>
              <a:gd name="connsiteX48" fmla="*/ 2659117 w 3857297"/>
              <a:gd name="connsiteY48" fmla="*/ 5423338 h 5738650"/>
              <a:gd name="connsiteX49" fmla="*/ 2690648 w 3857297"/>
              <a:gd name="connsiteY49" fmla="*/ 5044965 h 5738650"/>
              <a:gd name="connsiteX50" fmla="*/ 2690648 w 3857297"/>
              <a:gd name="connsiteY50" fmla="*/ 4740165 h 5738650"/>
              <a:gd name="connsiteX51" fmla="*/ 2858814 w 3857297"/>
              <a:gd name="connsiteY51" fmla="*/ 3983421 h 5738650"/>
              <a:gd name="connsiteX52" fmla="*/ 3153102 w 3857297"/>
              <a:gd name="connsiteY52" fmla="*/ 4277711 h 5738650"/>
              <a:gd name="connsiteX53" fmla="*/ 2911365 w 3857297"/>
              <a:gd name="connsiteY53" fmla="*/ 5234151 h 5738650"/>
              <a:gd name="connsiteX54" fmla="*/ 2953407 w 3857297"/>
              <a:gd name="connsiteY54" fmla="*/ 5675587 h 5738650"/>
              <a:gd name="connsiteX55" fmla="*/ 3132082 w 3857297"/>
              <a:gd name="connsiteY55" fmla="*/ 5633544 h 5738650"/>
              <a:gd name="connsiteX56" fmla="*/ 3300247 w 3857297"/>
              <a:gd name="connsiteY56" fmla="*/ 5738650 h 5738650"/>
              <a:gd name="connsiteX57" fmla="*/ 3426372 w 3857297"/>
              <a:gd name="connsiteY57" fmla="*/ 5633544 h 5738650"/>
              <a:gd name="connsiteX58" fmla="*/ 3584028 w 3857297"/>
              <a:gd name="connsiteY58" fmla="*/ 5528441 h 5738650"/>
              <a:gd name="connsiteX59" fmla="*/ 3720664 w 3857297"/>
              <a:gd name="connsiteY59" fmla="*/ 5223642 h 5738650"/>
              <a:gd name="connsiteX60" fmla="*/ 3836277 w 3857297"/>
              <a:gd name="connsiteY60" fmla="*/ 4813738 h 5738650"/>
              <a:gd name="connsiteX61" fmla="*/ 3741682 w 3857297"/>
              <a:gd name="connsiteY61" fmla="*/ 4393325 h 5738650"/>
              <a:gd name="connsiteX62" fmla="*/ 3857297 w 3857297"/>
              <a:gd name="connsiteY62" fmla="*/ 4120055 h 5738650"/>
              <a:gd name="connsiteX63" fmla="*/ 3699642 w 3857297"/>
              <a:gd name="connsiteY63" fmla="*/ 3804745 h 5738650"/>
              <a:gd name="connsiteX64" fmla="*/ 3436883 w 3857297"/>
              <a:gd name="connsiteY64" fmla="*/ 3037490 h 5738650"/>
              <a:gd name="connsiteX65" fmla="*/ 3258207 w 3857297"/>
              <a:gd name="connsiteY65" fmla="*/ 2543504 h 5738650"/>
              <a:gd name="connsiteX66" fmla="*/ 3069021 w 3857297"/>
              <a:gd name="connsiteY66" fmla="*/ 2291255 h 5738650"/>
              <a:gd name="connsiteX67" fmla="*/ 2890345 w 3857297"/>
              <a:gd name="connsiteY67" fmla="*/ 1923393 h 5738650"/>
              <a:gd name="connsiteX68" fmla="*/ 2743200 w 3857297"/>
              <a:gd name="connsiteY68" fmla="*/ 1681655 h 5738650"/>
              <a:gd name="connsiteX69" fmla="*/ 2806262 w 3857297"/>
              <a:gd name="connsiteY69" fmla="*/ 1282262 h 5738650"/>
              <a:gd name="connsiteX70" fmla="*/ 2869324 w 3857297"/>
              <a:gd name="connsiteY70" fmla="*/ 1187669 h 5738650"/>
              <a:gd name="connsiteX71" fmla="*/ 2837793 w 3857297"/>
              <a:gd name="connsiteY71" fmla="*/ 1534511 h 5738650"/>
              <a:gd name="connsiteX72" fmla="*/ 2995448 w 3857297"/>
              <a:gd name="connsiteY72" fmla="*/ 1996966 h 5738650"/>
              <a:gd name="connsiteX73" fmla="*/ 3541986 w 3857297"/>
              <a:gd name="connsiteY73" fmla="*/ 2017986 h 5738650"/>
              <a:gd name="connsiteX74" fmla="*/ 3647090 w 3857297"/>
              <a:gd name="connsiteY74" fmla="*/ 1828800 h 5738650"/>
              <a:gd name="connsiteX75" fmla="*/ 3415862 w 3857297"/>
              <a:gd name="connsiteY75" fmla="*/ 1597573 h 5738650"/>
              <a:gd name="connsiteX76" fmla="*/ 3636579 w 3857297"/>
              <a:gd name="connsiteY76" fmla="*/ 1219200 h 5738650"/>
              <a:gd name="connsiteX77" fmla="*/ 3573517 w 3857297"/>
              <a:gd name="connsiteY77" fmla="*/ 630621 h 5738650"/>
              <a:gd name="connsiteX78" fmla="*/ 3499945 w 3857297"/>
              <a:gd name="connsiteY78" fmla="*/ 515007 h 5738650"/>
              <a:gd name="connsiteX79" fmla="*/ 3048000 w 3857297"/>
              <a:gd name="connsiteY79" fmla="*/ 283780 h 5738650"/>
              <a:gd name="connsiteX80" fmla="*/ 2795752 w 3857297"/>
              <a:gd name="connsiteY80" fmla="*/ 231228 h 5738650"/>
              <a:gd name="connsiteX81" fmla="*/ 2585545 w 3857297"/>
              <a:gd name="connsiteY81" fmla="*/ 42042 h 5738650"/>
              <a:gd name="connsiteX82" fmla="*/ 2448910 w 3857297"/>
              <a:gd name="connsiteY82" fmla="*/ 31532 h 5738650"/>
              <a:gd name="connsiteX83" fmla="*/ 2301765 w 3857297"/>
              <a:gd name="connsiteY83" fmla="*/ 294290 h 5738650"/>
              <a:gd name="connsiteX84" fmla="*/ 2102069 w 3857297"/>
              <a:gd name="connsiteY84" fmla="*/ 493986 h 5738650"/>
              <a:gd name="connsiteX85" fmla="*/ 1807780 w 3857297"/>
              <a:gd name="connsiteY85" fmla="*/ 588580 h 5738650"/>
              <a:gd name="connsiteX86" fmla="*/ 1576552 w 3857297"/>
              <a:gd name="connsiteY86" fmla="*/ 620110 h 5738650"/>
              <a:gd name="connsiteX87" fmla="*/ 1387366 w 3857297"/>
              <a:gd name="connsiteY87" fmla="*/ 388883 h 5738650"/>
              <a:gd name="connsiteX88" fmla="*/ 1250731 w 3857297"/>
              <a:gd name="connsiteY88" fmla="*/ 73572 h 5738650"/>
              <a:gd name="connsiteX89" fmla="*/ 1103586 w 3857297"/>
              <a:gd name="connsiteY89" fmla="*/ 0 h 5738650"/>
              <a:gd name="connsiteX0" fmla="*/ 1103586 w 3857297"/>
              <a:gd name="connsiteY0" fmla="*/ 0 h 5738650"/>
              <a:gd name="connsiteX1" fmla="*/ 914400 w 3857297"/>
              <a:gd name="connsiteY1" fmla="*/ 388883 h 5738650"/>
              <a:gd name="connsiteX2" fmla="*/ 378372 w 3857297"/>
              <a:gd name="connsiteY2" fmla="*/ 536028 h 5738650"/>
              <a:gd name="connsiteX3" fmla="*/ 63062 w 3857297"/>
              <a:gd name="connsiteY3" fmla="*/ 819807 h 5738650"/>
              <a:gd name="connsiteX4" fmla="*/ 63062 w 3857297"/>
              <a:gd name="connsiteY4" fmla="*/ 1093076 h 5738650"/>
              <a:gd name="connsiteX5" fmla="*/ 273269 w 3857297"/>
              <a:gd name="connsiteY5" fmla="*/ 1492469 h 5738650"/>
              <a:gd name="connsiteX6" fmla="*/ 378373 w 3857297"/>
              <a:gd name="connsiteY6" fmla="*/ 1660634 h 5738650"/>
              <a:gd name="connsiteX7" fmla="*/ 409903 w 3857297"/>
              <a:gd name="connsiteY7" fmla="*/ 1870841 h 5738650"/>
              <a:gd name="connsiteX8" fmla="*/ 609600 w 3857297"/>
              <a:gd name="connsiteY8" fmla="*/ 1923394 h 5738650"/>
              <a:gd name="connsiteX9" fmla="*/ 798786 w 3857297"/>
              <a:gd name="connsiteY9" fmla="*/ 1671145 h 5738650"/>
              <a:gd name="connsiteX10" fmla="*/ 735724 w 3857297"/>
              <a:gd name="connsiteY10" fmla="*/ 1250731 h 5738650"/>
              <a:gd name="connsiteX11" fmla="*/ 651641 w 3857297"/>
              <a:gd name="connsiteY11" fmla="*/ 1051035 h 5738650"/>
              <a:gd name="connsiteX12" fmla="*/ 830317 w 3857297"/>
              <a:gd name="connsiteY12" fmla="*/ 1008993 h 5738650"/>
              <a:gd name="connsiteX13" fmla="*/ 998483 w 3857297"/>
              <a:gd name="connsiteY13" fmla="*/ 1481959 h 5738650"/>
              <a:gd name="connsiteX14" fmla="*/ 1030014 w 3857297"/>
              <a:gd name="connsiteY14" fmla="*/ 1891862 h 5738650"/>
              <a:gd name="connsiteX15" fmla="*/ 977462 w 3857297"/>
              <a:gd name="connsiteY15" fmla="*/ 2364828 h 5738650"/>
              <a:gd name="connsiteX16" fmla="*/ 399393 w 3857297"/>
              <a:gd name="connsiteY16" fmla="*/ 3499945 h 5738650"/>
              <a:gd name="connsiteX17" fmla="*/ 325821 w 3857297"/>
              <a:gd name="connsiteY17" fmla="*/ 3626070 h 5738650"/>
              <a:gd name="connsiteX18" fmla="*/ 336331 w 3857297"/>
              <a:gd name="connsiteY18" fmla="*/ 3710152 h 5738650"/>
              <a:gd name="connsiteX19" fmla="*/ 304800 w 3857297"/>
              <a:gd name="connsiteY19" fmla="*/ 3815255 h 5738650"/>
              <a:gd name="connsiteX20" fmla="*/ 241738 w 3857297"/>
              <a:gd name="connsiteY20" fmla="*/ 4025462 h 5738650"/>
              <a:gd name="connsiteX21" fmla="*/ 105104 w 3857297"/>
              <a:gd name="connsiteY21" fmla="*/ 4498427 h 5738650"/>
              <a:gd name="connsiteX22" fmla="*/ 0 w 3857297"/>
              <a:gd name="connsiteY22" fmla="*/ 4834759 h 5738650"/>
              <a:gd name="connsiteX23" fmla="*/ 31531 w 3857297"/>
              <a:gd name="connsiteY23" fmla="*/ 5097517 h 5738650"/>
              <a:gd name="connsiteX24" fmla="*/ 136635 w 3857297"/>
              <a:gd name="connsiteY24" fmla="*/ 5192110 h 5738650"/>
              <a:gd name="connsiteX25" fmla="*/ 199696 w 3857297"/>
              <a:gd name="connsiteY25" fmla="*/ 5255172 h 5738650"/>
              <a:gd name="connsiteX26" fmla="*/ 409904 w 3857297"/>
              <a:gd name="connsiteY26" fmla="*/ 5223643 h 5738650"/>
              <a:gd name="connsiteX27" fmla="*/ 515007 w 3857297"/>
              <a:gd name="connsiteY27" fmla="*/ 5213131 h 5738650"/>
              <a:gd name="connsiteX28" fmla="*/ 620110 w 3857297"/>
              <a:gd name="connsiteY28" fmla="*/ 5171090 h 5738650"/>
              <a:gd name="connsiteX29" fmla="*/ 693681 w 3857297"/>
              <a:gd name="connsiteY29" fmla="*/ 4929352 h 5738650"/>
              <a:gd name="connsiteX30" fmla="*/ 735724 w 3857297"/>
              <a:gd name="connsiteY30" fmla="*/ 4572000 h 5738650"/>
              <a:gd name="connsiteX31" fmla="*/ 882868 w 3857297"/>
              <a:gd name="connsiteY31" fmla="*/ 4014952 h 5738650"/>
              <a:gd name="connsiteX32" fmla="*/ 945931 w 3857297"/>
              <a:gd name="connsiteY32" fmla="*/ 4824249 h 5738650"/>
              <a:gd name="connsiteX33" fmla="*/ 966952 w 3857297"/>
              <a:gd name="connsiteY33" fmla="*/ 4981903 h 5738650"/>
              <a:gd name="connsiteX34" fmla="*/ 1082566 w 3857297"/>
              <a:gd name="connsiteY34" fmla="*/ 5108026 h 5738650"/>
              <a:gd name="connsiteX35" fmla="*/ 1219199 w 3857297"/>
              <a:gd name="connsiteY35" fmla="*/ 5108028 h 5738650"/>
              <a:gd name="connsiteX36" fmla="*/ 1345324 w 3857297"/>
              <a:gd name="connsiteY36" fmla="*/ 5087007 h 5738650"/>
              <a:gd name="connsiteX37" fmla="*/ 1566041 w 3857297"/>
              <a:gd name="connsiteY37" fmla="*/ 4614041 h 5738650"/>
              <a:gd name="connsiteX38" fmla="*/ 1671145 w 3857297"/>
              <a:gd name="connsiteY38" fmla="*/ 4172608 h 5738650"/>
              <a:gd name="connsiteX39" fmla="*/ 2049518 w 3857297"/>
              <a:gd name="connsiteY39" fmla="*/ 4078013 h 5738650"/>
              <a:gd name="connsiteX40" fmla="*/ 2165131 w 3857297"/>
              <a:gd name="connsiteY40" fmla="*/ 4529960 h 5738650"/>
              <a:gd name="connsiteX41" fmla="*/ 2207172 w 3857297"/>
              <a:gd name="connsiteY41" fmla="*/ 4950373 h 5738650"/>
              <a:gd name="connsiteX42" fmla="*/ 2259724 w 3857297"/>
              <a:gd name="connsiteY42" fmla="*/ 5108028 h 5738650"/>
              <a:gd name="connsiteX43" fmla="*/ 2312277 w 3857297"/>
              <a:gd name="connsiteY43" fmla="*/ 5360274 h 5738650"/>
              <a:gd name="connsiteX44" fmla="*/ 2427890 w 3857297"/>
              <a:gd name="connsiteY44" fmla="*/ 5528443 h 5738650"/>
              <a:gd name="connsiteX45" fmla="*/ 2532993 w 3857297"/>
              <a:gd name="connsiteY45" fmla="*/ 5559974 h 5738650"/>
              <a:gd name="connsiteX46" fmla="*/ 2680138 w 3857297"/>
              <a:gd name="connsiteY46" fmla="*/ 5528441 h 5738650"/>
              <a:gd name="connsiteX47" fmla="*/ 2669627 w 3857297"/>
              <a:gd name="connsiteY47" fmla="*/ 5423339 h 5738650"/>
              <a:gd name="connsiteX48" fmla="*/ 2659117 w 3857297"/>
              <a:gd name="connsiteY48" fmla="*/ 5423338 h 5738650"/>
              <a:gd name="connsiteX49" fmla="*/ 2690648 w 3857297"/>
              <a:gd name="connsiteY49" fmla="*/ 5044965 h 5738650"/>
              <a:gd name="connsiteX50" fmla="*/ 2690648 w 3857297"/>
              <a:gd name="connsiteY50" fmla="*/ 4740165 h 5738650"/>
              <a:gd name="connsiteX51" fmla="*/ 2858814 w 3857297"/>
              <a:gd name="connsiteY51" fmla="*/ 3983421 h 5738650"/>
              <a:gd name="connsiteX52" fmla="*/ 3153102 w 3857297"/>
              <a:gd name="connsiteY52" fmla="*/ 4277711 h 5738650"/>
              <a:gd name="connsiteX53" fmla="*/ 2911365 w 3857297"/>
              <a:gd name="connsiteY53" fmla="*/ 5234151 h 5738650"/>
              <a:gd name="connsiteX54" fmla="*/ 2953407 w 3857297"/>
              <a:gd name="connsiteY54" fmla="*/ 5675587 h 5738650"/>
              <a:gd name="connsiteX55" fmla="*/ 3121572 w 3857297"/>
              <a:gd name="connsiteY55" fmla="*/ 5707117 h 5738650"/>
              <a:gd name="connsiteX56" fmla="*/ 3300247 w 3857297"/>
              <a:gd name="connsiteY56" fmla="*/ 5738650 h 5738650"/>
              <a:gd name="connsiteX57" fmla="*/ 3426372 w 3857297"/>
              <a:gd name="connsiteY57" fmla="*/ 5633544 h 5738650"/>
              <a:gd name="connsiteX58" fmla="*/ 3584028 w 3857297"/>
              <a:gd name="connsiteY58" fmla="*/ 5528441 h 5738650"/>
              <a:gd name="connsiteX59" fmla="*/ 3720664 w 3857297"/>
              <a:gd name="connsiteY59" fmla="*/ 5223642 h 5738650"/>
              <a:gd name="connsiteX60" fmla="*/ 3836277 w 3857297"/>
              <a:gd name="connsiteY60" fmla="*/ 4813738 h 5738650"/>
              <a:gd name="connsiteX61" fmla="*/ 3741682 w 3857297"/>
              <a:gd name="connsiteY61" fmla="*/ 4393325 h 5738650"/>
              <a:gd name="connsiteX62" fmla="*/ 3857297 w 3857297"/>
              <a:gd name="connsiteY62" fmla="*/ 4120055 h 5738650"/>
              <a:gd name="connsiteX63" fmla="*/ 3699642 w 3857297"/>
              <a:gd name="connsiteY63" fmla="*/ 3804745 h 5738650"/>
              <a:gd name="connsiteX64" fmla="*/ 3436883 w 3857297"/>
              <a:gd name="connsiteY64" fmla="*/ 3037490 h 5738650"/>
              <a:gd name="connsiteX65" fmla="*/ 3258207 w 3857297"/>
              <a:gd name="connsiteY65" fmla="*/ 2543504 h 5738650"/>
              <a:gd name="connsiteX66" fmla="*/ 3069021 w 3857297"/>
              <a:gd name="connsiteY66" fmla="*/ 2291255 h 5738650"/>
              <a:gd name="connsiteX67" fmla="*/ 2890345 w 3857297"/>
              <a:gd name="connsiteY67" fmla="*/ 1923393 h 5738650"/>
              <a:gd name="connsiteX68" fmla="*/ 2743200 w 3857297"/>
              <a:gd name="connsiteY68" fmla="*/ 1681655 h 5738650"/>
              <a:gd name="connsiteX69" fmla="*/ 2806262 w 3857297"/>
              <a:gd name="connsiteY69" fmla="*/ 1282262 h 5738650"/>
              <a:gd name="connsiteX70" fmla="*/ 2869324 w 3857297"/>
              <a:gd name="connsiteY70" fmla="*/ 1187669 h 5738650"/>
              <a:gd name="connsiteX71" fmla="*/ 2837793 w 3857297"/>
              <a:gd name="connsiteY71" fmla="*/ 1534511 h 5738650"/>
              <a:gd name="connsiteX72" fmla="*/ 2995448 w 3857297"/>
              <a:gd name="connsiteY72" fmla="*/ 1996966 h 5738650"/>
              <a:gd name="connsiteX73" fmla="*/ 3541986 w 3857297"/>
              <a:gd name="connsiteY73" fmla="*/ 2017986 h 5738650"/>
              <a:gd name="connsiteX74" fmla="*/ 3647090 w 3857297"/>
              <a:gd name="connsiteY74" fmla="*/ 1828800 h 5738650"/>
              <a:gd name="connsiteX75" fmla="*/ 3415862 w 3857297"/>
              <a:gd name="connsiteY75" fmla="*/ 1597573 h 5738650"/>
              <a:gd name="connsiteX76" fmla="*/ 3636579 w 3857297"/>
              <a:gd name="connsiteY76" fmla="*/ 1219200 h 5738650"/>
              <a:gd name="connsiteX77" fmla="*/ 3573517 w 3857297"/>
              <a:gd name="connsiteY77" fmla="*/ 630621 h 5738650"/>
              <a:gd name="connsiteX78" fmla="*/ 3499945 w 3857297"/>
              <a:gd name="connsiteY78" fmla="*/ 515007 h 5738650"/>
              <a:gd name="connsiteX79" fmla="*/ 3048000 w 3857297"/>
              <a:gd name="connsiteY79" fmla="*/ 283780 h 5738650"/>
              <a:gd name="connsiteX80" fmla="*/ 2795752 w 3857297"/>
              <a:gd name="connsiteY80" fmla="*/ 231228 h 5738650"/>
              <a:gd name="connsiteX81" fmla="*/ 2585545 w 3857297"/>
              <a:gd name="connsiteY81" fmla="*/ 42042 h 5738650"/>
              <a:gd name="connsiteX82" fmla="*/ 2448910 w 3857297"/>
              <a:gd name="connsiteY82" fmla="*/ 31532 h 5738650"/>
              <a:gd name="connsiteX83" fmla="*/ 2301765 w 3857297"/>
              <a:gd name="connsiteY83" fmla="*/ 294290 h 5738650"/>
              <a:gd name="connsiteX84" fmla="*/ 2102069 w 3857297"/>
              <a:gd name="connsiteY84" fmla="*/ 493986 h 5738650"/>
              <a:gd name="connsiteX85" fmla="*/ 1807780 w 3857297"/>
              <a:gd name="connsiteY85" fmla="*/ 588580 h 5738650"/>
              <a:gd name="connsiteX86" fmla="*/ 1576552 w 3857297"/>
              <a:gd name="connsiteY86" fmla="*/ 620110 h 5738650"/>
              <a:gd name="connsiteX87" fmla="*/ 1387366 w 3857297"/>
              <a:gd name="connsiteY87" fmla="*/ 388883 h 5738650"/>
              <a:gd name="connsiteX88" fmla="*/ 1250731 w 3857297"/>
              <a:gd name="connsiteY88" fmla="*/ 73572 h 5738650"/>
              <a:gd name="connsiteX89" fmla="*/ 1103586 w 3857297"/>
              <a:gd name="connsiteY89" fmla="*/ 0 h 5738650"/>
              <a:gd name="connsiteX0" fmla="*/ 1103586 w 3857297"/>
              <a:gd name="connsiteY0" fmla="*/ 0 h 5738650"/>
              <a:gd name="connsiteX1" fmla="*/ 914400 w 3857297"/>
              <a:gd name="connsiteY1" fmla="*/ 388883 h 5738650"/>
              <a:gd name="connsiteX2" fmla="*/ 378372 w 3857297"/>
              <a:gd name="connsiteY2" fmla="*/ 536028 h 5738650"/>
              <a:gd name="connsiteX3" fmla="*/ 63062 w 3857297"/>
              <a:gd name="connsiteY3" fmla="*/ 819807 h 5738650"/>
              <a:gd name="connsiteX4" fmla="*/ 63062 w 3857297"/>
              <a:gd name="connsiteY4" fmla="*/ 1093076 h 5738650"/>
              <a:gd name="connsiteX5" fmla="*/ 273269 w 3857297"/>
              <a:gd name="connsiteY5" fmla="*/ 1492469 h 5738650"/>
              <a:gd name="connsiteX6" fmla="*/ 378373 w 3857297"/>
              <a:gd name="connsiteY6" fmla="*/ 1660634 h 5738650"/>
              <a:gd name="connsiteX7" fmla="*/ 409903 w 3857297"/>
              <a:gd name="connsiteY7" fmla="*/ 1870841 h 5738650"/>
              <a:gd name="connsiteX8" fmla="*/ 609600 w 3857297"/>
              <a:gd name="connsiteY8" fmla="*/ 1923394 h 5738650"/>
              <a:gd name="connsiteX9" fmla="*/ 798786 w 3857297"/>
              <a:gd name="connsiteY9" fmla="*/ 1671145 h 5738650"/>
              <a:gd name="connsiteX10" fmla="*/ 735724 w 3857297"/>
              <a:gd name="connsiteY10" fmla="*/ 1250731 h 5738650"/>
              <a:gd name="connsiteX11" fmla="*/ 651641 w 3857297"/>
              <a:gd name="connsiteY11" fmla="*/ 1051035 h 5738650"/>
              <a:gd name="connsiteX12" fmla="*/ 830317 w 3857297"/>
              <a:gd name="connsiteY12" fmla="*/ 1008993 h 5738650"/>
              <a:gd name="connsiteX13" fmla="*/ 998483 w 3857297"/>
              <a:gd name="connsiteY13" fmla="*/ 1481959 h 5738650"/>
              <a:gd name="connsiteX14" fmla="*/ 1030014 w 3857297"/>
              <a:gd name="connsiteY14" fmla="*/ 1891862 h 5738650"/>
              <a:gd name="connsiteX15" fmla="*/ 977462 w 3857297"/>
              <a:gd name="connsiteY15" fmla="*/ 2364828 h 5738650"/>
              <a:gd name="connsiteX16" fmla="*/ 399393 w 3857297"/>
              <a:gd name="connsiteY16" fmla="*/ 3499945 h 5738650"/>
              <a:gd name="connsiteX17" fmla="*/ 325821 w 3857297"/>
              <a:gd name="connsiteY17" fmla="*/ 3626070 h 5738650"/>
              <a:gd name="connsiteX18" fmla="*/ 336331 w 3857297"/>
              <a:gd name="connsiteY18" fmla="*/ 3710152 h 5738650"/>
              <a:gd name="connsiteX19" fmla="*/ 304800 w 3857297"/>
              <a:gd name="connsiteY19" fmla="*/ 3815255 h 5738650"/>
              <a:gd name="connsiteX20" fmla="*/ 241738 w 3857297"/>
              <a:gd name="connsiteY20" fmla="*/ 4025462 h 5738650"/>
              <a:gd name="connsiteX21" fmla="*/ 105104 w 3857297"/>
              <a:gd name="connsiteY21" fmla="*/ 4498427 h 5738650"/>
              <a:gd name="connsiteX22" fmla="*/ 0 w 3857297"/>
              <a:gd name="connsiteY22" fmla="*/ 4834759 h 5738650"/>
              <a:gd name="connsiteX23" fmla="*/ 31531 w 3857297"/>
              <a:gd name="connsiteY23" fmla="*/ 5097517 h 5738650"/>
              <a:gd name="connsiteX24" fmla="*/ 136635 w 3857297"/>
              <a:gd name="connsiteY24" fmla="*/ 5192110 h 5738650"/>
              <a:gd name="connsiteX25" fmla="*/ 199696 w 3857297"/>
              <a:gd name="connsiteY25" fmla="*/ 5255172 h 5738650"/>
              <a:gd name="connsiteX26" fmla="*/ 409904 w 3857297"/>
              <a:gd name="connsiteY26" fmla="*/ 5223643 h 5738650"/>
              <a:gd name="connsiteX27" fmla="*/ 515007 w 3857297"/>
              <a:gd name="connsiteY27" fmla="*/ 5213131 h 5738650"/>
              <a:gd name="connsiteX28" fmla="*/ 620110 w 3857297"/>
              <a:gd name="connsiteY28" fmla="*/ 5171090 h 5738650"/>
              <a:gd name="connsiteX29" fmla="*/ 693681 w 3857297"/>
              <a:gd name="connsiteY29" fmla="*/ 4929352 h 5738650"/>
              <a:gd name="connsiteX30" fmla="*/ 735724 w 3857297"/>
              <a:gd name="connsiteY30" fmla="*/ 4572000 h 5738650"/>
              <a:gd name="connsiteX31" fmla="*/ 882868 w 3857297"/>
              <a:gd name="connsiteY31" fmla="*/ 4014952 h 5738650"/>
              <a:gd name="connsiteX32" fmla="*/ 945931 w 3857297"/>
              <a:gd name="connsiteY32" fmla="*/ 4824249 h 5738650"/>
              <a:gd name="connsiteX33" fmla="*/ 966952 w 3857297"/>
              <a:gd name="connsiteY33" fmla="*/ 4981903 h 5738650"/>
              <a:gd name="connsiteX34" fmla="*/ 1082566 w 3857297"/>
              <a:gd name="connsiteY34" fmla="*/ 5108026 h 5738650"/>
              <a:gd name="connsiteX35" fmla="*/ 1219199 w 3857297"/>
              <a:gd name="connsiteY35" fmla="*/ 5108028 h 5738650"/>
              <a:gd name="connsiteX36" fmla="*/ 1345324 w 3857297"/>
              <a:gd name="connsiteY36" fmla="*/ 5087007 h 5738650"/>
              <a:gd name="connsiteX37" fmla="*/ 1566041 w 3857297"/>
              <a:gd name="connsiteY37" fmla="*/ 4614041 h 5738650"/>
              <a:gd name="connsiteX38" fmla="*/ 1671145 w 3857297"/>
              <a:gd name="connsiteY38" fmla="*/ 4172608 h 5738650"/>
              <a:gd name="connsiteX39" fmla="*/ 2049518 w 3857297"/>
              <a:gd name="connsiteY39" fmla="*/ 4078013 h 5738650"/>
              <a:gd name="connsiteX40" fmla="*/ 2165131 w 3857297"/>
              <a:gd name="connsiteY40" fmla="*/ 4529960 h 5738650"/>
              <a:gd name="connsiteX41" fmla="*/ 2207172 w 3857297"/>
              <a:gd name="connsiteY41" fmla="*/ 4950373 h 5738650"/>
              <a:gd name="connsiteX42" fmla="*/ 2259724 w 3857297"/>
              <a:gd name="connsiteY42" fmla="*/ 5108028 h 5738650"/>
              <a:gd name="connsiteX43" fmla="*/ 2312277 w 3857297"/>
              <a:gd name="connsiteY43" fmla="*/ 5360274 h 5738650"/>
              <a:gd name="connsiteX44" fmla="*/ 2427890 w 3857297"/>
              <a:gd name="connsiteY44" fmla="*/ 5528443 h 5738650"/>
              <a:gd name="connsiteX45" fmla="*/ 2532993 w 3857297"/>
              <a:gd name="connsiteY45" fmla="*/ 5559974 h 5738650"/>
              <a:gd name="connsiteX46" fmla="*/ 2680138 w 3857297"/>
              <a:gd name="connsiteY46" fmla="*/ 5528441 h 5738650"/>
              <a:gd name="connsiteX47" fmla="*/ 2669627 w 3857297"/>
              <a:gd name="connsiteY47" fmla="*/ 5423339 h 5738650"/>
              <a:gd name="connsiteX48" fmla="*/ 2659117 w 3857297"/>
              <a:gd name="connsiteY48" fmla="*/ 5423338 h 5738650"/>
              <a:gd name="connsiteX49" fmla="*/ 2690648 w 3857297"/>
              <a:gd name="connsiteY49" fmla="*/ 5044965 h 5738650"/>
              <a:gd name="connsiteX50" fmla="*/ 2690648 w 3857297"/>
              <a:gd name="connsiteY50" fmla="*/ 4740165 h 5738650"/>
              <a:gd name="connsiteX51" fmla="*/ 2858814 w 3857297"/>
              <a:gd name="connsiteY51" fmla="*/ 3983421 h 5738650"/>
              <a:gd name="connsiteX52" fmla="*/ 3153102 w 3857297"/>
              <a:gd name="connsiteY52" fmla="*/ 4277711 h 5738650"/>
              <a:gd name="connsiteX53" fmla="*/ 2911365 w 3857297"/>
              <a:gd name="connsiteY53" fmla="*/ 5234151 h 5738650"/>
              <a:gd name="connsiteX54" fmla="*/ 2974428 w 3857297"/>
              <a:gd name="connsiteY54" fmla="*/ 5559973 h 5738650"/>
              <a:gd name="connsiteX55" fmla="*/ 3121572 w 3857297"/>
              <a:gd name="connsiteY55" fmla="*/ 5707117 h 5738650"/>
              <a:gd name="connsiteX56" fmla="*/ 3300247 w 3857297"/>
              <a:gd name="connsiteY56" fmla="*/ 5738650 h 5738650"/>
              <a:gd name="connsiteX57" fmla="*/ 3426372 w 3857297"/>
              <a:gd name="connsiteY57" fmla="*/ 5633544 h 5738650"/>
              <a:gd name="connsiteX58" fmla="*/ 3584028 w 3857297"/>
              <a:gd name="connsiteY58" fmla="*/ 5528441 h 5738650"/>
              <a:gd name="connsiteX59" fmla="*/ 3720664 w 3857297"/>
              <a:gd name="connsiteY59" fmla="*/ 5223642 h 5738650"/>
              <a:gd name="connsiteX60" fmla="*/ 3836277 w 3857297"/>
              <a:gd name="connsiteY60" fmla="*/ 4813738 h 5738650"/>
              <a:gd name="connsiteX61" fmla="*/ 3741682 w 3857297"/>
              <a:gd name="connsiteY61" fmla="*/ 4393325 h 5738650"/>
              <a:gd name="connsiteX62" fmla="*/ 3857297 w 3857297"/>
              <a:gd name="connsiteY62" fmla="*/ 4120055 h 5738650"/>
              <a:gd name="connsiteX63" fmla="*/ 3699642 w 3857297"/>
              <a:gd name="connsiteY63" fmla="*/ 3804745 h 5738650"/>
              <a:gd name="connsiteX64" fmla="*/ 3436883 w 3857297"/>
              <a:gd name="connsiteY64" fmla="*/ 3037490 h 5738650"/>
              <a:gd name="connsiteX65" fmla="*/ 3258207 w 3857297"/>
              <a:gd name="connsiteY65" fmla="*/ 2543504 h 5738650"/>
              <a:gd name="connsiteX66" fmla="*/ 3069021 w 3857297"/>
              <a:gd name="connsiteY66" fmla="*/ 2291255 h 5738650"/>
              <a:gd name="connsiteX67" fmla="*/ 2890345 w 3857297"/>
              <a:gd name="connsiteY67" fmla="*/ 1923393 h 5738650"/>
              <a:gd name="connsiteX68" fmla="*/ 2743200 w 3857297"/>
              <a:gd name="connsiteY68" fmla="*/ 1681655 h 5738650"/>
              <a:gd name="connsiteX69" fmla="*/ 2806262 w 3857297"/>
              <a:gd name="connsiteY69" fmla="*/ 1282262 h 5738650"/>
              <a:gd name="connsiteX70" fmla="*/ 2869324 w 3857297"/>
              <a:gd name="connsiteY70" fmla="*/ 1187669 h 5738650"/>
              <a:gd name="connsiteX71" fmla="*/ 2837793 w 3857297"/>
              <a:gd name="connsiteY71" fmla="*/ 1534511 h 5738650"/>
              <a:gd name="connsiteX72" fmla="*/ 2995448 w 3857297"/>
              <a:gd name="connsiteY72" fmla="*/ 1996966 h 5738650"/>
              <a:gd name="connsiteX73" fmla="*/ 3541986 w 3857297"/>
              <a:gd name="connsiteY73" fmla="*/ 2017986 h 5738650"/>
              <a:gd name="connsiteX74" fmla="*/ 3647090 w 3857297"/>
              <a:gd name="connsiteY74" fmla="*/ 1828800 h 5738650"/>
              <a:gd name="connsiteX75" fmla="*/ 3415862 w 3857297"/>
              <a:gd name="connsiteY75" fmla="*/ 1597573 h 5738650"/>
              <a:gd name="connsiteX76" fmla="*/ 3636579 w 3857297"/>
              <a:gd name="connsiteY76" fmla="*/ 1219200 h 5738650"/>
              <a:gd name="connsiteX77" fmla="*/ 3573517 w 3857297"/>
              <a:gd name="connsiteY77" fmla="*/ 630621 h 5738650"/>
              <a:gd name="connsiteX78" fmla="*/ 3499945 w 3857297"/>
              <a:gd name="connsiteY78" fmla="*/ 515007 h 5738650"/>
              <a:gd name="connsiteX79" fmla="*/ 3048000 w 3857297"/>
              <a:gd name="connsiteY79" fmla="*/ 283780 h 5738650"/>
              <a:gd name="connsiteX80" fmla="*/ 2795752 w 3857297"/>
              <a:gd name="connsiteY80" fmla="*/ 231228 h 5738650"/>
              <a:gd name="connsiteX81" fmla="*/ 2585545 w 3857297"/>
              <a:gd name="connsiteY81" fmla="*/ 42042 h 5738650"/>
              <a:gd name="connsiteX82" fmla="*/ 2448910 w 3857297"/>
              <a:gd name="connsiteY82" fmla="*/ 31532 h 5738650"/>
              <a:gd name="connsiteX83" fmla="*/ 2301765 w 3857297"/>
              <a:gd name="connsiteY83" fmla="*/ 294290 h 5738650"/>
              <a:gd name="connsiteX84" fmla="*/ 2102069 w 3857297"/>
              <a:gd name="connsiteY84" fmla="*/ 493986 h 5738650"/>
              <a:gd name="connsiteX85" fmla="*/ 1807780 w 3857297"/>
              <a:gd name="connsiteY85" fmla="*/ 588580 h 5738650"/>
              <a:gd name="connsiteX86" fmla="*/ 1576552 w 3857297"/>
              <a:gd name="connsiteY86" fmla="*/ 620110 h 5738650"/>
              <a:gd name="connsiteX87" fmla="*/ 1387366 w 3857297"/>
              <a:gd name="connsiteY87" fmla="*/ 388883 h 5738650"/>
              <a:gd name="connsiteX88" fmla="*/ 1250731 w 3857297"/>
              <a:gd name="connsiteY88" fmla="*/ 73572 h 5738650"/>
              <a:gd name="connsiteX89" fmla="*/ 1103586 w 3857297"/>
              <a:gd name="connsiteY89" fmla="*/ 0 h 5738650"/>
              <a:gd name="connsiteX0" fmla="*/ 1103586 w 3857297"/>
              <a:gd name="connsiteY0" fmla="*/ 0 h 5738650"/>
              <a:gd name="connsiteX1" fmla="*/ 914400 w 3857297"/>
              <a:gd name="connsiteY1" fmla="*/ 388883 h 5738650"/>
              <a:gd name="connsiteX2" fmla="*/ 378372 w 3857297"/>
              <a:gd name="connsiteY2" fmla="*/ 536028 h 5738650"/>
              <a:gd name="connsiteX3" fmla="*/ 63062 w 3857297"/>
              <a:gd name="connsiteY3" fmla="*/ 819807 h 5738650"/>
              <a:gd name="connsiteX4" fmla="*/ 63062 w 3857297"/>
              <a:gd name="connsiteY4" fmla="*/ 1093076 h 5738650"/>
              <a:gd name="connsiteX5" fmla="*/ 273269 w 3857297"/>
              <a:gd name="connsiteY5" fmla="*/ 1492469 h 5738650"/>
              <a:gd name="connsiteX6" fmla="*/ 378373 w 3857297"/>
              <a:gd name="connsiteY6" fmla="*/ 1660634 h 5738650"/>
              <a:gd name="connsiteX7" fmla="*/ 409903 w 3857297"/>
              <a:gd name="connsiteY7" fmla="*/ 1870841 h 5738650"/>
              <a:gd name="connsiteX8" fmla="*/ 609600 w 3857297"/>
              <a:gd name="connsiteY8" fmla="*/ 1923394 h 5738650"/>
              <a:gd name="connsiteX9" fmla="*/ 798786 w 3857297"/>
              <a:gd name="connsiteY9" fmla="*/ 1671145 h 5738650"/>
              <a:gd name="connsiteX10" fmla="*/ 735724 w 3857297"/>
              <a:gd name="connsiteY10" fmla="*/ 1250731 h 5738650"/>
              <a:gd name="connsiteX11" fmla="*/ 651641 w 3857297"/>
              <a:gd name="connsiteY11" fmla="*/ 1051035 h 5738650"/>
              <a:gd name="connsiteX12" fmla="*/ 830317 w 3857297"/>
              <a:gd name="connsiteY12" fmla="*/ 1008993 h 5738650"/>
              <a:gd name="connsiteX13" fmla="*/ 998483 w 3857297"/>
              <a:gd name="connsiteY13" fmla="*/ 1481959 h 5738650"/>
              <a:gd name="connsiteX14" fmla="*/ 1030014 w 3857297"/>
              <a:gd name="connsiteY14" fmla="*/ 1891862 h 5738650"/>
              <a:gd name="connsiteX15" fmla="*/ 977462 w 3857297"/>
              <a:gd name="connsiteY15" fmla="*/ 2364828 h 5738650"/>
              <a:gd name="connsiteX16" fmla="*/ 399393 w 3857297"/>
              <a:gd name="connsiteY16" fmla="*/ 3499945 h 5738650"/>
              <a:gd name="connsiteX17" fmla="*/ 325821 w 3857297"/>
              <a:gd name="connsiteY17" fmla="*/ 3626070 h 5738650"/>
              <a:gd name="connsiteX18" fmla="*/ 336331 w 3857297"/>
              <a:gd name="connsiteY18" fmla="*/ 3710152 h 5738650"/>
              <a:gd name="connsiteX19" fmla="*/ 304800 w 3857297"/>
              <a:gd name="connsiteY19" fmla="*/ 3815255 h 5738650"/>
              <a:gd name="connsiteX20" fmla="*/ 241738 w 3857297"/>
              <a:gd name="connsiteY20" fmla="*/ 4025462 h 5738650"/>
              <a:gd name="connsiteX21" fmla="*/ 105104 w 3857297"/>
              <a:gd name="connsiteY21" fmla="*/ 4498427 h 5738650"/>
              <a:gd name="connsiteX22" fmla="*/ 0 w 3857297"/>
              <a:gd name="connsiteY22" fmla="*/ 4834759 h 5738650"/>
              <a:gd name="connsiteX23" fmla="*/ 31531 w 3857297"/>
              <a:gd name="connsiteY23" fmla="*/ 5097517 h 5738650"/>
              <a:gd name="connsiteX24" fmla="*/ 136635 w 3857297"/>
              <a:gd name="connsiteY24" fmla="*/ 5192110 h 5738650"/>
              <a:gd name="connsiteX25" fmla="*/ 199696 w 3857297"/>
              <a:gd name="connsiteY25" fmla="*/ 5255172 h 5738650"/>
              <a:gd name="connsiteX26" fmla="*/ 409904 w 3857297"/>
              <a:gd name="connsiteY26" fmla="*/ 5223643 h 5738650"/>
              <a:gd name="connsiteX27" fmla="*/ 515007 w 3857297"/>
              <a:gd name="connsiteY27" fmla="*/ 5213131 h 5738650"/>
              <a:gd name="connsiteX28" fmla="*/ 620110 w 3857297"/>
              <a:gd name="connsiteY28" fmla="*/ 5171090 h 5738650"/>
              <a:gd name="connsiteX29" fmla="*/ 693681 w 3857297"/>
              <a:gd name="connsiteY29" fmla="*/ 4929352 h 5738650"/>
              <a:gd name="connsiteX30" fmla="*/ 735724 w 3857297"/>
              <a:gd name="connsiteY30" fmla="*/ 4572000 h 5738650"/>
              <a:gd name="connsiteX31" fmla="*/ 882868 w 3857297"/>
              <a:gd name="connsiteY31" fmla="*/ 4014952 h 5738650"/>
              <a:gd name="connsiteX32" fmla="*/ 945931 w 3857297"/>
              <a:gd name="connsiteY32" fmla="*/ 4824249 h 5738650"/>
              <a:gd name="connsiteX33" fmla="*/ 966952 w 3857297"/>
              <a:gd name="connsiteY33" fmla="*/ 4981903 h 5738650"/>
              <a:gd name="connsiteX34" fmla="*/ 1082566 w 3857297"/>
              <a:gd name="connsiteY34" fmla="*/ 5108026 h 5738650"/>
              <a:gd name="connsiteX35" fmla="*/ 1219199 w 3857297"/>
              <a:gd name="connsiteY35" fmla="*/ 5108028 h 5738650"/>
              <a:gd name="connsiteX36" fmla="*/ 1345324 w 3857297"/>
              <a:gd name="connsiteY36" fmla="*/ 5087007 h 5738650"/>
              <a:gd name="connsiteX37" fmla="*/ 1566041 w 3857297"/>
              <a:gd name="connsiteY37" fmla="*/ 4614041 h 5738650"/>
              <a:gd name="connsiteX38" fmla="*/ 1671145 w 3857297"/>
              <a:gd name="connsiteY38" fmla="*/ 4172608 h 5738650"/>
              <a:gd name="connsiteX39" fmla="*/ 2049518 w 3857297"/>
              <a:gd name="connsiteY39" fmla="*/ 4078013 h 5738650"/>
              <a:gd name="connsiteX40" fmla="*/ 2165131 w 3857297"/>
              <a:gd name="connsiteY40" fmla="*/ 4529960 h 5738650"/>
              <a:gd name="connsiteX41" fmla="*/ 2207172 w 3857297"/>
              <a:gd name="connsiteY41" fmla="*/ 4950373 h 5738650"/>
              <a:gd name="connsiteX42" fmla="*/ 2259724 w 3857297"/>
              <a:gd name="connsiteY42" fmla="*/ 5108028 h 5738650"/>
              <a:gd name="connsiteX43" fmla="*/ 2312277 w 3857297"/>
              <a:gd name="connsiteY43" fmla="*/ 5360274 h 5738650"/>
              <a:gd name="connsiteX44" fmla="*/ 2427890 w 3857297"/>
              <a:gd name="connsiteY44" fmla="*/ 5528443 h 5738650"/>
              <a:gd name="connsiteX45" fmla="*/ 2532993 w 3857297"/>
              <a:gd name="connsiteY45" fmla="*/ 5559974 h 5738650"/>
              <a:gd name="connsiteX46" fmla="*/ 2680138 w 3857297"/>
              <a:gd name="connsiteY46" fmla="*/ 5528441 h 5738650"/>
              <a:gd name="connsiteX47" fmla="*/ 2669627 w 3857297"/>
              <a:gd name="connsiteY47" fmla="*/ 5423339 h 5738650"/>
              <a:gd name="connsiteX48" fmla="*/ 2659117 w 3857297"/>
              <a:gd name="connsiteY48" fmla="*/ 5423338 h 5738650"/>
              <a:gd name="connsiteX49" fmla="*/ 2690648 w 3857297"/>
              <a:gd name="connsiteY49" fmla="*/ 5044965 h 5738650"/>
              <a:gd name="connsiteX50" fmla="*/ 2690648 w 3857297"/>
              <a:gd name="connsiteY50" fmla="*/ 4740165 h 5738650"/>
              <a:gd name="connsiteX51" fmla="*/ 2858814 w 3857297"/>
              <a:gd name="connsiteY51" fmla="*/ 3983421 h 5738650"/>
              <a:gd name="connsiteX52" fmla="*/ 3153102 w 3857297"/>
              <a:gd name="connsiteY52" fmla="*/ 4277711 h 5738650"/>
              <a:gd name="connsiteX53" fmla="*/ 2911365 w 3857297"/>
              <a:gd name="connsiteY53" fmla="*/ 5234151 h 5738650"/>
              <a:gd name="connsiteX54" fmla="*/ 2974428 w 3857297"/>
              <a:gd name="connsiteY54" fmla="*/ 5559973 h 5738650"/>
              <a:gd name="connsiteX55" fmla="*/ 3142593 w 3857297"/>
              <a:gd name="connsiteY55" fmla="*/ 5612524 h 5738650"/>
              <a:gd name="connsiteX56" fmla="*/ 3300247 w 3857297"/>
              <a:gd name="connsiteY56" fmla="*/ 5738650 h 5738650"/>
              <a:gd name="connsiteX57" fmla="*/ 3426372 w 3857297"/>
              <a:gd name="connsiteY57" fmla="*/ 5633544 h 5738650"/>
              <a:gd name="connsiteX58" fmla="*/ 3584028 w 3857297"/>
              <a:gd name="connsiteY58" fmla="*/ 5528441 h 5738650"/>
              <a:gd name="connsiteX59" fmla="*/ 3720664 w 3857297"/>
              <a:gd name="connsiteY59" fmla="*/ 5223642 h 5738650"/>
              <a:gd name="connsiteX60" fmla="*/ 3836277 w 3857297"/>
              <a:gd name="connsiteY60" fmla="*/ 4813738 h 5738650"/>
              <a:gd name="connsiteX61" fmla="*/ 3741682 w 3857297"/>
              <a:gd name="connsiteY61" fmla="*/ 4393325 h 5738650"/>
              <a:gd name="connsiteX62" fmla="*/ 3857297 w 3857297"/>
              <a:gd name="connsiteY62" fmla="*/ 4120055 h 5738650"/>
              <a:gd name="connsiteX63" fmla="*/ 3699642 w 3857297"/>
              <a:gd name="connsiteY63" fmla="*/ 3804745 h 5738650"/>
              <a:gd name="connsiteX64" fmla="*/ 3436883 w 3857297"/>
              <a:gd name="connsiteY64" fmla="*/ 3037490 h 5738650"/>
              <a:gd name="connsiteX65" fmla="*/ 3258207 w 3857297"/>
              <a:gd name="connsiteY65" fmla="*/ 2543504 h 5738650"/>
              <a:gd name="connsiteX66" fmla="*/ 3069021 w 3857297"/>
              <a:gd name="connsiteY66" fmla="*/ 2291255 h 5738650"/>
              <a:gd name="connsiteX67" fmla="*/ 2890345 w 3857297"/>
              <a:gd name="connsiteY67" fmla="*/ 1923393 h 5738650"/>
              <a:gd name="connsiteX68" fmla="*/ 2743200 w 3857297"/>
              <a:gd name="connsiteY68" fmla="*/ 1681655 h 5738650"/>
              <a:gd name="connsiteX69" fmla="*/ 2806262 w 3857297"/>
              <a:gd name="connsiteY69" fmla="*/ 1282262 h 5738650"/>
              <a:gd name="connsiteX70" fmla="*/ 2869324 w 3857297"/>
              <a:gd name="connsiteY70" fmla="*/ 1187669 h 5738650"/>
              <a:gd name="connsiteX71" fmla="*/ 2837793 w 3857297"/>
              <a:gd name="connsiteY71" fmla="*/ 1534511 h 5738650"/>
              <a:gd name="connsiteX72" fmla="*/ 2995448 w 3857297"/>
              <a:gd name="connsiteY72" fmla="*/ 1996966 h 5738650"/>
              <a:gd name="connsiteX73" fmla="*/ 3541986 w 3857297"/>
              <a:gd name="connsiteY73" fmla="*/ 2017986 h 5738650"/>
              <a:gd name="connsiteX74" fmla="*/ 3647090 w 3857297"/>
              <a:gd name="connsiteY74" fmla="*/ 1828800 h 5738650"/>
              <a:gd name="connsiteX75" fmla="*/ 3415862 w 3857297"/>
              <a:gd name="connsiteY75" fmla="*/ 1597573 h 5738650"/>
              <a:gd name="connsiteX76" fmla="*/ 3636579 w 3857297"/>
              <a:gd name="connsiteY76" fmla="*/ 1219200 h 5738650"/>
              <a:gd name="connsiteX77" fmla="*/ 3573517 w 3857297"/>
              <a:gd name="connsiteY77" fmla="*/ 630621 h 5738650"/>
              <a:gd name="connsiteX78" fmla="*/ 3499945 w 3857297"/>
              <a:gd name="connsiteY78" fmla="*/ 515007 h 5738650"/>
              <a:gd name="connsiteX79" fmla="*/ 3048000 w 3857297"/>
              <a:gd name="connsiteY79" fmla="*/ 283780 h 5738650"/>
              <a:gd name="connsiteX80" fmla="*/ 2795752 w 3857297"/>
              <a:gd name="connsiteY80" fmla="*/ 231228 h 5738650"/>
              <a:gd name="connsiteX81" fmla="*/ 2585545 w 3857297"/>
              <a:gd name="connsiteY81" fmla="*/ 42042 h 5738650"/>
              <a:gd name="connsiteX82" fmla="*/ 2448910 w 3857297"/>
              <a:gd name="connsiteY82" fmla="*/ 31532 h 5738650"/>
              <a:gd name="connsiteX83" fmla="*/ 2301765 w 3857297"/>
              <a:gd name="connsiteY83" fmla="*/ 294290 h 5738650"/>
              <a:gd name="connsiteX84" fmla="*/ 2102069 w 3857297"/>
              <a:gd name="connsiteY84" fmla="*/ 493986 h 5738650"/>
              <a:gd name="connsiteX85" fmla="*/ 1807780 w 3857297"/>
              <a:gd name="connsiteY85" fmla="*/ 588580 h 5738650"/>
              <a:gd name="connsiteX86" fmla="*/ 1576552 w 3857297"/>
              <a:gd name="connsiteY86" fmla="*/ 620110 h 5738650"/>
              <a:gd name="connsiteX87" fmla="*/ 1387366 w 3857297"/>
              <a:gd name="connsiteY87" fmla="*/ 388883 h 5738650"/>
              <a:gd name="connsiteX88" fmla="*/ 1250731 w 3857297"/>
              <a:gd name="connsiteY88" fmla="*/ 73572 h 5738650"/>
              <a:gd name="connsiteX89" fmla="*/ 1103586 w 3857297"/>
              <a:gd name="connsiteY89" fmla="*/ 0 h 5738650"/>
              <a:gd name="connsiteX0" fmla="*/ 1103586 w 3857297"/>
              <a:gd name="connsiteY0" fmla="*/ 0 h 5703411"/>
              <a:gd name="connsiteX1" fmla="*/ 914400 w 3857297"/>
              <a:gd name="connsiteY1" fmla="*/ 388883 h 5703411"/>
              <a:gd name="connsiteX2" fmla="*/ 378372 w 3857297"/>
              <a:gd name="connsiteY2" fmla="*/ 536028 h 5703411"/>
              <a:gd name="connsiteX3" fmla="*/ 63062 w 3857297"/>
              <a:gd name="connsiteY3" fmla="*/ 819807 h 5703411"/>
              <a:gd name="connsiteX4" fmla="*/ 63062 w 3857297"/>
              <a:gd name="connsiteY4" fmla="*/ 1093076 h 5703411"/>
              <a:gd name="connsiteX5" fmla="*/ 273269 w 3857297"/>
              <a:gd name="connsiteY5" fmla="*/ 1492469 h 5703411"/>
              <a:gd name="connsiteX6" fmla="*/ 378373 w 3857297"/>
              <a:gd name="connsiteY6" fmla="*/ 1660634 h 5703411"/>
              <a:gd name="connsiteX7" fmla="*/ 409903 w 3857297"/>
              <a:gd name="connsiteY7" fmla="*/ 1870841 h 5703411"/>
              <a:gd name="connsiteX8" fmla="*/ 609600 w 3857297"/>
              <a:gd name="connsiteY8" fmla="*/ 1923394 h 5703411"/>
              <a:gd name="connsiteX9" fmla="*/ 798786 w 3857297"/>
              <a:gd name="connsiteY9" fmla="*/ 1671145 h 5703411"/>
              <a:gd name="connsiteX10" fmla="*/ 735724 w 3857297"/>
              <a:gd name="connsiteY10" fmla="*/ 1250731 h 5703411"/>
              <a:gd name="connsiteX11" fmla="*/ 651641 w 3857297"/>
              <a:gd name="connsiteY11" fmla="*/ 1051035 h 5703411"/>
              <a:gd name="connsiteX12" fmla="*/ 830317 w 3857297"/>
              <a:gd name="connsiteY12" fmla="*/ 1008993 h 5703411"/>
              <a:gd name="connsiteX13" fmla="*/ 998483 w 3857297"/>
              <a:gd name="connsiteY13" fmla="*/ 1481959 h 5703411"/>
              <a:gd name="connsiteX14" fmla="*/ 1030014 w 3857297"/>
              <a:gd name="connsiteY14" fmla="*/ 1891862 h 5703411"/>
              <a:gd name="connsiteX15" fmla="*/ 977462 w 3857297"/>
              <a:gd name="connsiteY15" fmla="*/ 2364828 h 5703411"/>
              <a:gd name="connsiteX16" fmla="*/ 399393 w 3857297"/>
              <a:gd name="connsiteY16" fmla="*/ 3499945 h 5703411"/>
              <a:gd name="connsiteX17" fmla="*/ 325821 w 3857297"/>
              <a:gd name="connsiteY17" fmla="*/ 3626070 h 5703411"/>
              <a:gd name="connsiteX18" fmla="*/ 336331 w 3857297"/>
              <a:gd name="connsiteY18" fmla="*/ 3710152 h 5703411"/>
              <a:gd name="connsiteX19" fmla="*/ 304800 w 3857297"/>
              <a:gd name="connsiteY19" fmla="*/ 3815255 h 5703411"/>
              <a:gd name="connsiteX20" fmla="*/ 241738 w 3857297"/>
              <a:gd name="connsiteY20" fmla="*/ 4025462 h 5703411"/>
              <a:gd name="connsiteX21" fmla="*/ 105104 w 3857297"/>
              <a:gd name="connsiteY21" fmla="*/ 4498427 h 5703411"/>
              <a:gd name="connsiteX22" fmla="*/ 0 w 3857297"/>
              <a:gd name="connsiteY22" fmla="*/ 4834759 h 5703411"/>
              <a:gd name="connsiteX23" fmla="*/ 31531 w 3857297"/>
              <a:gd name="connsiteY23" fmla="*/ 5097517 h 5703411"/>
              <a:gd name="connsiteX24" fmla="*/ 136635 w 3857297"/>
              <a:gd name="connsiteY24" fmla="*/ 5192110 h 5703411"/>
              <a:gd name="connsiteX25" fmla="*/ 199696 w 3857297"/>
              <a:gd name="connsiteY25" fmla="*/ 5255172 h 5703411"/>
              <a:gd name="connsiteX26" fmla="*/ 409904 w 3857297"/>
              <a:gd name="connsiteY26" fmla="*/ 5223643 h 5703411"/>
              <a:gd name="connsiteX27" fmla="*/ 515007 w 3857297"/>
              <a:gd name="connsiteY27" fmla="*/ 5213131 h 5703411"/>
              <a:gd name="connsiteX28" fmla="*/ 620110 w 3857297"/>
              <a:gd name="connsiteY28" fmla="*/ 5171090 h 5703411"/>
              <a:gd name="connsiteX29" fmla="*/ 693681 w 3857297"/>
              <a:gd name="connsiteY29" fmla="*/ 4929352 h 5703411"/>
              <a:gd name="connsiteX30" fmla="*/ 735724 w 3857297"/>
              <a:gd name="connsiteY30" fmla="*/ 4572000 h 5703411"/>
              <a:gd name="connsiteX31" fmla="*/ 882868 w 3857297"/>
              <a:gd name="connsiteY31" fmla="*/ 4014952 h 5703411"/>
              <a:gd name="connsiteX32" fmla="*/ 945931 w 3857297"/>
              <a:gd name="connsiteY32" fmla="*/ 4824249 h 5703411"/>
              <a:gd name="connsiteX33" fmla="*/ 966952 w 3857297"/>
              <a:gd name="connsiteY33" fmla="*/ 4981903 h 5703411"/>
              <a:gd name="connsiteX34" fmla="*/ 1082566 w 3857297"/>
              <a:gd name="connsiteY34" fmla="*/ 5108026 h 5703411"/>
              <a:gd name="connsiteX35" fmla="*/ 1219199 w 3857297"/>
              <a:gd name="connsiteY35" fmla="*/ 5108028 h 5703411"/>
              <a:gd name="connsiteX36" fmla="*/ 1345324 w 3857297"/>
              <a:gd name="connsiteY36" fmla="*/ 5087007 h 5703411"/>
              <a:gd name="connsiteX37" fmla="*/ 1566041 w 3857297"/>
              <a:gd name="connsiteY37" fmla="*/ 4614041 h 5703411"/>
              <a:gd name="connsiteX38" fmla="*/ 1671145 w 3857297"/>
              <a:gd name="connsiteY38" fmla="*/ 4172608 h 5703411"/>
              <a:gd name="connsiteX39" fmla="*/ 2049518 w 3857297"/>
              <a:gd name="connsiteY39" fmla="*/ 4078013 h 5703411"/>
              <a:gd name="connsiteX40" fmla="*/ 2165131 w 3857297"/>
              <a:gd name="connsiteY40" fmla="*/ 4529960 h 5703411"/>
              <a:gd name="connsiteX41" fmla="*/ 2207172 w 3857297"/>
              <a:gd name="connsiteY41" fmla="*/ 4950373 h 5703411"/>
              <a:gd name="connsiteX42" fmla="*/ 2259724 w 3857297"/>
              <a:gd name="connsiteY42" fmla="*/ 5108028 h 5703411"/>
              <a:gd name="connsiteX43" fmla="*/ 2312277 w 3857297"/>
              <a:gd name="connsiteY43" fmla="*/ 5360274 h 5703411"/>
              <a:gd name="connsiteX44" fmla="*/ 2427890 w 3857297"/>
              <a:gd name="connsiteY44" fmla="*/ 5528443 h 5703411"/>
              <a:gd name="connsiteX45" fmla="*/ 2532993 w 3857297"/>
              <a:gd name="connsiteY45" fmla="*/ 5559974 h 5703411"/>
              <a:gd name="connsiteX46" fmla="*/ 2680138 w 3857297"/>
              <a:gd name="connsiteY46" fmla="*/ 5528441 h 5703411"/>
              <a:gd name="connsiteX47" fmla="*/ 2669627 w 3857297"/>
              <a:gd name="connsiteY47" fmla="*/ 5423339 h 5703411"/>
              <a:gd name="connsiteX48" fmla="*/ 2659117 w 3857297"/>
              <a:gd name="connsiteY48" fmla="*/ 5423338 h 5703411"/>
              <a:gd name="connsiteX49" fmla="*/ 2690648 w 3857297"/>
              <a:gd name="connsiteY49" fmla="*/ 5044965 h 5703411"/>
              <a:gd name="connsiteX50" fmla="*/ 2690648 w 3857297"/>
              <a:gd name="connsiteY50" fmla="*/ 4740165 h 5703411"/>
              <a:gd name="connsiteX51" fmla="*/ 2858814 w 3857297"/>
              <a:gd name="connsiteY51" fmla="*/ 3983421 h 5703411"/>
              <a:gd name="connsiteX52" fmla="*/ 3153102 w 3857297"/>
              <a:gd name="connsiteY52" fmla="*/ 4277711 h 5703411"/>
              <a:gd name="connsiteX53" fmla="*/ 2911365 w 3857297"/>
              <a:gd name="connsiteY53" fmla="*/ 5234151 h 5703411"/>
              <a:gd name="connsiteX54" fmla="*/ 2974428 w 3857297"/>
              <a:gd name="connsiteY54" fmla="*/ 5559973 h 5703411"/>
              <a:gd name="connsiteX55" fmla="*/ 3142593 w 3857297"/>
              <a:gd name="connsiteY55" fmla="*/ 5612524 h 5703411"/>
              <a:gd name="connsiteX56" fmla="*/ 3300247 w 3857297"/>
              <a:gd name="connsiteY56" fmla="*/ 5665078 h 5703411"/>
              <a:gd name="connsiteX57" fmla="*/ 3426372 w 3857297"/>
              <a:gd name="connsiteY57" fmla="*/ 5633544 h 5703411"/>
              <a:gd name="connsiteX58" fmla="*/ 3584028 w 3857297"/>
              <a:gd name="connsiteY58" fmla="*/ 5528441 h 5703411"/>
              <a:gd name="connsiteX59" fmla="*/ 3720664 w 3857297"/>
              <a:gd name="connsiteY59" fmla="*/ 5223642 h 5703411"/>
              <a:gd name="connsiteX60" fmla="*/ 3836277 w 3857297"/>
              <a:gd name="connsiteY60" fmla="*/ 4813738 h 5703411"/>
              <a:gd name="connsiteX61" fmla="*/ 3741682 w 3857297"/>
              <a:gd name="connsiteY61" fmla="*/ 4393325 h 5703411"/>
              <a:gd name="connsiteX62" fmla="*/ 3857297 w 3857297"/>
              <a:gd name="connsiteY62" fmla="*/ 4120055 h 5703411"/>
              <a:gd name="connsiteX63" fmla="*/ 3699642 w 3857297"/>
              <a:gd name="connsiteY63" fmla="*/ 3804745 h 5703411"/>
              <a:gd name="connsiteX64" fmla="*/ 3436883 w 3857297"/>
              <a:gd name="connsiteY64" fmla="*/ 3037490 h 5703411"/>
              <a:gd name="connsiteX65" fmla="*/ 3258207 w 3857297"/>
              <a:gd name="connsiteY65" fmla="*/ 2543504 h 5703411"/>
              <a:gd name="connsiteX66" fmla="*/ 3069021 w 3857297"/>
              <a:gd name="connsiteY66" fmla="*/ 2291255 h 5703411"/>
              <a:gd name="connsiteX67" fmla="*/ 2890345 w 3857297"/>
              <a:gd name="connsiteY67" fmla="*/ 1923393 h 5703411"/>
              <a:gd name="connsiteX68" fmla="*/ 2743200 w 3857297"/>
              <a:gd name="connsiteY68" fmla="*/ 1681655 h 5703411"/>
              <a:gd name="connsiteX69" fmla="*/ 2806262 w 3857297"/>
              <a:gd name="connsiteY69" fmla="*/ 1282262 h 5703411"/>
              <a:gd name="connsiteX70" fmla="*/ 2869324 w 3857297"/>
              <a:gd name="connsiteY70" fmla="*/ 1187669 h 5703411"/>
              <a:gd name="connsiteX71" fmla="*/ 2837793 w 3857297"/>
              <a:gd name="connsiteY71" fmla="*/ 1534511 h 5703411"/>
              <a:gd name="connsiteX72" fmla="*/ 2995448 w 3857297"/>
              <a:gd name="connsiteY72" fmla="*/ 1996966 h 5703411"/>
              <a:gd name="connsiteX73" fmla="*/ 3541986 w 3857297"/>
              <a:gd name="connsiteY73" fmla="*/ 2017986 h 5703411"/>
              <a:gd name="connsiteX74" fmla="*/ 3647090 w 3857297"/>
              <a:gd name="connsiteY74" fmla="*/ 1828800 h 5703411"/>
              <a:gd name="connsiteX75" fmla="*/ 3415862 w 3857297"/>
              <a:gd name="connsiteY75" fmla="*/ 1597573 h 5703411"/>
              <a:gd name="connsiteX76" fmla="*/ 3636579 w 3857297"/>
              <a:gd name="connsiteY76" fmla="*/ 1219200 h 5703411"/>
              <a:gd name="connsiteX77" fmla="*/ 3573517 w 3857297"/>
              <a:gd name="connsiteY77" fmla="*/ 630621 h 5703411"/>
              <a:gd name="connsiteX78" fmla="*/ 3499945 w 3857297"/>
              <a:gd name="connsiteY78" fmla="*/ 515007 h 5703411"/>
              <a:gd name="connsiteX79" fmla="*/ 3048000 w 3857297"/>
              <a:gd name="connsiteY79" fmla="*/ 283780 h 5703411"/>
              <a:gd name="connsiteX80" fmla="*/ 2795752 w 3857297"/>
              <a:gd name="connsiteY80" fmla="*/ 231228 h 5703411"/>
              <a:gd name="connsiteX81" fmla="*/ 2585545 w 3857297"/>
              <a:gd name="connsiteY81" fmla="*/ 42042 h 5703411"/>
              <a:gd name="connsiteX82" fmla="*/ 2448910 w 3857297"/>
              <a:gd name="connsiteY82" fmla="*/ 31532 h 5703411"/>
              <a:gd name="connsiteX83" fmla="*/ 2301765 w 3857297"/>
              <a:gd name="connsiteY83" fmla="*/ 294290 h 5703411"/>
              <a:gd name="connsiteX84" fmla="*/ 2102069 w 3857297"/>
              <a:gd name="connsiteY84" fmla="*/ 493986 h 5703411"/>
              <a:gd name="connsiteX85" fmla="*/ 1807780 w 3857297"/>
              <a:gd name="connsiteY85" fmla="*/ 588580 h 5703411"/>
              <a:gd name="connsiteX86" fmla="*/ 1576552 w 3857297"/>
              <a:gd name="connsiteY86" fmla="*/ 620110 h 5703411"/>
              <a:gd name="connsiteX87" fmla="*/ 1387366 w 3857297"/>
              <a:gd name="connsiteY87" fmla="*/ 388883 h 5703411"/>
              <a:gd name="connsiteX88" fmla="*/ 1250731 w 3857297"/>
              <a:gd name="connsiteY88" fmla="*/ 73572 h 5703411"/>
              <a:gd name="connsiteX89" fmla="*/ 1103586 w 3857297"/>
              <a:gd name="connsiteY89" fmla="*/ 0 h 5703411"/>
              <a:gd name="connsiteX0" fmla="*/ 1103586 w 3857297"/>
              <a:gd name="connsiteY0" fmla="*/ 0 h 5706584"/>
              <a:gd name="connsiteX1" fmla="*/ 914400 w 3857297"/>
              <a:gd name="connsiteY1" fmla="*/ 388883 h 5706584"/>
              <a:gd name="connsiteX2" fmla="*/ 378372 w 3857297"/>
              <a:gd name="connsiteY2" fmla="*/ 536028 h 5706584"/>
              <a:gd name="connsiteX3" fmla="*/ 63062 w 3857297"/>
              <a:gd name="connsiteY3" fmla="*/ 819807 h 5706584"/>
              <a:gd name="connsiteX4" fmla="*/ 63062 w 3857297"/>
              <a:gd name="connsiteY4" fmla="*/ 1093076 h 5706584"/>
              <a:gd name="connsiteX5" fmla="*/ 273269 w 3857297"/>
              <a:gd name="connsiteY5" fmla="*/ 1492469 h 5706584"/>
              <a:gd name="connsiteX6" fmla="*/ 378373 w 3857297"/>
              <a:gd name="connsiteY6" fmla="*/ 1660634 h 5706584"/>
              <a:gd name="connsiteX7" fmla="*/ 409903 w 3857297"/>
              <a:gd name="connsiteY7" fmla="*/ 1870841 h 5706584"/>
              <a:gd name="connsiteX8" fmla="*/ 609600 w 3857297"/>
              <a:gd name="connsiteY8" fmla="*/ 1923394 h 5706584"/>
              <a:gd name="connsiteX9" fmla="*/ 798786 w 3857297"/>
              <a:gd name="connsiteY9" fmla="*/ 1671145 h 5706584"/>
              <a:gd name="connsiteX10" fmla="*/ 735724 w 3857297"/>
              <a:gd name="connsiteY10" fmla="*/ 1250731 h 5706584"/>
              <a:gd name="connsiteX11" fmla="*/ 651641 w 3857297"/>
              <a:gd name="connsiteY11" fmla="*/ 1051035 h 5706584"/>
              <a:gd name="connsiteX12" fmla="*/ 830317 w 3857297"/>
              <a:gd name="connsiteY12" fmla="*/ 1008993 h 5706584"/>
              <a:gd name="connsiteX13" fmla="*/ 998483 w 3857297"/>
              <a:gd name="connsiteY13" fmla="*/ 1481959 h 5706584"/>
              <a:gd name="connsiteX14" fmla="*/ 1030014 w 3857297"/>
              <a:gd name="connsiteY14" fmla="*/ 1891862 h 5706584"/>
              <a:gd name="connsiteX15" fmla="*/ 977462 w 3857297"/>
              <a:gd name="connsiteY15" fmla="*/ 2364828 h 5706584"/>
              <a:gd name="connsiteX16" fmla="*/ 399393 w 3857297"/>
              <a:gd name="connsiteY16" fmla="*/ 3499945 h 5706584"/>
              <a:gd name="connsiteX17" fmla="*/ 325821 w 3857297"/>
              <a:gd name="connsiteY17" fmla="*/ 3626070 h 5706584"/>
              <a:gd name="connsiteX18" fmla="*/ 336331 w 3857297"/>
              <a:gd name="connsiteY18" fmla="*/ 3710152 h 5706584"/>
              <a:gd name="connsiteX19" fmla="*/ 304800 w 3857297"/>
              <a:gd name="connsiteY19" fmla="*/ 3815255 h 5706584"/>
              <a:gd name="connsiteX20" fmla="*/ 241738 w 3857297"/>
              <a:gd name="connsiteY20" fmla="*/ 4025462 h 5706584"/>
              <a:gd name="connsiteX21" fmla="*/ 105104 w 3857297"/>
              <a:gd name="connsiteY21" fmla="*/ 4498427 h 5706584"/>
              <a:gd name="connsiteX22" fmla="*/ 0 w 3857297"/>
              <a:gd name="connsiteY22" fmla="*/ 4834759 h 5706584"/>
              <a:gd name="connsiteX23" fmla="*/ 31531 w 3857297"/>
              <a:gd name="connsiteY23" fmla="*/ 5097517 h 5706584"/>
              <a:gd name="connsiteX24" fmla="*/ 136635 w 3857297"/>
              <a:gd name="connsiteY24" fmla="*/ 5192110 h 5706584"/>
              <a:gd name="connsiteX25" fmla="*/ 199696 w 3857297"/>
              <a:gd name="connsiteY25" fmla="*/ 5255172 h 5706584"/>
              <a:gd name="connsiteX26" fmla="*/ 409904 w 3857297"/>
              <a:gd name="connsiteY26" fmla="*/ 5223643 h 5706584"/>
              <a:gd name="connsiteX27" fmla="*/ 515007 w 3857297"/>
              <a:gd name="connsiteY27" fmla="*/ 5213131 h 5706584"/>
              <a:gd name="connsiteX28" fmla="*/ 620110 w 3857297"/>
              <a:gd name="connsiteY28" fmla="*/ 5171090 h 5706584"/>
              <a:gd name="connsiteX29" fmla="*/ 693681 w 3857297"/>
              <a:gd name="connsiteY29" fmla="*/ 4929352 h 5706584"/>
              <a:gd name="connsiteX30" fmla="*/ 735724 w 3857297"/>
              <a:gd name="connsiteY30" fmla="*/ 4572000 h 5706584"/>
              <a:gd name="connsiteX31" fmla="*/ 882868 w 3857297"/>
              <a:gd name="connsiteY31" fmla="*/ 4014952 h 5706584"/>
              <a:gd name="connsiteX32" fmla="*/ 945931 w 3857297"/>
              <a:gd name="connsiteY32" fmla="*/ 4824249 h 5706584"/>
              <a:gd name="connsiteX33" fmla="*/ 966952 w 3857297"/>
              <a:gd name="connsiteY33" fmla="*/ 4981903 h 5706584"/>
              <a:gd name="connsiteX34" fmla="*/ 1082566 w 3857297"/>
              <a:gd name="connsiteY34" fmla="*/ 5108026 h 5706584"/>
              <a:gd name="connsiteX35" fmla="*/ 1219199 w 3857297"/>
              <a:gd name="connsiteY35" fmla="*/ 5108028 h 5706584"/>
              <a:gd name="connsiteX36" fmla="*/ 1345324 w 3857297"/>
              <a:gd name="connsiteY36" fmla="*/ 5087007 h 5706584"/>
              <a:gd name="connsiteX37" fmla="*/ 1566041 w 3857297"/>
              <a:gd name="connsiteY37" fmla="*/ 4614041 h 5706584"/>
              <a:gd name="connsiteX38" fmla="*/ 1671145 w 3857297"/>
              <a:gd name="connsiteY38" fmla="*/ 4172608 h 5706584"/>
              <a:gd name="connsiteX39" fmla="*/ 2049518 w 3857297"/>
              <a:gd name="connsiteY39" fmla="*/ 4078013 h 5706584"/>
              <a:gd name="connsiteX40" fmla="*/ 2165131 w 3857297"/>
              <a:gd name="connsiteY40" fmla="*/ 4529960 h 5706584"/>
              <a:gd name="connsiteX41" fmla="*/ 2207172 w 3857297"/>
              <a:gd name="connsiteY41" fmla="*/ 4950373 h 5706584"/>
              <a:gd name="connsiteX42" fmla="*/ 2259724 w 3857297"/>
              <a:gd name="connsiteY42" fmla="*/ 5108028 h 5706584"/>
              <a:gd name="connsiteX43" fmla="*/ 2312277 w 3857297"/>
              <a:gd name="connsiteY43" fmla="*/ 5360274 h 5706584"/>
              <a:gd name="connsiteX44" fmla="*/ 2427890 w 3857297"/>
              <a:gd name="connsiteY44" fmla="*/ 5528443 h 5706584"/>
              <a:gd name="connsiteX45" fmla="*/ 2532993 w 3857297"/>
              <a:gd name="connsiteY45" fmla="*/ 5559974 h 5706584"/>
              <a:gd name="connsiteX46" fmla="*/ 2680138 w 3857297"/>
              <a:gd name="connsiteY46" fmla="*/ 5528441 h 5706584"/>
              <a:gd name="connsiteX47" fmla="*/ 2669627 w 3857297"/>
              <a:gd name="connsiteY47" fmla="*/ 5423339 h 5706584"/>
              <a:gd name="connsiteX48" fmla="*/ 2659117 w 3857297"/>
              <a:gd name="connsiteY48" fmla="*/ 5423338 h 5706584"/>
              <a:gd name="connsiteX49" fmla="*/ 2690648 w 3857297"/>
              <a:gd name="connsiteY49" fmla="*/ 5044965 h 5706584"/>
              <a:gd name="connsiteX50" fmla="*/ 2690648 w 3857297"/>
              <a:gd name="connsiteY50" fmla="*/ 4740165 h 5706584"/>
              <a:gd name="connsiteX51" fmla="*/ 2858814 w 3857297"/>
              <a:gd name="connsiteY51" fmla="*/ 3983421 h 5706584"/>
              <a:gd name="connsiteX52" fmla="*/ 3153102 w 3857297"/>
              <a:gd name="connsiteY52" fmla="*/ 4277711 h 5706584"/>
              <a:gd name="connsiteX53" fmla="*/ 2911365 w 3857297"/>
              <a:gd name="connsiteY53" fmla="*/ 5234151 h 5706584"/>
              <a:gd name="connsiteX54" fmla="*/ 2974428 w 3857297"/>
              <a:gd name="connsiteY54" fmla="*/ 5559973 h 5706584"/>
              <a:gd name="connsiteX55" fmla="*/ 3142593 w 3857297"/>
              <a:gd name="connsiteY55" fmla="*/ 5612524 h 5706584"/>
              <a:gd name="connsiteX56" fmla="*/ 3300247 w 3857297"/>
              <a:gd name="connsiteY56" fmla="*/ 5675589 h 5706584"/>
              <a:gd name="connsiteX57" fmla="*/ 3426372 w 3857297"/>
              <a:gd name="connsiteY57" fmla="*/ 5633544 h 5706584"/>
              <a:gd name="connsiteX58" fmla="*/ 3584028 w 3857297"/>
              <a:gd name="connsiteY58" fmla="*/ 5528441 h 5706584"/>
              <a:gd name="connsiteX59" fmla="*/ 3720664 w 3857297"/>
              <a:gd name="connsiteY59" fmla="*/ 5223642 h 5706584"/>
              <a:gd name="connsiteX60" fmla="*/ 3836277 w 3857297"/>
              <a:gd name="connsiteY60" fmla="*/ 4813738 h 5706584"/>
              <a:gd name="connsiteX61" fmla="*/ 3741682 w 3857297"/>
              <a:gd name="connsiteY61" fmla="*/ 4393325 h 5706584"/>
              <a:gd name="connsiteX62" fmla="*/ 3857297 w 3857297"/>
              <a:gd name="connsiteY62" fmla="*/ 4120055 h 5706584"/>
              <a:gd name="connsiteX63" fmla="*/ 3699642 w 3857297"/>
              <a:gd name="connsiteY63" fmla="*/ 3804745 h 5706584"/>
              <a:gd name="connsiteX64" fmla="*/ 3436883 w 3857297"/>
              <a:gd name="connsiteY64" fmla="*/ 3037490 h 5706584"/>
              <a:gd name="connsiteX65" fmla="*/ 3258207 w 3857297"/>
              <a:gd name="connsiteY65" fmla="*/ 2543504 h 5706584"/>
              <a:gd name="connsiteX66" fmla="*/ 3069021 w 3857297"/>
              <a:gd name="connsiteY66" fmla="*/ 2291255 h 5706584"/>
              <a:gd name="connsiteX67" fmla="*/ 2890345 w 3857297"/>
              <a:gd name="connsiteY67" fmla="*/ 1923393 h 5706584"/>
              <a:gd name="connsiteX68" fmla="*/ 2743200 w 3857297"/>
              <a:gd name="connsiteY68" fmla="*/ 1681655 h 5706584"/>
              <a:gd name="connsiteX69" fmla="*/ 2806262 w 3857297"/>
              <a:gd name="connsiteY69" fmla="*/ 1282262 h 5706584"/>
              <a:gd name="connsiteX70" fmla="*/ 2869324 w 3857297"/>
              <a:gd name="connsiteY70" fmla="*/ 1187669 h 5706584"/>
              <a:gd name="connsiteX71" fmla="*/ 2837793 w 3857297"/>
              <a:gd name="connsiteY71" fmla="*/ 1534511 h 5706584"/>
              <a:gd name="connsiteX72" fmla="*/ 2995448 w 3857297"/>
              <a:gd name="connsiteY72" fmla="*/ 1996966 h 5706584"/>
              <a:gd name="connsiteX73" fmla="*/ 3541986 w 3857297"/>
              <a:gd name="connsiteY73" fmla="*/ 2017986 h 5706584"/>
              <a:gd name="connsiteX74" fmla="*/ 3647090 w 3857297"/>
              <a:gd name="connsiteY74" fmla="*/ 1828800 h 5706584"/>
              <a:gd name="connsiteX75" fmla="*/ 3415862 w 3857297"/>
              <a:gd name="connsiteY75" fmla="*/ 1597573 h 5706584"/>
              <a:gd name="connsiteX76" fmla="*/ 3636579 w 3857297"/>
              <a:gd name="connsiteY76" fmla="*/ 1219200 h 5706584"/>
              <a:gd name="connsiteX77" fmla="*/ 3573517 w 3857297"/>
              <a:gd name="connsiteY77" fmla="*/ 630621 h 5706584"/>
              <a:gd name="connsiteX78" fmla="*/ 3499945 w 3857297"/>
              <a:gd name="connsiteY78" fmla="*/ 515007 h 5706584"/>
              <a:gd name="connsiteX79" fmla="*/ 3048000 w 3857297"/>
              <a:gd name="connsiteY79" fmla="*/ 283780 h 5706584"/>
              <a:gd name="connsiteX80" fmla="*/ 2795752 w 3857297"/>
              <a:gd name="connsiteY80" fmla="*/ 231228 h 5706584"/>
              <a:gd name="connsiteX81" fmla="*/ 2585545 w 3857297"/>
              <a:gd name="connsiteY81" fmla="*/ 42042 h 5706584"/>
              <a:gd name="connsiteX82" fmla="*/ 2448910 w 3857297"/>
              <a:gd name="connsiteY82" fmla="*/ 31532 h 5706584"/>
              <a:gd name="connsiteX83" fmla="*/ 2301765 w 3857297"/>
              <a:gd name="connsiteY83" fmla="*/ 294290 h 5706584"/>
              <a:gd name="connsiteX84" fmla="*/ 2102069 w 3857297"/>
              <a:gd name="connsiteY84" fmla="*/ 493986 h 5706584"/>
              <a:gd name="connsiteX85" fmla="*/ 1807780 w 3857297"/>
              <a:gd name="connsiteY85" fmla="*/ 588580 h 5706584"/>
              <a:gd name="connsiteX86" fmla="*/ 1576552 w 3857297"/>
              <a:gd name="connsiteY86" fmla="*/ 620110 h 5706584"/>
              <a:gd name="connsiteX87" fmla="*/ 1387366 w 3857297"/>
              <a:gd name="connsiteY87" fmla="*/ 388883 h 5706584"/>
              <a:gd name="connsiteX88" fmla="*/ 1250731 w 3857297"/>
              <a:gd name="connsiteY88" fmla="*/ 73572 h 5706584"/>
              <a:gd name="connsiteX89" fmla="*/ 1103586 w 3857297"/>
              <a:gd name="connsiteY89" fmla="*/ 0 h 570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3857297" h="5706584">
                <a:moveTo>
                  <a:pt x="1103586" y="0"/>
                </a:moveTo>
                <a:lnTo>
                  <a:pt x="914400" y="388883"/>
                </a:lnTo>
                <a:lnTo>
                  <a:pt x="378372" y="536028"/>
                </a:lnTo>
                <a:lnTo>
                  <a:pt x="63062" y="819807"/>
                </a:lnTo>
                <a:lnTo>
                  <a:pt x="63062" y="1093076"/>
                </a:lnTo>
                <a:lnTo>
                  <a:pt x="273269" y="1492469"/>
                </a:lnTo>
                <a:lnTo>
                  <a:pt x="378373" y="1660634"/>
                </a:lnTo>
                <a:lnTo>
                  <a:pt x="409903" y="1870841"/>
                </a:lnTo>
                <a:lnTo>
                  <a:pt x="609600" y="1923394"/>
                </a:lnTo>
                <a:lnTo>
                  <a:pt x="798786" y="1671145"/>
                </a:lnTo>
                <a:lnTo>
                  <a:pt x="735724" y="1250731"/>
                </a:lnTo>
                <a:lnTo>
                  <a:pt x="651641" y="1051035"/>
                </a:lnTo>
                <a:lnTo>
                  <a:pt x="830317" y="1008993"/>
                </a:lnTo>
                <a:lnTo>
                  <a:pt x="998483" y="1481959"/>
                </a:lnTo>
                <a:lnTo>
                  <a:pt x="1030014" y="1891862"/>
                </a:lnTo>
                <a:lnTo>
                  <a:pt x="977462" y="2364828"/>
                </a:lnTo>
                <a:lnTo>
                  <a:pt x="399393" y="3499945"/>
                </a:lnTo>
                <a:cubicBezTo>
                  <a:pt x="402897" y="3534980"/>
                  <a:pt x="336331" y="3591036"/>
                  <a:pt x="325821" y="3626070"/>
                </a:cubicBezTo>
                <a:cubicBezTo>
                  <a:pt x="315311" y="3661104"/>
                  <a:pt x="339834" y="3678621"/>
                  <a:pt x="336331" y="3710152"/>
                </a:cubicBezTo>
                <a:cubicBezTo>
                  <a:pt x="332828" y="3741683"/>
                  <a:pt x="357352" y="3790731"/>
                  <a:pt x="304800" y="3815255"/>
                </a:cubicBezTo>
                <a:lnTo>
                  <a:pt x="241738" y="4025462"/>
                </a:lnTo>
                <a:lnTo>
                  <a:pt x="105104" y="4498427"/>
                </a:lnTo>
                <a:lnTo>
                  <a:pt x="0" y="4834759"/>
                </a:lnTo>
                <a:lnTo>
                  <a:pt x="31531" y="5097517"/>
                </a:lnTo>
                <a:lnTo>
                  <a:pt x="136635" y="5192110"/>
                </a:lnTo>
                <a:lnTo>
                  <a:pt x="199696" y="5255172"/>
                </a:lnTo>
                <a:lnTo>
                  <a:pt x="409904" y="5223643"/>
                </a:lnTo>
                <a:lnTo>
                  <a:pt x="515007" y="5213131"/>
                </a:lnTo>
                <a:lnTo>
                  <a:pt x="620110" y="5171090"/>
                </a:lnTo>
                <a:lnTo>
                  <a:pt x="693681" y="4929352"/>
                </a:lnTo>
                <a:lnTo>
                  <a:pt x="735724" y="4572000"/>
                </a:lnTo>
                <a:lnTo>
                  <a:pt x="882868" y="4014952"/>
                </a:lnTo>
                <a:lnTo>
                  <a:pt x="945931" y="4824249"/>
                </a:lnTo>
                <a:lnTo>
                  <a:pt x="966952" y="4981903"/>
                </a:lnTo>
                <a:lnTo>
                  <a:pt x="1082566" y="5108026"/>
                </a:lnTo>
                <a:lnTo>
                  <a:pt x="1219199" y="5108028"/>
                </a:lnTo>
                <a:lnTo>
                  <a:pt x="1345324" y="5087007"/>
                </a:lnTo>
                <a:lnTo>
                  <a:pt x="1566041" y="4614041"/>
                </a:lnTo>
                <a:lnTo>
                  <a:pt x="1671145" y="4172608"/>
                </a:lnTo>
                <a:lnTo>
                  <a:pt x="2049518" y="4078013"/>
                </a:lnTo>
                <a:lnTo>
                  <a:pt x="2165131" y="4529960"/>
                </a:lnTo>
                <a:lnTo>
                  <a:pt x="2207172" y="4950373"/>
                </a:lnTo>
                <a:lnTo>
                  <a:pt x="2259724" y="5108028"/>
                </a:lnTo>
                <a:cubicBezTo>
                  <a:pt x="2259724" y="5223642"/>
                  <a:pt x="2312277" y="5244660"/>
                  <a:pt x="2312277" y="5360274"/>
                </a:cubicBezTo>
                <a:lnTo>
                  <a:pt x="2427890" y="5528443"/>
                </a:lnTo>
                <a:lnTo>
                  <a:pt x="2532993" y="5559974"/>
                </a:lnTo>
                <a:lnTo>
                  <a:pt x="2680138" y="5528441"/>
                </a:lnTo>
                <a:lnTo>
                  <a:pt x="2669627" y="5423339"/>
                </a:lnTo>
                <a:lnTo>
                  <a:pt x="2659117" y="5423338"/>
                </a:lnTo>
                <a:lnTo>
                  <a:pt x="2690648" y="5044965"/>
                </a:lnTo>
                <a:lnTo>
                  <a:pt x="2690648" y="4740165"/>
                </a:lnTo>
                <a:lnTo>
                  <a:pt x="2858814" y="3983421"/>
                </a:lnTo>
                <a:lnTo>
                  <a:pt x="3153102" y="4277711"/>
                </a:lnTo>
                <a:lnTo>
                  <a:pt x="2911365" y="5234151"/>
                </a:lnTo>
                <a:lnTo>
                  <a:pt x="2974428" y="5559973"/>
                </a:lnTo>
                <a:lnTo>
                  <a:pt x="3142593" y="5612524"/>
                </a:lnTo>
                <a:lnTo>
                  <a:pt x="3300247" y="5675589"/>
                </a:lnTo>
                <a:cubicBezTo>
                  <a:pt x="3412357" y="5651064"/>
                  <a:pt x="3314262" y="5784194"/>
                  <a:pt x="3426372" y="5633544"/>
                </a:cubicBezTo>
                <a:lnTo>
                  <a:pt x="3584028" y="5528441"/>
                </a:lnTo>
                <a:lnTo>
                  <a:pt x="3720664" y="5223642"/>
                </a:lnTo>
                <a:lnTo>
                  <a:pt x="3836277" y="4813738"/>
                </a:lnTo>
                <a:lnTo>
                  <a:pt x="3741682" y="4393325"/>
                </a:lnTo>
                <a:lnTo>
                  <a:pt x="3857297" y="4120055"/>
                </a:lnTo>
                <a:lnTo>
                  <a:pt x="3699642" y="3804745"/>
                </a:lnTo>
                <a:lnTo>
                  <a:pt x="3436883" y="3037490"/>
                </a:lnTo>
                <a:lnTo>
                  <a:pt x="3258207" y="2543504"/>
                </a:lnTo>
                <a:lnTo>
                  <a:pt x="3069021" y="2291255"/>
                </a:lnTo>
                <a:lnTo>
                  <a:pt x="2890345" y="1923393"/>
                </a:lnTo>
                <a:lnTo>
                  <a:pt x="2743200" y="1681655"/>
                </a:lnTo>
                <a:lnTo>
                  <a:pt x="2806262" y="1282262"/>
                </a:lnTo>
                <a:lnTo>
                  <a:pt x="2869324" y="1187669"/>
                </a:lnTo>
                <a:lnTo>
                  <a:pt x="2837793" y="1534511"/>
                </a:lnTo>
                <a:lnTo>
                  <a:pt x="2995448" y="1996966"/>
                </a:lnTo>
                <a:lnTo>
                  <a:pt x="3541986" y="2017986"/>
                </a:lnTo>
                <a:lnTo>
                  <a:pt x="3647090" y="1828800"/>
                </a:lnTo>
                <a:lnTo>
                  <a:pt x="3415862" y="1597573"/>
                </a:lnTo>
                <a:lnTo>
                  <a:pt x="3636579" y="1219200"/>
                </a:lnTo>
                <a:lnTo>
                  <a:pt x="3573517" y="630621"/>
                </a:lnTo>
                <a:lnTo>
                  <a:pt x="3499945" y="515007"/>
                </a:lnTo>
                <a:lnTo>
                  <a:pt x="3048000" y="283780"/>
                </a:lnTo>
                <a:lnTo>
                  <a:pt x="2795752" y="231228"/>
                </a:lnTo>
                <a:lnTo>
                  <a:pt x="2585545" y="42042"/>
                </a:lnTo>
                <a:lnTo>
                  <a:pt x="2448910" y="31532"/>
                </a:lnTo>
                <a:lnTo>
                  <a:pt x="2301765" y="294290"/>
                </a:lnTo>
                <a:lnTo>
                  <a:pt x="2102069" y="493986"/>
                </a:lnTo>
                <a:lnTo>
                  <a:pt x="1807780" y="588580"/>
                </a:lnTo>
                <a:lnTo>
                  <a:pt x="1576552" y="620110"/>
                </a:lnTo>
                <a:lnTo>
                  <a:pt x="1387366" y="388883"/>
                </a:lnTo>
                <a:lnTo>
                  <a:pt x="1250731" y="73572"/>
                </a:lnTo>
                <a:lnTo>
                  <a:pt x="1103586" y="0"/>
                </a:lnTo>
                <a:close/>
              </a:path>
            </a:pathLst>
          </a:cu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cover left 2 Rectangle 44">
            <a:extLst>
              <a:ext uri="{FF2B5EF4-FFF2-40B4-BE49-F238E27FC236}">
                <a16:creationId xmlns:a16="http://schemas.microsoft.com/office/drawing/2014/main" id="{E0432926-EB5C-4F30-8B42-BC7A2095EDDC}"/>
              </a:ext>
            </a:extLst>
          </p:cNvPr>
          <p:cNvSpPr/>
          <p:nvPr/>
        </p:nvSpPr>
        <p:spPr>
          <a:xfrm>
            <a:off x="4849356" y="1471572"/>
            <a:ext cx="2272713" cy="4522989"/>
          </a:xfrm>
          <a:prstGeom prst="rect">
            <a:avLst/>
          </a:prstGeom>
          <a:solidFill>
            <a:srgbClr val="D0CEC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Cover middle 2 Rectangle 45">
            <a:extLst>
              <a:ext uri="{FF2B5EF4-FFF2-40B4-BE49-F238E27FC236}">
                <a16:creationId xmlns:a16="http://schemas.microsoft.com/office/drawing/2014/main" id="{BA8BA645-98F8-4D14-9363-4E9A4C944D42}"/>
              </a:ext>
            </a:extLst>
          </p:cNvPr>
          <p:cNvSpPr/>
          <p:nvPr/>
        </p:nvSpPr>
        <p:spPr>
          <a:xfrm>
            <a:off x="8312006" y="1470117"/>
            <a:ext cx="2272713" cy="4522989"/>
          </a:xfrm>
          <a:prstGeom prst="rect">
            <a:avLst/>
          </a:prstGeom>
          <a:solidFill>
            <a:srgbClr val="767171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cover right 2 Rectangle 46">
            <a:extLst>
              <a:ext uri="{FF2B5EF4-FFF2-40B4-BE49-F238E27FC236}">
                <a16:creationId xmlns:a16="http://schemas.microsoft.com/office/drawing/2014/main" id="{18D93E47-8F5F-4765-9EA0-1084F66FF54C}"/>
              </a:ext>
            </a:extLst>
          </p:cNvPr>
          <p:cNvSpPr/>
          <p:nvPr/>
        </p:nvSpPr>
        <p:spPr>
          <a:xfrm>
            <a:off x="1109101" y="1497937"/>
            <a:ext cx="2272713" cy="4522989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cover left 1 Rectangle 44">
            <a:extLst>
              <a:ext uri="{FF2B5EF4-FFF2-40B4-BE49-F238E27FC236}">
                <a16:creationId xmlns:a16="http://schemas.microsoft.com/office/drawing/2014/main" id="{99CF2DD4-29D0-4566-AA0B-D7D0CA0E89E7}"/>
              </a:ext>
            </a:extLst>
          </p:cNvPr>
          <p:cNvSpPr/>
          <p:nvPr/>
        </p:nvSpPr>
        <p:spPr>
          <a:xfrm>
            <a:off x="4770597" y="1471572"/>
            <a:ext cx="2272713" cy="4522989"/>
          </a:xfrm>
          <a:prstGeom prst="rect">
            <a:avLst/>
          </a:prstGeom>
          <a:solidFill>
            <a:srgbClr val="D0CEC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Cover middle 1 Rectangle 45">
            <a:extLst>
              <a:ext uri="{FF2B5EF4-FFF2-40B4-BE49-F238E27FC236}">
                <a16:creationId xmlns:a16="http://schemas.microsoft.com/office/drawing/2014/main" id="{F02B7570-418B-49B1-8A03-1FCBC1871BD6}"/>
              </a:ext>
            </a:extLst>
          </p:cNvPr>
          <p:cNvSpPr/>
          <p:nvPr/>
        </p:nvSpPr>
        <p:spPr>
          <a:xfrm>
            <a:off x="8449036" y="1432523"/>
            <a:ext cx="2272713" cy="4522989"/>
          </a:xfrm>
          <a:prstGeom prst="rect">
            <a:avLst/>
          </a:prstGeom>
          <a:solidFill>
            <a:srgbClr val="767171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cover right 1 Rectangle 46">
            <a:extLst>
              <a:ext uri="{FF2B5EF4-FFF2-40B4-BE49-F238E27FC236}">
                <a16:creationId xmlns:a16="http://schemas.microsoft.com/office/drawing/2014/main" id="{92F6E3FB-B242-430D-9B83-B05E2D78AAA5}"/>
              </a:ext>
            </a:extLst>
          </p:cNvPr>
          <p:cNvSpPr/>
          <p:nvPr/>
        </p:nvSpPr>
        <p:spPr>
          <a:xfrm>
            <a:off x="1109101" y="1497937"/>
            <a:ext cx="2272713" cy="4522989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5415458-232E-4C7B-BE95-B151B3CC7F22}"/>
              </a:ext>
            </a:extLst>
          </p:cNvPr>
          <p:cNvSpPr/>
          <p:nvPr/>
        </p:nvSpPr>
        <p:spPr>
          <a:xfrm>
            <a:off x="5342076" y="6036438"/>
            <a:ext cx="150784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19000">
                      <a:schemeClr val="accent4">
                        <a:lumMod val="60000"/>
                        <a:lumOff val="40000"/>
                      </a:schemeClr>
                    </a:gs>
                    <a:gs pos="40000">
                      <a:schemeClr val="accent2">
                        <a:lumMod val="50000"/>
                      </a:schemeClr>
                    </a:gs>
                    <a:gs pos="76000">
                      <a:srgbClr val="FF0000"/>
                    </a:gs>
                    <a:gs pos="97000">
                      <a:srgbClr val="C00000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GrilledCheese BTN" panose="020B0604060402040206" pitchFamily="34" charset="0"/>
              </a:rPr>
              <a:t>NEXT</a:t>
            </a:r>
            <a:endParaRPr lang="en-US" sz="4400" b="1" cap="none" spc="0" dirty="0">
              <a:ln w="6600">
                <a:solidFill>
                  <a:schemeClr val="accent2"/>
                </a:solidFill>
                <a:prstDash val="solid"/>
              </a:ln>
              <a:gradFill>
                <a:gsLst>
                  <a:gs pos="19000">
                    <a:schemeClr val="accent4">
                      <a:lumMod val="60000"/>
                      <a:lumOff val="40000"/>
                    </a:schemeClr>
                  </a:gs>
                  <a:gs pos="40000">
                    <a:schemeClr val="accent2">
                      <a:lumMod val="50000"/>
                    </a:schemeClr>
                  </a:gs>
                  <a:gs pos="76000">
                    <a:srgbClr val="FF0000"/>
                  </a:gs>
                  <a:gs pos="97000">
                    <a:srgbClr val="C00000"/>
                  </a:gs>
                </a:gsLst>
                <a:lin ang="5400000" scaled="1"/>
              </a:gradFill>
              <a:effectLst>
                <a:outerShdw dist="38100" dir="2700000" algn="tl" rotWithShape="0">
                  <a:schemeClr val="accent2"/>
                </a:outerShdw>
              </a:effectLst>
              <a:latin typeface="GrilledCheese BTN" panose="020B0604060402040206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43F51CF-7C34-4C1E-B9CF-8316D89B723E}"/>
              </a:ext>
            </a:extLst>
          </p:cNvPr>
          <p:cNvSpPr/>
          <p:nvPr/>
        </p:nvSpPr>
        <p:spPr>
          <a:xfrm>
            <a:off x="3657448" y="-60032"/>
            <a:ext cx="487710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19000">
                      <a:schemeClr val="accent4">
                        <a:lumMod val="60000"/>
                        <a:lumOff val="40000"/>
                      </a:schemeClr>
                    </a:gs>
                    <a:gs pos="40000">
                      <a:schemeClr val="accent2">
                        <a:lumMod val="50000"/>
                      </a:schemeClr>
                    </a:gs>
                    <a:gs pos="76000">
                      <a:srgbClr val="FF0000"/>
                    </a:gs>
                    <a:gs pos="97000">
                      <a:srgbClr val="C00000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GrilledCheese BTN" panose="020B0604060402040206" pitchFamily="34" charset="0"/>
              </a:rPr>
              <a:t>DOORS OF DEATH!</a:t>
            </a:r>
            <a:endParaRPr lang="en-US" sz="4400" b="1" cap="none" spc="0" dirty="0">
              <a:ln w="6600">
                <a:solidFill>
                  <a:schemeClr val="accent2"/>
                </a:solidFill>
                <a:prstDash val="solid"/>
              </a:ln>
              <a:gradFill>
                <a:gsLst>
                  <a:gs pos="19000">
                    <a:schemeClr val="accent4">
                      <a:lumMod val="60000"/>
                      <a:lumOff val="40000"/>
                    </a:schemeClr>
                  </a:gs>
                  <a:gs pos="40000">
                    <a:schemeClr val="accent2">
                      <a:lumMod val="50000"/>
                    </a:schemeClr>
                  </a:gs>
                  <a:gs pos="76000">
                    <a:srgbClr val="FF0000"/>
                  </a:gs>
                  <a:gs pos="97000">
                    <a:srgbClr val="C00000"/>
                  </a:gs>
                </a:gsLst>
                <a:lin ang="5400000" scaled="1"/>
              </a:gradFill>
              <a:effectLst>
                <a:outerShdw dist="38100" dir="2700000" algn="tl" rotWithShape="0">
                  <a:schemeClr val="accent2"/>
                </a:outerShdw>
              </a:effectLst>
              <a:latin typeface="GrilledCheese BTN" panose="020B06040604020402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97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5" grpId="0" animBg="1"/>
      <p:bldP spid="25" grpId="1" animBg="1"/>
      <p:bldP spid="25" grpId="2" animBg="1"/>
      <p:bldP spid="27" grpId="0" animBg="1"/>
      <p:bldP spid="30" grpId="0" animBg="1"/>
      <p:bldP spid="30" grpId="1" animBg="1"/>
      <p:bldP spid="36" grpId="0" animBg="1"/>
      <p:bldP spid="36" grpId="1" animBg="1"/>
      <p:bldP spid="36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left DOOR CLOSED Picture 6" descr="A picture containing wooden, old&#10;&#10;Description automatically generated">
            <a:extLst>
              <a:ext uri="{FF2B5EF4-FFF2-40B4-BE49-F238E27FC236}">
                <a16:creationId xmlns:a16="http://schemas.microsoft.com/office/drawing/2014/main" id="{395643D7-6630-448E-85E6-99294DAD9D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4544758" y="1471572"/>
            <a:ext cx="2619113" cy="4522989"/>
          </a:xfrm>
          <a:prstGeom prst="rect">
            <a:avLst/>
          </a:prstGeom>
          <a:effectLst>
            <a:outerShdw blurRad="50800" dist="114300" algn="l" rotWithShape="0">
              <a:prstClr val="black">
                <a:alpha val="75000"/>
              </a:prstClr>
            </a:outerShdw>
            <a:softEdge rad="31750"/>
          </a:effectLst>
          <a:scene3d>
            <a:camera prst="orthographicFront">
              <a:rot lat="0" lon="20099960" rev="0"/>
            </a:camera>
            <a:lightRig rig="threePt" dir="t"/>
          </a:scene3d>
          <a:sp3d extrusionH="101600" prstMaterial="dkEdge">
            <a:extrusionClr>
              <a:schemeClr val="tx1">
                <a:lumMod val="85000"/>
                <a:lumOff val="15000"/>
              </a:schemeClr>
            </a:extrusionClr>
          </a:sp3d>
        </p:spPr>
      </p:pic>
      <p:sp>
        <p:nvSpPr>
          <p:cNvPr id="23" name="LEFT DOOR OPEN Rectangle 17">
            <a:extLst>
              <a:ext uri="{FF2B5EF4-FFF2-40B4-BE49-F238E27FC236}">
                <a16:creationId xmlns:a16="http://schemas.microsoft.com/office/drawing/2014/main" id="{B509E4F0-B7EB-4FD2-BDEF-6E684CC00ECB}"/>
              </a:ext>
            </a:extLst>
          </p:cNvPr>
          <p:cNvSpPr/>
          <p:nvPr/>
        </p:nvSpPr>
        <p:spPr>
          <a:xfrm flipH="1">
            <a:off x="6628069" y="1044583"/>
            <a:ext cx="1439893" cy="5286250"/>
          </a:xfrm>
          <a:custGeom>
            <a:avLst/>
            <a:gdLst>
              <a:gd name="connsiteX0" fmla="*/ 0 w 1409335"/>
              <a:gd name="connsiteY0" fmla="*/ 0 h 3083984"/>
              <a:gd name="connsiteX1" fmla="*/ 1409335 w 1409335"/>
              <a:gd name="connsiteY1" fmla="*/ 0 h 3083984"/>
              <a:gd name="connsiteX2" fmla="*/ 1409335 w 1409335"/>
              <a:gd name="connsiteY2" fmla="*/ 3083984 h 3083984"/>
              <a:gd name="connsiteX3" fmla="*/ 0 w 1409335"/>
              <a:gd name="connsiteY3" fmla="*/ 3083984 h 3083984"/>
              <a:gd name="connsiteX4" fmla="*/ 0 w 1409335"/>
              <a:gd name="connsiteY4" fmla="*/ 0 h 3083984"/>
              <a:gd name="connsiteX0" fmla="*/ 11875 w 1409335"/>
              <a:gd name="connsiteY0" fmla="*/ 0 h 3262114"/>
              <a:gd name="connsiteX1" fmla="*/ 1409335 w 1409335"/>
              <a:gd name="connsiteY1" fmla="*/ 178130 h 3262114"/>
              <a:gd name="connsiteX2" fmla="*/ 1409335 w 1409335"/>
              <a:gd name="connsiteY2" fmla="*/ 3262114 h 3262114"/>
              <a:gd name="connsiteX3" fmla="*/ 0 w 1409335"/>
              <a:gd name="connsiteY3" fmla="*/ 3262114 h 3262114"/>
              <a:gd name="connsiteX4" fmla="*/ 11875 w 1409335"/>
              <a:gd name="connsiteY4" fmla="*/ 0 h 3262114"/>
              <a:gd name="connsiteX0" fmla="*/ 1143 w 1398603"/>
              <a:gd name="connsiteY0" fmla="*/ 0 h 3487745"/>
              <a:gd name="connsiteX1" fmla="*/ 1398603 w 1398603"/>
              <a:gd name="connsiteY1" fmla="*/ 178130 h 3487745"/>
              <a:gd name="connsiteX2" fmla="*/ 1398603 w 1398603"/>
              <a:gd name="connsiteY2" fmla="*/ 3262114 h 3487745"/>
              <a:gd name="connsiteX3" fmla="*/ 1143 w 1398603"/>
              <a:gd name="connsiteY3" fmla="*/ 3487745 h 3487745"/>
              <a:gd name="connsiteX4" fmla="*/ 1143 w 1398603"/>
              <a:gd name="connsiteY4" fmla="*/ 0 h 3487745"/>
              <a:gd name="connsiteX0" fmla="*/ 1143 w 1398603"/>
              <a:gd name="connsiteY0" fmla="*/ 0 h 3611386"/>
              <a:gd name="connsiteX1" fmla="*/ 1398603 w 1398603"/>
              <a:gd name="connsiteY1" fmla="*/ 301771 h 3611386"/>
              <a:gd name="connsiteX2" fmla="*/ 1398603 w 1398603"/>
              <a:gd name="connsiteY2" fmla="*/ 3385755 h 3611386"/>
              <a:gd name="connsiteX3" fmla="*/ 1143 w 1398603"/>
              <a:gd name="connsiteY3" fmla="*/ 3611386 h 3611386"/>
              <a:gd name="connsiteX4" fmla="*/ 1143 w 1398603"/>
              <a:gd name="connsiteY4" fmla="*/ 0 h 3611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8603" h="3611386">
                <a:moveTo>
                  <a:pt x="1143" y="0"/>
                </a:moveTo>
                <a:lnTo>
                  <a:pt x="1398603" y="301771"/>
                </a:lnTo>
                <a:lnTo>
                  <a:pt x="1398603" y="3385755"/>
                </a:lnTo>
                <a:lnTo>
                  <a:pt x="1143" y="3611386"/>
                </a:lnTo>
                <a:cubicBezTo>
                  <a:pt x="5101" y="2524015"/>
                  <a:pt x="-2815" y="1087371"/>
                  <a:pt x="1143" y="0"/>
                </a:cubicBez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757" b="-7865"/>
            </a:stretch>
          </a:blipFill>
          <a:ln>
            <a:noFill/>
          </a:ln>
          <a:scene3d>
            <a:camera prst="orthographicFront">
              <a:rot lat="0" lon="3899935" rev="0"/>
            </a:camera>
            <a:lightRig rig="threePt" dir="t"/>
          </a:scene3d>
          <a:sp3d extrusionH="146050">
            <a:extrusionClr>
              <a:schemeClr val="tx1">
                <a:lumMod val="85000"/>
                <a:lumOff val="1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24" name="right DOOR CLOSED Picture 6" descr="A picture containing wooden, old&#10;&#10;Description automatically generated">
            <a:extLst>
              <a:ext uri="{FF2B5EF4-FFF2-40B4-BE49-F238E27FC236}">
                <a16:creationId xmlns:a16="http://schemas.microsoft.com/office/drawing/2014/main" id="{C0708E3F-D1AD-4D31-8E05-A27B0584DC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893657" y="1471572"/>
            <a:ext cx="2619113" cy="4522989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ffectLst>
            <a:outerShdw blurRad="50800" dist="114300" algn="l" rotWithShape="0">
              <a:prstClr val="black">
                <a:alpha val="75000"/>
              </a:prstClr>
            </a:outerShdw>
            <a:softEdge rad="31750"/>
          </a:effectLst>
          <a:scene3d>
            <a:camera prst="orthographicFront">
              <a:rot lat="0" lon="20099960" rev="0"/>
            </a:camera>
            <a:lightRig rig="threePt" dir="t"/>
          </a:scene3d>
          <a:sp3d extrusionH="101600" prstMaterial="dkEdge">
            <a:extrusionClr>
              <a:schemeClr val="tx1">
                <a:lumMod val="85000"/>
                <a:lumOff val="15000"/>
              </a:schemeClr>
            </a:extrusionClr>
          </a:sp3d>
        </p:spPr>
      </p:pic>
      <p:sp>
        <p:nvSpPr>
          <p:cNvPr id="25" name="RIGHT DOOR OPEN Rectangle 17">
            <a:extLst>
              <a:ext uri="{FF2B5EF4-FFF2-40B4-BE49-F238E27FC236}">
                <a16:creationId xmlns:a16="http://schemas.microsoft.com/office/drawing/2014/main" id="{EE49531F-A8FC-4F47-AB61-F7FE9455AD29}"/>
              </a:ext>
            </a:extLst>
          </p:cNvPr>
          <p:cNvSpPr/>
          <p:nvPr/>
        </p:nvSpPr>
        <p:spPr>
          <a:xfrm flipH="1">
            <a:off x="2939182" y="1071145"/>
            <a:ext cx="1439893" cy="5286250"/>
          </a:xfrm>
          <a:custGeom>
            <a:avLst/>
            <a:gdLst>
              <a:gd name="connsiteX0" fmla="*/ 0 w 1409335"/>
              <a:gd name="connsiteY0" fmla="*/ 0 h 3083984"/>
              <a:gd name="connsiteX1" fmla="*/ 1409335 w 1409335"/>
              <a:gd name="connsiteY1" fmla="*/ 0 h 3083984"/>
              <a:gd name="connsiteX2" fmla="*/ 1409335 w 1409335"/>
              <a:gd name="connsiteY2" fmla="*/ 3083984 h 3083984"/>
              <a:gd name="connsiteX3" fmla="*/ 0 w 1409335"/>
              <a:gd name="connsiteY3" fmla="*/ 3083984 h 3083984"/>
              <a:gd name="connsiteX4" fmla="*/ 0 w 1409335"/>
              <a:gd name="connsiteY4" fmla="*/ 0 h 3083984"/>
              <a:gd name="connsiteX0" fmla="*/ 11875 w 1409335"/>
              <a:gd name="connsiteY0" fmla="*/ 0 h 3262114"/>
              <a:gd name="connsiteX1" fmla="*/ 1409335 w 1409335"/>
              <a:gd name="connsiteY1" fmla="*/ 178130 h 3262114"/>
              <a:gd name="connsiteX2" fmla="*/ 1409335 w 1409335"/>
              <a:gd name="connsiteY2" fmla="*/ 3262114 h 3262114"/>
              <a:gd name="connsiteX3" fmla="*/ 0 w 1409335"/>
              <a:gd name="connsiteY3" fmla="*/ 3262114 h 3262114"/>
              <a:gd name="connsiteX4" fmla="*/ 11875 w 1409335"/>
              <a:gd name="connsiteY4" fmla="*/ 0 h 3262114"/>
              <a:gd name="connsiteX0" fmla="*/ 1143 w 1398603"/>
              <a:gd name="connsiteY0" fmla="*/ 0 h 3487745"/>
              <a:gd name="connsiteX1" fmla="*/ 1398603 w 1398603"/>
              <a:gd name="connsiteY1" fmla="*/ 178130 h 3487745"/>
              <a:gd name="connsiteX2" fmla="*/ 1398603 w 1398603"/>
              <a:gd name="connsiteY2" fmla="*/ 3262114 h 3487745"/>
              <a:gd name="connsiteX3" fmla="*/ 1143 w 1398603"/>
              <a:gd name="connsiteY3" fmla="*/ 3487745 h 3487745"/>
              <a:gd name="connsiteX4" fmla="*/ 1143 w 1398603"/>
              <a:gd name="connsiteY4" fmla="*/ 0 h 3487745"/>
              <a:gd name="connsiteX0" fmla="*/ 1143 w 1398603"/>
              <a:gd name="connsiteY0" fmla="*/ 0 h 3611386"/>
              <a:gd name="connsiteX1" fmla="*/ 1398603 w 1398603"/>
              <a:gd name="connsiteY1" fmla="*/ 301771 h 3611386"/>
              <a:gd name="connsiteX2" fmla="*/ 1398603 w 1398603"/>
              <a:gd name="connsiteY2" fmla="*/ 3385755 h 3611386"/>
              <a:gd name="connsiteX3" fmla="*/ 1143 w 1398603"/>
              <a:gd name="connsiteY3" fmla="*/ 3611386 h 3611386"/>
              <a:gd name="connsiteX4" fmla="*/ 1143 w 1398603"/>
              <a:gd name="connsiteY4" fmla="*/ 0 h 3611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8603" h="3611386">
                <a:moveTo>
                  <a:pt x="1143" y="0"/>
                </a:moveTo>
                <a:lnTo>
                  <a:pt x="1398603" y="301771"/>
                </a:lnTo>
                <a:lnTo>
                  <a:pt x="1398603" y="3385755"/>
                </a:lnTo>
                <a:lnTo>
                  <a:pt x="1143" y="3611386"/>
                </a:lnTo>
                <a:cubicBezTo>
                  <a:pt x="5101" y="2524015"/>
                  <a:pt x="-2815" y="1087371"/>
                  <a:pt x="1143" y="0"/>
                </a:cubicBez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757" b="-7865"/>
            </a:stretch>
          </a:blipFill>
          <a:ln>
            <a:noFill/>
          </a:ln>
          <a:scene3d>
            <a:camera prst="orthographicFront">
              <a:rot lat="0" lon="3899935" rev="0"/>
            </a:camera>
            <a:lightRig rig="threePt" dir="t"/>
          </a:scene3d>
          <a:sp3d extrusionH="146050">
            <a:extrusionClr>
              <a:schemeClr val="tx1">
                <a:lumMod val="85000"/>
                <a:lumOff val="1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26" name="middle DOOR CLOSED Picture 6" descr="A picture containing wooden, old&#10;&#10;Description automatically generated">
            <a:extLst>
              <a:ext uri="{FF2B5EF4-FFF2-40B4-BE49-F238E27FC236}">
                <a16:creationId xmlns:a16="http://schemas.microsoft.com/office/drawing/2014/main" id="{F69A75C9-F0A5-44B0-A87F-0010885B91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8183778" y="1471572"/>
            <a:ext cx="2619113" cy="4522989"/>
          </a:xfrm>
          <a:prstGeom prst="rect">
            <a:avLst/>
          </a:prstGeom>
          <a:ln>
            <a:noFill/>
          </a:ln>
          <a:effectLst>
            <a:outerShdw blurRad="50800" dist="114300" algn="l" rotWithShape="0">
              <a:prstClr val="black">
                <a:alpha val="75000"/>
              </a:prstClr>
            </a:outerShdw>
            <a:softEdge rad="31750"/>
          </a:effectLst>
          <a:scene3d>
            <a:camera prst="orthographicFront">
              <a:rot lat="0" lon="20099960" rev="0"/>
            </a:camera>
            <a:lightRig rig="threePt" dir="t"/>
          </a:scene3d>
          <a:sp3d extrusionH="101600" prstMaterial="dkEdge">
            <a:extrusionClr>
              <a:schemeClr val="tx1">
                <a:lumMod val="85000"/>
                <a:lumOff val="15000"/>
              </a:schemeClr>
            </a:extrusionClr>
          </a:sp3d>
        </p:spPr>
      </p:pic>
      <p:sp>
        <p:nvSpPr>
          <p:cNvPr id="27" name="MIDDLE DOOR OPEN Rectangle 17">
            <a:extLst>
              <a:ext uri="{FF2B5EF4-FFF2-40B4-BE49-F238E27FC236}">
                <a16:creationId xmlns:a16="http://schemas.microsoft.com/office/drawing/2014/main" id="{D24EDE96-68AE-47A2-BD5A-F2A21A89C4E6}"/>
              </a:ext>
            </a:extLst>
          </p:cNvPr>
          <p:cNvSpPr/>
          <p:nvPr/>
        </p:nvSpPr>
        <p:spPr>
          <a:xfrm flipH="1">
            <a:off x="10234177" y="1071145"/>
            <a:ext cx="1439893" cy="5286250"/>
          </a:xfrm>
          <a:custGeom>
            <a:avLst/>
            <a:gdLst>
              <a:gd name="connsiteX0" fmla="*/ 0 w 1409335"/>
              <a:gd name="connsiteY0" fmla="*/ 0 h 3083984"/>
              <a:gd name="connsiteX1" fmla="*/ 1409335 w 1409335"/>
              <a:gd name="connsiteY1" fmla="*/ 0 h 3083984"/>
              <a:gd name="connsiteX2" fmla="*/ 1409335 w 1409335"/>
              <a:gd name="connsiteY2" fmla="*/ 3083984 h 3083984"/>
              <a:gd name="connsiteX3" fmla="*/ 0 w 1409335"/>
              <a:gd name="connsiteY3" fmla="*/ 3083984 h 3083984"/>
              <a:gd name="connsiteX4" fmla="*/ 0 w 1409335"/>
              <a:gd name="connsiteY4" fmla="*/ 0 h 3083984"/>
              <a:gd name="connsiteX0" fmla="*/ 11875 w 1409335"/>
              <a:gd name="connsiteY0" fmla="*/ 0 h 3262114"/>
              <a:gd name="connsiteX1" fmla="*/ 1409335 w 1409335"/>
              <a:gd name="connsiteY1" fmla="*/ 178130 h 3262114"/>
              <a:gd name="connsiteX2" fmla="*/ 1409335 w 1409335"/>
              <a:gd name="connsiteY2" fmla="*/ 3262114 h 3262114"/>
              <a:gd name="connsiteX3" fmla="*/ 0 w 1409335"/>
              <a:gd name="connsiteY3" fmla="*/ 3262114 h 3262114"/>
              <a:gd name="connsiteX4" fmla="*/ 11875 w 1409335"/>
              <a:gd name="connsiteY4" fmla="*/ 0 h 3262114"/>
              <a:gd name="connsiteX0" fmla="*/ 1143 w 1398603"/>
              <a:gd name="connsiteY0" fmla="*/ 0 h 3487745"/>
              <a:gd name="connsiteX1" fmla="*/ 1398603 w 1398603"/>
              <a:gd name="connsiteY1" fmla="*/ 178130 h 3487745"/>
              <a:gd name="connsiteX2" fmla="*/ 1398603 w 1398603"/>
              <a:gd name="connsiteY2" fmla="*/ 3262114 h 3487745"/>
              <a:gd name="connsiteX3" fmla="*/ 1143 w 1398603"/>
              <a:gd name="connsiteY3" fmla="*/ 3487745 h 3487745"/>
              <a:gd name="connsiteX4" fmla="*/ 1143 w 1398603"/>
              <a:gd name="connsiteY4" fmla="*/ 0 h 3487745"/>
              <a:gd name="connsiteX0" fmla="*/ 1143 w 1398603"/>
              <a:gd name="connsiteY0" fmla="*/ 0 h 3611386"/>
              <a:gd name="connsiteX1" fmla="*/ 1398603 w 1398603"/>
              <a:gd name="connsiteY1" fmla="*/ 301771 h 3611386"/>
              <a:gd name="connsiteX2" fmla="*/ 1398603 w 1398603"/>
              <a:gd name="connsiteY2" fmla="*/ 3385755 h 3611386"/>
              <a:gd name="connsiteX3" fmla="*/ 1143 w 1398603"/>
              <a:gd name="connsiteY3" fmla="*/ 3611386 h 3611386"/>
              <a:gd name="connsiteX4" fmla="*/ 1143 w 1398603"/>
              <a:gd name="connsiteY4" fmla="*/ 0 h 3611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8603" h="3611386">
                <a:moveTo>
                  <a:pt x="1143" y="0"/>
                </a:moveTo>
                <a:lnTo>
                  <a:pt x="1398603" y="301771"/>
                </a:lnTo>
                <a:lnTo>
                  <a:pt x="1398603" y="3385755"/>
                </a:lnTo>
                <a:lnTo>
                  <a:pt x="1143" y="3611386"/>
                </a:lnTo>
                <a:cubicBezTo>
                  <a:pt x="5101" y="2524015"/>
                  <a:pt x="-2815" y="1087371"/>
                  <a:pt x="1143" y="0"/>
                </a:cubicBez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757" b="-7865"/>
            </a:stretch>
          </a:blipFill>
          <a:ln>
            <a:noFill/>
          </a:ln>
          <a:scene3d>
            <a:camera prst="orthographicFront">
              <a:rot lat="0" lon="3899935" rev="0"/>
            </a:camera>
            <a:lightRig rig="threePt" dir="t"/>
          </a:scene3d>
          <a:sp3d extrusionH="146050">
            <a:extrusionClr>
              <a:schemeClr val="tx1">
                <a:lumMod val="85000"/>
                <a:lumOff val="1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0" name="MONSTER Freeform: Shape 41">
            <a:hlinkHover r:id="" action="ppaction://noaction">
              <a:snd r:embed="rId7" name="Growl.wav"/>
            </a:hlinkHover>
            <a:extLst>
              <a:ext uri="{FF2B5EF4-FFF2-40B4-BE49-F238E27FC236}">
                <a16:creationId xmlns:a16="http://schemas.microsoft.com/office/drawing/2014/main" id="{C0C4CEC0-5B01-4A38-B3F5-74B19C1ADC04}"/>
              </a:ext>
            </a:extLst>
          </p:cNvPr>
          <p:cNvSpPr/>
          <p:nvPr/>
        </p:nvSpPr>
        <p:spPr>
          <a:xfrm>
            <a:off x="6966675" y="-118534"/>
            <a:ext cx="5760000" cy="8280000"/>
          </a:xfrm>
          <a:custGeom>
            <a:avLst/>
            <a:gdLst>
              <a:gd name="connsiteX0" fmla="*/ 1261241 w 4151586"/>
              <a:gd name="connsiteY0" fmla="*/ 136634 h 6747641"/>
              <a:gd name="connsiteX1" fmla="*/ 1072055 w 4151586"/>
              <a:gd name="connsiteY1" fmla="*/ 525517 h 6747641"/>
              <a:gd name="connsiteX2" fmla="*/ 536027 w 4151586"/>
              <a:gd name="connsiteY2" fmla="*/ 672662 h 6747641"/>
              <a:gd name="connsiteX3" fmla="*/ 220717 w 4151586"/>
              <a:gd name="connsiteY3" fmla="*/ 956441 h 6747641"/>
              <a:gd name="connsiteX4" fmla="*/ 220717 w 4151586"/>
              <a:gd name="connsiteY4" fmla="*/ 1229710 h 6747641"/>
              <a:gd name="connsiteX5" fmla="*/ 430924 w 4151586"/>
              <a:gd name="connsiteY5" fmla="*/ 1629103 h 6747641"/>
              <a:gd name="connsiteX6" fmla="*/ 609600 w 4151586"/>
              <a:gd name="connsiteY6" fmla="*/ 1839310 h 6747641"/>
              <a:gd name="connsiteX7" fmla="*/ 504496 w 4151586"/>
              <a:gd name="connsiteY7" fmla="*/ 2049517 h 6747641"/>
              <a:gd name="connsiteX8" fmla="*/ 767255 w 4151586"/>
              <a:gd name="connsiteY8" fmla="*/ 2102069 h 6747641"/>
              <a:gd name="connsiteX9" fmla="*/ 956441 w 4151586"/>
              <a:gd name="connsiteY9" fmla="*/ 1807779 h 6747641"/>
              <a:gd name="connsiteX10" fmla="*/ 893379 w 4151586"/>
              <a:gd name="connsiteY10" fmla="*/ 1387365 h 6747641"/>
              <a:gd name="connsiteX11" fmla="*/ 809296 w 4151586"/>
              <a:gd name="connsiteY11" fmla="*/ 1187669 h 6747641"/>
              <a:gd name="connsiteX12" fmla="*/ 987972 w 4151586"/>
              <a:gd name="connsiteY12" fmla="*/ 1145627 h 6747641"/>
              <a:gd name="connsiteX13" fmla="*/ 1156138 w 4151586"/>
              <a:gd name="connsiteY13" fmla="*/ 1618593 h 6747641"/>
              <a:gd name="connsiteX14" fmla="*/ 1187669 w 4151586"/>
              <a:gd name="connsiteY14" fmla="*/ 2028496 h 6747641"/>
              <a:gd name="connsiteX15" fmla="*/ 1135117 w 4151586"/>
              <a:gd name="connsiteY15" fmla="*/ 2501462 h 6747641"/>
              <a:gd name="connsiteX16" fmla="*/ 599089 w 4151586"/>
              <a:gd name="connsiteY16" fmla="*/ 3699641 h 6747641"/>
              <a:gd name="connsiteX17" fmla="*/ 609600 w 4151586"/>
              <a:gd name="connsiteY17" fmla="*/ 3804745 h 6747641"/>
              <a:gd name="connsiteX18" fmla="*/ 620110 w 4151586"/>
              <a:gd name="connsiteY18" fmla="*/ 3878317 h 6747641"/>
              <a:gd name="connsiteX19" fmla="*/ 620110 w 4151586"/>
              <a:gd name="connsiteY19" fmla="*/ 4004441 h 6747641"/>
              <a:gd name="connsiteX20" fmla="*/ 399393 w 4151586"/>
              <a:gd name="connsiteY20" fmla="*/ 4162096 h 6747641"/>
              <a:gd name="connsiteX21" fmla="*/ 346841 w 4151586"/>
              <a:gd name="connsiteY21" fmla="*/ 4708634 h 6747641"/>
              <a:gd name="connsiteX22" fmla="*/ 136634 w 4151586"/>
              <a:gd name="connsiteY22" fmla="*/ 5276193 h 6747641"/>
              <a:gd name="connsiteX23" fmla="*/ 31531 w 4151586"/>
              <a:gd name="connsiteY23" fmla="*/ 5602014 h 6747641"/>
              <a:gd name="connsiteX24" fmla="*/ 0 w 4151586"/>
              <a:gd name="connsiteY24" fmla="*/ 5927834 h 6747641"/>
              <a:gd name="connsiteX25" fmla="*/ 52551 w 4151586"/>
              <a:gd name="connsiteY25" fmla="*/ 6096000 h 6747641"/>
              <a:gd name="connsiteX26" fmla="*/ 693683 w 4151586"/>
              <a:gd name="connsiteY26" fmla="*/ 6232634 h 6747641"/>
              <a:gd name="connsiteX27" fmla="*/ 840827 w 4151586"/>
              <a:gd name="connsiteY27" fmla="*/ 6085489 h 6747641"/>
              <a:gd name="connsiteX28" fmla="*/ 777765 w 4151586"/>
              <a:gd name="connsiteY28" fmla="*/ 5549462 h 6747641"/>
              <a:gd name="connsiteX29" fmla="*/ 903889 w 4151586"/>
              <a:gd name="connsiteY29" fmla="*/ 5255172 h 6747641"/>
              <a:gd name="connsiteX30" fmla="*/ 893379 w 4151586"/>
              <a:gd name="connsiteY30" fmla="*/ 4708634 h 6747641"/>
              <a:gd name="connsiteX31" fmla="*/ 1019503 w 4151586"/>
              <a:gd name="connsiteY31" fmla="*/ 4593020 h 6747641"/>
              <a:gd name="connsiteX32" fmla="*/ 1030014 w 4151586"/>
              <a:gd name="connsiteY32" fmla="*/ 5307724 h 6747641"/>
              <a:gd name="connsiteX33" fmla="*/ 1103586 w 4151586"/>
              <a:gd name="connsiteY33" fmla="*/ 5412827 h 6747641"/>
              <a:gd name="connsiteX34" fmla="*/ 1219200 w 4151586"/>
              <a:gd name="connsiteY34" fmla="*/ 5896303 h 6747641"/>
              <a:gd name="connsiteX35" fmla="*/ 1471448 w 4151586"/>
              <a:gd name="connsiteY35" fmla="*/ 5969876 h 6747641"/>
              <a:gd name="connsiteX36" fmla="*/ 1629103 w 4151586"/>
              <a:gd name="connsiteY36" fmla="*/ 5538952 h 6747641"/>
              <a:gd name="connsiteX37" fmla="*/ 1744717 w 4151586"/>
              <a:gd name="connsiteY37" fmla="*/ 5076496 h 6747641"/>
              <a:gd name="connsiteX38" fmla="*/ 1860331 w 4151586"/>
              <a:gd name="connsiteY38" fmla="*/ 4750676 h 6747641"/>
              <a:gd name="connsiteX39" fmla="*/ 2165131 w 4151586"/>
              <a:gd name="connsiteY39" fmla="*/ 4698124 h 6747641"/>
              <a:gd name="connsiteX40" fmla="*/ 2301765 w 4151586"/>
              <a:gd name="connsiteY40" fmla="*/ 4929352 h 6747641"/>
              <a:gd name="connsiteX41" fmla="*/ 2270234 w 4151586"/>
              <a:gd name="connsiteY41" fmla="*/ 5465379 h 6747641"/>
              <a:gd name="connsiteX42" fmla="*/ 2396358 w 4151586"/>
              <a:gd name="connsiteY42" fmla="*/ 5864772 h 6747641"/>
              <a:gd name="connsiteX43" fmla="*/ 2417379 w 4151586"/>
              <a:gd name="connsiteY43" fmla="*/ 6201103 h 6747641"/>
              <a:gd name="connsiteX44" fmla="*/ 2459420 w 4151586"/>
              <a:gd name="connsiteY44" fmla="*/ 6526924 h 6747641"/>
              <a:gd name="connsiteX45" fmla="*/ 2869324 w 4151586"/>
              <a:gd name="connsiteY45" fmla="*/ 6642538 h 6747641"/>
              <a:gd name="connsiteX46" fmla="*/ 3037489 w 4151586"/>
              <a:gd name="connsiteY46" fmla="*/ 6432331 h 6747641"/>
              <a:gd name="connsiteX47" fmla="*/ 2911365 w 4151586"/>
              <a:gd name="connsiteY47" fmla="*/ 5822731 h 6747641"/>
              <a:gd name="connsiteX48" fmla="*/ 2816772 w 4151586"/>
              <a:gd name="connsiteY48" fmla="*/ 5559972 h 6747641"/>
              <a:gd name="connsiteX49" fmla="*/ 3026979 w 4151586"/>
              <a:gd name="connsiteY49" fmla="*/ 5318234 h 6747641"/>
              <a:gd name="connsiteX50" fmla="*/ 3058510 w 4151586"/>
              <a:gd name="connsiteY50" fmla="*/ 4897820 h 6747641"/>
              <a:gd name="connsiteX51" fmla="*/ 3111062 w 4151586"/>
              <a:gd name="connsiteY51" fmla="*/ 4666593 h 6747641"/>
              <a:gd name="connsiteX52" fmla="*/ 3342289 w 4151586"/>
              <a:gd name="connsiteY52" fmla="*/ 4855779 h 6747641"/>
              <a:gd name="connsiteX53" fmla="*/ 3205655 w 4151586"/>
              <a:gd name="connsiteY53" fmla="*/ 5402317 h 6747641"/>
              <a:gd name="connsiteX54" fmla="*/ 3100551 w 4151586"/>
              <a:gd name="connsiteY54" fmla="*/ 6011917 h 6747641"/>
              <a:gd name="connsiteX55" fmla="*/ 3090041 w 4151586"/>
              <a:gd name="connsiteY55" fmla="*/ 6264165 h 6747641"/>
              <a:gd name="connsiteX56" fmla="*/ 3100551 w 4151586"/>
              <a:gd name="connsiteY56" fmla="*/ 6547945 h 6747641"/>
              <a:gd name="connsiteX57" fmla="*/ 3636579 w 4151586"/>
              <a:gd name="connsiteY57" fmla="*/ 6747641 h 6747641"/>
              <a:gd name="connsiteX58" fmla="*/ 3962400 w 4151586"/>
              <a:gd name="connsiteY58" fmla="*/ 6568965 h 6747641"/>
              <a:gd name="connsiteX59" fmla="*/ 4046483 w 4151586"/>
              <a:gd name="connsiteY59" fmla="*/ 6085489 h 6747641"/>
              <a:gd name="connsiteX60" fmla="*/ 4151586 w 4151586"/>
              <a:gd name="connsiteY60" fmla="*/ 5307724 h 6747641"/>
              <a:gd name="connsiteX61" fmla="*/ 4088524 w 4151586"/>
              <a:gd name="connsiteY61" fmla="*/ 4624552 h 6747641"/>
              <a:gd name="connsiteX62" fmla="*/ 4078014 w 4151586"/>
              <a:gd name="connsiteY62" fmla="*/ 4309241 h 6747641"/>
              <a:gd name="connsiteX63" fmla="*/ 3804745 w 4151586"/>
              <a:gd name="connsiteY63" fmla="*/ 3993931 h 6747641"/>
              <a:gd name="connsiteX64" fmla="*/ 3594538 w 4151586"/>
              <a:gd name="connsiteY64" fmla="*/ 3174124 h 6747641"/>
              <a:gd name="connsiteX65" fmla="*/ 3415862 w 4151586"/>
              <a:gd name="connsiteY65" fmla="*/ 2680138 h 6747641"/>
              <a:gd name="connsiteX66" fmla="*/ 3226676 w 4151586"/>
              <a:gd name="connsiteY66" fmla="*/ 2427889 h 6747641"/>
              <a:gd name="connsiteX67" fmla="*/ 3048000 w 4151586"/>
              <a:gd name="connsiteY67" fmla="*/ 2060027 h 6747641"/>
              <a:gd name="connsiteX68" fmla="*/ 2900855 w 4151586"/>
              <a:gd name="connsiteY68" fmla="*/ 1818289 h 6747641"/>
              <a:gd name="connsiteX69" fmla="*/ 2963917 w 4151586"/>
              <a:gd name="connsiteY69" fmla="*/ 1418896 h 6747641"/>
              <a:gd name="connsiteX70" fmla="*/ 3026979 w 4151586"/>
              <a:gd name="connsiteY70" fmla="*/ 1324303 h 6747641"/>
              <a:gd name="connsiteX71" fmla="*/ 2995448 w 4151586"/>
              <a:gd name="connsiteY71" fmla="*/ 1671145 h 6747641"/>
              <a:gd name="connsiteX72" fmla="*/ 3153103 w 4151586"/>
              <a:gd name="connsiteY72" fmla="*/ 2133600 h 6747641"/>
              <a:gd name="connsiteX73" fmla="*/ 3699641 w 4151586"/>
              <a:gd name="connsiteY73" fmla="*/ 2154620 h 6747641"/>
              <a:gd name="connsiteX74" fmla="*/ 3804745 w 4151586"/>
              <a:gd name="connsiteY74" fmla="*/ 1965434 h 6747641"/>
              <a:gd name="connsiteX75" fmla="*/ 3573517 w 4151586"/>
              <a:gd name="connsiteY75" fmla="*/ 1734207 h 6747641"/>
              <a:gd name="connsiteX76" fmla="*/ 3794234 w 4151586"/>
              <a:gd name="connsiteY76" fmla="*/ 1355834 h 6747641"/>
              <a:gd name="connsiteX77" fmla="*/ 3731172 w 4151586"/>
              <a:gd name="connsiteY77" fmla="*/ 767255 h 6747641"/>
              <a:gd name="connsiteX78" fmla="*/ 3657600 w 4151586"/>
              <a:gd name="connsiteY78" fmla="*/ 651641 h 6747641"/>
              <a:gd name="connsiteX79" fmla="*/ 3205655 w 4151586"/>
              <a:gd name="connsiteY79" fmla="*/ 420414 h 6747641"/>
              <a:gd name="connsiteX80" fmla="*/ 2953407 w 4151586"/>
              <a:gd name="connsiteY80" fmla="*/ 367862 h 6747641"/>
              <a:gd name="connsiteX81" fmla="*/ 2722179 w 4151586"/>
              <a:gd name="connsiteY81" fmla="*/ 10510 h 6747641"/>
              <a:gd name="connsiteX82" fmla="*/ 2564524 w 4151586"/>
              <a:gd name="connsiteY82" fmla="*/ 0 h 6747641"/>
              <a:gd name="connsiteX83" fmla="*/ 2459420 w 4151586"/>
              <a:gd name="connsiteY83" fmla="*/ 430924 h 6747641"/>
              <a:gd name="connsiteX84" fmla="*/ 2259724 w 4151586"/>
              <a:gd name="connsiteY84" fmla="*/ 630620 h 6747641"/>
              <a:gd name="connsiteX85" fmla="*/ 1944414 w 4151586"/>
              <a:gd name="connsiteY85" fmla="*/ 672662 h 6747641"/>
              <a:gd name="connsiteX86" fmla="*/ 1713186 w 4151586"/>
              <a:gd name="connsiteY86" fmla="*/ 620110 h 6747641"/>
              <a:gd name="connsiteX87" fmla="*/ 1566041 w 4151586"/>
              <a:gd name="connsiteY87" fmla="*/ 336331 h 6747641"/>
              <a:gd name="connsiteX88" fmla="*/ 1345324 w 4151586"/>
              <a:gd name="connsiteY88" fmla="*/ 73572 h 6747641"/>
              <a:gd name="connsiteX89" fmla="*/ 1261241 w 4151586"/>
              <a:gd name="connsiteY89" fmla="*/ 136634 h 6747641"/>
              <a:gd name="connsiteX0" fmla="*/ 1261241 w 4151586"/>
              <a:gd name="connsiteY0" fmla="*/ 136634 h 6642538"/>
              <a:gd name="connsiteX1" fmla="*/ 1072055 w 4151586"/>
              <a:gd name="connsiteY1" fmla="*/ 525517 h 6642538"/>
              <a:gd name="connsiteX2" fmla="*/ 536027 w 4151586"/>
              <a:gd name="connsiteY2" fmla="*/ 672662 h 6642538"/>
              <a:gd name="connsiteX3" fmla="*/ 220717 w 4151586"/>
              <a:gd name="connsiteY3" fmla="*/ 956441 h 6642538"/>
              <a:gd name="connsiteX4" fmla="*/ 220717 w 4151586"/>
              <a:gd name="connsiteY4" fmla="*/ 1229710 h 6642538"/>
              <a:gd name="connsiteX5" fmla="*/ 430924 w 4151586"/>
              <a:gd name="connsiteY5" fmla="*/ 1629103 h 6642538"/>
              <a:gd name="connsiteX6" fmla="*/ 609600 w 4151586"/>
              <a:gd name="connsiteY6" fmla="*/ 1839310 h 6642538"/>
              <a:gd name="connsiteX7" fmla="*/ 504496 w 4151586"/>
              <a:gd name="connsiteY7" fmla="*/ 2049517 h 6642538"/>
              <a:gd name="connsiteX8" fmla="*/ 767255 w 4151586"/>
              <a:gd name="connsiteY8" fmla="*/ 2102069 h 6642538"/>
              <a:gd name="connsiteX9" fmla="*/ 956441 w 4151586"/>
              <a:gd name="connsiteY9" fmla="*/ 1807779 h 6642538"/>
              <a:gd name="connsiteX10" fmla="*/ 893379 w 4151586"/>
              <a:gd name="connsiteY10" fmla="*/ 1387365 h 6642538"/>
              <a:gd name="connsiteX11" fmla="*/ 809296 w 4151586"/>
              <a:gd name="connsiteY11" fmla="*/ 1187669 h 6642538"/>
              <a:gd name="connsiteX12" fmla="*/ 987972 w 4151586"/>
              <a:gd name="connsiteY12" fmla="*/ 1145627 h 6642538"/>
              <a:gd name="connsiteX13" fmla="*/ 1156138 w 4151586"/>
              <a:gd name="connsiteY13" fmla="*/ 1618593 h 6642538"/>
              <a:gd name="connsiteX14" fmla="*/ 1187669 w 4151586"/>
              <a:gd name="connsiteY14" fmla="*/ 2028496 h 6642538"/>
              <a:gd name="connsiteX15" fmla="*/ 1135117 w 4151586"/>
              <a:gd name="connsiteY15" fmla="*/ 2501462 h 6642538"/>
              <a:gd name="connsiteX16" fmla="*/ 599089 w 4151586"/>
              <a:gd name="connsiteY16" fmla="*/ 3699641 h 6642538"/>
              <a:gd name="connsiteX17" fmla="*/ 609600 w 4151586"/>
              <a:gd name="connsiteY17" fmla="*/ 3804745 h 6642538"/>
              <a:gd name="connsiteX18" fmla="*/ 620110 w 4151586"/>
              <a:gd name="connsiteY18" fmla="*/ 3878317 h 6642538"/>
              <a:gd name="connsiteX19" fmla="*/ 620110 w 4151586"/>
              <a:gd name="connsiteY19" fmla="*/ 4004441 h 6642538"/>
              <a:gd name="connsiteX20" fmla="*/ 399393 w 4151586"/>
              <a:gd name="connsiteY20" fmla="*/ 4162096 h 6642538"/>
              <a:gd name="connsiteX21" fmla="*/ 346841 w 4151586"/>
              <a:gd name="connsiteY21" fmla="*/ 4708634 h 6642538"/>
              <a:gd name="connsiteX22" fmla="*/ 136634 w 4151586"/>
              <a:gd name="connsiteY22" fmla="*/ 5276193 h 6642538"/>
              <a:gd name="connsiteX23" fmla="*/ 31531 w 4151586"/>
              <a:gd name="connsiteY23" fmla="*/ 5602014 h 6642538"/>
              <a:gd name="connsiteX24" fmla="*/ 0 w 4151586"/>
              <a:gd name="connsiteY24" fmla="*/ 5927834 h 6642538"/>
              <a:gd name="connsiteX25" fmla="*/ 52551 w 4151586"/>
              <a:gd name="connsiteY25" fmla="*/ 6096000 h 6642538"/>
              <a:gd name="connsiteX26" fmla="*/ 693683 w 4151586"/>
              <a:gd name="connsiteY26" fmla="*/ 6232634 h 6642538"/>
              <a:gd name="connsiteX27" fmla="*/ 840827 w 4151586"/>
              <a:gd name="connsiteY27" fmla="*/ 6085489 h 6642538"/>
              <a:gd name="connsiteX28" fmla="*/ 777765 w 4151586"/>
              <a:gd name="connsiteY28" fmla="*/ 5549462 h 6642538"/>
              <a:gd name="connsiteX29" fmla="*/ 903889 w 4151586"/>
              <a:gd name="connsiteY29" fmla="*/ 5255172 h 6642538"/>
              <a:gd name="connsiteX30" fmla="*/ 893379 w 4151586"/>
              <a:gd name="connsiteY30" fmla="*/ 4708634 h 6642538"/>
              <a:gd name="connsiteX31" fmla="*/ 1019503 w 4151586"/>
              <a:gd name="connsiteY31" fmla="*/ 4593020 h 6642538"/>
              <a:gd name="connsiteX32" fmla="*/ 1030014 w 4151586"/>
              <a:gd name="connsiteY32" fmla="*/ 5307724 h 6642538"/>
              <a:gd name="connsiteX33" fmla="*/ 1103586 w 4151586"/>
              <a:gd name="connsiteY33" fmla="*/ 5412827 h 6642538"/>
              <a:gd name="connsiteX34" fmla="*/ 1219200 w 4151586"/>
              <a:gd name="connsiteY34" fmla="*/ 5896303 h 6642538"/>
              <a:gd name="connsiteX35" fmla="*/ 1471448 w 4151586"/>
              <a:gd name="connsiteY35" fmla="*/ 5969876 h 6642538"/>
              <a:gd name="connsiteX36" fmla="*/ 1629103 w 4151586"/>
              <a:gd name="connsiteY36" fmla="*/ 5538952 h 6642538"/>
              <a:gd name="connsiteX37" fmla="*/ 1744717 w 4151586"/>
              <a:gd name="connsiteY37" fmla="*/ 5076496 h 6642538"/>
              <a:gd name="connsiteX38" fmla="*/ 1860331 w 4151586"/>
              <a:gd name="connsiteY38" fmla="*/ 4750676 h 6642538"/>
              <a:gd name="connsiteX39" fmla="*/ 2165131 w 4151586"/>
              <a:gd name="connsiteY39" fmla="*/ 4698124 h 6642538"/>
              <a:gd name="connsiteX40" fmla="*/ 2301765 w 4151586"/>
              <a:gd name="connsiteY40" fmla="*/ 4929352 h 6642538"/>
              <a:gd name="connsiteX41" fmla="*/ 2270234 w 4151586"/>
              <a:gd name="connsiteY41" fmla="*/ 5465379 h 6642538"/>
              <a:gd name="connsiteX42" fmla="*/ 2396358 w 4151586"/>
              <a:gd name="connsiteY42" fmla="*/ 5864772 h 6642538"/>
              <a:gd name="connsiteX43" fmla="*/ 2417379 w 4151586"/>
              <a:gd name="connsiteY43" fmla="*/ 6201103 h 6642538"/>
              <a:gd name="connsiteX44" fmla="*/ 2459420 w 4151586"/>
              <a:gd name="connsiteY44" fmla="*/ 6526924 h 6642538"/>
              <a:gd name="connsiteX45" fmla="*/ 2869324 w 4151586"/>
              <a:gd name="connsiteY45" fmla="*/ 6642538 h 6642538"/>
              <a:gd name="connsiteX46" fmla="*/ 3037489 w 4151586"/>
              <a:gd name="connsiteY46" fmla="*/ 6432331 h 6642538"/>
              <a:gd name="connsiteX47" fmla="*/ 2911365 w 4151586"/>
              <a:gd name="connsiteY47" fmla="*/ 5822731 h 6642538"/>
              <a:gd name="connsiteX48" fmla="*/ 2816772 w 4151586"/>
              <a:gd name="connsiteY48" fmla="*/ 5559972 h 6642538"/>
              <a:gd name="connsiteX49" fmla="*/ 3026979 w 4151586"/>
              <a:gd name="connsiteY49" fmla="*/ 5318234 h 6642538"/>
              <a:gd name="connsiteX50" fmla="*/ 3058510 w 4151586"/>
              <a:gd name="connsiteY50" fmla="*/ 4897820 h 6642538"/>
              <a:gd name="connsiteX51" fmla="*/ 3111062 w 4151586"/>
              <a:gd name="connsiteY51" fmla="*/ 4666593 h 6642538"/>
              <a:gd name="connsiteX52" fmla="*/ 3342289 w 4151586"/>
              <a:gd name="connsiteY52" fmla="*/ 4855779 h 6642538"/>
              <a:gd name="connsiteX53" fmla="*/ 3205655 w 4151586"/>
              <a:gd name="connsiteY53" fmla="*/ 5402317 h 6642538"/>
              <a:gd name="connsiteX54" fmla="*/ 3100551 w 4151586"/>
              <a:gd name="connsiteY54" fmla="*/ 6011917 h 6642538"/>
              <a:gd name="connsiteX55" fmla="*/ 3090041 w 4151586"/>
              <a:gd name="connsiteY55" fmla="*/ 6264165 h 6642538"/>
              <a:gd name="connsiteX56" fmla="*/ 3100551 w 4151586"/>
              <a:gd name="connsiteY56" fmla="*/ 6547945 h 6642538"/>
              <a:gd name="connsiteX57" fmla="*/ 3668110 w 4151586"/>
              <a:gd name="connsiteY57" fmla="*/ 6495393 h 6642538"/>
              <a:gd name="connsiteX58" fmla="*/ 3962400 w 4151586"/>
              <a:gd name="connsiteY58" fmla="*/ 6568965 h 6642538"/>
              <a:gd name="connsiteX59" fmla="*/ 4046483 w 4151586"/>
              <a:gd name="connsiteY59" fmla="*/ 6085489 h 6642538"/>
              <a:gd name="connsiteX60" fmla="*/ 4151586 w 4151586"/>
              <a:gd name="connsiteY60" fmla="*/ 5307724 h 6642538"/>
              <a:gd name="connsiteX61" fmla="*/ 4088524 w 4151586"/>
              <a:gd name="connsiteY61" fmla="*/ 4624552 h 6642538"/>
              <a:gd name="connsiteX62" fmla="*/ 4078014 w 4151586"/>
              <a:gd name="connsiteY62" fmla="*/ 4309241 h 6642538"/>
              <a:gd name="connsiteX63" fmla="*/ 3804745 w 4151586"/>
              <a:gd name="connsiteY63" fmla="*/ 3993931 h 6642538"/>
              <a:gd name="connsiteX64" fmla="*/ 3594538 w 4151586"/>
              <a:gd name="connsiteY64" fmla="*/ 3174124 h 6642538"/>
              <a:gd name="connsiteX65" fmla="*/ 3415862 w 4151586"/>
              <a:gd name="connsiteY65" fmla="*/ 2680138 h 6642538"/>
              <a:gd name="connsiteX66" fmla="*/ 3226676 w 4151586"/>
              <a:gd name="connsiteY66" fmla="*/ 2427889 h 6642538"/>
              <a:gd name="connsiteX67" fmla="*/ 3048000 w 4151586"/>
              <a:gd name="connsiteY67" fmla="*/ 2060027 h 6642538"/>
              <a:gd name="connsiteX68" fmla="*/ 2900855 w 4151586"/>
              <a:gd name="connsiteY68" fmla="*/ 1818289 h 6642538"/>
              <a:gd name="connsiteX69" fmla="*/ 2963917 w 4151586"/>
              <a:gd name="connsiteY69" fmla="*/ 1418896 h 6642538"/>
              <a:gd name="connsiteX70" fmla="*/ 3026979 w 4151586"/>
              <a:gd name="connsiteY70" fmla="*/ 1324303 h 6642538"/>
              <a:gd name="connsiteX71" fmla="*/ 2995448 w 4151586"/>
              <a:gd name="connsiteY71" fmla="*/ 1671145 h 6642538"/>
              <a:gd name="connsiteX72" fmla="*/ 3153103 w 4151586"/>
              <a:gd name="connsiteY72" fmla="*/ 2133600 h 6642538"/>
              <a:gd name="connsiteX73" fmla="*/ 3699641 w 4151586"/>
              <a:gd name="connsiteY73" fmla="*/ 2154620 h 6642538"/>
              <a:gd name="connsiteX74" fmla="*/ 3804745 w 4151586"/>
              <a:gd name="connsiteY74" fmla="*/ 1965434 h 6642538"/>
              <a:gd name="connsiteX75" fmla="*/ 3573517 w 4151586"/>
              <a:gd name="connsiteY75" fmla="*/ 1734207 h 6642538"/>
              <a:gd name="connsiteX76" fmla="*/ 3794234 w 4151586"/>
              <a:gd name="connsiteY76" fmla="*/ 1355834 h 6642538"/>
              <a:gd name="connsiteX77" fmla="*/ 3731172 w 4151586"/>
              <a:gd name="connsiteY77" fmla="*/ 767255 h 6642538"/>
              <a:gd name="connsiteX78" fmla="*/ 3657600 w 4151586"/>
              <a:gd name="connsiteY78" fmla="*/ 651641 h 6642538"/>
              <a:gd name="connsiteX79" fmla="*/ 3205655 w 4151586"/>
              <a:gd name="connsiteY79" fmla="*/ 420414 h 6642538"/>
              <a:gd name="connsiteX80" fmla="*/ 2953407 w 4151586"/>
              <a:gd name="connsiteY80" fmla="*/ 367862 h 6642538"/>
              <a:gd name="connsiteX81" fmla="*/ 2722179 w 4151586"/>
              <a:gd name="connsiteY81" fmla="*/ 10510 h 6642538"/>
              <a:gd name="connsiteX82" fmla="*/ 2564524 w 4151586"/>
              <a:gd name="connsiteY82" fmla="*/ 0 h 6642538"/>
              <a:gd name="connsiteX83" fmla="*/ 2459420 w 4151586"/>
              <a:gd name="connsiteY83" fmla="*/ 430924 h 6642538"/>
              <a:gd name="connsiteX84" fmla="*/ 2259724 w 4151586"/>
              <a:gd name="connsiteY84" fmla="*/ 630620 h 6642538"/>
              <a:gd name="connsiteX85" fmla="*/ 1944414 w 4151586"/>
              <a:gd name="connsiteY85" fmla="*/ 672662 h 6642538"/>
              <a:gd name="connsiteX86" fmla="*/ 1713186 w 4151586"/>
              <a:gd name="connsiteY86" fmla="*/ 620110 h 6642538"/>
              <a:gd name="connsiteX87" fmla="*/ 1566041 w 4151586"/>
              <a:gd name="connsiteY87" fmla="*/ 336331 h 6642538"/>
              <a:gd name="connsiteX88" fmla="*/ 1345324 w 4151586"/>
              <a:gd name="connsiteY88" fmla="*/ 73572 h 6642538"/>
              <a:gd name="connsiteX89" fmla="*/ 1261241 w 4151586"/>
              <a:gd name="connsiteY89" fmla="*/ 136634 h 6642538"/>
              <a:gd name="connsiteX0" fmla="*/ 1261241 w 4151586"/>
              <a:gd name="connsiteY0" fmla="*/ 136634 h 6642538"/>
              <a:gd name="connsiteX1" fmla="*/ 1072055 w 4151586"/>
              <a:gd name="connsiteY1" fmla="*/ 525517 h 6642538"/>
              <a:gd name="connsiteX2" fmla="*/ 536027 w 4151586"/>
              <a:gd name="connsiteY2" fmla="*/ 672662 h 6642538"/>
              <a:gd name="connsiteX3" fmla="*/ 220717 w 4151586"/>
              <a:gd name="connsiteY3" fmla="*/ 956441 h 6642538"/>
              <a:gd name="connsiteX4" fmla="*/ 220717 w 4151586"/>
              <a:gd name="connsiteY4" fmla="*/ 1229710 h 6642538"/>
              <a:gd name="connsiteX5" fmla="*/ 430924 w 4151586"/>
              <a:gd name="connsiteY5" fmla="*/ 1629103 h 6642538"/>
              <a:gd name="connsiteX6" fmla="*/ 609600 w 4151586"/>
              <a:gd name="connsiteY6" fmla="*/ 1839310 h 6642538"/>
              <a:gd name="connsiteX7" fmla="*/ 504496 w 4151586"/>
              <a:gd name="connsiteY7" fmla="*/ 2049517 h 6642538"/>
              <a:gd name="connsiteX8" fmla="*/ 767255 w 4151586"/>
              <a:gd name="connsiteY8" fmla="*/ 2102069 h 6642538"/>
              <a:gd name="connsiteX9" fmla="*/ 956441 w 4151586"/>
              <a:gd name="connsiteY9" fmla="*/ 1807779 h 6642538"/>
              <a:gd name="connsiteX10" fmla="*/ 893379 w 4151586"/>
              <a:gd name="connsiteY10" fmla="*/ 1387365 h 6642538"/>
              <a:gd name="connsiteX11" fmla="*/ 809296 w 4151586"/>
              <a:gd name="connsiteY11" fmla="*/ 1187669 h 6642538"/>
              <a:gd name="connsiteX12" fmla="*/ 987972 w 4151586"/>
              <a:gd name="connsiteY12" fmla="*/ 1145627 h 6642538"/>
              <a:gd name="connsiteX13" fmla="*/ 1156138 w 4151586"/>
              <a:gd name="connsiteY13" fmla="*/ 1618593 h 6642538"/>
              <a:gd name="connsiteX14" fmla="*/ 1187669 w 4151586"/>
              <a:gd name="connsiteY14" fmla="*/ 2028496 h 6642538"/>
              <a:gd name="connsiteX15" fmla="*/ 1135117 w 4151586"/>
              <a:gd name="connsiteY15" fmla="*/ 2501462 h 6642538"/>
              <a:gd name="connsiteX16" fmla="*/ 599089 w 4151586"/>
              <a:gd name="connsiteY16" fmla="*/ 3699641 h 6642538"/>
              <a:gd name="connsiteX17" fmla="*/ 609600 w 4151586"/>
              <a:gd name="connsiteY17" fmla="*/ 3804745 h 6642538"/>
              <a:gd name="connsiteX18" fmla="*/ 620110 w 4151586"/>
              <a:gd name="connsiteY18" fmla="*/ 3878317 h 6642538"/>
              <a:gd name="connsiteX19" fmla="*/ 620110 w 4151586"/>
              <a:gd name="connsiteY19" fmla="*/ 4004441 h 6642538"/>
              <a:gd name="connsiteX20" fmla="*/ 399393 w 4151586"/>
              <a:gd name="connsiteY20" fmla="*/ 4162096 h 6642538"/>
              <a:gd name="connsiteX21" fmla="*/ 346841 w 4151586"/>
              <a:gd name="connsiteY21" fmla="*/ 4708634 h 6642538"/>
              <a:gd name="connsiteX22" fmla="*/ 136634 w 4151586"/>
              <a:gd name="connsiteY22" fmla="*/ 5276193 h 6642538"/>
              <a:gd name="connsiteX23" fmla="*/ 31531 w 4151586"/>
              <a:gd name="connsiteY23" fmla="*/ 5602014 h 6642538"/>
              <a:gd name="connsiteX24" fmla="*/ 0 w 4151586"/>
              <a:gd name="connsiteY24" fmla="*/ 5927834 h 6642538"/>
              <a:gd name="connsiteX25" fmla="*/ 52551 w 4151586"/>
              <a:gd name="connsiteY25" fmla="*/ 6096000 h 6642538"/>
              <a:gd name="connsiteX26" fmla="*/ 693683 w 4151586"/>
              <a:gd name="connsiteY26" fmla="*/ 6232634 h 6642538"/>
              <a:gd name="connsiteX27" fmla="*/ 840827 w 4151586"/>
              <a:gd name="connsiteY27" fmla="*/ 6085489 h 6642538"/>
              <a:gd name="connsiteX28" fmla="*/ 777765 w 4151586"/>
              <a:gd name="connsiteY28" fmla="*/ 5549462 h 6642538"/>
              <a:gd name="connsiteX29" fmla="*/ 903889 w 4151586"/>
              <a:gd name="connsiteY29" fmla="*/ 5255172 h 6642538"/>
              <a:gd name="connsiteX30" fmla="*/ 893379 w 4151586"/>
              <a:gd name="connsiteY30" fmla="*/ 4708634 h 6642538"/>
              <a:gd name="connsiteX31" fmla="*/ 1019503 w 4151586"/>
              <a:gd name="connsiteY31" fmla="*/ 4593020 h 6642538"/>
              <a:gd name="connsiteX32" fmla="*/ 1030014 w 4151586"/>
              <a:gd name="connsiteY32" fmla="*/ 5307724 h 6642538"/>
              <a:gd name="connsiteX33" fmla="*/ 1103586 w 4151586"/>
              <a:gd name="connsiteY33" fmla="*/ 5412827 h 6642538"/>
              <a:gd name="connsiteX34" fmla="*/ 1219200 w 4151586"/>
              <a:gd name="connsiteY34" fmla="*/ 5896303 h 6642538"/>
              <a:gd name="connsiteX35" fmla="*/ 1471448 w 4151586"/>
              <a:gd name="connsiteY35" fmla="*/ 5969876 h 6642538"/>
              <a:gd name="connsiteX36" fmla="*/ 1629103 w 4151586"/>
              <a:gd name="connsiteY36" fmla="*/ 5538952 h 6642538"/>
              <a:gd name="connsiteX37" fmla="*/ 1744717 w 4151586"/>
              <a:gd name="connsiteY37" fmla="*/ 5076496 h 6642538"/>
              <a:gd name="connsiteX38" fmla="*/ 1860331 w 4151586"/>
              <a:gd name="connsiteY38" fmla="*/ 4750676 h 6642538"/>
              <a:gd name="connsiteX39" fmla="*/ 2165131 w 4151586"/>
              <a:gd name="connsiteY39" fmla="*/ 4698124 h 6642538"/>
              <a:gd name="connsiteX40" fmla="*/ 2301765 w 4151586"/>
              <a:gd name="connsiteY40" fmla="*/ 4929352 h 6642538"/>
              <a:gd name="connsiteX41" fmla="*/ 2270234 w 4151586"/>
              <a:gd name="connsiteY41" fmla="*/ 5465379 h 6642538"/>
              <a:gd name="connsiteX42" fmla="*/ 2396358 w 4151586"/>
              <a:gd name="connsiteY42" fmla="*/ 5864772 h 6642538"/>
              <a:gd name="connsiteX43" fmla="*/ 2417379 w 4151586"/>
              <a:gd name="connsiteY43" fmla="*/ 6201103 h 6642538"/>
              <a:gd name="connsiteX44" fmla="*/ 2459420 w 4151586"/>
              <a:gd name="connsiteY44" fmla="*/ 6526924 h 6642538"/>
              <a:gd name="connsiteX45" fmla="*/ 2869324 w 4151586"/>
              <a:gd name="connsiteY45" fmla="*/ 6642538 h 6642538"/>
              <a:gd name="connsiteX46" fmla="*/ 3037489 w 4151586"/>
              <a:gd name="connsiteY46" fmla="*/ 6432331 h 6642538"/>
              <a:gd name="connsiteX47" fmla="*/ 2911365 w 4151586"/>
              <a:gd name="connsiteY47" fmla="*/ 5822731 h 6642538"/>
              <a:gd name="connsiteX48" fmla="*/ 2816772 w 4151586"/>
              <a:gd name="connsiteY48" fmla="*/ 5559972 h 6642538"/>
              <a:gd name="connsiteX49" fmla="*/ 3026979 w 4151586"/>
              <a:gd name="connsiteY49" fmla="*/ 5318234 h 6642538"/>
              <a:gd name="connsiteX50" fmla="*/ 3058510 w 4151586"/>
              <a:gd name="connsiteY50" fmla="*/ 4897820 h 6642538"/>
              <a:gd name="connsiteX51" fmla="*/ 3111062 w 4151586"/>
              <a:gd name="connsiteY51" fmla="*/ 4666593 h 6642538"/>
              <a:gd name="connsiteX52" fmla="*/ 3342289 w 4151586"/>
              <a:gd name="connsiteY52" fmla="*/ 4855779 h 6642538"/>
              <a:gd name="connsiteX53" fmla="*/ 3205655 w 4151586"/>
              <a:gd name="connsiteY53" fmla="*/ 5402317 h 6642538"/>
              <a:gd name="connsiteX54" fmla="*/ 3100551 w 4151586"/>
              <a:gd name="connsiteY54" fmla="*/ 6011917 h 6642538"/>
              <a:gd name="connsiteX55" fmla="*/ 3090041 w 4151586"/>
              <a:gd name="connsiteY55" fmla="*/ 6264165 h 6642538"/>
              <a:gd name="connsiteX56" fmla="*/ 3226675 w 4151586"/>
              <a:gd name="connsiteY56" fmla="*/ 6411310 h 6642538"/>
              <a:gd name="connsiteX57" fmla="*/ 3668110 w 4151586"/>
              <a:gd name="connsiteY57" fmla="*/ 6495393 h 6642538"/>
              <a:gd name="connsiteX58" fmla="*/ 3962400 w 4151586"/>
              <a:gd name="connsiteY58" fmla="*/ 6568965 h 6642538"/>
              <a:gd name="connsiteX59" fmla="*/ 4046483 w 4151586"/>
              <a:gd name="connsiteY59" fmla="*/ 6085489 h 6642538"/>
              <a:gd name="connsiteX60" fmla="*/ 4151586 w 4151586"/>
              <a:gd name="connsiteY60" fmla="*/ 5307724 h 6642538"/>
              <a:gd name="connsiteX61" fmla="*/ 4088524 w 4151586"/>
              <a:gd name="connsiteY61" fmla="*/ 4624552 h 6642538"/>
              <a:gd name="connsiteX62" fmla="*/ 4078014 w 4151586"/>
              <a:gd name="connsiteY62" fmla="*/ 4309241 h 6642538"/>
              <a:gd name="connsiteX63" fmla="*/ 3804745 w 4151586"/>
              <a:gd name="connsiteY63" fmla="*/ 3993931 h 6642538"/>
              <a:gd name="connsiteX64" fmla="*/ 3594538 w 4151586"/>
              <a:gd name="connsiteY64" fmla="*/ 3174124 h 6642538"/>
              <a:gd name="connsiteX65" fmla="*/ 3415862 w 4151586"/>
              <a:gd name="connsiteY65" fmla="*/ 2680138 h 6642538"/>
              <a:gd name="connsiteX66" fmla="*/ 3226676 w 4151586"/>
              <a:gd name="connsiteY66" fmla="*/ 2427889 h 6642538"/>
              <a:gd name="connsiteX67" fmla="*/ 3048000 w 4151586"/>
              <a:gd name="connsiteY67" fmla="*/ 2060027 h 6642538"/>
              <a:gd name="connsiteX68" fmla="*/ 2900855 w 4151586"/>
              <a:gd name="connsiteY68" fmla="*/ 1818289 h 6642538"/>
              <a:gd name="connsiteX69" fmla="*/ 2963917 w 4151586"/>
              <a:gd name="connsiteY69" fmla="*/ 1418896 h 6642538"/>
              <a:gd name="connsiteX70" fmla="*/ 3026979 w 4151586"/>
              <a:gd name="connsiteY70" fmla="*/ 1324303 h 6642538"/>
              <a:gd name="connsiteX71" fmla="*/ 2995448 w 4151586"/>
              <a:gd name="connsiteY71" fmla="*/ 1671145 h 6642538"/>
              <a:gd name="connsiteX72" fmla="*/ 3153103 w 4151586"/>
              <a:gd name="connsiteY72" fmla="*/ 2133600 h 6642538"/>
              <a:gd name="connsiteX73" fmla="*/ 3699641 w 4151586"/>
              <a:gd name="connsiteY73" fmla="*/ 2154620 h 6642538"/>
              <a:gd name="connsiteX74" fmla="*/ 3804745 w 4151586"/>
              <a:gd name="connsiteY74" fmla="*/ 1965434 h 6642538"/>
              <a:gd name="connsiteX75" fmla="*/ 3573517 w 4151586"/>
              <a:gd name="connsiteY75" fmla="*/ 1734207 h 6642538"/>
              <a:gd name="connsiteX76" fmla="*/ 3794234 w 4151586"/>
              <a:gd name="connsiteY76" fmla="*/ 1355834 h 6642538"/>
              <a:gd name="connsiteX77" fmla="*/ 3731172 w 4151586"/>
              <a:gd name="connsiteY77" fmla="*/ 767255 h 6642538"/>
              <a:gd name="connsiteX78" fmla="*/ 3657600 w 4151586"/>
              <a:gd name="connsiteY78" fmla="*/ 651641 h 6642538"/>
              <a:gd name="connsiteX79" fmla="*/ 3205655 w 4151586"/>
              <a:gd name="connsiteY79" fmla="*/ 420414 h 6642538"/>
              <a:gd name="connsiteX80" fmla="*/ 2953407 w 4151586"/>
              <a:gd name="connsiteY80" fmla="*/ 367862 h 6642538"/>
              <a:gd name="connsiteX81" fmla="*/ 2722179 w 4151586"/>
              <a:gd name="connsiteY81" fmla="*/ 10510 h 6642538"/>
              <a:gd name="connsiteX82" fmla="*/ 2564524 w 4151586"/>
              <a:gd name="connsiteY82" fmla="*/ 0 h 6642538"/>
              <a:gd name="connsiteX83" fmla="*/ 2459420 w 4151586"/>
              <a:gd name="connsiteY83" fmla="*/ 430924 h 6642538"/>
              <a:gd name="connsiteX84" fmla="*/ 2259724 w 4151586"/>
              <a:gd name="connsiteY84" fmla="*/ 630620 h 6642538"/>
              <a:gd name="connsiteX85" fmla="*/ 1944414 w 4151586"/>
              <a:gd name="connsiteY85" fmla="*/ 672662 h 6642538"/>
              <a:gd name="connsiteX86" fmla="*/ 1713186 w 4151586"/>
              <a:gd name="connsiteY86" fmla="*/ 620110 h 6642538"/>
              <a:gd name="connsiteX87" fmla="*/ 1566041 w 4151586"/>
              <a:gd name="connsiteY87" fmla="*/ 336331 h 6642538"/>
              <a:gd name="connsiteX88" fmla="*/ 1345324 w 4151586"/>
              <a:gd name="connsiteY88" fmla="*/ 73572 h 6642538"/>
              <a:gd name="connsiteX89" fmla="*/ 1261241 w 4151586"/>
              <a:gd name="connsiteY89" fmla="*/ 136634 h 6642538"/>
              <a:gd name="connsiteX0" fmla="*/ 1261241 w 4151586"/>
              <a:gd name="connsiteY0" fmla="*/ 136634 h 6642538"/>
              <a:gd name="connsiteX1" fmla="*/ 1072055 w 4151586"/>
              <a:gd name="connsiteY1" fmla="*/ 525517 h 6642538"/>
              <a:gd name="connsiteX2" fmla="*/ 536027 w 4151586"/>
              <a:gd name="connsiteY2" fmla="*/ 672662 h 6642538"/>
              <a:gd name="connsiteX3" fmla="*/ 220717 w 4151586"/>
              <a:gd name="connsiteY3" fmla="*/ 956441 h 6642538"/>
              <a:gd name="connsiteX4" fmla="*/ 220717 w 4151586"/>
              <a:gd name="connsiteY4" fmla="*/ 1229710 h 6642538"/>
              <a:gd name="connsiteX5" fmla="*/ 430924 w 4151586"/>
              <a:gd name="connsiteY5" fmla="*/ 1629103 h 6642538"/>
              <a:gd name="connsiteX6" fmla="*/ 609600 w 4151586"/>
              <a:gd name="connsiteY6" fmla="*/ 1839310 h 6642538"/>
              <a:gd name="connsiteX7" fmla="*/ 504496 w 4151586"/>
              <a:gd name="connsiteY7" fmla="*/ 2049517 h 6642538"/>
              <a:gd name="connsiteX8" fmla="*/ 767255 w 4151586"/>
              <a:gd name="connsiteY8" fmla="*/ 2102069 h 6642538"/>
              <a:gd name="connsiteX9" fmla="*/ 956441 w 4151586"/>
              <a:gd name="connsiteY9" fmla="*/ 1807779 h 6642538"/>
              <a:gd name="connsiteX10" fmla="*/ 893379 w 4151586"/>
              <a:gd name="connsiteY10" fmla="*/ 1387365 h 6642538"/>
              <a:gd name="connsiteX11" fmla="*/ 809296 w 4151586"/>
              <a:gd name="connsiteY11" fmla="*/ 1187669 h 6642538"/>
              <a:gd name="connsiteX12" fmla="*/ 987972 w 4151586"/>
              <a:gd name="connsiteY12" fmla="*/ 1145627 h 6642538"/>
              <a:gd name="connsiteX13" fmla="*/ 1156138 w 4151586"/>
              <a:gd name="connsiteY13" fmla="*/ 1618593 h 6642538"/>
              <a:gd name="connsiteX14" fmla="*/ 1187669 w 4151586"/>
              <a:gd name="connsiteY14" fmla="*/ 2028496 h 6642538"/>
              <a:gd name="connsiteX15" fmla="*/ 1135117 w 4151586"/>
              <a:gd name="connsiteY15" fmla="*/ 2501462 h 6642538"/>
              <a:gd name="connsiteX16" fmla="*/ 599089 w 4151586"/>
              <a:gd name="connsiteY16" fmla="*/ 3699641 h 6642538"/>
              <a:gd name="connsiteX17" fmla="*/ 609600 w 4151586"/>
              <a:gd name="connsiteY17" fmla="*/ 3804745 h 6642538"/>
              <a:gd name="connsiteX18" fmla="*/ 620110 w 4151586"/>
              <a:gd name="connsiteY18" fmla="*/ 3878317 h 6642538"/>
              <a:gd name="connsiteX19" fmla="*/ 620110 w 4151586"/>
              <a:gd name="connsiteY19" fmla="*/ 4004441 h 6642538"/>
              <a:gd name="connsiteX20" fmla="*/ 399393 w 4151586"/>
              <a:gd name="connsiteY20" fmla="*/ 4162096 h 6642538"/>
              <a:gd name="connsiteX21" fmla="*/ 346841 w 4151586"/>
              <a:gd name="connsiteY21" fmla="*/ 4708634 h 6642538"/>
              <a:gd name="connsiteX22" fmla="*/ 136634 w 4151586"/>
              <a:gd name="connsiteY22" fmla="*/ 5276193 h 6642538"/>
              <a:gd name="connsiteX23" fmla="*/ 31531 w 4151586"/>
              <a:gd name="connsiteY23" fmla="*/ 5602014 h 6642538"/>
              <a:gd name="connsiteX24" fmla="*/ 0 w 4151586"/>
              <a:gd name="connsiteY24" fmla="*/ 5927834 h 6642538"/>
              <a:gd name="connsiteX25" fmla="*/ 52551 w 4151586"/>
              <a:gd name="connsiteY25" fmla="*/ 6096000 h 6642538"/>
              <a:gd name="connsiteX26" fmla="*/ 693683 w 4151586"/>
              <a:gd name="connsiteY26" fmla="*/ 6232634 h 6642538"/>
              <a:gd name="connsiteX27" fmla="*/ 840827 w 4151586"/>
              <a:gd name="connsiteY27" fmla="*/ 6085489 h 6642538"/>
              <a:gd name="connsiteX28" fmla="*/ 777765 w 4151586"/>
              <a:gd name="connsiteY28" fmla="*/ 5549462 h 6642538"/>
              <a:gd name="connsiteX29" fmla="*/ 903889 w 4151586"/>
              <a:gd name="connsiteY29" fmla="*/ 5255172 h 6642538"/>
              <a:gd name="connsiteX30" fmla="*/ 893379 w 4151586"/>
              <a:gd name="connsiteY30" fmla="*/ 4708634 h 6642538"/>
              <a:gd name="connsiteX31" fmla="*/ 1019503 w 4151586"/>
              <a:gd name="connsiteY31" fmla="*/ 4593020 h 6642538"/>
              <a:gd name="connsiteX32" fmla="*/ 1030014 w 4151586"/>
              <a:gd name="connsiteY32" fmla="*/ 5307724 h 6642538"/>
              <a:gd name="connsiteX33" fmla="*/ 1103586 w 4151586"/>
              <a:gd name="connsiteY33" fmla="*/ 5412827 h 6642538"/>
              <a:gd name="connsiteX34" fmla="*/ 1219200 w 4151586"/>
              <a:gd name="connsiteY34" fmla="*/ 5896303 h 6642538"/>
              <a:gd name="connsiteX35" fmla="*/ 1471448 w 4151586"/>
              <a:gd name="connsiteY35" fmla="*/ 5969876 h 6642538"/>
              <a:gd name="connsiteX36" fmla="*/ 1629103 w 4151586"/>
              <a:gd name="connsiteY36" fmla="*/ 5538952 h 6642538"/>
              <a:gd name="connsiteX37" fmla="*/ 1744717 w 4151586"/>
              <a:gd name="connsiteY37" fmla="*/ 5076496 h 6642538"/>
              <a:gd name="connsiteX38" fmla="*/ 1860331 w 4151586"/>
              <a:gd name="connsiteY38" fmla="*/ 4750676 h 6642538"/>
              <a:gd name="connsiteX39" fmla="*/ 2165131 w 4151586"/>
              <a:gd name="connsiteY39" fmla="*/ 4698124 h 6642538"/>
              <a:gd name="connsiteX40" fmla="*/ 2301765 w 4151586"/>
              <a:gd name="connsiteY40" fmla="*/ 4929352 h 6642538"/>
              <a:gd name="connsiteX41" fmla="*/ 2270234 w 4151586"/>
              <a:gd name="connsiteY41" fmla="*/ 5465379 h 6642538"/>
              <a:gd name="connsiteX42" fmla="*/ 2396358 w 4151586"/>
              <a:gd name="connsiteY42" fmla="*/ 5864772 h 6642538"/>
              <a:gd name="connsiteX43" fmla="*/ 2417379 w 4151586"/>
              <a:gd name="connsiteY43" fmla="*/ 6201103 h 6642538"/>
              <a:gd name="connsiteX44" fmla="*/ 2459420 w 4151586"/>
              <a:gd name="connsiteY44" fmla="*/ 6526924 h 6642538"/>
              <a:gd name="connsiteX45" fmla="*/ 2869324 w 4151586"/>
              <a:gd name="connsiteY45" fmla="*/ 6642538 h 6642538"/>
              <a:gd name="connsiteX46" fmla="*/ 3037489 w 4151586"/>
              <a:gd name="connsiteY46" fmla="*/ 6432331 h 6642538"/>
              <a:gd name="connsiteX47" fmla="*/ 2911365 w 4151586"/>
              <a:gd name="connsiteY47" fmla="*/ 5822731 h 6642538"/>
              <a:gd name="connsiteX48" fmla="*/ 2816772 w 4151586"/>
              <a:gd name="connsiteY48" fmla="*/ 5559972 h 6642538"/>
              <a:gd name="connsiteX49" fmla="*/ 3026979 w 4151586"/>
              <a:gd name="connsiteY49" fmla="*/ 5318234 h 6642538"/>
              <a:gd name="connsiteX50" fmla="*/ 3058510 w 4151586"/>
              <a:gd name="connsiteY50" fmla="*/ 4897820 h 6642538"/>
              <a:gd name="connsiteX51" fmla="*/ 3111062 w 4151586"/>
              <a:gd name="connsiteY51" fmla="*/ 4666593 h 6642538"/>
              <a:gd name="connsiteX52" fmla="*/ 3342289 w 4151586"/>
              <a:gd name="connsiteY52" fmla="*/ 4855779 h 6642538"/>
              <a:gd name="connsiteX53" fmla="*/ 3205655 w 4151586"/>
              <a:gd name="connsiteY53" fmla="*/ 5402317 h 6642538"/>
              <a:gd name="connsiteX54" fmla="*/ 3100551 w 4151586"/>
              <a:gd name="connsiteY54" fmla="*/ 6011917 h 6642538"/>
              <a:gd name="connsiteX55" fmla="*/ 3090041 w 4151586"/>
              <a:gd name="connsiteY55" fmla="*/ 6264165 h 6642538"/>
              <a:gd name="connsiteX56" fmla="*/ 3226675 w 4151586"/>
              <a:gd name="connsiteY56" fmla="*/ 6411310 h 6642538"/>
              <a:gd name="connsiteX57" fmla="*/ 3668110 w 4151586"/>
              <a:gd name="connsiteY57" fmla="*/ 6495393 h 6642538"/>
              <a:gd name="connsiteX58" fmla="*/ 3888828 w 4151586"/>
              <a:gd name="connsiteY58" fmla="*/ 6274675 h 6642538"/>
              <a:gd name="connsiteX59" fmla="*/ 4046483 w 4151586"/>
              <a:gd name="connsiteY59" fmla="*/ 6085489 h 6642538"/>
              <a:gd name="connsiteX60" fmla="*/ 4151586 w 4151586"/>
              <a:gd name="connsiteY60" fmla="*/ 5307724 h 6642538"/>
              <a:gd name="connsiteX61" fmla="*/ 4088524 w 4151586"/>
              <a:gd name="connsiteY61" fmla="*/ 4624552 h 6642538"/>
              <a:gd name="connsiteX62" fmla="*/ 4078014 w 4151586"/>
              <a:gd name="connsiteY62" fmla="*/ 4309241 h 6642538"/>
              <a:gd name="connsiteX63" fmla="*/ 3804745 w 4151586"/>
              <a:gd name="connsiteY63" fmla="*/ 3993931 h 6642538"/>
              <a:gd name="connsiteX64" fmla="*/ 3594538 w 4151586"/>
              <a:gd name="connsiteY64" fmla="*/ 3174124 h 6642538"/>
              <a:gd name="connsiteX65" fmla="*/ 3415862 w 4151586"/>
              <a:gd name="connsiteY65" fmla="*/ 2680138 h 6642538"/>
              <a:gd name="connsiteX66" fmla="*/ 3226676 w 4151586"/>
              <a:gd name="connsiteY66" fmla="*/ 2427889 h 6642538"/>
              <a:gd name="connsiteX67" fmla="*/ 3048000 w 4151586"/>
              <a:gd name="connsiteY67" fmla="*/ 2060027 h 6642538"/>
              <a:gd name="connsiteX68" fmla="*/ 2900855 w 4151586"/>
              <a:gd name="connsiteY68" fmla="*/ 1818289 h 6642538"/>
              <a:gd name="connsiteX69" fmla="*/ 2963917 w 4151586"/>
              <a:gd name="connsiteY69" fmla="*/ 1418896 h 6642538"/>
              <a:gd name="connsiteX70" fmla="*/ 3026979 w 4151586"/>
              <a:gd name="connsiteY70" fmla="*/ 1324303 h 6642538"/>
              <a:gd name="connsiteX71" fmla="*/ 2995448 w 4151586"/>
              <a:gd name="connsiteY71" fmla="*/ 1671145 h 6642538"/>
              <a:gd name="connsiteX72" fmla="*/ 3153103 w 4151586"/>
              <a:gd name="connsiteY72" fmla="*/ 2133600 h 6642538"/>
              <a:gd name="connsiteX73" fmla="*/ 3699641 w 4151586"/>
              <a:gd name="connsiteY73" fmla="*/ 2154620 h 6642538"/>
              <a:gd name="connsiteX74" fmla="*/ 3804745 w 4151586"/>
              <a:gd name="connsiteY74" fmla="*/ 1965434 h 6642538"/>
              <a:gd name="connsiteX75" fmla="*/ 3573517 w 4151586"/>
              <a:gd name="connsiteY75" fmla="*/ 1734207 h 6642538"/>
              <a:gd name="connsiteX76" fmla="*/ 3794234 w 4151586"/>
              <a:gd name="connsiteY76" fmla="*/ 1355834 h 6642538"/>
              <a:gd name="connsiteX77" fmla="*/ 3731172 w 4151586"/>
              <a:gd name="connsiteY77" fmla="*/ 767255 h 6642538"/>
              <a:gd name="connsiteX78" fmla="*/ 3657600 w 4151586"/>
              <a:gd name="connsiteY78" fmla="*/ 651641 h 6642538"/>
              <a:gd name="connsiteX79" fmla="*/ 3205655 w 4151586"/>
              <a:gd name="connsiteY79" fmla="*/ 420414 h 6642538"/>
              <a:gd name="connsiteX80" fmla="*/ 2953407 w 4151586"/>
              <a:gd name="connsiteY80" fmla="*/ 367862 h 6642538"/>
              <a:gd name="connsiteX81" fmla="*/ 2722179 w 4151586"/>
              <a:gd name="connsiteY81" fmla="*/ 10510 h 6642538"/>
              <a:gd name="connsiteX82" fmla="*/ 2564524 w 4151586"/>
              <a:gd name="connsiteY82" fmla="*/ 0 h 6642538"/>
              <a:gd name="connsiteX83" fmla="*/ 2459420 w 4151586"/>
              <a:gd name="connsiteY83" fmla="*/ 430924 h 6642538"/>
              <a:gd name="connsiteX84" fmla="*/ 2259724 w 4151586"/>
              <a:gd name="connsiteY84" fmla="*/ 630620 h 6642538"/>
              <a:gd name="connsiteX85" fmla="*/ 1944414 w 4151586"/>
              <a:gd name="connsiteY85" fmla="*/ 672662 h 6642538"/>
              <a:gd name="connsiteX86" fmla="*/ 1713186 w 4151586"/>
              <a:gd name="connsiteY86" fmla="*/ 620110 h 6642538"/>
              <a:gd name="connsiteX87" fmla="*/ 1566041 w 4151586"/>
              <a:gd name="connsiteY87" fmla="*/ 336331 h 6642538"/>
              <a:gd name="connsiteX88" fmla="*/ 1345324 w 4151586"/>
              <a:gd name="connsiteY88" fmla="*/ 73572 h 6642538"/>
              <a:gd name="connsiteX89" fmla="*/ 1261241 w 4151586"/>
              <a:gd name="connsiteY89" fmla="*/ 136634 h 6642538"/>
              <a:gd name="connsiteX0" fmla="*/ 1261241 w 4151586"/>
              <a:gd name="connsiteY0" fmla="*/ 136634 h 6642538"/>
              <a:gd name="connsiteX1" fmla="*/ 1072055 w 4151586"/>
              <a:gd name="connsiteY1" fmla="*/ 525517 h 6642538"/>
              <a:gd name="connsiteX2" fmla="*/ 536027 w 4151586"/>
              <a:gd name="connsiteY2" fmla="*/ 672662 h 6642538"/>
              <a:gd name="connsiteX3" fmla="*/ 220717 w 4151586"/>
              <a:gd name="connsiteY3" fmla="*/ 956441 h 6642538"/>
              <a:gd name="connsiteX4" fmla="*/ 220717 w 4151586"/>
              <a:gd name="connsiteY4" fmla="*/ 1229710 h 6642538"/>
              <a:gd name="connsiteX5" fmla="*/ 430924 w 4151586"/>
              <a:gd name="connsiteY5" fmla="*/ 1629103 h 6642538"/>
              <a:gd name="connsiteX6" fmla="*/ 609600 w 4151586"/>
              <a:gd name="connsiteY6" fmla="*/ 1839310 h 6642538"/>
              <a:gd name="connsiteX7" fmla="*/ 504496 w 4151586"/>
              <a:gd name="connsiteY7" fmla="*/ 2049517 h 6642538"/>
              <a:gd name="connsiteX8" fmla="*/ 767255 w 4151586"/>
              <a:gd name="connsiteY8" fmla="*/ 2102069 h 6642538"/>
              <a:gd name="connsiteX9" fmla="*/ 956441 w 4151586"/>
              <a:gd name="connsiteY9" fmla="*/ 1807779 h 6642538"/>
              <a:gd name="connsiteX10" fmla="*/ 893379 w 4151586"/>
              <a:gd name="connsiteY10" fmla="*/ 1387365 h 6642538"/>
              <a:gd name="connsiteX11" fmla="*/ 809296 w 4151586"/>
              <a:gd name="connsiteY11" fmla="*/ 1187669 h 6642538"/>
              <a:gd name="connsiteX12" fmla="*/ 987972 w 4151586"/>
              <a:gd name="connsiteY12" fmla="*/ 1145627 h 6642538"/>
              <a:gd name="connsiteX13" fmla="*/ 1156138 w 4151586"/>
              <a:gd name="connsiteY13" fmla="*/ 1618593 h 6642538"/>
              <a:gd name="connsiteX14" fmla="*/ 1187669 w 4151586"/>
              <a:gd name="connsiteY14" fmla="*/ 2028496 h 6642538"/>
              <a:gd name="connsiteX15" fmla="*/ 1135117 w 4151586"/>
              <a:gd name="connsiteY15" fmla="*/ 2501462 h 6642538"/>
              <a:gd name="connsiteX16" fmla="*/ 599089 w 4151586"/>
              <a:gd name="connsiteY16" fmla="*/ 3699641 h 6642538"/>
              <a:gd name="connsiteX17" fmla="*/ 609600 w 4151586"/>
              <a:gd name="connsiteY17" fmla="*/ 3804745 h 6642538"/>
              <a:gd name="connsiteX18" fmla="*/ 620110 w 4151586"/>
              <a:gd name="connsiteY18" fmla="*/ 3878317 h 6642538"/>
              <a:gd name="connsiteX19" fmla="*/ 620110 w 4151586"/>
              <a:gd name="connsiteY19" fmla="*/ 4004441 h 6642538"/>
              <a:gd name="connsiteX20" fmla="*/ 399393 w 4151586"/>
              <a:gd name="connsiteY20" fmla="*/ 4162096 h 6642538"/>
              <a:gd name="connsiteX21" fmla="*/ 346841 w 4151586"/>
              <a:gd name="connsiteY21" fmla="*/ 4708634 h 6642538"/>
              <a:gd name="connsiteX22" fmla="*/ 136634 w 4151586"/>
              <a:gd name="connsiteY22" fmla="*/ 5276193 h 6642538"/>
              <a:gd name="connsiteX23" fmla="*/ 31531 w 4151586"/>
              <a:gd name="connsiteY23" fmla="*/ 5602014 h 6642538"/>
              <a:gd name="connsiteX24" fmla="*/ 0 w 4151586"/>
              <a:gd name="connsiteY24" fmla="*/ 5927834 h 6642538"/>
              <a:gd name="connsiteX25" fmla="*/ 52551 w 4151586"/>
              <a:gd name="connsiteY25" fmla="*/ 6096000 h 6642538"/>
              <a:gd name="connsiteX26" fmla="*/ 693683 w 4151586"/>
              <a:gd name="connsiteY26" fmla="*/ 6232634 h 6642538"/>
              <a:gd name="connsiteX27" fmla="*/ 840827 w 4151586"/>
              <a:gd name="connsiteY27" fmla="*/ 6085489 h 6642538"/>
              <a:gd name="connsiteX28" fmla="*/ 777765 w 4151586"/>
              <a:gd name="connsiteY28" fmla="*/ 5549462 h 6642538"/>
              <a:gd name="connsiteX29" fmla="*/ 903889 w 4151586"/>
              <a:gd name="connsiteY29" fmla="*/ 5255172 h 6642538"/>
              <a:gd name="connsiteX30" fmla="*/ 893379 w 4151586"/>
              <a:gd name="connsiteY30" fmla="*/ 4708634 h 6642538"/>
              <a:gd name="connsiteX31" fmla="*/ 1019503 w 4151586"/>
              <a:gd name="connsiteY31" fmla="*/ 4593020 h 6642538"/>
              <a:gd name="connsiteX32" fmla="*/ 1030014 w 4151586"/>
              <a:gd name="connsiteY32" fmla="*/ 5307724 h 6642538"/>
              <a:gd name="connsiteX33" fmla="*/ 1103586 w 4151586"/>
              <a:gd name="connsiteY33" fmla="*/ 5412827 h 6642538"/>
              <a:gd name="connsiteX34" fmla="*/ 1219200 w 4151586"/>
              <a:gd name="connsiteY34" fmla="*/ 5896303 h 6642538"/>
              <a:gd name="connsiteX35" fmla="*/ 1471448 w 4151586"/>
              <a:gd name="connsiteY35" fmla="*/ 5969876 h 6642538"/>
              <a:gd name="connsiteX36" fmla="*/ 1629103 w 4151586"/>
              <a:gd name="connsiteY36" fmla="*/ 5538952 h 6642538"/>
              <a:gd name="connsiteX37" fmla="*/ 1744717 w 4151586"/>
              <a:gd name="connsiteY37" fmla="*/ 5076496 h 6642538"/>
              <a:gd name="connsiteX38" fmla="*/ 1860331 w 4151586"/>
              <a:gd name="connsiteY38" fmla="*/ 4750676 h 6642538"/>
              <a:gd name="connsiteX39" fmla="*/ 2165131 w 4151586"/>
              <a:gd name="connsiteY39" fmla="*/ 4698124 h 6642538"/>
              <a:gd name="connsiteX40" fmla="*/ 2301765 w 4151586"/>
              <a:gd name="connsiteY40" fmla="*/ 4929352 h 6642538"/>
              <a:gd name="connsiteX41" fmla="*/ 2270234 w 4151586"/>
              <a:gd name="connsiteY41" fmla="*/ 5465379 h 6642538"/>
              <a:gd name="connsiteX42" fmla="*/ 2396358 w 4151586"/>
              <a:gd name="connsiteY42" fmla="*/ 5864772 h 6642538"/>
              <a:gd name="connsiteX43" fmla="*/ 2417379 w 4151586"/>
              <a:gd name="connsiteY43" fmla="*/ 6201103 h 6642538"/>
              <a:gd name="connsiteX44" fmla="*/ 2459420 w 4151586"/>
              <a:gd name="connsiteY44" fmla="*/ 6526924 h 6642538"/>
              <a:gd name="connsiteX45" fmla="*/ 2869324 w 4151586"/>
              <a:gd name="connsiteY45" fmla="*/ 6642538 h 6642538"/>
              <a:gd name="connsiteX46" fmla="*/ 2900855 w 4151586"/>
              <a:gd name="connsiteY46" fmla="*/ 6264165 h 6642538"/>
              <a:gd name="connsiteX47" fmla="*/ 2911365 w 4151586"/>
              <a:gd name="connsiteY47" fmla="*/ 5822731 h 6642538"/>
              <a:gd name="connsiteX48" fmla="*/ 2816772 w 4151586"/>
              <a:gd name="connsiteY48" fmla="*/ 5559972 h 6642538"/>
              <a:gd name="connsiteX49" fmla="*/ 3026979 w 4151586"/>
              <a:gd name="connsiteY49" fmla="*/ 5318234 h 6642538"/>
              <a:gd name="connsiteX50" fmla="*/ 3058510 w 4151586"/>
              <a:gd name="connsiteY50" fmla="*/ 4897820 h 6642538"/>
              <a:gd name="connsiteX51" fmla="*/ 3111062 w 4151586"/>
              <a:gd name="connsiteY51" fmla="*/ 4666593 h 6642538"/>
              <a:gd name="connsiteX52" fmla="*/ 3342289 w 4151586"/>
              <a:gd name="connsiteY52" fmla="*/ 4855779 h 6642538"/>
              <a:gd name="connsiteX53" fmla="*/ 3205655 w 4151586"/>
              <a:gd name="connsiteY53" fmla="*/ 5402317 h 6642538"/>
              <a:gd name="connsiteX54" fmla="*/ 3100551 w 4151586"/>
              <a:gd name="connsiteY54" fmla="*/ 6011917 h 6642538"/>
              <a:gd name="connsiteX55" fmla="*/ 3090041 w 4151586"/>
              <a:gd name="connsiteY55" fmla="*/ 6264165 h 6642538"/>
              <a:gd name="connsiteX56" fmla="*/ 3226675 w 4151586"/>
              <a:gd name="connsiteY56" fmla="*/ 6411310 h 6642538"/>
              <a:gd name="connsiteX57" fmla="*/ 3668110 w 4151586"/>
              <a:gd name="connsiteY57" fmla="*/ 6495393 h 6642538"/>
              <a:gd name="connsiteX58" fmla="*/ 3888828 w 4151586"/>
              <a:gd name="connsiteY58" fmla="*/ 6274675 h 6642538"/>
              <a:gd name="connsiteX59" fmla="*/ 4046483 w 4151586"/>
              <a:gd name="connsiteY59" fmla="*/ 6085489 h 6642538"/>
              <a:gd name="connsiteX60" fmla="*/ 4151586 w 4151586"/>
              <a:gd name="connsiteY60" fmla="*/ 5307724 h 6642538"/>
              <a:gd name="connsiteX61" fmla="*/ 4088524 w 4151586"/>
              <a:gd name="connsiteY61" fmla="*/ 4624552 h 6642538"/>
              <a:gd name="connsiteX62" fmla="*/ 4078014 w 4151586"/>
              <a:gd name="connsiteY62" fmla="*/ 4309241 h 6642538"/>
              <a:gd name="connsiteX63" fmla="*/ 3804745 w 4151586"/>
              <a:gd name="connsiteY63" fmla="*/ 3993931 h 6642538"/>
              <a:gd name="connsiteX64" fmla="*/ 3594538 w 4151586"/>
              <a:gd name="connsiteY64" fmla="*/ 3174124 h 6642538"/>
              <a:gd name="connsiteX65" fmla="*/ 3415862 w 4151586"/>
              <a:gd name="connsiteY65" fmla="*/ 2680138 h 6642538"/>
              <a:gd name="connsiteX66" fmla="*/ 3226676 w 4151586"/>
              <a:gd name="connsiteY66" fmla="*/ 2427889 h 6642538"/>
              <a:gd name="connsiteX67" fmla="*/ 3048000 w 4151586"/>
              <a:gd name="connsiteY67" fmla="*/ 2060027 h 6642538"/>
              <a:gd name="connsiteX68" fmla="*/ 2900855 w 4151586"/>
              <a:gd name="connsiteY68" fmla="*/ 1818289 h 6642538"/>
              <a:gd name="connsiteX69" fmla="*/ 2963917 w 4151586"/>
              <a:gd name="connsiteY69" fmla="*/ 1418896 h 6642538"/>
              <a:gd name="connsiteX70" fmla="*/ 3026979 w 4151586"/>
              <a:gd name="connsiteY70" fmla="*/ 1324303 h 6642538"/>
              <a:gd name="connsiteX71" fmla="*/ 2995448 w 4151586"/>
              <a:gd name="connsiteY71" fmla="*/ 1671145 h 6642538"/>
              <a:gd name="connsiteX72" fmla="*/ 3153103 w 4151586"/>
              <a:gd name="connsiteY72" fmla="*/ 2133600 h 6642538"/>
              <a:gd name="connsiteX73" fmla="*/ 3699641 w 4151586"/>
              <a:gd name="connsiteY73" fmla="*/ 2154620 h 6642538"/>
              <a:gd name="connsiteX74" fmla="*/ 3804745 w 4151586"/>
              <a:gd name="connsiteY74" fmla="*/ 1965434 h 6642538"/>
              <a:gd name="connsiteX75" fmla="*/ 3573517 w 4151586"/>
              <a:gd name="connsiteY75" fmla="*/ 1734207 h 6642538"/>
              <a:gd name="connsiteX76" fmla="*/ 3794234 w 4151586"/>
              <a:gd name="connsiteY76" fmla="*/ 1355834 h 6642538"/>
              <a:gd name="connsiteX77" fmla="*/ 3731172 w 4151586"/>
              <a:gd name="connsiteY77" fmla="*/ 767255 h 6642538"/>
              <a:gd name="connsiteX78" fmla="*/ 3657600 w 4151586"/>
              <a:gd name="connsiteY78" fmla="*/ 651641 h 6642538"/>
              <a:gd name="connsiteX79" fmla="*/ 3205655 w 4151586"/>
              <a:gd name="connsiteY79" fmla="*/ 420414 h 6642538"/>
              <a:gd name="connsiteX80" fmla="*/ 2953407 w 4151586"/>
              <a:gd name="connsiteY80" fmla="*/ 367862 h 6642538"/>
              <a:gd name="connsiteX81" fmla="*/ 2722179 w 4151586"/>
              <a:gd name="connsiteY81" fmla="*/ 10510 h 6642538"/>
              <a:gd name="connsiteX82" fmla="*/ 2564524 w 4151586"/>
              <a:gd name="connsiteY82" fmla="*/ 0 h 6642538"/>
              <a:gd name="connsiteX83" fmla="*/ 2459420 w 4151586"/>
              <a:gd name="connsiteY83" fmla="*/ 430924 h 6642538"/>
              <a:gd name="connsiteX84" fmla="*/ 2259724 w 4151586"/>
              <a:gd name="connsiteY84" fmla="*/ 630620 h 6642538"/>
              <a:gd name="connsiteX85" fmla="*/ 1944414 w 4151586"/>
              <a:gd name="connsiteY85" fmla="*/ 672662 h 6642538"/>
              <a:gd name="connsiteX86" fmla="*/ 1713186 w 4151586"/>
              <a:gd name="connsiteY86" fmla="*/ 620110 h 6642538"/>
              <a:gd name="connsiteX87" fmla="*/ 1566041 w 4151586"/>
              <a:gd name="connsiteY87" fmla="*/ 336331 h 6642538"/>
              <a:gd name="connsiteX88" fmla="*/ 1345324 w 4151586"/>
              <a:gd name="connsiteY88" fmla="*/ 73572 h 6642538"/>
              <a:gd name="connsiteX89" fmla="*/ 1261241 w 4151586"/>
              <a:gd name="connsiteY89" fmla="*/ 136634 h 6642538"/>
              <a:gd name="connsiteX0" fmla="*/ 1261241 w 4151586"/>
              <a:gd name="connsiteY0" fmla="*/ 136634 h 6526924"/>
              <a:gd name="connsiteX1" fmla="*/ 1072055 w 4151586"/>
              <a:gd name="connsiteY1" fmla="*/ 525517 h 6526924"/>
              <a:gd name="connsiteX2" fmla="*/ 536027 w 4151586"/>
              <a:gd name="connsiteY2" fmla="*/ 672662 h 6526924"/>
              <a:gd name="connsiteX3" fmla="*/ 220717 w 4151586"/>
              <a:gd name="connsiteY3" fmla="*/ 956441 h 6526924"/>
              <a:gd name="connsiteX4" fmla="*/ 220717 w 4151586"/>
              <a:gd name="connsiteY4" fmla="*/ 1229710 h 6526924"/>
              <a:gd name="connsiteX5" fmla="*/ 430924 w 4151586"/>
              <a:gd name="connsiteY5" fmla="*/ 1629103 h 6526924"/>
              <a:gd name="connsiteX6" fmla="*/ 609600 w 4151586"/>
              <a:gd name="connsiteY6" fmla="*/ 1839310 h 6526924"/>
              <a:gd name="connsiteX7" fmla="*/ 504496 w 4151586"/>
              <a:gd name="connsiteY7" fmla="*/ 2049517 h 6526924"/>
              <a:gd name="connsiteX8" fmla="*/ 767255 w 4151586"/>
              <a:gd name="connsiteY8" fmla="*/ 2102069 h 6526924"/>
              <a:gd name="connsiteX9" fmla="*/ 956441 w 4151586"/>
              <a:gd name="connsiteY9" fmla="*/ 1807779 h 6526924"/>
              <a:gd name="connsiteX10" fmla="*/ 893379 w 4151586"/>
              <a:gd name="connsiteY10" fmla="*/ 1387365 h 6526924"/>
              <a:gd name="connsiteX11" fmla="*/ 809296 w 4151586"/>
              <a:gd name="connsiteY11" fmla="*/ 1187669 h 6526924"/>
              <a:gd name="connsiteX12" fmla="*/ 987972 w 4151586"/>
              <a:gd name="connsiteY12" fmla="*/ 1145627 h 6526924"/>
              <a:gd name="connsiteX13" fmla="*/ 1156138 w 4151586"/>
              <a:gd name="connsiteY13" fmla="*/ 1618593 h 6526924"/>
              <a:gd name="connsiteX14" fmla="*/ 1187669 w 4151586"/>
              <a:gd name="connsiteY14" fmla="*/ 2028496 h 6526924"/>
              <a:gd name="connsiteX15" fmla="*/ 1135117 w 4151586"/>
              <a:gd name="connsiteY15" fmla="*/ 2501462 h 6526924"/>
              <a:gd name="connsiteX16" fmla="*/ 599089 w 4151586"/>
              <a:gd name="connsiteY16" fmla="*/ 3699641 h 6526924"/>
              <a:gd name="connsiteX17" fmla="*/ 609600 w 4151586"/>
              <a:gd name="connsiteY17" fmla="*/ 3804745 h 6526924"/>
              <a:gd name="connsiteX18" fmla="*/ 620110 w 4151586"/>
              <a:gd name="connsiteY18" fmla="*/ 3878317 h 6526924"/>
              <a:gd name="connsiteX19" fmla="*/ 620110 w 4151586"/>
              <a:gd name="connsiteY19" fmla="*/ 4004441 h 6526924"/>
              <a:gd name="connsiteX20" fmla="*/ 399393 w 4151586"/>
              <a:gd name="connsiteY20" fmla="*/ 4162096 h 6526924"/>
              <a:gd name="connsiteX21" fmla="*/ 346841 w 4151586"/>
              <a:gd name="connsiteY21" fmla="*/ 4708634 h 6526924"/>
              <a:gd name="connsiteX22" fmla="*/ 136634 w 4151586"/>
              <a:gd name="connsiteY22" fmla="*/ 5276193 h 6526924"/>
              <a:gd name="connsiteX23" fmla="*/ 31531 w 4151586"/>
              <a:gd name="connsiteY23" fmla="*/ 5602014 h 6526924"/>
              <a:gd name="connsiteX24" fmla="*/ 0 w 4151586"/>
              <a:gd name="connsiteY24" fmla="*/ 5927834 h 6526924"/>
              <a:gd name="connsiteX25" fmla="*/ 52551 w 4151586"/>
              <a:gd name="connsiteY25" fmla="*/ 6096000 h 6526924"/>
              <a:gd name="connsiteX26" fmla="*/ 693683 w 4151586"/>
              <a:gd name="connsiteY26" fmla="*/ 6232634 h 6526924"/>
              <a:gd name="connsiteX27" fmla="*/ 840827 w 4151586"/>
              <a:gd name="connsiteY27" fmla="*/ 6085489 h 6526924"/>
              <a:gd name="connsiteX28" fmla="*/ 777765 w 4151586"/>
              <a:gd name="connsiteY28" fmla="*/ 5549462 h 6526924"/>
              <a:gd name="connsiteX29" fmla="*/ 903889 w 4151586"/>
              <a:gd name="connsiteY29" fmla="*/ 5255172 h 6526924"/>
              <a:gd name="connsiteX30" fmla="*/ 893379 w 4151586"/>
              <a:gd name="connsiteY30" fmla="*/ 4708634 h 6526924"/>
              <a:gd name="connsiteX31" fmla="*/ 1019503 w 4151586"/>
              <a:gd name="connsiteY31" fmla="*/ 4593020 h 6526924"/>
              <a:gd name="connsiteX32" fmla="*/ 1030014 w 4151586"/>
              <a:gd name="connsiteY32" fmla="*/ 5307724 h 6526924"/>
              <a:gd name="connsiteX33" fmla="*/ 1103586 w 4151586"/>
              <a:gd name="connsiteY33" fmla="*/ 5412827 h 6526924"/>
              <a:gd name="connsiteX34" fmla="*/ 1219200 w 4151586"/>
              <a:gd name="connsiteY34" fmla="*/ 5896303 h 6526924"/>
              <a:gd name="connsiteX35" fmla="*/ 1471448 w 4151586"/>
              <a:gd name="connsiteY35" fmla="*/ 5969876 h 6526924"/>
              <a:gd name="connsiteX36" fmla="*/ 1629103 w 4151586"/>
              <a:gd name="connsiteY36" fmla="*/ 5538952 h 6526924"/>
              <a:gd name="connsiteX37" fmla="*/ 1744717 w 4151586"/>
              <a:gd name="connsiteY37" fmla="*/ 5076496 h 6526924"/>
              <a:gd name="connsiteX38" fmla="*/ 1860331 w 4151586"/>
              <a:gd name="connsiteY38" fmla="*/ 4750676 h 6526924"/>
              <a:gd name="connsiteX39" fmla="*/ 2165131 w 4151586"/>
              <a:gd name="connsiteY39" fmla="*/ 4698124 h 6526924"/>
              <a:gd name="connsiteX40" fmla="*/ 2301765 w 4151586"/>
              <a:gd name="connsiteY40" fmla="*/ 4929352 h 6526924"/>
              <a:gd name="connsiteX41" fmla="*/ 2270234 w 4151586"/>
              <a:gd name="connsiteY41" fmla="*/ 5465379 h 6526924"/>
              <a:gd name="connsiteX42" fmla="*/ 2396358 w 4151586"/>
              <a:gd name="connsiteY42" fmla="*/ 5864772 h 6526924"/>
              <a:gd name="connsiteX43" fmla="*/ 2417379 w 4151586"/>
              <a:gd name="connsiteY43" fmla="*/ 6201103 h 6526924"/>
              <a:gd name="connsiteX44" fmla="*/ 2459420 w 4151586"/>
              <a:gd name="connsiteY44" fmla="*/ 6526924 h 6526924"/>
              <a:gd name="connsiteX45" fmla="*/ 2806262 w 4151586"/>
              <a:gd name="connsiteY45" fmla="*/ 6369269 h 6526924"/>
              <a:gd name="connsiteX46" fmla="*/ 2900855 w 4151586"/>
              <a:gd name="connsiteY46" fmla="*/ 6264165 h 6526924"/>
              <a:gd name="connsiteX47" fmla="*/ 2911365 w 4151586"/>
              <a:gd name="connsiteY47" fmla="*/ 5822731 h 6526924"/>
              <a:gd name="connsiteX48" fmla="*/ 2816772 w 4151586"/>
              <a:gd name="connsiteY48" fmla="*/ 5559972 h 6526924"/>
              <a:gd name="connsiteX49" fmla="*/ 3026979 w 4151586"/>
              <a:gd name="connsiteY49" fmla="*/ 5318234 h 6526924"/>
              <a:gd name="connsiteX50" fmla="*/ 3058510 w 4151586"/>
              <a:gd name="connsiteY50" fmla="*/ 4897820 h 6526924"/>
              <a:gd name="connsiteX51" fmla="*/ 3111062 w 4151586"/>
              <a:gd name="connsiteY51" fmla="*/ 4666593 h 6526924"/>
              <a:gd name="connsiteX52" fmla="*/ 3342289 w 4151586"/>
              <a:gd name="connsiteY52" fmla="*/ 4855779 h 6526924"/>
              <a:gd name="connsiteX53" fmla="*/ 3205655 w 4151586"/>
              <a:gd name="connsiteY53" fmla="*/ 5402317 h 6526924"/>
              <a:gd name="connsiteX54" fmla="*/ 3100551 w 4151586"/>
              <a:gd name="connsiteY54" fmla="*/ 6011917 h 6526924"/>
              <a:gd name="connsiteX55" fmla="*/ 3090041 w 4151586"/>
              <a:gd name="connsiteY55" fmla="*/ 6264165 h 6526924"/>
              <a:gd name="connsiteX56" fmla="*/ 3226675 w 4151586"/>
              <a:gd name="connsiteY56" fmla="*/ 6411310 h 6526924"/>
              <a:gd name="connsiteX57" fmla="*/ 3668110 w 4151586"/>
              <a:gd name="connsiteY57" fmla="*/ 6495393 h 6526924"/>
              <a:gd name="connsiteX58" fmla="*/ 3888828 w 4151586"/>
              <a:gd name="connsiteY58" fmla="*/ 6274675 h 6526924"/>
              <a:gd name="connsiteX59" fmla="*/ 4046483 w 4151586"/>
              <a:gd name="connsiteY59" fmla="*/ 6085489 h 6526924"/>
              <a:gd name="connsiteX60" fmla="*/ 4151586 w 4151586"/>
              <a:gd name="connsiteY60" fmla="*/ 5307724 h 6526924"/>
              <a:gd name="connsiteX61" fmla="*/ 4088524 w 4151586"/>
              <a:gd name="connsiteY61" fmla="*/ 4624552 h 6526924"/>
              <a:gd name="connsiteX62" fmla="*/ 4078014 w 4151586"/>
              <a:gd name="connsiteY62" fmla="*/ 4309241 h 6526924"/>
              <a:gd name="connsiteX63" fmla="*/ 3804745 w 4151586"/>
              <a:gd name="connsiteY63" fmla="*/ 3993931 h 6526924"/>
              <a:gd name="connsiteX64" fmla="*/ 3594538 w 4151586"/>
              <a:gd name="connsiteY64" fmla="*/ 3174124 h 6526924"/>
              <a:gd name="connsiteX65" fmla="*/ 3415862 w 4151586"/>
              <a:gd name="connsiteY65" fmla="*/ 2680138 h 6526924"/>
              <a:gd name="connsiteX66" fmla="*/ 3226676 w 4151586"/>
              <a:gd name="connsiteY66" fmla="*/ 2427889 h 6526924"/>
              <a:gd name="connsiteX67" fmla="*/ 3048000 w 4151586"/>
              <a:gd name="connsiteY67" fmla="*/ 2060027 h 6526924"/>
              <a:gd name="connsiteX68" fmla="*/ 2900855 w 4151586"/>
              <a:gd name="connsiteY68" fmla="*/ 1818289 h 6526924"/>
              <a:gd name="connsiteX69" fmla="*/ 2963917 w 4151586"/>
              <a:gd name="connsiteY69" fmla="*/ 1418896 h 6526924"/>
              <a:gd name="connsiteX70" fmla="*/ 3026979 w 4151586"/>
              <a:gd name="connsiteY70" fmla="*/ 1324303 h 6526924"/>
              <a:gd name="connsiteX71" fmla="*/ 2995448 w 4151586"/>
              <a:gd name="connsiteY71" fmla="*/ 1671145 h 6526924"/>
              <a:gd name="connsiteX72" fmla="*/ 3153103 w 4151586"/>
              <a:gd name="connsiteY72" fmla="*/ 2133600 h 6526924"/>
              <a:gd name="connsiteX73" fmla="*/ 3699641 w 4151586"/>
              <a:gd name="connsiteY73" fmla="*/ 2154620 h 6526924"/>
              <a:gd name="connsiteX74" fmla="*/ 3804745 w 4151586"/>
              <a:gd name="connsiteY74" fmla="*/ 1965434 h 6526924"/>
              <a:gd name="connsiteX75" fmla="*/ 3573517 w 4151586"/>
              <a:gd name="connsiteY75" fmla="*/ 1734207 h 6526924"/>
              <a:gd name="connsiteX76" fmla="*/ 3794234 w 4151586"/>
              <a:gd name="connsiteY76" fmla="*/ 1355834 h 6526924"/>
              <a:gd name="connsiteX77" fmla="*/ 3731172 w 4151586"/>
              <a:gd name="connsiteY77" fmla="*/ 767255 h 6526924"/>
              <a:gd name="connsiteX78" fmla="*/ 3657600 w 4151586"/>
              <a:gd name="connsiteY78" fmla="*/ 651641 h 6526924"/>
              <a:gd name="connsiteX79" fmla="*/ 3205655 w 4151586"/>
              <a:gd name="connsiteY79" fmla="*/ 420414 h 6526924"/>
              <a:gd name="connsiteX80" fmla="*/ 2953407 w 4151586"/>
              <a:gd name="connsiteY80" fmla="*/ 367862 h 6526924"/>
              <a:gd name="connsiteX81" fmla="*/ 2722179 w 4151586"/>
              <a:gd name="connsiteY81" fmla="*/ 10510 h 6526924"/>
              <a:gd name="connsiteX82" fmla="*/ 2564524 w 4151586"/>
              <a:gd name="connsiteY82" fmla="*/ 0 h 6526924"/>
              <a:gd name="connsiteX83" fmla="*/ 2459420 w 4151586"/>
              <a:gd name="connsiteY83" fmla="*/ 430924 h 6526924"/>
              <a:gd name="connsiteX84" fmla="*/ 2259724 w 4151586"/>
              <a:gd name="connsiteY84" fmla="*/ 630620 h 6526924"/>
              <a:gd name="connsiteX85" fmla="*/ 1944414 w 4151586"/>
              <a:gd name="connsiteY85" fmla="*/ 672662 h 6526924"/>
              <a:gd name="connsiteX86" fmla="*/ 1713186 w 4151586"/>
              <a:gd name="connsiteY86" fmla="*/ 620110 h 6526924"/>
              <a:gd name="connsiteX87" fmla="*/ 1566041 w 4151586"/>
              <a:gd name="connsiteY87" fmla="*/ 336331 h 6526924"/>
              <a:gd name="connsiteX88" fmla="*/ 1345324 w 4151586"/>
              <a:gd name="connsiteY88" fmla="*/ 73572 h 6526924"/>
              <a:gd name="connsiteX89" fmla="*/ 1261241 w 4151586"/>
              <a:gd name="connsiteY89" fmla="*/ 136634 h 6526924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44717 w 4151586"/>
              <a:gd name="connsiteY37" fmla="*/ 5076496 h 6495393"/>
              <a:gd name="connsiteX38" fmla="*/ 1860331 w 4151586"/>
              <a:gd name="connsiteY38" fmla="*/ 4750676 h 6495393"/>
              <a:gd name="connsiteX39" fmla="*/ 2165131 w 4151586"/>
              <a:gd name="connsiteY39" fmla="*/ 4698124 h 6495393"/>
              <a:gd name="connsiteX40" fmla="*/ 2301765 w 4151586"/>
              <a:gd name="connsiteY40" fmla="*/ 4929352 h 6495393"/>
              <a:gd name="connsiteX41" fmla="*/ 2270234 w 4151586"/>
              <a:gd name="connsiteY41" fmla="*/ 5465379 h 6495393"/>
              <a:gd name="connsiteX42" fmla="*/ 2396358 w 4151586"/>
              <a:gd name="connsiteY42" fmla="*/ 5864772 h 6495393"/>
              <a:gd name="connsiteX43" fmla="*/ 2417379 w 4151586"/>
              <a:gd name="connsiteY43" fmla="*/ 6201103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44414 w 4151586"/>
              <a:gd name="connsiteY85" fmla="*/ 672662 h 6495393"/>
              <a:gd name="connsiteX86" fmla="*/ 1713186 w 4151586"/>
              <a:gd name="connsiteY86" fmla="*/ 620110 h 6495393"/>
              <a:gd name="connsiteX87" fmla="*/ 1566041 w 4151586"/>
              <a:gd name="connsiteY87" fmla="*/ 336331 h 6495393"/>
              <a:gd name="connsiteX88" fmla="*/ 1345324 w 4151586"/>
              <a:gd name="connsiteY88" fmla="*/ 73572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44717 w 4151586"/>
              <a:gd name="connsiteY37" fmla="*/ 5076496 h 6495393"/>
              <a:gd name="connsiteX38" fmla="*/ 1860331 w 4151586"/>
              <a:gd name="connsiteY38" fmla="*/ 4750676 h 6495393"/>
              <a:gd name="connsiteX39" fmla="*/ 2165131 w 4151586"/>
              <a:gd name="connsiteY39" fmla="*/ 4698124 h 6495393"/>
              <a:gd name="connsiteX40" fmla="*/ 2301765 w 4151586"/>
              <a:gd name="connsiteY40" fmla="*/ 4929352 h 6495393"/>
              <a:gd name="connsiteX41" fmla="*/ 2270234 w 4151586"/>
              <a:gd name="connsiteY41" fmla="*/ 5465379 h 6495393"/>
              <a:gd name="connsiteX42" fmla="*/ 2396358 w 4151586"/>
              <a:gd name="connsiteY42" fmla="*/ 5864772 h 6495393"/>
              <a:gd name="connsiteX43" fmla="*/ 2417379 w 4151586"/>
              <a:gd name="connsiteY43" fmla="*/ 6201103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44414 w 4151586"/>
              <a:gd name="connsiteY85" fmla="*/ 672662 h 6495393"/>
              <a:gd name="connsiteX86" fmla="*/ 1713186 w 4151586"/>
              <a:gd name="connsiteY86" fmla="*/ 620110 h 6495393"/>
              <a:gd name="connsiteX87" fmla="*/ 1566041 w 4151586"/>
              <a:gd name="connsiteY87" fmla="*/ 336331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44717 w 4151586"/>
              <a:gd name="connsiteY37" fmla="*/ 5076496 h 6495393"/>
              <a:gd name="connsiteX38" fmla="*/ 1860331 w 4151586"/>
              <a:gd name="connsiteY38" fmla="*/ 4750676 h 6495393"/>
              <a:gd name="connsiteX39" fmla="*/ 2165131 w 4151586"/>
              <a:gd name="connsiteY39" fmla="*/ 4698124 h 6495393"/>
              <a:gd name="connsiteX40" fmla="*/ 2301765 w 4151586"/>
              <a:gd name="connsiteY40" fmla="*/ 4929352 h 6495393"/>
              <a:gd name="connsiteX41" fmla="*/ 2270234 w 4151586"/>
              <a:gd name="connsiteY41" fmla="*/ 5465379 h 6495393"/>
              <a:gd name="connsiteX42" fmla="*/ 2396358 w 4151586"/>
              <a:gd name="connsiteY42" fmla="*/ 5864772 h 6495393"/>
              <a:gd name="connsiteX43" fmla="*/ 2417379 w 4151586"/>
              <a:gd name="connsiteY43" fmla="*/ 6201103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44414 w 4151586"/>
              <a:gd name="connsiteY85" fmla="*/ 672662 h 6495393"/>
              <a:gd name="connsiteX86" fmla="*/ 1713186 w 4151586"/>
              <a:gd name="connsiteY86" fmla="*/ 620110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44717 w 4151586"/>
              <a:gd name="connsiteY37" fmla="*/ 5076496 h 6495393"/>
              <a:gd name="connsiteX38" fmla="*/ 1860331 w 4151586"/>
              <a:gd name="connsiteY38" fmla="*/ 4750676 h 6495393"/>
              <a:gd name="connsiteX39" fmla="*/ 2165131 w 4151586"/>
              <a:gd name="connsiteY39" fmla="*/ 4698124 h 6495393"/>
              <a:gd name="connsiteX40" fmla="*/ 2301765 w 4151586"/>
              <a:gd name="connsiteY40" fmla="*/ 4929352 h 6495393"/>
              <a:gd name="connsiteX41" fmla="*/ 2270234 w 4151586"/>
              <a:gd name="connsiteY41" fmla="*/ 5465379 h 6495393"/>
              <a:gd name="connsiteX42" fmla="*/ 2396358 w 4151586"/>
              <a:gd name="connsiteY42" fmla="*/ 5864772 h 6495393"/>
              <a:gd name="connsiteX43" fmla="*/ 2417379 w 4151586"/>
              <a:gd name="connsiteY43" fmla="*/ 6201103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44414 w 4151586"/>
              <a:gd name="connsiteY85" fmla="*/ 672662 h 6495393"/>
              <a:gd name="connsiteX86" fmla="*/ 1734207 w 4151586"/>
              <a:gd name="connsiteY86" fmla="*/ 756744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44717 w 4151586"/>
              <a:gd name="connsiteY37" fmla="*/ 5076496 h 6495393"/>
              <a:gd name="connsiteX38" fmla="*/ 1860331 w 4151586"/>
              <a:gd name="connsiteY38" fmla="*/ 4750676 h 6495393"/>
              <a:gd name="connsiteX39" fmla="*/ 2165131 w 4151586"/>
              <a:gd name="connsiteY39" fmla="*/ 4698124 h 6495393"/>
              <a:gd name="connsiteX40" fmla="*/ 2301765 w 4151586"/>
              <a:gd name="connsiteY40" fmla="*/ 4929352 h 6495393"/>
              <a:gd name="connsiteX41" fmla="*/ 2270234 w 4151586"/>
              <a:gd name="connsiteY41" fmla="*/ 5465379 h 6495393"/>
              <a:gd name="connsiteX42" fmla="*/ 2396358 w 4151586"/>
              <a:gd name="connsiteY42" fmla="*/ 5864772 h 6495393"/>
              <a:gd name="connsiteX43" fmla="*/ 2417379 w 4151586"/>
              <a:gd name="connsiteY43" fmla="*/ 6201103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65435 w 4151586"/>
              <a:gd name="connsiteY85" fmla="*/ 725214 h 6495393"/>
              <a:gd name="connsiteX86" fmla="*/ 1734207 w 4151586"/>
              <a:gd name="connsiteY86" fmla="*/ 756744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34206 w 4151586"/>
              <a:gd name="connsiteY37" fmla="*/ 4813737 h 6495393"/>
              <a:gd name="connsiteX38" fmla="*/ 1860331 w 4151586"/>
              <a:gd name="connsiteY38" fmla="*/ 4750676 h 6495393"/>
              <a:gd name="connsiteX39" fmla="*/ 2165131 w 4151586"/>
              <a:gd name="connsiteY39" fmla="*/ 4698124 h 6495393"/>
              <a:gd name="connsiteX40" fmla="*/ 2301765 w 4151586"/>
              <a:gd name="connsiteY40" fmla="*/ 4929352 h 6495393"/>
              <a:gd name="connsiteX41" fmla="*/ 2270234 w 4151586"/>
              <a:gd name="connsiteY41" fmla="*/ 5465379 h 6495393"/>
              <a:gd name="connsiteX42" fmla="*/ 2396358 w 4151586"/>
              <a:gd name="connsiteY42" fmla="*/ 5864772 h 6495393"/>
              <a:gd name="connsiteX43" fmla="*/ 2417379 w 4151586"/>
              <a:gd name="connsiteY43" fmla="*/ 6201103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65435 w 4151586"/>
              <a:gd name="connsiteY85" fmla="*/ 725214 h 6495393"/>
              <a:gd name="connsiteX86" fmla="*/ 1734207 w 4151586"/>
              <a:gd name="connsiteY86" fmla="*/ 756744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34206 w 4151586"/>
              <a:gd name="connsiteY37" fmla="*/ 4813737 h 6495393"/>
              <a:gd name="connsiteX38" fmla="*/ 1828800 w 4151586"/>
              <a:gd name="connsiteY38" fmla="*/ 4487918 h 6495393"/>
              <a:gd name="connsiteX39" fmla="*/ 2165131 w 4151586"/>
              <a:gd name="connsiteY39" fmla="*/ 4698124 h 6495393"/>
              <a:gd name="connsiteX40" fmla="*/ 2301765 w 4151586"/>
              <a:gd name="connsiteY40" fmla="*/ 4929352 h 6495393"/>
              <a:gd name="connsiteX41" fmla="*/ 2270234 w 4151586"/>
              <a:gd name="connsiteY41" fmla="*/ 5465379 h 6495393"/>
              <a:gd name="connsiteX42" fmla="*/ 2396358 w 4151586"/>
              <a:gd name="connsiteY42" fmla="*/ 5864772 h 6495393"/>
              <a:gd name="connsiteX43" fmla="*/ 2417379 w 4151586"/>
              <a:gd name="connsiteY43" fmla="*/ 6201103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65435 w 4151586"/>
              <a:gd name="connsiteY85" fmla="*/ 725214 h 6495393"/>
              <a:gd name="connsiteX86" fmla="*/ 1734207 w 4151586"/>
              <a:gd name="connsiteY86" fmla="*/ 756744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34206 w 4151586"/>
              <a:gd name="connsiteY37" fmla="*/ 4813737 h 6495393"/>
              <a:gd name="connsiteX38" fmla="*/ 1828800 w 4151586"/>
              <a:gd name="connsiteY38" fmla="*/ 4487918 h 6495393"/>
              <a:gd name="connsiteX39" fmla="*/ 2207173 w 4151586"/>
              <a:gd name="connsiteY39" fmla="*/ 4540468 h 6495393"/>
              <a:gd name="connsiteX40" fmla="*/ 2301765 w 4151586"/>
              <a:gd name="connsiteY40" fmla="*/ 4929352 h 6495393"/>
              <a:gd name="connsiteX41" fmla="*/ 2270234 w 4151586"/>
              <a:gd name="connsiteY41" fmla="*/ 5465379 h 6495393"/>
              <a:gd name="connsiteX42" fmla="*/ 2396358 w 4151586"/>
              <a:gd name="connsiteY42" fmla="*/ 5864772 h 6495393"/>
              <a:gd name="connsiteX43" fmla="*/ 2417379 w 4151586"/>
              <a:gd name="connsiteY43" fmla="*/ 6201103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65435 w 4151586"/>
              <a:gd name="connsiteY85" fmla="*/ 725214 h 6495393"/>
              <a:gd name="connsiteX86" fmla="*/ 1734207 w 4151586"/>
              <a:gd name="connsiteY86" fmla="*/ 756744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34206 w 4151586"/>
              <a:gd name="connsiteY37" fmla="*/ 4813737 h 6495393"/>
              <a:gd name="connsiteX38" fmla="*/ 1828800 w 4151586"/>
              <a:gd name="connsiteY38" fmla="*/ 4487918 h 6495393"/>
              <a:gd name="connsiteX39" fmla="*/ 2207173 w 4151586"/>
              <a:gd name="connsiteY39" fmla="*/ 4540468 h 6495393"/>
              <a:gd name="connsiteX40" fmla="*/ 2354317 w 4151586"/>
              <a:gd name="connsiteY40" fmla="*/ 4845270 h 6495393"/>
              <a:gd name="connsiteX41" fmla="*/ 2270234 w 4151586"/>
              <a:gd name="connsiteY41" fmla="*/ 5465379 h 6495393"/>
              <a:gd name="connsiteX42" fmla="*/ 2396358 w 4151586"/>
              <a:gd name="connsiteY42" fmla="*/ 5864772 h 6495393"/>
              <a:gd name="connsiteX43" fmla="*/ 2417379 w 4151586"/>
              <a:gd name="connsiteY43" fmla="*/ 6201103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65435 w 4151586"/>
              <a:gd name="connsiteY85" fmla="*/ 725214 h 6495393"/>
              <a:gd name="connsiteX86" fmla="*/ 1734207 w 4151586"/>
              <a:gd name="connsiteY86" fmla="*/ 756744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34206 w 4151586"/>
              <a:gd name="connsiteY37" fmla="*/ 4813737 h 6495393"/>
              <a:gd name="connsiteX38" fmla="*/ 1828800 w 4151586"/>
              <a:gd name="connsiteY38" fmla="*/ 4487918 h 6495393"/>
              <a:gd name="connsiteX39" fmla="*/ 2207173 w 4151586"/>
              <a:gd name="connsiteY39" fmla="*/ 4540468 h 6495393"/>
              <a:gd name="connsiteX40" fmla="*/ 2354317 w 4151586"/>
              <a:gd name="connsiteY40" fmla="*/ 4845270 h 6495393"/>
              <a:gd name="connsiteX41" fmla="*/ 2364827 w 4151586"/>
              <a:gd name="connsiteY41" fmla="*/ 5433848 h 6495393"/>
              <a:gd name="connsiteX42" fmla="*/ 2396358 w 4151586"/>
              <a:gd name="connsiteY42" fmla="*/ 5864772 h 6495393"/>
              <a:gd name="connsiteX43" fmla="*/ 2417379 w 4151586"/>
              <a:gd name="connsiteY43" fmla="*/ 6201103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65435 w 4151586"/>
              <a:gd name="connsiteY85" fmla="*/ 725214 h 6495393"/>
              <a:gd name="connsiteX86" fmla="*/ 1734207 w 4151586"/>
              <a:gd name="connsiteY86" fmla="*/ 756744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34206 w 4151586"/>
              <a:gd name="connsiteY37" fmla="*/ 4813737 h 6495393"/>
              <a:gd name="connsiteX38" fmla="*/ 1828800 w 4151586"/>
              <a:gd name="connsiteY38" fmla="*/ 4487918 h 6495393"/>
              <a:gd name="connsiteX39" fmla="*/ 2207173 w 4151586"/>
              <a:gd name="connsiteY39" fmla="*/ 4540468 h 6495393"/>
              <a:gd name="connsiteX40" fmla="*/ 2354317 w 4151586"/>
              <a:gd name="connsiteY40" fmla="*/ 4845270 h 6495393"/>
              <a:gd name="connsiteX41" fmla="*/ 2364827 w 4151586"/>
              <a:gd name="connsiteY41" fmla="*/ 5433848 h 6495393"/>
              <a:gd name="connsiteX42" fmla="*/ 2396358 w 4151586"/>
              <a:gd name="connsiteY42" fmla="*/ 5864772 h 6495393"/>
              <a:gd name="connsiteX43" fmla="*/ 2490952 w 4151586"/>
              <a:gd name="connsiteY43" fmla="*/ 6095999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65435 w 4151586"/>
              <a:gd name="connsiteY85" fmla="*/ 725214 h 6495393"/>
              <a:gd name="connsiteX86" fmla="*/ 1734207 w 4151586"/>
              <a:gd name="connsiteY86" fmla="*/ 756744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34206 w 4151586"/>
              <a:gd name="connsiteY37" fmla="*/ 4813737 h 6495393"/>
              <a:gd name="connsiteX38" fmla="*/ 1828800 w 4151586"/>
              <a:gd name="connsiteY38" fmla="*/ 4487918 h 6495393"/>
              <a:gd name="connsiteX39" fmla="*/ 2207173 w 4151586"/>
              <a:gd name="connsiteY39" fmla="*/ 4540468 h 6495393"/>
              <a:gd name="connsiteX40" fmla="*/ 2354317 w 4151586"/>
              <a:gd name="connsiteY40" fmla="*/ 4845270 h 6495393"/>
              <a:gd name="connsiteX41" fmla="*/ 2364827 w 4151586"/>
              <a:gd name="connsiteY41" fmla="*/ 5433848 h 6495393"/>
              <a:gd name="connsiteX42" fmla="*/ 2396358 w 4151586"/>
              <a:gd name="connsiteY42" fmla="*/ 5864772 h 6495393"/>
              <a:gd name="connsiteX43" fmla="*/ 2490952 w 4151586"/>
              <a:gd name="connsiteY43" fmla="*/ 6095999 h 6495393"/>
              <a:gd name="connsiteX44" fmla="*/ 2627586 w 4151586"/>
              <a:gd name="connsiteY44" fmla="*/ 6222124 h 6495393"/>
              <a:gd name="connsiteX45" fmla="*/ 2795752 w 4151586"/>
              <a:gd name="connsiteY45" fmla="*/ 6243145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65435 w 4151586"/>
              <a:gd name="connsiteY85" fmla="*/ 725214 h 6495393"/>
              <a:gd name="connsiteX86" fmla="*/ 1734207 w 4151586"/>
              <a:gd name="connsiteY86" fmla="*/ 756744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34206 w 4151586"/>
              <a:gd name="connsiteY37" fmla="*/ 4813737 h 6495393"/>
              <a:gd name="connsiteX38" fmla="*/ 1828800 w 4151586"/>
              <a:gd name="connsiteY38" fmla="*/ 4487918 h 6495393"/>
              <a:gd name="connsiteX39" fmla="*/ 2207173 w 4151586"/>
              <a:gd name="connsiteY39" fmla="*/ 4540468 h 6495393"/>
              <a:gd name="connsiteX40" fmla="*/ 2354317 w 4151586"/>
              <a:gd name="connsiteY40" fmla="*/ 4845270 h 6495393"/>
              <a:gd name="connsiteX41" fmla="*/ 2364827 w 4151586"/>
              <a:gd name="connsiteY41" fmla="*/ 5433848 h 6495393"/>
              <a:gd name="connsiteX42" fmla="*/ 2396358 w 4151586"/>
              <a:gd name="connsiteY42" fmla="*/ 5864772 h 6495393"/>
              <a:gd name="connsiteX43" fmla="*/ 2490952 w 4151586"/>
              <a:gd name="connsiteY43" fmla="*/ 6095999 h 6495393"/>
              <a:gd name="connsiteX44" fmla="*/ 2627586 w 4151586"/>
              <a:gd name="connsiteY44" fmla="*/ 6222124 h 6495393"/>
              <a:gd name="connsiteX45" fmla="*/ 2795752 w 4151586"/>
              <a:gd name="connsiteY45" fmla="*/ 6243145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68717 w 4151586"/>
              <a:gd name="connsiteY56" fmla="*/ 6306207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65435 w 4151586"/>
              <a:gd name="connsiteY85" fmla="*/ 725214 h 6495393"/>
              <a:gd name="connsiteX86" fmla="*/ 1734207 w 4151586"/>
              <a:gd name="connsiteY86" fmla="*/ 756744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358758"/>
              <a:gd name="connsiteX1" fmla="*/ 1072055 w 4151586"/>
              <a:gd name="connsiteY1" fmla="*/ 525517 h 6358758"/>
              <a:gd name="connsiteX2" fmla="*/ 536027 w 4151586"/>
              <a:gd name="connsiteY2" fmla="*/ 672662 h 6358758"/>
              <a:gd name="connsiteX3" fmla="*/ 220717 w 4151586"/>
              <a:gd name="connsiteY3" fmla="*/ 956441 h 6358758"/>
              <a:gd name="connsiteX4" fmla="*/ 220717 w 4151586"/>
              <a:gd name="connsiteY4" fmla="*/ 1229710 h 6358758"/>
              <a:gd name="connsiteX5" fmla="*/ 430924 w 4151586"/>
              <a:gd name="connsiteY5" fmla="*/ 1629103 h 6358758"/>
              <a:gd name="connsiteX6" fmla="*/ 609600 w 4151586"/>
              <a:gd name="connsiteY6" fmla="*/ 1839310 h 6358758"/>
              <a:gd name="connsiteX7" fmla="*/ 504496 w 4151586"/>
              <a:gd name="connsiteY7" fmla="*/ 2049517 h 6358758"/>
              <a:gd name="connsiteX8" fmla="*/ 767255 w 4151586"/>
              <a:gd name="connsiteY8" fmla="*/ 2102069 h 6358758"/>
              <a:gd name="connsiteX9" fmla="*/ 956441 w 4151586"/>
              <a:gd name="connsiteY9" fmla="*/ 1807779 h 6358758"/>
              <a:gd name="connsiteX10" fmla="*/ 893379 w 4151586"/>
              <a:gd name="connsiteY10" fmla="*/ 1387365 h 6358758"/>
              <a:gd name="connsiteX11" fmla="*/ 809296 w 4151586"/>
              <a:gd name="connsiteY11" fmla="*/ 1187669 h 6358758"/>
              <a:gd name="connsiteX12" fmla="*/ 987972 w 4151586"/>
              <a:gd name="connsiteY12" fmla="*/ 1145627 h 6358758"/>
              <a:gd name="connsiteX13" fmla="*/ 1156138 w 4151586"/>
              <a:gd name="connsiteY13" fmla="*/ 1618593 h 6358758"/>
              <a:gd name="connsiteX14" fmla="*/ 1187669 w 4151586"/>
              <a:gd name="connsiteY14" fmla="*/ 2028496 h 6358758"/>
              <a:gd name="connsiteX15" fmla="*/ 1135117 w 4151586"/>
              <a:gd name="connsiteY15" fmla="*/ 2501462 h 6358758"/>
              <a:gd name="connsiteX16" fmla="*/ 599089 w 4151586"/>
              <a:gd name="connsiteY16" fmla="*/ 3699641 h 6358758"/>
              <a:gd name="connsiteX17" fmla="*/ 609600 w 4151586"/>
              <a:gd name="connsiteY17" fmla="*/ 3804745 h 6358758"/>
              <a:gd name="connsiteX18" fmla="*/ 620110 w 4151586"/>
              <a:gd name="connsiteY18" fmla="*/ 3878317 h 6358758"/>
              <a:gd name="connsiteX19" fmla="*/ 620110 w 4151586"/>
              <a:gd name="connsiteY19" fmla="*/ 4004441 h 6358758"/>
              <a:gd name="connsiteX20" fmla="*/ 399393 w 4151586"/>
              <a:gd name="connsiteY20" fmla="*/ 4162096 h 6358758"/>
              <a:gd name="connsiteX21" fmla="*/ 346841 w 4151586"/>
              <a:gd name="connsiteY21" fmla="*/ 4708634 h 6358758"/>
              <a:gd name="connsiteX22" fmla="*/ 136634 w 4151586"/>
              <a:gd name="connsiteY22" fmla="*/ 5276193 h 6358758"/>
              <a:gd name="connsiteX23" fmla="*/ 31531 w 4151586"/>
              <a:gd name="connsiteY23" fmla="*/ 5602014 h 6358758"/>
              <a:gd name="connsiteX24" fmla="*/ 0 w 4151586"/>
              <a:gd name="connsiteY24" fmla="*/ 5927834 h 6358758"/>
              <a:gd name="connsiteX25" fmla="*/ 52551 w 4151586"/>
              <a:gd name="connsiteY25" fmla="*/ 6096000 h 6358758"/>
              <a:gd name="connsiteX26" fmla="*/ 693683 w 4151586"/>
              <a:gd name="connsiteY26" fmla="*/ 6232634 h 6358758"/>
              <a:gd name="connsiteX27" fmla="*/ 840827 w 4151586"/>
              <a:gd name="connsiteY27" fmla="*/ 6085489 h 6358758"/>
              <a:gd name="connsiteX28" fmla="*/ 777765 w 4151586"/>
              <a:gd name="connsiteY28" fmla="*/ 5549462 h 6358758"/>
              <a:gd name="connsiteX29" fmla="*/ 903889 w 4151586"/>
              <a:gd name="connsiteY29" fmla="*/ 5255172 h 6358758"/>
              <a:gd name="connsiteX30" fmla="*/ 893379 w 4151586"/>
              <a:gd name="connsiteY30" fmla="*/ 4708634 h 6358758"/>
              <a:gd name="connsiteX31" fmla="*/ 1019503 w 4151586"/>
              <a:gd name="connsiteY31" fmla="*/ 4593020 h 6358758"/>
              <a:gd name="connsiteX32" fmla="*/ 1030014 w 4151586"/>
              <a:gd name="connsiteY32" fmla="*/ 5307724 h 6358758"/>
              <a:gd name="connsiteX33" fmla="*/ 1103586 w 4151586"/>
              <a:gd name="connsiteY33" fmla="*/ 5412827 h 6358758"/>
              <a:gd name="connsiteX34" fmla="*/ 1219200 w 4151586"/>
              <a:gd name="connsiteY34" fmla="*/ 5896303 h 6358758"/>
              <a:gd name="connsiteX35" fmla="*/ 1471448 w 4151586"/>
              <a:gd name="connsiteY35" fmla="*/ 5969876 h 6358758"/>
              <a:gd name="connsiteX36" fmla="*/ 1629103 w 4151586"/>
              <a:gd name="connsiteY36" fmla="*/ 5538952 h 6358758"/>
              <a:gd name="connsiteX37" fmla="*/ 1734206 w 4151586"/>
              <a:gd name="connsiteY37" fmla="*/ 4813737 h 6358758"/>
              <a:gd name="connsiteX38" fmla="*/ 1828800 w 4151586"/>
              <a:gd name="connsiteY38" fmla="*/ 4487918 h 6358758"/>
              <a:gd name="connsiteX39" fmla="*/ 2207173 w 4151586"/>
              <a:gd name="connsiteY39" fmla="*/ 4540468 h 6358758"/>
              <a:gd name="connsiteX40" fmla="*/ 2354317 w 4151586"/>
              <a:gd name="connsiteY40" fmla="*/ 4845270 h 6358758"/>
              <a:gd name="connsiteX41" fmla="*/ 2364827 w 4151586"/>
              <a:gd name="connsiteY41" fmla="*/ 5433848 h 6358758"/>
              <a:gd name="connsiteX42" fmla="*/ 2396358 w 4151586"/>
              <a:gd name="connsiteY42" fmla="*/ 5864772 h 6358758"/>
              <a:gd name="connsiteX43" fmla="*/ 2490952 w 4151586"/>
              <a:gd name="connsiteY43" fmla="*/ 6095999 h 6358758"/>
              <a:gd name="connsiteX44" fmla="*/ 2627586 w 4151586"/>
              <a:gd name="connsiteY44" fmla="*/ 6222124 h 6358758"/>
              <a:gd name="connsiteX45" fmla="*/ 2795752 w 4151586"/>
              <a:gd name="connsiteY45" fmla="*/ 6243145 h 6358758"/>
              <a:gd name="connsiteX46" fmla="*/ 2900855 w 4151586"/>
              <a:gd name="connsiteY46" fmla="*/ 6264165 h 6358758"/>
              <a:gd name="connsiteX47" fmla="*/ 2911365 w 4151586"/>
              <a:gd name="connsiteY47" fmla="*/ 5822731 h 6358758"/>
              <a:gd name="connsiteX48" fmla="*/ 2816772 w 4151586"/>
              <a:gd name="connsiteY48" fmla="*/ 5559972 h 6358758"/>
              <a:gd name="connsiteX49" fmla="*/ 3026979 w 4151586"/>
              <a:gd name="connsiteY49" fmla="*/ 5318234 h 6358758"/>
              <a:gd name="connsiteX50" fmla="*/ 3058510 w 4151586"/>
              <a:gd name="connsiteY50" fmla="*/ 4897820 h 6358758"/>
              <a:gd name="connsiteX51" fmla="*/ 3111062 w 4151586"/>
              <a:gd name="connsiteY51" fmla="*/ 4666593 h 6358758"/>
              <a:gd name="connsiteX52" fmla="*/ 3342289 w 4151586"/>
              <a:gd name="connsiteY52" fmla="*/ 4855779 h 6358758"/>
              <a:gd name="connsiteX53" fmla="*/ 3205655 w 4151586"/>
              <a:gd name="connsiteY53" fmla="*/ 5402317 h 6358758"/>
              <a:gd name="connsiteX54" fmla="*/ 3100551 w 4151586"/>
              <a:gd name="connsiteY54" fmla="*/ 6011917 h 6358758"/>
              <a:gd name="connsiteX55" fmla="*/ 3090041 w 4151586"/>
              <a:gd name="connsiteY55" fmla="*/ 6264165 h 6358758"/>
              <a:gd name="connsiteX56" fmla="*/ 3268717 w 4151586"/>
              <a:gd name="connsiteY56" fmla="*/ 6306207 h 6358758"/>
              <a:gd name="connsiteX57" fmla="*/ 3689131 w 4151586"/>
              <a:gd name="connsiteY57" fmla="*/ 6358758 h 6358758"/>
              <a:gd name="connsiteX58" fmla="*/ 3888828 w 4151586"/>
              <a:gd name="connsiteY58" fmla="*/ 6274675 h 6358758"/>
              <a:gd name="connsiteX59" fmla="*/ 4046483 w 4151586"/>
              <a:gd name="connsiteY59" fmla="*/ 6085489 h 6358758"/>
              <a:gd name="connsiteX60" fmla="*/ 4151586 w 4151586"/>
              <a:gd name="connsiteY60" fmla="*/ 5307724 h 6358758"/>
              <a:gd name="connsiteX61" fmla="*/ 4088524 w 4151586"/>
              <a:gd name="connsiteY61" fmla="*/ 4624552 h 6358758"/>
              <a:gd name="connsiteX62" fmla="*/ 4078014 w 4151586"/>
              <a:gd name="connsiteY62" fmla="*/ 4309241 h 6358758"/>
              <a:gd name="connsiteX63" fmla="*/ 3804745 w 4151586"/>
              <a:gd name="connsiteY63" fmla="*/ 3993931 h 6358758"/>
              <a:gd name="connsiteX64" fmla="*/ 3594538 w 4151586"/>
              <a:gd name="connsiteY64" fmla="*/ 3174124 h 6358758"/>
              <a:gd name="connsiteX65" fmla="*/ 3415862 w 4151586"/>
              <a:gd name="connsiteY65" fmla="*/ 2680138 h 6358758"/>
              <a:gd name="connsiteX66" fmla="*/ 3226676 w 4151586"/>
              <a:gd name="connsiteY66" fmla="*/ 2427889 h 6358758"/>
              <a:gd name="connsiteX67" fmla="*/ 3048000 w 4151586"/>
              <a:gd name="connsiteY67" fmla="*/ 2060027 h 6358758"/>
              <a:gd name="connsiteX68" fmla="*/ 2900855 w 4151586"/>
              <a:gd name="connsiteY68" fmla="*/ 1818289 h 6358758"/>
              <a:gd name="connsiteX69" fmla="*/ 2963917 w 4151586"/>
              <a:gd name="connsiteY69" fmla="*/ 1418896 h 6358758"/>
              <a:gd name="connsiteX70" fmla="*/ 3026979 w 4151586"/>
              <a:gd name="connsiteY70" fmla="*/ 1324303 h 6358758"/>
              <a:gd name="connsiteX71" fmla="*/ 2995448 w 4151586"/>
              <a:gd name="connsiteY71" fmla="*/ 1671145 h 6358758"/>
              <a:gd name="connsiteX72" fmla="*/ 3153103 w 4151586"/>
              <a:gd name="connsiteY72" fmla="*/ 2133600 h 6358758"/>
              <a:gd name="connsiteX73" fmla="*/ 3699641 w 4151586"/>
              <a:gd name="connsiteY73" fmla="*/ 2154620 h 6358758"/>
              <a:gd name="connsiteX74" fmla="*/ 3804745 w 4151586"/>
              <a:gd name="connsiteY74" fmla="*/ 1965434 h 6358758"/>
              <a:gd name="connsiteX75" fmla="*/ 3573517 w 4151586"/>
              <a:gd name="connsiteY75" fmla="*/ 1734207 h 6358758"/>
              <a:gd name="connsiteX76" fmla="*/ 3794234 w 4151586"/>
              <a:gd name="connsiteY76" fmla="*/ 1355834 h 6358758"/>
              <a:gd name="connsiteX77" fmla="*/ 3731172 w 4151586"/>
              <a:gd name="connsiteY77" fmla="*/ 767255 h 6358758"/>
              <a:gd name="connsiteX78" fmla="*/ 3657600 w 4151586"/>
              <a:gd name="connsiteY78" fmla="*/ 651641 h 6358758"/>
              <a:gd name="connsiteX79" fmla="*/ 3205655 w 4151586"/>
              <a:gd name="connsiteY79" fmla="*/ 420414 h 6358758"/>
              <a:gd name="connsiteX80" fmla="*/ 2953407 w 4151586"/>
              <a:gd name="connsiteY80" fmla="*/ 367862 h 6358758"/>
              <a:gd name="connsiteX81" fmla="*/ 2722179 w 4151586"/>
              <a:gd name="connsiteY81" fmla="*/ 10510 h 6358758"/>
              <a:gd name="connsiteX82" fmla="*/ 2564524 w 4151586"/>
              <a:gd name="connsiteY82" fmla="*/ 0 h 6358758"/>
              <a:gd name="connsiteX83" fmla="*/ 2459420 w 4151586"/>
              <a:gd name="connsiteY83" fmla="*/ 430924 h 6358758"/>
              <a:gd name="connsiteX84" fmla="*/ 2259724 w 4151586"/>
              <a:gd name="connsiteY84" fmla="*/ 630620 h 6358758"/>
              <a:gd name="connsiteX85" fmla="*/ 1965435 w 4151586"/>
              <a:gd name="connsiteY85" fmla="*/ 725214 h 6358758"/>
              <a:gd name="connsiteX86" fmla="*/ 1734207 w 4151586"/>
              <a:gd name="connsiteY86" fmla="*/ 756744 h 6358758"/>
              <a:gd name="connsiteX87" fmla="*/ 1502979 w 4151586"/>
              <a:gd name="connsiteY87" fmla="*/ 546538 h 6358758"/>
              <a:gd name="connsiteX88" fmla="*/ 1345324 w 4151586"/>
              <a:gd name="connsiteY88" fmla="*/ 252247 h 6358758"/>
              <a:gd name="connsiteX89" fmla="*/ 1261241 w 4151586"/>
              <a:gd name="connsiteY89" fmla="*/ 136634 h 6358758"/>
              <a:gd name="connsiteX0" fmla="*/ 1261241 w 4151586"/>
              <a:gd name="connsiteY0" fmla="*/ 136634 h 6358758"/>
              <a:gd name="connsiteX1" fmla="*/ 1072055 w 4151586"/>
              <a:gd name="connsiteY1" fmla="*/ 525517 h 6358758"/>
              <a:gd name="connsiteX2" fmla="*/ 536027 w 4151586"/>
              <a:gd name="connsiteY2" fmla="*/ 672662 h 6358758"/>
              <a:gd name="connsiteX3" fmla="*/ 220717 w 4151586"/>
              <a:gd name="connsiteY3" fmla="*/ 956441 h 6358758"/>
              <a:gd name="connsiteX4" fmla="*/ 220717 w 4151586"/>
              <a:gd name="connsiteY4" fmla="*/ 1229710 h 6358758"/>
              <a:gd name="connsiteX5" fmla="*/ 430924 w 4151586"/>
              <a:gd name="connsiteY5" fmla="*/ 1629103 h 6358758"/>
              <a:gd name="connsiteX6" fmla="*/ 609600 w 4151586"/>
              <a:gd name="connsiteY6" fmla="*/ 1839310 h 6358758"/>
              <a:gd name="connsiteX7" fmla="*/ 504496 w 4151586"/>
              <a:gd name="connsiteY7" fmla="*/ 2049517 h 6358758"/>
              <a:gd name="connsiteX8" fmla="*/ 767255 w 4151586"/>
              <a:gd name="connsiteY8" fmla="*/ 2102069 h 6358758"/>
              <a:gd name="connsiteX9" fmla="*/ 956441 w 4151586"/>
              <a:gd name="connsiteY9" fmla="*/ 1807779 h 6358758"/>
              <a:gd name="connsiteX10" fmla="*/ 893379 w 4151586"/>
              <a:gd name="connsiteY10" fmla="*/ 1387365 h 6358758"/>
              <a:gd name="connsiteX11" fmla="*/ 809296 w 4151586"/>
              <a:gd name="connsiteY11" fmla="*/ 1187669 h 6358758"/>
              <a:gd name="connsiteX12" fmla="*/ 987972 w 4151586"/>
              <a:gd name="connsiteY12" fmla="*/ 1145627 h 6358758"/>
              <a:gd name="connsiteX13" fmla="*/ 1156138 w 4151586"/>
              <a:gd name="connsiteY13" fmla="*/ 1618593 h 6358758"/>
              <a:gd name="connsiteX14" fmla="*/ 1187669 w 4151586"/>
              <a:gd name="connsiteY14" fmla="*/ 2028496 h 6358758"/>
              <a:gd name="connsiteX15" fmla="*/ 1135117 w 4151586"/>
              <a:gd name="connsiteY15" fmla="*/ 2501462 h 6358758"/>
              <a:gd name="connsiteX16" fmla="*/ 599089 w 4151586"/>
              <a:gd name="connsiteY16" fmla="*/ 3699641 h 6358758"/>
              <a:gd name="connsiteX17" fmla="*/ 609600 w 4151586"/>
              <a:gd name="connsiteY17" fmla="*/ 3804745 h 6358758"/>
              <a:gd name="connsiteX18" fmla="*/ 620110 w 4151586"/>
              <a:gd name="connsiteY18" fmla="*/ 3878317 h 6358758"/>
              <a:gd name="connsiteX19" fmla="*/ 620110 w 4151586"/>
              <a:gd name="connsiteY19" fmla="*/ 4004441 h 6358758"/>
              <a:gd name="connsiteX20" fmla="*/ 399393 w 4151586"/>
              <a:gd name="connsiteY20" fmla="*/ 4162096 h 6358758"/>
              <a:gd name="connsiteX21" fmla="*/ 346841 w 4151586"/>
              <a:gd name="connsiteY21" fmla="*/ 4708634 h 6358758"/>
              <a:gd name="connsiteX22" fmla="*/ 136634 w 4151586"/>
              <a:gd name="connsiteY22" fmla="*/ 5276193 h 6358758"/>
              <a:gd name="connsiteX23" fmla="*/ 31531 w 4151586"/>
              <a:gd name="connsiteY23" fmla="*/ 5602014 h 6358758"/>
              <a:gd name="connsiteX24" fmla="*/ 0 w 4151586"/>
              <a:gd name="connsiteY24" fmla="*/ 5927834 h 6358758"/>
              <a:gd name="connsiteX25" fmla="*/ 52551 w 4151586"/>
              <a:gd name="connsiteY25" fmla="*/ 6096000 h 6358758"/>
              <a:gd name="connsiteX26" fmla="*/ 620111 w 4151586"/>
              <a:gd name="connsiteY26" fmla="*/ 5770179 h 6358758"/>
              <a:gd name="connsiteX27" fmla="*/ 840827 w 4151586"/>
              <a:gd name="connsiteY27" fmla="*/ 6085489 h 6358758"/>
              <a:gd name="connsiteX28" fmla="*/ 777765 w 4151586"/>
              <a:gd name="connsiteY28" fmla="*/ 5549462 h 6358758"/>
              <a:gd name="connsiteX29" fmla="*/ 903889 w 4151586"/>
              <a:gd name="connsiteY29" fmla="*/ 5255172 h 6358758"/>
              <a:gd name="connsiteX30" fmla="*/ 893379 w 4151586"/>
              <a:gd name="connsiteY30" fmla="*/ 4708634 h 6358758"/>
              <a:gd name="connsiteX31" fmla="*/ 1019503 w 4151586"/>
              <a:gd name="connsiteY31" fmla="*/ 4593020 h 6358758"/>
              <a:gd name="connsiteX32" fmla="*/ 1030014 w 4151586"/>
              <a:gd name="connsiteY32" fmla="*/ 5307724 h 6358758"/>
              <a:gd name="connsiteX33" fmla="*/ 1103586 w 4151586"/>
              <a:gd name="connsiteY33" fmla="*/ 5412827 h 6358758"/>
              <a:gd name="connsiteX34" fmla="*/ 1219200 w 4151586"/>
              <a:gd name="connsiteY34" fmla="*/ 5896303 h 6358758"/>
              <a:gd name="connsiteX35" fmla="*/ 1471448 w 4151586"/>
              <a:gd name="connsiteY35" fmla="*/ 5969876 h 6358758"/>
              <a:gd name="connsiteX36" fmla="*/ 1629103 w 4151586"/>
              <a:gd name="connsiteY36" fmla="*/ 5538952 h 6358758"/>
              <a:gd name="connsiteX37" fmla="*/ 1734206 w 4151586"/>
              <a:gd name="connsiteY37" fmla="*/ 4813737 h 6358758"/>
              <a:gd name="connsiteX38" fmla="*/ 1828800 w 4151586"/>
              <a:gd name="connsiteY38" fmla="*/ 4487918 h 6358758"/>
              <a:gd name="connsiteX39" fmla="*/ 2207173 w 4151586"/>
              <a:gd name="connsiteY39" fmla="*/ 4540468 h 6358758"/>
              <a:gd name="connsiteX40" fmla="*/ 2354317 w 4151586"/>
              <a:gd name="connsiteY40" fmla="*/ 4845270 h 6358758"/>
              <a:gd name="connsiteX41" fmla="*/ 2364827 w 4151586"/>
              <a:gd name="connsiteY41" fmla="*/ 5433848 h 6358758"/>
              <a:gd name="connsiteX42" fmla="*/ 2396358 w 4151586"/>
              <a:gd name="connsiteY42" fmla="*/ 5864772 h 6358758"/>
              <a:gd name="connsiteX43" fmla="*/ 2490952 w 4151586"/>
              <a:gd name="connsiteY43" fmla="*/ 6095999 h 6358758"/>
              <a:gd name="connsiteX44" fmla="*/ 2627586 w 4151586"/>
              <a:gd name="connsiteY44" fmla="*/ 6222124 h 6358758"/>
              <a:gd name="connsiteX45" fmla="*/ 2795752 w 4151586"/>
              <a:gd name="connsiteY45" fmla="*/ 6243145 h 6358758"/>
              <a:gd name="connsiteX46" fmla="*/ 2900855 w 4151586"/>
              <a:gd name="connsiteY46" fmla="*/ 6264165 h 6358758"/>
              <a:gd name="connsiteX47" fmla="*/ 2911365 w 4151586"/>
              <a:gd name="connsiteY47" fmla="*/ 5822731 h 6358758"/>
              <a:gd name="connsiteX48" fmla="*/ 2816772 w 4151586"/>
              <a:gd name="connsiteY48" fmla="*/ 5559972 h 6358758"/>
              <a:gd name="connsiteX49" fmla="*/ 3026979 w 4151586"/>
              <a:gd name="connsiteY49" fmla="*/ 5318234 h 6358758"/>
              <a:gd name="connsiteX50" fmla="*/ 3058510 w 4151586"/>
              <a:gd name="connsiteY50" fmla="*/ 4897820 h 6358758"/>
              <a:gd name="connsiteX51" fmla="*/ 3111062 w 4151586"/>
              <a:gd name="connsiteY51" fmla="*/ 4666593 h 6358758"/>
              <a:gd name="connsiteX52" fmla="*/ 3342289 w 4151586"/>
              <a:gd name="connsiteY52" fmla="*/ 4855779 h 6358758"/>
              <a:gd name="connsiteX53" fmla="*/ 3205655 w 4151586"/>
              <a:gd name="connsiteY53" fmla="*/ 5402317 h 6358758"/>
              <a:gd name="connsiteX54" fmla="*/ 3100551 w 4151586"/>
              <a:gd name="connsiteY54" fmla="*/ 6011917 h 6358758"/>
              <a:gd name="connsiteX55" fmla="*/ 3090041 w 4151586"/>
              <a:gd name="connsiteY55" fmla="*/ 6264165 h 6358758"/>
              <a:gd name="connsiteX56" fmla="*/ 3268717 w 4151586"/>
              <a:gd name="connsiteY56" fmla="*/ 6306207 h 6358758"/>
              <a:gd name="connsiteX57" fmla="*/ 3689131 w 4151586"/>
              <a:gd name="connsiteY57" fmla="*/ 6358758 h 6358758"/>
              <a:gd name="connsiteX58" fmla="*/ 3888828 w 4151586"/>
              <a:gd name="connsiteY58" fmla="*/ 6274675 h 6358758"/>
              <a:gd name="connsiteX59" fmla="*/ 4046483 w 4151586"/>
              <a:gd name="connsiteY59" fmla="*/ 6085489 h 6358758"/>
              <a:gd name="connsiteX60" fmla="*/ 4151586 w 4151586"/>
              <a:gd name="connsiteY60" fmla="*/ 5307724 h 6358758"/>
              <a:gd name="connsiteX61" fmla="*/ 4088524 w 4151586"/>
              <a:gd name="connsiteY61" fmla="*/ 4624552 h 6358758"/>
              <a:gd name="connsiteX62" fmla="*/ 4078014 w 4151586"/>
              <a:gd name="connsiteY62" fmla="*/ 4309241 h 6358758"/>
              <a:gd name="connsiteX63" fmla="*/ 3804745 w 4151586"/>
              <a:gd name="connsiteY63" fmla="*/ 3993931 h 6358758"/>
              <a:gd name="connsiteX64" fmla="*/ 3594538 w 4151586"/>
              <a:gd name="connsiteY64" fmla="*/ 3174124 h 6358758"/>
              <a:gd name="connsiteX65" fmla="*/ 3415862 w 4151586"/>
              <a:gd name="connsiteY65" fmla="*/ 2680138 h 6358758"/>
              <a:gd name="connsiteX66" fmla="*/ 3226676 w 4151586"/>
              <a:gd name="connsiteY66" fmla="*/ 2427889 h 6358758"/>
              <a:gd name="connsiteX67" fmla="*/ 3048000 w 4151586"/>
              <a:gd name="connsiteY67" fmla="*/ 2060027 h 6358758"/>
              <a:gd name="connsiteX68" fmla="*/ 2900855 w 4151586"/>
              <a:gd name="connsiteY68" fmla="*/ 1818289 h 6358758"/>
              <a:gd name="connsiteX69" fmla="*/ 2963917 w 4151586"/>
              <a:gd name="connsiteY69" fmla="*/ 1418896 h 6358758"/>
              <a:gd name="connsiteX70" fmla="*/ 3026979 w 4151586"/>
              <a:gd name="connsiteY70" fmla="*/ 1324303 h 6358758"/>
              <a:gd name="connsiteX71" fmla="*/ 2995448 w 4151586"/>
              <a:gd name="connsiteY71" fmla="*/ 1671145 h 6358758"/>
              <a:gd name="connsiteX72" fmla="*/ 3153103 w 4151586"/>
              <a:gd name="connsiteY72" fmla="*/ 2133600 h 6358758"/>
              <a:gd name="connsiteX73" fmla="*/ 3699641 w 4151586"/>
              <a:gd name="connsiteY73" fmla="*/ 2154620 h 6358758"/>
              <a:gd name="connsiteX74" fmla="*/ 3804745 w 4151586"/>
              <a:gd name="connsiteY74" fmla="*/ 1965434 h 6358758"/>
              <a:gd name="connsiteX75" fmla="*/ 3573517 w 4151586"/>
              <a:gd name="connsiteY75" fmla="*/ 1734207 h 6358758"/>
              <a:gd name="connsiteX76" fmla="*/ 3794234 w 4151586"/>
              <a:gd name="connsiteY76" fmla="*/ 1355834 h 6358758"/>
              <a:gd name="connsiteX77" fmla="*/ 3731172 w 4151586"/>
              <a:gd name="connsiteY77" fmla="*/ 767255 h 6358758"/>
              <a:gd name="connsiteX78" fmla="*/ 3657600 w 4151586"/>
              <a:gd name="connsiteY78" fmla="*/ 651641 h 6358758"/>
              <a:gd name="connsiteX79" fmla="*/ 3205655 w 4151586"/>
              <a:gd name="connsiteY79" fmla="*/ 420414 h 6358758"/>
              <a:gd name="connsiteX80" fmla="*/ 2953407 w 4151586"/>
              <a:gd name="connsiteY80" fmla="*/ 367862 h 6358758"/>
              <a:gd name="connsiteX81" fmla="*/ 2722179 w 4151586"/>
              <a:gd name="connsiteY81" fmla="*/ 10510 h 6358758"/>
              <a:gd name="connsiteX82" fmla="*/ 2564524 w 4151586"/>
              <a:gd name="connsiteY82" fmla="*/ 0 h 6358758"/>
              <a:gd name="connsiteX83" fmla="*/ 2459420 w 4151586"/>
              <a:gd name="connsiteY83" fmla="*/ 430924 h 6358758"/>
              <a:gd name="connsiteX84" fmla="*/ 2259724 w 4151586"/>
              <a:gd name="connsiteY84" fmla="*/ 630620 h 6358758"/>
              <a:gd name="connsiteX85" fmla="*/ 1965435 w 4151586"/>
              <a:gd name="connsiteY85" fmla="*/ 725214 h 6358758"/>
              <a:gd name="connsiteX86" fmla="*/ 1734207 w 4151586"/>
              <a:gd name="connsiteY86" fmla="*/ 756744 h 6358758"/>
              <a:gd name="connsiteX87" fmla="*/ 1502979 w 4151586"/>
              <a:gd name="connsiteY87" fmla="*/ 546538 h 6358758"/>
              <a:gd name="connsiteX88" fmla="*/ 1345324 w 4151586"/>
              <a:gd name="connsiteY88" fmla="*/ 252247 h 6358758"/>
              <a:gd name="connsiteX89" fmla="*/ 1261241 w 4151586"/>
              <a:gd name="connsiteY89" fmla="*/ 136634 h 6358758"/>
              <a:gd name="connsiteX0" fmla="*/ 1261241 w 4151586"/>
              <a:gd name="connsiteY0" fmla="*/ 136634 h 6358758"/>
              <a:gd name="connsiteX1" fmla="*/ 1072055 w 4151586"/>
              <a:gd name="connsiteY1" fmla="*/ 525517 h 6358758"/>
              <a:gd name="connsiteX2" fmla="*/ 536027 w 4151586"/>
              <a:gd name="connsiteY2" fmla="*/ 672662 h 6358758"/>
              <a:gd name="connsiteX3" fmla="*/ 220717 w 4151586"/>
              <a:gd name="connsiteY3" fmla="*/ 956441 h 6358758"/>
              <a:gd name="connsiteX4" fmla="*/ 220717 w 4151586"/>
              <a:gd name="connsiteY4" fmla="*/ 1229710 h 6358758"/>
              <a:gd name="connsiteX5" fmla="*/ 430924 w 4151586"/>
              <a:gd name="connsiteY5" fmla="*/ 1629103 h 6358758"/>
              <a:gd name="connsiteX6" fmla="*/ 609600 w 4151586"/>
              <a:gd name="connsiteY6" fmla="*/ 1839310 h 6358758"/>
              <a:gd name="connsiteX7" fmla="*/ 504496 w 4151586"/>
              <a:gd name="connsiteY7" fmla="*/ 2049517 h 6358758"/>
              <a:gd name="connsiteX8" fmla="*/ 767255 w 4151586"/>
              <a:gd name="connsiteY8" fmla="*/ 2102069 h 6358758"/>
              <a:gd name="connsiteX9" fmla="*/ 956441 w 4151586"/>
              <a:gd name="connsiteY9" fmla="*/ 1807779 h 6358758"/>
              <a:gd name="connsiteX10" fmla="*/ 893379 w 4151586"/>
              <a:gd name="connsiteY10" fmla="*/ 1387365 h 6358758"/>
              <a:gd name="connsiteX11" fmla="*/ 809296 w 4151586"/>
              <a:gd name="connsiteY11" fmla="*/ 1187669 h 6358758"/>
              <a:gd name="connsiteX12" fmla="*/ 987972 w 4151586"/>
              <a:gd name="connsiteY12" fmla="*/ 1145627 h 6358758"/>
              <a:gd name="connsiteX13" fmla="*/ 1156138 w 4151586"/>
              <a:gd name="connsiteY13" fmla="*/ 1618593 h 6358758"/>
              <a:gd name="connsiteX14" fmla="*/ 1187669 w 4151586"/>
              <a:gd name="connsiteY14" fmla="*/ 2028496 h 6358758"/>
              <a:gd name="connsiteX15" fmla="*/ 1135117 w 4151586"/>
              <a:gd name="connsiteY15" fmla="*/ 2501462 h 6358758"/>
              <a:gd name="connsiteX16" fmla="*/ 599089 w 4151586"/>
              <a:gd name="connsiteY16" fmla="*/ 3699641 h 6358758"/>
              <a:gd name="connsiteX17" fmla="*/ 609600 w 4151586"/>
              <a:gd name="connsiteY17" fmla="*/ 3804745 h 6358758"/>
              <a:gd name="connsiteX18" fmla="*/ 620110 w 4151586"/>
              <a:gd name="connsiteY18" fmla="*/ 3878317 h 6358758"/>
              <a:gd name="connsiteX19" fmla="*/ 620110 w 4151586"/>
              <a:gd name="connsiteY19" fmla="*/ 4004441 h 6358758"/>
              <a:gd name="connsiteX20" fmla="*/ 399393 w 4151586"/>
              <a:gd name="connsiteY20" fmla="*/ 4162096 h 6358758"/>
              <a:gd name="connsiteX21" fmla="*/ 346841 w 4151586"/>
              <a:gd name="connsiteY21" fmla="*/ 4708634 h 6358758"/>
              <a:gd name="connsiteX22" fmla="*/ 136634 w 4151586"/>
              <a:gd name="connsiteY22" fmla="*/ 5276193 h 6358758"/>
              <a:gd name="connsiteX23" fmla="*/ 31531 w 4151586"/>
              <a:gd name="connsiteY23" fmla="*/ 5602014 h 6358758"/>
              <a:gd name="connsiteX24" fmla="*/ 0 w 4151586"/>
              <a:gd name="connsiteY24" fmla="*/ 5927834 h 6358758"/>
              <a:gd name="connsiteX25" fmla="*/ 283779 w 4151586"/>
              <a:gd name="connsiteY25" fmla="*/ 5759669 h 6358758"/>
              <a:gd name="connsiteX26" fmla="*/ 620111 w 4151586"/>
              <a:gd name="connsiteY26" fmla="*/ 5770179 h 6358758"/>
              <a:gd name="connsiteX27" fmla="*/ 840827 w 4151586"/>
              <a:gd name="connsiteY27" fmla="*/ 6085489 h 6358758"/>
              <a:gd name="connsiteX28" fmla="*/ 777765 w 4151586"/>
              <a:gd name="connsiteY28" fmla="*/ 5549462 h 6358758"/>
              <a:gd name="connsiteX29" fmla="*/ 903889 w 4151586"/>
              <a:gd name="connsiteY29" fmla="*/ 5255172 h 6358758"/>
              <a:gd name="connsiteX30" fmla="*/ 893379 w 4151586"/>
              <a:gd name="connsiteY30" fmla="*/ 4708634 h 6358758"/>
              <a:gd name="connsiteX31" fmla="*/ 1019503 w 4151586"/>
              <a:gd name="connsiteY31" fmla="*/ 4593020 h 6358758"/>
              <a:gd name="connsiteX32" fmla="*/ 1030014 w 4151586"/>
              <a:gd name="connsiteY32" fmla="*/ 5307724 h 6358758"/>
              <a:gd name="connsiteX33" fmla="*/ 1103586 w 4151586"/>
              <a:gd name="connsiteY33" fmla="*/ 5412827 h 6358758"/>
              <a:gd name="connsiteX34" fmla="*/ 1219200 w 4151586"/>
              <a:gd name="connsiteY34" fmla="*/ 5896303 h 6358758"/>
              <a:gd name="connsiteX35" fmla="*/ 1471448 w 4151586"/>
              <a:gd name="connsiteY35" fmla="*/ 5969876 h 6358758"/>
              <a:gd name="connsiteX36" fmla="*/ 1629103 w 4151586"/>
              <a:gd name="connsiteY36" fmla="*/ 5538952 h 6358758"/>
              <a:gd name="connsiteX37" fmla="*/ 1734206 w 4151586"/>
              <a:gd name="connsiteY37" fmla="*/ 4813737 h 6358758"/>
              <a:gd name="connsiteX38" fmla="*/ 1828800 w 4151586"/>
              <a:gd name="connsiteY38" fmla="*/ 4487918 h 6358758"/>
              <a:gd name="connsiteX39" fmla="*/ 2207173 w 4151586"/>
              <a:gd name="connsiteY39" fmla="*/ 4540468 h 6358758"/>
              <a:gd name="connsiteX40" fmla="*/ 2354317 w 4151586"/>
              <a:gd name="connsiteY40" fmla="*/ 4845270 h 6358758"/>
              <a:gd name="connsiteX41" fmla="*/ 2364827 w 4151586"/>
              <a:gd name="connsiteY41" fmla="*/ 5433848 h 6358758"/>
              <a:gd name="connsiteX42" fmla="*/ 2396358 w 4151586"/>
              <a:gd name="connsiteY42" fmla="*/ 5864772 h 6358758"/>
              <a:gd name="connsiteX43" fmla="*/ 2490952 w 4151586"/>
              <a:gd name="connsiteY43" fmla="*/ 6095999 h 6358758"/>
              <a:gd name="connsiteX44" fmla="*/ 2627586 w 4151586"/>
              <a:gd name="connsiteY44" fmla="*/ 6222124 h 6358758"/>
              <a:gd name="connsiteX45" fmla="*/ 2795752 w 4151586"/>
              <a:gd name="connsiteY45" fmla="*/ 6243145 h 6358758"/>
              <a:gd name="connsiteX46" fmla="*/ 2900855 w 4151586"/>
              <a:gd name="connsiteY46" fmla="*/ 6264165 h 6358758"/>
              <a:gd name="connsiteX47" fmla="*/ 2911365 w 4151586"/>
              <a:gd name="connsiteY47" fmla="*/ 5822731 h 6358758"/>
              <a:gd name="connsiteX48" fmla="*/ 2816772 w 4151586"/>
              <a:gd name="connsiteY48" fmla="*/ 5559972 h 6358758"/>
              <a:gd name="connsiteX49" fmla="*/ 3026979 w 4151586"/>
              <a:gd name="connsiteY49" fmla="*/ 5318234 h 6358758"/>
              <a:gd name="connsiteX50" fmla="*/ 3058510 w 4151586"/>
              <a:gd name="connsiteY50" fmla="*/ 4897820 h 6358758"/>
              <a:gd name="connsiteX51" fmla="*/ 3111062 w 4151586"/>
              <a:gd name="connsiteY51" fmla="*/ 4666593 h 6358758"/>
              <a:gd name="connsiteX52" fmla="*/ 3342289 w 4151586"/>
              <a:gd name="connsiteY52" fmla="*/ 4855779 h 6358758"/>
              <a:gd name="connsiteX53" fmla="*/ 3205655 w 4151586"/>
              <a:gd name="connsiteY53" fmla="*/ 5402317 h 6358758"/>
              <a:gd name="connsiteX54" fmla="*/ 3100551 w 4151586"/>
              <a:gd name="connsiteY54" fmla="*/ 6011917 h 6358758"/>
              <a:gd name="connsiteX55" fmla="*/ 3090041 w 4151586"/>
              <a:gd name="connsiteY55" fmla="*/ 6264165 h 6358758"/>
              <a:gd name="connsiteX56" fmla="*/ 3268717 w 4151586"/>
              <a:gd name="connsiteY56" fmla="*/ 6306207 h 6358758"/>
              <a:gd name="connsiteX57" fmla="*/ 3689131 w 4151586"/>
              <a:gd name="connsiteY57" fmla="*/ 6358758 h 6358758"/>
              <a:gd name="connsiteX58" fmla="*/ 3888828 w 4151586"/>
              <a:gd name="connsiteY58" fmla="*/ 6274675 h 6358758"/>
              <a:gd name="connsiteX59" fmla="*/ 4046483 w 4151586"/>
              <a:gd name="connsiteY59" fmla="*/ 6085489 h 6358758"/>
              <a:gd name="connsiteX60" fmla="*/ 4151586 w 4151586"/>
              <a:gd name="connsiteY60" fmla="*/ 5307724 h 6358758"/>
              <a:gd name="connsiteX61" fmla="*/ 4088524 w 4151586"/>
              <a:gd name="connsiteY61" fmla="*/ 4624552 h 6358758"/>
              <a:gd name="connsiteX62" fmla="*/ 4078014 w 4151586"/>
              <a:gd name="connsiteY62" fmla="*/ 4309241 h 6358758"/>
              <a:gd name="connsiteX63" fmla="*/ 3804745 w 4151586"/>
              <a:gd name="connsiteY63" fmla="*/ 3993931 h 6358758"/>
              <a:gd name="connsiteX64" fmla="*/ 3594538 w 4151586"/>
              <a:gd name="connsiteY64" fmla="*/ 3174124 h 6358758"/>
              <a:gd name="connsiteX65" fmla="*/ 3415862 w 4151586"/>
              <a:gd name="connsiteY65" fmla="*/ 2680138 h 6358758"/>
              <a:gd name="connsiteX66" fmla="*/ 3226676 w 4151586"/>
              <a:gd name="connsiteY66" fmla="*/ 2427889 h 6358758"/>
              <a:gd name="connsiteX67" fmla="*/ 3048000 w 4151586"/>
              <a:gd name="connsiteY67" fmla="*/ 2060027 h 6358758"/>
              <a:gd name="connsiteX68" fmla="*/ 2900855 w 4151586"/>
              <a:gd name="connsiteY68" fmla="*/ 1818289 h 6358758"/>
              <a:gd name="connsiteX69" fmla="*/ 2963917 w 4151586"/>
              <a:gd name="connsiteY69" fmla="*/ 1418896 h 6358758"/>
              <a:gd name="connsiteX70" fmla="*/ 3026979 w 4151586"/>
              <a:gd name="connsiteY70" fmla="*/ 1324303 h 6358758"/>
              <a:gd name="connsiteX71" fmla="*/ 2995448 w 4151586"/>
              <a:gd name="connsiteY71" fmla="*/ 1671145 h 6358758"/>
              <a:gd name="connsiteX72" fmla="*/ 3153103 w 4151586"/>
              <a:gd name="connsiteY72" fmla="*/ 2133600 h 6358758"/>
              <a:gd name="connsiteX73" fmla="*/ 3699641 w 4151586"/>
              <a:gd name="connsiteY73" fmla="*/ 2154620 h 6358758"/>
              <a:gd name="connsiteX74" fmla="*/ 3804745 w 4151586"/>
              <a:gd name="connsiteY74" fmla="*/ 1965434 h 6358758"/>
              <a:gd name="connsiteX75" fmla="*/ 3573517 w 4151586"/>
              <a:gd name="connsiteY75" fmla="*/ 1734207 h 6358758"/>
              <a:gd name="connsiteX76" fmla="*/ 3794234 w 4151586"/>
              <a:gd name="connsiteY76" fmla="*/ 1355834 h 6358758"/>
              <a:gd name="connsiteX77" fmla="*/ 3731172 w 4151586"/>
              <a:gd name="connsiteY77" fmla="*/ 767255 h 6358758"/>
              <a:gd name="connsiteX78" fmla="*/ 3657600 w 4151586"/>
              <a:gd name="connsiteY78" fmla="*/ 651641 h 6358758"/>
              <a:gd name="connsiteX79" fmla="*/ 3205655 w 4151586"/>
              <a:gd name="connsiteY79" fmla="*/ 420414 h 6358758"/>
              <a:gd name="connsiteX80" fmla="*/ 2953407 w 4151586"/>
              <a:gd name="connsiteY80" fmla="*/ 367862 h 6358758"/>
              <a:gd name="connsiteX81" fmla="*/ 2722179 w 4151586"/>
              <a:gd name="connsiteY81" fmla="*/ 10510 h 6358758"/>
              <a:gd name="connsiteX82" fmla="*/ 2564524 w 4151586"/>
              <a:gd name="connsiteY82" fmla="*/ 0 h 6358758"/>
              <a:gd name="connsiteX83" fmla="*/ 2459420 w 4151586"/>
              <a:gd name="connsiteY83" fmla="*/ 430924 h 6358758"/>
              <a:gd name="connsiteX84" fmla="*/ 2259724 w 4151586"/>
              <a:gd name="connsiteY84" fmla="*/ 630620 h 6358758"/>
              <a:gd name="connsiteX85" fmla="*/ 1965435 w 4151586"/>
              <a:gd name="connsiteY85" fmla="*/ 725214 h 6358758"/>
              <a:gd name="connsiteX86" fmla="*/ 1734207 w 4151586"/>
              <a:gd name="connsiteY86" fmla="*/ 756744 h 6358758"/>
              <a:gd name="connsiteX87" fmla="*/ 1502979 w 4151586"/>
              <a:gd name="connsiteY87" fmla="*/ 546538 h 6358758"/>
              <a:gd name="connsiteX88" fmla="*/ 1345324 w 4151586"/>
              <a:gd name="connsiteY88" fmla="*/ 252247 h 6358758"/>
              <a:gd name="connsiteX89" fmla="*/ 1261241 w 4151586"/>
              <a:gd name="connsiteY89" fmla="*/ 136634 h 6358758"/>
              <a:gd name="connsiteX0" fmla="*/ 1229710 w 4120055"/>
              <a:gd name="connsiteY0" fmla="*/ 136634 h 6358758"/>
              <a:gd name="connsiteX1" fmla="*/ 1040524 w 4120055"/>
              <a:gd name="connsiteY1" fmla="*/ 525517 h 6358758"/>
              <a:gd name="connsiteX2" fmla="*/ 504496 w 4120055"/>
              <a:gd name="connsiteY2" fmla="*/ 672662 h 6358758"/>
              <a:gd name="connsiteX3" fmla="*/ 189186 w 4120055"/>
              <a:gd name="connsiteY3" fmla="*/ 956441 h 6358758"/>
              <a:gd name="connsiteX4" fmla="*/ 189186 w 4120055"/>
              <a:gd name="connsiteY4" fmla="*/ 1229710 h 6358758"/>
              <a:gd name="connsiteX5" fmla="*/ 399393 w 4120055"/>
              <a:gd name="connsiteY5" fmla="*/ 1629103 h 6358758"/>
              <a:gd name="connsiteX6" fmla="*/ 578069 w 4120055"/>
              <a:gd name="connsiteY6" fmla="*/ 1839310 h 6358758"/>
              <a:gd name="connsiteX7" fmla="*/ 472965 w 4120055"/>
              <a:gd name="connsiteY7" fmla="*/ 2049517 h 6358758"/>
              <a:gd name="connsiteX8" fmla="*/ 735724 w 4120055"/>
              <a:gd name="connsiteY8" fmla="*/ 2102069 h 6358758"/>
              <a:gd name="connsiteX9" fmla="*/ 924910 w 4120055"/>
              <a:gd name="connsiteY9" fmla="*/ 1807779 h 6358758"/>
              <a:gd name="connsiteX10" fmla="*/ 861848 w 4120055"/>
              <a:gd name="connsiteY10" fmla="*/ 1387365 h 6358758"/>
              <a:gd name="connsiteX11" fmla="*/ 777765 w 4120055"/>
              <a:gd name="connsiteY11" fmla="*/ 1187669 h 6358758"/>
              <a:gd name="connsiteX12" fmla="*/ 956441 w 4120055"/>
              <a:gd name="connsiteY12" fmla="*/ 1145627 h 6358758"/>
              <a:gd name="connsiteX13" fmla="*/ 1124607 w 4120055"/>
              <a:gd name="connsiteY13" fmla="*/ 1618593 h 6358758"/>
              <a:gd name="connsiteX14" fmla="*/ 1156138 w 4120055"/>
              <a:gd name="connsiteY14" fmla="*/ 2028496 h 6358758"/>
              <a:gd name="connsiteX15" fmla="*/ 1103586 w 4120055"/>
              <a:gd name="connsiteY15" fmla="*/ 2501462 h 6358758"/>
              <a:gd name="connsiteX16" fmla="*/ 567558 w 4120055"/>
              <a:gd name="connsiteY16" fmla="*/ 3699641 h 6358758"/>
              <a:gd name="connsiteX17" fmla="*/ 578069 w 4120055"/>
              <a:gd name="connsiteY17" fmla="*/ 3804745 h 6358758"/>
              <a:gd name="connsiteX18" fmla="*/ 588579 w 4120055"/>
              <a:gd name="connsiteY18" fmla="*/ 3878317 h 6358758"/>
              <a:gd name="connsiteX19" fmla="*/ 588579 w 4120055"/>
              <a:gd name="connsiteY19" fmla="*/ 4004441 h 6358758"/>
              <a:gd name="connsiteX20" fmla="*/ 367862 w 4120055"/>
              <a:gd name="connsiteY20" fmla="*/ 4162096 h 6358758"/>
              <a:gd name="connsiteX21" fmla="*/ 315310 w 4120055"/>
              <a:gd name="connsiteY21" fmla="*/ 4708634 h 6358758"/>
              <a:gd name="connsiteX22" fmla="*/ 105103 w 4120055"/>
              <a:gd name="connsiteY22" fmla="*/ 5276193 h 6358758"/>
              <a:gd name="connsiteX23" fmla="*/ 0 w 4120055"/>
              <a:gd name="connsiteY23" fmla="*/ 5602014 h 6358758"/>
              <a:gd name="connsiteX24" fmla="*/ 178676 w 4120055"/>
              <a:gd name="connsiteY24" fmla="*/ 5644054 h 6358758"/>
              <a:gd name="connsiteX25" fmla="*/ 252248 w 4120055"/>
              <a:gd name="connsiteY25" fmla="*/ 5759669 h 6358758"/>
              <a:gd name="connsiteX26" fmla="*/ 588580 w 4120055"/>
              <a:gd name="connsiteY26" fmla="*/ 5770179 h 6358758"/>
              <a:gd name="connsiteX27" fmla="*/ 809296 w 4120055"/>
              <a:gd name="connsiteY27" fmla="*/ 6085489 h 6358758"/>
              <a:gd name="connsiteX28" fmla="*/ 746234 w 4120055"/>
              <a:gd name="connsiteY28" fmla="*/ 5549462 h 6358758"/>
              <a:gd name="connsiteX29" fmla="*/ 872358 w 4120055"/>
              <a:gd name="connsiteY29" fmla="*/ 5255172 h 6358758"/>
              <a:gd name="connsiteX30" fmla="*/ 861848 w 4120055"/>
              <a:gd name="connsiteY30" fmla="*/ 4708634 h 6358758"/>
              <a:gd name="connsiteX31" fmla="*/ 987972 w 4120055"/>
              <a:gd name="connsiteY31" fmla="*/ 4593020 h 6358758"/>
              <a:gd name="connsiteX32" fmla="*/ 998483 w 4120055"/>
              <a:gd name="connsiteY32" fmla="*/ 5307724 h 6358758"/>
              <a:gd name="connsiteX33" fmla="*/ 1072055 w 4120055"/>
              <a:gd name="connsiteY33" fmla="*/ 5412827 h 6358758"/>
              <a:gd name="connsiteX34" fmla="*/ 1187669 w 4120055"/>
              <a:gd name="connsiteY34" fmla="*/ 5896303 h 6358758"/>
              <a:gd name="connsiteX35" fmla="*/ 1439917 w 4120055"/>
              <a:gd name="connsiteY35" fmla="*/ 5969876 h 6358758"/>
              <a:gd name="connsiteX36" fmla="*/ 1597572 w 4120055"/>
              <a:gd name="connsiteY36" fmla="*/ 5538952 h 6358758"/>
              <a:gd name="connsiteX37" fmla="*/ 1702675 w 4120055"/>
              <a:gd name="connsiteY37" fmla="*/ 4813737 h 6358758"/>
              <a:gd name="connsiteX38" fmla="*/ 1797269 w 4120055"/>
              <a:gd name="connsiteY38" fmla="*/ 4487918 h 6358758"/>
              <a:gd name="connsiteX39" fmla="*/ 2175642 w 4120055"/>
              <a:gd name="connsiteY39" fmla="*/ 4540468 h 6358758"/>
              <a:gd name="connsiteX40" fmla="*/ 2322786 w 4120055"/>
              <a:gd name="connsiteY40" fmla="*/ 4845270 h 6358758"/>
              <a:gd name="connsiteX41" fmla="*/ 2333296 w 4120055"/>
              <a:gd name="connsiteY41" fmla="*/ 5433848 h 6358758"/>
              <a:gd name="connsiteX42" fmla="*/ 2364827 w 4120055"/>
              <a:gd name="connsiteY42" fmla="*/ 5864772 h 6358758"/>
              <a:gd name="connsiteX43" fmla="*/ 2459421 w 4120055"/>
              <a:gd name="connsiteY43" fmla="*/ 6095999 h 6358758"/>
              <a:gd name="connsiteX44" fmla="*/ 2596055 w 4120055"/>
              <a:gd name="connsiteY44" fmla="*/ 6222124 h 6358758"/>
              <a:gd name="connsiteX45" fmla="*/ 2764221 w 4120055"/>
              <a:gd name="connsiteY45" fmla="*/ 6243145 h 6358758"/>
              <a:gd name="connsiteX46" fmla="*/ 2869324 w 4120055"/>
              <a:gd name="connsiteY46" fmla="*/ 6264165 h 6358758"/>
              <a:gd name="connsiteX47" fmla="*/ 2879834 w 4120055"/>
              <a:gd name="connsiteY47" fmla="*/ 5822731 h 6358758"/>
              <a:gd name="connsiteX48" fmla="*/ 2785241 w 4120055"/>
              <a:gd name="connsiteY48" fmla="*/ 5559972 h 6358758"/>
              <a:gd name="connsiteX49" fmla="*/ 2995448 w 4120055"/>
              <a:gd name="connsiteY49" fmla="*/ 5318234 h 6358758"/>
              <a:gd name="connsiteX50" fmla="*/ 3026979 w 4120055"/>
              <a:gd name="connsiteY50" fmla="*/ 4897820 h 6358758"/>
              <a:gd name="connsiteX51" fmla="*/ 3079531 w 4120055"/>
              <a:gd name="connsiteY51" fmla="*/ 4666593 h 6358758"/>
              <a:gd name="connsiteX52" fmla="*/ 3310758 w 4120055"/>
              <a:gd name="connsiteY52" fmla="*/ 4855779 h 6358758"/>
              <a:gd name="connsiteX53" fmla="*/ 3174124 w 4120055"/>
              <a:gd name="connsiteY53" fmla="*/ 5402317 h 6358758"/>
              <a:gd name="connsiteX54" fmla="*/ 3069020 w 4120055"/>
              <a:gd name="connsiteY54" fmla="*/ 6011917 h 6358758"/>
              <a:gd name="connsiteX55" fmla="*/ 3058510 w 4120055"/>
              <a:gd name="connsiteY55" fmla="*/ 6264165 h 6358758"/>
              <a:gd name="connsiteX56" fmla="*/ 3237186 w 4120055"/>
              <a:gd name="connsiteY56" fmla="*/ 6306207 h 6358758"/>
              <a:gd name="connsiteX57" fmla="*/ 3657600 w 4120055"/>
              <a:gd name="connsiteY57" fmla="*/ 6358758 h 6358758"/>
              <a:gd name="connsiteX58" fmla="*/ 3857297 w 4120055"/>
              <a:gd name="connsiteY58" fmla="*/ 6274675 h 6358758"/>
              <a:gd name="connsiteX59" fmla="*/ 4014952 w 4120055"/>
              <a:gd name="connsiteY59" fmla="*/ 6085489 h 6358758"/>
              <a:gd name="connsiteX60" fmla="*/ 4120055 w 4120055"/>
              <a:gd name="connsiteY60" fmla="*/ 5307724 h 6358758"/>
              <a:gd name="connsiteX61" fmla="*/ 4056993 w 4120055"/>
              <a:gd name="connsiteY61" fmla="*/ 4624552 h 6358758"/>
              <a:gd name="connsiteX62" fmla="*/ 4046483 w 4120055"/>
              <a:gd name="connsiteY62" fmla="*/ 4309241 h 6358758"/>
              <a:gd name="connsiteX63" fmla="*/ 3773214 w 4120055"/>
              <a:gd name="connsiteY63" fmla="*/ 3993931 h 6358758"/>
              <a:gd name="connsiteX64" fmla="*/ 3563007 w 4120055"/>
              <a:gd name="connsiteY64" fmla="*/ 3174124 h 6358758"/>
              <a:gd name="connsiteX65" fmla="*/ 3384331 w 4120055"/>
              <a:gd name="connsiteY65" fmla="*/ 2680138 h 6358758"/>
              <a:gd name="connsiteX66" fmla="*/ 3195145 w 4120055"/>
              <a:gd name="connsiteY66" fmla="*/ 2427889 h 6358758"/>
              <a:gd name="connsiteX67" fmla="*/ 3016469 w 4120055"/>
              <a:gd name="connsiteY67" fmla="*/ 2060027 h 6358758"/>
              <a:gd name="connsiteX68" fmla="*/ 2869324 w 4120055"/>
              <a:gd name="connsiteY68" fmla="*/ 1818289 h 6358758"/>
              <a:gd name="connsiteX69" fmla="*/ 2932386 w 4120055"/>
              <a:gd name="connsiteY69" fmla="*/ 1418896 h 6358758"/>
              <a:gd name="connsiteX70" fmla="*/ 2995448 w 4120055"/>
              <a:gd name="connsiteY70" fmla="*/ 1324303 h 6358758"/>
              <a:gd name="connsiteX71" fmla="*/ 2963917 w 4120055"/>
              <a:gd name="connsiteY71" fmla="*/ 1671145 h 6358758"/>
              <a:gd name="connsiteX72" fmla="*/ 3121572 w 4120055"/>
              <a:gd name="connsiteY72" fmla="*/ 2133600 h 6358758"/>
              <a:gd name="connsiteX73" fmla="*/ 3668110 w 4120055"/>
              <a:gd name="connsiteY73" fmla="*/ 2154620 h 6358758"/>
              <a:gd name="connsiteX74" fmla="*/ 3773214 w 4120055"/>
              <a:gd name="connsiteY74" fmla="*/ 1965434 h 6358758"/>
              <a:gd name="connsiteX75" fmla="*/ 3541986 w 4120055"/>
              <a:gd name="connsiteY75" fmla="*/ 1734207 h 6358758"/>
              <a:gd name="connsiteX76" fmla="*/ 3762703 w 4120055"/>
              <a:gd name="connsiteY76" fmla="*/ 1355834 h 6358758"/>
              <a:gd name="connsiteX77" fmla="*/ 3699641 w 4120055"/>
              <a:gd name="connsiteY77" fmla="*/ 767255 h 6358758"/>
              <a:gd name="connsiteX78" fmla="*/ 3626069 w 4120055"/>
              <a:gd name="connsiteY78" fmla="*/ 651641 h 6358758"/>
              <a:gd name="connsiteX79" fmla="*/ 3174124 w 4120055"/>
              <a:gd name="connsiteY79" fmla="*/ 420414 h 6358758"/>
              <a:gd name="connsiteX80" fmla="*/ 2921876 w 4120055"/>
              <a:gd name="connsiteY80" fmla="*/ 367862 h 6358758"/>
              <a:gd name="connsiteX81" fmla="*/ 2690648 w 4120055"/>
              <a:gd name="connsiteY81" fmla="*/ 10510 h 6358758"/>
              <a:gd name="connsiteX82" fmla="*/ 2532993 w 4120055"/>
              <a:gd name="connsiteY82" fmla="*/ 0 h 6358758"/>
              <a:gd name="connsiteX83" fmla="*/ 2427889 w 4120055"/>
              <a:gd name="connsiteY83" fmla="*/ 430924 h 6358758"/>
              <a:gd name="connsiteX84" fmla="*/ 2228193 w 4120055"/>
              <a:gd name="connsiteY84" fmla="*/ 630620 h 6358758"/>
              <a:gd name="connsiteX85" fmla="*/ 1933904 w 4120055"/>
              <a:gd name="connsiteY85" fmla="*/ 725214 h 6358758"/>
              <a:gd name="connsiteX86" fmla="*/ 1702676 w 4120055"/>
              <a:gd name="connsiteY86" fmla="*/ 756744 h 6358758"/>
              <a:gd name="connsiteX87" fmla="*/ 1471448 w 4120055"/>
              <a:gd name="connsiteY87" fmla="*/ 546538 h 6358758"/>
              <a:gd name="connsiteX88" fmla="*/ 1313793 w 4120055"/>
              <a:gd name="connsiteY88" fmla="*/ 252247 h 6358758"/>
              <a:gd name="connsiteX89" fmla="*/ 1229710 w 412005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88276 w 4099035"/>
              <a:gd name="connsiteY27" fmla="*/ 6085489 h 6358758"/>
              <a:gd name="connsiteX28" fmla="*/ 725214 w 4099035"/>
              <a:gd name="connsiteY28" fmla="*/ 5549462 h 6358758"/>
              <a:gd name="connsiteX29" fmla="*/ 851338 w 4099035"/>
              <a:gd name="connsiteY29" fmla="*/ 5255172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66649 w 4099035"/>
              <a:gd name="connsiteY34" fmla="*/ 5896303 h 6358758"/>
              <a:gd name="connsiteX35" fmla="*/ 1418897 w 4099035"/>
              <a:gd name="connsiteY35" fmla="*/ 5969876 h 6358758"/>
              <a:gd name="connsiteX36" fmla="*/ 1576552 w 4099035"/>
              <a:gd name="connsiteY36" fmla="*/ 5538952 h 6358758"/>
              <a:gd name="connsiteX37" fmla="*/ 1681655 w 4099035"/>
              <a:gd name="connsiteY37" fmla="*/ 4813737 h 6358758"/>
              <a:gd name="connsiteX38" fmla="*/ 1776249 w 4099035"/>
              <a:gd name="connsiteY38" fmla="*/ 4487918 h 6358758"/>
              <a:gd name="connsiteX39" fmla="*/ 2154622 w 4099035"/>
              <a:gd name="connsiteY39" fmla="*/ 4540468 h 6358758"/>
              <a:gd name="connsiteX40" fmla="*/ 2301766 w 4099035"/>
              <a:gd name="connsiteY40" fmla="*/ 4845270 h 6358758"/>
              <a:gd name="connsiteX41" fmla="*/ 2312276 w 4099035"/>
              <a:gd name="connsiteY41" fmla="*/ 5433848 h 6358758"/>
              <a:gd name="connsiteX42" fmla="*/ 2343807 w 4099035"/>
              <a:gd name="connsiteY42" fmla="*/ 5864772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851338 w 4099035"/>
              <a:gd name="connsiteY29" fmla="*/ 5255172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66649 w 4099035"/>
              <a:gd name="connsiteY34" fmla="*/ 5896303 h 6358758"/>
              <a:gd name="connsiteX35" fmla="*/ 1418897 w 4099035"/>
              <a:gd name="connsiteY35" fmla="*/ 5969876 h 6358758"/>
              <a:gd name="connsiteX36" fmla="*/ 1576552 w 4099035"/>
              <a:gd name="connsiteY36" fmla="*/ 5538952 h 6358758"/>
              <a:gd name="connsiteX37" fmla="*/ 1681655 w 4099035"/>
              <a:gd name="connsiteY37" fmla="*/ 4813737 h 6358758"/>
              <a:gd name="connsiteX38" fmla="*/ 1776249 w 4099035"/>
              <a:gd name="connsiteY38" fmla="*/ 4487918 h 6358758"/>
              <a:gd name="connsiteX39" fmla="*/ 2154622 w 4099035"/>
              <a:gd name="connsiteY39" fmla="*/ 4540468 h 6358758"/>
              <a:gd name="connsiteX40" fmla="*/ 2301766 w 4099035"/>
              <a:gd name="connsiteY40" fmla="*/ 4845270 h 6358758"/>
              <a:gd name="connsiteX41" fmla="*/ 2312276 w 4099035"/>
              <a:gd name="connsiteY41" fmla="*/ 5433848 h 6358758"/>
              <a:gd name="connsiteX42" fmla="*/ 2343807 w 4099035"/>
              <a:gd name="connsiteY42" fmla="*/ 5864772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66649 w 4099035"/>
              <a:gd name="connsiteY34" fmla="*/ 5896303 h 6358758"/>
              <a:gd name="connsiteX35" fmla="*/ 1418897 w 4099035"/>
              <a:gd name="connsiteY35" fmla="*/ 5969876 h 6358758"/>
              <a:gd name="connsiteX36" fmla="*/ 1576552 w 4099035"/>
              <a:gd name="connsiteY36" fmla="*/ 5538952 h 6358758"/>
              <a:gd name="connsiteX37" fmla="*/ 1681655 w 4099035"/>
              <a:gd name="connsiteY37" fmla="*/ 4813737 h 6358758"/>
              <a:gd name="connsiteX38" fmla="*/ 1776249 w 4099035"/>
              <a:gd name="connsiteY38" fmla="*/ 4487918 h 6358758"/>
              <a:gd name="connsiteX39" fmla="*/ 2154622 w 4099035"/>
              <a:gd name="connsiteY39" fmla="*/ 4540468 h 6358758"/>
              <a:gd name="connsiteX40" fmla="*/ 2301766 w 4099035"/>
              <a:gd name="connsiteY40" fmla="*/ 4845270 h 6358758"/>
              <a:gd name="connsiteX41" fmla="*/ 2312276 w 4099035"/>
              <a:gd name="connsiteY41" fmla="*/ 5433848 h 6358758"/>
              <a:gd name="connsiteX42" fmla="*/ 2343807 w 4099035"/>
              <a:gd name="connsiteY42" fmla="*/ 5864772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18897 w 4099035"/>
              <a:gd name="connsiteY35" fmla="*/ 5969876 h 6358758"/>
              <a:gd name="connsiteX36" fmla="*/ 1576552 w 4099035"/>
              <a:gd name="connsiteY36" fmla="*/ 5538952 h 6358758"/>
              <a:gd name="connsiteX37" fmla="*/ 1681655 w 4099035"/>
              <a:gd name="connsiteY37" fmla="*/ 4813737 h 6358758"/>
              <a:gd name="connsiteX38" fmla="*/ 1776249 w 4099035"/>
              <a:gd name="connsiteY38" fmla="*/ 4487918 h 6358758"/>
              <a:gd name="connsiteX39" fmla="*/ 2154622 w 4099035"/>
              <a:gd name="connsiteY39" fmla="*/ 4540468 h 6358758"/>
              <a:gd name="connsiteX40" fmla="*/ 2301766 w 4099035"/>
              <a:gd name="connsiteY40" fmla="*/ 4845270 h 6358758"/>
              <a:gd name="connsiteX41" fmla="*/ 2312276 w 4099035"/>
              <a:gd name="connsiteY41" fmla="*/ 5433848 h 6358758"/>
              <a:gd name="connsiteX42" fmla="*/ 2343807 w 4099035"/>
              <a:gd name="connsiteY42" fmla="*/ 5864772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76552 w 4099035"/>
              <a:gd name="connsiteY36" fmla="*/ 5538952 h 6358758"/>
              <a:gd name="connsiteX37" fmla="*/ 1681655 w 4099035"/>
              <a:gd name="connsiteY37" fmla="*/ 4813737 h 6358758"/>
              <a:gd name="connsiteX38" fmla="*/ 1776249 w 4099035"/>
              <a:gd name="connsiteY38" fmla="*/ 4487918 h 6358758"/>
              <a:gd name="connsiteX39" fmla="*/ 2154622 w 4099035"/>
              <a:gd name="connsiteY39" fmla="*/ 4540468 h 6358758"/>
              <a:gd name="connsiteX40" fmla="*/ 2301766 w 4099035"/>
              <a:gd name="connsiteY40" fmla="*/ 4845270 h 6358758"/>
              <a:gd name="connsiteX41" fmla="*/ 2312276 w 4099035"/>
              <a:gd name="connsiteY41" fmla="*/ 5433848 h 6358758"/>
              <a:gd name="connsiteX42" fmla="*/ 2343807 w 4099035"/>
              <a:gd name="connsiteY42" fmla="*/ 5864772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81655 w 4099035"/>
              <a:gd name="connsiteY37" fmla="*/ 4813737 h 6358758"/>
              <a:gd name="connsiteX38" fmla="*/ 1776249 w 4099035"/>
              <a:gd name="connsiteY38" fmla="*/ 4487918 h 6358758"/>
              <a:gd name="connsiteX39" fmla="*/ 2154622 w 4099035"/>
              <a:gd name="connsiteY39" fmla="*/ 4540468 h 6358758"/>
              <a:gd name="connsiteX40" fmla="*/ 2301766 w 4099035"/>
              <a:gd name="connsiteY40" fmla="*/ 4845270 h 6358758"/>
              <a:gd name="connsiteX41" fmla="*/ 2312276 w 4099035"/>
              <a:gd name="connsiteY41" fmla="*/ 5433848 h 6358758"/>
              <a:gd name="connsiteX42" fmla="*/ 2343807 w 4099035"/>
              <a:gd name="connsiteY42" fmla="*/ 5864772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487918 h 6358758"/>
              <a:gd name="connsiteX39" fmla="*/ 2154622 w 4099035"/>
              <a:gd name="connsiteY39" fmla="*/ 4540468 h 6358758"/>
              <a:gd name="connsiteX40" fmla="*/ 2301766 w 4099035"/>
              <a:gd name="connsiteY40" fmla="*/ 4845270 h 6358758"/>
              <a:gd name="connsiteX41" fmla="*/ 2312276 w 4099035"/>
              <a:gd name="connsiteY41" fmla="*/ 5433848 h 6358758"/>
              <a:gd name="connsiteX42" fmla="*/ 2343807 w 4099035"/>
              <a:gd name="connsiteY42" fmla="*/ 5864772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309242 h 6358758"/>
              <a:gd name="connsiteX39" fmla="*/ 2154622 w 4099035"/>
              <a:gd name="connsiteY39" fmla="*/ 4540468 h 6358758"/>
              <a:gd name="connsiteX40" fmla="*/ 2301766 w 4099035"/>
              <a:gd name="connsiteY40" fmla="*/ 4845270 h 6358758"/>
              <a:gd name="connsiteX41" fmla="*/ 2312276 w 4099035"/>
              <a:gd name="connsiteY41" fmla="*/ 5433848 h 6358758"/>
              <a:gd name="connsiteX42" fmla="*/ 2343807 w 4099035"/>
              <a:gd name="connsiteY42" fmla="*/ 5864772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309242 h 6358758"/>
              <a:gd name="connsiteX39" fmla="*/ 2154622 w 4099035"/>
              <a:gd name="connsiteY39" fmla="*/ 4424854 h 6358758"/>
              <a:gd name="connsiteX40" fmla="*/ 2301766 w 4099035"/>
              <a:gd name="connsiteY40" fmla="*/ 4845270 h 6358758"/>
              <a:gd name="connsiteX41" fmla="*/ 2312276 w 4099035"/>
              <a:gd name="connsiteY41" fmla="*/ 5433848 h 6358758"/>
              <a:gd name="connsiteX42" fmla="*/ 2343807 w 4099035"/>
              <a:gd name="connsiteY42" fmla="*/ 5864772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309242 h 6358758"/>
              <a:gd name="connsiteX39" fmla="*/ 2154622 w 4099035"/>
              <a:gd name="connsiteY39" fmla="*/ 4424854 h 6358758"/>
              <a:gd name="connsiteX40" fmla="*/ 2301766 w 4099035"/>
              <a:gd name="connsiteY40" fmla="*/ 4845270 h 6358758"/>
              <a:gd name="connsiteX41" fmla="*/ 2364828 w 4099035"/>
              <a:gd name="connsiteY41" fmla="*/ 5402317 h 6358758"/>
              <a:gd name="connsiteX42" fmla="*/ 2343807 w 4099035"/>
              <a:gd name="connsiteY42" fmla="*/ 5864772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309242 h 6358758"/>
              <a:gd name="connsiteX39" fmla="*/ 2154622 w 4099035"/>
              <a:gd name="connsiteY39" fmla="*/ 4424854 h 6358758"/>
              <a:gd name="connsiteX40" fmla="*/ 2301766 w 4099035"/>
              <a:gd name="connsiteY40" fmla="*/ 4845270 h 6358758"/>
              <a:gd name="connsiteX41" fmla="*/ 2364828 w 4099035"/>
              <a:gd name="connsiteY41" fmla="*/ 5402317 h 6358758"/>
              <a:gd name="connsiteX42" fmla="*/ 2438400 w 4099035"/>
              <a:gd name="connsiteY42" fmla="*/ 5749158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309242 h 6358758"/>
              <a:gd name="connsiteX39" fmla="*/ 2154622 w 4099035"/>
              <a:gd name="connsiteY39" fmla="*/ 4424854 h 6358758"/>
              <a:gd name="connsiteX40" fmla="*/ 2301766 w 4099035"/>
              <a:gd name="connsiteY40" fmla="*/ 4845270 h 6358758"/>
              <a:gd name="connsiteX41" fmla="*/ 2364828 w 4099035"/>
              <a:gd name="connsiteY41" fmla="*/ 5402317 h 6358758"/>
              <a:gd name="connsiteX42" fmla="*/ 2438400 w 4099035"/>
              <a:gd name="connsiteY42" fmla="*/ 5749158 h 6358758"/>
              <a:gd name="connsiteX43" fmla="*/ 2501464 w 4099035"/>
              <a:gd name="connsiteY43" fmla="*/ 5927833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309242 h 6358758"/>
              <a:gd name="connsiteX39" fmla="*/ 2154622 w 4099035"/>
              <a:gd name="connsiteY39" fmla="*/ 4424854 h 6358758"/>
              <a:gd name="connsiteX40" fmla="*/ 2301766 w 4099035"/>
              <a:gd name="connsiteY40" fmla="*/ 4845270 h 6358758"/>
              <a:gd name="connsiteX41" fmla="*/ 2364828 w 4099035"/>
              <a:gd name="connsiteY41" fmla="*/ 5402317 h 6358758"/>
              <a:gd name="connsiteX42" fmla="*/ 2438400 w 4099035"/>
              <a:gd name="connsiteY42" fmla="*/ 5749158 h 6358758"/>
              <a:gd name="connsiteX43" fmla="*/ 2501464 w 4099035"/>
              <a:gd name="connsiteY43" fmla="*/ 5927833 h 6358758"/>
              <a:gd name="connsiteX44" fmla="*/ 2659118 w 4099035"/>
              <a:gd name="connsiteY44" fmla="*/ 6096000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309242 h 6358758"/>
              <a:gd name="connsiteX39" fmla="*/ 2154622 w 4099035"/>
              <a:gd name="connsiteY39" fmla="*/ 4424854 h 6358758"/>
              <a:gd name="connsiteX40" fmla="*/ 2301766 w 4099035"/>
              <a:gd name="connsiteY40" fmla="*/ 4845270 h 6358758"/>
              <a:gd name="connsiteX41" fmla="*/ 2364828 w 4099035"/>
              <a:gd name="connsiteY41" fmla="*/ 5402317 h 6358758"/>
              <a:gd name="connsiteX42" fmla="*/ 2438400 w 4099035"/>
              <a:gd name="connsiteY42" fmla="*/ 5749158 h 6358758"/>
              <a:gd name="connsiteX43" fmla="*/ 2501464 w 4099035"/>
              <a:gd name="connsiteY43" fmla="*/ 5927833 h 6358758"/>
              <a:gd name="connsiteX44" fmla="*/ 2659118 w 4099035"/>
              <a:gd name="connsiteY44" fmla="*/ 6096000 h 6358758"/>
              <a:gd name="connsiteX45" fmla="*/ 2806263 w 4099035"/>
              <a:gd name="connsiteY45" fmla="*/ 6064469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309242 h 6358758"/>
              <a:gd name="connsiteX39" fmla="*/ 2154622 w 4099035"/>
              <a:gd name="connsiteY39" fmla="*/ 4424854 h 6358758"/>
              <a:gd name="connsiteX40" fmla="*/ 2301766 w 4099035"/>
              <a:gd name="connsiteY40" fmla="*/ 4845270 h 6358758"/>
              <a:gd name="connsiteX41" fmla="*/ 2364828 w 4099035"/>
              <a:gd name="connsiteY41" fmla="*/ 5402317 h 6358758"/>
              <a:gd name="connsiteX42" fmla="*/ 2438400 w 4099035"/>
              <a:gd name="connsiteY42" fmla="*/ 5749158 h 6358758"/>
              <a:gd name="connsiteX43" fmla="*/ 2501464 w 4099035"/>
              <a:gd name="connsiteY43" fmla="*/ 5927833 h 6358758"/>
              <a:gd name="connsiteX44" fmla="*/ 2659118 w 4099035"/>
              <a:gd name="connsiteY44" fmla="*/ 6096000 h 6358758"/>
              <a:gd name="connsiteX45" fmla="*/ 2806263 w 4099035"/>
              <a:gd name="connsiteY45" fmla="*/ 6064469 h 6358758"/>
              <a:gd name="connsiteX46" fmla="*/ 2921877 w 4099035"/>
              <a:gd name="connsiteY46" fmla="*/ 6053958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309242 h 6358758"/>
              <a:gd name="connsiteX39" fmla="*/ 2154622 w 4099035"/>
              <a:gd name="connsiteY39" fmla="*/ 4424854 h 6358758"/>
              <a:gd name="connsiteX40" fmla="*/ 2301766 w 4099035"/>
              <a:gd name="connsiteY40" fmla="*/ 4845270 h 6358758"/>
              <a:gd name="connsiteX41" fmla="*/ 2364828 w 4099035"/>
              <a:gd name="connsiteY41" fmla="*/ 5402317 h 6358758"/>
              <a:gd name="connsiteX42" fmla="*/ 2438400 w 4099035"/>
              <a:gd name="connsiteY42" fmla="*/ 5749158 h 6358758"/>
              <a:gd name="connsiteX43" fmla="*/ 2501464 w 4099035"/>
              <a:gd name="connsiteY43" fmla="*/ 5927833 h 6358758"/>
              <a:gd name="connsiteX44" fmla="*/ 2659118 w 4099035"/>
              <a:gd name="connsiteY44" fmla="*/ 6096000 h 6358758"/>
              <a:gd name="connsiteX45" fmla="*/ 2806263 w 4099035"/>
              <a:gd name="connsiteY45" fmla="*/ 6064469 h 6358758"/>
              <a:gd name="connsiteX46" fmla="*/ 2921877 w 4099035"/>
              <a:gd name="connsiteY46" fmla="*/ 6053958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142593 w 4099035"/>
              <a:gd name="connsiteY55" fmla="*/ 6053958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309242 h 6358758"/>
              <a:gd name="connsiteX39" fmla="*/ 2154622 w 4099035"/>
              <a:gd name="connsiteY39" fmla="*/ 4424854 h 6358758"/>
              <a:gd name="connsiteX40" fmla="*/ 2301766 w 4099035"/>
              <a:gd name="connsiteY40" fmla="*/ 4845270 h 6358758"/>
              <a:gd name="connsiteX41" fmla="*/ 2364828 w 4099035"/>
              <a:gd name="connsiteY41" fmla="*/ 5402317 h 6358758"/>
              <a:gd name="connsiteX42" fmla="*/ 2438400 w 4099035"/>
              <a:gd name="connsiteY42" fmla="*/ 5749158 h 6358758"/>
              <a:gd name="connsiteX43" fmla="*/ 2501464 w 4099035"/>
              <a:gd name="connsiteY43" fmla="*/ 5927833 h 6358758"/>
              <a:gd name="connsiteX44" fmla="*/ 2659118 w 4099035"/>
              <a:gd name="connsiteY44" fmla="*/ 6096000 h 6358758"/>
              <a:gd name="connsiteX45" fmla="*/ 2806263 w 4099035"/>
              <a:gd name="connsiteY45" fmla="*/ 6064469 h 6358758"/>
              <a:gd name="connsiteX46" fmla="*/ 2921877 w 4099035"/>
              <a:gd name="connsiteY46" fmla="*/ 6053958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142593 w 4099035"/>
              <a:gd name="connsiteY55" fmla="*/ 6053958 h 6358758"/>
              <a:gd name="connsiteX56" fmla="*/ 3342290 w 4099035"/>
              <a:gd name="connsiteY56" fmla="*/ 6190594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274675"/>
              <a:gd name="connsiteX1" fmla="*/ 1019504 w 4099035"/>
              <a:gd name="connsiteY1" fmla="*/ 525517 h 6274675"/>
              <a:gd name="connsiteX2" fmla="*/ 483476 w 4099035"/>
              <a:gd name="connsiteY2" fmla="*/ 672662 h 6274675"/>
              <a:gd name="connsiteX3" fmla="*/ 168166 w 4099035"/>
              <a:gd name="connsiteY3" fmla="*/ 956441 h 6274675"/>
              <a:gd name="connsiteX4" fmla="*/ 168166 w 4099035"/>
              <a:gd name="connsiteY4" fmla="*/ 1229710 h 6274675"/>
              <a:gd name="connsiteX5" fmla="*/ 378373 w 4099035"/>
              <a:gd name="connsiteY5" fmla="*/ 1629103 h 6274675"/>
              <a:gd name="connsiteX6" fmla="*/ 557049 w 4099035"/>
              <a:gd name="connsiteY6" fmla="*/ 1839310 h 6274675"/>
              <a:gd name="connsiteX7" fmla="*/ 451945 w 4099035"/>
              <a:gd name="connsiteY7" fmla="*/ 2049517 h 6274675"/>
              <a:gd name="connsiteX8" fmla="*/ 714704 w 4099035"/>
              <a:gd name="connsiteY8" fmla="*/ 2102069 h 6274675"/>
              <a:gd name="connsiteX9" fmla="*/ 903890 w 4099035"/>
              <a:gd name="connsiteY9" fmla="*/ 1807779 h 6274675"/>
              <a:gd name="connsiteX10" fmla="*/ 840828 w 4099035"/>
              <a:gd name="connsiteY10" fmla="*/ 1387365 h 6274675"/>
              <a:gd name="connsiteX11" fmla="*/ 756745 w 4099035"/>
              <a:gd name="connsiteY11" fmla="*/ 1187669 h 6274675"/>
              <a:gd name="connsiteX12" fmla="*/ 935421 w 4099035"/>
              <a:gd name="connsiteY12" fmla="*/ 1145627 h 6274675"/>
              <a:gd name="connsiteX13" fmla="*/ 1103587 w 4099035"/>
              <a:gd name="connsiteY13" fmla="*/ 1618593 h 6274675"/>
              <a:gd name="connsiteX14" fmla="*/ 1135118 w 4099035"/>
              <a:gd name="connsiteY14" fmla="*/ 2028496 h 6274675"/>
              <a:gd name="connsiteX15" fmla="*/ 1082566 w 4099035"/>
              <a:gd name="connsiteY15" fmla="*/ 2501462 h 6274675"/>
              <a:gd name="connsiteX16" fmla="*/ 546538 w 4099035"/>
              <a:gd name="connsiteY16" fmla="*/ 3699641 h 6274675"/>
              <a:gd name="connsiteX17" fmla="*/ 557049 w 4099035"/>
              <a:gd name="connsiteY17" fmla="*/ 3804745 h 6274675"/>
              <a:gd name="connsiteX18" fmla="*/ 567559 w 4099035"/>
              <a:gd name="connsiteY18" fmla="*/ 3878317 h 6274675"/>
              <a:gd name="connsiteX19" fmla="*/ 567559 w 4099035"/>
              <a:gd name="connsiteY19" fmla="*/ 4004441 h 6274675"/>
              <a:gd name="connsiteX20" fmla="*/ 346842 w 4099035"/>
              <a:gd name="connsiteY20" fmla="*/ 4162096 h 6274675"/>
              <a:gd name="connsiteX21" fmla="*/ 294290 w 4099035"/>
              <a:gd name="connsiteY21" fmla="*/ 4708634 h 6274675"/>
              <a:gd name="connsiteX22" fmla="*/ 84083 w 4099035"/>
              <a:gd name="connsiteY22" fmla="*/ 5276193 h 6274675"/>
              <a:gd name="connsiteX23" fmla="*/ 0 w 4099035"/>
              <a:gd name="connsiteY23" fmla="*/ 5591503 h 6274675"/>
              <a:gd name="connsiteX24" fmla="*/ 157656 w 4099035"/>
              <a:gd name="connsiteY24" fmla="*/ 5644054 h 6274675"/>
              <a:gd name="connsiteX25" fmla="*/ 231228 w 4099035"/>
              <a:gd name="connsiteY25" fmla="*/ 5759669 h 6274675"/>
              <a:gd name="connsiteX26" fmla="*/ 567560 w 4099035"/>
              <a:gd name="connsiteY26" fmla="*/ 5770179 h 6274675"/>
              <a:gd name="connsiteX27" fmla="*/ 725214 w 4099035"/>
              <a:gd name="connsiteY27" fmla="*/ 5675585 h 6274675"/>
              <a:gd name="connsiteX28" fmla="*/ 725214 w 4099035"/>
              <a:gd name="connsiteY28" fmla="*/ 5549462 h 6274675"/>
              <a:gd name="connsiteX29" fmla="*/ 777765 w 4099035"/>
              <a:gd name="connsiteY29" fmla="*/ 5223641 h 6274675"/>
              <a:gd name="connsiteX30" fmla="*/ 840828 w 4099035"/>
              <a:gd name="connsiteY30" fmla="*/ 4708634 h 6274675"/>
              <a:gd name="connsiteX31" fmla="*/ 966952 w 4099035"/>
              <a:gd name="connsiteY31" fmla="*/ 4593020 h 6274675"/>
              <a:gd name="connsiteX32" fmla="*/ 977463 w 4099035"/>
              <a:gd name="connsiteY32" fmla="*/ 5307724 h 6274675"/>
              <a:gd name="connsiteX33" fmla="*/ 1051035 w 4099035"/>
              <a:gd name="connsiteY33" fmla="*/ 5412827 h 6274675"/>
              <a:gd name="connsiteX34" fmla="*/ 1187670 w 4099035"/>
              <a:gd name="connsiteY34" fmla="*/ 5496909 h 6274675"/>
              <a:gd name="connsiteX35" fmla="*/ 1439917 w 4099035"/>
              <a:gd name="connsiteY35" fmla="*/ 5507421 h 6274675"/>
              <a:gd name="connsiteX36" fmla="*/ 1534511 w 4099035"/>
              <a:gd name="connsiteY36" fmla="*/ 5391807 h 6274675"/>
              <a:gd name="connsiteX37" fmla="*/ 1671145 w 4099035"/>
              <a:gd name="connsiteY37" fmla="*/ 4750675 h 6274675"/>
              <a:gd name="connsiteX38" fmla="*/ 1776249 w 4099035"/>
              <a:gd name="connsiteY38" fmla="*/ 4309242 h 6274675"/>
              <a:gd name="connsiteX39" fmla="*/ 2154622 w 4099035"/>
              <a:gd name="connsiteY39" fmla="*/ 4424854 h 6274675"/>
              <a:gd name="connsiteX40" fmla="*/ 2301766 w 4099035"/>
              <a:gd name="connsiteY40" fmla="*/ 4845270 h 6274675"/>
              <a:gd name="connsiteX41" fmla="*/ 2364828 w 4099035"/>
              <a:gd name="connsiteY41" fmla="*/ 5402317 h 6274675"/>
              <a:gd name="connsiteX42" fmla="*/ 2438400 w 4099035"/>
              <a:gd name="connsiteY42" fmla="*/ 5749158 h 6274675"/>
              <a:gd name="connsiteX43" fmla="*/ 2501464 w 4099035"/>
              <a:gd name="connsiteY43" fmla="*/ 5927833 h 6274675"/>
              <a:gd name="connsiteX44" fmla="*/ 2659118 w 4099035"/>
              <a:gd name="connsiteY44" fmla="*/ 6096000 h 6274675"/>
              <a:gd name="connsiteX45" fmla="*/ 2806263 w 4099035"/>
              <a:gd name="connsiteY45" fmla="*/ 6064469 h 6274675"/>
              <a:gd name="connsiteX46" fmla="*/ 2921877 w 4099035"/>
              <a:gd name="connsiteY46" fmla="*/ 6053958 h 6274675"/>
              <a:gd name="connsiteX47" fmla="*/ 2858814 w 4099035"/>
              <a:gd name="connsiteY47" fmla="*/ 5822731 h 6274675"/>
              <a:gd name="connsiteX48" fmla="*/ 2764221 w 4099035"/>
              <a:gd name="connsiteY48" fmla="*/ 5559972 h 6274675"/>
              <a:gd name="connsiteX49" fmla="*/ 2974428 w 4099035"/>
              <a:gd name="connsiteY49" fmla="*/ 5318234 h 6274675"/>
              <a:gd name="connsiteX50" fmla="*/ 3005959 w 4099035"/>
              <a:gd name="connsiteY50" fmla="*/ 4897820 h 6274675"/>
              <a:gd name="connsiteX51" fmla="*/ 3058511 w 4099035"/>
              <a:gd name="connsiteY51" fmla="*/ 4666593 h 6274675"/>
              <a:gd name="connsiteX52" fmla="*/ 3289738 w 4099035"/>
              <a:gd name="connsiteY52" fmla="*/ 4855779 h 6274675"/>
              <a:gd name="connsiteX53" fmla="*/ 3153104 w 4099035"/>
              <a:gd name="connsiteY53" fmla="*/ 5402317 h 6274675"/>
              <a:gd name="connsiteX54" fmla="*/ 3048000 w 4099035"/>
              <a:gd name="connsiteY54" fmla="*/ 6011917 h 6274675"/>
              <a:gd name="connsiteX55" fmla="*/ 3142593 w 4099035"/>
              <a:gd name="connsiteY55" fmla="*/ 6053958 h 6274675"/>
              <a:gd name="connsiteX56" fmla="*/ 3342290 w 4099035"/>
              <a:gd name="connsiteY56" fmla="*/ 6190594 h 6274675"/>
              <a:gd name="connsiteX57" fmla="*/ 3678621 w 4099035"/>
              <a:gd name="connsiteY57" fmla="*/ 6117020 h 6274675"/>
              <a:gd name="connsiteX58" fmla="*/ 3836277 w 4099035"/>
              <a:gd name="connsiteY58" fmla="*/ 6274675 h 6274675"/>
              <a:gd name="connsiteX59" fmla="*/ 3993932 w 4099035"/>
              <a:gd name="connsiteY59" fmla="*/ 6085489 h 6274675"/>
              <a:gd name="connsiteX60" fmla="*/ 4099035 w 4099035"/>
              <a:gd name="connsiteY60" fmla="*/ 5307724 h 6274675"/>
              <a:gd name="connsiteX61" fmla="*/ 4035973 w 4099035"/>
              <a:gd name="connsiteY61" fmla="*/ 4624552 h 6274675"/>
              <a:gd name="connsiteX62" fmla="*/ 4025463 w 4099035"/>
              <a:gd name="connsiteY62" fmla="*/ 4309241 h 6274675"/>
              <a:gd name="connsiteX63" fmla="*/ 3752194 w 4099035"/>
              <a:gd name="connsiteY63" fmla="*/ 3993931 h 6274675"/>
              <a:gd name="connsiteX64" fmla="*/ 3541987 w 4099035"/>
              <a:gd name="connsiteY64" fmla="*/ 3174124 h 6274675"/>
              <a:gd name="connsiteX65" fmla="*/ 3363311 w 4099035"/>
              <a:gd name="connsiteY65" fmla="*/ 2680138 h 6274675"/>
              <a:gd name="connsiteX66" fmla="*/ 3174125 w 4099035"/>
              <a:gd name="connsiteY66" fmla="*/ 2427889 h 6274675"/>
              <a:gd name="connsiteX67" fmla="*/ 2995449 w 4099035"/>
              <a:gd name="connsiteY67" fmla="*/ 2060027 h 6274675"/>
              <a:gd name="connsiteX68" fmla="*/ 2848304 w 4099035"/>
              <a:gd name="connsiteY68" fmla="*/ 1818289 h 6274675"/>
              <a:gd name="connsiteX69" fmla="*/ 2911366 w 4099035"/>
              <a:gd name="connsiteY69" fmla="*/ 1418896 h 6274675"/>
              <a:gd name="connsiteX70" fmla="*/ 2974428 w 4099035"/>
              <a:gd name="connsiteY70" fmla="*/ 1324303 h 6274675"/>
              <a:gd name="connsiteX71" fmla="*/ 2942897 w 4099035"/>
              <a:gd name="connsiteY71" fmla="*/ 1671145 h 6274675"/>
              <a:gd name="connsiteX72" fmla="*/ 3100552 w 4099035"/>
              <a:gd name="connsiteY72" fmla="*/ 2133600 h 6274675"/>
              <a:gd name="connsiteX73" fmla="*/ 3647090 w 4099035"/>
              <a:gd name="connsiteY73" fmla="*/ 2154620 h 6274675"/>
              <a:gd name="connsiteX74" fmla="*/ 3752194 w 4099035"/>
              <a:gd name="connsiteY74" fmla="*/ 1965434 h 6274675"/>
              <a:gd name="connsiteX75" fmla="*/ 3520966 w 4099035"/>
              <a:gd name="connsiteY75" fmla="*/ 1734207 h 6274675"/>
              <a:gd name="connsiteX76" fmla="*/ 3741683 w 4099035"/>
              <a:gd name="connsiteY76" fmla="*/ 1355834 h 6274675"/>
              <a:gd name="connsiteX77" fmla="*/ 3678621 w 4099035"/>
              <a:gd name="connsiteY77" fmla="*/ 767255 h 6274675"/>
              <a:gd name="connsiteX78" fmla="*/ 3605049 w 4099035"/>
              <a:gd name="connsiteY78" fmla="*/ 651641 h 6274675"/>
              <a:gd name="connsiteX79" fmla="*/ 3153104 w 4099035"/>
              <a:gd name="connsiteY79" fmla="*/ 420414 h 6274675"/>
              <a:gd name="connsiteX80" fmla="*/ 2900856 w 4099035"/>
              <a:gd name="connsiteY80" fmla="*/ 367862 h 6274675"/>
              <a:gd name="connsiteX81" fmla="*/ 2669628 w 4099035"/>
              <a:gd name="connsiteY81" fmla="*/ 10510 h 6274675"/>
              <a:gd name="connsiteX82" fmla="*/ 2511973 w 4099035"/>
              <a:gd name="connsiteY82" fmla="*/ 0 h 6274675"/>
              <a:gd name="connsiteX83" fmla="*/ 2406869 w 4099035"/>
              <a:gd name="connsiteY83" fmla="*/ 430924 h 6274675"/>
              <a:gd name="connsiteX84" fmla="*/ 2207173 w 4099035"/>
              <a:gd name="connsiteY84" fmla="*/ 630620 h 6274675"/>
              <a:gd name="connsiteX85" fmla="*/ 1912884 w 4099035"/>
              <a:gd name="connsiteY85" fmla="*/ 725214 h 6274675"/>
              <a:gd name="connsiteX86" fmla="*/ 1681656 w 4099035"/>
              <a:gd name="connsiteY86" fmla="*/ 756744 h 6274675"/>
              <a:gd name="connsiteX87" fmla="*/ 1450428 w 4099035"/>
              <a:gd name="connsiteY87" fmla="*/ 546538 h 6274675"/>
              <a:gd name="connsiteX88" fmla="*/ 1292773 w 4099035"/>
              <a:gd name="connsiteY88" fmla="*/ 252247 h 6274675"/>
              <a:gd name="connsiteX89" fmla="*/ 1208690 w 4099035"/>
              <a:gd name="connsiteY89" fmla="*/ 136634 h 6274675"/>
              <a:gd name="connsiteX0" fmla="*/ 1208690 w 4099035"/>
              <a:gd name="connsiteY0" fmla="*/ 136634 h 6274675"/>
              <a:gd name="connsiteX1" fmla="*/ 1019504 w 4099035"/>
              <a:gd name="connsiteY1" fmla="*/ 525517 h 6274675"/>
              <a:gd name="connsiteX2" fmla="*/ 483476 w 4099035"/>
              <a:gd name="connsiteY2" fmla="*/ 672662 h 6274675"/>
              <a:gd name="connsiteX3" fmla="*/ 168166 w 4099035"/>
              <a:gd name="connsiteY3" fmla="*/ 956441 h 6274675"/>
              <a:gd name="connsiteX4" fmla="*/ 168166 w 4099035"/>
              <a:gd name="connsiteY4" fmla="*/ 1229710 h 6274675"/>
              <a:gd name="connsiteX5" fmla="*/ 378373 w 4099035"/>
              <a:gd name="connsiteY5" fmla="*/ 1629103 h 6274675"/>
              <a:gd name="connsiteX6" fmla="*/ 557049 w 4099035"/>
              <a:gd name="connsiteY6" fmla="*/ 1839310 h 6274675"/>
              <a:gd name="connsiteX7" fmla="*/ 451945 w 4099035"/>
              <a:gd name="connsiteY7" fmla="*/ 2049517 h 6274675"/>
              <a:gd name="connsiteX8" fmla="*/ 714704 w 4099035"/>
              <a:gd name="connsiteY8" fmla="*/ 2102069 h 6274675"/>
              <a:gd name="connsiteX9" fmla="*/ 903890 w 4099035"/>
              <a:gd name="connsiteY9" fmla="*/ 1807779 h 6274675"/>
              <a:gd name="connsiteX10" fmla="*/ 840828 w 4099035"/>
              <a:gd name="connsiteY10" fmla="*/ 1387365 h 6274675"/>
              <a:gd name="connsiteX11" fmla="*/ 756745 w 4099035"/>
              <a:gd name="connsiteY11" fmla="*/ 1187669 h 6274675"/>
              <a:gd name="connsiteX12" fmla="*/ 935421 w 4099035"/>
              <a:gd name="connsiteY12" fmla="*/ 1145627 h 6274675"/>
              <a:gd name="connsiteX13" fmla="*/ 1103587 w 4099035"/>
              <a:gd name="connsiteY13" fmla="*/ 1618593 h 6274675"/>
              <a:gd name="connsiteX14" fmla="*/ 1135118 w 4099035"/>
              <a:gd name="connsiteY14" fmla="*/ 2028496 h 6274675"/>
              <a:gd name="connsiteX15" fmla="*/ 1082566 w 4099035"/>
              <a:gd name="connsiteY15" fmla="*/ 2501462 h 6274675"/>
              <a:gd name="connsiteX16" fmla="*/ 546538 w 4099035"/>
              <a:gd name="connsiteY16" fmla="*/ 3699641 h 6274675"/>
              <a:gd name="connsiteX17" fmla="*/ 557049 w 4099035"/>
              <a:gd name="connsiteY17" fmla="*/ 3804745 h 6274675"/>
              <a:gd name="connsiteX18" fmla="*/ 567559 w 4099035"/>
              <a:gd name="connsiteY18" fmla="*/ 3878317 h 6274675"/>
              <a:gd name="connsiteX19" fmla="*/ 567559 w 4099035"/>
              <a:gd name="connsiteY19" fmla="*/ 4004441 h 6274675"/>
              <a:gd name="connsiteX20" fmla="*/ 346842 w 4099035"/>
              <a:gd name="connsiteY20" fmla="*/ 4162096 h 6274675"/>
              <a:gd name="connsiteX21" fmla="*/ 294290 w 4099035"/>
              <a:gd name="connsiteY21" fmla="*/ 4708634 h 6274675"/>
              <a:gd name="connsiteX22" fmla="*/ 84083 w 4099035"/>
              <a:gd name="connsiteY22" fmla="*/ 5276193 h 6274675"/>
              <a:gd name="connsiteX23" fmla="*/ 0 w 4099035"/>
              <a:gd name="connsiteY23" fmla="*/ 5591503 h 6274675"/>
              <a:gd name="connsiteX24" fmla="*/ 157656 w 4099035"/>
              <a:gd name="connsiteY24" fmla="*/ 5644054 h 6274675"/>
              <a:gd name="connsiteX25" fmla="*/ 231228 w 4099035"/>
              <a:gd name="connsiteY25" fmla="*/ 5759669 h 6274675"/>
              <a:gd name="connsiteX26" fmla="*/ 567560 w 4099035"/>
              <a:gd name="connsiteY26" fmla="*/ 5770179 h 6274675"/>
              <a:gd name="connsiteX27" fmla="*/ 725214 w 4099035"/>
              <a:gd name="connsiteY27" fmla="*/ 5675585 h 6274675"/>
              <a:gd name="connsiteX28" fmla="*/ 725214 w 4099035"/>
              <a:gd name="connsiteY28" fmla="*/ 5549462 h 6274675"/>
              <a:gd name="connsiteX29" fmla="*/ 777765 w 4099035"/>
              <a:gd name="connsiteY29" fmla="*/ 5223641 h 6274675"/>
              <a:gd name="connsiteX30" fmla="*/ 840828 w 4099035"/>
              <a:gd name="connsiteY30" fmla="*/ 4708634 h 6274675"/>
              <a:gd name="connsiteX31" fmla="*/ 966952 w 4099035"/>
              <a:gd name="connsiteY31" fmla="*/ 4593020 h 6274675"/>
              <a:gd name="connsiteX32" fmla="*/ 977463 w 4099035"/>
              <a:gd name="connsiteY32" fmla="*/ 5307724 h 6274675"/>
              <a:gd name="connsiteX33" fmla="*/ 1051035 w 4099035"/>
              <a:gd name="connsiteY33" fmla="*/ 5412827 h 6274675"/>
              <a:gd name="connsiteX34" fmla="*/ 1187670 w 4099035"/>
              <a:gd name="connsiteY34" fmla="*/ 5496909 h 6274675"/>
              <a:gd name="connsiteX35" fmla="*/ 1439917 w 4099035"/>
              <a:gd name="connsiteY35" fmla="*/ 5507421 h 6274675"/>
              <a:gd name="connsiteX36" fmla="*/ 1534511 w 4099035"/>
              <a:gd name="connsiteY36" fmla="*/ 5391807 h 6274675"/>
              <a:gd name="connsiteX37" fmla="*/ 1671145 w 4099035"/>
              <a:gd name="connsiteY37" fmla="*/ 4750675 h 6274675"/>
              <a:gd name="connsiteX38" fmla="*/ 1776249 w 4099035"/>
              <a:gd name="connsiteY38" fmla="*/ 4309242 h 6274675"/>
              <a:gd name="connsiteX39" fmla="*/ 2154622 w 4099035"/>
              <a:gd name="connsiteY39" fmla="*/ 4424854 h 6274675"/>
              <a:gd name="connsiteX40" fmla="*/ 2301766 w 4099035"/>
              <a:gd name="connsiteY40" fmla="*/ 4845270 h 6274675"/>
              <a:gd name="connsiteX41" fmla="*/ 2364828 w 4099035"/>
              <a:gd name="connsiteY41" fmla="*/ 5402317 h 6274675"/>
              <a:gd name="connsiteX42" fmla="*/ 2438400 w 4099035"/>
              <a:gd name="connsiteY42" fmla="*/ 5749158 h 6274675"/>
              <a:gd name="connsiteX43" fmla="*/ 2501464 w 4099035"/>
              <a:gd name="connsiteY43" fmla="*/ 5927833 h 6274675"/>
              <a:gd name="connsiteX44" fmla="*/ 2659118 w 4099035"/>
              <a:gd name="connsiteY44" fmla="*/ 6096000 h 6274675"/>
              <a:gd name="connsiteX45" fmla="*/ 2806263 w 4099035"/>
              <a:gd name="connsiteY45" fmla="*/ 6064469 h 6274675"/>
              <a:gd name="connsiteX46" fmla="*/ 2921877 w 4099035"/>
              <a:gd name="connsiteY46" fmla="*/ 6053958 h 6274675"/>
              <a:gd name="connsiteX47" fmla="*/ 2858814 w 4099035"/>
              <a:gd name="connsiteY47" fmla="*/ 5822731 h 6274675"/>
              <a:gd name="connsiteX48" fmla="*/ 2764221 w 4099035"/>
              <a:gd name="connsiteY48" fmla="*/ 5559972 h 6274675"/>
              <a:gd name="connsiteX49" fmla="*/ 2974428 w 4099035"/>
              <a:gd name="connsiteY49" fmla="*/ 5318234 h 6274675"/>
              <a:gd name="connsiteX50" fmla="*/ 3005959 w 4099035"/>
              <a:gd name="connsiteY50" fmla="*/ 4897820 h 6274675"/>
              <a:gd name="connsiteX51" fmla="*/ 3058511 w 4099035"/>
              <a:gd name="connsiteY51" fmla="*/ 4666593 h 6274675"/>
              <a:gd name="connsiteX52" fmla="*/ 3289738 w 4099035"/>
              <a:gd name="connsiteY52" fmla="*/ 4855779 h 6274675"/>
              <a:gd name="connsiteX53" fmla="*/ 3153104 w 4099035"/>
              <a:gd name="connsiteY53" fmla="*/ 5402317 h 6274675"/>
              <a:gd name="connsiteX54" fmla="*/ 3048000 w 4099035"/>
              <a:gd name="connsiteY54" fmla="*/ 6011917 h 6274675"/>
              <a:gd name="connsiteX55" fmla="*/ 3142593 w 4099035"/>
              <a:gd name="connsiteY55" fmla="*/ 6053958 h 6274675"/>
              <a:gd name="connsiteX56" fmla="*/ 3342290 w 4099035"/>
              <a:gd name="connsiteY56" fmla="*/ 6190594 h 6274675"/>
              <a:gd name="connsiteX57" fmla="*/ 3678621 w 4099035"/>
              <a:gd name="connsiteY57" fmla="*/ 6117020 h 6274675"/>
              <a:gd name="connsiteX58" fmla="*/ 3836277 w 4099035"/>
              <a:gd name="connsiteY58" fmla="*/ 6274675 h 6274675"/>
              <a:gd name="connsiteX59" fmla="*/ 3993932 w 4099035"/>
              <a:gd name="connsiteY59" fmla="*/ 6085489 h 6274675"/>
              <a:gd name="connsiteX60" fmla="*/ 4099035 w 4099035"/>
              <a:gd name="connsiteY60" fmla="*/ 5307724 h 6274675"/>
              <a:gd name="connsiteX61" fmla="*/ 4035973 w 4099035"/>
              <a:gd name="connsiteY61" fmla="*/ 4624552 h 6274675"/>
              <a:gd name="connsiteX62" fmla="*/ 4025463 w 4099035"/>
              <a:gd name="connsiteY62" fmla="*/ 4309241 h 6274675"/>
              <a:gd name="connsiteX63" fmla="*/ 3752194 w 4099035"/>
              <a:gd name="connsiteY63" fmla="*/ 3993931 h 6274675"/>
              <a:gd name="connsiteX64" fmla="*/ 3541987 w 4099035"/>
              <a:gd name="connsiteY64" fmla="*/ 3174124 h 6274675"/>
              <a:gd name="connsiteX65" fmla="*/ 3363311 w 4099035"/>
              <a:gd name="connsiteY65" fmla="*/ 2680138 h 6274675"/>
              <a:gd name="connsiteX66" fmla="*/ 3174125 w 4099035"/>
              <a:gd name="connsiteY66" fmla="*/ 2427889 h 6274675"/>
              <a:gd name="connsiteX67" fmla="*/ 2995449 w 4099035"/>
              <a:gd name="connsiteY67" fmla="*/ 2060027 h 6274675"/>
              <a:gd name="connsiteX68" fmla="*/ 2848304 w 4099035"/>
              <a:gd name="connsiteY68" fmla="*/ 1818289 h 6274675"/>
              <a:gd name="connsiteX69" fmla="*/ 2911366 w 4099035"/>
              <a:gd name="connsiteY69" fmla="*/ 1418896 h 6274675"/>
              <a:gd name="connsiteX70" fmla="*/ 2974428 w 4099035"/>
              <a:gd name="connsiteY70" fmla="*/ 1324303 h 6274675"/>
              <a:gd name="connsiteX71" fmla="*/ 2942897 w 4099035"/>
              <a:gd name="connsiteY71" fmla="*/ 1671145 h 6274675"/>
              <a:gd name="connsiteX72" fmla="*/ 3100552 w 4099035"/>
              <a:gd name="connsiteY72" fmla="*/ 2133600 h 6274675"/>
              <a:gd name="connsiteX73" fmla="*/ 3647090 w 4099035"/>
              <a:gd name="connsiteY73" fmla="*/ 2154620 h 6274675"/>
              <a:gd name="connsiteX74" fmla="*/ 3752194 w 4099035"/>
              <a:gd name="connsiteY74" fmla="*/ 1965434 h 6274675"/>
              <a:gd name="connsiteX75" fmla="*/ 3520966 w 4099035"/>
              <a:gd name="connsiteY75" fmla="*/ 1734207 h 6274675"/>
              <a:gd name="connsiteX76" fmla="*/ 3741683 w 4099035"/>
              <a:gd name="connsiteY76" fmla="*/ 1355834 h 6274675"/>
              <a:gd name="connsiteX77" fmla="*/ 3678621 w 4099035"/>
              <a:gd name="connsiteY77" fmla="*/ 767255 h 6274675"/>
              <a:gd name="connsiteX78" fmla="*/ 3605049 w 4099035"/>
              <a:gd name="connsiteY78" fmla="*/ 651641 h 6274675"/>
              <a:gd name="connsiteX79" fmla="*/ 3153104 w 4099035"/>
              <a:gd name="connsiteY79" fmla="*/ 420414 h 6274675"/>
              <a:gd name="connsiteX80" fmla="*/ 2900856 w 4099035"/>
              <a:gd name="connsiteY80" fmla="*/ 367862 h 6274675"/>
              <a:gd name="connsiteX81" fmla="*/ 2669628 w 4099035"/>
              <a:gd name="connsiteY81" fmla="*/ 10510 h 6274675"/>
              <a:gd name="connsiteX82" fmla="*/ 2511973 w 4099035"/>
              <a:gd name="connsiteY82" fmla="*/ 0 h 6274675"/>
              <a:gd name="connsiteX83" fmla="*/ 2406869 w 4099035"/>
              <a:gd name="connsiteY83" fmla="*/ 430924 h 6274675"/>
              <a:gd name="connsiteX84" fmla="*/ 2207173 w 4099035"/>
              <a:gd name="connsiteY84" fmla="*/ 630620 h 6274675"/>
              <a:gd name="connsiteX85" fmla="*/ 1912884 w 4099035"/>
              <a:gd name="connsiteY85" fmla="*/ 725214 h 6274675"/>
              <a:gd name="connsiteX86" fmla="*/ 1681656 w 4099035"/>
              <a:gd name="connsiteY86" fmla="*/ 756744 h 6274675"/>
              <a:gd name="connsiteX87" fmla="*/ 1450428 w 4099035"/>
              <a:gd name="connsiteY87" fmla="*/ 546538 h 6274675"/>
              <a:gd name="connsiteX88" fmla="*/ 1292773 w 4099035"/>
              <a:gd name="connsiteY88" fmla="*/ 252247 h 6274675"/>
              <a:gd name="connsiteX89" fmla="*/ 1208690 w 4099035"/>
              <a:gd name="connsiteY89" fmla="*/ 136634 h 6274675"/>
              <a:gd name="connsiteX0" fmla="*/ 1208690 w 4099035"/>
              <a:gd name="connsiteY0" fmla="*/ 136634 h 6312933"/>
              <a:gd name="connsiteX1" fmla="*/ 1019504 w 4099035"/>
              <a:gd name="connsiteY1" fmla="*/ 525517 h 6312933"/>
              <a:gd name="connsiteX2" fmla="*/ 483476 w 4099035"/>
              <a:gd name="connsiteY2" fmla="*/ 672662 h 6312933"/>
              <a:gd name="connsiteX3" fmla="*/ 168166 w 4099035"/>
              <a:gd name="connsiteY3" fmla="*/ 956441 h 6312933"/>
              <a:gd name="connsiteX4" fmla="*/ 168166 w 4099035"/>
              <a:gd name="connsiteY4" fmla="*/ 1229710 h 6312933"/>
              <a:gd name="connsiteX5" fmla="*/ 378373 w 4099035"/>
              <a:gd name="connsiteY5" fmla="*/ 1629103 h 6312933"/>
              <a:gd name="connsiteX6" fmla="*/ 557049 w 4099035"/>
              <a:gd name="connsiteY6" fmla="*/ 1839310 h 6312933"/>
              <a:gd name="connsiteX7" fmla="*/ 451945 w 4099035"/>
              <a:gd name="connsiteY7" fmla="*/ 2049517 h 6312933"/>
              <a:gd name="connsiteX8" fmla="*/ 714704 w 4099035"/>
              <a:gd name="connsiteY8" fmla="*/ 2102069 h 6312933"/>
              <a:gd name="connsiteX9" fmla="*/ 903890 w 4099035"/>
              <a:gd name="connsiteY9" fmla="*/ 1807779 h 6312933"/>
              <a:gd name="connsiteX10" fmla="*/ 840828 w 4099035"/>
              <a:gd name="connsiteY10" fmla="*/ 1387365 h 6312933"/>
              <a:gd name="connsiteX11" fmla="*/ 756745 w 4099035"/>
              <a:gd name="connsiteY11" fmla="*/ 1187669 h 6312933"/>
              <a:gd name="connsiteX12" fmla="*/ 935421 w 4099035"/>
              <a:gd name="connsiteY12" fmla="*/ 1145627 h 6312933"/>
              <a:gd name="connsiteX13" fmla="*/ 1103587 w 4099035"/>
              <a:gd name="connsiteY13" fmla="*/ 1618593 h 6312933"/>
              <a:gd name="connsiteX14" fmla="*/ 1135118 w 4099035"/>
              <a:gd name="connsiteY14" fmla="*/ 2028496 h 6312933"/>
              <a:gd name="connsiteX15" fmla="*/ 1082566 w 4099035"/>
              <a:gd name="connsiteY15" fmla="*/ 2501462 h 6312933"/>
              <a:gd name="connsiteX16" fmla="*/ 546538 w 4099035"/>
              <a:gd name="connsiteY16" fmla="*/ 3699641 h 6312933"/>
              <a:gd name="connsiteX17" fmla="*/ 557049 w 4099035"/>
              <a:gd name="connsiteY17" fmla="*/ 3804745 h 6312933"/>
              <a:gd name="connsiteX18" fmla="*/ 567559 w 4099035"/>
              <a:gd name="connsiteY18" fmla="*/ 3878317 h 6312933"/>
              <a:gd name="connsiteX19" fmla="*/ 567559 w 4099035"/>
              <a:gd name="connsiteY19" fmla="*/ 4004441 h 6312933"/>
              <a:gd name="connsiteX20" fmla="*/ 346842 w 4099035"/>
              <a:gd name="connsiteY20" fmla="*/ 4162096 h 6312933"/>
              <a:gd name="connsiteX21" fmla="*/ 294290 w 4099035"/>
              <a:gd name="connsiteY21" fmla="*/ 4708634 h 6312933"/>
              <a:gd name="connsiteX22" fmla="*/ 84083 w 4099035"/>
              <a:gd name="connsiteY22" fmla="*/ 5276193 h 6312933"/>
              <a:gd name="connsiteX23" fmla="*/ 0 w 4099035"/>
              <a:gd name="connsiteY23" fmla="*/ 5591503 h 6312933"/>
              <a:gd name="connsiteX24" fmla="*/ 157656 w 4099035"/>
              <a:gd name="connsiteY24" fmla="*/ 5644054 h 6312933"/>
              <a:gd name="connsiteX25" fmla="*/ 231228 w 4099035"/>
              <a:gd name="connsiteY25" fmla="*/ 5759669 h 6312933"/>
              <a:gd name="connsiteX26" fmla="*/ 567560 w 4099035"/>
              <a:gd name="connsiteY26" fmla="*/ 5770179 h 6312933"/>
              <a:gd name="connsiteX27" fmla="*/ 725214 w 4099035"/>
              <a:gd name="connsiteY27" fmla="*/ 5675585 h 6312933"/>
              <a:gd name="connsiteX28" fmla="*/ 725214 w 4099035"/>
              <a:gd name="connsiteY28" fmla="*/ 5549462 h 6312933"/>
              <a:gd name="connsiteX29" fmla="*/ 777765 w 4099035"/>
              <a:gd name="connsiteY29" fmla="*/ 5223641 h 6312933"/>
              <a:gd name="connsiteX30" fmla="*/ 840828 w 4099035"/>
              <a:gd name="connsiteY30" fmla="*/ 4708634 h 6312933"/>
              <a:gd name="connsiteX31" fmla="*/ 966952 w 4099035"/>
              <a:gd name="connsiteY31" fmla="*/ 4593020 h 6312933"/>
              <a:gd name="connsiteX32" fmla="*/ 977463 w 4099035"/>
              <a:gd name="connsiteY32" fmla="*/ 5307724 h 6312933"/>
              <a:gd name="connsiteX33" fmla="*/ 1051035 w 4099035"/>
              <a:gd name="connsiteY33" fmla="*/ 5412827 h 6312933"/>
              <a:gd name="connsiteX34" fmla="*/ 1187670 w 4099035"/>
              <a:gd name="connsiteY34" fmla="*/ 5496909 h 6312933"/>
              <a:gd name="connsiteX35" fmla="*/ 1439917 w 4099035"/>
              <a:gd name="connsiteY35" fmla="*/ 5507421 h 6312933"/>
              <a:gd name="connsiteX36" fmla="*/ 1534511 w 4099035"/>
              <a:gd name="connsiteY36" fmla="*/ 5391807 h 6312933"/>
              <a:gd name="connsiteX37" fmla="*/ 1671145 w 4099035"/>
              <a:gd name="connsiteY37" fmla="*/ 4750675 h 6312933"/>
              <a:gd name="connsiteX38" fmla="*/ 1776249 w 4099035"/>
              <a:gd name="connsiteY38" fmla="*/ 4309242 h 6312933"/>
              <a:gd name="connsiteX39" fmla="*/ 2154622 w 4099035"/>
              <a:gd name="connsiteY39" fmla="*/ 4424854 h 6312933"/>
              <a:gd name="connsiteX40" fmla="*/ 2301766 w 4099035"/>
              <a:gd name="connsiteY40" fmla="*/ 4845270 h 6312933"/>
              <a:gd name="connsiteX41" fmla="*/ 2364828 w 4099035"/>
              <a:gd name="connsiteY41" fmla="*/ 5402317 h 6312933"/>
              <a:gd name="connsiteX42" fmla="*/ 2438400 w 4099035"/>
              <a:gd name="connsiteY42" fmla="*/ 5749158 h 6312933"/>
              <a:gd name="connsiteX43" fmla="*/ 2501464 w 4099035"/>
              <a:gd name="connsiteY43" fmla="*/ 5927833 h 6312933"/>
              <a:gd name="connsiteX44" fmla="*/ 2659118 w 4099035"/>
              <a:gd name="connsiteY44" fmla="*/ 6096000 h 6312933"/>
              <a:gd name="connsiteX45" fmla="*/ 2806263 w 4099035"/>
              <a:gd name="connsiteY45" fmla="*/ 6064469 h 6312933"/>
              <a:gd name="connsiteX46" fmla="*/ 2921877 w 4099035"/>
              <a:gd name="connsiteY46" fmla="*/ 6053958 h 6312933"/>
              <a:gd name="connsiteX47" fmla="*/ 2858814 w 4099035"/>
              <a:gd name="connsiteY47" fmla="*/ 5822731 h 6312933"/>
              <a:gd name="connsiteX48" fmla="*/ 2764221 w 4099035"/>
              <a:gd name="connsiteY48" fmla="*/ 5559972 h 6312933"/>
              <a:gd name="connsiteX49" fmla="*/ 2974428 w 4099035"/>
              <a:gd name="connsiteY49" fmla="*/ 5318234 h 6312933"/>
              <a:gd name="connsiteX50" fmla="*/ 3005959 w 4099035"/>
              <a:gd name="connsiteY50" fmla="*/ 4897820 h 6312933"/>
              <a:gd name="connsiteX51" fmla="*/ 3058511 w 4099035"/>
              <a:gd name="connsiteY51" fmla="*/ 4666593 h 6312933"/>
              <a:gd name="connsiteX52" fmla="*/ 3289738 w 4099035"/>
              <a:gd name="connsiteY52" fmla="*/ 4855779 h 6312933"/>
              <a:gd name="connsiteX53" fmla="*/ 3153104 w 4099035"/>
              <a:gd name="connsiteY53" fmla="*/ 5402317 h 6312933"/>
              <a:gd name="connsiteX54" fmla="*/ 3048000 w 4099035"/>
              <a:gd name="connsiteY54" fmla="*/ 6011917 h 6312933"/>
              <a:gd name="connsiteX55" fmla="*/ 3142593 w 4099035"/>
              <a:gd name="connsiteY55" fmla="*/ 6053958 h 6312933"/>
              <a:gd name="connsiteX56" fmla="*/ 3342290 w 4099035"/>
              <a:gd name="connsiteY56" fmla="*/ 6190594 h 6312933"/>
              <a:gd name="connsiteX57" fmla="*/ 3699641 w 4099035"/>
              <a:gd name="connsiteY57" fmla="*/ 6264165 h 6312933"/>
              <a:gd name="connsiteX58" fmla="*/ 3836277 w 4099035"/>
              <a:gd name="connsiteY58" fmla="*/ 6274675 h 6312933"/>
              <a:gd name="connsiteX59" fmla="*/ 3993932 w 4099035"/>
              <a:gd name="connsiteY59" fmla="*/ 6085489 h 6312933"/>
              <a:gd name="connsiteX60" fmla="*/ 4099035 w 4099035"/>
              <a:gd name="connsiteY60" fmla="*/ 5307724 h 6312933"/>
              <a:gd name="connsiteX61" fmla="*/ 4035973 w 4099035"/>
              <a:gd name="connsiteY61" fmla="*/ 4624552 h 6312933"/>
              <a:gd name="connsiteX62" fmla="*/ 4025463 w 4099035"/>
              <a:gd name="connsiteY62" fmla="*/ 4309241 h 6312933"/>
              <a:gd name="connsiteX63" fmla="*/ 3752194 w 4099035"/>
              <a:gd name="connsiteY63" fmla="*/ 3993931 h 6312933"/>
              <a:gd name="connsiteX64" fmla="*/ 3541987 w 4099035"/>
              <a:gd name="connsiteY64" fmla="*/ 3174124 h 6312933"/>
              <a:gd name="connsiteX65" fmla="*/ 3363311 w 4099035"/>
              <a:gd name="connsiteY65" fmla="*/ 2680138 h 6312933"/>
              <a:gd name="connsiteX66" fmla="*/ 3174125 w 4099035"/>
              <a:gd name="connsiteY66" fmla="*/ 2427889 h 6312933"/>
              <a:gd name="connsiteX67" fmla="*/ 2995449 w 4099035"/>
              <a:gd name="connsiteY67" fmla="*/ 2060027 h 6312933"/>
              <a:gd name="connsiteX68" fmla="*/ 2848304 w 4099035"/>
              <a:gd name="connsiteY68" fmla="*/ 1818289 h 6312933"/>
              <a:gd name="connsiteX69" fmla="*/ 2911366 w 4099035"/>
              <a:gd name="connsiteY69" fmla="*/ 1418896 h 6312933"/>
              <a:gd name="connsiteX70" fmla="*/ 2974428 w 4099035"/>
              <a:gd name="connsiteY70" fmla="*/ 1324303 h 6312933"/>
              <a:gd name="connsiteX71" fmla="*/ 2942897 w 4099035"/>
              <a:gd name="connsiteY71" fmla="*/ 1671145 h 6312933"/>
              <a:gd name="connsiteX72" fmla="*/ 3100552 w 4099035"/>
              <a:gd name="connsiteY72" fmla="*/ 2133600 h 6312933"/>
              <a:gd name="connsiteX73" fmla="*/ 3647090 w 4099035"/>
              <a:gd name="connsiteY73" fmla="*/ 2154620 h 6312933"/>
              <a:gd name="connsiteX74" fmla="*/ 3752194 w 4099035"/>
              <a:gd name="connsiteY74" fmla="*/ 1965434 h 6312933"/>
              <a:gd name="connsiteX75" fmla="*/ 3520966 w 4099035"/>
              <a:gd name="connsiteY75" fmla="*/ 1734207 h 6312933"/>
              <a:gd name="connsiteX76" fmla="*/ 3741683 w 4099035"/>
              <a:gd name="connsiteY76" fmla="*/ 1355834 h 6312933"/>
              <a:gd name="connsiteX77" fmla="*/ 3678621 w 4099035"/>
              <a:gd name="connsiteY77" fmla="*/ 767255 h 6312933"/>
              <a:gd name="connsiteX78" fmla="*/ 3605049 w 4099035"/>
              <a:gd name="connsiteY78" fmla="*/ 651641 h 6312933"/>
              <a:gd name="connsiteX79" fmla="*/ 3153104 w 4099035"/>
              <a:gd name="connsiteY79" fmla="*/ 420414 h 6312933"/>
              <a:gd name="connsiteX80" fmla="*/ 2900856 w 4099035"/>
              <a:gd name="connsiteY80" fmla="*/ 367862 h 6312933"/>
              <a:gd name="connsiteX81" fmla="*/ 2669628 w 4099035"/>
              <a:gd name="connsiteY81" fmla="*/ 10510 h 6312933"/>
              <a:gd name="connsiteX82" fmla="*/ 2511973 w 4099035"/>
              <a:gd name="connsiteY82" fmla="*/ 0 h 6312933"/>
              <a:gd name="connsiteX83" fmla="*/ 2406869 w 4099035"/>
              <a:gd name="connsiteY83" fmla="*/ 430924 h 6312933"/>
              <a:gd name="connsiteX84" fmla="*/ 2207173 w 4099035"/>
              <a:gd name="connsiteY84" fmla="*/ 630620 h 6312933"/>
              <a:gd name="connsiteX85" fmla="*/ 1912884 w 4099035"/>
              <a:gd name="connsiteY85" fmla="*/ 725214 h 6312933"/>
              <a:gd name="connsiteX86" fmla="*/ 1681656 w 4099035"/>
              <a:gd name="connsiteY86" fmla="*/ 756744 h 6312933"/>
              <a:gd name="connsiteX87" fmla="*/ 1450428 w 4099035"/>
              <a:gd name="connsiteY87" fmla="*/ 546538 h 6312933"/>
              <a:gd name="connsiteX88" fmla="*/ 1292773 w 4099035"/>
              <a:gd name="connsiteY88" fmla="*/ 252247 h 6312933"/>
              <a:gd name="connsiteX89" fmla="*/ 1208690 w 4099035"/>
              <a:gd name="connsiteY89" fmla="*/ 136634 h 6312933"/>
              <a:gd name="connsiteX0" fmla="*/ 1208690 w 4099035"/>
              <a:gd name="connsiteY0" fmla="*/ 136634 h 6312933"/>
              <a:gd name="connsiteX1" fmla="*/ 1019504 w 4099035"/>
              <a:gd name="connsiteY1" fmla="*/ 525517 h 6312933"/>
              <a:gd name="connsiteX2" fmla="*/ 483476 w 4099035"/>
              <a:gd name="connsiteY2" fmla="*/ 672662 h 6312933"/>
              <a:gd name="connsiteX3" fmla="*/ 168166 w 4099035"/>
              <a:gd name="connsiteY3" fmla="*/ 956441 h 6312933"/>
              <a:gd name="connsiteX4" fmla="*/ 168166 w 4099035"/>
              <a:gd name="connsiteY4" fmla="*/ 1229710 h 6312933"/>
              <a:gd name="connsiteX5" fmla="*/ 378373 w 4099035"/>
              <a:gd name="connsiteY5" fmla="*/ 1629103 h 6312933"/>
              <a:gd name="connsiteX6" fmla="*/ 557049 w 4099035"/>
              <a:gd name="connsiteY6" fmla="*/ 1839310 h 6312933"/>
              <a:gd name="connsiteX7" fmla="*/ 451945 w 4099035"/>
              <a:gd name="connsiteY7" fmla="*/ 2049517 h 6312933"/>
              <a:gd name="connsiteX8" fmla="*/ 714704 w 4099035"/>
              <a:gd name="connsiteY8" fmla="*/ 2102069 h 6312933"/>
              <a:gd name="connsiteX9" fmla="*/ 903890 w 4099035"/>
              <a:gd name="connsiteY9" fmla="*/ 1807779 h 6312933"/>
              <a:gd name="connsiteX10" fmla="*/ 840828 w 4099035"/>
              <a:gd name="connsiteY10" fmla="*/ 1387365 h 6312933"/>
              <a:gd name="connsiteX11" fmla="*/ 756745 w 4099035"/>
              <a:gd name="connsiteY11" fmla="*/ 1187669 h 6312933"/>
              <a:gd name="connsiteX12" fmla="*/ 935421 w 4099035"/>
              <a:gd name="connsiteY12" fmla="*/ 1145627 h 6312933"/>
              <a:gd name="connsiteX13" fmla="*/ 1103587 w 4099035"/>
              <a:gd name="connsiteY13" fmla="*/ 1618593 h 6312933"/>
              <a:gd name="connsiteX14" fmla="*/ 1135118 w 4099035"/>
              <a:gd name="connsiteY14" fmla="*/ 2028496 h 6312933"/>
              <a:gd name="connsiteX15" fmla="*/ 1082566 w 4099035"/>
              <a:gd name="connsiteY15" fmla="*/ 2501462 h 6312933"/>
              <a:gd name="connsiteX16" fmla="*/ 546538 w 4099035"/>
              <a:gd name="connsiteY16" fmla="*/ 3699641 h 6312933"/>
              <a:gd name="connsiteX17" fmla="*/ 557049 w 4099035"/>
              <a:gd name="connsiteY17" fmla="*/ 3804745 h 6312933"/>
              <a:gd name="connsiteX18" fmla="*/ 567559 w 4099035"/>
              <a:gd name="connsiteY18" fmla="*/ 3878317 h 6312933"/>
              <a:gd name="connsiteX19" fmla="*/ 567559 w 4099035"/>
              <a:gd name="connsiteY19" fmla="*/ 4004441 h 6312933"/>
              <a:gd name="connsiteX20" fmla="*/ 346842 w 4099035"/>
              <a:gd name="connsiteY20" fmla="*/ 4162096 h 6312933"/>
              <a:gd name="connsiteX21" fmla="*/ 294290 w 4099035"/>
              <a:gd name="connsiteY21" fmla="*/ 4708634 h 6312933"/>
              <a:gd name="connsiteX22" fmla="*/ 84083 w 4099035"/>
              <a:gd name="connsiteY22" fmla="*/ 5276193 h 6312933"/>
              <a:gd name="connsiteX23" fmla="*/ 0 w 4099035"/>
              <a:gd name="connsiteY23" fmla="*/ 5591503 h 6312933"/>
              <a:gd name="connsiteX24" fmla="*/ 157656 w 4099035"/>
              <a:gd name="connsiteY24" fmla="*/ 5644054 h 6312933"/>
              <a:gd name="connsiteX25" fmla="*/ 231228 w 4099035"/>
              <a:gd name="connsiteY25" fmla="*/ 5759669 h 6312933"/>
              <a:gd name="connsiteX26" fmla="*/ 567560 w 4099035"/>
              <a:gd name="connsiteY26" fmla="*/ 5770179 h 6312933"/>
              <a:gd name="connsiteX27" fmla="*/ 725214 w 4099035"/>
              <a:gd name="connsiteY27" fmla="*/ 5675585 h 6312933"/>
              <a:gd name="connsiteX28" fmla="*/ 725214 w 4099035"/>
              <a:gd name="connsiteY28" fmla="*/ 5549462 h 6312933"/>
              <a:gd name="connsiteX29" fmla="*/ 777765 w 4099035"/>
              <a:gd name="connsiteY29" fmla="*/ 5223641 h 6312933"/>
              <a:gd name="connsiteX30" fmla="*/ 840828 w 4099035"/>
              <a:gd name="connsiteY30" fmla="*/ 4708634 h 6312933"/>
              <a:gd name="connsiteX31" fmla="*/ 966952 w 4099035"/>
              <a:gd name="connsiteY31" fmla="*/ 4593020 h 6312933"/>
              <a:gd name="connsiteX32" fmla="*/ 977463 w 4099035"/>
              <a:gd name="connsiteY32" fmla="*/ 5307724 h 6312933"/>
              <a:gd name="connsiteX33" fmla="*/ 1051035 w 4099035"/>
              <a:gd name="connsiteY33" fmla="*/ 5412827 h 6312933"/>
              <a:gd name="connsiteX34" fmla="*/ 1187670 w 4099035"/>
              <a:gd name="connsiteY34" fmla="*/ 5496909 h 6312933"/>
              <a:gd name="connsiteX35" fmla="*/ 1439917 w 4099035"/>
              <a:gd name="connsiteY35" fmla="*/ 5507421 h 6312933"/>
              <a:gd name="connsiteX36" fmla="*/ 1534511 w 4099035"/>
              <a:gd name="connsiteY36" fmla="*/ 5391807 h 6312933"/>
              <a:gd name="connsiteX37" fmla="*/ 1671145 w 4099035"/>
              <a:gd name="connsiteY37" fmla="*/ 4750675 h 6312933"/>
              <a:gd name="connsiteX38" fmla="*/ 1776249 w 4099035"/>
              <a:gd name="connsiteY38" fmla="*/ 4309242 h 6312933"/>
              <a:gd name="connsiteX39" fmla="*/ 2154622 w 4099035"/>
              <a:gd name="connsiteY39" fmla="*/ 4424854 h 6312933"/>
              <a:gd name="connsiteX40" fmla="*/ 2301766 w 4099035"/>
              <a:gd name="connsiteY40" fmla="*/ 4845270 h 6312933"/>
              <a:gd name="connsiteX41" fmla="*/ 2364828 w 4099035"/>
              <a:gd name="connsiteY41" fmla="*/ 5402317 h 6312933"/>
              <a:gd name="connsiteX42" fmla="*/ 2438400 w 4099035"/>
              <a:gd name="connsiteY42" fmla="*/ 5749158 h 6312933"/>
              <a:gd name="connsiteX43" fmla="*/ 2501464 w 4099035"/>
              <a:gd name="connsiteY43" fmla="*/ 5927833 h 6312933"/>
              <a:gd name="connsiteX44" fmla="*/ 2659118 w 4099035"/>
              <a:gd name="connsiteY44" fmla="*/ 6096000 h 6312933"/>
              <a:gd name="connsiteX45" fmla="*/ 2806263 w 4099035"/>
              <a:gd name="connsiteY45" fmla="*/ 6064469 h 6312933"/>
              <a:gd name="connsiteX46" fmla="*/ 2921877 w 4099035"/>
              <a:gd name="connsiteY46" fmla="*/ 6053958 h 6312933"/>
              <a:gd name="connsiteX47" fmla="*/ 2858814 w 4099035"/>
              <a:gd name="connsiteY47" fmla="*/ 5822731 h 6312933"/>
              <a:gd name="connsiteX48" fmla="*/ 2764221 w 4099035"/>
              <a:gd name="connsiteY48" fmla="*/ 5559972 h 6312933"/>
              <a:gd name="connsiteX49" fmla="*/ 2974428 w 4099035"/>
              <a:gd name="connsiteY49" fmla="*/ 5318234 h 6312933"/>
              <a:gd name="connsiteX50" fmla="*/ 3005959 w 4099035"/>
              <a:gd name="connsiteY50" fmla="*/ 4897820 h 6312933"/>
              <a:gd name="connsiteX51" fmla="*/ 3058511 w 4099035"/>
              <a:gd name="connsiteY51" fmla="*/ 4666593 h 6312933"/>
              <a:gd name="connsiteX52" fmla="*/ 3289738 w 4099035"/>
              <a:gd name="connsiteY52" fmla="*/ 4855779 h 6312933"/>
              <a:gd name="connsiteX53" fmla="*/ 3153104 w 4099035"/>
              <a:gd name="connsiteY53" fmla="*/ 5402317 h 6312933"/>
              <a:gd name="connsiteX54" fmla="*/ 3048000 w 4099035"/>
              <a:gd name="connsiteY54" fmla="*/ 6011917 h 6312933"/>
              <a:gd name="connsiteX55" fmla="*/ 3142593 w 4099035"/>
              <a:gd name="connsiteY55" fmla="*/ 6053958 h 6312933"/>
              <a:gd name="connsiteX56" fmla="*/ 3342290 w 4099035"/>
              <a:gd name="connsiteY56" fmla="*/ 6190594 h 6312933"/>
              <a:gd name="connsiteX57" fmla="*/ 3699641 w 4099035"/>
              <a:gd name="connsiteY57" fmla="*/ 6264165 h 6312933"/>
              <a:gd name="connsiteX58" fmla="*/ 3836277 w 4099035"/>
              <a:gd name="connsiteY58" fmla="*/ 6274675 h 6312933"/>
              <a:gd name="connsiteX59" fmla="*/ 3825767 w 4099035"/>
              <a:gd name="connsiteY59" fmla="*/ 5948855 h 6312933"/>
              <a:gd name="connsiteX60" fmla="*/ 4099035 w 4099035"/>
              <a:gd name="connsiteY60" fmla="*/ 5307724 h 6312933"/>
              <a:gd name="connsiteX61" fmla="*/ 4035973 w 4099035"/>
              <a:gd name="connsiteY61" fmla="*/ 4624552 h 6312933"/>
              <a:gd name="connsiteX62" fmla="*/ 4025463 w 4099035"/>
              <a:gd name="connsiteY62" fmla="*/ 4309241 h 6312933"/>
              <a:gd name="connsiteX63" fmla="*/ 3752194 w 4099035"/>
              <a:gd name="connsiteY63" fmla="*/ 3993931 h 6312933"/>
              <a:gd name="connsiteX64" fmla="*/ 3541987 w 4099035"/>
              <a:gd name="connsiteY64" fmla="*/ 3174124 h 6312933"/>
              <a:gd name="connsiteX65" fmla="*/ 3363311 w 4099035"/>
              <a:gd name="connsiteY65" fmla="*/ 2680138 h 6312933"/>
              <a:gd name="connsiteX66" fmla="*/ 3174125 w 4099035"/>
              <a:gd name="connsiteY66" fmla="*/ 2427889 h 6312933"/>
              <a:gd name="connsiteX67" fmla="*/ 2995449 w 4099035"/>
              <a:gd name="connsiteY67" fmla="*/ 2060027 h 6312933"/>
              <a:gd name="connsiteX68" fmla="*/ 2848304 w 4099035"/>
              <a:gd name="connsiteY68" fmla="*/ 1818289 h 6312933"/>
              <a:gd name="connsiteX69" fmla="*/ 2911366 w 4099035"/>
              <a:gd name="connsiteY69" fmla="*/ 1418896 h 6312933"/>
              <a:gd name="connsiteX70" fmla="*/ 2974428 w 4099035"/>
              <a:gd name="connsiteY70" fmla="*/ 1324303 h 6312933"/>
              <a:gd name="connsiteX71" fmla="*/ 2942897 w 4099035"/>
              <a:gd name="connsiteY71" fmla="*/ 1671145 h 6312933"/>
              <a:gd name="connsiteX72" fmla="*/ 3100552 w 4099035"/>
              <a:gd name="connsiteY72" fmla="*/ 2133600 h 6312933"/>
              <a:gd name="connsiteX73" fmla="*/ 3647090 w 4099035"/>
              <a:gd name="connsiteY73" fmla="*/ 2154620 h 6312933"/>
              <a:gd name="connsiteX74" fmla="*/ 3752194 w 4099035"/>
              <a:gd name="connsiteY74" fmla="*/ 1965434 h 6312933"/>
              <a:gd name="connsiteX75" fmla="*/ 3520966 w 4099035"/>
              <a:gd name="connsiteY75" fmla="*/ 1734207 h 6312933"/>
              <a:gd name="connsiteX76" fmla="*/ 3741683 w 4099035"/>
              <a:gd name="connsiteY76" fmla="*/ 1355834 h 6312933"/>
              <a:gd name="connsiteX77" fmla="*/ 3678621 w 4099035"/>
              <a:gd name="connsiteY77" fmla="*/ 767255 h 6312933"/>
              <a:gd name="connsiteX78" fmla="*/ 3605049 w 4099035"/>
              <a:gd name="connsiteY78" fmla="*/ 651641 h 6312933"/>
              <a:gd name="connsiteX79" fmla="*/ 3153104 w 4099035"/>
              <a:gd name="connsiteY79" fmla="*/ 420414 h 6312933"/>
              <a:gd name="connsiteX80" fmla="*/ 2900856 w 4099035"/>
              <a:gd name="connsiteY80" fmla="*/ 367862 h 6312933"/>
              <a:gd name="connsiteX81" fmla="*/ 2669628 w 4099035"/>
              <a:gd name="connsiteY81" fmla="*/ 10510 h 6312933"/>
              <a:gd name="connsiteX82" fmla="*/ 2511973 w 4099035"/>
              <a:gd name="connsiteY82" fmla="*/ 0 h 6312933"/>
              <a:gd name="connsiteX83" fmla="*/ 2406869 w 4099035"/>
              <a:gd name="connsiteY83" fmla="*/ 430924 h 6312933"/>
              <a:gd name="connsiteX84" fmla="*/ 2207173 w 4099035"/>
              <a:gd name="connsiteY84" fmla="*/ 630620 h 6312933"/>
              <a:gd name="connsiteX85" fmla="*/ 1912884 w 4099035"/>
              <a:gd name="connsiteY85" fmla="*/ 725214 h 6312933"/>
              <a:gd name="connsiteX86" fmla="*/ 1681656 w 4099035"/>
              <a:gd name="connsiteY86" fmla="*/ 756744 h 6312933"/>
              <a:gd name="connsiteX87" fmla="*/ 1450428 w 4099035"/>
              <a:gd name="connsiteY87" fmla="*/ 546538 h 6312933"/>
              <a:gd name="connsiteX88" fmla="*/ 1292773 w 4099035"/>
              <a:gd name="connsiteY88" fmla="*/ 252247 h 6312933"/>
              <a:gd name="connsiteX89" fmla="*/ 1208690 w 4099035"/>
              <a:gd name="connsiteY89" fmla="*/ 136634 h 6312933"/>
              <a:gd name="connsiteX0" fmla="*/ 1208690 w 4035973"/>
              <a:gd name="connsiteY0" fmla="*/ 136634 h 6312933"/>
              <a:gd name="connsiteX1" fmla="*/ 1019504 w 4035973"/>
              <a:gd name="connsiteY1" fmla="*/ 525517 h 6312933"/>
              <a:gd name="connsiteX2" fmla="*/ 483476 w 4035973"/>
              <a:gd name="connsiteY2" fmla="*/ 672662 h 6312933"/>
              <a:gd name="connsiteX3" fmla="*/ 168166 w 4035973"/>
              <a:gd name="connsiteY3" fmla="*/ 956441 h 6312933"/>
              <a:gd name="connsiteX4" fmla="*/ 168166 w 4035973"/>
              <a:gd name="connsiteY4" fmla="*/ 1229710 h 6312933"/>
              <a:gd name="connsiteX5" fmla="*/ 378373 w 4035973"/>
              <a:gd name="connsiteY5" fmla="*/ 1629103 h 6312933"/>
              <a:gd name="connsiteX6" fmla="*/ 557049 w 4035973"/>
              <a:gd name="connsiteY6" fmla="*/ 1839310 h 6312933"/>
              <a:gd name="connsiteX7" fmla="*/ 451945 w 4035973"/>
              <a:gd name="connsiteY7" fmla="*/ 2049517 h 6312933"/>
              <a:gd name="connsiteX8" fmla="*/ 714704 w 4035973"/>
              <a:gd name="connsiteY8" fmla="*/ 2102069 h 6312933"/>
              <a:gd name="connsiteX9" fmla="*/ 903890 w 4035973"/>
              <a:gd name="connsiteY9" fmla="*/ 1807779 h 6312933"/>
              <a:gd name="connsiteX10" fmla="*/ 840828 w 4035973"/>
              <a:gd name="connsiteY10" fmla="*/ 1387365 h 6312933"/>
              <a:gd name="connsiteX11" fmla="*/ 756745 w 4035973"/>
              <a:gd name="connsiteY11" fmla="*/ 1187669 h 6312933"/>
              <a:gd name="connsiteX12" fmla="*/ 935421 w 4035973"/>
              <a:gd name="connsiteY12" fmla="*/ 1145627 h 6312933"/>
              <a:gd name="connsiteX13" fmla="*/ 1103587 w 4035973"/>
              <a:gd name="connsiteY13" fmla="*/ 1618593 h 6312933"/>
              <a:gd name="connsiteX14" fmla="*/ 1135118 w 4035973"/>
              <a:gd name="connsiteY14" fmla="*/ 2028496 h 6312933"/>
              <a:gd name="connsiteX15" fmla="*/ 1082566 w 4035973"/>
              <a:gd name="connsiteY15" fmla="*/ 2501462 h 6312933"/>
              <a:gd name="connsiteX16" fmla="*/ 546538 w 4035973"/>
              <a:gd name="connsiteY16" fmla="*/ 3699641 h 6312933"/>
              <a:gd name="connsiteX17" fmla="*/ 557049 w 4035973"/>
              <a:gd name="connsiteY17" fmla="*/ 3804745 h 6312933"/>
              <a:gd name="connsiteX18" fmla="*/ 567559 w 4035973"/>
              <a:gd name="connsiteY18" fmla="*/ 3878317 h 6312933"/>
              <a:gd name="connsiteX19" fmla="*/ 567559 w 4035973"/>
              <a:gd name="connsiteY19" fmla="*/ 4004441 h 6312933"/>
              <a:gd name="connsiteX20" fmla="*/ 346842 w 4035973"/>
              <a:gd name="connsiteY20" fmla="*/ 4162096 h 6312933"/>
              <a:gd name="connsiteX21" fmla="*/ 294290 w 4035973"/>
              <a:gd name="connsiteY21" fmla="*/ 4708634 h 6312933"/>
              <a:gd name="connsiteX22" fmla="*/ 84083 w 4035973"/>
              <a:gd name="connsiteY22" fmla="*/ 5276193 h 6312933"/>
              <a:gd name="connsiteX23" fmla="*/ 0 w 4035973"/>
              <a:gd name="connsiteY23" fmla="*/ 5591503 h 6312933"/>
              <a:gd name="connsiteX24" fmla="*/ 157656 w 4035973"/>
              <a:gd name="connsiteY24" fmla="*/ 5644054 h 6312933"/>
              <a:gd name="connsiteX25" fmla="*/ 231228 w 4035973"/>
              <a:gd name="connsiteY25" fmla="*/ 5759669 h 6312933"/>
              <a:gd name="connsiteX26" fmla="*/ 567560 w 4035973"/>
              <a:gd name="connsiteY26" fmla="*/ 5770179 h 6312933"/>
              <a:gd name="connsiteX27" fmla="*/ 725214 w 4035973"/>
              <a:gd name="connsiteY27" fmla="*/ 5675585 h 6312933"/>
              <a:gd name="connsiteX28" fmla="*/ 725214 w 4035973"/>
              <a:gd name="connsiteY28" fmla="*/ 5549462 h 6312933"/>
              <a:gd name="connsiteX29" fmla="*/ 777765 w 4035973"/>
              <a:gd name="connsiteY29" fmla="*/ 5223641 h 6312933"/>
              <a:gd name="connsiteX30" fmla="*/ 840828 w 4035973"/>
              <a:gd name="connsiteY30" fmla="*/ 4708634 h 6312933"/>
              <a:gd name="connsiteX31" fmla="*/ 966952 w 4035973"/>
              <a:gd name="connsiteY31" fmla="*/ 4593020 h 6312933"/>
              <a:gd name="connsiteX32" fmla="*/ 977463 w 4035973"/>
              <a:gd name="connsiteY32" fmla="*/ 5307724 h 6312933"/>
              <a:gd name="connsiteX33" fmla="*/ 1051035 w 4035973"/>
              <a:gd name="connsiteY33" fmla="*/ 5412827 h 6312933"/>
              <a:gd name="connsiteX34" fmla="*/ 1187670 w 4035973"/>
              <a:gd name="connsiteY34" fmla="*/ 5496909 h 6312933"/>
              <a:gd name="connsiteX35" fmla="*/ 1439917 w 4035973"/>
              <a:gd name="connsiteY35" fmla="*/ 5507421 h 6312933"/>
              <a:gd name="connsiteX36" fmla="*/ 1534511 w 4035973"/>
              <a:gd name="connsiteY36" fmla="*/ 5391807 h 6312933"/>
              <a:gd name="connsiteX37" fmla="*/ 1671145 w 4035973"/>
              <a:gd name="connsiteY37" fmla="*/ 4750675 h 6312933"/>
              <a:gd name="connsiteX38" fmla="*/ 1776249 w 4035973"/>
              <a:gd name="connsiteY38" fmla="*/ 4309242 h 6312933"/>
              <a:gd name="connsiteX39" fmla="*/ 2154622 w 4035973"/>
              <a:gd name="connsiteY39" fmla="*/ 4424854 h 6312933"/>
              <a:gd name="connsiteX40" fmla="*/ 2301766 w 4035973"/>
              <a:gd name="connsiteY40" fmla="*/ 4845270 h 6312933"/>
              <a:gd name="connsiteX41" fmla="*/ 2364828 w 4035973"/>
              <a:gd name="connsiteY41" fmla="*/ 5402317 h 6312933"/>
              <a:gd name="connsiteX42" fmla="*/ 2438400 w 4035973"/>
              <a:gd name="connsiteY42" fmla="*/ 5749158 h 6312933"/>
              <a:gd name="connsiteX43" fmla="*/ 2501464 w 4035973"/>
              <a:gd name="connsiteY43" fmla="*/ 5927833 h 6312933"/>
              <a:gd name="connsiteX44" fmla="*/ 2659118 w 4035973"/>
              <a:gd name="connsiteY44" fmla="*/ 6096000 h 6312933"/>
              <a:gd name="connsiteX45" fmla="*/ 2806263 w 4035973"/>
              <a:gd name="connsiteY45" fmla="*/ 6064469 h 6312933"/>
              <a:gd name="connsiteX46" fmla="*/ 2921877 w 4035973"/>
              <a:gd name="connsiteY46" fmla="*/ 6053958 h 6312933"/>
              <a:gd name="connsiteX47" fmla="*/ 2858814 w 4035973"/>
              <a:gd name="connsiteY47" fmla="*/ 5822731 h 6312933"/>
              <a:gd name="connsiteX48" fmla="*/ 2764221 w 4035973"/>
              <a:gd name="connsiteY48" fmla="*/ 5559972 h 6312933"/>
              <a:gd name="connsiteX49" fmla="*/ 2974428 w 4035973"/>
              <a:gd name="connsiteY49" fmla="*/ 5318234 h 6312933"/>
              <a:gd name="connsiteX50" fmla="*/ 3005959 w 4035973"/>
              <a:gd name="connsiteY50" fmla="*/ 4897820 h 6312933"/>
              <a:gd name="connsiteX51" fmla="*/ 3058511 w 4035973"/>
              <a:gd name="connsiteY51" fmla="*/ 4666593 h 6312933"/>
              <a:gd name="connsiteX52" fmla="*/ 3289738 w 4035973"/>
              <a:gd name="connsiteY52" fmla="*/ 4855779 h 6312933"/>
              <a:gd name="connsiteX53" fmla="*/ 3153104 w 4035973"/>
              <a:gd name="connsiteY53" fmla="*/ 5402317 h 6312933"/>
              <a:gd name="connsiteX54" fmla="*/ 3048000 w 4035973"/>
              <a:gd name="connsiteY54" fmla="*/ 6011917 h 6312933"/>
              <a:gd name="connsiteX55" fmla="*/ 3142593 w 4035973"/>
              <a:gd name="connsiteY55" fmla="*/ 6053958 h 6312933"/>
              <a:gd name="connsiteX56" fmla="*/ 3342290 w 4035973"/>
              <a:gd name="connsiteY56" fmla="*/ 6190594 h 6312933"/>
              <a:gd name="connsiteX57" fmla="*/ 3699641 w 4035973"/>
              <a:gd name="connsiteY57" fmla="*/ 6264165 h 6312933"/>
              <a:gd name="connsiteX58" fmla="*/ 3836277 w 4035973"/>
              <a:gd name="connsiteY58" fmla="*/ 6274675 h 6312933"/>
              <a:gd name="connsiteX59" fmla="*/ 3825767 w 4035973"/>
              <a:gd name="connsiteY59" fmla="*/ 5948855 h 6312933"/>
              <a:gd name="connsiteX60" fmla="*/ 3983422 w 4035973"/>
              <a:gd name="connsiteY60" fmla="*/ 5286703 h 6312933"/>
              <a:gd name="connsiteX61" fmla="*/ 4035973 w 4035973"/>
              <a:gd name="connsiteY61" fmla="*/ 4624552 h 6312933"/>
              <a:gd name="connsiteX62" fmla="*/ 4025463 w 4035973"/>
              <a:gd name="connsiteY62" fmla="*/ 4309241 h 6312933"/>
              <a:gd name="connsiteX63" fmla="*/ 3752194 w 4035973"/>
              <a:gd name="connsiteY63" fmla="*/ 3993931 h 6312933"/>
              <a:gd name="connsiteX64" fmla="*/ 3541987 w 4035973"/>
              <a:gd name="connsiteY64" fmla="*/ 3174124 h 6312933"/>
              <a:gd name="connsiteX65" fmla="*/ 3363311 w 4035973"/>
              <a:gd name="connsiteY65" fmla="*/ 2680138 h 6312933"/>
              <a:gd name="connsiteX66" fmla="*/ 3174125 w 4035973"/>
              <a:gd name="connsiteY66" fmla="*/ 2427889 h 6312933"/>
              <a:gd name="connsiteX67" fmla="*/ 2995449 w 4035973"/>
              <a:gd name="connsiteY67" fmla="*/ 2060027 h 6312933"/>
              <a:gd name="connsiteX68" fmla="*/ 2848304 w 4035973"/>
              <a:gd name="connsiteY68" fmla="*/ 1818289 h 6312933"/>
              <a:gd name="connsiteX69" fmla="*/ 2911366 w 4035973"/>
              <a:gd name="connsiteY69" fmla="*/ 1418896 h 6312933"/>
              <a:gd name="connsiteX70" fmla="*/ 2974428 w 4035973"/>
              <a:gd name="connsiteY70" fmla="*/ 1324303 h 6312933"/>
              <a:gd name="connsiteX71" fmla="*/ 2942897 w 4035973"/>
              <a:gd name="connsiteY71" fmla="*/ 1671145 h 6312933"/>
              <a:gd name="connsiteX72" fmla="*/ 3100552 w 4035973"/>
              <a:gd name="connsiteY72" fmla="*/ 2133600 h 6312933"/>
              <a:gd name="connsiteX73" fmla="*/ 3647090 w 4035973"/>
              <a:gd name="connsiteY73" fmla="*/ 2154620 h 6312933"/>
              <a:gd name="connsiteX74" fmla="*/ 3752194 w 4035973"/>
              <a:gd name="connsiteY74" fmla="*/ 1965434 h 6312933"/>
              <a:gd name="connsiteX75" fmla="*/ 3520966 w 4035973"/>
              <a:gd name="connsiteY75" fmla="*/ 1734207 h 6312933"/>
              <a:gd name="connsiteX76" fmla="*/ 3741683 w 4035973"/>
              <a:gd name="connsiteY76" fmla="*/ 1355834 h 6312933"/>
              <a:gd name="connsiteX77" fmla="*/ 3678621 w 4035973"/>
              <a:gd name="connsiteY77" fmla="*/ 767255 h 6312933"/>
              <a:gd name="connsiteX78" fmla="*/ 3605049 w 4035973"/>
              <a:gd name="connsiteY78" fmla="*/ 651641 h 6312933"/>
              <a:gd name="connsiteX79" fmla="*/ 3153104 w 4035973"/>
              <a:gd name="connsiteY79" fmla="*/ 420414 h 6312933"/>
              <a:gd name="connsiteX80" fmla="*/ 2900856 w 4035973"/>
              <a:gd name="connsiteY80" fmla="*/ 367862 h 6312933"/>
              <a:gd name="connsiteX81" fmla="*/ 2669628 w 4035973"/>
              <a:gd name="connsiteY81" fmla="*/ 10510 h 6312933"/>
              <a:gd name="connsiteX82" fmla="*/ 2511973 w 4035973"/>
              <a:gd name="connsiteY82" fmla="*/ 0 h 6312933"/>
              <a:gd name="connsiteX83" fmla="*/ 2406869 w 4035973"/>
              <a:gd name="connsiteY83" fmla="*/ 430924 h 6312933"/>
              <a:gd name="connsiteX84" fmla="*/ 2207173 w 4035973"/>
              <a:gd name="connsiteY84" fmla="*/ 630620 h 6312933"/>
              <a:gd name="connsiteX85" fmla="*/ 1912884 w 4035973"/>
              <a:gd name="connsiteY85" fmla="*/ 725214 h 6312933"/>
              <a:gd name="connsiteX86" fmla="*/ 1681656 w 4035973"/>
              <a:gd name="connsiteY86" fmla="*/ 756744 h 6312933"/>
              <a:gd name="connsiteX87" fmla="*/ 1450428 w 4035973"/>
              <a:gd name="connsiteY87" fmla="*/ 546538 h 6312933"/>
              <a:gd name="connsiteX88" fmla="*/ 1292773 w 4035973"/>
              <a:gd name="connsiteY88" fmla="*/ 252247 h 6312933"/>
              <a:gd name="connsiteX89" fmla="*/ 1208690 w 4035973"/>
              <a:gd name="connsiteY89" fmla="*/ 136634 h 6312933"/>
              <a:gd name="connsiteX0" fmla="*/ 1208690 w 4035973"/>
              <a:gd name="connsiteY0" fmla="*/ 136634 h 6274675"/>
              <a:gd name="connsiteX1" fmla="*/ 1019504 w 4035973"/>
              <a:gd name="connsiteY1" fmla="*/ 525517 h 6274675"/>
              <a:gd name="connsiteX2" fmla="*/ 483476 w 4035973"/>
              <a:gd name="connsiteY2" fmla="*/ 672662 h 6274675"/>
              <a:gd name="connsiteX3" fmla="*/ 168166 w 4035973"/>
              <a:gd name="connsiteY3" fmla="*/ 956441 h 6274675"/>
              <a:gd name="connsiteX4" fmla="*/ 168166 w 4035973"/>
              <a:gd name="connsiteY4" fmla="*/ 1229710 h 6274675"/>
              <a:gd name="connsiteX5" fmla="*/ 378373 w 4035973"/>
              <a:gd name="connsiteY5" fmla="*/ 1629103 h 6274675"/>
              <a:gd name="connsiteX6" fmla="*/ 557049 w 4035973"/>
              <a:gd name="connsiteY6" fmla="*/ 1839310 h 6274675"/>
              <a:gd name="connsiteX7" fmla="*/ 451945 w 4035973"/>
              <a:gd name="connsiteY7" fmla="*/ 2049517 h 6274675"/>
              <a:gd name="connsiteX8" fmla="*/ 714704 w 4035973"/>
              <a:gd name="connsiteY8" fmla="*/ 2102069 h 6274675"/>
              <a:gd name="connsiteX9" fmla="*/ 903890 w 4035973"/>
              <a:gd name="connsiteY9" fmla="*/ 1807779 h 6274675"/>
              <a:gd name="connsiteX10" fmla="*/ 840828 w 4035973"/>
              <a:gd name="connsiteY10" fmla="*/ 1387365 h 6274675"/>
              <a:gd name="connsiteX11" fmla="*/ 756745 w 4035973"/>
              <a:gd name="connsiteY11" fmla="*/ 1187669 h 6274675"/>
              <a:gd name="connsiteX12" fmla="*/ 935421 w 4035973"/>
              <a:gd name="connsiteY12" fmla="*/ 1145627 h 6274675"/>
              <a:gd name="connsiteX13" fmla="*/ 1103587 w 4035973"/>
              <a:gd name="connsiteY13" fmla="*/ 1618593 h 6274675"/>
              <a:gd name="connsiteX14" fmla="*/ 1135118 w 4035973"/>
              <a:gd name="connsiteY14" fmla="*/ 2028496 h 6274675"/>
              <a:gd name="connsiteX15" fmla="*/ 1082566 w 4035973"/>
              <a:gd name="connsiteY15" fmla="*/ 2501462 h 6274675"/>
              <a:gd name="connsiteX16" fmla="*/ 546538 w 4035973"/>
              <a:gd name="connsiteY16" fmla="*/ 3699641 h 6274675"/>
              <a:gd name="connsiteX17" fmla="*/ 557049 w 4035973"/>
              <a:gd name="connsiteY17" fmla="*/ 3804745 h 6274675"/>
              <a:gd name="connsiteX18" fmla="*/ 567559 w 4035973"/>
              <a:gd name="connsiteY18" fmla="*/ 3878317 h 6274675"/>
              <a:gd name="connsiteX19" fmla="*/ 567559 w 4035973"/>
              <a:gd name="connsiteY19" fmla="*/ 4004441 h 6274675"/>
              <a:gd name="connsiteX20" fmla="*/ 346842 w 4035973"/>
              <a:gd name="connsiteY20" fmla="*/ 4162096 h 6274675"/>
              <a:gd name="connsiteX21" fmla="*/ 294290 w 4035973"/>
              <a:gd name="connsiteY21" fmla="*/ 4708634 h 6274675"/>
              <a:gd name="connsiteX22" fmla="*/ 84083 w 4035973"/>
              <a:gd name="connsiteY22" fmla="*/ 5276193 h 6274675"/>
              <a:gd name="connsiteX23" fmla="*/ 0 w 4035973"/>
              <a:gd name="connsiteY23" fmla="*/ 5591503 h 6274675"/>
              <a:gd name="connsiteX24" fmla="*/ 157656 w 4035973"/>
              <a:gd name="connsiteY24" fmla="*/ 5644054 h 6274675"/>
              <a:gd name="connsiteX25" fmla="*/ 231228 w 4035973"/>
              <a:gd name="connsiteY25" fmla="*/ 5759669 h 6274675"/>
              <a:gd name="connsiteX26" fmla="*/ 567560 w 4035973"/>
              <a:gd name="connsiteY26" fmla="*/ 5770179 h 6274675"/>
              <a:gd name="connsiteX27" fmla="*/ 725214 w 4035973"/>
              <a:gd name="connsiteY27" fmla="*/ 5675585 h 6274675"/>
              <a:gd name="connsiteX28" fmla="*/ 725214 w 4035973"/>
              <a:gd name="connsiteY28" fmla="*/ 5549462 h 6274675"/>
              <a:gd name="connsiteX29" fmla="*/ 777765 w 4035973"/>
              <a:gd name="connsiteY29" fmla="*/ 5223641 h 6274675"/>
              <a:gd name="connsiteX30" fmla="*/ 840828 w 4035973"/>
              <a:gd name="connsiteY30" fmla="*/ 4708634 h 6274675"/>
              <a:gd name="connsiteX31" fmla="*/ 966952 w 4035973"/>
              <a:gd name="connsiteY31" fmla="*/ 4593020 h 6274675"/>
              <a:gd name="connsiteX32" fmla="*/ 977463 w 4035973"/>
              <a:gd name="connsiteY32" fmla="*/ 5307724 h 6274675"/>
              <a:gd name="connsiteX33" fmla="*/ 1051035 w 4035973"/>
              <a:gd name="connsiteY33" fmla="*/ 5412827 h 6274675"/>
              <a:gd name="connsiteX34" fmla="*/ 1187670 w 4035973"/>
              <a:gd name="connsiteY34" fmla="*/ 5496909 h 6274675"/>
              <a:gd name="connsiteX35" fmla="*/ 1439917 w 4035973"/>
              <a:gd name="connsiteY35" fmla="*/ 5507421 h 6274675"/>
              <a:gd name="connsiteX36" fmla="*/ 1534511 w 4035973"/>
              <a:gd name="connsiteY36" fmla="*/ 5391807 h 6274675"/>
              <a:gd name="connsiteX37" fmla="*/ 1671145 w 4035973"/>
              <a:gd name="connsiteY37" fmla="*/ 4750675 h 6274675"/>
              <a:gd name="connsiteX38" fmla="*/ 1776249 w 4035973"/>
              <a:gd name="connsiteY38" fmla="*/ 4309242 h 6274675"/>
              <a:gd name="connsiteX39" fmla="*/ 2154622 w 4035973"/>
              <a:gd name="connsiteY39" fmla="*/ 4424854 h 6274675"/>
              <a:gd name="connsiteX40" fmla="*/ 2301766 w 4035973"/>
              <a:gd name="connsiteY40" fmla="*/ 4845270 h 6274675"/>
              <a:gd name="connsiteX41" fmla="*/ 2364828 w 4035973"/>
              <a:gd name="connsiteY41" fmla="*/ 5402317 h 6274675"/>
              <a:gd name="connsiteX42" fmla="*/ 2438400 w 4035973"/>
              <a:gd name="connsiteY42" fmla="*/ 5749158 h 6274675"/>
              <a:gd name="connsiteX43" fmla="*/ 2501464 w 4035973"/>
              <a:gd name="connsiteY43" fmla="*/ 5927833 h 6274675"/>
              <a:gd name="connsiteX44" fmla="*/ 2659118 w 4035973"/>
              <a:gd name="connsiteY44" fmla="*/ 6096000 h 6274675"/>
              <a:gd name="connsiteX45" fmla="*/ 2806263 w 4035973"/>
              <a:gd name="connsiteY45" fmla="*/ 6064469 h 6274675"/>
              <a:gd name="connsiteX46" fmla="*/ 2921877 w 4035973"/>
              <a:gd name="connsiteY46" fmla="*/ 6053958 h 6274675"/>
              <a:gd name="connsiteX47" fmla="*/ 2858814 w 4035973"/>
              <a:gd name="connsiteY47" fmla="*/ 5822731 h 6274675"/>
              <a:gd name="connsiteX48" fmla="*/ 2764221 w 4035973"/>
              <a:gd name="connsiteY48" fmla="*/ 5559972 h 6274675"/>
              <a:gd name="connsiteX49" fmla="*/ 2974428 w 4035973"/>
              <a:gd name="connsiteY49" fmla="*/ 5318234 h 6274675"/>
              <a:gd name="connsiteX50" fmla="*/ 3005959 w 4035973"/>
              <a:gd name="connsiteY50" fmla="*/ 4897820 h 6274675"/>
              <a:gd name="connsiteX51" fmla="*/ 3058511 w 4035973"/>
              <a:gd name="connsiteY51" fmla="*/ 4666593 h 6274675"/>
              <a:gd name="connsiteX52" fmla="*/ 3289738 w 4035973"/>
              <a:gd name="connsiteY52" fmla="*/ 4855779 h 6274675"/>
              <a:gd name="connsiteX53" fmla="*/ 3153104 w 4035973"/>
              <a:gd name="connsiteY53" fmla="*/ 5402317 h 6274675"/>
              <a:gd name="connsiteX54" fmla="*/ 3048000 w 4035973"/>
              <a:gd name="connsiteY54" fmla="*/ 6011917 h 6274675"/>
              <a:gd name="connsiteX55" fmla="*/ 3142593 w 4035973"/>
              <a:gd name="connsiteY55" fmla="*/ 6053958 h 6274675"/>
              <a:gd name="connsiteX56" fmla="*/ 3342290 w 4035973"/>
              <a:gd name="connsiteY56" fmla="*/ 6190594 h 6274675"/>
              <a:gd name="connsiteX57" fmla="*/ 3584027 w 4035973"/>
              <a:gd name="connsiteY57" fmla="*/ 6106510 h 6274675"/>
              <a:gd name="connsiteX58" fmla="*/ 3836277 w 4035973"/>
              <a:gd name="connsiteY58" fmla="*/ 6274675 h 6274675"/>
              <a:gd name="connsiteX59" fmla="*/ 3825767 w 4035973"/>
              <a:gd name="connsiteY59" fmla="*/ 5948855 h 6274675"/>
              <a:gd name="connsiteX60" fmla="*/ 3983422 w 4035973"/>
              <a:gd name="connsiteY60" fmla="*/ 5286703 h 6274675"/>
              <a:gd name="connsiteX61" fmla="*/ 4035973 w 4035973"/>
              <a:gd name="connsiteY61" fmla="*/ 4624552 h 6274675"/>
              <a:gd name="connsiteX62" fmla="*/ 4025463 w 4035973"/>
              <a:gd name="connsiteY62" fmla="*/ 4309241 h 6274675"/>
              <a:gd name="connsiteX63" fmla="*/ 3752194 w 4035973"/>
              <a:gd name="connsiteY63" fmla="*/ 3993931 h 6274675"/>
              <a:gd name="connsiteX64" fmla="*/ 3541987 w 4035973"/>
              <a:gd name="connsiteY64" fmla="*/ 3174124 h 6274675"/>
              <a:gd name="connsiteX65" fmla="*/ 3363311 w 4035973"/>
              <a:gd name="connsiteY65" fmla="*/ 2680138 h 6274675"/>
              <a:gd name="connsiteX66" fmla="*/ 3174125 w 4035973"/>
              <a:gd name="connsiteY66" fmla="*/ 2427889 h 6274675"/>
              <a:gd name="connsiteX67" fmla="*/ 2995449 w 4035973"/>
              <a:gd name="connsiteY67" fmla="*/ 2060027 h 6274675"/>
              <a:gd name="connsiteX68" fmla="*/ 2848304 w 4035973"/>
              <a:gd name="connsiteY68" fmla="*/ 1818289 h 6274675"/>
              <a:gd name="connsiteX69" fmla="*/ 2911366 w 4035973"/>
              <a:gd name="connsiteY69" fmla="*/ 1418896 h 6274675"/>
              <a:gd name="connsiteX70" fmla="*/ 2974428 w 4035973"/>
              <a:gd name="connsiteY70" fmla="*/ 1324303 h 6274675"/>
              <a:gd name="connsiteX71" fmla="*/ 2942897 w 4035973"/>
              <a:gd name="connsiteY71" fmla="*/ 1671145 h 6274675"/>
              <a:gd name="connsiteX72" fmla="*/ 3100552 w 4035973"/>
              <a:gd name="connsiteY72" fmla="*/ 2133600 h 6274675"/>
              <a:gd name="connsiteX73" fmla="*/ 3647090 w 4035973"/>
              <a:gd name="connsiteY73" fmla="*/ 2154620 h 6274675"/>
              <a:gd name="connsiteX74" fmla="*/ 3752194 w 4035973"/>
              <a:gd name="connsiteY74" fmla="*/ 1965434 h 6274675"/>
              <a:gd name="connsiteX75" fmla="*/ 3520966 w 4035973"/>
              <a:gd name="connsiteY75" fmla="*/ 1734207 h 6274675"/>
              <a:gd name="connsiteX76" fmla="*/ 3741683 w 4035973"/>
              <a:gd name="connsiteY76" fmla="*/ 1355834 h 6274675"/>
              <a:gd name="connsiteX77" fmla="*/ 3678621 w 4035973"/>
              <a:gd name="connsiteY77" fmla="*/ 767255 h 6274675"/>
              <a:gd name="connsiteX78" fmla="*/ 3605049 w 4035973"/>
              <a:gd name="connsiteY78" fmla="*/ 651641 h 6274675"/>
              <a:gd name="connsiteX79" fmla="*/ 3153104 w 4035973"/>
              <a:gd name="connsiteY79" fmla="*/ 420414 h 6274675"/>
              <a:gd name="connsiteX80" fmla="*/ 2900856 w 4035973"/>
              <a:gd name="connsiteY80" fmla="*/ 367862 h 6274675"/>
              <a:gd name="connsiteX81" fmla="*/ 2669628 w 4035973"/>
              <a:gd name="connsiteY81" fmla="*/ 10510 h 6274675"/>
              <a:gd name="connsiteX82" fmla="*/ 2511973 w 4035973"/>
              <a:gd name="connsiteY82" fmla="*/ 0 h 6274675"/>
              <a:gd name="connsiteX83" fmla="*/ 2406869 w 4035973"/>
              <a:gd name="connsiteY83" fmla="*/ 430924 h 6274675"/>
              <a:gd name="connsiteX84" fmla="*/ 2207173 w 4035973"/>
              <a:gd name="connsiteY84" fmla="*/ 630620 h 6274675"/>
              <a:gd name="connsiteX85" fmla="*/ 1912884 w 4035973"/>
              <a:gd name="connsiteY85" fmla="*/ 725214 h 6274675"/>
              <a:gd name="connsiteX86" fmla="*/ 1681656 w 4035973"/>
              <a:gd name="connsiteY86" fmla="*/ 756744 h 6274675"/>
              <a:gd name="connsiteX87" fmla="*/ 1450428 w 4035973"/>
              <a:gd name="connsiteY87" fmla="*/ 546538 h 6274675"/>
              <a:gd name="connsiteX88" fmla="*/ 1292773 w 4035973"/>
              <a:gd name="connsiteY88" fmla="*/ 252247 h 6274675"/>
              <a:gd name="connsiteX89" fmla="*/ 1208690 w 4035973"/>
              <a:gd name="connsiteY89" fmla="*/ 136634 h 6274675"/>
              <a:gd name="connsiteX0" fmla="*/ 1208690 w 4035973"/>
              <a:gd name="connsiteY0" fmla="*/ 136634 h 6195884"/>
              <a:gd name="connsiteX1" fmla="*/ 1019504 w 4035973"/>
              <a:gd name="connsiteY1" fmla="*/ 525517 h 6195884"/>
              <a:gd name="connsiteX2" fmla="*/ 483476 w 4035973"/>
              <a:gd name="connsiteY2" fmla="*/ 672662 h 6195884"/>
              <a:gd name="connsiteX3" fmla="*/ 168166 w 4035973"/>
              <a:gd name="connsiteY3" fmla="*/ 956441 h 6195884"/>
              <a:gd name="connsiteX4" fmla="*/ 168166 w 4035973"/>
              <a:gd name="connsiteY4" fmla="*/ 1229710 h 6195884"/>
              <a:gd name="connsiteX5" fmla="*/ 378373 w 4035973"/>
              <a:gd name="connsiteY5" fmla="*/ 1629103 h 6195884"/>
              <a:gd name="connsiteX6" fmla="*/ 557049 w 4035973"/>
              <a:gd name="connsiteY6" fmla="*/ 1839310 h 6195884"/>
              <a:gd name="connsiteX7" fmla="*/ 451945 w 4035973"/>
              <a:gd name="connsiteY7" fmla="*/ 2049517 h 6195884"/>
              <a:gd name="connsiteX8" fmla="*/ 714704 w 4035973"/>
              <a:gd name="connsiteY8" fmla="*/ 2102069 h 6195884"/>
              <a:gd name="connsiteX9" fmla="*/ 903890 w 4035973"/>
              <a:gd name="connsiteY9" fmla="*/ 1807779 h 6195884"/>
              <a:gd name="connsiteX10" fmla="*/ 840828 w 4035973"/>
              <a:gd name="connsiteY10" fmla="*/ 1387365 h 6195884"/>
              <a:gd name="connsiteX11" fmla="*/ 756745 w 4035973"/>
              <a:gd name="connsiteY11" fmla="*/ 1187669 h 6195884"/>
              <a:gd name="connsiteX12" fmla="*/ 935421 w 4035973"/>
              <a:gd name="connsiteY12" fmla="*/ 1145627 h 6195884"/>
              <a:gd name="connsiteX13" fmla="*/ 1103587 w 4035973"/>
              <a:gd name="connsiteY13" fmla="*/ 1618593 h 6195884"/>
              <a:gd name="connsiteX14" fmla="*/ 1135118 w 4035973"/>
              <a:gd name="connsiteY14" fmla="*/ 2028496 h 6195884"/>
              <a:gd name="connsiteX15" fmla="*/ 1082566 w 4035973"/>
              <a:gd name="connsiteY15" fmla="*/ 2501462 h 6195884"/>
              <a:gd name="connsiteX16" fmla="*/ 546538 w 4035973"/>
              <a:gd name="connsiteY16" fmla="*/ 3699641 h 6195884"/>
              <a:gd name="connsiteX17" fmla="*/ 557049 w 4035973"/>
              <a:gd name="connsiteY17" fmla="*/ 3804745 h 6195884"/>
              <a:gd name="connsiteX18" fmla="*/ 567559 w 4035973"/>
              <a:gd name="connsiteY18" fmla="*/ 3878317 h 6195884"/>
              <a:gd name="connsiteX19" fmla="*/ 567559 w 4035973"/>
              <a:gd name="connsiteY19" fmla="*/ 4004441 h 6195884"/>
              <a:gd name="connsiteX20" fmla="*/ 346842 w 4035973"/>
              <a:gd name="connsiteY20" fmla="*/ 4162096 h 6195884"/>
              <a:gd name="connsiteX21" fmla="*/ 294290 w 4035973"/>
              <a:gd name="connsiteY21" fmla="*/ 4708634 h 6195884"/>
              <a:gd name="connsiteX22" fmla="*/ 84083 w 4035973"/>
              <a:gd name="connsiteY22" fmla="*/ 5276193 h 6195884"/>
              <a:gd name="connsiteX23" fmla="*/ 0 w 4035973"/>
              <a:gd name="connsiteY23" fmla="*/ 5591503 h 6195884"/>
              <a:gd name="connsiteX24" fmla="*/ 157656 w 4035973"/>
              <a:gd name="connsiteY24" fmla="*/ 5644054 h 6195884"/>
              <a:gd name="connsiteX25" fmla="*/ 231228 w 4035973"/>
              <a:gd name="connsiteY25" fmla="*/ 5759669 h 6195884"/>
              <a:gd name="connsiteX26" fmla="*/ 567560 w 4035973"/>
              <a:gd name="connsiteY26" fmla="*/ 5770179 h 6195884"/>
              <a:gd name="connsiteX27" fmla="*/ 725214 w 4035973"/>
              <a:gd name="connsiteY27" fmla="*/ 5675585 h 6195884"/>
              <a:gd name="connsiteX28" fmla="*/ 725214 w 4035973"/>
              <a:gd name="connsiteY28" fmla="*/ 5549462 h 6195884"/>
              <a:gd name="connsiteX29" fmla="*/ 777765 w 4035973"/>
              <a:gd name="connsiteY29" fmla="*/ 5223641 h 6195884"/>
              <a:gd name="connsiteX30" fmla="*/ 840828 w 4035973"/>
              <a:gd name="connsiteY30" fmla="*/ 4708634 h 6195884"/>
              <a:gd name="connsiteX31" fmla="*/ 966952 w 4035973"/>
              <a:gd name="connsiteY31" fmla="*/ 4593020 h 6195884"/>
              <a:gd name="connsiteX32" fmla="*/ 977463 w 4035973"/>
              <a:gd name="connsiteY32" fmla="*/ 5307724 h 6195884"/>
              <a:gd name="connsiteX33" fmla="*/ 1051035 w 4035973"/>
              <a:gd name="connsiteY33" fmla="*/ 5412827 h 6195884"/>
              <a:gd name="connsiteX34" fmla="*/ 1187670 w 4035973"/>
              <a:gd name="connsiteY34" fmla="*/ 5496909 h 6195884"/>
              <a:gd name="connsiteX35" fmla="*/ 1439917 w 4035973"/>
              <a:gd name="connsiteY35" fmla="*/ 5507421 h 6195884"/>
              <a:gd name="connsiteX36" fmla="*/ 1534511 w 4035973"/>
              <a:gd name="connsiteY36" fmla="*/ 5391807 h 6195884"/>
              <a:gd name="connsiteX37" fmla="*/ 1671145 w 4035973"/>
              <a:gd name="connsiteY37" fmla="*/ 4750675 h 6195884"/>
              <a:gd name="connsiteX38" fmla="*/ 1776249 w 4035973"/>
              <a:gd name="connsiteY38" fmla="*/ 4309242 h 6195884"/>
              <a:gd name="connsiteX39" fmla="*/ 2154622 w 4035973"/>
              <a:gd name="connsiteY39" fmla="*/ 4424854 h 6195884"/>
              <a:gd name="connsiteX40" fmla="*/ 2301766 w 4035973"/>
              <a:gd name="connsiteY40" fmla="*/ 4845270 h 6195884"/>
              <a:gd name="connsiteX41" fmla="*/ 2364828 w 4035973"/>
              <a:gd name="connsiteY41" fmla="*/ 5402317 h 6195884"/>
              <a:gd name="connsiteX42" fmla="*/ 2438400 w 4035973"/>
              <a:gd name="connsiteY42" fmla="*/ 5749158 h 6195884"/>
              <a:gd name="connsiteX43" fmla="*/ 2501464 w 4035973"/>
              <a:gd name="connsiteY43" fmla="*/ 5927833 h 6195884"/>
              <a:gd name="connsiteX44" fmla="*/ 2659118 w 4035973"/>
              <a:gd name="connsiteY44" fmla="*/ 6096000 h 6195884"/>
              <a:gd name="connsiteX45" fmla="*/ 2806263 w 4035973"/>
              <a:gd name="connsiteY45" fmla="*/ 6064469 h 6195884"/>
              <a:gd name="connsiteX46" fmla="*/ 2921877 w 4035973"/>
              <a:gd name="connsiteY46" fmla="*/ 6053958 h 6195884"/>
              <a:gd name="connsiteX47" fmla="*/ 2858814 w 4035973"/>
              <a:gd name="connsiteY47" fmla="*/ 5822731 h 6195884"/>
              <a:gd name="connsiteX48" fmla="*/ 2764221 w 4035973"/>
              <a:gd name="connsiteY48" fmla="*/ 5559972 h 6195884"/>
              <a:gd name="connsiteX49" fmla="*/ 2974428 w 4035973"/>
              <a:gd name="connsiteY49" fmla="*/ 5318234 h 6195884"/>
              <a:gd name="connsiteX50" fmla="*/ 3005959 w 4035973"/>
              <a:gd name="connsiteY50" fmla="*/ 4897820 h 6195884"/>
              <a:gd name="connsiteX51" fmla="*/ 3058511 w 4035973"/>
              <a:gd name="connsiteY51" fmla="*/ 4666593 h 6195884"/>
              <a:gd name="connsiteX52" fmla="*/ 3289738 w 4035973"/>
              <a:gd name="connsiteY52" fmla="*/ 4855779 h 6195884"/>
              <a:gd name="connsiteX53" fmla="*/ 3153104 w 4035973"/>
              <a:gd name="connsiteY53" fmla="*/ 5402317 h 6195884"/>
              <a:gd name="connsiteX54" fmla="*/ 3048000 w 4035973"/>
              <a:gd name="connsiteY54" fmla="*/ 6011917 h 6195884"/>
              <a:gd name="connsiteX55" fmla="*/ 3142593 w 4035973"/>
              <a:gd name="connsiteY55" fmla="*/ 6053958 h 6195884"/>
              <a:gd name="connsiteX56" fmla="*/ 3342290 w 4035973"/>
              <a:gd name="connsiteY56" fmla="*/ 6190594 h 6195884"/>
              <a:gd name="connsiteX57" fmla="*/ 3584027 w 4035973"/>
              <a:gd name="connsiteY57" fmla="*/ 6106510 h 6195884"/>
              <a:gd name="connsiteX58" fmla="*/ 3815256 w 4035973"/>
              <a:gd name="connsiteY58" fmla="*/ 5801709 h 6195884"/>
              <a:gd name="connsiteX59" fmla="*/ 3825767 w 4035973"/>
              <a:gd name="connsiteY59" fmla="*/ 5948855 h 6195884"/>
              <a:gd name="connsiteX60" fmla="*/ 3983422 w 4035973"/>
              <a:gd name="connsiteY60" fmla="*/ 5286703 h 6195884"/>
              <a:gd name="connsiteX61" fmla="*/ 4035973 w 4035973"/>
              <a:gd name="connsiteY61" fmla="*/ 4624552 h 6195884"/>
              <a:gd name="connsiteX62" fmla="*/ 4025463 w 4035973"/>
              <a:gd name="connsiteY62" fmla="*/ 4309241 h 6195884"/>
              <a:gd name="connsiteX63" fmla="*/ 3752194 w 4035973"/>
              <a:gd name="connsiteY63" fmla="*/ 3993931 h 6195884"/>
              <a:gd name="connsiteX64" fmla="*/ 3541987 w 4035973"/>
              <a:gd name="connsiteY64" fmla="*/ 3174124 h 6195884"/>
              <a:gd name="connsiteX65" fmla="*/ 3363311 w 4035973"/>
              <a:gd name="connsiteY65" fmla="*/ 2680138 h 6195884"/>
              <a:gd name="connsiteX66" fmla="*/ 3174125 w 4035973"/>
              <a:gd name="connsiteY66" fmla="*/ 2427889 h 6195884"/>
              <a:gd name="connsiteX67" fmla="*/ 2995449 w 4035973"/>
              <a:gd name="connsiteY67" fmla="*/ 2060027 h 6195884"/>
              <a:gd name="connsiteX68" fmla="*/ 2848304 w 4035973"/>
              <a:gd name="connsiteY68" fmla="*/ 1818289 h 6195884"/>
              <a:gd name="connsiteX69" fmla="*/ 2911366 w 4035973"/>
              <a:gd name="connsiteY69" fmla="*/ 1418896 h 6195884"/>
              <a:gd name="connsiteX70" fmla="*/ 2974428 w 4035973"/>
              <a:gd name="connsiteY70" fmla="*/ 1324303 h 6195884"/>
              <a:gd name="connsiteX71" fmla="*/ 2942897 w 4035973"/>
              <a:gd name="connsiteY71" fmla="*/ 1671145 h 6195884"/>
              <a:gd name="connsiteX72" fmla="*/ 3100552 w 4035973"/>
              <a:gd name="connsiteY72" fmla="*/ 2133600 h 6195884"/>
              <a:gd name="connsiteX73" fmla="*/ 3647090 w 4035973"/>
              <a:gd name="connsiteY73" fmla="*/ 2154620 h 6195884"/>
              <a:gd name="connsiteX74" fmla="*/ 3752194 w 4035973"/>
              <a:gd name="connsiteY74" fmla="*/ 1965434 h 6195884"/>
              <a:gd name="connsiteX75" fmla="*/ 3520966 w 4035973"/>
              <a:gd name="connsiteY75" fmla="*/ 1734207 h 6195884"/>
              <a:gd name="connsiteX76" fmla="*/ 3741683 w 4035973"/>
              <a:gd name="connsiteY76" fmla="*/ 1355834 h 6195884"/>
              <a:gd name="connsiteX77" fmla="*/ 3678621 w 4035973"/>
              <a:gd name="connsiteY77" fmla="*/ 767255 h 6195884"/>
              <a:gd name="connsiteX78" fmla="*/ 3605049 w 4035973"/>
              <a:gd name="connsiteY78" fmla="*/ 651641 h 6195884"/>
              <a:gd name="connsiteX79" fmla="*/ 3153104 w 4035973"/>
              <a:gd name="connsiteY79" fmla="*/ 420414 h 6195884"/>
              <a:gd name="connsiteX80" fmla="*/ 2900856 w 4035973"/>
              <a:gd name="connsiteY80" fmla="*/ 367862 h 6195884"/>
              <a:gd name="connsiteX81" fmla="*/ 2669628 w 4035973"/>
              <a:gd name="connsiteY81" fmla="*/ 10510 h 6195884"/>
              <a:gd name="connsiteX82" fmla="*/ 2511973 w 4035973"/>
              <a:gd name="connsiteY82" fmla="*/ 0 h 6195884"/>
              <a:gd name="connsiteX83" fmla="*/ 2406869 w 4035973"/>
              <a:gd name="connsiteY83" fmla="*/ 430924 h 6195884"/>
              <a:gd name="connsiteX84" fmla="*/ 2207173 w 4035973"/>
              <a:gd name="connsiteY84" fmla="*/ 630620 h 6195884"/>
              <a:gd name="connsiteX85" fmla="*/ 1912884 w 4035973"/>
              <a:gd name="connsiteY85" fmla="*/ 725214 h 6195884"/>
              <a:gd name="connsiteX86" fmla="*/ 1681656 w 4035973"/>
              <a:gd name="connsiteY86" fmla="*/ 756744 h 6195884"/>
              <a:gd name="connsiteX87" fmla="*/ 1450428 w 4035973"/>
              <a:gd name="connsiteY87" fmla="*/ 546538 h 6195884"/>
              <a:gd name="connsiteX88" fmla="*/ 1292773 w 4035973"/>
              <a:gd name="connsiteY88" fmla="*/ 252247 h 6195884"/>
              <a:gd name="connsiteX89" fmla="*/ 1208690 w 4035973"/>
              <a:gd name="connsiteY89" fmla="*/ 136634 h 6195884"/>
              <a:gd name="connsiteX0" fmla="*/ 1208690 w 4035973"/>
              <a:gd name="connsiteY0" fmla="*/ 136634 h 6195884"/>
              <a:gd name="connsiteX1" fmla="*/ 1019504 w 4035973"/>
              <a:gd name="connsiteY1" fmla="*/ 525517 h 6195884"/>
              <a:gd name="connsiteX2" fmla="*/ 483476 w 4035973"/>
              <a:gd name="connsiteY2" fmla="*/ 672662 h 6195884"/>
              <a:gd name="connsiteX3" fmla="*/ 168166 w 4035973"/>
              <a:gd name="connsiteY3" fmla="*/ 956441 h 6195884"/>
              <a:gd name="connsiteX4" fmla="*/ 168166 w 4035973"/>
              <a:gd name="connsiteY4" fmla="*/ 1229710 h 6195884"/>
              <a:gd name="connsiteX5" fmla="*/ 378373 w 4035973"/>
              <a:gd name="connsiteY5" fmla="*/ 1629103 h 6195884"/>
              <a:gd name="connsiteX6" fmla="*/ 557049 w 4035973"/>
              <a:gd name="connsiteY6" fmla="*/ 1839310 h 6195884"/>
              <a:gd name="connsiteX7" fmla="*/ 451945 w 4035973"/>
              <a:gd name="connsiteY7" fmla="*/ 2049517 h 6195884"/>
              <a:gd name="connsiteX8" fmla="*/ 714704 w 4035973"/>
              <a:gd name="connsiteY8" fmla="*/ 2102069 h 6195884"/>
              <a:gd name="connsiteX9" fmla="*/ 903890 w 4035973"/>
              <a:gd name="connsiteY9" fmla="*/ 1807779 h 6195884"/>
              <a:gd name="connsiteX10" fmla="*/ 840828 w 4035973"/>
              <a:gd name="connsiteY10" fmla="*/ 1387365 h 6195884"/>
              <a:gd name="connsiteX11" fmla="*/ 756745 w 4035973"/>
              <a:gd name="connsiteY11" fmla="*/ 1187669 h 6195884"/>
              <a:gd name="connsiteX12" fmla="*/ 935421 w 4035973"/>
              <a:gd name="connsiteY12" fmla="*/ 1145627 h 6195884"/>
              <a:gd name="connsiteX13" fmla="*/ 1103587 w 4035973"/>
              <a:gd name="connsiteY13" fmla="*/ 1618593 h 6195884"/>
              <a:gd name="connsiteX14" fmla="*/ 1135118 w 4035973"/>
              <a:gd name="connsiteY14" fmla="*/ 2028496 h 6195884"/>
              <a:gd name="connsiteX15" fmla="*/ 1082566 w 4035973"/>
              <a:gd name="connsiteY15" fmla="*/ 2501462 h 6195884"/>
              <a:gd name="connsiteX16" fmla="*/ 546538 w 4035973"/>
              <a:gd name="connsiteY16" fmla="*/ 3699641 h 6195884"/>
              <a:gd name="connsiteX17" fmla="*/ 557049 w 4035973"/>
              <a:gd name="connsiteY17" fmla="*/ 3804745 h 6195884"/>
              <a:gd name="connsiteX18" fmla="*/ 567559 w 4035973"/>
              <a:gd name="connsiteY18" fmla="*/ 3878317 h 6195884"/>
              <a:gd name="connsiteX19" fmla="*/ 567559 w 4035973"/>
              <a:gd name="connsiteY19" fmla="*/ 4004441 h 6195884"/>
              <a:gd name="connsiteX20" fmla="*/ 346842 w 4035973"/>
              <a:gd name="connsiteY20" fmla="*/ 4162096 h 6195884"/>
              <a:gd name="connsiteX21" fmla="*/ 294290 w 4035973"/>
              <a:gd name="connsiteY21" fmla="*/ 4708634 h 6195884"/>
              <a:gd name="connsiteX22" fmla="*/ 84083 w 4035973"/>
              <a:gd name="connsiteY22" fmla="*/ 5276193 h 6195884"/>
              <a:gd name="connsiteX23" fmla="*/ 0 w 4035973"/>
              <a:gd name="connsiteY23" fmla="*/ 5591503 h 6195884"/>
              <a:gd name="connsiteX24" fmla="*/ 157656 w 4035973"/>
              <a:gd name="connsiteY24" fmla="*/ 5644054 h 6195884"/>
              <a:gd name="connsiteX25" fmla="*/ 231228 w 4035973"/>
              <a:gd name="connsiteY25" fmla="*/ 5759669 h 6195884"/>
              <a:gd name="connsiteX26" fmla="*/ 567560 w 4035973"/>
              <a:gd name="connsiteY26" fmla="*/ 5770179 h 6195884"/>
              <a:gd name="connsiteX27" fmla="*/ 725214 w 4035973"/>
              <a:gd name="connsiteY27" fmla="*/ 5675585 h 6195884"/>
              <a:gd name="connsiteX28" fmla="*/ 725214 w 4035973"/>
              <a:gd name="connsiteY28" fmla="*/ 5549462 h 6195884"/>
              <a:gd name="connsiteX29" fmla="*/ 777765 w 4035973"/>
              <a:gd name="connsiteY29" fmla="*/ 5223641 h 6195884"/>
              <a:gd name="connsiteX30" fmla="*/ 840828 w 4035973"/>
              <a:gd name="connsiteY30" fmla="*/ 4708634 h 6195884"/>
              <a:gd name="connsiteX31" fmla="*/ 966952 w 4035973"/>
              <a:gd name="connsiteY31" fmla="*/ 4593020 h 6195884"/>
              <a:gd name="connsiteX32" fmla="*/ 977463 w 4035973"/>
              <a:gd name="connsiteY32" fmla="*/ 5307724 h 6195884"/>
              <a:gd name="connsiteX33" fmla="*/ 1051035 w 4035973"/>
              <a:gd name="connsiteY33" fmla="*/ 5412827 h 6195884"/>
              <a:gd name="connsiteX34" fmla="*/ 1187670 w 4035973"/>
              <a:gd name="connsiteY34" fmla="*/ 5496909 h 6195884"/>
              <a:gd name="connsiteX35" fmla="*/ 1439917 w 4035973"/>
              <a:gd name="connsiteY35" fmla="*/ 5507421 h 6195884"/>
              <a:gd name="connsiteX36" fmla="*/ 1534511 w 4035973"/>
              <a:gd name="connsiteY36" fmla="*/ 5391807 h 6195884"/>
              <a:gd name="connsiteX37" fmla="*/ 1671145 w 4035973"/>
              <a:gd name="connsiteY37" fmla="*/ 4750675 h 6195884"/>
              <a:gd name="connsiteX38" fmla="*/ 1776249 w 4035973"/>
              <a:gd name="connsiteY38" fmla="*/ 4309242 h 6195884"/>
              <a:gd name="connsiteX39" fmla="*/ 2154622 w 4035973"/>
              <a:gd name="connsiteY39" fmla="*/ 4424854 h 6195884"/>
              <a:gd name="connsiteX40" fmla="*/ 2301766 w 4035973"/>
              <a:gd name="connsiteY40" fmla="*/ 4845270 h 6195884"/>
              <a:gd name="connsiteX41" fmla="*/ 2364828 w 4035973"/>
              <a:gd name="connsiteY41" fmla="*/ 5402317 h 6195884"/>
              <a:gd name="connsiteX42" fmla="*/ 2438400 w 4035973"/>
              <a:gd name="connsiteY42" fmla="*/ 5749158 h 6195884"/>
              <a:gd name="connsiteX43" fmla="*/ 2501464 w 4035973"/>
              <a:gd name="connsiteY43" fmla="*/ 5927833 h 6195884"/>
              <a:gd name="connsiteX44" fmla="*/ 2659118 w 4035973"/>
              <a:gd name="connsiteY44" fmla="*/ 6096000 h 6195884"/>
              <a:gd name="connsiteX45" fmla="*/ 2806263 w 4035973"/>
              <a:gd name="connsiteY45" fmla="*/ 6064469 h 6195884"/>
              <a:gd name="connsiteX46" fmla="*/ 2921877 w 4035973"/>
              <a:gd name="connsiteY46" fmla="*/ 6053958 h 6195884"/>
              <a:gd name="connsiteX47" fmla="*/ 2858814 w 4035973"/>
              <a:gd name="connsiteY47" fmla="*/ 5822731 h 6195884"/>
              <a:gd name="connsiteX48" fmla="*/ 2764221 w 4035973"/>
              <a:gd name="connsiteY48" fmla="*/ 5559972 h 6195884"/>
              <a:gd name="connsiteX49" fmla="*/ 2974428 w 4035973"/>
              <a:gd name="connsiteY49" fmla="*/ 5318234 h 6195884"/>
              <a:gd name="connsiteX50" fmla="*/ 3005959 w 4035973"/>
              <a:gd name="connsiteY50" fmla="*/ 4897820 h 6195884"/>
              <a:gd name="connsiteX51" fmla="*/ 3058511 w 4035973"/>
              <a:gd name="connsiteY51" fmla="*/ 4666593 h 6195884"/>
              <a:gd name="connsiteX52" fmla="*/ 3289738 w 4035973"/>
              <a:gd name="connsiteY52" fmla="*/ 4855779 h 6195884"/>
              <a:gd name="connsiteX53" fmla="*/ 3153104 w 4035973"/>
              <a:gd name="connsiteY53" fmla="*/ 5402317 h 6195884"/>
              <a:gd name="connsiteX54" fmla="*/ 3048000 w 4035973"/>
              <a:gd name="connsiteY54" fmla="*/ 6011917 h 6195884"/>
              <a:gd name="connsiteX55" fmla="*/ 3142593 w 4035973"/>
              <a:gd name="connsiteY55" fmla="*/ 6053958 h 6195884"/>
              <a:gd name="connsiteX56" fmla="*/ 3342290 w 4035973"/>
              <a:gd name="connsiteY56" fmla="*/ 6190594 h 6195884"/>
              <a:gd name="connsiteX57" fmla="*/ 3584027 w 4035973"/>
              <a:gd name="connsiteY57" fmla="*/ 6106510 h 6195884"/>
              <a:gd name="connsiteX58" fmla="*/ 3636580 w 4035973"/>
              <a:gd name="connsiteY58" fmla="*/ 6011916 h 6195884"/>
              <a:gd name="connsiteX59" fmla="*/ 3825767 w 4035973"/>
              <a:gd name="connsiteY59" fmla="*/ 5948855 h 6195884"/>
              <a:gd name="connsiteX60" fmla="*/ 3983422 w 4035973"/>
              <a:gd name="connsiteY60" fmla="*/ 5286703 h 6195884"/>
              <a:gd name="connsiteX61" fmla="*/ 4035973 w 4035973"/>
              <a:gd name="connsiteY61" fmla="*/ 4624552 h 6195884"/>
              <a:gd name="connsiteX62" fmla="*/ 4025463 w 4035973"/>
              <a:gd name="connsiteY62" fmla="*/ 4309241 h 6195884"/>
              <a:gd name="connsiteX63" fmla="*/ 3752194 w 4035973"/>
              <a:gd name="connsiteY63" fmla="*/ 3993931 h 6195884"/>
              <a:gd name="connsiteX64" fmla="*/ 3541987 w 4035973"/>
              <a:gd name="connsiteY64" fmla="*/ 3174124 h 6195884"/>
              <a:gd name="connsiteX65" fmla="*/ 3363311 w 4035973"/>
              <a:gd name="connsiteY65" fmla="*/ 2680138 h 6195884"/>
              <a:gd name="connsiteX66" fmla="*/ 3174125 w 4035973"/>
              <a:gd name="connsiteY66" fmla="*/ 2427889 h 6195884"/>
              <a:gd name="connsiteX67" fmla="*/ 2995449 w 4035973"/>
              <a:gd name="connsiteY67" fmla="*/ 2060027 h 6195884"/>
              <a:gd name="connsiteX68" fmla="*/ 2848304 w 4035973"/>
              <a:gd name="connsiteY68" fmla="*/ 1818289 h 6195884"/>
              <a:gd name="connsiteX69" fmla="*/ 2911366 w 4035973"/>
              <a:gd name="connsiteY69" fmla="*/ 1418896 h 6195884"/>
              <a:gd name="connsiteX70" fmla="*/ 2974428 w 4035973"/>
              <a:gd name="connsiteY70" fmla="*/ 1324303 h 6195884"/>
              <a:gd name="connsiteX71" fmla="*/ 2942897 w 4035973"/>
              <a:gd name="connsiteY71" fmla="*/ 1671145 h 6195884"/>
              <a:gd name="connsiteX72" fmla="*/ 3100552 w 4035973"/>
              <a:gd name="connsiteY72" fmla="*/ 2133600 h 6195884"/>
              <a:gd name="connsiteX73" fmla="*/ 3647090 w 4035973"/>
              <a:gd name="connsiteY73" fmla="*/ 2154620 h 6195884"/>
              <a:gd name="connsiteX74" fmla="*/ 3752194 w 4035973"/>
              <a:gd name="connsiteY74" fmla="*/ 1965434 h 6195884"/>
              <a:gd name="connsiteX75" fmla="*/ 3520966 w 4035973"/>
              <a:gd name="connsiteY75" fmla="*/ 1734207 h 6195884"/>
              <a:gd name="connsiteX76" fmla="*/ 3741683 w 4035973"/>
              <a:gd name="connsiteY76" fmla="*/ 1355834 h 6195884"/>
              <a:gd name="connsiteX77" fmla="*/ 3678621 w 4035973"/>
              <a:gd name="connsiteY77" fmla="*/ 767255 h 6195884"/>
              <a:gd name="connsiteX78" fmla="*/ 3605049 w 4035973"/>
              <a:gd name="connsiteY78" fmla="*/ 651641 h 6195884"/>
              <a:gd name="connsiteX79" fmla="*/ 3153104 w 4035973"/>
              <a:gd name="connsiteY79" fmla="*/ 420414 h 6195884"/>
              <a:gd name="connsiteX80" fmla="*/ 2900856 w 4035973"/>
              <a:gd name="connsiteY80" fmla="*/ 367862 h 6195884"/>
              <a:gd name="connsiteX81" fmla="*/ 2669628 w 4035973"/>
              <a:gd name="connsiteY81" fmla="*/ 10510 h 6195884"/>
              <a:gd name="connsiteX82" fmla="*/ 2511973 w 4035973"/>
              <a:gd name="connsiteY82" fmla="*/ 0 h 6195884"/>
              <a:gd name="connsiteX83" fmla="*/ 2406869 w 4035973"/>
              <a:gd name="connsiteY83" fmla="*/ 430924 h 6195884"/>
              <a:gd name="connsiteX84" fmla="*/ 2207173 w 4035973"/>
              <a:gd name="connsiteY84" fmla="*/ 630620 h 6195884"/>
              <a:gd name="connsiteX85" fmla="*/ 1912884 w 4035973"/>
              <a:gd name="connsiteY85" fmla="*/ 725214 h 6195884"/>
              <a:gd name="connsiteX86" fmla="*/ 1681656 w 4035973"/>
              <a:gd name="connsiteY86" fmla="*/ 756744 h 6195884"/>
              <a:gd name="connsiteX87" fmla="*/ 1450428 w 4035973"/>
              <a:gd name="connsiteY87" fmla="*/ 546538 h 6195884"/>
              <a:gd name="connsiteX88" fmla="*/ 1292773 w 4035973"/>
              <a:gd name="connsiteY88" fmla="*/ 252247 h 6195884"/>
              <a:gd name="connsiteX89" fmla="*/ 1208690 w 4035973"/>
              <a:gd name="connsiteY89" fmla="*/ 136634 h 6195884"/>
              <a:gd name="connsiteX0" fmla="*/ 1208690 w 4035973"/>
              <a:gd name="connsiteY0" fmla="*/ 136634 h 6195884"/>
              <a:gd name="connsiteX1" fmla="*/ 1019504 w 4035973"/>
              <a:gd name="connsiteY1" fmla="*/ 525517 h 6195884"/>
              <a:gd name="connsiteX2" fmla="*/ 483476 w 4035973"/>
              <a:gd name="connsiteY2" fmla="*/ 672662 h 6195884"/>
              <a:gd name="connsiteX3" fmla="*/ 168166 w 4035973"/>
              <a:gd name="connsiteY3" fmla="*/ 956441 h 6195884"/>
              <a:gd name="connsiteX4" fmla="*/ 168166 w 4035973"/>
              <a:gd name="connsiteY4" fmla="*/ 1229710 h 6195884"/>
              <a:gd name="connsiteX5" fmla="*/ 378373 w 4035973"/>
              <a:gd name="connsiteY5" fmla="*/ 1629103 h 6195884"/>
              <a:gd name="connsiteX6" fmla="*/ 557049 w 4035973"/>
              <a:gd name="connsiteY6" fmla="*/ 1839310 h 6195884"/>
              <a:gd name="connsiteX7" fmla="*/ 451945 w 4035973"/>
              <a:gd name="connsiteY7" fmla="*/ 2049517 h 6195884"/>
              <a:gd name="connsiteX8" fmla="*/ 714704 w 4035973"/>
              <a:gd name="connsiteY8" fmla="*/ 2102069 h 6195884"/>
              <a:gd name="connsiteX9" fmla="*/ 903890 w 4035973"/>
              <a:gd name="connsiteY9" fmla="*/ 1807779 h 6195884"/>
              <a:gd name="connsiteX10" fmla="*/ 840828 w 4035973"/>
              <a:gd name="connsiteY10" fmla="*/ 1387365 h 6195884"/>
              <a:gd name="connsiteX11" fmla="*/ 756745 w 4035973"/>
              <a:gd name="connsiteY11" fmla="*/ 1187669 h 6195884"/>
              <a:gd name="connsiteX12" fmla="*/ 935421 w 4035973"/>
              <a:gd name="connsiteY12" fmla="*/ 1145627 h 6195884"/>
              <a:gd name="connsiteX13" fmla="*/ 1103587 w 4035973"/>
              <a:gd name="connsiteY13" fmla="*/ 1618593 h 6195884"/>
              <a:gd name="connsiteX14" fmla="*/ 1135118 w 4035973"/>
              <a:gd name="connsiteY14" fmla="*/ 2028496 h 6195884"/>
              <a:gd name="connsiteX15" fmla="*/ 1082566 w 4035973"/>
              <a:gd name="connsiteY15" fmla="*/ 2501462 h 6195884"/>
              <a:gd name="connsiteX16" fmla="*/ 546538 w 4035973"/>
              <a:gd name="connsiteY16" fmla="*/ 3699641 h 6195884"/>
              <a:gd name="connsiteX17" fmla="*/ 557049 w 4035973"/>
              <a:gd name="connsiteY17" fmla="*/ 3804745 h 6195884"/>
              <a:gd name="connsiteX18" fmla="*/ 567559 w 4035973"/>
              <a:gd name="connsiteY18" fmla="*/ 3878317 h 6195884"/>
              <a:gd name="connsiteX19" fmla="*/ 567559 w 4035973"/>
              <a:gd name="connsiteY19" fmla="*/ 4004441 h 6195884"/>
              <a:gd name="connsiteX20" fmla="*/ 346842 w 4035973"/>
              <a:gd name="connsiteY20" fmla="*/ 4162096 h 6195884"/>
              <a:gd name="connsiteX21" fmla="*/ 294290 w 4035973"/>
              <a:gd name="connsiteY21" fmla="*/ 4708634 h 6195884"/>
              <a:gd name="connsiteX22" fmla="*/ 84083 w 4035973"/>
              <a:gd name="connsiteY22" fmla="*/ 5276193 h 6195884"/>
              <a:gd name="connsiteX23" fmla="*/ 0 w 4035973"/>
              <a:gd name="connsiteY23" fmla="*/ 5591503 h 6195884"/>
              <a:gd name="connsiteX24" fmla="*/ 157656 w 4035973"/>
              <a:gd name="connsiteY24" fmla="*/ 5644054 h 6195884"/>
              <a:gd name="connsiteX25" fmla="*/ 231228 w 4035973"/>
              <a:gd name="connsiteY25" fmla="*/ 5759669 h 6195884"/>
              <a:gd name="connsiteX26" fmla="*/ 567560 w 4035973"/>
              <a:gd name="connsiteY26" fmla="*/ 5770179 h 6195884"/>
              <a:gd name="connsiteX27" fmla="*/ 725214 w 4035973"/>
              <a:gd name="connsiteY27" fmla="*/ 5675585 h 6195884"/>
              <a:gd name="connsiteX28" fmla="*/ 725214 w 4035973"/>
              <a:gd name="connsiteY28" fmla="*/ 5549462 h 6195884"/>
              <a:gd name="connsiteX29" fmla="*/ 777765 w 4035973"/>
              <a:gd name="connsiteY29" fmla="*/ 5223641 h 6195884"/>
              <a:gd name="connsiteX30" fmla="*/ 840828 w 4035973"/>
              <a:gd name="connsiteY30" fmla="*/ 4708634 h 6195884"/>
              <a:gd name="connsiteX31" fmla="*/ 966952 w 4035973"/>
              <a:gd name="connsiteY31" fmla="*/ 4593020 h 6195884"/>
              <a:gd name="connsiteX32" fmla="*/ 977463 w 4035973"/>
              <a:gd name="connsiteY32" fmla="*/ 5307724 h 6195884"/>
              <a:gd name="connsiteX33" fmla="*/ 1051035 w 4035973"/>
              <a:gd name="connsiteY33" fmla="*/ 5412827 h 6195884"/>
              <a:gd name="connsiteX34" fmla="*/ 1187670 w 4035973"/>
              <a:gd name="connsiteY34" fmla="*/ 5496909 h 6195884"/>
              <a:gd name="connsiteX35" fmla="*/ 1439917 w 4035973"/>
              <a:gd name="connsiteY35" fmla="*/ 5507421 h 6195884"/>
              <a:gd name="connsiteX36" fmla="*/ 1534511 w 4035973"/>
              <a:gd name="connsiteY36" fmla="*/ 5391807 h 6195884"/>
              <a:gd name="connsiteX37" fmla="*/ 1671145 w 4035973"/>
              <a:gd name="connsiteY37" fmla="*/ 4750675 h 6195884"/>
              <a:gd name="connsiteX38" fmla="*/ 1776249 w 4035973"/>
              <a:gd name="connsiteY38" fmla="*/ 4309242 h 6195884"/>
              <a:gd name="connsiteX39" fmla="*/ 2154622 w 4035973"/>
              <a:gd name="connsiteY39" fmla="*/ 4424854 h 6195884"/>
              <a:gd name="connsiteX40" fmla="*/ 2301766 w 4035973"/>
              <a:gd name="connsiteY40" fmla="*/ 4845270 h 6195884"/>
              <a:gd name="connsiteX41" fmla="*/ 2364828 w 4035973"/>
              <a:gd name="connsiteY41" fmla="*/ 5402317 h 6195884"/>
              <a:gd name="connsiteX42" fmla="*/ 2438400 w 4035973"/>
              <a:gd name="connsiteY42" fmla="*/ 5749158 h 6195884"/>
              <a:gd name="connsiteX43" fmla="*/ 2501464 w 4035973"/>
              <a:gd name="connsiteY43" fmla="*/ 5927833 h 6195884"/>
              <a:gd name="connsiteX44" fmla="*/ 2659118 w 4035973"/>
              <a:gd name="connsiteY44" fmla="*/ 6096000 h 6195884"/>
              <a:gd name="connsiteX45" fmla="*/ 2806263 w 4035973"/>
              <a:gd name="connsiteY45" fmla="*/ 6064469 h 6195884"/>
              <a:gd name="connsiteX46" fmla="*/ 2921877 w 4035973"/>
              <a:gd name="connsiteY46" fmla="*/ 6053958 h 6195884"/>
              <a:gd name="connsiteX47" fmla="*/ 2858814 w 4035973"/>
              <a:gd name="connsiteY47" fmla="*/ 5822731 h 6195884"/>
              <a:gd name="connsiteX48" fmla="*/ 2764221 w 4035973"/>
              <a:gd name="connsiteY48" fmla="*/ 5559972 h 6195884"/>
              <a:gd name="connsiteX49" fmla="*/ 2974428 w 4035973"/>
              <a:gd name="connsiteY49" fmla="*/ 5318234 h 6195884"/>
              <a:gd name="connsiteX50" fmla="*/ 3005959 w 4035973"/>
              <a:gd name="connsiteY50" fmla="*/ 4897820 h 6195884"/>
              <a:gd name="connsiteX51" fmla="*/ 3058511 w 4035973"/>
              <a:gd name="connsiteY51" fmla="*/ 4666593 h 6195884"/>
              <a:gd name="connsiteX52" fmla="*/ 3289738 w 4035973"/>
              <a:gd name="connsiteY52" fmla="*/ 4855779 h 6195884"/>
              <a:gd name="connsiteX53" fmla="*/ 3153104 w 4035973"/>
              <a:gd name="connsiteY53" fmla="*/ 5402317 h 6195884"/>
              <a:gd name="connsiteX54" fmla="*/ 3048000 w 4035973"/>
              <a:gd name="connsiteY54" fmla="*/ 6011917 h 6195884"/>
              <a:gd name="connsiteX55" fmla="*/ 3142593 w 4035973"/>
              <a:gd name="connsiteY55" fmla="*/ 6053958 h 6195884"/>
              <a:gd name="connsiteX56" fmla="*/ 3342290 w 4035973"/>
              <a:gd name="connsiteY56" fmla="*/ 6190594 h 6195884"/>
              <a:gd name="connsiteX57" fmla="*/ 3584027 w 4035973"/>
              <a:gd name="connsiteY57" fmla="*/ 6106510 h 6195884"/>
              <a:gd name="connsiteX58" fmla="*/ 3636580 w 4035973"/>
              <a:gd name="connsiteY58" fmla="*/ 6011916 h 6195884"/>
              <a:gd name="connsiteX59" fmla="*/ 3867808 w 4035973"/>
              <a:gd name="connsiteY59" fmla="*/ 5591503 h 6195884"/>
              <a:gd name="connsiteX60" fmla="*/ 3983422 w 4035973"/>
              <a:gd name="connsiteY60" fmla="*/ 5286703 h 6195884"/>
              <a:gd name="connsiteX61" fmla="*/ 4035973 w 4035973"/>
              <a:gd name="connsiteY61" fmla="*/ 4624552 h 6195884"/>
              <a:gd name="connsiteX62" fmla="*/ 4025463 w 4035973"/>
              <a:gd name="connsiteY62" fmla="*/ 4309241 h 6195884"/>
              <a:gd name="connsiteX63" fmla="*/ 3752194 w 4035973"/>
              <a:gd name="connsiteY63" fmla="*/ 3993931 h 6195884"/>
              <a:gd name="connsiteX64" fmla="*/ 3541987 w 4035973"/>
              <a:gd name="connsiteY64" fmla="*/ 3174124 h 6195884"/>
              <a:gd name="connsiteX65" fmla="*/ 3363311 w 4035973"/>
              <a:gd name="connsiteY65" fmla="*/ 2680138 h 6195884"/>
              <a:gd name="connsiteX66" fmla="*/ 3174125 w 4035973"/>
              <a:gd name="connsiteY66" fmla="*/ 2427889 h 6195884"/>
              <a:gd name="connsiteX67" fmla="*/ 2995449 w 4035973"/>
              <a:gd name="connsiteY67" fmla="*/ 2060027 h 6195884"/>
              <a:gd name="connsiteX68" fmla="*/ 2848304 w 4035973"/>
              <a:gd name="connsiteY68" fmla="*/ 1818289 h 6195884"/>
              <a:gd name="connsiteX69" fmla="*/ 2911366 w 4035973"/>
              <a:gd name="connsiteY69" fmla="*/ 1418896 h 6195884"/>
              <a:gd name="connsiteX70" fmla="*/ 2974428 w 4035973"/>
              <a:gd name="connsiteY70" fmla="*/ 1324303 h 6195884"/>
              <a:gd name="connsiteX71" fmla="*/ 2942897 w 4035973"/>
              <a:gd name="connsiteY71" fmla="*/ 1671145 h 6195884"/>
              <a:gd name="connsiteX72" fmla="*/ 3100552 w 4035973"/>
              <a:gd name="connsiteY72" fmla="*/ 2133600 h 6195884"/>
              <a:gd name="connsiteX73" fmla="*/ 3647090 w 4035973"/>
              <a:gd name="connsiteY73" fmla="*/ 2154620 h 6195884"/>
              <a:gd name="connsiteX74" fmla="*/ 3752194 w 4035973"/>
              <a:gd name="connsiteY74" fmla="*/ 1965434 h 6195884"/>
              <a:gd name="connsiteX75" fmla="*/ 3520966 w 4035973"/>
              <a:gd name="connsiteY75" fmla="*/ 1734207 h 6195884"/>
              <a:gd name="connsiteX76" fmla="*/ 3741683 w 4035973"/>
              <a:gd name="connsiteY76" fmla="*/ 1355834 h 6195884"/>
              <a:gd name="connsiteX77" fmla="*/ 3678621 w 4035973"/>
              <a:gd name="connsiteY77" fmla="*/ 767255 h 6195884"/>
              <a:gd name="connsiteX78" fmla="*/ 3605049 w 4035973"/>
              <a:gd name="connsiteY78" fmla="*/ 651641 h 6195884"/>
              <a:gd name="connsiteX79" fmla="*/ 3153104 w 4035973"/>
              <a:gd name="connsiteY79" fmla="*/ 420414 h 6195884"/>
              <a:gd name="connsiteX80" fmla="*/ 2900856 w 4035973"/>
              <a:gd name="connsiteY80" fmla="*/ 367862 h 6195884"/>
              <a:gd name="connsiteX81" fmla="*/ 2669628 w 4035973"/>
              <a:gd name="connsiteY81" fmla="*/ 10510 h 6195884"/>
              <a:gd name="connsiteX82" fmla="*/ 2511973 w 4035973"/>
              <a:gd name="connsiteY82" fmla="*/ 0 h 6195884"/>
              <a:gd name="connsiteX83" fmla="*/ 2406869 w 4035973"/>
              <a:gd name="connsiteY83" fmla="*/ 430924 h 6195884"/>
              <a:gd name="connsiteX84" fmla="*/ 2207173 w 4035973"/>
              <a:gd name="connsiteY84" fmla="*/ 630620 h 6195884"/>
              <a:gd name="connsiteX85" fmla="*/ 1912884 w 4035973"/>
              <a:gd name="connsiteY85" fmla="*/ 725214 h 6195884"/>
              <a:gd name="connsiteX86" fmla="*/ 1681656 w 4035973"/>
              <a:gd name="connsiteY86" fmla="*/ 756744 h 6195884"/>
              <a:gd name="connsiteX87" fmla="*/ 1450428 w 4035973"/>
              <a:gd name="connsiteY87" fmla="*/ 546538 h 6195884"/>
              <a:gd name="connsiteX88" fmla="*/ 1292773 w 4035973"/>
              <a:gd name="connsiteY88" fmla="*/ 252247 h 6195884"/>
              <a:gd name="connsiteX89" fmla="*/ 1208690 w 4035973"/>
              <a:gd name="connsiteY89" fmla="*/ 136634 h 6195884"/>
              <a:gd name="connsiteX0" fmla="*/ 1208690 w 4035973"/>
              <a:gd name="connsiteY0" fmla="*/ 136634 h 6195884"/>
              <a:gd name="connsiteX1" fmla="*/ 1019504 w 4035973"/>
              <a:gd name="connsiteY1" fmla="*/ 525517 h 6195884"/>
              <a:gd name="connsiteX2" fmla="*/ 483476 w 4035973"/>
              <a:gd name="connsiteY2" fmla="*/ 672662 h 6195884"/>
              <a:gd name="connsiteX3" fmla="*/ 168166 w 4035973"/>
              <a:gd name="connsiteY3" fmla="*/ 956441 h 6195884"/>
              <a:gd name="connsiteX4" fmla="*/ 168166 w 4035973"/>
              <a:gd name="connsiteY4" fmla="*/ 1229710 h 6195884"/>
              <a:gd name="connsiteX5" fmla="*/ 378373 w 4035973"/>
              <a:gd name="connsiteY5" fmla="*/ 1629103 h 6195884"/>
              <a:gd name="connsiteX6" fmla="*/ 557049 w 4035973"/>
              <a:gd name="connsiteY6" fmla="*/ 1839310 h 6195884"/>
              <a:gd name="connsiteX7" fmla="*/ 451945 w 4035973"/>
              <a:gd name="connsiteY7" fmla="*/ 2049517 h 6195884"/>
              <a:gd name="connsiteX8" fmla="*/ 714704 w 4035973"/>
              <a:gd name="connsiteY8" fmla="*/ 2102069 h 6195884"/>
              <a:gd name="connsiteX9" fmla="*/ 903890 w 4035973"/>
              <a:gd name="connsiteY9" fmla="*/ 1807779 h 6195884"/>
              <a:gd name="connsiteX10" fmla="*/ 840828 w 4035973"/>
              <a:gd name="connsiteY10" fmla="*/ 1387365 h 6195884"/>
              <a:gd name="connsiteX11" fmla="*/ 756745 w 4035973"/>
              <a:gd name="connsiteY11" fmla="*/ 1187669 h 6195884"/>
              <a:gd name="connsiteX12" fmla="*/ 935421 w 4035973"/>
              <a:gd name="connsiteY12" fmla="*/ 1145627 h 6195884"/>
              <a:gd name="connsiteX13" fmla="*/ 1103587 w 4035973"/>
              <a:gd name="connsiteY13" fmla="*/ 1618593 h 6195884"/>
              <a:gd name="connsiteX14" fmla="*/ 1135118 w 4035973"/>
              <a:gd name="connsiteY14" fmla="*/ 2028496 h 6195884"/>
              <a:gd name="connsiteX15" fmla="*/ 1082566 w 4035973"/>
              <a:gd name="connsiteY15" fmla="*/ 2501462 h 6195884"/>
              <a:gd name="connsiteX16" fmla="*/ 546538 w 4035973"/>
              <a:gd name="connsiteY16" fmla="*/ 3699641 h 6195884"/>
              <a:gd name="connsiteX17" fmla="*/ 557049 w 4035973"/>
              <a:gd name="connsiteY17" fmla="*/ 3804745 h 6195884"/>
              <a:gd name="connsiteX18" fmla="*/ 567559 w 4035973"/>
              <a:gd name="connsiteY18" fmla="*/ 3878317 h 6195884"/>
              <a:gd name="connsiteX19" fmla="*/ 567559 w 4035973"/>
              <a:gd name="connsiteY19" fmla="*/ 4004441 h 6195884"/>
              <a:gd name="connsiteX20" fmla="*/ 346842 w 4035973"/>
              <a:gd name="connsiteY20" fmla="*/ 4162096 h 6195884"/>
              <a:gd name="connsiteX21" fmla="*/ 294290 w 4035973"/>
              <a:gd name="connsiteY21" fmla="*/ 4708634 h 6195884"/>
              <a:gd name="connsiteX22" fmla="*/ 84083 w 4035973"/>
              <a:gd name="connsiteY22" fmla="*/ 5276193 h 6195884"/>
              <a:gd name="connsiteX23" fmla="*/ 0 w 4035973"/>
              <a:gd name="connsiteY23" fmla="*/ 5591503 h 6195884"/>
              <a:gd name="connsiteX24" fmla="*/ 157656 w 4035973"/>
              <a:gd name="connsiteY24" fmla="*/ 5644054 h 6195884"/>
              <a:gd name="connsiteX25" fmla="*/ 231228 w 4035973"/>
              <a:gd name="connsiteY25" fmla="*/ 5759669 h 6195884"/>
              <a:gd name="connsiteX26" fmla="*/ 567560 w 4035973"/>
              <a:gd name="connsiteY26" fmla="*/ 5770179 h 6195884"/>
              <a:gd name="connsiteX27" fmla="*/ 725214 w 4035973"/>
              <a:gd name="connsiteY27" fmla="*/ 5675585 h 6195884"/>
              <a:gd name="connsiteX28" fmla="*/ 725214 w 4035973"/>
              <a:gd name="connsiteY28" fmla="*/ 5549462 h 6195884"/>
              <a:gd name="connsiteX29" fmla="*/ 777765 w 4035973"/>
              <a:gd name="connsiteY29" fmla="*/ 5223641 h 6195884"/>
              <a:gd name="connsiteX30" fmla="*/ 840828 w 4035973"/>
              <a:gd name="connsiteY30" fmla="*/ 4708634 h 6195884"/>
              <a:gd name="connsiteX31" fmla="*/ 966952 w 4035973"/>
              <a:gd name="connsiteY31" fmla="*/ 4593020 h 6195884"/>
              <a:gd name="connsiteX32" fmla="*/ 977463 w 4035973"/>
              <a:gd name="connsiteY32" fmla="*/ 5307724 h 6195884"/>
              <a:gd name="connsiteX33" fmla="*/ 1051035 w 4035973"/>
              <a:gd name="connsiteY33" fmla="*/ 5412827 h 6195884"/>
              <a:gd name="connsiteX34" fmla="*/ 1187670 w 4035973"/>
              <a:gd name="connsiteY34" fmla="*/ 5496909 h 6195884"/>
              <a:gd name="connsiteX35" fmla="*/ 1439917 w 4035973"/>
              <a:gd name="connsiteY35" fmla="*/ 5507421 h 6195884"/>
              <a:gd name="connsiteX36" fmla="*/ 1534511 w 4035973"/>
              <a:gd name="connsiteY36" fmla="*/ 5391807 h 6195884"/>
              <a:gd name="connsiteX37" fmla="*/ 1671145 w 4035973"/>
              <a:gd name="connsiteY37" fmla="*/ 4750675 h 6195884"/>
              <a:gd name="connsiteX38" fmla="*/ 1776249 w 4035973"/>
              <a:gd name="connsiteY38" fmla="*/ 4309242 h 6195884"/>
              <a:gd name="connsiteX39" fmla="*/ 2154622 w 4035973"/>
              <a:gd name="connsiteY39" fmla="*/ 4424854 h 6195884"/>
              <a:gd name="connsiteX40" fmla="*/ 2301766 w 4035973"/>
              <a:gd name="connsiteY40" fmla="*/ 4845270 h 6195884"/>
              <a:gd name="connsiteX41" fmla="*/ 2364828 w 4035973"/>
              <a:gd name="connsiteY41" fmla="*/ 5402317 h 6195884"/>
              <a:gd name="connsiteX42" fmla="*/ 2438400 w 4035973"/>
              <a:gd name="connsiteY42" fmla="*/ 5749158 h 6195884"/>
              <a:gd name="connsiteX43" fmla="*/ 2501464 w 4035973"/>
              <a:gd name="connsiteY43" fmla="*/ 5927833 h 6195884"/>
              <a:gd name="connsiteX44" fmla="*/ 2659118 w 4035973"/>
              <a:gd name="connsiteY44" fmla="*/ 6096000 h 6195884"/>
              <a:gd name="connsiteX45" fmla="*/ 2806263 w 4035973"/>
              <a:gd name="connsiteY45" fmla="*/ 6064469 h 6195884"/>
              <a:gd name="connsiteX46" fmla="*/ 2921877 w 4035973"/>
              <a:gd name="connsiteY46" fmla="*/ 6053958 h 6195884"/>
              <a:gd name="connsiteX47" fmla="*/ 2858814 w 4035973"/>
              <a:gd name="connsiteY47" fmla="*/ 5822731 h 6195884"/>
              <a:gd name="connsiteX48" fmla="*/ 2764221 w 4035973"/>
              <a:gd name="connsiteY48" fmla="*/ 5559972 h 6195884"/>
              <a:gd name="connsiteX49" fmla="*/ 2974428 w 4035973"/>
              <a:gd name="connsiteY49" fmla="*/ 5318234 h 6195884"/>
              <a:gd name="connsiteX50" fmla="*/ 3005959 w 4035973"/>
              <a:gd name="connsiteY50" fmla="*/ 4897820 h 6195884"/>
              <a:gd name="connsiteX51" fmla="*/ 3058511 w 4035973"/>
              <a:gd name="connsiteY51" fmla="*/ 4666593 h 6195884"/>
              <a:gd name="connsiteX52" fmla="*/ 3289738 w 4035973"/>
              <a:gd name="connsiteY52" fmla="*/ 4855779 h 6195884"/>
              <a:gd name="connsiteX53" fmla="*/ 3153104 w 4035973"/>
              <a:gd name="connsiteY53" fmla="*/ 5402317 h 6195884"/>
              <a:gd name="connsiteX54" fmla="*/ 3048000 w 4035973"/>
              <a:gd name="connsiteY54" fmla="*/ 6011917 h 6195884"/>
              <a:gd name="connsiteX55" fmla="*/ 3142593 w 4035973"/>
              <a:gd name="connsiteY55" fmla="*/ 6053958 h 6195884"/>
              <a:gd name="connsiteX56" fmla="*/ 3342290 w 4035973"/>
              <a:gd name="connsiteY56" fmla="*/ 6190594 h 6195884"/>
              <a:gd name="connsiteX57" fmla="*/ 3584027 w 4035973"/>
              <a:gd name="connsiteY57" fmla="*/ 6106510 h 6195884"/>
              <a:gd name="connsiteX58" fmla="*/ 3657601 w 4035973"/>
              <a:gd name="connsiteY58" fmla="*/ 5927834 h 6195884"/>
              <a:gd name="connsiteX59" fmla="*/ 3867808 w 4035973"/>
              <a:gd name="connsiteY59" fmla="*/ 5591503 h 6195884"/>
              <a:gd name="connsiteX60" fmla="*/ 3983422 w 4035973"/>
              <a:gd name="connsiteY60" fmla="*/ 5286703 h 6195884"/>
              <a:gd name="connsiteX61" fmla="*/ 4035973 w 4035973"/>
              <a:gd name="connsiteY61" fmla="*/ 4624552 h 6195884"/>
              <a:gd name="connsiteX62" fmla="*/ 4025463 w 4035973"/>
              <a:gd name="connsiteY62" fmla="*/ 4309241 h 6195884"/>
              <a:gd name="connsiteX63" fmla="*/ 3752194 w 4035973"/>
              <a:gd name="connsiteY63" fmla="*/ 3993931 h 6195884"/>
              <a:gd name="connsiteX64" fmla="*/ 3541987 w 4035973"/>
              <a:gd name="connsiteY64" fmla="*/ 3174124 h 6195884"/>
              <a:gd name="connsiteX65" fmla="*/ 3363311 w 4035973"/>
              <a:gd name="connsiteY65" fmla="*/ 2680138 h 6195884"/>
              <a:gd name="connsiteX66" fmla="*/ 3174125 w 4035973"/>
              <a:gd name="connsiteY66" fmla="*/ 2427889 h 6195884"/>
              <a:gd name="connsiteX67" fmla="*/ 2995449 w 4035973"/>
              <a:gd name="connsiteY67" fmla="*/ 2060027 h 6195884"/>
              <a:gd name="connsiteX68" fmla="*/ 2848304 w 4035973"/>
              <a:gd name="connsiteY68" fmla="*/ 1818289 h 6195884"/>
              <a:gd name="connsiteX69" fmla="*/ 2911366 w 4035973"/>
              <a:gd name="connsiteY69" fmla="*/ 1418896 h 6195884"/>
              <a:gd name="connsiteX70" fmla="*/ 2974428 w 4035973"/>
              <a:gd name="connsiteY70" fmla="*/ 1324303 h 6195884"/>
              <a:gd name="connsiteX71" fmla="*/ 2942897 w 4035973"/>
              <a:gd name="connsiteY71" fmla="*/ 1671145 h 6195884"/>
              <a:gd name="connsiteX72" fmla="*/ 3100552 w 4035973"/>
              <a:gd name="connsiteY72" fmla="*/ 2133600 h 6195884"/>
              <a:gd name="connsiteX73" fmla="*/ 3647090 w 4035973"/>
              <a:gd name="connsiteY73" fmla="*/ 2154620 h 6195884"/>
              <a:gd name="connsiteX74" fmla="*/ 3752194 w 4035973"/>
              <a:gd name="connsiteY74" fmla="*/ 1965434 h 6195884"/>
              <a:gd name="connsiteX75" fmla="*/ 3520966 w 4035973"/>
              <a:gd name="connsiteY75" fmla="*/ 1734207 h 6195884"/>
              <a:gd name="connsiteX76" fmla="*/ 3741683 w 4035973"/>
              <a:gd name="connsiteY76" fmla="*/ 1355834 h 6195884"/>
              <a:gd name="connsiteX77" fmla="*/ 3678621 w 4035973"/>
              <a:gd name="connsiteY77" fmla="*/ 767255 h 6195884"/>
              <a:gd name="connsiteX78" fmla="*/ 3605049 w 4035973"/>
              <a:gd name="connsiteY78" fmla="*/ 651641 h 6195884"/>
              <a:gd name="connsiteX79" fmla="*/ 3153104 w 4035973"/>
              <a:gd name="connsiteY79" fmla="*/ 420414 h 6195884"/>
              <a:gd name="connsiteX80" fmla="*/ 2900856 w 4035973"/>
              <a:gd name="connsiteY80" fmla="*/ 367862 h 6195884"/>
              <a:gd name="connsiteX81" fmla="*/ 2669628 w 4035973"/>
              <a:gd name="connsiteY81" fmla="*/ 10510 h 6195884"/>
              <a:gd name="connsiteX82" fmla="*/ 2511973 w 4035973"/>
              <a:gd name="connsiteY82" fmla="*/ 0 h 6195884"/>
              <a:gd name="connsiteX83" fmla="*/ 2406869 w 4035973"/>
              <a:gd name="connsiteY83" fmla="*/ 430924 h 6195884"/>
              <a:gd name="connsiteX84" fmla="*/ 2207173 w 4035973"/>
              <a:gd name="connsiteY84" fmla="*/ 630620 h 6195884"/>
              <a:gd name="connsiteX85" fmla="*/ 1912884 w 4035973"/>
              <a:gd name="connsiteY85" fmla="*/ 725214 h 6195884"/>
              <a:gd name="connsiteX86" fmla="*/ 1681656 w 4035973"/>
              <a:gd name="connsiteY86" fmla="*/ 756744 h 6195884"/>
              <a:gd name="connsiteX87" fmla="*/ 1450428 w 4035973"/>
              <a:gd name="connsiteY87" fmla="*/ 546538 h 6195884"/>
              <a:gd name="connsiteX88" fmla="*/ 1292773 w 4035973"/>
              <a:gd name="connsiteY88" fmla="*/ 252247 h 6195884"/>
              <a:gd name="connsiteX89" fmla="*/ 1208690 w 4035973"/>
              <a:gd name="connsiteY89" fmla="*/ 136634 h 6195884"/>
              <a:gd name="connsiteX0" fmla="*/ 1208690 w 4035973"/>
              <a:gd name="connsiteY0" fmla="*/ 136634 h 6190594"/>
              <a:gd name="connsiteX1" fmla="*/ 1019504 w 4035973"/>
              <a:gd name="connsiteY1" fmla="*/ 525517 h 6190594"/>
              <a:gd name="connsiteX2" fmla="*/ 483476 w 4035973"/>
              <a:gd name="connsiteY2" fmla="*/ 672662 h 6190594"/>
              <a:gd name="connsiteX3" fmla="*/ 168166 w 4035973"/>
              <a:gd name="connsiteY3" fmla="*/ 956441 h 6190594"/>
              <a:gd name="connsiteX4" fmla="*/ 168166 w 4035973"/>
              <a:gd name="connsiteY4" fmla="*/ 1229710 h 6190594"/>
              <a:gd name="connsiteX5" fmla="*/ 378373 w 4035973"/>
              <a:gd name="connsiteY5" fmla="*/ 1629103 h 6190594"/>
              <a:gd name="connsiteX6" fmla="*/ 557049 w 4035973"/>
              <a:gd name="connsiteY6" fmla="*/ 1839310 h 6190594"/>
              <a:gd name="connsiteX7" fmla="*/ 451945 w 4035973"/>
              <a:gd name="connsiteY7" fmla="*/ 2049517 h 6190594"/>
              <a:gd name="connsiteX8" fmla="*/ 714704 w 4035973"/>
              <a:gd name="connsiteY8" fmla="*/ 2102069 h 6190594"/>
              <a:gd name="connsiteX9" fmla="*/ 903890 w 4035973"/>
              <a:gd name="connsiteY9" fmla="*/ 1807779 h 6190594"/>
              <a:gd name="connsiteX10" fmla="*/ 840828 w 4035973"/>
              <a:gd name="connsiteY10" fmla="*/ 1387365 h 6190594"/>
              <a:gd name="connsiteX11" fmla="*/ 756745 w 4035973"/>
              <a:gd name="connsiteY11" fmla="*/ 1187669 h 6190594"/>
              <a:gd name="connsiteX12" fmla="*/ 935421 w 4035973"/>
              <a:gd name="connsiteY12" fmla="*/ 1145627 h 6190594"/>
              <a:gd name="connsiteX13" fmla="*/ 1103587 w 4035973"/>
              <a:gd name="connsiteY13" fmla="*/ 1618593 h 6190594"/>
              <a:gd name="connsiteX14" fmla="*/ 1135118 w 4035973"/>
              <a:gd name="connsiteY14" fmla="*/ 2028496 h 6190594"/>
              <a:gd name="connsiteX15" fmla="*/ 1082566 w 4035973"/>
              <a:gd name="connsiteY15" fmla="*/ 2501462 h 6190594"/>
              <a:gd name="connsiteX16" fmla="*/ 546538 w 4035973"/>
              <a:gd name="connsiteY16" fmla="*/ 3699641 h 6190594"/>
              <a:gd name="connsiteX17" fmla="*/ 557049 w 4035973"/>
              <a:gd name="connsiteY17" fmla="*/ 3804745 h 6190594"/>
              <a:gd name="connsiteX18" fmla="*/ 567559 w 4035973"/>
              <a:gd name="connsiteY18" fmla="*/ 3878317 h 6190594"/>
              <a:gd name="connsiteX19" fmla="*/ 567559 w 4035973"/>
              <a:gd name="connsiteY19" fmla="*/ 4004441 h 6190594"/>
              <a:gd name="connsiteX20" fmla="*/ 346842 w 4035973"/>
              <a:gd name="connsiteY20" fmla="*/ 4162096 h 6190594"/>
              <a:gd name="connsiteX21" fmla="*/ 294290 w 4035973"/>
              <a:gd name="connsiteY21" fmla="*/ 4708634 h 6190594"/>
              <a:gd name="connsiteX22" fmla="*/ 84083 w 4035973"/>
              <a:gd name="connsiteY22" fmla="*/ 5276193 h 6190594"/>
              <a:gd name="connsiteX23" fmla="*/ 0 w 4035973"/>
              <a:gd name="connsiteY23" fmla="*/ 5591503 h 6190594"/>
              <a:gd name="connsiteX24" fmla="*/ 157656 w 4035973"/>
              <a:gd name="connsiteY24" fmla="*/ 5644054 h 6190594"/>
              <a:gd name="connsiteX25" fmla="*/ 231228 w 4035973"/>
              <a:gd name="connsiteY25" fmla="*/ 5759669 h 6190594"/>
              <a:gd name="connsiteX26" fmla="*/ 567560 w 4035973"/>
              <a:gd name="connsiteY26" fmla="*/ 5770179 h 6190594"/>
              <a:gd name="connsiteX27" fmla="*/ 725214 w 4035973"/>
              <a:gd name="connsiteY27" fmla="*/ 5675585 h 6190594"/>
              <a:gd name="connsiteX28" fmla="*/ 725214 w 4035973"/>
              <a:gd name="connsiteY28" fmla="*/ 5549462 h 6190594"/>
              <a:gd name="connsiteX29" fmla="*/ 777765 w 4035973"/>
              <a:gd name="connsiteY29" fmla="*/ 5223641 h 6190594"/>
              <a:gd name="connsiteX30" fmla="*/ 840828 w 4035973"/>
              <a:gd name="connsiteY30" fmla="*/ 4708634 h 6190594"/>
              <a:gd name="connsiteX31" fmla="*/ 966952 w 4035973"/>
              <a:gd name="connsiteY31" fmla="*/ 4593020 h 6190594"/>
              <a:gd name="connsiteX32" fmla="*/ 977463 w 4035973"/>
              <a:gd name="connsiteY32" fmla="*/ 5307724 h 6190594"/>
              <a:gd name="connsiteX33" fmla="*/ 1051035 w 4035973"/>
              <a:gd name="connsiteY33" fmla="*/ 5412827 h 6190594"/>
              <a:gd name="connsiteX34" fmla="*/ 1187670 w 4035973"/>
              <a:gd name="connsiteY34" fmla="*/ 5496909 h 6190594"/>
              <a:gd name="connsiteX35" fmla="*/ 1439917 w 4035973"/>
              <a:gd name="connsiteY35" fmla="*/ 5507421 h 6190594"/>
              <a:gd name="connsiteX36" fmla="*/ 1534511 w 4035973"/>
              <a:gd name="connsiteY36" fmla="*/ 5391807 h 6190594"/>
              <a:gd name="connsiteX37" fmla="*/ 1671145 w 4035973"/>
              <a:gd name="connsiteY37" fmla="*/ 4750675 h 6190594"/>
              <a:gd name="connsiteX38" fmla="*/ 1776249 w 4035973"/>
              <a:gd name="connsiteY38" fmla="*/ 4309242 h 6190594"/>
              <a:gd name="connsiteX39" fmla="*/ 2154622 w 4035973"/>
              <a:gd name="connsiteY39" fmla="*/ 4424854 h 6190594"/>
              <a:gd name="connsiteX40" fmla="*/ 2301766 w 4035973"/>
              <a:gd name="connsiteY40" fmla="*/ 4845270 h 6190594"/>
              <a:gd name="connsiteX41" fmla="*/ 2364828 w 4035973"/>
              <a:gd name="connsiteY41" fmla="*/ 5402317 h 6190594"/>
              <a:gd name="connsiteX42" fmla="*/ 2438400 w 4035973"/>
              <a:gd name="connsiteY42" fmla="*/ 5749158 h 6190594"/>
              <a:gd name="connsiteX43" fmla="*/ 2501464 w 4035973"/>
              <a:gd name="connsiteY43" fmla="*/ 5927833 h 6190594"/>
              <a:gd name="connsiteX44" fmla="*/ 2659118 w 4035973"/>
              <a:gd name="connsiteY44" fmla="*/ 6096000 h 6190594"/>
              <a:gd name="connsiteX45" fmla="*/ 2806263 w 4035973"/>
              <a:gd name="connsiteY45" fmla="*/ 6064469 h 6190594"/>
              <a:gd name="connsiteX46" fmla="*/ 2921877 w 4035973"/>
              <a:gd name="connsiteY46" fmla="*/ 6053958 h 6190594"/>
              <a:gd name="connsiteX47" fmla="*/ 2858814 w 4035973"/>
              <a:gd name="connsiteY47" fmla="*/ 5822731 h 6190594"/>
              <a:gd name="connsiteX48" fmla="*/ 2764221 w 4035973"/>
              <a:gd name="connsiteY48" fmla="*/ 5559972 h 6190594"/>
              <a:gd name="connsiteX49" fmla="*/ 2974428 w 4035973"/>
              <a:gd name="connsiteY49" fmla="*/ 5318234 h 6190594"/>
              <a:gd name="connsiteX50" fmla="*/ 3005959 w 4035973"/>
              <a:gd name="connsiteY50" fmla="*/ 4897820 h 6190594"/>
              <a:gd name="connsiteX51" fmla="*/ 3058511 w 4035973"/>
              <a:gd name="connsiteY51" fmla="*/ 4666593 h 6190594"/>
              <a:gd name="connsiteX52" fmla="*/ 3289738 w 4035973"/>
              <a:gd name="connsiteY52" fmla="*/ 4855779 h 6190594"/>
              <a:gd name="connsiteX53" fmla="*/ 3153104 w 4035973"/>
              <a:gd name="connsiteY53" fmla="*/ 5402317 h 6190594"/>
              <a:gd name="connsiteX54" fmla="*/ 3048000 w 4035973"/>
              <a:gd name="connsiteY54" fmla="*/ 6011917 h 6190594"/>
              <a:gd name="connsiteX55" fmla="*/ 3142593 w 4035973"/>
              <a:gd name="connsiteY55" fmla="*/ 6053958 h 6190594"/>
              <a:gd name="connsiteX56" fmla="*/ 3342290 w 4035973"/>
              <a:gd name="connsiteY56" fmla="*/ 6190594 h 6190594"/>
              <a:gd name="connsiteX57" fmla="*/ 3552496 w 4035973"/>
              <a:gd name="connsiteY57" fmla="*/ 6011917 h 6190594"/>
              <a:gd name="connsiteX58" fmla="*/ 3657601 w 4035973"/>
              <a:gd name="connsiteY58" fmla="*/ 5927834 h 6190594"/>
              <a:gd name="connsiteX59" fmla="*/ 3867808 w 4035973"/>
              <a:gd name="connsiteY59" fmla="*/ 5591503 h 6190594"/>
              <a:gd name="connsiteX60" fmla="*/ 3983422 w 4035973"/>
              <a:gd name="connsiteY60" fmla="*/ 5286703 h 6190594"/>
              <a:gd name="connsiteX61" fmla="*/ 4035973 w 4035973"/>
              <a:gd name="connsiteY61" fmla="*/ 4624552 h 6190594"/>
              <a:gd name="connsiteX62" fmla="*/ 4025463 w 4035973"/>
              <a:gd name="connsiteY62" fmla="*/ 4309241 h 6190594"/>
              <a:gd name="connsiteX63" fmla="*/ 3752194 w 4035973"/>
              <a:gd name="connsiteY63" fmla="*/ 3993931 h 6190594"/>
              <a:gd name="connsiteX64" fmla="*/ 3541987 w 4035973"/>
              <a:gd name="connsiteY64" fmla="*/ 3174124 h 6190594"/>
              <a:gd name="connsiteX65" fmla="*/ 3363311 w 4035973"/>
              <a:gd name="connsiteY65" fmla="*/ 2680138 h 6190594"/>
              <a:gd name="connsiteX66" fmla="*/ 3174125 w 4035973"/>
              <a:gd name="connsiteY66" fmla="*/ 2427889 h 6190594"/>
              <a:gd name="connsiteX67" fmla="*/ 2995449 w 4035973"/>
              <a:gd name="connsiteY67" fmla="*/ 2060027 h 6190594"/>
              <a:gd name="connsiteX68" fmla="*/ 2848304 w 4035973"/>
              <a:gd name="connsiteY68" fmla="*/ 1818289 h 6190594"/>
              <a:gd name="connsiteX69" fmla="*/ 2911366 w 4035973"/>
              <a:gd name="connsiteY69" fmla="*/ 1418896 h 6190594"/>
              <a:gd name="connsiteX70" fmla="*/ 2974428 w 4035973"/>
              <a:gd name="connsiteY70" fmla="*/ 1324303 h 6190594"/>
              <a:gd name="connsiteX71" fmla="*/ 2942897 w 4035973"/>
              <a:gd name="connsiteY71" fmla="*/ 1671145 h 6190594"/>
              <a:gd name="connsiteX72" fmla="*/ 3100552 w 4035973"/>
              <a:gd name="connsiteY72" fmla="*/ 2133600 h 6190594"/>
              <a:gd name="connsiteX73" fmla="*/ 3647090 w 4035973"/>
              <a:gd name="connsiteY73" fmla="*/ 2154620 h 6190594"/>
              <a:gd name="connsiteX74" fmla="*/ 3752194 w 4035973"/>
              <a:gd name="connsiteY74" fmla="*/ 1965434 h 6190594"/>
              <a:gd name="connsiteX75" fmla="*/ 3520966 w 4035973"/>
              <a:gd name="connsiteY75" fmla="*/ 1734207 h 6190594"/>
              <a:gd name="connsiteX76" fmla="*/ 3741683 w 4035973"/>
              <a:gd name="connsiteY76" fmla="*/ 1355834 h 6190594"/>
              <a:gd name="connsiteX77" fmla="*/ 3678621 w 4035973"/>
              <a:gd name="connsiteY77" fmla="*/ 767255 h 6190594"/>
              <a:gd name="connsiteX78" fmla="*/ 3605049 w 4035973"/>
              <a:gd name="connsiteY78" fmla="*/ 651641 h 6190594"/>
              <a:gd name="connsiteX79" fmla="*/ 3153104 w 4035973"/>
              <a:gd name="connsiteY79" fmla="*/ 420414 h 6190594"/>
              <a:gd name="connsiteX80" fmla="*/ 2900856 w 4035973"/>
              <a:gd name="connsiteY80" fmla="*/ 367862 h 6190594"/>
              <a:gd name="connsiteX81" fmla="*/ 2669628 w 4035973"/>
              <a:gd name="connsiteY81" fmla="*/ 10510 h 6190594"/>
              <a:gd name="connsiteX82" fmla="*/ 2511973 w 4035973"/>
              <a:gd name="connsiteY82" fmla="*/ 0 h 6190594"/>
              <a:gd name="connsiteX83" fmla="*/ 2406869 w 4035973"/>
              <a:gd name="connsiteY83" fmla="*/ 430924 h 6190594"/>
              <a:gd name="connsiteX84" fmla="*/ 2207173 w 4035973"/>
              <a:gd name="connsiteY84" fmla="*/ 630620 h 6190594"/>
              <a:gd name="connsiteX85" fmla="*/ 1912884 w 4035973"/>
              <a:gd name="connsiteY85" fmla="*/ 725214 h 6190594"/>
              <a:gd name="connsiteX86" fmla="*/ 1681656 w 4035973"/>
              <a:gd name="connsiteY86" fmla="*/ 756744 h 6190594"/>
              <a:gd name="connsiteX87" fmla="*/ 1450428 w 4035973"/>
              <a:gd name="connsiteY87" fmla="*/ 546538 h 6190594"/>
              <a:gd name="connsiteX88" fmla="*/ 1292773 w 4035973"/>
              <a:gd name="connsiteY88" fmla="*/ 252247 h 6190594"/>
              <a:gd name="connsiteX89" fmla="*/ 1208690 w 4035973"/>
              <a:gd name="connsiteY89" fmla="*/ 136634 h 6190594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974428 w 4035973"/>
              <a:gd name="connsiteY49" fmla="*/ 5318234 h 6096000"/>
              <a:gd name="connsiteX50" fmla="*/ 3005959 w 4035973"/>
              <a:gd name="connsiteY50" fmla="*/ 4897820 h 6096000"/>
              <a:gd name="connsiteX51" fmla="*/ 3058511 w 4035973"/>
              <a:gd name="connsiteY51" fmla="*/ 4666593 h 6096000"/>
              <a:gd name="connsiteX52" fmla="*/ 3289738 w 4035973"/>
              <a:gd name="connsiteY52" fmla="*/ 4855779 h 6096000"/>
              <a:gd name="connsiteX53" fmla="*/ 3153104 w 4035973"/>
              <a:gd name="connsiteY53" fmla="*/ 5402317 h 6096000"/>
              <a:gd name="connsiteX54" fmla="*/ 3048000 w 4035973"/>
              <a:gd name="connsiteY54" fmla="*/ 6011917 h 6096000"/>
              <a:gd name="connsiteX55" fmla="*/ 3142593 w 4035973"/>
              <a:gd name="connsiteY55" fmla="*/ 6053958 h 6096000"/>
              <a:gd name="connsiteX56" fmla="*/ 3352800 w 4035973"/>
              <a:gd name="connsiteY56" fmla="*/ 6043449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974428 w 4035973"/>
              <a:gd name="connsiteY49" fmla="*/ 5318234 h 6096000"/>
              <a:gd name="connsiteX50" fmla="*/ 3005959 w 4035973"/>
              <a:gd name="connsiteY50" fmla="*/ 4897820 h 6096000"/>
              <a:gd name="connsiteX51" fmla="*/ 3058511 w 4035973"/>
              <a:gd name="connsiteY51" fmla="*/ 4666593 h 6096000"/>
              <a:gd name="connsiteX52" fmla="*/ 3289738 w 4035973"/>
              <a:gd name="connsiteY52" fmla="*/ 4855779 h 6096000"/>
              <a:gd name="connsiteX53" fmla="*/ 3153104 w 4035973"/>
              <a:gd name="connsiteY53" fmla="*/ 5402317 h 6096000"/>
              <a:gd name="connsiteX54" fmla="*/ 3048000 w 4035973"/>
              <a:gd name="connsiteY54" fmla="*/ 6011917 h 6096000"/>
              <a:gd name="connsiteX55" fmla="*/ 3174124 w 4035973"/>
              <a:gd name="connsiteY55" fmla="*/ 5906813 h 6096000"/>
              <a:gd name="connsiteX56" fmla="*/ 3352800 w 4035973"/>
              <a:gd name="connsiteY56" fmla="*/ 6043449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974428 w 4035973"/>
              <a:gd name="connsiteY49" fmla="*/ 5318234 h 6096000"/>
              <a:gd name="connsiteX50" fmla="*/ 3005959 w 4035973"/>
              <a:gd name="connsiteY50" fmla="*/ 4897820 h 6096000"/>
              <a:gd name="connsiteX51" fmla="*/ 3058511 w 4035973"/>
              <a:gd name="connsiteY51" fmla="*/ 4666593 h 6096000"/>
              <a:gd name="connsiteX52" fmla="*/ 3289738 w 4035973"/>
              <a:gd name="connsiteY52" fmla="*/ 4855779 h 6096000"/>
              <a:gd name="connsiteX53" fmla="*/ 3153104 w 4035973"/>
              <a:gd name="connsiteY53" fmla="*/ 5402317 h 6096000"/>
              <a:gd name="connsiteX54" fmla="*/ 3048000 w 4035973"/>
              <a:gd name="connsiteY54" fmla="*/ 6011917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974428 w 4035973"/>
              <a:gd name="connsiteY49" fmla="*/ 5318234 h 6096000"/>
              <a:gd name="connsiteX50" fmla="*/ 3005959 w 4035973"/>
              <a:gd name="connsiteY50" fmla="*/ 4897820 h 6096000"/>
              <a:gd name="connsiteX51" fmla="*/ 3058511 w 4035973"/>
              <a:gd name="connsiteY51" fmla="*/ 4666593 h 6096000"/>
              <a:gd name="connsiteX52" fmla="*/ 3289738 w 4035973"/>
              <a:gd name="connsiteY52" fmla="*/ 4855779 h 6096000"/>
              <a:gd name="connsiteX53" fmla="*/ 3153104 w 4035973"/>
              <a:gd name="connsiteY53" fmla="*/ 5402317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974428 w 4035973"/>
              <a:gd name="connsiteY49" fmla="*/ 5318234 h 6096000"/>
              <a:gd name="connsiteX50" fmla="*/ 3005959 w 4035973"/>
              <a:gd name="connsiteY50" fmla="*/ 4897820 h 6096000"/>
              <a:gd name="connsiteX51" fmla="*/ 3058511 w 4035973"/>
              <a:gd name="connsiteY51" fmla="*/ 4666593 h 6096000"/>
              <a:gd name="connsiteX52" fmla="*/ 3289738 w 4035973"/>
              <a:gd name="connsiteY52" fmla="*/ 4855779 h 6096000"/>
              <a:gd name="connsiteX53" fmla="*/ 3111063 w 4035973"/>
              <a:gd name="connsiteY53" fmla="*/ 5381296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974428 w 4035973"/>
              <a:gd name="connsiteY49" fmla="*/ 5318234 h 6096000"/>
              <a:gd name="connsiteX50" fmla="*/ 3005959 w 4035973"/>
              <a:gd name="connsiteY50" fmla="*/ 4897820 h 6096000"/>
              <a:gd name="connsiteX51" fmla="*/ 3058511 w 4035973"/>
              <a:gd name="connsiteY51" fmla="*/ 4666593 h 6096000"/>
              <a:gd name="connsiteX52" fmla="*/ 3205655 w 4035973"/>
              <a:gd name="connsiteY52" fmla="*/ 4845269 h 6096000"/>
              <a:gd name="connsiteX53" fmla="*/ 3111063 w 4035973"/>
              <a:gd name="connsiteY53" fmla="*/ 5381296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974428 w 4035973"/>
              <a:gd name="connsiteY49" fmla="*/ 5318234 h 6096000"/>
              <a:gd name="connsiteX50" fmla="*/ 3005959 w 4035973"/>
              <a:gd name="connsiteY50" fmla="*/ 4897820 h 6096000"/>
              <a:gd name="connsiteX51" fmla="*/ 2963918 w 4035973"/>
              <a:gd name="connsiteY51" fmla="*/ 4120055 h 6096000"/>
              <a:gd name="connsiteX52" fmla="*/ 3205655 w 4035973"/>
              <a:gd name="connsiteY52" fmla="*/ 4845269 h 6096000"/>
              <a:gd name="connsiteX53" fmla="*/ 3111063 w 4035973"/>
              <a:gd name="connsiteY53" fmla="*/ 5381296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974428 w 4035973"/>
              <a:gd name="connsiteY49" fmla="*/ 5318234 h 6096000"/>
              <a:gd name="connsiteX50" fmla="*/ 2890345 w 4035973"/>
              <a:gd name="connsiteY50" fmla="*/ 4866289 h 6096000"/>
              <a:gd name="connsiteX51" fmla="*/ 2963918 w 4035973"/>
              <a:gd name="connsiteY51" fmla="*/ 4120055 h 6096000"/>
              <a:gd name="connsiteX52" fmla="*/ 3205655 w 4035973"/>
              <a:gd name="connsiteY52" fmla="*/ 4845269 h 6096000"/>
              <a:gd name="connsiteX53" fmla="*/ 3111063 w 4035973"/>
              <a:gd name="connsiteY53" fmla="*/ 5381296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890345 w 4035973"/>
              <a:gd name="connsiteY50" fmla="*/ 4866289 h 6096000"/>
              <a:gd name="connsiteX51" fmla="*/ 2963918 w 4035973"/>
              <a:gd name="connsiteY51" fmla="*/ 4120055 h 6096000"/>
              <a:gd name="connsiteX52" fmla="*/ 3205655 w 4035973"/>
              <a:gd name="connsiteY52" fmla="*/ 4845269 h 6096000"/>
              <a:gd name="connsiteX53" fmla="*/ 3111063 w 4035973"/>
              <a:gd name="connsiteY53" fmla="*/ 5381296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05655 w 4035973"/>
              <a:gd name="connsiteY52" fmla="*/ 4845269 h 6096000"/>
              <a:gd name="connsiteX53" fmla="*/ 3111063 w 4035973"/>
              <a:gd name="connsiteY53" fmla="*/ 5381296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111063 w 4035973"/>
              <a:gd name="connsiteY53" fmla="*/ 5381296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72056 w 4035973"/>
              <a:gd name="connsiteY33" fmla="*/ 511853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1051035 w 4035973"/>
              <a:gd name="connsiteY32" fmla="*/ 4960883 h 6096000"/>
              <a:gd name="connsiteX33" fmla="*/ 1072056 w 4035973"/>
              <a:gd name="connsiteY33" fmla="*/ 511853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87972 w 4035973"/>
              <a:gd name="connsiteY31" fmla="*/ 4151586 h 6096000"/>
              <a:gd name="connsiteX32" fmla="*/ 1051035 w 4035973"/>
              <a:gd name="connsiteY32" fmla="*/ 4960883 h 6096000"/>
              <a:gd name="connsiteX33" fmla="*/ 1072056 w 4035973"/>
              <a:gd name="connsiteY33" fmla="*/ 511853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87972 w 4035973"/>
              <a:gd name="connsiteY31" fmla="*/ 4151586 h 6096000"/>
              <a:gd name="connsiteX32" fmla="*/ 1051035 w 4035973"/>
              <a:gd name="connsiteY32" fmla="*/ 4960883 h 6096000"/>
              <a:gd name="connsiteX33" fmla="*/ 1072056 w 4035973"/>
              <a:gd name="connsiteY33" fmla="*/ 511853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98785 w 4035973"/>
              <a:gd name="connsiteY29" fmla="*/ 5065986 h 6096000"/>
              <a:gd name="connsiteX30" fmla="*/ 840828 w 4035973"/>
              <a:gd name="connsiteY30" fmla="*/ 4708634 h 6096000"/>
              <a:gd name="connsiteX31" fmla="*/ 987972 w 4035973"/>
              <a:gd name="connsiteY31" fmla="*/ 4151586 h 6096000"/>
              <a:gd name="connsiteX32" fmla="*/ 1051035 w 4035973"/>
              <a:gd name="connsiteY32" fmla="*/ 4960883 h 6096000"/>
              <a:gd name="connsiteX33" fmla="*/ 1072056 w 4035973"/>
              <a:gd name="connsiteY33" fmla="*/ 511853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14703 w 4035973"/>
              <a:gd name="connsiteY28" fmla="*/ 5433848 h 6096000"/>
              <a:gd name="connsiteX29" fmla="*/ 798785 w 4035973"/>
              <a:gd name="connsiteY29" fmla="*/ 5065986 h 6096000"/>
              <a:gd name="connsiteX30" fmla="*/ 840828 w 4035973"/>
              <a:gd name="connsiteY30" fmla="*/ 4708634 h 6096000"/>
              <a:gd name="connsiteX31" fmla="*/ 987972 w 4035973"/>
              <a:gd name="connsiteY31" fmla="*/ 4151586 h 6096000"/>
              <a:gd name="connsiteX32" fmla="*/ 1051035 w 4035973"/>
              <a:gd name="connsiteY32" fmla="*/ 4960883 h 6096000"/>
              <a:gd name="connsiteX33" fmla="*/ 1072056 w 4035973"/>
              <a:gd name="connsiteY33" fmla="*/ 511853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620111 w 4035973"/>
              <a:gd name="connsiteY27" fmla="*/ 5454868 h 6096000"/>
              <a:gd name="connsiteX28" fmla="*/ 714703 w 4035973"/>
              <a:gd name="connsiteY28" fmla="*/ 5433848 h 6096000"/>
              <a:gd name="connsiteX29" fmla="*/ 798785 w 4035973"/>
              <a:gd name="connsiteY29" fmla="*/ 5065986 h 6096000"/>
              <a:gd name="connsiteX30" fmla="*/ 840828 w 4035973"/>
              <a:gd name="connsiteY30" fmla="*/ 4708634 h 6096000"/>
              <a:gd name="connsiteX31" fmla="*/ 987972 w 4035973"/>
              <a:gd name="connsiteY31" fmla="*/ 4151586 h 6096000"/>
              <a:gd name="connsiteX32" fmla="*/ 1051035 w 4035973"/>
              <a:gd name="connsiteY32" fmla="*/ 4960883 h 6096000"/>
              <a:gd name="connsiteX33" fmla="*/ 1072056 w 4035973"/>
              <a:gd name="connsiteY33" fmla="*/ 511853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04498 w 4035973"/>
              <a:gd name="connsiteY26" fmla="*/ 5507421 h 6096000"/>
              <a:gd name="connsiteX27" fmla="*/ 620111 w 4035973"/>
              <a:gd name="connsiteY27" fmla="*/ 5454868 h 6096000"/>
              <a:gd name="connsiteX28" fmla="*/ 714703 w 4035973"/>
              <a:gd name="connsiteY28" fmla="*/ 5433848 h 6096000"/>
              <a:gd name="connsiteX29" fmla="*/ 798785 w 4035973"/>
              <a:gd name="connsiteY29" fmla="*/ 5065986 h 6096000"/>
              <a:gd name="connsiteX30" fmla="*/ 840828 w 4035973"/>
              <a:gd name="connsiteY30" fmla="*/ 4708634 h 6096000"/>
              <a:gd name="connsiteX31" fmla="*/ 987972 w 4035973"/>
              <a:gd name="connsiteY31" fmla="*/ 4151586 h 6096000"/>
              <a:gd name="connsiteX32" fmla="*/ 1051035 w 4035973"/>
              <a:gd name="connsiteY32" fmla="*/ 4960883 h 6096000"/>
              <a:gd name="connsiteX33" fmla="*/ 1072056 w 4035973"/>
              <a:gd name="connsiteY33" fmla="*/ 511853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52249 w 4035973"/>
              <a:gd name="connsiteY25" fmla="*/ 5528441 h 6096000"/>
              <a:gd name="connsiteX26" fmla="*/ 504498 w 4035973"/>
              <a:gd name="connsiteY26" fmla="*/ 5507421 h 6096000"/>
              <a:gd name="connsiteX27" fmla="*/ 620111 w 4035973"/>
              <a:gd name="connsiteY27" fmla="*/ 5454868 h 6096000"/>
              <a:gd name="connsiteX28" fmla="*/ 714703 w 4035973"/>
              <a:gd name="connsiteY28" fmla="*/ 5433848 h 6096000"/>
              <a:gd name="connsiteX29" fmla="*/ 798785 w 4035973"/>
              <a:gd name="connsiteY29" fmla="*/ 5065986 h 6096000"/>
              <a:gd name="connsiteX30" fmla="*/ 840828 w 4035973"/>
              <a:gd name="connsiteY30" fmla="*/ 4708634 h 6096000"/>
              <a:gd name="connsiteX31" fmla="*/ 987972 w 4035973"/>
              <a:gd name="connsiteY31" fmla="*/ 4151586 h 6096000"/>
              <a:gd name="connsiteX32" fmla="*/ 1051035 w 4035973"/>
              <a:gd name="connsiteY32" fmla="*/ 4960883 h 6096000"/>
              <a:gd name="connsiteX33" fmla="*/ 1072056 w 4035973"/>
              <a:gd name="connsiteY33" fmla="*/ 511853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99698 w 4035973"/>
              <a:gd name="connsiteY24" fmla="*/ 5433847 h 6096000"/>
              <a:gd name="connsiteX25" fmla="*/ 252249 w 4035973"/>
              <a:gd name="connsiteY25" fmla="*/ 5528441 h 6096000"/>
              <a:gd name="connsiteX26" fmla="*/ 504498 w 4035973"/>
              <a:gd name="connsiteY26" fmla="*/ 5507421 h 6096000"/>
              <a:gd name="connsiteX27" fmla="*/ 620111 w 4035973"/>
              <a:gd name="connsiteY27" fmla="*/ 5454868 h 6096000"/>
              <a:gd name="connsiteX28" fmla="*/ 714703 w 4035973"/>
              <a:gd name="connsiteY28" fmla="*/ 5433848 h 6096000"/>
              <a:gd name="connsiteX29" fmla="*/ 798785 w 4035973"/>
              <a:gd name="connsiteY29" fmla="*/ 5065986 h 6096000"/>
              <a:gd name="connsiteX30" fmla="*/ 840828 w 4035973"/>
              <a:gd name="connsiteY30" fmla="*/ 4708634 h 6096000"/>
              <a:gd name="connsiteX31" fmla="*/ 987972 w 4035973"/>
              <a:gd name="connsiteY31" fmla="*/ 4151586 h 6096000"/>
              <a:gd name="connsiteX32" fmla="*/ 1051035 w 4035973"/>
              <a:gd name="connsiteY32" fmla="*/ 4960883 h 6096000"/>
              <a:gd name="connsiteX33" fmla="*/ 1072056 w 4035973"/>
              <a:gd name="connsiteY33" fmla="*/ 511853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472966 w 3951890"/>
              <a:gd name="connsiteY6" fmla="*/ 1839310 h 6096000"/>
              <a:gd name="connsiteX7" fmla="*/ 367862 w 3951890"/>
              <a:gd name="connsiteY7" fmla="*/ 2049517 h 6096000"/>
              <a:gd name="connsiteX8" fmla="*/ 630621 w 3951890"/>
              <a:gd name="connsiteY8" fmla="*/ 2102069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62455 w 3951890"/>
              <a:gd name="connsiteY16" fmla="*/ 3699641 h 6096000"/>
              <a:gd name="connsiteX17" fmla="*/ 472966 w 3951890"/>
              <a:gd name="connsiteY17" fmla="*/ 3804745 h 6096000"/>
              <a:gd name="connsiteX18" fmla="*/ 483476 w 3951890"/>
              <a:gd name="connsiteY18" fmla="*/ 3878317 h 6096000"/>
              <a:gd name="connsiteX19" fmla="*/ 483476 w 3951890"/>
              <a:gd name="connsiteY19" fmla="*/ 4004441 h 6096000"/>
              <a:gd name="connsiteX20" fmla="*/ 262759 w 3951890"/>
              <a:gd name="connsiteY20" fmla="*/ 4162096 h 6096000"/>
              <a:gd name="connsiteX21" fmla="*/ 210207 w 3951890"/>
              <a:gd name="connsiteY21" fmla="*/ 4708634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366345 w 3951890"/>
              <a:gd name="connsiteY87" fmla="*/ 546538 h 6096000"/>
              <a:gd name="connsiteX88" fmla="*/ 1208690 w 3951890"/>
              <a:gd name="connsiteY88" fmla="*/ 252247 h 6096000"/>
              <a:gd name="connsiteX89" fmla="*/ 1124607 w 3951890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472966 w 3951890"/>
              <a:gd name="connsiteY6" fmla="*/ 1839310 h 6096000"/>
              <a:gd name="connsiteX7" fmla="*/ 367862 w 3951890"/>
              <a:gd name="connsiteY7" fmla="*/ 2049517 h 6096000"/>
              <a:gd name="connsiteX8" fmla="*/ 630621 w 3951890"/>
              <a:gd name="connsiteY8" fmla="*/ 2102069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62455 w 3951890"/>
              <a:gd name="connsiteY16" fmla="*/ 3699641 h 6096000"/>
              <a:gd name="connsiteX17" fmla="*/ 472966 w 3951890"/>
              <a:gd name="connsiteY17" fmla="*/ 3804745 h 6096000"/>
              <a:gd name="connsiteX18" fmla="*/ 483476 w 3951890"/>
              <a:gd name="connsiteY18" fmla="*/ 3878317 h 6096000"/>
              <a:gd name="connsiteX19" fmla="*/ 483476 w 3951890"/>
              <a:gd name="connsiteY19" fmla="*/ 4004441 h 6096000"/>
              <a:gd name="connsiteX20" fmla="*/ 262759 w 3951890"/>
              <a:gd name="connsiteY20" fmla="*/ 4162096 h 6096000"/>
              <a:gd name="connsiteX21" fmla="*/ 157656 w 3951890"/>
              <a:gd name="connsiteY21" fmla="*/ 4687613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366345 w 3951890"/>
              <a:gd name="connsiteY87" fmla="*/ 546538 h 6096000"/>
              <a:gd name="connsiteX88" fmla="*/ 1208690 w 3951890"/>
              <a:gd name="connsiteY88" fmla="*/ 252247 h 6096000"/>
              <a:gd name="connsiteX89" fmla="*/ 1124607 w 3951890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472966 w 3951890"/>
              <a:gd name="connsiteY6" fmla="*/ 1839310 h 6096000"/>
              <a:gd name="connsiteX7" fmla="*/ 367862 w 3951890"/>
              <a:gd name="connsiteY7" fmla="*/ 2049517 h 6096000"/>
              <a:gd name="connsiteX8" fmla="*/ 630621 w 3951890"/>
              <a:gd name="connsiteY8" fmla="*/ 2102069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62455 w 3951890"/>
              <a:gd name="connsiteY16" fmla="*/ 3699641 h 6096000"/>
              <a:gd name="connsiteX17" fmla="*/ 472966 w 3951890"/>
              <a:gd name="connsiteY17" fmla="*/ 3804745 h 6096000"/>
              <a:gd name="connsiteX18" fmla="*/ 483476 w 3951890"/>
              <a:gd name="connsiteY18" fmla="*/ 3878317 h 6096000"/>
              <a:gd name="connsiteX19" fmla="*/ 325821 w 3951890"/>
              <a:gd name="connsiteY19" fmla="*/ 3951889 h 6096000"/>
              <a:gd name="connsiteX20" fmla="*/ 262759 w 3951890"/>
              <a:gd name="connsiteY20" fmla="*/ 4162096 h 6096000"/>
              <a:gd name="connsiteX21" fmla="*/ 157656 w 3951890"/>
              <a:gd name="connsiteY21" fmla="*/ 4687613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366345 w 3951890"/>
              <a:gd name="connsiteY87" fmla="*/ 546538 h 6096000"/>
              <a:gd name="connsiteX88" fmla="*/ 1208690 w 3951890"/>
              <a:gd name="connsiteY88" fmla="*/ 252247 h 6096000"/>
              <a:gd name="connsiteX89" fmla="*/ 1124607 w 3951890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472966 w 3951890"/>
              <a:gd name="connsiteY6" fmla="*/ 1839310 h 6096000"/>
              <a:gd name="connsiteX7" fmla="*/ 367862 w 3951890"/>
              <a:gd name="connsiteY7" fmla="*/ 2049517 h 6096000"/>
              <a:gd name="connsiteX8" fmla="*/ 630621 w 3951890"/>
              <a:gd name="connsiteY8" fmla="*/ 2102069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62455 w 3951890"/>
              <a:gd name="connsiteY16" fmla="*/ 3699641 h 6096000"/>
              <a:gd name="connsiteX17" fmla="*/ 472966 w 3951890"/>
              <a:gd name="connsiteY17" fmla="*/ 3804745 h 6096000"/>
              <a:gd name="connsiteX18" fmla="*/ 357352 w 3951890"/>
              <a:gd name="connsiteY18" fmla="*/ 3846786 h 6096000"/>
              <a:gd name="connsiteX19" fmla="*/ 325821 w 3951890"/>
              <a:gd name="connsiteY19" fmla="*/ 3951889 h 6096000"/>
              <a:gd name="connsiteX20" fmla="*/ 262759 w 3951890"/>
              <a:gd name="connsiteY20" fmla="*/ 4162096 h 6096000"/>
              <a:gd name="connsiteX21" fmla="*/ 157656 w 3951890"/>
              <a:gd name="connsiteY21" fmla="*/ 4687613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366345 w 3951890"/>
              <a:gd name="connsiteY87" fmla="*/ 546538 h 6096000"/>
              <a:gd name="connsiteX88" fmla="*/ 1208690 w 3951890"/>
              <a:gd name="connsiteY88" fmla="*/ 252247 h 6096000"/>
              <a:gd name="connsiteX89" fmla="*/ 1124607 w 3951890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472966 w 3951890"/>
              <a:gd name="connsiteY6" fmla="*/ 1839310 h 6096000"/>
              <a:gd name="connsiteX7" fmla="*/ 367862 w 3951890"/>
              <a:gd name="connsiteY7" fmla="*/ 2049517 h 6096000"/>
              <a:gd name="connsiteX8" fmla="*/ 630621 w 3951890"/>
              <a:gd name="connsiteY8" fmla="*/ 2102069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62455 w 3951890"/>
              <a:gd name="connsiteY16" fmla="*/ 3699641 h 6096000"/>
              <a:gd name="connsiteX17" fmla="*/ 346842 w 3951890"/>
              <a:gd name="connsiteY17" fmla="*/ 3762704 h 6096000"/>
              <a:gd name="connsiteX18" fmla="*/ 357352 w 3951890"/>
              <a:gd name="connsiteY18" fmla="*/ 3846786 h 6096000"/>
              <a:gd name="connsiteX19" fmla="*/ 325821 w 3951890"/>
              <a:gd name="connsiteY19" fmla="*/ 3951889 h 6096000"/>
              <a:gd name="connsiteX20" fmla="*/ 262759 w 3951890"/>
              <a:gd name="connsiteY20" fmla="*/ 4162096 h 6096000"/>
              <a:gd name="connsiteX21" fmla="*/ 157656 w 3951890"/>
              <a:gd name="connsiteY21" fmla="*/ 4687613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366345 w 3951890"/>
              <a:gd name="connsiteY87" fmla="*/ 546538 h 6096000"/>
              <a:gd name="connsiteX88" fmla="*/ 1208690 w 3951890"/>
              <a:gd name="connsiteY88" fmla="*/ 252247 h 6096000"/>
              <a:gd name="connsiteX89" fmla="*/ 1124607 w 3951890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472966 w 3951890"/>
              <a:gd name="connsiteY6" fmla="*/ 1839310 h 6096000"/>
              <a:gd name="connsiteX7" fmla="*/ 367862 w 3951890"/>
              <a:gd name="connsiteY7" fmla="*/ 2049517 h 6096000"/>
              <a:gd name="connsiteX8" fmla="*/ 630621 w 3951890"/>
              <a:gd name="connsiteY8" fmla="*/ 2102069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20414 w 3951890"/>
              <a:gd name="connsiteY16" fmla="*/ 3636579 h 6096000"/>
              <a:gd name="connsiteX17" fmla="*/ 346842 w 3951890"/>
              <a:gd name="connsiteY17" fmla="*/ 3762704 h 6096000"/>
              <a:gd name="connsiteX18" fmla="*/ 357352 w 3951890"/>
              <a:gd name="connsiteY18" fmla="*/ 3846786 h 6096000"/>
              <a:gd name="connsiteX19" fmla="*/ 325821 w 3951890"/>
              <a:gd name="connsiteY19" fmla="*/ 3951889 h 6096000"/>
              <a:gd name="connsiteX20" fmla="*/ 262759 w 3951890"/>
              <a:gd name="connsiteY20" fmla="*/ 4162096 h 6096000"/>
              <a:gd name="connsiteX21" fmla="*/ 157656 w 3951890"/>
              <a:gd name="connsiteY21" fmla="*/ 4687613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366345 w 3951890"/>
              <a:gd name="connsiteY87" fmla="*/ 546538 h 6096000"/>
              <a:gd name="connsiteX88" fmla="*/ 1208690 w 3951890"/>
              <a:gd name="connsiteY88" fmla="*/ 252247 h 6096000"/>
              <a:gd name="connsiteX89" fmla="*/ 1124607 w 3951890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399394 w 3951890"/>
              <a:gd name="connsiteY6" fmla="*/ 1797268 h 6096000"/>
              <a:gd name="connsiteX7" fmla="*/ 367862 w 3951890"/>
              <a:gd name="connsiteY7" fmla="*/ 2049517 h 6096000"/>
              <a:gd name="connsiteX8" fmla="*/ 630621 w 3951890"/>
              <a:gd name="connsiteY8" fmla="*/ 2102069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20414 w 3951890"/>
              <a:gd name="connsiteY16" fmla="*/ 3636579 h 6096000"/>
              <a:gd name="connsiteX17" fmla="*/ 346842 w 3951890"/>
              <a:gd name="connsiteY17" fmla="*/ 3762704 h 6096000"/>
              <a:gd name="connsiteX18" fmla="*/ 357352 w 3951890"/>
              <a:gd name="connsiteY18" fmla="*/ 3846786 h 6096000"/>
              <a:gd name="connsiteX19" fmla="*/ 325821 w 3951890"/>
              <a:gd name="connsiteY19" fmla="*/ 3951889 h 6096000"/>
              <a:gd name="connsiteX20" fmla="*/ 262759 w 3951890"/>
              <a:gd name="connsiteY20" fmla="*/ 4162096 h 6096000"/>
              <a:gd name="connsiteX21" fmla="*/ 157656 w 3951890"/>
              <a:gd name="connsiteY21" fmla="*/ 4687613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366345 w 3951890"/>
              <a:gd name="connsiteY87" fmla="*/ 546538 h 6096000"/>
              <a:gd name="connsiteX88" fmla="*/ 1208690 w 3951890"/>
              <a:gd name="connsiteY88" fmla="*/ 252247 h 6096000"/>
              <a:gd name="connsiteX89" fmla="*/ 1124607 w 3951890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399394 w 3951890"/>
              <a:gd name="connsiteY6" fmla="*/ 1797268 h 6096000"/>
              <a:gd name="connsiteX7" fmla="*/ 367862 w 3951890"/>
              <a:gd name="connsiteY7" fmla="*/ 2049517 h 6096000"/>
              <a:gd name="connsiteX8" fmla="*/ 630621 w 3951890"/>
              <a:gd name="connsiteY8" fmla="*/ 2060028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20414 w 3951890"/>
              <a:gd name="connsiteY16" fmla="*/ 3636579 h 6096000"/>
              <a:gd name="connsiteX17" fmla="*/ 346842 w 3951890"/>
              <a:gd name="connsiteY17" fmla="*/ 3762704 h 6096000"/>
              <a:gd name="connsiteX18" fmla="*/ 357352 w 3951890"/>
              <a:gd name="connsiteY18" fmla="*/ 3846786 h 6096000"/>
              <a:gd name="connsiteX19" fmla="*/ 325821 w 3951890"/>
              <a:gd name="connsiteY19" fmla="*/ 3951889 h 6096000"/>
              <a:gd name="connsiteX20" fmla="*/ 262759 w 3951890"/>
              <a:gd name="connsiteY20" fmla="*/ 4162096 h 6096000"/>
              <a:gd name="connsiteX21" fmla="*/ 157656 w 3951890"/>
              <a:gd name="connsiteY21" fmla="*/ 4687613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366345 w 3951890"/>
              <a:gd name="connsiteY87" fmla="*/ 546538 h 6096000"/>
              <a:gd name="connsiteX88" fmla="*/ 1208690 w 3951890"/>
              <a:gd name="connsiteY88" fmla="*/ 252247 h 6096000"/>
              <a:gd name="connsiteX89" fmla="*/ 1124607 w 3951890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399394 w 3951890"/>
              <a:gd name="connsiteY6" fmla="*/ 1797268 h 6096000"/>
              <a:gd name="connsiteX7" fmla="*/ 430924 w 3951890"/>
              <a:gd name="connsiteY7" fmla="*/ 2007475 h 6096000"/>
              <a:gd name="connsiteX8" fmla="*/ 630621 w 3951890"/>
              <a:gd name="connsiteY8" fmla="*/ 2060028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20414 w 3951890"/>
              <a:gd name="connsiteY16" fmla="*/ 3636579 h 6096000"/>
              <a:gd name="connsiteX17" fmla="*/ 346842 w 3951890"/>
              <a:gd name="connsiteY17" fmla="*/ 3762704 h 6096000"/>
              <a:gd name="connsiteX18" fmla="*/ 357352 w 3951890"/>
              <a:gd name="connsiteY18" fmla="*/ 3846786 h 6096000"/>
              <a:gd name="connsiteX19" fmla="*/ 325821 w 3951890"/>
              <a:gd name="connsiteY19" fmla="*/ 3951889 h 6096000"/>
              <a:gd name="connsiteX20" fmla="*/ 262759 w 3951890"/>
              <a:gd name="connsiteY20" fmla="*/ 4162096 h 6096000"/>
              <a:gd name="connsiteX21" fmla="*/ 157656 w 3951890"/>
              <a:gd name="connsiteY21" fmla="*/ 4687613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366345 w 3951890"/>
              <a:gd name="connsiteY87" fmla="*/ 546538 h 6096000"/>
              <a:gd name="connsiteX88" fmla="*/ 1208690 w 3951890"/>
              <a:gd name="connsiteY88" fmla="*/ 252247 h 6096000"/>
              <a:gd name="connsiteX89" fmla="*/ 1124607 w 3951890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399394 w 3951890"/>
              <a:gd name="connsiteY6" fmla="*/ 1797268 h 6096000"/>
              <a:gd name="connsiteX7" fmla="*/ 430924 w 3951890"/>
              <a:gd name="connsiteY7" fmla="*/ 2007475 h 6096000"/>
              <a:gd name="connsiteX8" fmla="*/ 630621 w 3951890"/>
              <a:gd name="connsiteY8" fmla="*/ 2060028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20414 w 3951890"/>
              <a:gd name="connsiteY16" fmla="*/ 3636579 h 6096000"/>
              <a:gd name="connsiteX17" fmla="*/ 346842 w 3951890"/>
              <a:gd name="connsiteY17" fmla="*/ 3762704 h 6096000"/>
              <a:gd name="connsiteX18" fmla="*/ 357352 w 3951890"/>
              <a:gd name="connsiteY18" fmla="*/ 3846786 h 6096000"/>
              <a:gd name="connsiteX19" fmla="*/ 325821 w 3951890"/>
              <a:gd name="connsiteY19" fmla="*/ 3951889 h 6096000"/>
              <a:gd name="connsiteX20" fmla="*/ 262759 w 3951890"/>
              <a:gd name="connsiteY20" fmla="*/ 4162096 h 6096000"/>
              <a:gd name="connsiteX21" fmla="*/ 157656 w 3951890"/>
              <a:gd name="connsiteY21" fmla="*/ 4687613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366345 w 3951890"/>
              <a:gd name="connsiteY87" fmla="*/ 546538 h 6096000"/>
              <a:gd name="connsiteX88" fmla="*/ 1271752 w 3951890"/>
              <a:gd name="connsiteY88" fmla="*/ 210206 h 6096000"/>
              <a:gd name="connsiteX89" fmla="*/ 1124607 w 3951890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399394 w 3951890"/>
              <a:gd name="connsiteY6" fmla="*/ 1797268 h 6096000"/>
              <a:gd name="connsiteX7" fmla="*/ 430924 w 3951890"/>
              <a:gd name="connsiteY7" fmla="*/ 2007475 h 6096000"/>
              <a:gd name="connsiteX8" fmla="*/ 630621 w 3951890"/>
              <a:gd name="connsiteY8" fmla="*/ 2060028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20414 w 3951890"/>
              <a:gd name="connsiteY16" fmla="*/ 3636579 h 6096000"/>
              <a:gd name="connsiteX17" fmla="*/ 346842 w 3951890"/>
              <a:gd name="connsiteY17" fmla="*/ 3762704 h 6096000"/>
              <a:gd name="connsiteX18" fmla="*/ 357352 w 3951890"/>
              <a:gd name="connsiteY18" fmla="*/ 3846786 h 6096000"/>
              <a:gd name="connsiteX19" fmla="*/ 325821 w 3951890"/>
              <a:gd name="connsiteY19" fmla="*/ 3951889 h 6096000"/>
              <a:gd name="connsiteX20" fmla="*/ 262759 w 3951890"/>
              <a:gd name="connsiteY20" fmla="*/ 4162096 h 6096000"/>
              <a:gd name="connsiteX21" fmla="*/ 157656 w 3951890"/>
              <a:gd name="connsiteY21" fmla="*/ 4687613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408387 w 3951890"/>
              <a:gd name="connsiteY87" fmla="*/ 525517 h 6096000"/>
              <a:gd name="connsiteX88" fmla="*/ 1271752 w 3951890"/>
              <a:gd name="connsiteY88" fmla="*/ 210206 h 6096000"/>
              <a:gd name="connsiteX89" fmla="*/ 1124607 w 3951890"/>
              <a:gd name="connsiteY89" fmla="*/ 136634 h 6096000"/>
              <a:gd name="connsiteX0" fmla="*/ 1124607 w 3951890"/>
              <a:gd name="connsiteY0" fmla="*/ 126124 h 6085490"/>
              <a:gd name="connsiteX1" fmla="*/ 935421 w 3951890"/>
              <a:gd name="connsiteY1" fmla="*/ 515007 h 6085490"/>
              <a:gd name="connsiteX2" fmla="*/ 399393 w 3951890"/>
              <a:gd name="connsiteY2" fmla="*/ 662152 h 6085490"/>
              <a:gd name="connsiteX3" fmla="*/ 84083 w 3951890"/>
              <a:gd name="connsiteY3" fmla="*/ 945931 h 6085490"/>
              <a:gd name="connsiteX4" fmla="*/ 84083 w 3951890"/>
              <a:gd name="connsiteY4" fmla="*/ 1219200 h 6085490"/>
              <a:gd name="connsiteX5" fmla="*/ 294290 w 3951890"/>
              <a:gd name="connsiteY5" fmla="*/ 1618593 h 6085490"/>
              <a:gd name="connsiteX6" fmla="*/ 399394 w 3951890"/>
              <a:gd name="connsiteY6" fmla="*/ 1786758 h 6085490"/>
              <a:gd name="connsiteX7" fmla="*/ 430924 w 3951890"/>
              <a:gd name="connsiteY7" fmla="*/ 1996965 h 6085490"/>
              <a:gd name="connsiteX8" fmla="*/ 630621 w 3951890"/>
              <a:gd name="connsiteY8" fmla="*/ 2049518 h 6085490"/>
              <a:gd name="connsiteX9" fmla="*/ 819807 w 3951890"/>
              <a:gd name="connsiteY9" fmla="*/ 1797269 h 6085490"/>
              <a:gd name="connsiteX10" fmla="*/ 756745 w 3951890"/>
              <a:gd name="connsiteY10" fmla="*/ 1376855 h 6085490"/>
              <a:gd name="connsiteX11" fmla="*/ 672662 w 3951890"/>
              <a:gd name="connsiteY11" fmla="*/ 1177159 h 6085490"/>
              <a:gd name="connsiteX12" fmla="*/ 851338 w 3951890"/>
              <a:gd name="connsiteY12" fmla="*/ 1135117 h 6085490"/>
              <a:gd name="connsiteX13" fmla="*/ 1019504 w 3951890"/>
              <a:gd name="connsiteY13" fmla="*/ 1608083 h 6085490"/>
              <a:gd name="connsiteX14" fmla="*/ 1051035 w 3951890"/>
              <a:gd name="connsiteY14" fmla="*/ 2017986 h 6085490"/>
              <a:gd name="connsiteX15" fmla="*/ 998483 w 3951890"/>
              <a:gd name="connsiteY15" fmla="*/ 2490952 h 6085490"/>
              <a:gd name="connsiteX16" fmla="*/ 420414 w 3951890"/>
              <a:gd name="connsiteY16" fmla="*/ 3626069 h 6085490"/>
              <a:gd name="connsiteX17" fmla="*/ 346842 w 3951890"/>
              <a:gd name="connsiteY17" fmla="*/ 3752194 h 6085490"/>
              <a:gd name="connsiteX18" fmla="*/ 357352 w 3951890"/>
              <a:gd name="connsiteY18" fmla="*/ 3836276 h 6085490"/>
              <a:gd name="connsiteX19" fmla="*/ 325821 w 3951890"/>
              <a:gd name="connsiteY19" fmla="*/ 3941379 h 6085490"/>
              <a:gd name="connsiteX20" fmla="*/ 262759 w 3951890"/>
              <a:gd name="connsiteY20" fmla="*/ 4151586 h 6085490"/>
              <a:gd name="connsiteX21" fmla="*/ 157656 w 3951890"/>
              <a:gd name="connsiteY21" fmla="*/ 4677103 h 6085490"/>
              <a:gd name="connsiteX22" fmla="*/ 0 w 3951890"/>
              <a:gd name="connsiteY22" fmla="*/ 5265683 h 6085490"/>
              <a:gd name="connsiteX23" fmla="*/ 21021 w 3951890"/>
              <a:gd name="connsiteY23" fmla="*/ 5381296 h 6085490"/>
              <a:gd name="connsiteX24" fmla="*/ 115615 w 3951890"/>
              <a:gd name="connsiteY24" fmla="*/ 5423337 h 6085490"/>
              <a:gd name="connsiteX25" fmla="*/ 168166 w 3951890"/>
              <a:gd name="connsiteY25" fmla="*/ 5517931 h 6085490"/>
              <a:gd name="connsiteX26" fmla="*/ 420415 w 3951890"/>
              <a:gd name="connsiteY26" fmla="*/ 5496911 h 6085490"/>
              <a:gd name="connsiteX27" fmla="*/ 536028 w 3951890"/>
              <a:gd name="connsiteY27" fmla="*/ 5444358 h 6085490"/>
              <a:gd name="connsiteX28" fmla="*/ 630620 w 3951890"/>
              <a:gd name="connsiteY28" fmla="*/ 5423338 h 6085490"/>
              <a:gd name="connsiteX29" fmla="*/ 714702 w 3951890"/>
              <a:gd name="connsiteY29" fmla="*/ 5055476 h 6085490"/>
              <a:gd name="connsiteX30" fmla="*/ 756745 w 3951890"/>
              <a:gd name="connsiteY30" fmla="*/ 4698124 h 6085490"/>
              <a:gd name="connsiteX31" fmla="*/ 903889 w 3951890"/>
              <a:gd name="connsiteY31" fmla="*/ 4141076 h 6085490"/>
              <a:gd name="connsiteX32" fmla="*/ 966952 w 3951890"/>
              <a:gd name="connsiteY32" fmla="*/ 4950373 h 6085490"/>
              <a:gd name="connsiteX33" fmla="*/ 987973 w 3951890"/>
              <a:gd name="connsiteY33" fmla="*/ 5108027 h 6085490"/>
              <a:gd name="connsiteX34" fmla="*/ 1103587 w 3951890"/>
              <a:gd name="connsiteY34" fmla="*/ 5234150 h 6085490"/>
              <a:gd name="connsiteX35" fmla="*/ 1240220 w 3951890"/>
              <a:gd name="connsiteY35" fmla="*/ 5234152 h 6085490"/>
              <a:gd name="connsiteX36" fmla="*/ 1366345 w 3951890"/>
              <a:gd name="connsiteY36" fmla="*/ 5213131 h 6085490"/>
              <a:gd name="connsiteX37" fmla="*/ 1587062 w 3951890"/>
              <a:gd name="connsiteY37" fmla="*/ 4740165 h 6085490"/>
              <a:gd name="connsiteX38" fmla="*/ 1692166 w 3951890"/>
              <a:gd name="connsiteY38" fmla="*/ 4298732 h 6085490"/>
              <a:gd name="connsiteX39" fmla="*/ 2070539 w 3951890"/>
              <a:gd name="connsiteY39" fmla="*/ 4414344 h 6085490"/>
              <a:gd name="connsiteX40" fmla="*/ 2217683 w 3951890"/>
              <a:gd name="connsiteY40" fmla="*/ 4834760 h 6085490"/>
              <a:gd name="connsiteX41" fmla="*/ 2280745 w 3951890"/>
              <a:gd name="connsiteY41" fmla="*/ 5391807 h 6085490"/>
              <a:gd name="connsiteX42" fmla="*/ 2354317 w 3951890"/>
              <a:gd name="connsiteY42" fmla="*/ 5738648 h 6085490"/>
              <a:gd name="connsiteX43" fmla="*/ 2417381 w 3951890"/>
              <a:gd name="connsiteY43" fmla="*/ 5917323 h 6085490"/>
              <a:gd name="connsiteX44" fmla="*/ 2575035 w 3951890"/>
              <a:gd name="connsiteY44" fmla="*/ 6085490 h 6085490"/>
              <a:gd name="connsiteX45" fmla="*/ 2722180 w 3951890"/>
              <a:gd name="connsiteY45" fmla="*/ 6053959 h 6085490"/>
              <a:gd name="connsiteX46" fmla="*/ 2837794 w 3951890"/>
              <a:gd name="connsiteY46" fmla="*/ 6043448 h 6085490"/>
              <a:gd name="connsiteX47" fmla="*/ 2774731 w 3951890"/>
              <a:gd name="connsiteY47" fmla="*/ 5812221 h 6085490"/>
              <a:gd name="connsiteX48" fmla="*/ 2680138 w 3951890"/>
              <a:gd name="connsiteY48" fmla="*/ 5549462 h 6085490"/>
              <a:gd name="connsiteX49" fmla="*/ 2711669 w 3951890"/>
              <a:gd name="connsiteY49" fmla="*/ 5171089 h 6085490"/>
              <a:gd name="connsiteX50" fmla="*/ 2711669 w 3951890"/>
              <a:gd name="connsiteY50" fmla="*/ 4866289 h 6085490"/>
              <a:gd name="connsiteX51" fmla="*/ 2879835 w 3951890"/>
              <a:gd name="connsiteY51" fmla="*/ 4109545 h 6085490"/>
              <a:gd name="connsiteX52" fmla="*/ 3174123 w 3951890"/>
              <a:gd name="connsiteY52" fmla="*/ 4403835 h 6085490"/>
              <a:gd name="connsiteX53" fmla="*/ 2932386 w 3951890"/>
              <a:gd name="connsiteY53" fmla="*/ 5360275 h 6085490"/>
              <a:gd name="connsiteX54" fmla="*/ 2974428 w 3951890"/>
              <a:gd name="connsiteY54" fmla="*/ 5801711 h 6085490"/>
              <a:gd name="connsiteX55" fmla="*/ 3090041 w 3951890"/>
              <a:gd name="connsiteY55" fmla="*/ 5896303 h 6085490"/>
              <a:gd name="connsiteX56" fmla="*/ 3310758 w 3951890"/>
              <a:gd name="connsiteY56" fmla="*/ 5906815 h 6085490"/>
              <a:gd name="connsiteX57" fmla="*/ 3468413 w 3951890"/>
              <a:gd name="connsiteY57" fmla="*/ 6001407 h 6085490"/>
              <a:gd name="connsiteX58" fmla="*/ 3573518 w 3951890"/>
              <a:gd name="connsiteY58" fmla="*/ 5917324 h 6085490"/>
              <a:gd name="connsiteX59" fmla="*/ 3783725 w 3951890"/>
              <a:gd name="connsiteY59" fmla="*/ 5580993 h 6085490"/>
              <a:gd name="connsiteX60" fmla="*/ 3899339 w 3951890"/>
              <a:gd name="connsiteY60" fmla="*/ 5276193 h 6085490"/>
              <a:gd name="connsiteX61" fmla="*/ 3951890 w 3951890"/>
              <a:gd name="connsiteY61" fmla="*/ 4614042 h 6085490"/>
              <a:gd name="connsiteX62" fmla="*/ 3941380 w 3951890"/>
              <a:gd name="connsiteY62" fmla="*/ 4298731 h 6085490"/>
              <a:gd name="connsiteX63" fmla="*/ 3668111 w 3951890"/>
              <a:gd name="connsiteY63" fmla="*/ 3983421 h 6085490"/>
              <a:gd name="connsiteX64" fmla="*/ 3457904 w 3951890"/>
              <a:gd name="connsiteY64" fmla="*/ 3163614 h 6085490"/>
              <a:gd name="connsiteX65" fmla="*/ 3279228 w 3951890"/>
              <a:gd name="connsiteY65" fmla="*/ 2669628 h 6085490"/>
              <a:gd name="connsiteX66" fmla="*/ 3090042 w 3951890"/>
              <a:gd name="connsiteY66" fmla="*/ 2417379 h 6085490"/>
              <a:gd name="connsiteX67" fmla="*/ 2911366 w 3951890"/>
              <a:gd name="connsiteY67" fmla="*/ 2049517 h 6085490"/>
              <a:gd name="connsiteX68" fmla="*/ 2764221 w 3951890"/>
              <a:gd name="connsiteY68" fmla="*/ 1807779 h 6085490"/>
              <a:gd name="connsiteX69" fmla="*/ 2827283 w 3951890"/>
              <a:gd name="connsiteY69" fmla="*/ 1408386 h 6085490"/>
              <a:gd name="connsiteX70" fmla="*/ 2890345 w 3951890"/>
              <a:gd name="connsiteY70" fmla="*/ 1313793 h 6085490"/>
              <a:gd name="connsiteX71" fmla="*/ 2858814 w 3951890"/>
              <a:gd name="connsiteY71" fmla="*/ 1660635 h 6085490"/>
              <a:gd name="connsiteX72" fmla="*/ 3016469 w 3951890"/>
              <a:gd name="connsiteY72" fmla="*/ 2123090 h 6085490"/>
              <a:gd name="connsiteX73" fmla="*/ 3563007 w 3951890"/>
              <a:gd name="connsiteY73" fmla="*/ 2144110 h 6085490"/>
              <a:gd name="connsiteX74" fmla="*/ 3668111 w 3951890"/>
              <a:gd name="connsiteY74" fmla="*/ 1954924 h 6085490"/>
              <a:gd name="connsiteX75" fmla="*/ 3436883 w 3951890"/>
              <a:gd name="connsiteY75" fmla="*/ 1723697 h 6085490"/>
              <a:gd name="connsiteX76" fmla="*/ 3657600 w 3951890"/>
              <a:gd name="connsiteY76" fmla="*/ 1345324 h 6085490"/>
              <a:gd name="connsiteX77" fmla="*/ 3594538 w 3951890"/>
              <a:gd name="connsiteY77" fmla="*/ 756745 h 6085490"/>
              <a:gd name="connsiteX78" fmla="*/ 3520966 w 3951890"/>
              <a:gd name="connsiteY78" fmla="*/ 641131 h 6085490"/>
              <a:gd name="connsiteX79" fmla="*/ 3069021 w 3951890"/>
              <a:gd name="connsiteY79" fmla="*/ 409904 h 6085490"/>
              <a:gd name="connsiteX80" fmla="*/ 2816773 w 3951890"/>
              <a:gd name="connsiteY80" fmla="*/ 357352 h 6085490"/>
              <a:gd name="connsiteX81" fmla="*/ 2585545 w 3951890"/>
              <a:gd name="connsiteY81" fmla="*/ 0 h 6085490"/>
              <a:gd name="connsiteX82" fmla="*/ 2469931 w 3951890"/>
              <a:gd name="connsiteY82" fmla="*/ 157656 h 6085490"/>
              <a:gd name="connsiteX83" fmla="*/ 2322786 w 3951890"/>
              <a:gd name="connsiteY83" fmla="*/ 420414 h 6085490"/>
              <a:gd name="connsiteX84" fmla="*/ 2123090 w 3951890"/>
              <a:gd name="connsiteY84" fmla="*/ 620110 h 6085490"/>
              <a:gd name="connsiteX85" fmla="*/ 1828801 w 3951890"/>
              <a:gd name="connsiteY85" fmla="*/ 714704 h 6085490"/>
              <a:gd name="connsiteX86" fmla="*/ 1597573 w 3951890"/>
              <a:gd name="connsiteY86" fmla="*/ 746234 h 6085490"/>
              <a:gd name="connsiteX87" fmla="*/ 1408387 w 3951890"/>
              <a:gd name="connsiteY87" fmla="*/ 515007 h 6085490"/>
              <a:gd name="connsiteX88" fmla="*/ 1271752 w 3951890"/>
              <a:gd name="connsiteY88" fmla="*/ 199696 h 6085490"/>
              <a:gd name="connsiteX89" fmla="*/ 1124607 w 3951890"/>
              <a:gd name="connsiteY89" fmla="*/ 126124 h 6085490"/>
              <a:gd name="connsiteX0" fmla="*/ 1124607 w 3951890"/>
              <a:gd name="connsiteY0" fmla="*/ 0 h 5959366"/>
              <a:gd name="connsiteX1" fmla="*/ 935421 w 3951890"/>
              <a:gd name="connsiteY1" fmla="*/ 388883 h 5959366"/>
              <a:gd name="connsiteX2" fmla="*/ 399393 w 3951890"/>
              <a:gd name="connsiteY2" fmla="*/ 536028 h 5959366"/>
              <a:gd name="connsiteX3" fmla="*/ 84083 w 3951890"/>
              <a:gd name="connsiteY3" fmla="*/ 819807 h 5959366"/>
              <a:gd name="connsiteX4" fmla="*/ 84083 w 3951890"/>
              <a:gd name="connsiteY4" fmla="*/ 1093076 h 5959366"/>
              <a:gd name="connsiteX5" fmla="*/ 294290 w 3951890"/>
              <a:gd name="connsiteY5" fmla="*/ 1492469 h 5959366"/>
              <a:gd name="connsiteX6" fmla="*/ 399394 w 3951890"/>
              <a:gd name="connsiteY6" fmla="*/ 1660634 h 5959366"/>
              <a:gd name="connsiteX7" fmla="*/ 430924 w 3951890"/>
              <a:gd name="connsiteY7" fmla="*/ 1870841 h 5959366"/>
              <a:gd name="connsiteX8" fmla="*/ 630621 w 3951890"/>
              <a:gd name="connsiteY8" fmla="*/ 1923394 h 5959366"/>
              <a:gd name="connsiteX9" fmla="*/ 819807 w 3951890"/>
              <a:gd name="connsiteY9" fmla="*/ 1671145 h 5959366"/>
              <a:gd name="connsiteX10" fmla="*/ 756745 w 3951890"/>
              <a:gd name="connsiteY10" fmla="*/ 1250731 h 5959366"/>
              <a:gd name="connsiteX11" fmla="*/ 672662 w 3951890"/>
              <a:gd name="connsiteY11" fmla="*/ 1051035 h 5959366"/>
              <a:gd name="connsiteX12" fmla="*/ 851338 w 3951890"/>
              <a:gd name="connsiteY12" fmla="*/ 1008993 h 5959366"/>
              <a:gd name="connsiteX13" fmla="*/ 1019504 w 3951890"/>
              <a:gd name="connsiteY13" fmla="*/ 1481959 h 5959366"/>
              <a:gd name="connsiteX14" fmla="*/ 1051035 w 3951890"/>
              <a:gd name="connsiteY14" fmla="*/ 1891862 h 5959366"/>
              <a:gd name="connsiteX15" fmla="*/ 998483 w 3951890"/>
              <a:gd name="connsiteY15" fmla="*/ 2364828 h 5959366"/>
              <a:gd name="connsiteX16" fmla="*/ 420414 w 3951890"/>
              <a:gd name="connsiteY16" fmla="*/ 3499945 h 5959366"/>
              <a:gd name="connsiteX17" fmla="*/ 346842 w 3951890"/>
              <a:gd name="connsiteY17" fmla="*/ 3626070 h 5959366"/>
              <a:gd name="connsiteX18" fmla="*/ 357352 w 3951890"/>
              <a:gd name="connsiteY18" fmla="*/ 3710152 h 5959366"/>
              <a:gd name="connsiteX19" fmla="*/ 325821 w 3951890"/>
              <a:gd name="connsiteY19" fmla="*/ 3815255 h 5959366"/>
              <a:gd name="connsiteX20" fmla="*/ 262759 w 3951890"/>
              <a:gd name="connsiteY20" fmla="*/ 4025462 h 5959366"/>
              <a:gd name="connsiteX21" fmla="*/ 157656 w 3951890"/>
              <a:gd name="connsiteY21" fmla="*/ 4550979 h 5959366"/>
              <a:gd name="connsiteX22" fmla="*/ 0 w 3951890"/>
              <a:gd name="connsiteY22" fmla="*/ 5139559 h 5959366"/>
              <a:gd name="connsiteX23" fmla="*/ 21021 w 3951890"/>
              <a:gd name="connsiteY23" fmla="*/ 5255172 h 5959366"/>
              <a:gd name="connsiteX24" fmla="*/ 115615 w 3951890"/>
              <a:gd name="connsiteY24" fmla="*/ 5297213 h 5959366"/>
              <a:gd name="connsiteX25" fmla="*/ 168166 w 3951890"/>
              <a:gd name="connsiteY25" fmla="*/ 5391807 h 5959366"/>
              <a:gd name="connsiteX26" fmla="*/ 420415 w 3951890"/>
              <a:gd name="connsiteY26" fmla="*/ 5370787 h 5959366"/>
              <a:gd name="connsiteX27" fmla="*/ 536028 w 3951890"/>
              <a:gd name="connsiteY27" fmla="*/ 5318234 h 5959366"/>
              <a:gd name="connsiteX28" fmla="*/ 630620 w 3951890"/>
              <a:gd name="connsiteY28" fmla="*/ 5297214 h 5959366"/>
              <a:gd name="connsiteX29" fmla="*/ 714702 w 3951890"/>
              <a:gd name="connsiteY29" fmla="*/ 4929352 h 5959366"/>
              <a:gd name="connsiteX30" fmla="*/ 756745 w 3951890"/>
              <a:gd name="connsiteY30" fmla="*/ 4572000 h 5959366"/>
              <a:gd name="connsiteX31" fmla="*/ 903889 w 3951890"/>
              <a:gd name="connsiteY31" fmla="*/ 4014952 h 5959366"/>
              <a:gd name="connsiteX32" fmla="*/ 966952 w 3951890"/>
              <a:gd name="connsiteY32" fmla="*/ 4824249 h 5959366"/>
              <a:gd name="connsiteX33" fmla="*/ 987973 w 3951890"/>
              <a:gd name="connsiteY33" fmla="*/ 4981903 h 5959366"/>
              <a:gd name="connsiteX34" fmla="*/ 1103587 w 3951890"/>
              <a:gd name="connsiteY34" fmla="*/ 5108026 h 5959366"/>
              <a:gd name="connsiteX35" fmla="*/ 1240220 w 3951890"/>
              <a:gd name="connsiteY35" fmla="*/ 5108028 h 5959366"/>
              <a:gd name="connsiteX36" fmla="*/ 1366345 w 3951890"/>
              <a:gd name="connsiteY36" fmla="*/ 5087007 h 5959366"/>
              <a:gd name="connsiteX37" fmla="*/ 1587062 w 3951890"/>
              <a:gd name="connsiteY37" fmla="*/ 4614041 h 5959366"/>
              <a:gd name="connsiteX38" fmla="*/ 1692166 w 3951890"/>
              <a:gd name="connsiteY38" fmla="*/ 4172608 h 5959366"/>
              <a:gd name="connsiteX39" fmla="*/ 2070539 w 3951890"/>
              <a:gd name="connsiteY39" fmla="*/ 4288220 h 5959366"/>
              <a:gd name="connsiteX40" fmla="*/ 2217683 w 3951890"/>
              <a:gd name="connsiteY40" fmla="*/ 4708636 h 5959366"/>
              <a:gd name="connsiteX41" fmla="*/ 2280745 w 3951890"/>
              <a:gd name="connsiteY41" fmla="*/ 5265683 h 5959366"/>
              <a:gd name="connsiteX42" fmla="*/ 2354317 w 3951890"/>
              <a:gd name="connsiteY42" fmla="*/ 5612524 h 5959366"/>
              <a:gd name="connsiteX43" fmla="*/ 2417381 w 3951890"/>
              <a:gd name="connsiteY43" fmla="*/ 5791199 h 5959366"/>
              <a:gd name="connsiteX44" fmla="*/ 2575035 w 3951890"/>
              <a:gd name="connsiteY44" fmla="*/ 5959366 h 5959366"/>
              <a:gd name="connsiteX45" fmla="*/ 2722180 w 3951890"/>
              <a:gd name="connsiteY45" fmla="*/ 5927835 h 5959366"/>
              <a:gd name="connsiteX46" fmla="*/ 2837794 w 3951890"/>
              <a:gd name="connsiteY46" fmla="*/ 5917324 h 5959366"/>
              <a:gd name="connsiteX47" fmla="*/ 2774731 w 3951890"/>
              <a:gd name="connsiteY47" fmla="*/ 5686097 h 5959366"/>
              <a:gd name="connsiteX48" fmla="*/ 2680138 w 3951890"/>
              <a:gd name="connsiteY48" fmla="*/ 5423338 h 5959366"/>
              <a:gd name="connsiteX49" fmla="*/ 2711669 w 3951890"/>
              <a:gd name="connsiteY49" fmla="*/ 5044965 h 5959366"/>
              <a:gd name="connsiteX50" fmla="*/ 2711669 w 3951890"/>
              <a:gd name="connsiteY50" fmla="*/ 4740165 h 5959366"/>
              <a:gd name="connsiteX51" fmla="*/ 2879835 w 3951890"/>
              <a:gd name="connsiteY51" fmla="*/ 3983421 h 5959366"/>
              <a:gd name="connsiteX52" fmla="*/ 3174123 w 3951890"/>
              <a:gd name="connsiteY52" fmla="*/ 4277711 h 5959366"/>
              <a:gd name="connsiteX53" fmla="*/ 2932386 w 3951890"/>
              <a:gd name="connsiteY53" fmla="*/ 5234151 h 5959366"/>
              <a:gd name="connsiteX54" fmla="*/ 2974428 w 3951890"/>
              <a:gd name="connsiteY54" fmla="*/ 5675587 h 5959366"/>
              <a:gd name="connsiteX55" fmla="*/ 3090041 w 3951890"/>
              <a:gd name="connsiteY55" fmla="*/ 5770179 h 5959366"/>
              <a:gd name="connsiteX56" fmla="*/ 3310758 w 3951890"/>
              <a:gd name="connsiteY56" fmla="*/ 5780691 h 5959366"/>
              <a:gd name="connsiteX57" fmla="*/ 3468413 w 3951890"/>
              <a:gd name="connsiteY57" fmla="*/ 5875283 h 5959366"/>
              <a:gd name="connsiteX58" fmla="*/ 3573518 w 3951890"/>
              <a:gd name="connsiteY58" fmla="*/ 5791200 h 5959366"/>
              <a:gd name="connsiteX59" fmla="*/ 3783725 w 3951890"/>
              <a:gd name="connsiteY59" fmla="*/ 5454869 h 5959366"/>
              <a:gd name="connsiteX60" fmla="*/ 3899339 w 3951890"/>
              <a:gd name="connsiteY60" fmla="*/ 5150069 h 5959366"/>
              <a:gd name="connsiteX61" fmla="*/ 3951890 w 3951890"/>
              <a:gd name="connsiteY61" fmla="*/ 4487918 h 5959366"/>
              <a:gd name="connsiteX62" fmla="*/ 3941380 w 3951890"/>
              <a:gd name="connsiteY62" fmla="*/ 4172607 h 5959366"/>
              <a:gd name="connsiteX63" fmla="*/ 3668111 w 3951890"/>
              <a:gd name="connsiteY63" fmla="*/ 3857297 h 5959366"/>
              <a:gd name="connsiteX64" fmla="*/ 3457904 w 3951890"/>
              <a:gd name="connsiteY64" fmla="*/ 3037490 h 5959366"/>
              <a:gd name="connsiteX65" fmla="*/ 3279228 w 3951890"/>
              <a:gd name="connsiteY65" fmla="*/ 2543504 h 5959366"/>
              <a:gd name="connsiteX66" fmla="*/ 3090042 w 3951890"/>
              <a:gd name="connsiteY66" fmla="*/ 2291255 h 5959366"/>
              <a:gd name="connsiteX67" fmla="*/ 2911366 w 3951890"/>
              <a:gd name="connsiteY67" fmla="*/ 1923393 h 5959366"/>
              <a:gd name="connsiteX68" fmla="*/ 2764221 w 3951890"/>
              <a:gd name="connsiteY68" fmla="*/ 1681655 h 5959366"/>
              <a:gd name="connsiteX69" fmla="*/ 2827283 w 3951890"/>
              <a:gd name="connsiteY69" fmla="*/ 1282262 h 5959366"/>
              <a:gd name="connsiteX70" fmla="*/ 2890345 w 3951890"/>
              <a:gd name="connsiteY70" fmla="*/ 1187669 h 5959366"/>
              <a:gd name="connsiteX71" fmla="*/ 2858814 w 3951890"/>
              <a:gd name="connsiteY71" fmla="*/ 1534511 h 5959366"/>
              <a:gd name="connsiteX72" fmla="*/ 3016469 w 3951890"/>
              <a:gd name="connsiteY72" fmla="*/ 1996966 h 5959366"/>
              <a:gd name="connsiteX73" fmla="*/ 3563007 w 3951890"/>
              <a:gd name="connsiteY73" fmla="*/ 2017986 h 5959366"/>
              <a:gd name="connsiteX74" fmla="*/ 3668111 w 3951890"/>
              <a:gd name="connsiteY74" fmla="*/ 1828800 h 5959366"/>
              <a:gd name="connsiteX75" fmla="*/ 3436883 w 3951890"/>
              <a:gd name="connsiteY75" fmla="*/ 1597573 h 5959366"/>
              <a:gd name="connsiteX76" fmla="*/ 3657600 w 3951890"/>
              <a:gd name="connsiteY76" fmla="*/ 1219200 h 5959366"/>
              <a:gd name="connsiteX77" fmla="*/ 3594538 w 3951890"/>
              <a:gd name="connsiteY77" fmla="*/ 630621 h 5959366"/>
              <a:gd name="connsiteX78" fmla="*/ 3520966 w 3951890"/>
              <a:gd name="connsiteY78" fmla="*/ 515007 h 5959366"/>
              <a:gd name="connsiteX79" fmla="*/ 3069021 w 3951890"/>
              <a:gd name="connsiteY79" fmla="*/ 283780 h 5959366"/>
              <a:gd name="connsiteX80" fmla="*/ 2816773 w 3951890"/>
              <a:gd name="connsiteY80" fmla="*/ 231228 h 5959366"/>
              <a:gd name="connsiteX81" fmla="*/ 2606566 w 3951890"/>
              <a:gd name="connsiteY81" fmla="*/ 42042 h 5959366"/>
              <a:gd name="connsiteX82" fmla="*/ 2469931 w 3951890"/>
              <a:gd name="connsiteY82" fmla="*/ 31532 h 5959366"/>
              <a:gd name="connsiteX83" fmla="*/ 2322786 w 3951890"/>
              <a:gd name="connsiteY83" fmla="*/ 294290 h 5959366"/>
              <a:gd name="connsiteX84" fmla="*/ 2123090 w 3951890"/>
              <a:gd name="connsiteY84" fmla="*/ 493986 h 5959366"/>
              <a:gd name="connsiteX85" fmla="*/ 1828801 w 3951890"/>
              <a:gd name="connsiteY85" fmla="*/ 588580 h 5959366"/>
              <a:gd name="connsiteX86" fmla="*/ 1597573 w 3951890"/>
              <a:gd name="connsiteY86" fmla="*/ 620110 h 5959366"/>
              <a:gd name="connsiteX87" fmla="*/ 1408387 w 3951890"/>
              <a:gd name="connsiteY87" fmla="*/ 388883 h 5959366"/>
              <a:gd name="connsiteX88" fmla="*/ 1271752 w 3951890"/>
              <a:gd name="connsiteY88" fmla="*/ 73572 h 5959366"/>
              <a:gd name="connsiteX89" fmla="*/ 1124607 w 3951890"/>
              <a:gd name="connsiteY89" fmla="*/ 0 h 5959366"/>
              <a:gd name="connsiteX0" fmla="*/ 1124607 w 3951890"/>
              <a:gd name="connsiteY0" fmla="*/ 0 h 5959366"/>
              <a:gd name="connsiteX1" fmla="*/ 935421 w 3951890"/>
              <a:gd name="connsiteY1" fmla="*/ 388883 h 5959366"/>
              <a:gd name="connsiteX2" fmla="*/ 399393 w 3951890"/>
              <a:gd name="connsiteY2" fmla="*/ 536028 h 5959366"/>
              <a:gd name="connsiteX3" fmla="*/ 84083 w 3951890"/>
              <a:gd name="connsiteY3" fmla="*/ 819807 h 5959366"/>
              <a:gd name="connsiteX4" fmla="*/ 84083 w 3951890"/>
              <a:gd name="connsiteY4" fmla="*/ 1093076 h 5959366"/>
              <a:gd name="connsiteX5" fmla="*/ 294290 w 3951890"/>
              <a:gd name="connsiteY5" fmla="*/ 1492469 h 5959366"/>
              <a:gd name="connsiteX6" fmla="*/ 399394 w 3951890"/>
              <a:gd name="connsiteY6" fmla="*/ 1660634 h 5959366"/>
              <a:gd name="connsiteX7" fmla="*/ 430924 w 3951890"/>
              <a:gd name="connsiteY7" fmla="*/ 1870841 h 5959366"/>
              <a:gd name="connsiteX8" fmla="*/ 630621 w 3951890"/>
              <a:gd name="connsiteY8" fmla="*/ 1923394 h 5959366"/>
              <a:gd name="connsiteX9" fmla="*/ 819807 w 3951890"/>
              <a:gd name="connsiteY9" fmla="*/ 1671145 h 5959366"/>
              <a:gd name="connsiteX10" fmla="*/ 756745 w 3951890"/>
              <a:gd name="connsiteY10" fmla="*/ 1250731 h 5959366"/>
              <a:gd name="connsiteX11" fmla="*/ 672662 w 3951890"/>
              <a:gd name="connsiteY11" fmla="*/ 1051035 h 5959366"/>
              <a:gd name="connsiteX12" fmla="*/ 851338 w 3951890"/>
              <a:gd name="connsiteY12" fmla="*/ 1008993 h 5959366"/>
              <a:gd name="connsiteX13" fmla="*/ 1019504 w 3951890"/>
              <a:gd name="connsiteY13" fmla="*/ 1481959 h 5959366"/>
              <a:gd name="connsiteX14" fmla="*/ 1051035 w 3951890"/>
              <a:gd name="connsiteY14" fmla="*/ 1891862 h 5959366"/>
              <a:gd name="connsiteX15" fmla="*/ 998483 w 3951890"/>
              <a:gd name="connsiteY15" fmla="*/ 2364828 h 5959366"/>
              <a:gd name="connsiteX16" fmla="*/ 420414 w 3951890"/>
              <a:gd name="connsiteY16" fmla="*/ 3499945 h 5959366"/>
              <a:gd name="connsiteX17" fmla="*/ 346842 w 3951890"/>
              <a:gd name="connsiteY17" fmla="*/ 3626070 h 5959366"/>
              <a:gd name="connsiteX18" fmla="*/ 357352 w 3951890"/>
              <a:gd name="connsiteY18" fmla="*/ 3710152 h 5959366"/>
              <a:gd name="connsiteX19" fmla="*/ 325821 w 3951890"/>
              <a:gd name="connsiteY19" fmla="*/ 3815255 h 5959366"/>
              <a:gd name="connsiteX20" fmla="*/ 262759 w 3951890"/>
              <a:gd name="connsiteY20" fmla="*/ 4025462 h 5959366"/>
              <a:gd name="connsiteX21" fmla="*/ 157656 w 3951890"/>
              <a:gd name="connsiteY21" fmla="*/ 4550979 h 5959366"/>
              <a:gd name="connsiteX22" fmla="*/ 0 w 3951890"/>
              <a:gd name="connsiteY22" fmla="*/ 5139559 h 5959366"/>
              <a:gd name="connsiteX23" fmla="*/ 21021 w 3951890"/>
              <a:gd name="connsiteY23" fmla="*/ 5255172 h 5959366"/>
              <a:gd name="connsiteX24" fmla="*/ 115615 w 3951890"/>
              <a:gd name="connsiteY24" fmla="*/ 5297213 h 5959366"/>
              <a:gd name="connsiteX25" fmla="*/ 168166 w 3951890"/>
              <a:gd name="connsiteY25" fmla="*/ 5391807 h 5959366"/>
              <a:gd name="connsiteX26" fmla="*/ 420415 w 3951890"/>
              <a:gd name="connsiteY26" fmla="*/ 5370787 h 5959366"/>
              <a:gd name="connsiteX27" fmla="*/ 536028 w 3951890"/>
              <a:gd name="connsiteY27" fmla="*/ 5318234 h 5959366"/>
              <a:gd name="connsiteX28" fmla="*/ 630620 w 3951890"/>
              <a:gd name="connsiteY28" fmla="*/ 5297214 h 5959366"/>
              <a:gd name="connsiteX29" fmla="*/ 714702 w 3951890"/>
              <a:gd name="connsiteY29" fmla="*/ 4929352 h 5959366"/>
              <a:gd name="connsiteX30" fmla="*/ 756745 w 3951890"/>
              <a:gd name="connsiteY30" fmla="*/ 4572000 h 5959366"/>
              <a:gd name="connsiteX31" fmla="*/ 903889 w 3951890"/>
              <a:gd name="connsiteY31" fmla="*/ 4014952 h 5959366"/>
              <a:gd name="connsiteX32" fmla="*/ 966952 w 3951890"/>
              <a:gd name="connsiteY32" fmla="*/ 4824249 h 5959366"/>
              <a:gd name="connsiteX33" fmla="*/ 987973 w 3951890"/>
              <a:gd name="connsiteY33" fmla="*/ 4981903 h 5959366"/>
              <a:gd name="connsiteX34" fmla="*/ 1103587 w 3951890"/>
              <a:gd name="connsiteY34" fmla="*/ 5108026 h 5959366"/>
              <a:gd name="connsiteX35" fmla="*/ 1240220 w 3951890"/>
              <a:gd name="connsiteY35" fmla="*/ 5108028 h 5959366"/>
              <a:gd name="connsiteX36" fmla="*/ 1366345 w 3951890"/>
              <a:gd name="connsiteY36" fmla="*/ 5087007 h 5959366"/>
              <a:gd name="connsiteX37" fmla="*/ 1587062 w 3951890"/>
              <a:gd name="connsiteY37" fmla="*/ 4614041 h 5959366"/>
              <a:gd name="connsiteX38" fmla="*/ 1692166 w 3951890"/>
              <a:gd name="connsiteY38" fmla="*/ 4172608 h 5959366"/>
              <a:gd name="connsiteX39" fmla="*/ 2070539 w 3951890"/>
              <a:gd name="connsiteY39" fmla="*/ 4288220 h 5959366"/>
              <a:gd name="connsiteX40" fmla="*/ 2217683 w 3951890"/>
              <a:gd name="connsiteY40" fmla="*/ 4708636 h 5959366"/>
              <a:gd name="connsiteX41" fmla="*/ 2280745 w 3951890"/>
              <a:gd name="connsiteY41" fmla="*/ 5265683 h 5959366"/>
              <a:gd name="connsiteX42" fmla="*/ 2354317 w 3951890"/>
              <a:gd name="connsiteY42" fmla="*/ 5612524 h 5959366"/>
              <a:gd name="connsiteX43" fmla="*/ 2417381 w 3951890"/>
              <a:gd name="connsiteY43" fmla="*/ 5791199 h 5959366"/>
              <a:gd name="connsiteX44" fmla="*/ 2575035 w 3951890"/>
              <a:gd name="connsiteY44" fmla="*/ 5959366 h 5959366"/>
              <a:gd name="connsiteX45" fmla="*/ 2722180 w 3951890"/>
              <a:gd name="connsiteY45" fmla="*/ 5927835 h 5959366"/>
              <a:gd name="connsiteX46" fmla="*/ 2837794 w 3951890"/>
              <a:gd name="connsiteY46" fmla="*/ 5917324 h 5959366"/>
              <a:gd name="connsiteX47" fmla="*/ 2774731 w 3951890"/>
              <a:gd name="connsiteY47" fmla="*/ 5686097 h 5959366"/>
              <a:gd name="connsiteX48" fmla="*/ 2680138 w 3951890"/>
              <a:gd name="connsiteY48" fmla="*/ 5423338 h 5959366"/>
              <a:gd name="connsiteX49" fmla="*/ 2711669 w 3951890"/>
              <a:gd name="connsiteY49" fmla="*/ 5044965 h 5959366"/>
              <a:gd name="connsiteX50" fmla="*/ 2711669 w 3951890"/>
              <a:gd name="connsiteY50" fmla="*/ 4740165 h 5959366"/>
              <a:gd name="connsiteX51" fmla="*/ 2879835 w 3951890"/>
              <a:gd name="connsiteY51" fmla="*/ 3983421 h 5959366"/>
              <a:gd name="connsiteX52" fmla="*/ 3174123 w 3951890"/>
              <a:gd name="connsiteY52" fmla="*/ 4277711 h 5959366"/>
              <a:gd name="connsiteX53" fmla="*/ 2932386 w 3951890"/>
              <a:gd name="connsiteY53" fmla="*/ 5234151 h 5959366"/>
              <a:gd name="connsiteX54" fmla="*/ 2974428 w 3951890"/>
              <a:gd name="connsiteY54" fmla="*/ 5675587 h 5959366"/>
              <a:gd name="connsiteX55" fmla="*/ 3090041 w 3951890"/>
              <a:gd name="connsiteY55" fmla="*/ 5770179 h 5959366"/>
              <a:gd name="connsiteX56" fmla="*/ 3310758 w 3951890"/>
              <a:gd name="connsiteY56" fmla="*/ 5780691 h 5959366"/>
              <a:gd name="connsiteX57" fmla="*/ 3489434 w 3951890"/>
              <a:gd name="connsiteY57" fmla="*/ 5717627 h 5959366"/>
              <a:gd name="connsiteX58" fmla="*/ 3573518 w 3951890"/>
              <a:gd name="connsiteY58" fmla="*/ 5791200 h 5959366"/>
              <a:gd name="connsiteX59" fmla="*/ 3783725 w 3951890"/>
              <a:gd name="connsiteY59" fmla="*/ 5454869 h 5959366"/>
              <a:gd name="connsiteX60" fmla="*/ 3899339 w 3951890"/>
              <a:gd name="connsiteY60" fmla="*/ 5150069 h 5959366"/>
              <a:gd name="connsiteX61" fmla="*/ 3951890 w 3951890"/>
              <a:gd name="connsiteY61" fmla="*/ 4487918 h 5959366"/>
              <a:gd name="connsiteX62" fmla="*/ 3941380 w 3951890"/>
              <a:gd name="connsiteY62" fmla="*/ 4172607 h 5959366"/>
              <a:gd name="connsiteX63" fmla="*/ 3668111 w 3951890"/>
              <a:gd name="connsiteY63" fmla="*/ 3857297 h 5959366"/>
              <a:gd name="connsiteX64" fmla="*/ 3457904 w 3951890"/>
              <a:gd name="connsiteY64" fmla="*/ 3037490 h 5959366"/>
              <a:gd name="connsiteX65" fmla="*/ 3279228 w 3951890"/>
              <a:gd name="connsiteY65" fmla="*/ 2543504 h 5959366"/>
              <a:gd name="connsiteX66" fmla="*/ 3090042 w 3951890"/>
              <a:gd name="connsiteY66" fmla="*/ 2291255 h 5959366"/>
              <a:gd name="connsiteX67" fmla="*/ 2911366 w 3951890"/>
              <a:gd name="connsiteY67" fmla="*/ 1923393 h 5959366"/>
              <a:gd name="connsiteX68" fmla="*/ 2764221 w 3951890"/>
              <a:gd name="connsiteY68" fmla="*/ 1681655 h 5959366"/>
              <a:gd name="connsiteX69" fmla="*/ 2827283 w 3951890"/>
              <a:gd name="connsiteY69" fmla="*/ 1282262 h 5959366"/>
              <a:gd name="connsiteX70" fmla="*/ 2890345 w 3951890"/>
              <a:gd name="connsiteY70" fmla="*/ 1187669 h 5959366"/>
              <a:gd name="connsiteX71" fmla="*/ 2858814 w 3951890"/>
              <a:gd name="connsiteY71" fmla="*/ 1534511 h 5959366"/>
              <a:gd name="connsiteX72" fmla="*/ 3016469 w 3951890"/>
              <a:gd name="connsiteY72" fmla="*/ 1996966 h 5959366"/>
              <a:gd name="connsiteX73" fmla="*/ 3563007 w 3951890"/>
              <a:gd name="connsiteY73" fmla="*/ 2017986 h 5959366"/>
              <a:gd name="connsiteX74" fmla="*/ 3668111 w 3951890"/>
              <a:gd name="connsiteY74" fmla="*/ 1828800 h 5959366"/>
              <a:gd name="connsiteX75" fmla="*/ 3436883 w 3951890"/>
              <a:gd name="connsiteY75" fmla="*/ 1597573 h 5959366"/>
              <a:gd name="connsiteX76" fmla="*/ 3657600 w 3951890"/>
              <a:gd name="connsiteY76" fmla="*/ 1219200 h 5959366"/>
              <a:gd name="connsiteX77" fmla="*/ 3594538 w 3951890"/>
              <a:gd name="connsiteY77" fmla="*/ 630621 h 5959366"/>
              <a:gd name="connsiteX78" fmla="*/ 3520966 w 3951890"/>
              <a:gd name="connsiteY78" fmla="*/ 515007 h 5959366"/>
              <a:gd name="connsiteX79" fmla="*/ 3069021 w 3951890"/>
              <a:gd name="connsiteY79" fmla="*/ 283780 h 5959366"/>
              <a:gd name="connsiteX80" fmla="*/ 2816773 w 3951890"/>
              <a:gd name="connsiteY80" fmla="*/ 231228 h 5959366"/>
              <a:gd name="connsiteX81" fmla="*/ 2606566 w 3951890"/>
              <a:gd name="connsiteY81" fmla="*/ 42042 h 5959366"/>
              <a:gd name="connsiteX82" fmla="*/ 2469931 w 3951890"/>
              <a:gd name="connsiteY82" fmla="*/ 31532 h 5959366"/>
              <a:gd name="connsiteX83" fmla="*/ 2322786 w 3951890"/>
              <a:gd name="connsiteY83" fmla="*/ 294290 h 5959366"/>
              <a:gd name="connsiteX84" fmla="*/ 2123090 w 3951890"/>
              <a:gd name="connsiteY84" fmla="*/ 493986 h 5959366"/>
              <a:gd name="connsiteX85" fmla="*/ 1828801 w 3951890"/>
              <a:gd name="connsiteY85" fmla="*/ 588580 h 5959366"/>
              <a:gd name="connsiteX86" fmla="*/ 1597573 w 3951890"/>
              <a:gd name="connsiteY86" fmla="*/ 620110 h 5959366"/>
              <a:gd name="connsiteX87" fmla="*/ 1408387 w 3951890"/>
              <a:gd name="connsiteY87" fmla="*/ 388883 h 5959366"/>
              <a:gd name="connsiteX88" fmla="*/ 1271752 w 3951890"/>
              <a:gd name="connsiteY88" fmla="*/ 73572 h 5959366"/>
              <a:gd name="connsiteX89" fmla="*/ 1124607 w 3951890"/>
              <a:gd name="connsiteY89" fmla="*/ 0 h 5959366"/>
              <a:gd name="connsiteX0" fmla="*/ 1124607 w 3951890"/>
              <a:gd name="connsiteY0" fmla="*/ 0 h 5959366"/>
              <a:gd name="connsiteX1" fmla="*/ 935421 w 3951890"/>
              <a:gd name="connsiteY1" fmla="*/ 388883 h 5959366"/>
              <a:gd name="connsiteX2" fmla="*/ 399393 w 3951890"/>
              <a:gd name="connsiteY2" fmla="*/ 536028 h 5959366"/>
              <a:gd name="connsiteX3" fmla="*/ 84083 w 3951890"/>
              <a:gd name="connsiteY3" fmla="*/ 819807 h 5959366"/>
              <a:gd name="connsiteX4" fmla="*/ 84083 w 3951890"/>
              <a:gd name="connsiteY4" fmla="*/ 1093076 h 5959366"/>
              <a:gd name="connsiteX5" fmla="*/ 294290 w 3951890"/>
              <a:gd name="connsiteY5" fmla="*/ 1492469 h 5959366"/>
              <a:gd name="connsiteX6" fmla="*/ 399394 w 3951890"/>
              <a:gd name="connsiteY6" fmla="*/ 1660634 h 5959366"/>
              <a:gd name="connsiteX7" fmla="*/ 430924 w 3951890"/>
              <a:gd name="connsiteY7" fmla="*/ 1870841 h 5959366"/>
              <a:gd name="connsiteX8" fmla="*/ 630621 w 3951890"/>
              <a:gd name="connsiteY8" fmla="*/ 1923394 h 5959366"/>
              <a:gd name="connsiteX9" fmla="*/ 819807 w 3951890"/>
              <a:gd name="connsiteY9" fmla="*/ 1671145 h 5959366"/>
              <a:gd name="connsiteX10" fmla="*/ 756745 w 3951890"/>
              <a:gd name="connsiteY10" fmla="*/ 1250731 h 5959366"/>
              <a:gd name="connsiteX11" fmla="*/ 672662 w 3951890"/>
              <a:gd name="connsiteY11" fmla="*/ 1051035 h 5959366"/>
              <a:gd name="connsiteX12" fmla="*/ 851338 w 3951890"/>
              <a:gd name="connsiteY12" fmla="*/ 1008993 h 5959366"/>
              <a:gd name="connsiteX13" fmla="*/ 1019504 w 3951890"/>
              <a:gd name="connsiteY13" fmla="*/ 1481959 h 5959366"/>
              <a:gd name="connsiteX14" fmla="*/ 1051035 w 3951890"/>
              <a:gd name="connsiteY14" fmla="*/ 1891862 h 5959366"/>
              <a:gd name="connsiteX15" fmla="*/ 998483 w 3951890"/>
              <a:gd name="connsiteY15" fmla="*/ 2364828 h 5959366"/>
              <a:gd name="connsiteX16" fmla="*/ 420414 w 3951890"/>
              <a:gd name="connsiteY16" fmla="*/ 3499945 h 5959366"/>
              <a:gd name="connsiteX17" fmla="*/ 346842 w 3951890"/>
              <a:gd name="connsiteY17" fmla="*/ 3626070 h 5959366"/>
              <a:gd name="connsiteX18" fmla="*/ 357352 w 3951890"/>
              <a:gd name="connsiteY18" fmla="*/ 3710152 h 5959366"/>
              <a:gd name="connsiteX19" fmla="*/ 325821 w 3951890"/>
              <a:gd name="connsiteY19" fmla="*/ 3815255 h 5959366"/>
              <a:gd name="connsiteX20" fmla="*/ 262759 w 3951890"/>
              <a:gd name="connsiteY20" fmla="*/ 4025462 h 5959366"/>
              <a:gd name="connsiteX21" fmla="*/ 157656 w 3951890"/>
              <a:gd name="connsiteY21" fmla="*/ 4550979 h 5959366"/>
              <a:gd name="connsiteX22" fmla="*/ 0 w 3951890"/>
              <a:gd name="connsiteY22" fmla="*/ 5139559 h 5959366"/>
              <a:gd name="connsiteX23" fmla="*/ 21021 w 3951890"/>
              <a:gd name="connsiteY23" fmla="*/ 5255172 h 5959366"/>
              <a:gd name="connsiteX24" fmla="*/ 115615 w 3951890"/>
              <a:gd name="connsiteY24" fmla="*/ 5297213 h 5959366"/>
              <a:gd name="connsiteX25" fmla="*/ 168166 w 3951890"/>
              <a:gd name="connsiteY25" fmla="*/ 5391807 h 5959366"/>
              <a:gd name="connsiteX26" fmla="*/ 420415 w 3951890"/>
              <a:gd name="connsiteY26" fmla="*/ 5370787 h 5959366"/>
              <a:gd name="connsiteX27" fmla="*/ 536028 w 3951890"/>
              <a:gd name="connsiteY27" fmla="*/ 5318234 h 5959366"/>
              <a:gd name="connsiteX28" fmla="*/ 630620 w 3951890"/>
              <a:gd name="connsiteY28" fmla="*/ 5297214 h 5959366"/>
              <a:gd name="connsiteX29" fmla="*/ 714702 w 3951890"/>
              <a:gd name="connsiteY29" fmla="*/ 4929352 h 5959366"/>
              <a:gd name="connsiteX30" fmla="*/ 756745 w 3951890"/>
              <a:gd name="connsiteY30" fmla="*/ 4572000 h 5959366"/>
              <a:gd name="connsiteX31" fmla="*/ 903889 w 3951890"/>
              <a:gd name="connsiteY31" fmla="*/ 4014952 h 5959366"/>
              <a:gd name="connsiteX32" fmla="*/ 966952 w 3951890"/>
              <a:gd name="connsiteY32" fmla="*/ 4824249 h 5959366"/>
              <a:gd name="connsiteX33" fmla="*/ 987973 w 3951890"/>
              <a:gd name="connsiteY33" fmla="*/ 4981903 h 5959366"/>
              <a:gd name="connsiteX34" fmla="*/ 1103587 w 3951890"/>
              <a:gd name="connsiteY34" fmla="*/ 5108026 h 5959366"/>
              <a:gd name="connsiteX35" fmla="*/ 1240220 w 3951890"/>
              <a:gd name="connsiteY35" fmla="*/ 5108028 h 5959366"/>
              <a:gd name="connsiteX36" fmla="*/ 1366345 w 3951890"/>
              <a:gd name="connsiteY36" fmla="*/ 5087007 h 5959366"/>
              <a:gd name="connsiteX37" fmla="*/ 1587062 w 3951890"/>
              <a:gd name="connsiteY37" fmla="*/ 4614041 h 5959366"/>
              <a:gd name="connsiteX38" fmla="*/ 1692166 w 3951890"/>
              <a:gd name="connsiteY38" fmla="*/ 4172608 h 5959366"/>
              <a:gd name="connsiteX39" fmla="*/ 2070539 w 3951890"/>
              <a:gd name="connsiteY39" fmla="*/ 4288220 h 5959366"/>
              <a:gd name="connsiteX40" fmla="*/ 2217683 w 3951890"/>
              <a:gd name="connsiteY40" fmla="*/ 4708636 h 5959366"/>
              <a:gd name="connsiteX41" fmla="*/ 2280745 w 3951890"/>
              <a:gd name="connsiteY41" fmla="*/ 5265683 h 5959366"/>
              <a:gd name="connsiteX42" fmla="*/ 2354317 w 3951890"/>
              <a:gd name="connsiteY42" fmla="*/ 5612524 h 5959366"/>
              <a:gd name="connsiteX43" fmla="*/ 2417381 w 3951890"/>
              <a:gd name="connsiteY43" fmla="*/ 5791199 h 5959366"/>
              <a:gd name="connsiteX44" fmla="*/ 2575035 w 3951890"/>
              <a:gd name="connsiteY44" fmla="*/ 5959366 h 5959366"/>
              <a:gd name="connsiteX45" fmla="*/ 2722180 w 3951890"/>
              <a:gd name="connsiteY45" fmla="*/ 5927835 h 5959366"/>
              <a:gd name="connsiteX46" fmla="*/ 2837794 w 3951890"/>
              <a:gd name="connsiteY46" fmla="*/ 5917324 h 5959366"/>
              <a:gd name="connsiteX47" fmla="*/ 2774731 w 3951890"/>
              <a:gd name="connsiteY47" fmla="*/ 5686097 h 5959366"/>
              <a:gd name="connsiteX48" fmla="*/ 2680138 w 3951890"/>
              <a:gd name="connsiteY48" fmla="*/ 5423338 h 5959366"/>
              <a:gd name="connsiteX49" fmla="*/ 2711669 w 3951890"/>
              <a:gd name="connsiteY49" fmla="*/ 5044965 h 5959366"/>
              <a:gd name="connsiteX50" fmla="*/ 2711669 w 3951890"/>
              <a:gd name="connsiteY50" fmla="*/ 4740165 h 5959366"/>
              <a:gd name="connsiteX51" fmla="*/ 2879835 w 3951890"/>
              <a:gd name="connsiteY51" fmla="*/ 3983421 h 5959366"/>
              <a:gd name="connsiteX52" fmla="*/ 3174123 w 3951890"/>
              <a:gd name="connsiteY52" fmla="*/ 4277711 h 5959366"/>
              <a:gd name="connsiteX53" fmla="*/ 2932386 w 3951890"/>
              <a:gd name="connsiteY53" fmla="*/ 5234151 h 5959366"/>
              <a:gd name="connsiteX54" fmla="*/ 2974428 w 3951890"/>
              <a:gd name="connsiteY54" fmla="*/ 5675587 h 5959366"/>
              <a:gd name="connsiteX55" fmla="*/ 3090041 w 3951890"/>
              <a:gd name="connsiteY55" fmla="*/ 5770179 h 5959366"/>
              <a:gd name="connsiteX56" fmla="*/ 3310758 w 3951890"/>
              <a:gd name="connsiteY56" fmla="*/ 5780691 h 5959366"/>
              <a:gd name="connsiteX57" fmla="*/ 3489434 w 3951890"/>
              <a:gd name="connsiteY57" fmla="*/ 5717627 h 5959366"/>
              <a:gd name="connsiteX58" fmla="*/ 3626070 w 3951890"/>
              <a:gd name="connsiteY58" fmla="*/ 5644055 h 5959366"/>
              <a:gd name="connsiteX59" fmla="*/ 3783725 w 3951890"/>
              <a:gd name="connsiteY59" fmla="*/ 5454869 h 5959366"/>
              <a:gd name="connsiteX60" fmla="*/ 3899339 w 3951890"/>
              <a:gd name="connsiteY60" fmla="*/ 5150069 h 5959366"/>
              <a:gd name="connsiteX61" fmla="*/ 3951890 w 3951890"/>
              <a:gd name="connsiteY61" fmla="*/ 4487918 h 5959366"/>
              <a:gd name="connsiteX62" fmla="*/ 3941380 w 3951890"/>
              <a:gd name="connsiteY62" fmla="*/ 4172607 h 5959366"/>
              <a:gd name="connsiteX63" fmla="*/ 3668111 w 3951890"/>
              <a:gd name="connsiteY63" fmla="*/ 3857297 h 5959366"/>
              <a:gd name="connsiteX64" fmla="*/ 3457904 w 3951890"/>
              <a:gd name="connsiteY64" fmla="*/ 3037490 h 5959366"/>
              <a:gd name="connsiteX65" fmla="*/ 3279228 w 3951890"/>
              <a:gd name="connsiteY65" fmla="*/ 2543504 h 5959366"/>
              <a:gd name="connsiteX66" fmla="*/ 3090042 w 3951890"/>
              <a:gd name="connsiteY66" fmla="*/ 2291255 h 5959366"/>
              <a:gd name="connsiteX67" fmla="*/ 2911366 w 3951890"/>
              <a:gd name="connsiteY67" fmla="*/ 1923393 h 5959366"/>
              <a:gd name="connsiteX68" fmla="*/ 2764221 w 3951890"/>
              <a:gd name="connsiteY68" fmla="*/ 1681655 h 5959366"/>
              <a:gd name="connsiteX69" fmla="*/ 2827283 w 3951890"/>
              <a:gd name="connsiteY69" fmla="*/ 1282262 h 5959366"/>
              <a:gd name="connsiteX70" fmla="*/ 2890345 w 3951890"/>
              <a:gd name="connsiteY70" fmla="*/ 1187669 h 5959366"/>
              <a:gd name="connsiteX71" fmla="*/ 2858814 w 3951890"/>
              <a:gd name="connsiteY71" fmla="*/ 1534511 h 5959366"/>
              <a:gd name="connsiteX72" fmla="*/ 3016469 w 3951890"/>
              <a:gd name="connsiteY72" fmla="*/ 1996966 h 5959366"/>
              <a:gd name="connsiteX73" fmla="*/ 3563007 w 3951890"/>
              <a:gd name="connsiteY73" fmla="*/ 2017986 h 5959366"/>
              <a:gd name="connsiteX74" fmla="*/ 3668111 w 3951890"/>
              <a:gd name="connsiteY74" fmla="*/ 1828800 h 5959366"/>
              <a:gd name="connsiteX75" fmla="*/ 3436883 w 3951890"/>
              <a:gd name="connsiteY75" fmla="*/ 1597573 h 5959366"/>
              <a:gd name="connsiteX76" fmla="*/ 3657600 w 3951890"/>
              <a:gd name="connsiteY76" fmla="*/ 1219200 h 5959366"/>
              <a:gd name="connsiteX77" fmla="*/ 3594538 w 3951890"/>
              <a:gd name="connsiteY77" fmla="*/ 630621 h 5959366"/>
              <a:gd name="connsiteX78" fmla="*/ 3520966 w 3951890"/>
              <a:gd name="connsiteY78" fmla="*/ 515007 h 5959366"/>
              <a:gd name="connsiteX79" fmla="*/ 3069021 w 3951890"/>
              <a:gd name="connsiteY79" fmla="*/ 283780 h 5959366"/>
              <a:gd name="connsiteX80" fmla="*/ 2816773 w 3951890"/>
              <a:gd name="connsiteY80" fmla="*/ 231228 h 5959366"/>
              <a:gd name="connsiteX81" fmla="*/ 2606566 w 3951890"/>
              <a:gd name="connsiteY81" fmla="*/ 42042 h 5959366"/>
              <a:gd name="connsiteX82" fmla="*/ 2469931 w 3951890"/>
              <a:gd name="connsiteY82" fmla="*/ 31532 h 5959366"/>
              <a:gd name="connsiteX83" fmla="*/ 2322786 w 3951890"/>
              <a:gd name="connsiteY83" fmla="*/ 294290 h 5959366"/>
              <a:gd name="connsiteX84" fmla="*/ 2123090 w 3951890"/>
              <a:gd name="connsiteY84" fmla="*/ 493986 h 5959366"/>
              <a:gd name="connsiteX85" fmla="*/ 1828801 w 3951890"/>
              <a:gd name="connsiteY85" fmla="*/ 588580 h 5959366"/>
              <a:gd name="connsiteX86" fmla="*/ 1597573 w 3951890"/>
              <a:gd name="connsiteY86" fmla="*/ 620110 h 5959366"/>
              <a:gd name="connsiteX87" fmla="*/ 1408387 w 3951890"/>
              <a:gd name="connsiteY87" fmla="*/ 388883 h 5959366"/>
              <a:gd name="connsiteX88" fmla="*/ 1271752 w 3951890"/>
              <a:gd name="connsiteY88" fmla="*/ 73572 h 5959366"/>
              <a:gd name="connsiteX89" fmla="*/ 1124607 w 3951890"/>
              <a:gd name="connsiteY89" fmla="*/ 0 h 5959366"/>
              <a:gd name="connsiteX0" fmla="*/ 1124607 w 3951890"/>
              <a:gd name="connsiteY0" fmla="*/ 0 h 5959366"/>
              <a:gd name="connsiteX1" fmla="*/ 935421 w 3951890"/>
              <a:gd name="connsiteY1" fmla="*/ 388883 h 5959366"/>
              <a:gd name="connsiteX2" fmla="*/ 399393 w 3951890"/>
              <a:gd name="connsiteY2" fmla="*/ 536028 h 5959366"/>
              <a:gd name="connsiteX3" fmla="*/ 84083 w 3951890"/>
              <a:gd name="connsiteY3" fmla="*/ 819807 h 5959366"/>
              <a:gd name="connsiteX4" fmla="*/ 84083 w 3951890"/>
              <a:gd name="connsiteY4" fmla="*/ 1093076 h 5959366"/>
              <a:gd name="connsiteX5" fmla="*/ 294290 w 3951890"/>
              <a:gd name="connsiteY5" fmla="*/ 1492469 h 5959366"/>
              <a:gd name="connsiteX6" fmla="*/ 399394 w 3951890"/>
              <a:gd name="connsiteY6" fmla="*/ 1660634 h 5959366"/>
              <a:gd name="connsiteX7" fmla="*/ 430924 w 3951890"/>
              <a:gd name="connsiteY7" fmla="*/ 1870841 h 5959366"/>
              <a:gd name="connsiteX8" fmla="*/ 630621 w 3951890"/>
              <a:gd name="connsiteY8" fmla="*/ 1923394 h 5959366"/>
              <a:gd name="connsiteX9" fmla="*/ 819807 w 3951890"/>
              <a:gd name="connsiteY9" fmla="*/ 1671145 h 5959366"/>
              <a:gd name="connsiteX10" fmla="*/ 756745 w 3951890"/>
              <a:gd name="connsiteY10" fmla="*/ 1250731 h 5959366"/>
              <a:gd name="connsiteX11" fmla="*/ 672662 w 3951890"/>
              <a:gd name="connsiteY11" fmla="*/ 1051035 h 5959366"/>
              <a:gd name="connsiteX12" fmla="*/ 851338 w 3951890"/>
              <a:gd name="connsiteY12" fmla="*/ 1008993 h 5959366"/>
              <a:gd name="connsiteX13" fmla="*/ 1019504 w 3951890"/>
              <a:gd name="connsiteY13" fmla="*/ 1481959 h 5959366"/>
              <a:gd name="connsiteX14" fmla="*/ 1051035 w 3951890"/>
              <a:gd name="connsiteY14" fmla="*/ 1891862 h 5959366"/>
              <a:gd name="connsiteX15" fmla="*/ 998483 w 3951890"/>
              <a:gd name="connsiteY15" fmla="*/ 2364828 h 5959366"/>
              <a:gd name="connsiteX16" fmla="*/ 420414 w 3951890"/>
              <a:gd name="connsiteY16" fmla="*/ 3499945 h 5959366"/>
              <a:gd name="connsiteX17" fmla="*/ 346842 w 3951890"/>
              <a:gd name="connsiteY17" fmla="*/ 3626070 h 5959366"/>
              <a:gd name="connsiteX18" fmla="*/ 357352 w 3951890"/>
              <a:gd name="connsiteY18" fmla="*/ 3710152 h 5959366"/>
              <a:gd name="connsiteX19" fmla="*/ 325821 w 3951890"/>
              <a:gd name="connsiteY19" fmla="*/ 3815255 h 5959366"/>
              <a:gd name="connsiteX20" fmla="*/ 262759 w 3951890"/>
              <a:gd name="connsiteY20" fmla="*/ 4025462 h 5959366"/>
              <a:gd name="connsiteX21" fmla="*/ 157656 w 3951890"/>
              <a:gd name="connsiteY21" fmla="*/ 4550979 h 5959366"/>
              <a:gd name="connsiteX22" fmla="*/ 0 w 3951890"/>
              <a:gd name="connsiteY22" fmla="*/ 5139559 h 5959366"/>
              <a:gd name="connsiteX23" fmla="*/ 21021 w 3951890"/>
              <a:gd name="connsiteY23" fmla="*/ 5255172 h 5959366"/>
              <a:gd name="connsiteX24" fmla="*/ 115615 w 3951890"/>
              <a:gd name="connsiteY24" fmla="*/ 5297213 h 5959366"/>
              <a:gd name="connsiteX25" fmla="*/ 168166 w 3951890"/>
              <a:gd name="connsiteY25" fmla="*/ 5391807 h 5959366"/>
              <a:gd name="connsiteX26" fmla="*/ 420415 w 3951890"/>
              <a:gd name="connsiteY26" fmla="*/ 5370787 h 5959366"/>
              <a:gd name="connsiteX27" fmla="*/ 536028 w 3951890"/>
              <a:gd name="connsiteY27" fmla="*/ 5318234 h 5959366"/>
              <a:gd name="connsiteX28" fmla="*/ 630620 w 3951890"/>
              <a:gd name="connsiteY28" fmla="*/ 5297214 h 5959366"/>
              <a:gd name="connsiteX29" fmla="*/ 714702 w 3951890"/>
              <a:gd name="connsiteY29" fmla="*/ 4929352 h 5959366"/>
              <a:gd name="connsiteX30" fmla="*/ 756745 w 3951890"/>
              <a:gd name="connsiteY30" fmla="*/ 4572000 h 5959366"/>
              <a:gd name="connsiteX31" fmla="*/ 903889 w 3951890"/>
              <a:gd name="connsiteY31" fmla="*/ 4014952 h 5959366"/>
              <a:gd name="connsiteX32" fmla="*/ 966952 w 3951890"/>
              <a:gd name="connsiteY32" fmla="*/ 4824249 h 5959366"/>
              <a:gd name="connsiteX33" fmla="*/ 987973 w 3951890"/>
              <a:gd name="connsiteY33" fmla="*/ 4981903 h 5959366"/>
              <a:gd name="connsiteX34" fmla="*/ 1103587 w 3951890"/>
              <a:gd name="connsiteY34" fmla="*/ 5108026 h 5959366"/>
              <a:gd name="connsiteX35" fmla="*/ 1240220 w 3951890"/>
              <a:gd name="connsiteY35" fmla="*/ 5108028 h 5959366"/>
              <a:gd name="connsiteX36" fmla="*/ 1366345 w 3951890"/>
              <a:gd name="connsiteY36" fmla="*/ 5087007 h 5959366"/>
              <a:gd name="connsiteX37" fmla="*/ 1587062 w 3951890"/>
              <a:gd name="connsiteY37" fmla="*/ 4614041 h 5959366"/>
              <a:gd name="connsiteX38" fmla="*/ 1692166 w 3951890"/>
              <a:gd name="connsiteY38" fmla="*/ 4172608 h 5959366"/>
              <a:gd name="connsiteX39" fmla="*/ 2070539 w 3951890"/>
              <a:gd name="connsiteY39" fmla="*/ 4288220 h 5959366"/>
              <a:gd name="connsiteX40" fmla="*/ 2217683 w 3951890"/>
              <a:gd name="connsiteY40" fmla="*/ 4708636 h 5959366"/>
              <a:gd name="connsiteX41" fmla="*/ 2280745 w 3951890"/>
              <a:gd name="connsiteY41" fmla="*/ 5265683 h 5959366"/>
              <a:gd name="connsiteX42" fmla="*/ 2354317 w 3951890"/>
              <a:gd name="connsiteY42" fmla="*/ 5612524 h 5959366"/>
              <a:gd name="connsiteX43" fmla="*/ 2417381 w 3951890"/>
              <a:gd name="connsiteY43" fmla="*/ 5791199 h 5959366"/>
              <a:gd name="connsiteX44" fmla="*/ 2575035 w 3951890"/>
              <a:gd name="connsiteY44" fmla="*/ 5959366 h 5959366"/>
              <a:gd name="connsiteX45" fmla="*/ 2722180 w 3951890"/>
              <a:gd name="connsiteY45" fmla="*/ 5927835 h 5959366"/>
              <a:gd name="connsiteX46" fmla="*/ 2680138 w 3951890"/>
              <a:gd name="connsiteY46" fmla="*/ 5717628 h 5959366"/>
              <a:gd name="connsiteX47" fmla="*/ 2774731 w 3951890"/>
              <a:gd name="connsiteY47" fmla="*/ 5686097 h 5959366"/>
              <a:gd name="connsiteX48" fmla="*/ 2680138 w 3951890"/>
              <a:gd name="connsiteY48" fmla="*/ 5423338 h 5959366"/>
              <a:gd name="connsiteX49" fmla="*/ 2711669 w 3951890"/>
              <a:gd name="connsiteY49" fmla="*/ 5044965 h 5959366"/>
              <a:gd name="connsiteX50" fmla="*/ 2711669 w 3951890"/>
              <a:gd name="connsiteY50" fmla="*/ 4740165 h 5959366"/>
              <a:gd name="connsiteX51" fmla="*/ 2879835 w 3951890"/>
              <a:gd name="connsiteY51" fmla="*/ 3983421 h 5959366"/>
              <a:gd name="connsiteX52" fmla="*/ 3174123 w 3951890"/>
              <a:gd name="connsiteY52" fmla="*/ 4277711 h 5959366"/>
              <a:gd name="connsiteX53" fmla="*/ 2932386 w 3951890"/>
              <a:gd name="connsiteY53" fmla="*/ 5234151 h 5959366"/>
              <a:gd name="connsiteX54" fmla="*/ 2974428 w 3951890"/>
              <a:gd name="connsiteY54" fmla="*/ 5675587 h 5959366"/>
              <a:gd name="connsiteX55" fmla="*/ 3090041 w 3951890"/>
              <a:gd name="connsiteY55" fmla="*/ 5770179 h 5959366"/>
              <a:gd name="connsiteX56" fmla="*/ 3310758 w 3951890"/>
              <a:gd name="connsiteY56" fmla="*/ 5780691 h 5959366"/>
              <a:gd name="connsiteX57" fmla="*/ 3489434 w 3951890"/>
              <a:gd name="connsiteY57" fmla="*/ 5717627 h 5959366"/>
              <a:gd name="connsiteX58" fmla="*/ 3626070 w 3951890"/>
              <a:gd name="connsiteY58" fmla="*/ 5644055 h 5959366"/>
              <a:gd name="connsiteX59" fmla="*/ 3783725 w 3951890"/>
              <a:gd name="connsiteY59" fmla="*/ 5454869 h 5959366"/>
              <a:gd name="connsiteX60" fmla="*/ 3899339 w 3951890"/>
              <a:gd name="connsiteY60" fmla="*/ 5150069 h 5959366"/>
              <a:gd name="connsiteX61" fmla="*/ 3951890 w 3951890"/>
              <a:gd name="connsiteY61" fmla="*/ 4487918 h 5959366"/>
              <a:gd name="connsiteX62" fmla="*/ 3941380 w 3951890"/>
              <a:gd name="connsiteY62" fmla="*/ 4172607 h 5959366"/>
              <a:gd name="connsiteX63" fmla="*/ 3668111 w 3951890"/>
              <a:gd name="connsiteY63" fmla="*/ 3857297 h 5959366"/>
              <a:gd name="connsiteX64" fmla="*/ 3457904 w 3951890"/>
              <a:gd name="connsiteY64" fmla="*/ 3037490 h 5959366"/>
              <a:gd name="connsiteX65" fmla="*/ 3279228 w 3951890"/>
              <a:gd name="connsiteY65" fmla="*/ 2543504 h 5959366"/>
              <a:gd name="connsiteX66" fmla="*/ 3090042 w 3951890"/>
              <a:gd name="connsiteY66" fmla="*/ 2291255 h 5959366"/>
              <a:gd name="connsiteX67" fmla="*/ 2911366 w 3951890"/>
              <a:gd name="connsiteY67" fmla="*/ 1923393 h 5959366"/>
              <a:gd name="connsiteX68" fmla="*/ 2764221 w 3951890"/>
              <a:gd name="connsiteY68" fmla="*/ 1681655 h 5959366"/>
              <a:gd name="connsiteX69" fmla="*/ 2827283 w 3951890"/>
              <a:gd name="connsiteY69" fmla="*/ 1282262 h 5959366"/>
              <a:gd name="connsiteX70" fmla="*/ 2890345 w 3951890"/>
              <a:gd name="connsiteY70" fmla="*/ 1187669 h 5959366"/>
              <a:gd name="connsiteX71" fmla="*/ 2858814 w 3951890"/>
              <a:gd name="connsiteY71" fmla="*/ 1534511 h 5959366"/>
              <a:gd name="connsiteX72" fmla="*/ 3016469 w 3951890"/>
              <a:gd name="connsiteY72" fmla="*/ 1996966 h 5959366"/>
              <a:gd name="connsiteX73" fmla="*/ 3563007 w 3951890"/>
              <a:gd name="connsiteY73" fmla="*/ 2017986 h 5959366"/>
              <a:gd name="connsiteX74" fmla="*/ 3668111 w 3951890"/>
              <a:gd name="connsiteY74" fmla="*/ 1828800 h 5959366"/>
              <a:gd name="connsiteX75" fmla="*/ 3436883 w 3951890"/>
              <a:gd name="connsiteY75" fmla="*/ 1597573 h 5959366"/>
              <a:gd name="connsiteX76" fmla="*/ 3657600 w 3951890"/>
              <a:gd name="connsiteY76" fmla="*/ 1219200 h 5959366"/>
              <a:gd name="connsiteX77" fmla="*/ 3594538 w 3951890"/>
              <a:gd name="connsiteY77" fmla="*/ 630621 h 5959366"/>
              <a:gd name="connsiteX78" fmla="*/ 3520966 w 3951890"/>
              <a:gd name="connsiteY78" fmla="*/ 515007 h 5959366"/>
              <a:gd name="connsiteX79" fmla="*/ 3069021 w 3951890"/>
              <a:gd name="connsiteY79" fmla="*/ 283780 h 5959366"/>
              <a:gd name="connsiteX80" fmla="*/ 2816773 w 3951890"/>
              <a:gd name="connsiteY80" fmla="*/ 231228 h 5959366"/>
              <a:gd name="connsiteX81" fmla="*/ 2606566 w 3951890"/>
              <a:gd name="connsiteY81" fmla="*/ 42042 h 5959366"/>
              <a:gd name="connsiteX82" fmla="*/ 2469931 w 3951890"/>
              <a:gd name="connsiteY82" fmla="*/ 31532 h 5959366"/>
              <a:gd name="connsiteX83" fmla="*/ 2322786 w 3951890"/>
              <a:gd name="connsiteY83" fmla="*/ 294290 h 5959366"/>
              <a:gd name="connsiteX84" fmla="*/ 2123090 w 3951890"/>
              <a:gd name="connsiteY84" fmla="*/ 493986 h 5959366"/>
              <a:gd name="connsiteX85" fmla="*/ 1828801 w 3951890"/>
              <a:gd name="connsiteY85" fmla="*/ 588580 h 5959366"/>
              <a:gd name="connsiteX86" fmla="*/ 1597573 w 3951890"/>
              <a:gd name="connsiteY86" fmla="*/ 620110 h 5959366"/>
              <a:gd name="connsiteX87" fmla="*/ 1408387 w 3951890"/>
              <a:gd name="connsiteY87" fmla="*/ 388883 h 5959366"/>
              <a:gd name="connsiteX88" fmla="*/ 1271752 w 3951890"/>
              <a:gd name="connsiteY88" fmla="*/ 73572 h 5959366"/>
              <a:gd name="connsiteX89" fmla="*/ 1124607 w 3951890"/>
              <a:gd name="connsiteY89" fmla="*/ 0 h 5959366"/>
              <a:gd name="connsiteX0" fmla="*/ 1124607 w 3951890"/>
              <a:gd name="connsiteY0" fmla="*/ 0 h 5959366"/>
              <a:gd name="connsiteX1" fmla="*/ 935421 w 3951890"/>
              <a:gd name="connsiteY1" fmla="*/ 388883 h 5959366"/>
              <a:gd name="connsiteX2" fmla="*/ 399393 w 3951890"/>
              <a:gd name="connsiteY2" fmla="*/ 536028 h 5959366"/>
              <a:gd name="connsiteX3" fmla="*/ 84083 w 3951890"/>
              <a:gd name="connsiteY3" fmla="*/ 819807 h 5959366"/>
              <a:gd name="connsiteX4" fmla="*/ 84083 w 3951890"/>
              <a:gd name="connsiteY4" fmla="*/ 1093076 h 5959366"/>
              <a:gd name="connsiteX5" fmla="*/ 294290 w 3951890"/>
              <a:gd name="connsiteY5" fmla="*/ 1492469 h 5959366"/>
              <a:gd name="connsiteX6" fmla="*/ 399394 w 3951890"/>
              <a:gd name="connsiteY6" fmla="*/ 1660634 h 5959366"/>
              <a:gd name="connsiteX7" fmla="*/ 430924 w 3951890"/>
              <a:gd name="connsiteY7" fmla="*/ 1870841 h 5959366"/>
              <a:gd name="connsiteX8" fmla="*/ 630621 w 3951890"/>
              <a:gd name="connsiteY8" fmla="*/ 1923394 h 5959366"/>
              <a:gd name="connsiteX9" fmla="*/ 819807 w 3951890"/>
              <a:gd name="connsiteY9" fmla="*/ 1671145 h 5959366"/>
              <a:gd name="connsiteX10" fmla="*/ 756745 w 3951890"/>
              <a:gd name="connsiteY10" fmla="*/ 1250731 h 5959366"/>
              <a:gd name="connsiteX11" fmla="*/ 672662 w 3951890"/>
              <a:gd name="connsiteY11" fmla="*/ 1051035 h 5959366"/>
              <a:gd name="connsiteX12" fmla="*/ 851338 w 3951890"/>
              <a:gd name="connsiteY12" fmla="*/ 1008993 h 5959366"/>
              <a:gd name="connsiteX13" fmla="*/ 1019504 w 3951890"/>
              <a:gd name="connsiteY13" fmla="*/ 1481959 h 5959366"/>
              <a:gd name="connsiteX14" fmla="*/ 1051035 w 3951890"/>
              <a:gd name="connsiteY14" fmla="*/ 1891862 h 5959366"/>
              <a:gd name="connsiteX15" fmla="*/ 998483 w 3951890"/>
              <a:gd name="connsiteY15" fmla="*/ 2364828 h 5959366"/>
              <a:gd name="connsiteX16" fmla="*/ 420414 w 3951890"/>
              <a:gd name="connsiteY16" fmla="*/ 3499945 h 5959366"/>
              <a:gd name="connsiteX17" fmla="*/ 346842 w 3951890"/>
              <a:gd name="connsiteY17" fmla="*/ 3626070 h 5959366"/>
              <a:gd name="connsiteX18" fmla="*/ 357352 w 3951890"/>
              <a:gd name="connsiteY18" fmla="*/ 3710152 h 5959366"/>
              <a:gd name="connsiteX19" fmla="*/ 325821 w 3951890"/>
              <a:gd name="connsiteY19" fmla="*/ 3815255 h 5959366"/>
              <a:gd name="connsiteX20" fmla="*/ 262759 w 3951890"/>
              <a:gd name="connsiteY20" fmla="*/ 4025462 h 5959366"/>
              <a:gd name="connsiteX21" fmla="*/ 157656 w 3951890"/>
              <a:gd name="connsiteY21" fmla="*/ 4550979 h 5959366"/>
              <a:gd name="connsiteX22" fmla="*/ 0 w 3951890"/>
              <a:gd name="connsiteY22" fmla="*/ 5139559 h 5959366"/>
              <a:gd name="connsiteX23" fmla="*/ 21021 w 3951890"/>
              <a:gd name="connsiteY23" fmla="*/ 5255172 h 5959366"/>
              <a:gd name="connsiteX24" fmla="*/ 115615 w 3951890"/>
              <a:gd name="connsiteY24" fmla="*/ 5297213 h 5959366"/>
              <a:gd name="connsiteX25" fmla="*/ 168166 w 3951890"/>
              <a:gd name="connsiteY25" fmla="*/ 5391807 h 5959366"/>
              <a:gd name="connsiteX26" fmla="*/ 420415 w 3951890"/>
              <a:gd name="connsiteY26" fmla="*/ 5370787 h 5959366"/>
              <a:gd name="connsiteX27" fmla="*/ 536028 w 3951890"/>
              <a:gd name="connsiteY27" fmla="*/ 5318234 h 5959366"/>
              <a:gd name="connsiteX28" fmla="*/ 630620 w 3951890"/>
              <a:gd name="connsiteY28" fmla="*/ 5297214 h 5959366"/>
              <a:gd name="connsiteX29" fmla="*/ 714702 w 3951890"/>
              <a:gd name="connsiteY29" fmla="*/ 4929352 h 5959366"/>
              <a:gd name="connsiteX30" fmla="*/ 756745 w 3951890"/>
              <a:gd name="connsiteY30" fmla="*/ 4572000 h 5959366"/>
              <a:gd name="connsiteX31" fmla="*/ 903889 w 3951890"/>
              <a:gd name="connsiteY31" fmla="*/ 4014952 h 5959366"/>
              <a:gd name="connsiteX32" fmla="*/ 966952 w 3951890"/>
              <a:gd name="connsiteY32" fmla="*/ 4824249 h 5959366"/>
              <a:gd name="connsiteX33" fmla="*/ 987973 w 3951890"/>
              <a:gd name="connsiteY33" fmla="*/ 4981903 h 5959366"/>
              <a:gd name="connsiteX34" fmla="*/ 1103587 w 3951890"/>
              <a:gd name="connsiteY34" fmla="*/ 5108026 h 5959366"/>
              <a:gd name="connsiteX35" fmla="*/ 1240220 w 3951890"/>
              <a:gd name="connsiteY35" fmla="*/ 5108028 h 5959366"/>
              <a:gd name="connsiteX36" fmla="*/ 1366345 w 3951890"/>
              <a:gd name="connsiteY36" fmla="*/ 5087007 h 5959366"/>
              <a:gd name="connsiteX37" fmla="*/ 1587062 w 3951890"/>
              <a:gd name="connsiteY37" fmla="*/ 4614041 h 5959366"/>
              <a:gd name="connsiteX38" fmla="*/ 1692166 w 3951890"/>
              <a:gd name="connsiteY38" fmla="*/ 4172608 h 5959366"/>
              <a:gd name="connsiteX39" fmla="*/ 2070539 w 3951890"/>
              <a:gd name="connsiteY39" fmla="*/ 4288220 h 5959366"/>
              <a:gd name="connsiteX40" fmla="*/ 2217683 w 3951890"/>
              <a:gd name="connsiteY40" fmla="*/ 4708636 h 5959366"/>
              <a:gd name="connsiteX41" fmla="*/ 2280745 w 3951890"/>
              <a:gd name="connsiteY41" fmla="*/ 5265683 h 5959366"/>
              <a:gd name="connsiteX42" fmla="*/ 2354317 w 3951890"/>
              <a:gd name="connsiteY42" fmla="*/ 5612524 h 5959366"/>
              <a:gd name="connsiteX43" fmla="*/ 2417381 w 3951890"/>
              <a:gd name="connsiteY43" fmla="*/ 5791199 h 5959366"/>
              <a:gd name="connsiteX44" fmla="*/ 2575035 w 3951890"/>
              <a:gd name="connsiteY44" fmla="*/ 5959366 h 5959366"/>
              <a:gd name="connsiteX45" fmla="*/ 2543504 w 3951890"/>
              <a:gd name="connsiteY45" fmla="*/ 5696608 h 5959366"/>
              <a:gd name="connsiteX46" fmla="*/ 2680138 w 3951890"/>
              <a:gd name="connsiteY46" fmla="*/ 5717628 h 5959366"/>
              <a:gd name="connsiteX47" fmla="*/ 2774731 w 3951890"/>
              <a:gd name="connsiteY47" fmla="*/ 5686097 h 5959366"/>
              <a:gd name="connsiteX48" fmla="*/ 2680138 w 3951890"/>
              <a:gd name="connsiteY48" fmla="*/ 5423338 h 5959366"/>
              <a:gd name="connsiteX49" fmla="*/ 2711669 w 3951890"/>
              <a:gd name="connsiteY49" fmla="*/ 5044965 h 5959366"/>
              <a:gd name="connsiteX50" fmla="*/ 2711669 w 3951890"/>
              <a:gd name="connsiteY50" fmla="*/ 4740165 h 5959366"/>
              <a:gd name="connsiteX51" fmla="*/ 2879835 w 3951890"/>
              <a:gd name="connsiteY51" fmla="*/ 3983421 h 5959366"/>
              <a:gd name="connsiteX52" fmla="*/ 3174123 w 3951890"/>
              <a:gd name="connsiteY52" fmla="*/ 4277711 h 5959366"/>
              <a:gd name="connsiteX53" fmla="*/ 2932386 w 3951890"/>
              <a:gd name="connsiteY53" fmla="*/ 5234151 h 5959366"/>
              <a:gd name="connsiteX54" fmla="*/ 2974428 w 3951890"/>
              <a:gd name="connsiteY54" fmla="*/ 5675587 h 5959366"/>
              <a:gd name="connsiteX55" fmla="*/ 3090041 w 3951890"/>
              <a:gd name="connsiteY55" fmla="*/ 5770179 h 5959366"/>
              <a:gd name="connsiteX56" fmla="*/ 3310758 w 3951890"/>
              <a:gd name="connsiteY56" fmla="*/ 5780691 h 5959366"/>
              <a:gd name="connsiteX57" fmla="*/ 3489434 w 3951890"/>
              <a:gd name="connsiteY57" fmla="*/ 5717627 h 5959366"/>
              <a:gd name="connsiteX58" fmla="*/ 3626070 w 3951890"/>
              <a:gd name="connsiteY58" fmla="*/ 5644055 h 5959366"/>
              <a:gd name="connsiteX59" fmla="*/ 3783725 w 3951890"/>
              <a:gd name="connsiteY59" fmla="*/ 5454869 h 5959366"/>
              <a:gd name="connsiteX60" fmla="*/ 3899339 w 3951890"/>
              <a:gd name="connsiteY60" fmla="*/ 5150069 h 5959366"/>
              <a:gd name="connsiteX61" fmla="*/ 3951890 w 3951890"/>
              <a:gd name="connsiteY61" fmla="*/ 4487918 h 5959366"/>
              <a:gd name="connsiteX62" fmla="*/ 3941380 w 3951890"/>
              <a:gd name="connsiteY62" fmla="*/ 4172607 h 5959366"/>
              <a:gd name="connsiteX63" fmla="*/ 3668111 w 3951890"/>
              <a:gd name="connsiteY63" fmla="*/ 3857297 h 5959366"/>
              <a:gd name="connsiteX64" fmla="*/ 3457904 w 3951890"/>
              <a:gd name="connsiteY64" fmla="*/ 3037490 h 5959366"/>
              <a:gd name="connsiteX65" fmla="*/ 3279228 w 3951890"/>
              <a:gd name="connsiteY65" fmla="*/ 2543504 h 5959366"/>
              <a:gd name="connsiteX66" fmla="*/ 3090042 w 3951890"/>
              <a:gd name="connsiteY66" fmla="*/ 2291255 h 5959366"/>
              <a:gd name="connsiteX67" fmla="*/ 2911366 w 3951890"/>
              <a:gd name="connsiteY67" fmla="*/ 1923393 h 5959366"/>
              <a:gd name="connsiteX68" fmla="*/ 2764221 w 3951890"/>
              <a:gd name="connsiteY68" fmla="*/ 1681655 h 5959366"/>
              <a:gd name="connsiteX69" fmla="*/ 2827283 w 3951890"/>
              <a:gd name="connsiteY69" fmla="*/ 1282262 h 5959366"/>
              <a:gd name="connsiteX70" fmla="*/ 2890345 w 3951890"/>
              <a:gd name="connsiteY70" fmla="*/ 1187669 h 5959366"/>
              <a:gd name="connsiteX71" fmla="*/ 2858814 w 3951890"/>
              <a:gd name="connsiteY71" fmla="*/ 1534511 h 5959366"/>
              <a:gd name="connsiteX72" fmla="*/ 3016469 w 3951890"/>
              <a:gd name="connsiteY72" fmla="*/ 1996966 h 5959366"/>
              <a:gd name="connsiteX73" fmla="*/ 3563007 w 3951890"/>
              <a:gd name="connsiteY73" fmla="*/ 2017986 h 5959366"/>
              <a:gd name="connsiteX74" fmla="*/ 3668111 w 3951890"/>
              <a:gd name="connsiteY74" fmla="*/ 1828800 h 5959366"/>
              <a:gd name="connsiteX75" fmla="*/ 3436883 w 3951890"/>
              <a:gd name="connsiteY75" fmla="*/ 1597573 h 5959366"/>
              <a:gd name="connsiteX76" fmla="*/ 3657600 w 3951890"/>
              <a:gd name="connsiteY76" fmla="*/ 1219200 h 5959366"/>
              <a:gd name="connsiteX77" fmla="*/ 3594538 w 3951890"/>
              <a:gd name="connsiteY77" fmla="*/ 630621 h 5959366"/>
              <a:gd name="connsiteX78" fmla="*/ 3520966 w 3951890"/>
              <a:gd name="connsiteY78" fmla="*/ 515007 h 5959366"/>
              <a:gd name="connsiteX79" fmla="*/ 3069021 w 3951890"/>
              <a:gd name="connsiteY79" fmla="*/ 283780 h 5959366"/>
              <a:gd name="connsiteX80" fmla="*/ 2816773 w 3951890"/>
              <a:gd name="connsiteY80" fmla="*/ 231228 h 5959366"/>
              <a:gd name="connsiteX81" fmla="*/ 2606566 w 3951890"/>
              <a:gd name="connsiteY81" fmla="*/ 42042 h 5959366"/>
              <a:gd name="connsiteX82" fmla="*/ 2469931 w 3951890"/>
              <a:gd name="connsiteY82" fmla="*/ 31532 h 5959366"/>
              <a:gd name="connsiteX83" fmla="*/ 2322786 w 3951890"/>
              <a:gd name="connsiteY83" fmla="*/ 294290 h 5959366"/>
              <a:gd name="connsiteX84" fmla="*/ 2123090 w 3951890"/>
              <a:gd name="connsiteY84" fmla="*/ 493986 h 5959366"/>
              <a:gd name="connsiteX85" fmla="*/ 1828801 w 3951890"/>
              <a:gd name="connsiteY85" fmla="*/ 588580 h 5959366"/>
              <a:gd name="connsiteX86" fmla="*/ 1597573 w 3951890"/>
              <a:gd name="connsiteY86" fmla="*/ 620110 h 5959366"/>
              <a:gd name="connsiteX87" fmla="*/ 1408387 w 3951890"/>
              <a:gd name="connsiteY87" fmla="*/ 388883 h 5959366"/>
              <a:gd name="connsiteX88" fmla="*/ 1271752 w 3951890"/>
              <a:gd name="connsiteY88" fmla="*/ 73572 h 5959366"/>
              <a:gd name="connsiteX89" fmla="*/ 1124607 w 3951890"/>
              <a:gd name="connsiteY89" fmla="*/ 0 h 5959366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288220 h 5797984"/>
              <a:gd name="connsiteX40" fmla="*/ 2217683 w 3951890"/>
              <a:gd name="connsiteY40" fmla="*/ 4708636 h 5797984"/>
              <a:gd name="connsiteX41" fmla="*/ 2280745 w 3951890"/>
              <a:gd name="connsiteY41" fmla="*/ 5265683 h 5797984"/>
              <a:gd name="connsiteX42" fmla="*/ 2354317 w 3951890"/>
              <a:gd name="connsiteY42" fmla="*/ 5612524 h 5797984"/>
              <a:gd name="connsiteX43" fmla="*/ 2417381 w 3951890"/>
              <a:gd name="connsiteY43" fmla="*/ 5791199 h 5797984"/>
              <a:gd name="connsiteX44" fmla="*/ 2396359 w 3951890"/>
              <a:gd name="connsiteY44" fmla="*/ 5675587 h 5797984"/>
              <a:gd name="connsiteX45" fmla="*/ 2543504 w 3951890"/>
              <a:gd name="connsiteY45" fmla="*/ 5696608 h 5797984"/>
              <a:gd name="connsiteX46" fmla="*/ 2680138 w 3951890"/>
              <a:gd name="connsiteY46" fmla="*/ 5717628 h 5797984"/>
              <a:gd name="connsiteX47" fmla="*/ 2774731 w 3951890"/>
              <a:gd name="connsiteY47" fmla="*/ 5686097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288220 h 5797984"/>
              <a:gd name="connsiteX40" fmla="*/ 2217683 w 3951890"/>
              <a:gd name="connsiteY40" fmla="*/ 4708636 h 5797984"/>
              <a:gd name="connsiteX41" fmla="*/ 2280745 w 3951890"/>
              <a:gd name="connsiteY41" fmla="*/ 5265683 h 5797984"/>
              <a:gd name="connsiteX42" fmla="*/ 2354317 w 3951890"/>
              <a:gd name="connsiteY42" fmla="*/ 5612524 h 5797984"/>
              <a:gd name="connsiteX43" fmla="*/ 2417381 w 3951890"/>
              <a:gd name="connsiteY43" fmla="*/ 5791199 h 5797984"/>
              <a:gd name="connsiteX44" fmla="*/ 2396359 w 3951890"/>
              <a:gd name="connsiteY44" fmla="*/ 5675587 h 5797984"/>
              <a:gd name="connsiteX45" fmla="*/ 2554014 w 3951890"/>
              <a:gd name="connsiteY45" fmla="*/ 5559974 h 5797984"/>
              <a:gd name="connsiteX46" fmla="*/ 2680138 w 3951890"/>
              <a:gd name="connsiteY46" fmla="*/ 5717628 h 5797984"/>
              <a:gd name="connsiteX47" fmla="*/ 2774731 w 3951890"/>
              <a:gd name="connsiteY47" fmla="*/ 5686097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288220 h 5797984"/>
              <a:gd name="connsiteX40" fmla="*/ 2217683 w 3951890"/>
              <a:gd name="connsiteY40" fmla="*/ 4708636 h 5797984"/>
              <a:gd name="connsiteX41" fmla="*/ 2280745 w 3951890"/>
              <a:gd name="connsiteY41" fmla="*/ 5265683 h 5797984"/>
              <a:gd name="connsiteX42" fmla="*/ 2354317 w 3951890"/>
              <a:gd name="connsiteY42" fmla="*/ 5612524 h 5797984"/>
              <a:gd name="connsiteX43" fmla="*/ 2417381 w 3951890"/>
              <a:gd name="connsiteY43" fmla="*/ 5791199 h 5797984"/>
              <a:gd name="connsiteX44" fmla="*/ 2396359 w 3951890"/>
              <a:gd name="connsiteY44" fmla="*/ 5675587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774731 w 3951890"/>
              <a:gd name="connsiteY47" fmla="*/ 5686097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288220 h 5797984"/>
              <a:gd name="connsiteX40" fmla="*/ 2217683 w 3951890"/>
              <a:gd name="connsiteY40" fmla="*/ 4708636 h 5797984"/>
              <a:gd name="connsiteX41" fmla="*/ 2280745 w 3951890"/>
              <a:gd name="connsiteY41" fmla="*/ 5265683 h 5797984"/>
              <a:gd name="connsiteX42" fmla="*/ 2354317 w 3951890"/>
              <a:gd name="connsiteY42" fmla="*/ 5612524 h 5797984"/>
              <a:gd name="connsiteX43" fmla="*/ 2417381 w 3951890"/>
              <a:gd name="connsiteY43" fmla="*/ 5791199 h 5797984"/>
              <a:gd name="connsiteX44" fmla="*/ 2396359 w 3951890"/>
              <a:gd name="connsiteY44" fmla="*/ 5675587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690648 w 3951890"/>
              <a:gd name="connsiteY47" fmla="*/ 5423339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288220 h 5797984"/>
              <a:gd name="connsiteX40" fmla="*/ 2217683 w 3951890"/>
              <a:gd name="connsiteY40" fmla="*/ 4708636 h 5797984"/>
              <a:gd name="connsiteX41" fmla="*/ 2280745 w 3951890"/>
              <a:gd name="connsiteY41" fmla="*/ 5265683 h 5797984"/>
              <a:gd name="connsiteX42" fmla="*/ 2354317 w 3951890"/>
              <a:gd name="connsiteY42" fmla="*/ 5612524 h 5797984"/>
              <a:gd name="connsiteX43" fmla="*/ 2417381 w 3951890"/>
              <a:gd name="connsiteY43" fmla="*/ 5791199 h 5797984"/>
              <a:gd name="connsiteX44" fmla="*/ 2448911 w 3951890"/>
              <a:gd name="connsiteY44" fmla="*/ 5528443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690648 w 3951890"/>
              <a:gd name="connsiteY47" fmla="*/ 5423339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288220 h 5797984"/>
              <a:gd name="connsiteX40" fmla="*/ 2217683 w 3951890"/>
              <a:gd name="connsiteY40" fmla="*/ 4708636 h 5797984"/>
              <a:gd name="connsiteX41" fmla="*/ 2280745 w 3951890"/>
              <a:gd name="connsiteY41" fmla="*/ 5265683 h 5797984"/>
              <a:gd name="connsiteX42" fmla="*/ 2343807 w 3951890"/>
              <a:gd name="connsiteY42" fmla="*/ 5360276 h 5797984"/>
              <a:gd name="connsiteX43" fmla="*/ 2417381 w 3951890"/>
              <a:gd name="connsiteY43" fmla="*/ 5791199 h 5797984"/>
              <a:gd name="connsiteX44" fmla="*/ 2448911 w 3951890"/>
              <a:gd name="connsiteY44" fmla="*/ 5528443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690648 w 3951890"/>
              <a:gd name="connsiteY47" fmla="*/ 5423339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288220 h 5797984"/>
              <a:gd name="connsiteX40" fmla="*/ 2217683 w 3951890"/>
              <a:gd name="connsiteY40" fmla="*/ 4708636 h 5797984"/>
              <a:gd name="connsiteX41" fmla="*/ 2228193 w 3951890"/>
              <a:gd name="connsiteY41" fmla="*/ 4950373 h 5797984"/>
              <a:gd name="connsiteX42" fmla="*/ 2343807 w 3951890"/>
              <a:gd name="connsiteY42" fmla="*/ 5360276 h 5797984"/>
              <a:gd name="connsiteX43" fmla="*/ 2417381 w 3951890"/>
              <a:gd name="connsiteY43" fmla="*/ 5791199 h 5797984"/>
              <a:gd name="connsiteX44" fmla="*/ 2448911 w 3951890"/>
              <a:gd name="connsiteY44" fmla="*/ 5528443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690648 w 3951890"/>
              <a:gd name="connsiteY47" fmla="*/ 5423339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288220 h 5797984"/>
              <a:gd name="connsiteX40" fmla="*/ 2186152 w 3951890"/>
              <a:gd name="connsiteY40" fmla="*/ 4529960 h 5797984"/>
              <a:gd name="connsiteX41" fmla="*/ 2228193 w 3951890"/>
              <a:gd name="connsiteY41" fmla="*/ 4950373 h 5797984"/>
              <a:gd name="connsiteX42" fmla="*/ 2343807 w 3951890"/>
              <a:gd name="connsiteY42" fmla="*/ 5360276 h 5797984"/>
              <a:gd name="connsiteX43" fmla="*/ 2417381 w 3951890"/>
              <a:gd name="connsiteY43" fmla="*/ 5791199 h 5797984"/>
              <a:gd name="connsiteX44" fmla="*/ 2448911 w 3951890"/>
              <a:gd name="connsiteY44" fmla="*/ 5528443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690648 w 3951890"/>
              <a:gd name="connsiteY47" fmla="*/ 5423339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078013 h 5797984"/>
              <a:gd name="connsiteX40" fmla="*/ 2186152 w 3951890"/>
              <a:gd name="connsiteY40" fmla="*/ 4529960 h 5797984"/>
              <a:gd name="connsiteX41" fmla="*/ 2228193 w 3951890"/>
              <a:gd name="connsiteY41" fmla="*/ 4950373 h 5797984"/>
              <a:gd name="connsiteX42" fmla="*/ 2343807 w 3951890"/>
              <a:gd name="connsiteY42" fmla="*/ 5360276 h 5797984"/>
              <a:gd name="connsiteX43" fmla="*/ 2417381 w 3951890"/>
              <a:gd name="connsiteY43" fmla="*/ 5791199 h 5797984"/>
              <a:gd name="connsiteX44" fmla="*/ 2448911 w 3951890"/>
              <a:gd name="connsiteY44" fmla="*/ 5528443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690648 w 3951890"/>
              <a:gd name="connsiteY47" fmla="*/ 5423339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078013 h 5797984"/>
              <a:gd name="connsiteX40" fmla="*/ 2186152 w 3951890"/>
              <a:gd name="connsiteY40" fmla="*/ 4529960 h 5797984"/>
              <a:gd name="connsiteX41" fmla="*/ 2228193 w 3951890"/>
              <a:gd name="connsiteY41" fmla="*/ 4950373 h 5797984"/>
              <a:gd name="connsiteX42" fmla="*/ 2280745 w 3951890"/>
              <a:gd name="connsiteY42" fmla="*/ 5108028 h 5797984"/>
              <a:gd name="connsiteX43" fmla="*/ 2417381 w 3951890"/>
              <a:gd name="connsiteY43" fmla="*/ 5791199 h 5797984"/>
              <a:gd name="connsiteX44" fmla="*/ 2448911 w 3951890"/>
              <a:gd name="connsiteY44" fmla="*/ 5528443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690648 w 3951890"/>
              <a:gd name="connsiteY47" fmla="*/ 5423339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078013 h 5797984"/>
              <a:gd name="connsiteX40" fmla="*/ 2186152 w 3951890"/>
              <a:gd name="connsiteY40" fmla="*/ 4529960 h 5797984"/>
              <a:gd name="connsiteX41" fmla="*/ 2228193 w 3951890"/>
              <a:gd name="connsiteY41" fmla="*/ 4950373 h 5797984"/>
              <a:gd name="connsiteX42" fmla="*/ 2280745 w 3951890"/>
              <a:gd name="connsiteY42" fmla="*/ 5108028 h 5797984"/>
              <a:gd name="connsiteX43" fmla="*/ 2333298 w 3951890"/>
              <a:gd name="connsiteY43" fmla="*/ 5360274 h 5797984"/>
              <a:gd name="connsiteX44" fmla="*/ 2448911 w 3951890"/>
              <a:gd name="connsiteY44" fmla="*/ 5528443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690648 w 3951890"/>
              <a:gd name="connsiteY47" fmla="*/ 5423339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30925 w 3951890"/>
              <a:gd name="connsiteY26" fmla="*/ 5223643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078013 h 5797984"/>
              <a:gd name="connsiteX40" fmla="*/ 2186152 w 3951890"/>
              <a:gd name="connsiteY40" fmla="*/ 4529960 h 5797984"/>
              <a:gd name="connsiteX41" fmla="*/ 2228193 w 3951890"/>
              <a:gd name="connsiteY41" fmla="*/ 4950373 h 5797984"/>
              <a:gd name="connsiteX42" fmla="*/ 2280745 w 3951890"/>
              <a:gd name="connsiteY42" fmla="*/ 5108028 h 5797984"/>
              <a:gd name="connsiteX43" fmla="*/ 2333298 w 3951890"/>
              <a:gd name="connsiteY43" fmla="*/ 5360274 h 5797984"/>
              <a:gd name="connsiteX44" fmla="*/ 2448911 w 3951890"/>
              <a:gd name="connsiteY44" fmla="*/ 5528443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690648 w 3951890"/>
              <a:gd name="connsiteY47" fmla="*/ 5423339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220717 w 3951890"/>
              <a:gd name="connsiteY25" fmla="*/ 5255172 h 5797984"/>
              <a:gd name="connsiteX26" fmla="*/ 430925 w 3951890"/>
              <a:gd name="connsiteY26" fmla="*/ 5223643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078013 h 5797984"/>
              <a:gd name="connsiteX40" fmla="*/ 2186152 w 3951890"/>
              <a:gd name="connsiteY40" fmla="*/ 4529960 h 5797984"/>
              <a:gd name="connsiteX41" fmla="*/ 2228193 w 3951890"/>
              <a:gd name="connsiteY41" fmla="*/ 4950373 h 5797984"/>
              <a:gd name="connsiteX42" fmla="*/ 2280745 w 3951890"/>
              <a:gd name="connsiteY42" fmla="*/ 5108028 h 5797984"/>
              <a:gd name="connsiteX43" fmla="*/ 2333298 w 3951890"/>
              <a:gd name="connsiteY43" fmla="*/ 5360274 h 5797984"/>
              <a:gd name="connsiteX44" fmla="*/ 2448911 w 3951890"/>
              <a:gd name="connsiteY44" fmla="*/ 5528443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690648 w 3951890"/>
              <a:gd name="connsiteY47" fmla="*/ 5423339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03586 w 3930869"/>
              <a:gd name="connsiteY0" fmla="*/ 0 h 5797984"/>
              <a:gd name="connsiteX1" fmla="*/ 914400 w 3930869"/>
              <a:gd name="connsiteY1" fmla="*/ 388883 h 5797984"/>
              <a:gd name="connsiteX2" fmla="*/ 378372 w 3930869"/>
              <a:gd name="connsiteY2" fmla="*/ 536028 h 5797984"/>
              <a:gd name="connsiteX3" fmla="*/ 63062 w 3930869"/>
              <a:gd name="connsiteY3" fmla="*/ 819807 h 5797984"/>
              <a:gd name="connsiteX4" fmla="*/ 63062 w 3930869"/>
              <a:gd name="connsiteY4" fmla="*/ 1093076 h 5797984"/>
              <a:gd name="connsiteX5" fmla="*/ 273269 w 3930869"/>
              <a:gd name="connsiteY5" fmla="*/ 1492469 h 5797984"/>
              <a:gd name="connsiteX6" fmla="*/ 378373 w 3930869"/>
              <a:gd name="connsiteY6" fmla="*/ 1660634 h 5797984"/>
              <a:gd name="connsiteX7" fmla="*/ 409903 w 3930869"/>
              <a:gd name="connsiteY7" fmla="*/ 1870841 h 5797984"/>
              <a:gd name="connsiteX8" fmla="*/ 609600 w 3930869"/>
              <a:gd name="connsiteY8" fmla="*/ 1923394 h 5797984"/>
              <a:gd name="connsiteX9" fmla="*/ 798786 w 3930869"/>
              <a:gd name="connsiteY9" fmla="*/ 1671145 h 5797984"/>
              <a:gd name="connsiteX10" fmla="*/ 735724 w 3930869"/>
              <a:gd name="connsiteY10" fmla="*/ 1250731 h 5797984"/>
              <a:gd name="connsiteX11" fmla="*/ 651641 w 3930869"/>
              <a:gd name="connsiteY11" fmla="*/ 1051035 h 5797984"/>
              <a:gd name="connsiteX12" fmla="*/ 830317 w 3930869"/>
              <a:gd name="connsiteY12" fmla="*/ 1008993 h 5797984"/>
              <a:gd name="connsiteX13" fmla="*/ 998483 w 3930869"/>
              <a:gd name="connsiteY13" fmla="*/ 1481959 h 5797984"/>
              <a:gd name="connsiteX14" fmla="*/ 1030014 w 3930869"/>
              <a:gd name="connsiteY14" fmla="*/ 1891862 h 5797984"/>
              <a:gd name="connsiteX15" fmla="*/ 977462 w 3930869"/>
              <a:gd name="connsiteY15" fmla="*/ 2364828 h 5797984"/>
              <a:gd name="connsiteX16" fmla="*/ 399393 w 3930869"/>
              <a:gd name="connsiteY16" fmla="*/ 3499945 h 5797984"/>
              <a:gd name="connsiteX17" fmla="*/ 325821 w 3930869"/>
              <a:gd name="connsiteY17" fmla="*/ 3626070 h 5797984"/>
              <a:gd name="connsiteX18" fmla="*/ 336331 w 3930869"/>
              <a:gd name="connsiteY18" fmla="*/ 3710152 h 5797984"/>
              <a:gd name="connsiteX19" fmla="*/ 304800 w 3930869"/>
              <a:gd name="connsiteY19" fmla="*/ 3815255 h 5797984"/>
              <a:gd name="connsiteX20" fmla="*/ 241738 w 3930869"/>
              <a:gd name="connsiteY20" fmla="*/ 4025462 h 5797984"/>
              <a:gd name="connsiteX21" fmla="*/ 136635 w 3930869"/>
              <a:gd name="connsiteY21" fmla="*/ 4550979 h 5797984"/>
              <a:gd name="connsiteX22" fmla="*/ 0 w 3930869"/>
              <a:gd name="connsiteY22" fmla="*/ 4834759 h 5797984"/>
              <a:gd name="connsiteX23" fmla="*/ 0 w 3930869"/>
              <a:gd name="connsiteY23" fmla="*/ 5255172 h 5797984"/>
              <a:gd name="connsiteX24" fmla="*/ 94594 w 3930869"/>
              <a:gd name="connsiteY24" fmla="*/ 5297213 h 5797984"/>
              <a:gd name="connsiteX25" fmla="*/ 199696 w 3930869"/>
              <a:gd name="connsiteY25" fmla="*/ 5255172 h 5797984"/>
              <a:gd name="connsiteX26" fmla="*/ 409904 w 3930869"/>
              <a:gd name="connsiteY26" fmla="*/ 5223643 h 5797984"/>
              <a:gd name="connsiteX27" fmla="*/ 515007 w 3930869"/>
              <a:gd name="connsiteY27" fmla="*/ 5318234 h 5797984"/>
              <a:gd name="connsiteX28" fmla="*/ 609599 w 3930869"/>
              <a:gd name="connsiteY28" fmla="*/ 5297214 h 5797984"/>
              <a:gd name="connsiteX29" fmla="*/ 693681 w 3930869"/>
              <a:gd name="connsiteY29" fmla="*/ 4929352 h 5797984"/>
              <a:gd name="connsiteX30" fmla="*/ 735724 w 3930869"/>
              <a:gd name="connsiteY30" fmla="*/ 4572000 h 5797984"/>
              <a:gd name="connsiteX31" fmla="*/ 882868 w 3930869"/>
              <a:gd name="connsiteY31" fmla="*/ 4014952 h 5797984"/>
              <a:gd name="connsiteX32" fmla="*/ 945931 w 3930869"/>
              <a:gd name="connsiteY32" fmla="*/ 4824249 h 5797984"/>
              <a:gd name="connsiteX33" fmla="*/ 966952 w 3930869"/>
              <a:gd name="connsiteY33" fmla="*/ 4981903 h 5797984"/>
              <a:gd name="connsiteX34" fmla="*/ 1082566 w 3930869"/>
              <a:gd name="connsiteY34" fmla="*/ 5108026 h 5797984"/>
              <a:gd name="connsiteX35" fmla="*/ 1219199 w 3930869"/>
              <a:gd name="connsiteY35" fmla="*/ 5108028 h 5797984"/>
              <a:gd name="connsiteX36" fmla="*/ 1345324 w 3930869"/>
              <a:gd name="connsiteY36" fmla="*/ 5087007 h 5797984"/>
              <a:gd name="connsiteX37" fmla="*/ 1566041 w 3930869"/>
              <a:gd name="connsiteY37" fmla="*/ 4614041 h 5797984"/>
              <a:gd name="connsiteX38" fmla="*/ 1671145 w 3930869"/>
              <a:gd name="connsiteY38" fmla="*/ 4172608 h 5797984"/>
              <a:gd name="connsiteX39" fmla="*/ 2049518 w 3930869"/>
              <a:gd name="connsiteY39" fmla="*/ 4078013 h 5797984"/>
              <a:gd name="connsiteX40" fmla="*/ 2165131 w 3930869"/>
              <a:gd name="connsiteY40" fmla="*/ 4529960 h 5797984"/>
              <a:gd name="connsiteX41" fmla="*/ 2207172 w 3930869"/>
              <a:gd name="connsiteY41" fmla="*/ 4950373 h 5797984"/>
              <a:gd name="connsiteX42" fmla="*/ 2259724 w 3930869"/>
              <a:gd name="connsiteY42" fmla="*/ 5108028 h 5797984"/>
              <a:gd name="connsiteX43" fmla="*/ 2312277 w 3930869"/>
              <a:gd name="connsiteY43" fmla="*/ 5360274 h 5797984"/>
              <a:gd name="connsiteX44" fmla="*/ 2427890 w 3930869"/>
              <a:gd name="connsiteY44" fmla="*/ 5528443 h 5797984"/>
              <a:gd name="connsiteX45" fmla="*/ 2532993 w 3930869"/>
              <a:gd name="connsiteY45" fmla="*/ 5559974 h 5797984"/>
              <a:gd name="connsiteX46" fmla="*/ 2680138 w 3930869"/>
              <a:gd name="connsiteY46" fmla="*/ 5528441 h 5797984"/>
              <a:gd name="connsiteX47" fmla="*/ 2669627 w 3930869"/>
              <a:gd name="connsiteY47" fmla="*/ 5423339 h 5797984"/>
              <a:gd name="connsiteX48" fmla="*/ 2659117 w 3930869"/>
              <a:gd name="connsiteY48" fmla="*/ 5423338 h 5797984"/>
              <a:gd name="connsiteX49" fmla="*/ 2690648 w 3930869"/>
              <a:gd name="connsiteY49" fmla="*/ 5044965 h 5797984"/>
              <a:gd name="connsiteX50" fmla="*/ 2690648 w 3930869"/>
              <a:gd name="connsiteY50" fmla="*/ 4740165 h 5797984"/>
              <a:gd name="connsiteX51" fmla="*/ 2858814 w 3930869"/>
              <a:gd name="connsiteY51" fmla="*/ 3983421 h 5797984"/>
              <a:gd name="connsiteX52" fmla="*/ 3153102 w 3930869"/>
              <a:gd name="connsiteY52" fmla="*/ 4277711 h 5797984"/>
              <a:gd name="connsiteX53" fmla="*/ 2911365 w 3930869"/>
              <a:gd name="connsiteY53" fmla="*/ 5234151 h 5797984"/>
              <a:gd name="connsiteX54" fmla="*/ 2953407 w 3930869"/>
              <a:gd name="connsiteY54" fmla="*/ 5675587 h 5797984"/>
              <a:gd name="connsiteX55" fmla="*/ 3069020 w 3930869"/>
              <a:gd name="connsiteY55" fmla="*/ 5770179 h 5797984"/>
              <a:gd name="connsiteX56" fmla="*/ 3289737 w 3930869"/>
              <a:gd name="connsiteY56" fmla="*/ 5780691 h 5797984"/>
              <a:gd name="connsiteX57" fmla="*/ 3468413 w 3930869"/>
              <a:gd name="connsiteY57" fmla="*/ 5717627 h 5797984"/>
              <a:gd name="connsiteX58" fmla="*/ 3605049 w 3930869"/>
              <a:gd name="connsiteY58" fmla="*/ 5644055 h 5797984"/>
              <a:gd name="connsiteX59" fmla="*/ 3762704 w 3930869"/>
              <a:gd name="connsiteY59" fmla="*/ 5454869 h 5797984"/>
              <a:gd name="connsiteX60" fmla="*/ 3878318 w 3930869"/>
              <a:gd name="connsiteY60" fmla="*/ 5150069 h 5797984"/>
              <a:gd name="connsiteX61" fmla="*/ 3930869 w 3930869"/>
              <a:gd name="connsiteY61" fmla="*/ 4487918 h 5797984"/>
              <a:gd name="connsiteX62" fmla="*/ 3920359 w 3930869"/>
              <a:gd name="connsiteY62" fmla="*/ 4172607 h 5797984"/>
              <a:gd name="connsiteX63" fmla="*/ 3647090 w 3930869"/>
              <a:gd name="connsiteY63" fmla="*/ 3857297 h 5797984"/>
              <a:gd name="connsiteX64" fmla="*/ 3436883 w 3930869"/>
              <a:gd name="connsiteY64" fmla="*/ 3037490 h 5797984"/>
              <a:gd name="connsiteX65" fmla="*/ 3258207 w 3930869"/>
              <a:gd name="connsiteY65" fmla="*/ 2543504 h 5797984"/>
              <a:gd name="connsiteX66" fmla="*/ 3069021 w 3930869"/>
              <a:gd name="connsiteY66" fmla="*/ 2291255 h 5797984"/>
              <a:gd name="connsiteX67" fmla="*/ 2890345 w 3930869"/>
              <a:gd name="connsiteY67" fmla="*/ 1923393 h 5797984"/>
              <a:gd name="connsiteX68" fmla="*/ 2743200 w 3930869"/>
              <a:gd name="connsiteY68" fmla="*/ 1681655 h 5797984"/>
              <a:gd name="connsiteX69" fmla="*/ 2806262 w 3930869"/>
              <a:gd name="connsiteY69" fmla="*/ 1282262 h 5797984"/>
              <a:gd name="connsiteX70" fmla="*/ 2869324 w 3930869"/>
              <a:gd name="connsiteY70" fmla="*/ 1187669 h 5797984"/>
              <a:gd name="connsiteX71" fmla="*/ 2837793 w 3930869"/>
              <a:gd name="connsiteY71" fmla="*/ 1534511 h 5797984"/>
              <a:gd name="connsiteX72" fmla="*/ 2995448 w 3930869"/>
              <a:gd name="connsiteY72" fmla="*/ 1996966 h 5797984"/>
              <a:gd name="connsiteX73" fmla="*/ 3541986 w 3930869"/>
              <a:gd name="connsiteY73" fmla="*/ 2017986 h 5797984"/>
              <a:gd name="connsiteX74" fmla="*/ 3647090 w 3930869"/>
              <a:gd name="connsiteY74" fmla="*/ 1828800 h 5797984"/>
              <a:gd name="connsiteX75" fmla="*/ 3415862 w 3930869"/>
              <a:gd name="connsiteY75" fmla="*/ 1597573 h 5797984"/>
              <a:gd name="connsiteX76" fmla="*/ 3636579 w 3930869"/>
              <a:gd name="connsiteY76" fmla="*/ 1219200 h 5797984"/>
              <a:gd name="connsiteX77" fmla="*/ 3573517 w 3930869"/>
              <a:gd name="connsiteY77" fmla="*/ 630621 h 5797984"/>
              <a:gd name="connsiteX78" fmla="*/ 3499945 w 3930869"/>
              <a:gd name="connsiteY78" fmla="*/ 515007 h 5797984"/>
              <a:gd name="connsiteX79" fmla="*/ 3048000 w 3930869"/>
              <a:gd name="connsiteY79" fmla="*/ 283780 h 5797984"/>
              <a:gd name="connsiteX80" fmla="*/ 2795752 w 3930869"/>
              <a:gd name="connsiteY80" fmla="*/ 231228 h 5797984"/>
              <a:gd name="connsiteX81" fmla="*/ 2585545 w 3930869"/>
              <a:gd name="connsiteY81" fmla="*/ 42042 h 5797984"/>
              <a:gd name="connsiteX82" fmla="*/ 2448910 w 3930869"/>
              <a:gd name="connsiteY82" fmla="*/ 31532 h 5797984"/>
              <a:gd name="connsiteX83" fmla="*/ 2301765 w 3930869"/>
              <a:gd name="connsiteY83" fmla="*/ 294290 h 5797984"/>
              <a:gd name="connsiteX84" fmla="*/ 2102069 w 3930869"/>
              <a:gd name="connsiteY84" fmla="*/ 493986 h 5797984"/>
              <a:gd name="connsiteX85" fmla="*/ 1807780 w 3930869"/>
              <a:gd name="connsiteY85" fmla="*/ 588580 h 5797984"/>
              <a:gd name="connsiteX86" fmla="*/ 1576552 w 3930869"/>
              <a:gd name="connsiteY86" fmla="*/ 620110 h 5797984"/>
              <a:gd name="connsiteX87" fmla="*/ 1387366 w 3930869"/>
              <a:gd name="connsiteY87" fmla="*/ 388883 h 5797984"/>
              <a:gd name="connsiteX88" fmla="*/ 1250731 w 3930869"/>
              <a:gd name="connsiteY88" fmla="*/ 73572 h 5797984"/>
              <a:gd name="connsiteX89" fmla="*/ 1103586 w 3930869"/>
              <a:gd name="connsiteY89" fmla="*/ 0 h 5797984"/>
              <a:gd name="connsiteX0" fmla="*/ 1103586 w 3930869"/>
              <a:gd name="connsiteY0" fmla="*/ 0 h 5797984"/>
              <a:gd name="connsiteX1" fmla="*/ 914400 w 3930869"/>
              <a:gd name="connsiteY1" fmla="*/ 388883 h 5797984"/>
              <a:gd name="connsiteX2" fmla="*/ 378372 w 3930869"/>
              <a:gd name="connsiteY2" fmla="*/ 536028 h 5797984"/>
              <a:gd name="connsiteX3" fmla="*/ 63062 w 3930869"/>
              <a:gd name="connsiteY3" fmla="*/ 819807 h 5797984"/>
              <a:gd name="connsiteX4" fmla="*/ 63062 w 3930869"/>
              <a:gd name="connsiteY4" fmla="*/ 1093076 h 5797984"/>
              <a:gd name="connsiteX5" fmla="*/ 273269 w 3930869"/>
              <a:gd name="connsiteY5" fmla="*/ 1492469 h 5797984"/>
              <a:gd name="connsiteX6" fmla="*/ 378373 w 3930869"/>
              <a:gd name="connsiteY6" fmla="*/ 1660634 h 5797984"/>
              <a:gd name="connsiteX7" fmla="*/ 409903 w 3930869"/>
              <a:gd name="connsiteY7" fmla="*/ 1870841 h 5797984"/>
              <a:gd name="connsiteX8" fmla="*/ 609600 w 3930869"/>
              <a:gd name="connsiteY8" fmla="*/ 1923394 h 5797984"/>
              <a:gd name="connsiteX9" fmla="*/ 798786 w 3930869"/>
              <a:gd name="connsiteY9" fmla="*/ 1671145 h 5797984"/>
              <a:gd name="connsiteX10" fmla="*/ 735724 w 3930869"/>
              <a:gd name="connsiteY10" fmla="*/ 1250731 h 5797984"/>
              <a:gd name="connsiteX11" fmla="*/ 651641 w 3930869"/>
              <a:gd name="connsiteY11" fmla="*/ 1051035 h 5797984"/>
              <a:gd name="connsiteX12" fmla="*/ 830317 w 3930869"/>
              <a:gd name="connsiteY12" fmla="*/ 1008993 h 5797984"/>
              <a:gd name="connsiteX13" fmla="*/ 998483 w 3930869"/>
              <a:gd name="connsiteY13" fmla="*/ 1481959 h 5797984"/>
              <a:gd name="connsiteX14" fmla="*/ 1030014 w 3930869"/>
              <a:gd name="connsiteY14" fmla="*/ 1891862 h 5797984"/>
              <a:gd name="connsiteX15" fmla="*/ 977462 w 3930869"/>
              <a:gd name="connsiteY15" fmla="*/ 2364828 h 5797984"/>
              <a:gd name="connsiteX16" fmla="*/ 399393 w 3930869"/>
              <a:gd name="connsiteY16" fmla="*/ 3499945 h 5797984"/>
              <a:gd name="connsiteX17" fmla="*/ 325821 w 3930869"/>
              <a:gd name="connsiteY17" fmla="*/ 3626070 h 5797984"/>
              <a:gd name="connsiteX18" fmla="*/ 336331 w 3930869"/>
              <a:gd name="connsiteY18" fmla="*/ 3710152 h 5797984"/>
              <a:gd name="connsiteX19" fmla="*/ 304800 w 3930869"/>
              <a:gd name="connsiteY19" fmla="*/ 3815255 h 5797984"/>
              <a:gd name="connsiteX20" fmla="*/ 241738 w 3930869"/>
              <a:gd name="connsiteY20" fmla="*/ 4025462 h 5797984"/>
              <a:gd name="connsiteX21" fmla="*/ 105104 w 3930869"/>
              <a:gd name="connsiteY21" fmla="*/ 4498427 h 5797984"/>
              <a:gd name="connsiteX22" fmla="*/ 0 w 3930869"/>
              <a:gd name="connsiteY22" fmla="*/ 4834759 h 5797984"/>
              <a:gd name="connsiteX23" fmla="*/ 0 w 3930869"/>
              <a:gd name="connsiteY23" fmla="*/ 5255172 h 5797984"/>
              <a:gd name="connsiteX24" fmla="*/ 94594 w 3930869"/>
              <a:gd name="connsiteY24" fmla="*/ 5297213 h 5797984"/>
              <a:gd name="connsiteX25" fmla="*/ 199696 w 3930869"/>
              <a:gd name="connsiteY25" fmla="*/ 5255172 h 5797984"/>
              <a:gd name="connsiteX26" fmla="*/ 409904 w 3930869"/>
              <a:gd name="connsiteY26" fmla="*/ 5223643 h 5797984"/>
              <a:gd name="connsiteX27" fmla="*/ 515007 w 3930869"/>
              <a:gd name="connsiteY27" fmla="*/ 5318234 h 5797984"/>
              <a:gd name="connsiteX28" fmla="*/ 609599 w 3930869"/>
              <a:gd name="connsiteY28" fmla="*/ 5297214 h 5797984"/>
              <a:gd name="connsiteX29" fmla="*/ 693681 w 3930869"/>
              <a:gd name="connsiteY29" fmla="*/ 4929352 h 5797984"/>
              <a:gd name="connsiteX30" fmla="*/ 735724 w 3930869"/>
              <a:gd name="connsiteY30" fmla="*/ 4572000 h 5797984"/>
              <a:gd name="connsiteX31" fmla="*/ 882868 w 3930869"/>
              <a:gd name="connsiteY31" fmla="*/ 4014952 h 5797984"/>
              <a:gd name="connsiteX32" fmla="*/ 945931 w 3930869"/>
              <a:gd name="connsiteY32" fmla="*/ 4824249 h 5797984"/>
              <a:gd name="connsiteX33" fmla="*/ 966952 w 3930869"/>
              <a:gd name="connsiteY33" fmla="*/ 4981903 h 5797984"/>
              <a:gd name="connsiteX34" fmla="*/ 1082566 w 3930869"/>
              <a:gd name="connsiteY34" fmla="*/ 5108026 h 5797984"/>
              <a:gd name="connsiteX35" fmla="*/ 1219199 w 3930869"/>
              <a:gd name="connsiteY35" fmla="*/ 5108028 h 5797984"/>
              <a:gd name="connsiteX36" fmla="*/ 1345324 w 3930869"/>
              <a:gd name="connsiteY36" fmla="*/ 5087007 h 5797984"/>
              <a:gd name="connsiteX37" fmla="*/ 1566041 w 3930869"/>
              <a:gd name="connsiteY37" fmla="*/ 4614041 h 5797984"/>
              <a:gd name="connsiteX38" fmla="*/ 1671145 w 3930869"/>
              <a:gd name="connsiteY38" fmla="*/ 4172608 h 5797984"/>
              <a:gd name="connsiteX39" fmla="*/ 2049518 w 3930869"/>
              <a:gd name="connsiteY39" fmla="*/ 4078013 h 5797984"/>
              <a:gd name="connsiteX40" fmla="*/ 2165131 w 3930869"/>
              <a:gd name="connsiteY40" fmla="*/ 4529960 h 5797984"/>
              <a:gd name="connsiteX41" fmla="*/ 2207172 w 3930869"/>
              <a:gd name="connsiteY41" fmla="*/ 4950373 h 5797984"/>
              <a:gd name="connsiteX42" fmla="*/ 2259724 w 3930869"/>
              <a:gd name="connsiteY42" fmla="*/ 5108028 h 5797984"/>
              <a:gd name="connsiteX43" fmla="*/ 2312277 w 3930869"/>
              <a:gd name="connsiteY43" fmla="*/ 5360274 h 5797984"/>
              <a:gd name="connsiteX44" fmla="*/ 2427890 w 3930869"/>
              <a:gd name="connsiteY44" fmla="*/ 5528443 h 5797984"/>
              <a:gd name="connsiteX45" fmla="*/ 2532993 w 3930869"/>
              <a:gd name="connsiteY45" fmla="*/ 5559974 h 5797984"/>
              <a:gd name="connsiteX46" fmla="*/ 2680138 w 3930869"/>
              <a:gd name="connsiteY46" fmla="*/ 5528441 h 5797984"/>
              <a:gd name="connsiteX47" fmla="*/ 2669627 w 3930869"/>
              <a:gd name="connsiteY47" fmla="*/ 5423339 h 5797984"/>
              <a:gd name="connsiteX48" fmla="*/ 2659117 w 3930869"/>
              <a:gd name="connsiteY48" fmla="*/ 5423338 h 5797984"/>
              <a:gd name="connsiteX49" fmla="*/ 2690648 w 3930869"/>
              <a:gd name="connsiteY49" fmla="*/ 5044965 h 5797984"/>
              <a:gd name="connsiteX50" fmla="*/ 2690648 w 3930869"/>
              <a:gd name="connsiteY50" fmla="*/ 4740165 h 5797984"/>
              <a:gd name="connsiteX51" fmla="*/ 2858814 w 3930869"/>
              <a:gd name="connsiteY51" fmla="*/ 3983421 h 5797984"/>
              <a:gd name="connsiteX52" fmla="*/ 3153102 w 3930869"/>
              <a:gd name="connsiteY52" fmla="*/ 4277711 h 5797984"/>
              <a:gd name="connsiteX53" fmla="*/ 2911365 w 3930869"/>
              <a:gd name="connsiteY53" fmla="*/ 5234151 h 5797984"/>
              <a:gd name="connsiteX54" fmla="*/ 2953407 w 3930869"/>
              <a:gd name="connsiteY54" fmla="*/ 5675587 h 5797984"/>
              <a:gd name="connsiteX55" fmla="*/ 3069020 w 3930869"/>
              <a:gd name="connsiteY55" fmla="*/ 5770179 h 5797984"/>
              <a:gd name="connsiteX56" fmla="*/ 3289737 w 3930869"/>
              <a:gd name="connsiteY56" fmla="*/ 5780691 h 5797984"/>
              <a:gd name="connsiteX57" fmla="*/ 3468413 w 3930869"/>
              <a:gd name="connsiteY57" fmla="*/ 5717627 h 5797984"/>
              <a:gd name="connsiteX58" fmla="*/ 3605049 w 3930869"/>
              <a:gd name="connsiteY58" fmla="*/ 5644055 h 5797984"/>
              <a:gd name="connsiteX59" fmla="*/ 3762704 w 3930869"/>
              <a:gd name="connsiteY59" fmla="*/ 5454869 h 5797984"/>
              <a:gd name="connsiteX60" fmla="*/ 3878318 w 3930869"/>
              <a:gd name="connsiteY60" fmla="*/ 5150069 h 5797984"/>
              <a:gd name="connsiteX61" fmla="*/ 3930869 w 3930869"/>
              <a:gd name="connsiteY61" fmla="*/ 4487918 h 5797984"/>
              <a:gd name="connsiteX62" fmla="*/ 3920359 w 3930869"/>
              <a:gd name="connsiteY62" fmla="*/ 4172607 h 5797984"/>
              <a:gd name="connsiteX63" fmla="*/ 3647090 w 3930869"/>
              <a:gd name="connsiteY63" fmla="*/ 3857297 h 5797984"/>
              <a:gd name="connsiteX64" fmla="*/ 3436883 w 3930869"/>
              <a:gd name="connsiteY64" fmla="*/ 3037490 h 5797984"/>
              <a:gd name="connsiteX65" fmla="*/ 3258207 w 3930869"/>
              <a:gd name="connsiteY65" fmla="*/ 2543504 h 5797984"/>
              <a:gd name="connsiteX66" fmla="*/ 3069021 w 3930869"/>
              <a:gd name="connsiteY66" fmla="*/ 2291255 h 5797984"/>
              <a:gd name="connsiteX67" fmla="*/ 2890345 w 3930869"/>
              <a:gd name="connsiteY67" fmla="*/ 1923393 h 5797984"/>
              <a:gd name="connsiteX68" fmla="*/ 2743200 w 3930869"/>
              <a:gd name="connsiteY68" fmla="*/ 1681655 h 5797984"/>
              <a:gd name="connsiteX69" fmla="*/ 2806262 w 3930869"/>
              <a:gd name="connsiteY69" fmla="*/ 1282262 h 5797984"/>
              <a:gd name="connsiteX70" fmla="*/ 2869324 w 3930869"/>
              <a:gd name="connsiteY70" fmla="*/ 1187669 h 5797984"/>
              <a:gd name="connsiteX71" fmla="*/ 2837793 w 3930869"/>
              <a:gd name="connsiteY71" fmla="*/ 1534511 h 5797984"/>
              <a:gd name="connsiteX72" fmla="*/ 2995448 w 3930869"/>
              <a:gd name="connsiteY72" fmla="*/ 1996966 h 5797984"/>
              <a:gd name="connsiteX73" fmla="*/ 3541986 w 3930869"/>
              <a:gd name="connsiteY73" fmla="*/ 2017986 h 5797984"/>
              <a:gd name="connsiteX74" fmla="*/ 3647090 w 3930869"/>
              <a:gd name="connsiteY74" fmla="*/ 1828800 h 5797984"/>
              <a:gd name="connsiteX75" fmla="*/ 3415862 w 3930869"/>
              <a:gd name="connsiteY75" fmla="*/ 1597573 h 5797984"/>
              <a:gd name="connsiteX76" fmla="*/ 3636579 w 3930869"/>
              <a:gd name="connsiteY76" fmla="*/ 1219200 h 5797984"/>
              <a:gd name="connsiteX77" fmla="*/ 3573517 w 3930869"/>
              <a:gd name="connsiteY77" fmla="*/ 630621 h 5797984"/>
              <a:gd name="connsiteX78" fmla="*/ 3499945 w 3930869"/>
              <a:gd name="connsiteY78" fmla="*/ 515007 h 5797984"/>
              <a:gd name="connsiteX79" fmla="*/ 3048000 w 3930869"/>
              <a:gd name="connsiteY79" fmla="*/ 283780 h 5797984"/>
              <a:gd name="connsiteX80" fmla="*/ 2795752 w 3930869"/>
              <a:gd name="connsiteY80" fmla="*/ 231228 h 5797984"/>
              <a:gd name="connsiteX81" fmla="*/ 2585545 w 3930869"/>
              <a:gd name="connsiteY81" fmla="*/ 42042 h 5797984"/>
              <a:gd name="connsiteX82" fmla="*/ 2448910 w 3930869"/>
              <a:gd name="connsiteY82" fmla="*/ 31532 h 5797984"/>
              <a:gd name="connsiteX83" fmla="*/ 2301765 w 3930869"/>
              <a:gd name="connsiteY83" fmla="*/ 294290 h 5797984"/>
              <a:gd name="connsiteX84" fmla="*/ 2102069 w 3930869"/>
              <a:gd name="connsiteY84" fmla="*/ 493986 h 5797984"/>
              <a:gd name="connsiteX85" fmla="*/ 1807780 w 3930869"/>
              <a:gd name="connsiteY85" fmla="*/ 588580 h 5797984"/>
              <a:gd name="connsiteX86" fmla="*/ 1576552 w 3930869"/>
              <a:gd name="connsiteY86" fmla="*/ 620110 h 5797984"/>
              <a:gd name="connsiteX87" fmla="*/ 1387366 w 3930869"/>
              <a:gd name="connsiteY87" fmla="*/ 388883 h 5797984"/>
              <a:gd name="connsiteX88" fmla="*/ 1250731 w 3930869"/>
              <a:gd name="connsiteY88" fmla="*/ 73572 h 5797984"/>
              <a:gd name="connsiteX89" fmla="*/ 1103586 w 3930869"/>
              <a:gd name="connsiteY89" fmla="*/ 0 h 5797984"/>
              <a:gd name="connsiteX0" fmla="*/ 1103586 w 3930869"/>
              <a:gd name="connsiteY0" fmla="*/ 0 h 5797984"/>
              <a:gd name="connsiteX1" fmla="*/ 914400 w 3930869"/>
              <a:gd name="connsiteY1" fmla="*/ 388883 h 5797984"/>
              <a:gd name="connsiteX2" fmla="*/ 378372 w 3930869"/>
              <a:gd name="connsiteY2" fmla="*/ 536028 h 5797984"/>
              <a:gd name="connsiteX3" fmla="*/ 63062 w 3930869"/>
              <a:gd name="connsiteY3" fmla="*/ 819807 h 5797984"/>
              <a:gd name="connsiteX4" fmla="*/ 63062 w 3930869"/>
              <a:gd name="connsiteY4" fmla="*/ 1093076 h 5797984"/>
              <a:gd name="connsiteX5" fmla="*/ 273269 w 3930869"/>
              <a:gd name="connsiteY5" fmla="*/ 1492469 h 5797984"/>
              <a:gd name="connsiteX6" fmla="*/ 378373 w 3930869"/>
              <a:gd name="connsiteY6" fmla="*/ 1660634 h 5797984"/>
              <a:gd name="connsiteX7" fmla="*/ 409903 w 3930869"/>
              <a:gd name="connsiteY7" fmla="*/ 1870841 h 5797984"/>
              <a:gd name="connsiteX8" fmla="*/ 609600 w 3930869"/>
              <a:gd name="connsiteY8" fmla="*/ 1923394 h 5797984"/>
              <a:gd name="connsiteX9" fmla="*/ 798786 w 3930869"/>
              <a:gd name="connsiteY9" fmla="*/ 1671145 h 5797984"/>
              <a:gd name="connsiteX10" fmla="*/ 735724 w 3930869"/>
              <a:gd name="connsiteY10" fmla="*/ 1250731 h 5797984"/>
              <a:gd name="connsiteX11" fmla="*/ 651641 w 3930869"/>
              <a:gd name="connsiteY11" fmla="*/ 1051035 h 5797984"/>
              <a:gd name="connsiteX12" fmla="*/ 830317 w 3930869"/>
              <a:gd name="connsiteY12" fmla="*/ 1008993 h 5797984"/>
              <a:gd name="connsiteX13" fmla="*/ 998483 w 3930869"/>
              <a:gd name="connsiteY13" fmla="*/ 1481959 h 5797984"/>
              <a:gd name="connsiteX14" fmla="*/ 1030014 w 3930869"/>
              <a:gd name="connsiteY14" fmla="*/ 1891862 h 5797984"/>
              <a:gd name="connsiteX15" fmla="*/ 977462 w 3930869"/>
              <a:gd name="connsiteY15" fmla="*/ 2364828 h 5797984"/>
              <a:gd name="connsiteX16" fmla="*/ 399393 w 3930869"/>
              <a:gd name="connsiteY16" fmla="*/ 3499945 h 5797984"/>
              <a:gd name="connsiteX17" fmla="*/ 325821 w 3930869"/>
              <a:gd name="connsiteY17" fmla="*/ 3626070 h 5797984"/>
              <a:gd name="connsiteX18" fmla="*/ 336331 w 3930869"/>
              <a:gd name="connsiteY18" fmla="*/ 3710152 h 5797984"/>
              <a:gd name="connsiteX19" fmla="*/ 304800 w 3930869"/>
              <a:gd name="connsiteY19" fmla="*/ 3815255 h 5797984"/>
              <a:gd name="connsiteX20" fmla="*/ 241738 w 3930869"/>
              <a:gd name="connsiteY20" fmla="*/ 4025462 h 5797984"/>
              <a:gd name="connsiteX21" fmla="*/ 105104 w 3930869"/>
              <a:gd name="connsiteY21" fmla="*/ 4498427 h 5797984"/>
              <a:gd name="connsiteX22" fmla="*/ 0 w 3930869"/>
              <a:gd name="connsiteY22" fmla="*/ 4834759 h 5797984"/>
              <a:gd name="connsiteX23" fmla="*/ 31531 w 3930869"/>
              <a:gd name="connsiteY23" fmla="*/ 5097517 h 5797984"/>
              <a:gd name="connsiteX24" fmla="*/ 94594 w 3930869"/>
              <a:gd name="connsiteY24" fmla="*/ 5297213 h 5797984"/>
              <a:gd name="connsiteX25" fmla="*/ 199696 w 3930869"/>
              <a:gd name="connsiteY25" fmla="*/ 5255172 h 5797984"/>
              <a:gd name="connsiteX26" fmla="*/ 409904 w 3930869"/>
              <a:gd name="connsiteY26" fmla="*/ 5223643 h 5797984"/>
              <a:gd name="connsiteX27" fmla="*/ 515007 w 3930869"/>
              <a:gd name="connsiteY27" fmla="*/ 5318234 h 5797984"/>
              <a:gd name="connsiteX28" fmla="*/ 609599 w 3930869"/>
              <a:gd name="connsiteY28" fmla="*/ 5297214 h 5797984"/>
              <a:gd name="connsiteX29" fmla="*/ 693681 w 3930869"/>
              <a:gd name="connsiteY29" fmla="*/ 4929352 h 5797984"/>
              <a:gd name="connsiteX30" fmla="*/ 735724 w 3930869"/>
              <a:gd name="connsiteY30" fmla="*/ 4572000 h 5797984"/>
              <a:gd name="connsiteX31" fmla="*/ 882868 w 3930869"/>
              <a:gd name="connsiteY31" fmla="*/ 4014952 h 5797984"/>
              <a:gd name="connsiteX32" fmla="*/ 945931 w 3930869"/>
              <a:gd name="connsiteY32" fmla="*/ 4824249 h 5797984"/>
              <a:gd name="connsiteX33" fmla="*/ 966952 w 3930869"/>
              <a:gd name="connsiteY33" fmla="*/ 4981903 h 5797984"/>
              <a:gd name="connsiteX34" fmla="*/ 1082566 w 3930869"/>
              <a:gd name="connsiteY34" fmla="*/ 5108026 h 5797984"/>
              <a:gd name="connsiteX35" fmla="*/ 1219199 w 3930869"/>
              <a:gd name="connsiteY35" fmla="*/ 5108028 h 5797984"/>
              <a:gd name="connsiteX36" fmla="*/ 1345324 w 3930869"/>
              <a:gd name="connsiteY36" fmla="*/ 5087007 h 5797984"/>
              <a:gd name="connsiteX37" fmla="*/ 1566041 w 3930869"/>
              <a:gd name="connsiteY37" fmla="*/ 4614041 h 5797984"/>
              <a:gd name="connsiteX38" fmla="*/ 1671145 w 3930869"/>
              <a:gd name="connsiteY38" fmla="*/ 4172608 h 5797984"/>
              <a:gd name="connsiteX39" fmla="*/ 2049518 w 3930869"/>
              <a:gd name="connsiteY39" fmla="*/ 4078013 h 5797984"/>
              <a:gd name="connsiteX40" fmla="*/ 2165131 w 3930869"/>
              <a:gd name="connsiteY40" fmla="*/ 4529960 h 5797984"/>
              <a:gd name="connsiteX41" fmla="*/ 2207172 w 3930869"/>
              <a:gd name="connsiteY41" fmla="*/ 4950373 h 5797984"/>
              <a:gd name="connsiteX42" fmla="*/ 2259724 w 3930869"/>
              <a:gd name="connsiteY42" fmla="*/ 5108028 h 5797984"/>
              <a:gd name="connsiteX43" fmla="*/ 2312277 w 3930869"/>
              <a:gd name="connsiteY43" fmla="*/ 5360274 h 5797984"/>
              <a:gd name="connsiteX44" fmla="*/ 2427890 w 3930869"/>
              <a:gd name="connsiteY44" fmla="*/ 5528443 h 5797984"/>
              <a:gd name="connsiteX45" fmla="*/ 2532993 w 3930869"/>
              <a:gd name="connsiteY45" fmla="*/ 5559974 h 5797984"/>
              <a:gd name="connsiteX46" fmla="*/ 2680138 w 3930869"/>
              <a:gd name="connsiteY46" fmla="*/ 5528441 h 5797984"/>
              <a:gd name="connsiteX47" fmla="*/ 2669627 w 3930869"/>
              <a:gd name="connsiteY47" fmla="*/ 5423339 h 5797984"/>
              <a:gd name="connsiteX48" fmla="*/ 2659117 w 3930869"/>
              <a:gd name="connsiteY48" fmla="*/ 5423338 h 5797984"/>
              <a:gd name="connsiteX49" fmla="*/ 2690648 w 3930869"/>
              <a:gd name="connsiteY49" fmla="*/ 5044965 h 5797984"/>
              <a:gd name="connsiteX50" fmla="*/ 2690648 w 3930869"/>
              <a:gd name="connsiteY50" fmla="*/ 4740165 h 5797984"/>
              <a:gd name="connsiteX51" fmla="*/ 2858814 w 3930869"/>
              <a:gd name="connsiteY51" fmla="*/ 3983421 h 5797984"/>
              <a:gd name="connsiteX52" fmla="*/ 3153102 w 3930869"/>
              <a:gd name="connsiteY52" fmla="*/ 4277711 h 5797984"/>
              <a:gd name="connsiteX53" fmla="*/ 2911365 w 3930869"/>
              <a:gd name="connsiteY53" fmla="*/ 5234151 h 5797984"/>
              <a:gd name="connsiteX54" fmla="*/ 2953407 w 3930869"/>
              <a:gd name="connsiteY54" fmla="*/ 5675587 h 5797984"/>
              <a:gd name="connsiteX55" fmla="*/ 3069020 w 3930869"/>
              <a:gd name="connsiteY55" fmla="*/ 5770179 h 5797984"/>
              <a:gd name="connsiteX56" fmla="*/ 3289737 w 3930869"/>
              <a:gd name="connsiteY56" fmla="*/ 5780691 h 5797984"/>
              <a:gd name="connsiteX57" fmla="*/ 3468413 w 3930869"/>
              <a:gd name="connsiteY57" fmla="*/ 5717627 h 5797984"/>
              <a:gd name="connsiteX58" fmla="*/ 3605049 w 3930869"/>
              <a:gd name="connsiteY58" fmla="*/ 5644055 h 5797984"/>
              <a:gd name="connsiteX59" fmla="*/ 3762704 w 3930869"/>
              <a:gd name="connsiteY59" fmla="*/ 5454869 h 5797984"/>
              <a:gd name="connsiteX60" fmla="*/ 3878318 w 3930869"/>
              <a:gd name="connsiteY60" fmla="*/ 5150069 h 5797984"/>
              <a:gd name="connsiteX61" fmla="*/ 3930869 w 3930869"/>
              <a:gd name="connsiteY61" fmla="*/ 4487918 h 5797984"/>
              <a:gd name="connsiteX62" fmla="*/ 3920359 w 3930869"/>
              <a:gd name="connsiteY62" fmla="*/ 4172607 h 5797984"/>
              <a:gd name="connsiteX63" fmla="*/ 3647090 w 3930869"/>
              <a:gd name="connsiteY63" fmla="*/ 3857297 h 5797984"/>
              <a:gd name="connsiteX64" fmla="*/ 3436883 w 3930869"/>
              <a:gd name="connsiteY64" fmla="*/ 3037490 h 5797984"/>
              <a:gd name="connsiteX65" fmla="*/ 3258207 w 3930869"/>
              <a:gd name="connsiteY65" fmla="*/ 2543504 h 5797984"/>
              <a:gd name="connsiteX66" fmla="*/ 3069021 w 3930869"/>
              <a:gd name="connsiteY66" fmla="*/ 2291255 h 5797984"/>
              <a:gd name="connsiteX67" fmla="*/ 2890345 w 3930869"/>
              <a:gd name="connsiteY67" fmla="*/ 1923393 h 5797984"/>
              <a:gd name="connsiteX68" fmla="*/ 2743200 w 3930869"/>
              <a:gd name="connsiteY68" fmla="*/ 1681655 h 5797984"/>
              <a:gd name="connsiteX69" fmla="*/ 2806262 w 3930869"/>
              <a:gd name="connsiteY69" fmla="*/ 1282262 h 5797984"/>
              <a:gd name="connsiteX70" fmla="*/ 2869324 w 3930869"/>
              <a:gd name="connsiteY70" fmla="*/ 1187669 h 5797984"/>
              <a:gd name="connsiteX71" fmla="*/ 2837793 w 3930869"/>
              <a:gd name="connsiteY71" fmla="*/ 1534511 h 5797984"/>
              <a:gd name="connsiteX72" fmla="*/ 2995448 w 3930869"/>
              <a:gd name="connsiteY72" fmla="*/ 1996966 h 5797984"/>
              <a:gd name="connsiteX73" fmla="*/ 3541986 w 3930869"/>
              <a:gd name="connsiteY73" fmla="*/ 2017986 h 5797984"/>
              <a:gd name="connsiteX74" fmla="*/ 3647090 w 3930869"/>
              <a:gd name="connsiteY74" fmla="*/ 1828800 h 5797984"/>
              <a:gd name="connsiteX75" fmla="*/ 3415862 w 3930869"/>
              <a:gd name="connsiteY75" fmla="*/ 1597573 h 5797984"/>
              <a:gd name="connsiteX76" fmla="*/ 3636579 w 3930869"/>
              <a:gd name="connsiteY76" fmla="*/ 1219200 h 5797984"/>
              <a:gd name="connsiteX77" fmla="*/ 3573517 w 3930869"/>
              <a:gd name="connsiteY77" fmla="*/ 630621 h 5797984"/>
              <a:gd name="connsiteX78" fmla="*/ 3499945 w 3930869"/>
              <a:gd name="connsiteY78" fmla="*/ 515007 h 5797984"/>
              <a:gd name="connsiteX79" fmla="*/ 3048000 w 3930869"/>
              <a:gd name="connsiteY79" fmla="*/ 283780 h 5797984"/>
              <a:gd name="connsiteX80" fmla="*/ 2795752 w 3930869"/>
              <a:gd name="connsiteY80" fmla="*/ 231228 h 5797984"/>
              <a:gd name="connsiteX81" fmla="*/ 2585545 w 3930869"/>
              <a:gd name="connsiteY81" fmla="*/ 42042 h 5797984"/>
              <a:gd name="connsiteX82" fmla="*/ 2448910 w 3930869"/>
              <a:gd name="connsiteY82" fmla="*/ 31532 h 5797984"/>
              <a:gd name="connsiteX83" fmla="*/ 2301765 w 3930869"/>
              <a:gd name="connsiteY83" fmla="*/ 294290 h 5797984"/>
              <a:gd name="connsiteX84" fmla="*/ 2102069 w 3930869"/>
              <a:gd name="connsiteY84" fmla="*/ 493986 h 5797984"/>
              <a:gd name="connsiteX85" fmla="*/ 1807780 w 3930869"/>
              <a:gd name="connsiteY85" fmla="*/ 588580 h 5797984"/>
              <a:gd name="connsiteX86" fmla="*/ 1576552 w 3930869"/>
              <a:gd name="connsiteY86" fmla="*/ 620110 h 5797984"/>
              <a:gd name="connsiteX87" fmla="*/ 1387366 w 3930869"/>
              <a:gd name="connsiteY87" fmla="*/ 388883 h 5797984"/>
              <a:gd name="connsiteX88" fmla="*/ 1250731 w 3930869"/>
              <a:gd name="connsiteY88" fmla="*/ 73572 h 5797984"/>
              <a:gd name="connsiteX89" fmla="*/ 1103586 w 3930869"/>
              <a:gd name="connsiteY89" fmla="*/ 0 h 5797984"/>
              <a:gd name="connsiteX0" fmla="*/ 1103586 w 3930869"/>
              <a:gd name="connsiteY0" fmla="*/ 0 h 5797984"/>
              <a:gd name="connsiteX1" fmla="*/ 914400 w 3930869"/>
              <a:gd name="connsiteY1" fmla="*/ 388883 h 5797984"/>
              <a:gd name="connsiteX2" fmla="*/ 378372 w 3930869"/>
              <a:gd name="connsiteY2" fmla="*/ 536028 h 5797984"/>
              <a:gd name="connsiteX3" fmla="*/ 63062 w 3930869"/>
              <a:gd name="connsiteY3" fmla="*/ 819807 h 5797984"/>
              <a:gd name="connsiteX4" fmla="*/ 63062 w 3930869"/>
              <a:gd name="connsiteY4" fmla="*/ 1093076 h 5797984"/>
              <a:gd name="connsiteX5" fmla="*/ 273269 w 3930869"/>
              <a:gd name="connsiteY5" fmla="*/ 1492469 h 5797984"/>
              <a:gd name="connsiteX6" fmla="*/ 378373 w 3930869"/>
              <a:gd name="connsiteY6" fmla="*/ 1660634 h 5797984"/>
              <a:gd name="connsiteX7" fmla="*/ 409903 w 3930869"/>
              <a:gd name="connsiteY7" fmla="*/ 1870841 h 5797984"/>
              <a:gd name="connsiteX8" fmla="*/ 609600 w 3930869"/>
              <a:gd name="connsiteY8" fmla="*/ 1923394 h 5797984"/>
              <a:gd name="connsiteX9" fmla="*/ 798786 w 3930869"/>
              <a:gd name="connsiteY9" fmla="*/ 1671145 h 5797984"/>
              <a:gd name="connsiteX10" fmla="*/ 735724 w 3930869"/>
              <a:gd name="connsiteY10" fmla="*/ 1250731 h 5797984"/>
              <a:gd name="connsiteX11" fmla="*/ 651641 w 3930869"/>
              <a:gd name="connsiteY11" fmla="*/ 1051035 h 5797984"/>
              <a:gd name="connsiteX12" fmla="*/ 830317 w 3930869"/>
              <a:gd name="connsiteY12" fmla="*/ 1008993 h 5797984"/>
              <a:gd name="connsiteX13" fmla="*/ 998483 w 3930869"/>
              <a:gd name="connsiteY13" fmla="*/ 1481959 h 5797984"/>
              <a:gd name="connsiteX14" fmla="*/ 1030014 w 3930869"/>
              <a:gd name="connsiteY14" fmla="*/ 1891862 h 5797984"/>
              <a:gd name="connsiteX15" fmla="*/ 977462 w 3930869"/>
              <a:gd name="connsiteY15" fmla="*/ 2364828 h 5797984"/>
              <a:gd name="connsiteX16" fmla="*/ 399393 w 3930869"/>
              <a:gd name="connsiteY16" fmla="*/ 3499945 h 5797984"/>
              <a:gd name="connsiteX17" fmla="*/ 325821 w 3930869"/>
              <a:gd name="connsiteY17" fmla="*/ 3626070 h 5797984"/>
              <a:gd name="connsiteX18" fmla="*/ 336331 w 3930869"/>
              <a:gd name="connsiteY18" fmla="*/ 3710152 h 5797984"/>
              <a:gd name="connsiteX19" fmla="*/ 304800 w 3930869"/>
              <a:gd name="connsiteY19" fmla="*/ 3815255 h 5797984"/>
              <a:gd name="connsiteX20" fmla="*/ 241738 w 3930869"/>
              <a:gd name="connsiteY20" fmla="*/ 4025462 h 5797984"/>
              <a:gd name="connsiteX21" fmla="*/ 105104 w 3930869"/>
              <a:gd name="connsiteY21" fmla="*/ 4498427 h 5797984"/>
              <a:gd name="connsiteX22" fmla="*/ 0 w 3930869"/>
              <a:gd name="connsiteY22" fmla="*/ 4834759 h 5797984"/>
              <a:gd name="connsiteX23" fmla="*/ 31531 w 3930869"/>
              <a:gd name="connsiteY23" fmla="*/ 5097517 h 5797984"/>
              <a:gd name="connsiteX24" fmla="*/ 136635 w 3930869"/>
              <a:gd name="connsiteY24" fmla="*/ 5192110 h 5797984"/>
              <a:gd name="connsiteX25" fmla="*/ 199696 w 3930869"/>
              <a:gd name="connsiteY25" fmla="*/ 5255172 h 5797984"/>
              <a:gd name="connsiteX26" fmla="*/ 409904 w 3930869"/>
              <a:gd name="connsiteY26" fmla="*/ 5223643 h 5797984"/>
              <a:gd name="connsiteX27" fmla="*/ 515007 w 3930869"/>
              <a:gd name="connsiteY27" fmla="*/ 5318234 h 5797984"/>
              <a:gd name="connsiteX28" fmla="*/ 609599 w 3930869"/>
              <a:gd name="connsiteY28" fmla="*/ 5297214 h 5797984"/>
              <a:gd name="connsiteX29" fmla="*/ 693681 w 3930869"/>
              <a:gd name="connsiteY29" fmla="*/ 4929352 h 5797984"/>
              <a:gd name="connsiteX30" fmla="*/ 735724 w 3930869"/>
              <a:gd name="connsiteY30" fmla="*/ 4572000 h 5797984"/>
              <a:gd name="connsiteX31" fmla="*/ 882868 w 3930869"/>
              <a:gd name="connsiteY31" fmla="*/ 4014952 h 5797984"/>
              <a:gd name="connsiteX32" fmla="*/ 945931 w 3930869"/>
              <a:gd name="connsiteY32" fmla="*/ 4824249 h 5797984"/>
              <a:gd name="connsiteX33" fmla="*/ 966952 w 3930869"/>
              <a:gd name="connsiteY33" fmla="*/ 4981903 h 5797984"/>
              <a:gd name="connsiteX34" fmla="*/ 1082566 w 3930869"/>
              <a:gd name="connsiteY34" fmla="*/ 5108026 h 5797984"/>
              <a:gd name="connsiteX35" fmla="*/ 1219199 w 3930869"/>
              <a:gd name="connsiteY35" fmla="*/ 5108028 h 5797984"/>
              <a:gd name="connsiteX36" fmla="*/ 1345324 w 3930869"/>
              <a:gd name="connsiteY36" fmla="*/ 5087007 h 5797984"/>
              <a:gd name="connsiteX37" fmla="*/ 1566041 w 3930869"/>
              <a:gd name="connsiteY37" fmla="*/ 4614041 h 5797984"/>
              <a:gd name="connsiteX38" fmla="*/ 1671145 w 3930869"/>
              <a:gd name="connsiteY38" fmla="*/ 4172608 h 5797984"/>
              <a:gd name="connsiteX39" fmla="*/ 2049518 w 3930869"/>
              <a:gd name="connsiteY39" fmla="*/ 4078013 h 5797984"/>
              <a:gd name="connsiteX40" fmla="*/ 2165131 w 3930869"/>
              <a:gd name="connsiteY40" fmla="*/ 4529960 h 5797984"/>
              <a:gd name="connsiteX41" fmla="*/ 2207172 w 3930869"/>
              <a:gd name="connsiteY41" fmla="*/ 4950373 h 5797984"/>
              <a:gd name="connsiteX42" fmla="*/ 2259724 w 3930869"/>
              <a:gd name="connsiteY42" fmla="*/ 5108028 h 5797984"/>
              <a:gd name="connsiteX43" fmla="*/ 2312277 w 3930869"/>
              <a:gd name="connsiteY43" fmla="*/ 5360274 h 5797984"/>
              <a:gd name="connsiteX44" fmla="*/ 2427890 w 3930869"/>
              <a:gd name="connsiteY44" fmla="*/ 5528443 h 5797984"/>
              <a:gd name="connsiteX45" fmla="*/ 2532993 w 3930869"/>
              <a:gd name="connsiteY45" fmla="*/ 5559974 h 5797984"/>
              <a:gd name="connsiteX46" fmla="*/ 2680138 w 3930869"/>
              <a:gd name="connsiteY46" fmla="*/ 5528441 h 5797984"/>
              <a:gd name="connsiteX47" fmla="*/ 2669627 w 3930869"/>
              <a:gd name="connsiteY47" fmla="*/ 5423339 h 5797984"/>
              <a:gd name="connsiteX48" fmla="*/ 2659117 w 3930869"/>
              <a:gd name="connsiteY48" fmla="*/ 5423338 h 5797984"/>
              <a:gd name="connsiteX49" fmla="*/ 2690648 w 3930869"/>
              <a:gd name="connsiteY49" fmla="*/ 5044965 h 5797984"/>
              <a:gd name="connsiteX50" fmla="*/ 2690648 w 3930869"/>
              <a:gd name="connsiteY50" fmla="*/ 4740165 h 5797984"/>
              <a:gd name="connsiteX51" fmla="*/ 2858814 w 3930869"/>
              <a:gd name="connsiteY51" fmla="*/ 3983421 h 5797984"/>
              <a:gd name="connsiteX52" fmla="*/ 3153102 w 3930869"/>
              <a:gd name="connsiteY52" fmla="*/ 4277711 h 5797984"/>
              <a:gd name="connsiteX53" fmla="*/ 2911365 w 3930869"/>
              <a:gd name="connsiteY53" fmla="*/ 5234151 h 5797984"/>
              <a:gd name="connsiteX54" fmla="*/ 2953407 w 3930869"/>
              <a:gd name="connsiteY54" fmla="*/ 5675587 h 5797984"/>
              <a:gd name="connsiteX55" fmla="*/ 3069020 w 3930869"/>
              <a:gd name="connsiteY55" fmla="*/ 5770179 h 5797984"/>
              <a:gd name="connsiteX56" fmla="*/ 3289737 w 3930869"/>
              <a:gd name="connsiteY56" fmla="*/ 5780691 h 5797984"/>
              <a:gd name="connsiteX57" fmla="*/ 3468413 w 3930869"/>
              <a:gd name="connsiteY57" fmla="*/ 5717627 h 5797984"/>
              <a:gd name="connsiteX58" fmla="*/ 3605049 w 3930869"/>
              <a:gd name="connsiteY58" fmla="*/ 5644055 h 5797984"/>
              <a:gd name="connsiteX59" fmla="*/ 3762704 w 3930869"/>
              <a:gd name="connsiteY59" fmla="*/ 5454869 h 5797984"/>
              <a:gd name="connsiteX60" fmla="*/ 3878318 w 3930869"/>
              <a:gd name="connsiteY60" fmla="*/ 5150069 h 5797984"/>
              <a:gd name="connsiteX61" fmla="*/ 3930869 w 3930869"/>
              <a:gd name="connsiteY61" fmla="*/ 4487918 h 5797984"/>
              <a:gd name="connsiteX62" fmla="*/ 3920359 w 3930869"/>
              <a:gd name="connsiteY62" fmla="*/ 4172607 h 5797984"/>
              <a:gd name="connsiteX63" fmla="*/ 3647090 w 3930869"/>
              <a:gd name="connsiteY63" fmla="*/ 3857297 h 5797984"/>
              <a:gd name="connsiteX64" fmla="*/ 3436883 w 3930869"/>
              <a:gd name="connsiteY64" fmla="*/ 3037490 h 5797984"/>
              <a:gd name="connsiteX65" fmla="*/ 3258207 w 3930869"/>
              <a:gd name="connsiteY65" fmla="*/ 2543504 h 5797984"/>
              <a:gd name="connsiteX66" fmla="*/ 3069021 w 3930869"/>
              <a:gd name="connsiteY66" fmla="*/ 2291255 h 5797984"/>
              <a:gd name="connsiteX67" fmla="*/ 2890345 w 3930869"/>
              <a:gd name="connsiteY67" fmla="*/ 1923393 h 5797984"/>
              <a:gd name="connsiteX68" fmla="*/ 2743200 w 3930869"/>
              <a:gd name="connsiteY68" fmla="*/ 1681655 h 5797984"/>
              <a:gd name="connsiteX69" fmla="*/ 2806262 w 3930869"/>
              <a:gd name="connsiteY69" fmla="*/ 1282262 h 5797984"/>
              <a:gd name="connsiteX70" fmla="*/ 2869324 w 3930869"/>
              <a:gd name="connsiteY70" fmla="*/ 1187669 h 5797984"/>
              <a:gd name="connsiteX71" fmla="*/ 2837793 w 3930869"/>
              <a:gd name="connsiteY71" fmla="*/ 1534511 h 5797984"/>
              <a:gd name="connsiteX72" fmla="*/ 2995448 w 3930869"/>
              <a:gd name="connsiteY72" fmla="*/ 1996966 h 5797984"/>
              <a:gd name="connsiteX73" fmla="*/ 3541986 w 3930869"/>
              <a:gd name="connsiteY73" fmla="*/ 2017986 h 5797984"/>
              <a:gd name="connsiteX74" fmla="*/ 3647090 w 3930869"/>
              <a:gd name="connsiteY74" fmla="*/ 1828800 h 5797984"/>
              <a:gd name="connsiteX75" fmla="*/ 3415862 w 3930869"/>
              <a:gd name="connsiteY75" fmla="*/ 1597573 h 5797984"/>
              <a:gd name="connsiteX76" fmla="*/ 3636579 w 3930869"/>
              <a:gd name="connsiteY76" fmla="*/ 1219200 h 5797984"/>
              <a:gd name="connsiteX77" fmla="*/ 3573517 w 3930869"/>
              <a:gd name="connsiteY77" fmla="*/ 630621 h 5797984"/>
              <a:gd name="connsiteX78" fmla="*/ 3499945 w 3930869"/>
              <a:gd name="connsiteY78" fmla="*/ 515007 h 5797984"/>
              <a:gd name="connsiteX79" fmla="*/ 3048000 w 3930869"/>
              <a:gd name="connsiteY79" fmla="*/ 283780 h 5797984"/>
              <a:gd name="connsiteX80" fmla="*/ 2795752 w 3930869"/>
              <a:gd name="connsiteY80" fmla="*/ 231228 h 5797984"/>
              <a:gd name="connsiteX81" fmla="*/ 2585545 w 3930869"/>
              <a:gd name="connsiteY81" fmla="*/ 42042 h 5797984"/>
              <a:gd name="connsiteX82" fmla="*/ 2448910 w 3930869"/>
              <a:gd name="connsiteY82" fmla="*/ 31532 h 5797984"/>
              <a:gd name="connsiteX83" fmla="*/ 2301765 w 3930869"/>
              <a:gd name="connsiteY83" fmla="*/ 294290 h 5797984"/>
              <a:gd name="connsiteX84" fmla="*/ 2102069 w 3930869"/>
              <a:gd name="connsiteY84" fmla="*/ 493986 h 5797984"/>
              <a:gd name="connsiteX85" fmla="*/ 1807780 w 3930869"/>
              <a:gd name="connsiteY85" fmla="*/ 588580 h 5797984"/>
              <a:gd name="connsiteX86" fmla="*/ 1576552 w 3930869"/>
              <a:gd name="connsiteY86" fmla="*/ 620110 h 5797984"/>
              <a:gd name="connsiteX87" fmla="*/ 1387366 w 3930869"/>
              <a:gd name="connsiteY87" fmla="*/ 388883 h 5797984"/>
              <a:gd name="connsiteX88" fmla="*/ 1250731 w 3930869"/>
              <a:gd name="connsiteY88" fmla="*/ 73572 h 5797984"/>
              <a:gd name="connsiteX89" fmla="*/ 1103586 w 3930869"/>
              <a:gd name="connsiteY89" fmla="*/ 0 h 5797984"/>
              <a:gd name="connsiteX0" fmla="*/ 1103586 w 3930869"/>
              <a:gd name="connsiteY0" fmla="*/ 0 h 5797984"/>
              <a:gd name="connsiteX1" fmla="*/ 914400 w 3930869"/>
              <a:gd name="connsiteY1" fmla="*/ 388883 h 5797984"/>
              <a:gd name="connsiteX2" fmla="*/ 378372 w 3930869"/>
              <a:gd name="connsiteY2" fmla="*/ 536028 h 5797984"/>
              <a:gd name="connsiteX3" fmla="*/ 63062 w 3930869"/>
              <a:gd name="connsiteY3" fmla="*/ 819807 h 5797984"/>
              <a:gd name="connsiteX4" fmla="*/ 63062 w 3930869"/>
              <a:gd name="connsiteY4" fmla="*/ 1093076 h 5797984"/>
              <a:gd name="connsiteX5" fmla="*/ 273269 w 3930869"/>
              <a:gd name="connsiteY5" fmla="*/ 1492469 h 5797984"/>
              <a:gd name="connsiteX6" fmla="*/ 378373 w 3930869"/>
              <a:gd name="connsiteY6" fmla="*/ 1660634 h 5797984"/>
              <a:gd name="connsiteX7" fmla="*/ 409903 w 3930869"/>
              <a:gd name="connsiteY7" fmla="*/ 1870841 h 5797984"/>
              <a:gd name="connsiteX8" fmla="*/ 609600 w 3930869"/>
              <a:gd name="connsiteY8" fmla="*/ 1923394 h 5797984"/>
              <a:gd name="connsiteX9" fmla="*/ 798786 w 3930869"/>
              <a:gd name="connsiteY9" fmla="*/ 1671145 h 5797984"/>
              <a:gd name="connsiteX10" fmla="*/ 735724 w 3930869"/>
              <a:gd name="connsiteY10" fmla="*/ 1250731 h 5797984"/>
              <a:gd name="connsiteX11" fmla="*/ 651641 w 3930869"/>
              <a:gd name="connsiteY11" fmla="*/ 1051035 h 5797984"/>
              <a:gd name="connsiteX12" fmla="*/ 830317 w 3930869"/>
              <a:gd name="connsiteY12" fmla="*/ 1008993 h 5797984"/>
              <a:gd name="connsiteX13" fmla="*/ 998483 w 3930869"/>
              <a:gd name="connsiteY13" fmla="*/ 1481959 h 5797984"/>
              <a:gd name="connsiteX14" fmla="*/ 1030014 w 3930869"/>
              <a:gd name="connsiteY14" fmla="*/ 1891862 h 5797984"/>
              <a:gd name="connsiteX15" fmla="*/ 977462 w 3930869"/>
              <a:gd name="connsiteY15" fmla="*/ 2364828 h 5797984"/>
              <a:gd name="connsiteX16" fmla="*/ 399393 w 3930869"/>
              <a:gd name="connsiteY16" fmla="*/ 3499945 h 5797984"/>
              <a:gd name="connsiteX17" fmla="*/ 325821 w 3930869"/>
              <a:gd name="connsiteY17" fmla="*/ 3626070 h 5797984"/>
              <a:gd name="connsiteX18" fmla="*/ 336331 w 3930869"/>
              <a:gd name="connsiteY18" fmla="*/ 3710152 h 5797984"/>
              <a:gd name="connsiteX19" fmla="*/ 304800 w 3930869"/>
              <a:gd name="connsiteY19" fmla="*/ 3815255 h 5797984"/>
              <a:gd name="connsiteX20" fmla="*/ 241738 w 3930869"/>
              <a:gd name="connsiteY20" fmla="*/ 4025462 h 5797984"/>
              <a:gd name="connsiteX21" fmla="*/ 105104 w 3930869"/>
              <a:gd name="connsiteY21" fmla="*/ 4498427 h 5797984"/>
              <a:gd name="connsiteX22" fmla="*/ 0 w 3930869"/>
              <a:gd name="connsiteY22" fmla="*/ 4834759 h 5797984"/>
              <a:gd name="connsiteX23" fmla="*/ 31531 w 3930869"/>
              <a:gd name="connsiteY23" fmla="*/ 5097517 h 5797984"/>
              <a:gd name="connsiteX24" fmla="*/ 136635 w 3930869"/>
              <a:gd name="connsiteY24" fmla="*/ 5192110 h 5797984"/>
              <a:gd name="connsiteX25" fmla="*/ 199696 w 3930869"/>
              <a:gd name="connsiteY25" fmla="*/ 5255172 h 5797984"/>
              <a:gd name="connsiteX26" fmla="*/ 409904 w 3930869"/>
              <a:gd name="connsiteY26" fmla="*/ 5223643 h 5797984"/>
              <a:gd name="connsiteX27" fmla="*/ 515007 w 3930869"/>
              <a:gd name="connsiteY27" fmla="*/ 5318234 h 5797984"/>
              <a:gd name="connsiteX28" fmla="*/ 620110 w 3930869"/>
              <a:gd name="connsiteY28" fmla="*/ 5171090 h 5797984"/>
              <a:gd name="connsiteX29" fmla="*/ 693681 w 3930869"/>
              <a:gd name="connsiteY29" fmla="*/ 4929352 h 5797984"/>
              <a:gd name="connsiteX30" fmla="*/ 735724 w 3930869"/>
              <a:gd name="connsiteY30" fmla="*/ 4572000 h 5797984"/>
              <a:gd name="connsiteX31" fmla="*/ 882868 w 3930869"/>
              <a:gd name="connsiteY31" fmla="*/ 4014952 h 5797984"/>
              <a:gd name="connsiteX32" fmla="*/ 945931 w 3930869"/>
              <a:gd name="connsiteY32" fmla="*/ 4824249 h 5797984"/>
              <a:gd name="connsiteX33" fmla="*/ 966952 w 3930869"/>
              <a:gd name="connsiteY33" fmla="*/ 4981903 h 5797984"/>
              <a:gd name="connsiteX34" fmla="*/ 1082566 w 3930869"/>
              <a:gd name="connsiteY34" fmla="*/ 5108026 h 5797984"/>
              <a:gd name="connsiteX35" fmla="*/ 1219199 w 3930869"/>
              <a:gd name="connsiteY35" fmla="*/ 5108028 h 5797984"/>
              <a:gd name="connsiteX36" fmla="*/ 1345324 w 3930869"/>
              <a:gd name="connsiteY36" fmla="*/ 5087007 h 5797984"/>
              <a:gd name="connsiteX37" fmla="*/ 1566041 w 3930869"/>
              <a:gd name="connsiteY37" fmla="*/ 4614041 h 5797984"/>
              <a:gd name="connsiteX38" fmla="*/ 1671145 w 3930869"/>
              <a:gd name="connsiteY38" fmla="*/ 4172608 h 5797984"/>
              <a:gd name="connsiteX39" fmla="*/ 2049518 w 3930869"/>
              <a:gd name="connsiteY39" fmla="*/ 4078013 h 5797984"/>
              <a:gd name="connsiteX40" fmla="*/ 2165131 w 3930869"/>
              <a:gd name="connsiteY40" fmla="*/ 4529960 h 5797984"/>
              <a:gd name="connsiteX41" fmla="*/ 2207172 w 3930869"/>
              <a:gd name="connsiteY41" fmla="*/ 4950373 h 5797984"/>
              <a:gd name="connsiteX42" fmla="*/ 2259724 w 3930869"/>
              <a:gd name="connsiteY42" fmla="*/ 5108028 h 5797984"/>
              <a:gd name="connsiteX43" fmla="*/ 2312277 w 3930869"/>
              <a:gd name="connsiteY43" fmla="*/ 5360274 h 5797984"/>
              <a:gd name="connsiteX44" fmla="*/ 2427890 w 3930869"/>
              <a:gd name="connsiteY44" fmla="*/ 5528443 h 5797984"/>
              <a:gd name="connsiteX45" fmla="*/ 2532993 w 3930869"/>
              <a:gd name="connsiteY45" fmla="*/ 5559974 h 5797984"/>
              <a:gd name="connsiteX46" fmla="*/ 2680138 w 3930869"/>
              <a:gd name="connsiteY46" fmla="*/ 5528441 h 5797984"/>
              <a:gd name="connsiteX47" fmla="*/ 2669627 w 3930869"/>
              <a:gd name="connsiteY47" fmla="*/ 5423339 h 5797984"/>
              <a:gd name="connsiteX48" fmla="*/ 2659117 w 3930869"/>
              <a:gd name="connsiteY48" fmla="*/ 5423338 h 5797984"/>
              <a:gd name="connsiteX49" fmla="*/ 2690648 w 3930869"/>
              <a:gd name="connsiteY49" fmla="*/ 5044965 h 5797984"/>
              <a:gd name="connsiteX50" fmla="*/ 2690648 w 3930869"/>
              <a:gd name="connsiteY50" fmla="*/ 4740165 h 5797984"/>
              <a:gd name="connsiteX51" fmla="*/ 2858814 w 3930869"/>
              <a:gd name="connsiteY51" fmla="*/ 3983421 h 5797984"/>
              <a:gd name="connsiteX52" fmla="*/ 3153102 w 3930869"/>
              <a:gd name="connsiteY52" fmla="*/ 4277711 h 5797984"/>
              <a:gd name="connsiteX53" fmla="*/ 2911365 w 3930869"/>
              <a:gd name="connsiteY53" fmla="*/ 5234151 h 5797984"/>
              <a:gd name="connsiteX54" fmla="*/ 2953407 w 3930869"/>
              <a:gd name="connsiteY54" fmla="*/ 5675587 h 5797984"/>
              <a:gd name="connsiteX55" fmla="*/ 3069020 w 3930869"/>
              <a:gd name="connsiteY55" fmla="*/ 5770179 h 5797984"/>
              <a:gd name="connsiteX56" fmla="*/ 3289737 w 3930869"/>
              <a:gd name="connsiteY56" fmla="*/ 5780691 h 5797984"/>
              <a:gd name="connsiteX57" fmla="*/ 3468413 w 3930869"/>
              <a:gd name="connsiteY57" fmla="*/ 5717627 h 5797984"/>
              <a:gd name="connsiteX58" fmla="*/ 3605049 w 3930869"/>
              <a:gd name="connsiteY58" fmla="*/ 5644055 h 5797984"/>
              <a:gd name="connsiteX59" fmla="*/ 3762704 w 3930869"/>
              <a:gd name="connsiteY59" fmla="*/ 5454869 h 5797984"/>
              <a:gd name="connsiteX60" fmla="*/ 3878318 w 3930869"/>
              <a:gd name="connsiteY60" fmla="*/ 5150069 h 5797984"/>
              <a:gd name="connsiteX61" fmla="*/ 3930869 w 3930869"/>
              <a:gd name="connsiteY61" fmla="*/ 4487918 h 5797984"/>
              <a:gd name="connsiteX62" fmla="*/ 3920359 w 3930869"/>
              <a:gd name="connsiteY62" fmla="*/ 4172607 h 5797984"/>
              <a:gd name="connsiteX63" fmla="*/ 3647090 w 3930869"/>
              <a:gd name="connsiteY63" fmla="*/ 3857297 h 5797984"/>
              <a:gd name="connsiteX64" fmla="*/ 3436883 w 3930869"/>
              <a:gd name="connsiteY64" fmla="*/ 3037490 h 5797984"/>
              <a:gd name="connsiteX65" fmla="*/ 3258207 w 3930869"/>
              <a:gd name="connsiteY65" fmla="*/ 2543504 h 5797984"/>
              <a:gd name="connsiteX66" fmla="*/ 3069021 w 3930869"/>
              <a:gd name="connsiteY66" fmla="*/ 2291255 h 5797984"/>
              <a:gd name="connsiteX67" fmla="*/ 2890345 w 3930869"/>
              <a:gd name="connsiteY67" fmla="*/ 1923393 h 5797984"/>
              <a:gd name="connsiteX68" fmla="*/ 2743200 w 3930869"/>
              <a:gd name="connsiteY68" fmla="*/ 1681655 h 5797984"/>
              <a:gd name="connsiteX69" fmla="*/ 2806262 w 3930869"/>
              <a:gd name="connsiteY69" fmla="*/ 1282262 h 5797984"/>
              <a:gd name="connsiteX70" fmla="*/ 2869324 w 3930869"/>
              <a:gd name="connsiteY70" fmla="*/ 1187669 h 5797984"/>
              <a:gd name="connsiteX71" fmla="*/ 2837793 w 3930869"/>
              <a:gd name="connsiteY71" fmla="*/ 1534511 h 5797984"/>
              <a:gd name="connsiteX72" fmla="*/ 2995448 w 3930869"/>
              <a:gd name="connsiteY72" fmla="*/ 1996966 h 5797984"/>
              <a:gd name="connsiteX73" fmla="*/ 3541986 w 3930869"/>
              <a:gd name="connsiteY73" fmla="*/ 2017986 h 5797984"/>
              <a:gd name="connsiteX74" fmla="*/ 3647090 w 3930869"/>
              <a:gd name="connsiteY74" fmla="*/ 1828800 h 5797984"/>
              <a:gd name="connsiteX75" fmla="*/ 3415862 w 3930869"/>
              <a:gd name="connsiteY75" fmla="*/ 1597573 h 5797984"/>
              <a:gd name="connsiteX76" fmla="*/ 3636579 w 3930869"/>
              <a:gd name="connsiteY76" fmla="*/ 1219200 h 5797984"/>
              <a:gd name="connsiteX77" fmla="*/ 3573517 w 3930869"/>
              <a:gd name="connsiteY77" fmla="*/ 630621 h 5797984"/>
              <a:gd name="connsiteX78" fmla="*/ 3499945 w 3930869"/>
              <a:gd name="connsiteY78" fmla="*/ 515007 h 5797984"/>
              <a:gd name="connsiteX79" fmla="*/ 3048000 w 3930869"/>
              <a:gd name="connsiteY79" fmla="*/ 283780 h 5797984"/>
              <a:gd name="connsiteX80" fmla="*/ 2795752 w 3930869"/>
              <a:gd name="connsiteY80" fmla="*/ 231228 h 5797984"/>
              <a:gd name="connsiteX81" fmla="*/ 2585545 w 3930869"/>
              <a:gd name="connsiteY81" fmla="*/ 42042 h 5797984"/>
              <a:gd name="connsiteX82" fmla="*/ 2448910 w 3930869"/>
              <a:gd name="connsiteY82" fmla="*/ 31532 h 5797984"/>
              <a:gd name="connsiteX83" fmla="*/ 2301765 w 3930869"/>
              <a:gd name="connsiteY83" fmla="*/ 294290 h 5797984"/>
              <a:gd name="connsiteX84" fmla="*/ 2102069 w 3930869"/>
              <a:gd name="connsiteY84" fmla="*/ 493986 h 5797984"/>
              <a:gd name="connsiteX85" fmla="*/ 1807780 w 3930869"/>
              <a:gd name="connsiteY85" fmla="*/ 588580 h 5797984"/>
              <a:gd name="connsiteX86" fmla="*/ 1576552 w 3930869"/>
              <a:gd name="connsiteY86" fmla="*/ 620110 h 5797984"/>
              <a:gd name="connsiteX87" fmla="*/ 1387366 w 3930869"/>
              <a:gd name="connsiteY87" fmla="*/ 388883 h 5797984"/>
              <a:gd name="connsiteX88" fmla="*/ 1250731 w 3930869"/>
              <a:gd name="connsiteY88" fmla="*/ 73572 h 5797984"/>
              <a:gd name="connsiteX89" fmla="*/ 1103586 w 3930869"/>
              <a:gd name="connsiteY89" fmla="*/ 0 h 5797984"/>
              <a:gd name="connsiteX0" fmla="*/ 1103586 w 3930869"/>
              <a:gd name="connsiteY0" fmla="*/ 0 h 5797984"/>
              <a:gd name="connsiteX1" fmla="*/ 914400 w 3930869"/>
              <a:gd name="connsiteY1" fmla="*/ 388883 h 5797984"/>
              <a:gd name="connsiteX2" fmla="*/ 378372 w 3930869"/>
              <a:gd name="connsiteY2" fmla="*/ 536028 h 5797984"/>
              <a:gd name="connsiteX3" fmla="*/ 63062 w 3930869"/>
              <a:gd name="connsiteY3" fmla="*/ 819807 h 5797984"/>
              <a:gd name="connsiteX4" fmla="*/ 63062 w 3930869"/>
              <a:gd name="connsiteY4" fmla="*/ 1093076 h 5797984"/>
              <a:gd name="connsiteX5" fmla="*/ 273269 w 3930869"/>
              <a:gd name="connsiteY5" fmla="*/ 1492469 h 5797984"/>
              <a:gd name="connsiteX6" fmla="*/ 378373 w 3930869"/>
              <a:gd name="connsiteY6" fmla="*/ 1660634 h 5797984"/>
              <a:gd name="connsiteX7" fmla="*/ 409903 w 3930869"/>
              <a:gd name="connsiteY7" fmla="*/ 1870841 h 5797984"/>
              <a:gd name="connsiteX8" fmla="*/ 609600 w 3930869"/>
              <a:gd name="connsiteY8" fmla="*/ 1923394 h 5797984"/>
              <a:gd name="connsiteX9" fmla="*/ 798786 w 3930869"/>
              <a:gd name="connsiteY9" fmla="*/ 1671145 h 5797984"/>
              <a:gd name="connsiteX10" fmla="*/ 735724 w 3930869"/>
              <a:gd name="connsiteY10" fmla="*/ 1250731 h 5797984"/>
              <a:gd name="connsiteX11" fmla="*/ 651641 w 3930869"/>
              <a:gd name="connsiteY11" fmla="*/ 1051035 h 5797984"/>
              <a:gd name="connsiteX12" fmla="*/ 830317 w 3930869"/>
              <a:gd name="connsiteY12" fmla="*/ 1008993 h 5797984"/>
              <a:gd name="connsiteX13" fmla="*/ 998483 w 3930869"/>
              <a:gd name="connsiteY13" fmla="*/ 1481959 h 5797984"/>
              <a:gd name="connsiteX14" fmla="*/ 1030014 w 3930869"/>
              <a:gd name="connsiteY14" fmla="*/ 1891862 h 5797984"/>
              <a:gd name="connsiteX15" fmla="*/ 977462 w 3930869"/>
              <a:gd name="connsiteY15" fmla="*/ 2364828 h 5797984"/>
              <a:gd name="connsiteX16" fmla="*/ 399393 w 3930869"/>
              <a:gd name="connsiteY16" fmla="*/ 3499945 h 5797984"/>
              <a:gd name="connsiteX17" fmla="*/ 325821 w 3930869"/>
              <a:gd name="connsiteY17" fmla="*/ 3626070 h 5797984"/>
              <a:gd name="connsiteX18" fmla="*/ 336331 w 3930869"/>
              <a:gd name="connsiteY18" fmla="*/ 3710152 h 5797984"/>
              <a:gd name="connsiteX19" fmla="*/ 304800 w 3930869"/>
              <a:gd name="connsiteY19" fmla="*/ 3815255 h 5797984"/>
              <a:gd name="connsiteX20" fmla="*/ 241738 w 3930869"/>
              <a:gd name="connsiteY20" fmla="*/ 4025462 h 5797984"/>
              <a:gd name="connsiteX21" fmla="*/ 105104 w 3930869"/>
              <a:gd name="connsiteY21" fmla="*/ 4498427 h 5797984"/>
              <a:gd name="connsiteX22" fmla="*/ 0 w 3930869"/>
              <a:gd name="connsiteY22" fmla="*/ 4834759 h 5797984"/>
              <a:gd name="connsiteX23" fmla="*/ 31531 w 3930869"/>
              <a:gd name="connsiteY23" fmla="*/ 5097517 h 5797984"/>
              <a:gd name="connsiteX24" fmla="*/ 136635 w 3930869"/>
              <a:gd name="connsiteY24" fmla="*/ 5192110 h 5797984"/>
              <a:gd name="connsiteX25" fmla="*/ 199696 w 3930869"/>
              <a:gd name="connsiteY25" fmla="*/ 5255172 h 5797984"/>
              <a:gd name="connsiteX26" fmla="*/ 409904 w 3930869"/>
              <a:gd name="connsiteY26" fmla="*/ 5223643 h 5797984"/>
              <a:gd name="connsiteX27" fmla="*/ 515007 w 3930869"/>
              <a:gd name="connsiteY27" fmla="*/ 5213131 h 5797984"/>
              <a:gd name="connsiteX28" fmla="*/ 620110 w 3930869"/>
              <a:gd name="connsiteY28" fmla="*/ 5171090 h 5797984"/>
              <a:gd name="connsiteX29" fmla="*/ 693681 w 3930869"/>
              <a:gd name="connsiteY29" fmla="*/ 4929352 h 5797984"/>
              <a:gd name="connsiteX30" fmla="*/ 735724 w 3930869"/>
              <a:gd name="connsiteY30" fmla="*/ 4572000 h 5797984"/>
              <a:gd name="connsiteX31" fmla="*/ 882868 w 3930869"/>
              <a:gd name="connsiteY31" fmla="*/ 4014952 h 5797984"/>
              <a:gd name="connsiteX32" fmla="*/ 945931 w 3930869"/>
              <a:gd name="connsiteY32" fmla="*/ 4824249 h 5797984"/>
              <a:gd name="connsiteX33" fmla="*/ 966952 w 3930869"/>
              <a:gd name="connsiteY33" fmla="*/ 4981903 h 5797984"/>
              <a:gd name="connsiteX34" fmla="*/ 1082566 w 3930869"/>
              <a:gd name="connsiteY34" fmla="*/ 5108026 h 5797984"/>
              <a:gd name="connsiteX35" fmla="*/ 1219199 w 3930869"/>
              <a:gd name="connsiteY35" fmla="*/ 5108028 h 5797984"/>
              <a:gd name="connsiteX36" fmla="*/ 1345324 w 3930869"/>
              <a:gd name="connsiteY36" fmla="*/ 5087007 h 5797984"/>
              <a:gd name="connsiteX37" fmla="*/ 1566041 w 3930869"/>
              <a:gd name="connsiteY37" fmla="*/ 4614041 h 5797984"/>
              <a:gd name="connsiteX38" fmla="*/ 1671145 w 3930869"/>
              <a:gd name="connsiteY38" fmla="*/ 4172608 h 5797984"/>
              <a:gd name="connsiteX39" fmla="*/ 2049518 w 3930869"/>
              <a:gd name="connsiteY39" fmla="*/ 4078013 h 5797984"/>
              <a:gd name="connsiteX40" fmla="*/ 2165131 w 3930869"/>
              <a:gd name="connsiteY40" fmla="*/ 4529960 h 5797984"/>
              <a:gd name="connsiteX41" fmla="*/ 2207172 w 3930869"/>
              <a:gd name="connsiteY41" fmla="*/ 4950373 h 5797984"/>
              <a:gd name="connsiteX42" fmla="*/ 2259724 w 3930869"/>
              <a:gd name="connsiteY42" fmla="*/ 5108028 h 5797984"/>
              <a:gd name="connsiteX43" fmla="*/ 2312277 w 3930869"/>
              <a:gd name="connsiteY43" fmla="*/ 5360274 h 5797984"/>
              <a:gd name="connsiteX44" fmla="*/ 2427890 w 3930869"/>
              <a:gd name="connsiteY44" fmla="*/ 5528443 h 5797984"/>
              <a:gd name="connsiteX45" fmla="*/ 2532993 w 3930869"/>
              <a:gd name="connsiteY45" fmla="*/ 5559974 h 5797984"/>
              <a:gd name="connsiteX46" fmla="*/ 2680138 w 3930869"/>
              <a:gd name="connsiteY46" fmla="*/ 5528441 h 5797984"/>
              <a:gd name="connsiteX47" fmla="*/ 2669627 w 3930869"/>
              <a:gd name="connsiteY47" fmla="*/ 5423339 h 5797984"/>
              <a:gd name="connsiteX48" fmla="*/ 2659117 w 3930869"/>
              <a:gd name="connsiteY48" fmla="*/ 5423338 h 5797984"/>
              <a:gd name="connsiteX49" fmla="*/ 2690648 w 3930869"/>
              <a:gd name="connsiteY49" fmla="*/ 5044965 h 5797984"/>
              <a:gd name="connsiteX50" fmla="*/ 2690648 w 3930869"/>
              <a:gd name="connsiteY50" fmla="*/ 4740165 h 5797984"/>
              <a:gd name="connsiteX51" fmla="*/ 2858814 w 3930869"/>
              <a:gd name="connsiteY51" fmla="*/ 3983421 h 5797984"/>
              <a:gd name="connsiteX52" fmla="*/ 3153102 w 3930869"/>
              <a:gd name="connsiteY52" fmla="*/ 4277711 h 5797984"/>
              <a:gd name="connsiteX53" fmla="*/ 2911365 w 3930869"/>
              <a:gd name="connsiteY53" fmla="*/ 5234151 h 5797984"/>
              <a:gd name="connsiteX54" fmla="*/ 2953407 w 3930869"/>
              <a:gd name="connsiteY54" fmla="*/ 5675587 h 5797984"/>
              <a:gd name="connsiteX55" fmla="*/ 3069020 w 3930869"/>
              <a:gd name="connsiteY55" fmla="*/ 5770179 h 5797984"/>
              <a:gd name="connsiteX56" fmla="*/ 3289737 w 3930869"/>
              <a:gd name="connsiteY56" fmla="*/ 5780691 h 5797984"/>
              <a:gd name="connsiteX57" fmla="*/ 3468413 w 3930869"/>
              <a:gd name="connsiteY57" fmla="*/ 5717627 h 5797984"/>
              <a:gd name="connsiteX58" fmla="*/ 3605049 w 3930869"/>
              <a:gd name="connsiteY58" fmla="*/ 5644055 h 5797984"/>
              <a:gd name="connsiteX59" fmla="*/ 3762704 w 3930869"/>
              <a:gd name="connsiteY59" fmla="*/ 5454869 h 5797984"/>
              <a:gd name="connsiteX60" fmla="*/ 3878318 w 3930869"/>
              <a:gd name="connsiteY60" fmla="*/ 5150069 h 5797984"/>
              <a:gd name="connsiteX61" fmla="*/ 3930869 w 3930869"/>
              <a:gd name="connsiteY61" fmla="*/ 4487918 h 5797984"/>
              <a:gd name="connsiteX62" fmla="*/ 3920359 w 3930869"/>
              <a:gd name="connsiteY62" fmla="*/ 4172607 h 5797984"/>
              <a:gd name="connsiteX63" fmla="*/ 3647090 w 3930869"/>
              <a:gd name="connsiteY63" fmla="*/ 3857297 h 5797984"/>
              <a:gd name="connsiteX64" fmla="*/ 3436883 w 3930869"/>
              <a:gd name="connsiteY64" fmla="*/ 3037490 h 5797984"/>
              <a:gd name="connsiteX65" fmla="*/ 3258207 w 3930869"/>
              <a:gd name="connsiteY65" fmla="*/ 2543504 h 5797984"/>
              <a:gd name="connsiteX66" fmla="*/ 3069021 w 3930869"/>
              <a:gd name="connsiteY66" fmla="*/ 2291255 h 5797984"/>
              <a:gd name="connsiteX67" fmla="*/ 2890345 w 3930869"/>
              <a:gd name="connsiteY67" fmla="*/ 1923393 h 5797984"/>
              <a:gd name="connsiteX68" fmla="*/ 2743200 w 3930869"/>
              <a:gd name="connsiteY68" fmla="*/ 1681655 h 5797984"/>
              <a:gd name="connsiteX69" fmla="*/ 2806262 w 3930869"/>
              <a:gd name="connsiteY69" fmla="*/ 1282262 h 5797984"/>
              <a:gd name="connsiteX70" fmla="*/ 2869324 w 3930869"/>
              <a:gd name="connsiteY70" fmla="*/ 1187669 h 5797984"/>
              <a:gd name="connsiteX71" fmla="*/ 2837793 w 3930869"/>
              <a:gd name="connsiteY71" fmla="*/ 1534511 h 5797984"/>
              <a:gd name="connsiteX72" fmla="*/ 2995448 w 3930869"/>
              <a:gd name="connsiteY72" fmla="*/ 1996966 h 5797984"/>
              <a:gd name="connsiteX73" fmla="*/ 3541986 w 3930869"/>
              <a:gd name="connsiteY73" fmla="*/ 2017986 h 5797984"/>
              <a:gd name="connsiteX74" fmla="*/ 3647090 w 3930869"/>
              <a:gd name="connsiteY74" fmla="*/ 1828800 h 5797984"/>
              <a:gd name="connsiteX75" fmla="*/ 3415862 w 3930869"/>
              <a:gd name="connsiteY75" fmla="*/ 1597573 h 5797984"/>
              <a:gd name="connsiteX76" fmla="*/ 3636579 w 3930869"/>
              <a:gd name="connsiteY76" fmla="*/ 1219200 h 5797984"/>
              <a:gd name="connsiteX77" fmla="*/ 3573517 w 3930869"/>
              <a:gd name="connsiteY77" fmla="*/ 630621 h 5797984"/>
              <a:gd name="connsiteX78" fmla="*/ 3499945 w 3930869"/>
              <a:gd name="connsiteY78" fmla="*/ 515007 h 5797984"/>
              <a:gd name="connsiteX79" fmla="*/ 3048000 w 3930869"/>
              <a:gd name="connsiteY79" fmla="*/ 283780 h 5797984"/>
              <a:gd name="connsiteX80" fmla="*/ 2795752 w 3930869"/>
              <a:gd name="connsiteY80" fmla="*/ 231228 h 5797984"/>
              <a:gd name="connsiteX81" fmla="*/ 2585545 w 3930869"/>
              <a:gd name="connsiteY81" fmla="*/ 42042 h 5797984"/>
              <a:gd name="connsiteX82" fmla="*/ 2448910 w 3930869"/>
              <a:gd name="connsiteY82" fmla="*/ 31532 h 5797984"/>
              <a:gd name="connsiteX83" fmla="*/ 2301765 w 3930869"/>
              <a:gd name="connsiteY83" fmla="*/ 294290 h 5797984"/>
              <a:gd name="connsiteX84" fmla="*/ 2102069 w 3930869"/>
              <a:gd name="connsiteY84" fmla="*/ 493986 h 5797984"/>
              <a:gd name="connsiteX85" fmla="*/ 1807780 w 3930869"/>
              <a:gd name="connsiteY85" fmla="*/ 588580 h 5797984"/>
              <a:gd name="connsiteX86" fmla="*/ 1576552 w 3930869"/>
              <a:gd name="connsiteY86" fmla="*/ 620110 h 5797984"/>
              <a:gd name="connsiteX87" fmla="*/ 1387366 w 3930869"/>
              <a:gd name="connsiteY87" fmla="*/ 388883 h 5797984"/>
              <a:gd name="connsiteX88" fmla="*/ 1250731 w 3930869"/>
              <a:gd name="connsiteY88" fmla="*/ 73572 h 5797984"/>
              <a:gd name="connsiteX89" fmla="*/ 1103586 w 3930869"/>
              <a:gd name="connsiteY89" fmla="*/ 0 h 5797984"/>
              <a:gd name="connsiteX0" fmla="*/ 1103586 w 3930869"/>
              <a:gd name="connsiteY0" fmla="*/ 0 h 5797984"/>
              <a:gd name="connsiteX1" fmla="*/ 914400 w 3930869"/>
              <a:gd name="connsiteY1" fmla="*/ 388883 h 5797984"/>
              <a:gd name="connsiteX2" fmla="*/ 378372 w 3930869"/>
              <a:gd name="connsiteY2" fmla="*/ 536028 h 5797984"/>
              <a:gd name="connsiteX3" fmla="*/ 63062 w 3930869"/>
              <a:gd name="connsiteY3" fmla="*/ 819807 h 5797984"/>
              <a:gd name="connsiteX4" fmla="*/ 63062 w 3930869"/>
              <a:gd name="connsiteY4" fmla="*/ 1093076 h 5797984"/>
              <a:gd name="connsiteX5" fmla="*/ 273269 w 3930869"/>
              <a:gd name="connsiteY5" fmla="*/ 1492469 h 5797984"/>
              <a:gd name="connsiteX6" fmla="*/ 378373 w 3930869"/>
              <a:gd name="connsiteY6" fmla="*/ 1660634 h 5797984"/>
              <a:gd name="connsiteX7" fmla="*/ 409903 w 3930869"/>
              <a:gd name="connsiteY7" fmla="*/ 1870841 h 5797984"/>
              <a:gd name="connsiteX8" fmla="*/ 609600 w 3930869"/>
              <a:gd name="connsiteY8" fmla="*/ 1923394 h 5797984"/>
              <a:gd name="connsiteX9" fmla="*/ 798786 w 3930869"/>
              <a:gd name="connsiteY9" fmla="*/ 1671145 h 5797984"/>
              <a:gd name="connsiteX10" fmla="*/ 735724 w 3930869"/>
              <a:gd name="connsiteY10" fmla="*/ 1250731 h 5797984"/>
              <a:gd name="connsiteX11" fmla="*/ 651641 w 3930869"/>
              <a:gd name="connsiteY11" fmla="*/ 1051035 h 5797984"/>
              <a:gd name="connsiteX12" fmla="*/ 830317 w 3930869"/>
              <a:gd name="connsiteY12" fmla="*/ 1008993 h 5797984"/>
              <a:gd name="connsiteX13" fmla="*/ 998483 w 3930869"/>
              <a:gd name="connsiteY13" fmla="*/ 1481959 h 5797984"/>
              <a:gd name="connsiteX14" fmla="*/ 1030014 w 3930869"/>
              <a:gd name="connsiteY14" fmla="*/ 1891862 h 5797984"/>
              <a:gd name="connsiteX15" fmla="*/ 977462 w 3930869"/>
              <a:gd name="connsiteY15" fmla="*/ 2364828 h 5797984"/>
              <a:gd name="connsiteX16" fmla="*/ 399393 w 3930869"/>
              <a:gd name="connsiteY16" fmla="*/ 3499945 h 5797984"/>
              <a:gd name="connsiteX17" fmla="*/ 325821 w 3930869"/>
              <a:gd name="connsiteY17" fmla="*/ 3626070 h 5797984"/>
              <a:gd name="connsiteX18" fmla="*/ 336331 w 3930869"/>
              <a:gd name="connsiteY18" fmla="*/ 3710152 h 5797984"/>
              <a:gd name="connsiteX19" fmla="*/ 304800 w 3930869"/>
              <a:gd name="connsiteY19" fmla="*/ 3815255 h 5797984"/>
              <a:gd name="connsiteX20" fmla="*/ 241738 w 3930869"/>
              <a:gd name="connsiteY20" fmla="*/ 4025462 h 5797984"/>
              <a:gd name="connsiteX21" fmla="*/ 105104 w 3930869"/>
              <a:gd name="connsiteY21" fmla="*/ 4498427 h 5797984"/>
              <a:gd name="connsiteX22" fmla="*/ 0 w 3930869"/>
              <a:gd name="connsiteY22" fmla="*/ 4834759 h 5797984"/>
              <a:gd name="connsiteX23" fmla="*/ 31531 w 3930869"/>
              <a:gd name="connsiteY23" fmla="*/ 5097517 h 5797984"/>
              <a:gd name="connsiteX24" fmla="*/ 136635 w 3930869"/>
              <a:gd name="connsiteY24" fmla="*/ 5192110 h 5797984"/>
              <a:gd name="connsiteX25" fmla="*/ 199696 w 3930869"/>
              <a:gd name="connsiteY25" fmla="*/ 5255172 h 5797984"/>
              <a:gd name="connsiteX26" fmla="*/ 409904 w 3930869"/>
              <a:gd name="connsiteY26" fmla="*/ 5223643 h 5797984"/>
              <a:gd name="connsiteX27" fmla="*/ 515007 w 3930869"/>
              <a:gd name="connsiteY27" fmla="*/ 5213131 h 5797984"/>
              <a:gd name="connsiteX28" fmla="*/ 620110 w 3930869"/>
              <a:gd name="connsiteY28" fmla="*/ 5171090 h 5797984"/>
              <a:gd name="connsiteX29" fmla="*/ 693681 w 3930869"/>
              <a:gd name="connsiteY29" fmla="*/ 4929352 h 5797984"/>
              <a:gd name="connsiteX30" fmla="*/ 735724 w 3930869"/>
              <a:gd name="connsiteY30" fmla="*/ 4572000 h 5797984"/>
              <a:gd name="connsiteX31" fmla="*/ 882868 w 3930869"/>
              <a:gd name="connsiteY31" fmla="*/ 4014952 h 5797984"/>
              <a:gd name="connsiteX32" fmla="*/ 945931 w 3930869"/>
              <a:gd name="connsiteY32" fmla="*/ 4824249 h 5797984"/>
              <a:gd name="connsiteX33" fmla="*/ 966952 w 3930869"/>
              <a:gd name="connsiteY33" fmla="*/ 4981903 h 5797984"/>
              <a:gd name="connsiteX34" fmla="*/ 1082566 w 3930869"/>
              <a:gd name="connsiteY34" fmla="*/ 5108026 h 5797984"/>
              <a:gd name="connsiteX35" fmla="*/ 1219199 w 3930869"/>
              <a:gd name="connsiteY35" fmla="*/ 5108028 h 5797984"/>
              <a:gd name="connsiteX36" fmla="*/ 1345324 w 3930869"/>
              <a:gd name="connsiteY36" fmla="*/ 5087007 h 5797984"/>
              <a:gd name="connsiteX37" fmla="*/ 1566041 w 3930869"/>
              <a:gd name="connsiteY37" fmla="*/ 4614041 h 5797984"/>
              <a:gd name="connsiteX38" fmla="*/ 1671145 w 3930869"/>
              <a:gd name="connsiteY38" fmla="*/ 4172608 h 5797984"/>
              <a:gd name="connsiteX39" fmla="*/ 2049518 w 3930869"/>
              <a:gd name="connsiteY39" fmla="*/ 4078013 h 5797984"/>
              <a:gd name="connsiteX40" fmla="*/ 2165131 w 3930869"/>
              <a:gd name="connsiteY40" fmla="*/ 4529960 h 5797984"/>
              <a:gd name="connsiteX41" fmla="*/ 2207172 w 3930869"/>
              <a:gd name="connsiteY41" fmla="*/ 4950373 h 5797984"/>
              <a:gd name="connsiteX42" fmla="*/ 2259724 w 3930869"/>
              <a:gd name="connsiteY42" fmla="*/ 5108028 h 5797984"/>
              <a:gd name="connsiteX43" fmla="*/ 2312277 w 3930869"/>
              <a:gd name="connsiteY43" fmla="*/ 5360274 h 5797984"/>
              <a:gd name="connsiteX44" fmla="*/ 2427890 w 3930869"/>
              <a:gd name="connsiteY44" fmla="*/ 5528443 h 5797984"/>
              <a:gd name="connsiteX45" fmla="*/ 2532993 w 3930869"/>
              <a:gd name="connsiteY45" fmla="*/ 5559974 h 5797984"/>
              <a:gd name="connsiteX46" fmla="*/ 2680138 w 3930869"/>
              <a:gd name="connsiteY46" fmla="*/ 5528441 h 5797984"/>
              <a:gd name="connsiteX47" fmla="*/ 2669627 w 3930869"/>
              <a:gd name="connsiteY47" fmla="*/ 5423339 h 5797984"/>
              <a:gd name="connsiteX48" fmla="*/ 2659117 w 3930869"/>
              <a:gd name="connsiteY48" fmla="*/ 5423338 h 5797984"/>
              <a:gd name="connsiteX49" fmla="*/ 2690648 w 3930869"/>
              <a:gd name="connsiteY49" fmla="*/ 5044965 h 5797984"/>
              <a:gd name="connsiteX50" fmla="*/ 2690648 w 3930869"/>
              <a:gd name="connsiteY50" fmla="*/ 4740165 h 5797984"/>
              <a:gd name="connsiteX51" fmla="*/ 2858814 w 3930869"/>
              <a:gd name="connsiteY51" fmla="*/ 3983421 h 5797984"/>
              <a:gd name="connsiteX52" fmla="*/ 3153102 w 3930869"/>
              <a:gd name="connsiteY52" fmla="*/ 4277711 h 5797984"/>
              <a:gd name="connsiteX53" fmla="*/ 2911365 w 3930869"/>
              <a:gd name="connsiteY53" fmla="*/ 5234151 h 5797984"/>
              <a:gd name="connsiteX54" fmla="*/ 2953407 w 3930869"/>
              <a:gd name="connsiteY54" fmla="*/ 5675587 h 5797984"/>
              <a:gd name="connsiteX55" fmla="*/ 3132082 w 3930869"/>
              <a:gd name="connsiteY55" fmla="*/ 5633544 h 5797984"/>
              <a:gd name="connsiteX56" fmla="*/ 3289737 w 3930869"/>
              <a:gd name="connsiteY56" fmla="*/ 5780691 h 5797984"/>
              <a:gd name="connsiteX57" fmla="*/ 3468413 w 3930869"/>
              <a:gd name="connsiteY57" fmla="*/ 5717627 h 5797984"/>
              <a:gd name="connsiteX58" fmla="*/ 3605049 w 3930869"/>
              <a:gd name="connsiteY58" fmla="*/ 5644055 h 5797984"/>
              <a:gd name="connsiteX59" fmla="*/ 3762704 w 3930869"/>
              <a:gd name="connsiteY59" fmla="*/ 5454869 h 5797984"/>
              <a:gd name="connsiteX60" fmla="*/ 3878318 w 3930869"/>
              <a:gd name="connsiteY60" fmla="*/ 5150069 h 5797984"/>
              <a:gd name="connsiteX61" fmla="*/ 3930869 w 3930869"/>
              <a:gd name="connsiteY61" fmla="*/ 4487918 h 5797984"/>
              <a:gd name="connsiteX62" fmla="*/ 3920359 w 3930869"/>
              <a:gd name="connsiteY62" fmla="*/ 4172607 h 5797984"/>
              <a:gd name="connsiteX63" fmla="*/ 3647090 w 3930869"/>
              <a:gd name="connsiteY63" fmla="*/ 3857297 h 5797984"/>
              <a:gd name="connsiteX64" fmla="*/ 3436883 w 3930869"/>
              <a:gd name="connsiteY64" fmla="*/ 3037490 h 5797984"/>
              <a:gd name="connsiteX65" fmla="*/ 3258207 w 3930869"/>
              <a:gd name="connsiteY65" fmla="*/ 2543504 h 5797984"/>
              <a:gd name="connsiteX66" fmla="*/ 3069021 w 3930869"/>
              <a:gd name="connsiteY66" fmla="*/ 2291255 h 5797984"/>
              <a:gd name="connsiteX67" fmla="*/ 2890345 w 3930869"/>
              <a:gd name="connsiteY67" fmla="*/ 1923393 h 5797984"/>
              <a:gd name="connsiteX68" fmla="*/ 2743200 w 3930869"/>
              <a:gd name="connsiteY68" fmla="*/ 1681655 h 5797984"/>
              <a:gd name="connsiteX69" fmla="*/ 2806262 w 3930869"/>
              <a:gd name="connsiteY69" fmla="*/ 1282262 h 5797984"/>
              <a:gd name="connsiteX70" fmla="*/ 2869324 w 3930869"/>
              <a:gd name="connsiteY70" fmla="*/ 1187669 h 5797984"/>
              <a:gd name="connsiteX71" fmla="*/ 2837793 w 3930869"/>
              <a:gd name="connsiteY71" fmla="*/ 1534511 h 5797984"/>
              <a:gd name="connsiteX72" fmla="*/ 2995448 w 3930869"/>
              <a:gd name="connsiteY72" fmla="*/ 1996966 h 5797984"/>
              <a:gd name="connsiteX73" fmla="*/ 3541986 w 3930869"/>
              <a:gd name="connsiteY73" fmla="*/ 2017986 h 5797984"/>
              <a:gd name="connsiteX74" fmla="*/ 3647090 w 3930869"/>
              <a:gd name="connsiteY74" fmla="*/ 1828800 h 5797984"/>
              <a:gd name="connsiteX75" fmla="*/ 3415862 w 3930869"/>
              <a:gd name="connsiteY75" fmla="*/ 1597573 h 5797984"/>
              <a:gd name="connsiteX76" fmla="*/ 3636579 w 3930869"/>
              <a:gd name="connsiteY76" fmla="*/ 1219200 h 5797984"/>
              <a:gd name="connsiteX77" fmla="*/ 3573517 w 3930869"/>
              <a:gd name="connsiteY77" fmla="*/ 630621 h 5797984"/>
              <a:gd name="connsiteX78" fmla="*/ 3499945 w 3930869"/>
              <a:gd name="connsiteY78" fmla="*/ 515007 h 5797984"/>
              <a:gd name="connsiteX79" fmla="*/ 3048000 w 3930869"/>
              <a:gd name="connsiteY79" fmla="*/ 283780 h 5797984"/>
              <a:gd name="connsiteX80" fmla="*/ 2795752 w 3930869"/>
              <a:gd name="connsiteY80" fmla="*/ 231228 h 5797984"/>
              <a:gd name="connsiteX81" fmla="*/ 2585545 w 3930869"/>
              <a:gd name="connsiteY81" fmla="*/ 42042 h 5797984"/>
              <a:gd name="connsiteX82" fmla="*/ 2448910 w 3930869"/>
              <a:gd name="connsiteY82" fmla="*/ 31532 h 5797984"/>
              <a:gd name="connsiteX83" fmla="*/ 2301765 w 3930869"/>
              <a:gd name="connsiteY83" fmla="*/ 294290 h 5797984"/>
              <a:gd name="connsiteX84" fmla="*/ 2102069 w 3930869"/>
              <a:gd name="connsiteY84" fmla="*/ 493986 h 5797984"/>
              <a:gd name="connsiteX85" fmla="*/ 1807780 w 3930869"/>
              <a:gd name="connsiteY85" fmla="*/ 588580 h 5797984"/>
              <a:gd name="connsiteX86" fmla="*/ 1576552 w 3930869"/>
              <a:gd name="connsiteY86" fmla="*/ 620110 h 5797984"/>
              <a:gd name="connsiteX87" fmla="*/ 1387366 w 3930869"/>
              <a:gd name="connsiteY87" fmla="*/ 388883 h 5797984"/>
              <a:gd name="connsiteX88" fmla="*/ 1250731 w 3930869"/>
              <a:gd name="connsiteY88" fmla="*/ 73572 h 5797984"/>
              <a:gd name="connsiteX89" fmla="*/ 1103586 w 3930869"/>
              <a:gd name="connsiteY89" fmla="*/ 0 h 5797984"/>
              <a:gd name="connsiteX0" fmla="*/ 1103586 w 3930869"/>
              <a:gd name="connsiteY0" fmla="*/ 0 h 5797984"/>
              <a:gd name="connsiteX1" fmla="*/ 914400 w 3930869"/>
              <a:gd name="connsiteY1" fmla="*/ 388883 h 5797984"/>
              <a:gd name="connsiteX2" fmla="*/ 378372 w 3930869"/>
              <a:gd name="connsiteY2" fmla="*/ 536028 h 5797984"/>
              <a:gd name="connsiteX3" fmla="*/ 63062 w 3930869"/>
              <a:gd name="connsiteY3" fmla="*/ 819807 h 5797984"/>
              <a:gd name="connsiteX4" fmla="*/ 63062 w 3930869"/>
              <a:gd name="connsiteY4" fmla="*/ 1093076 h 5797984"/>
              <a:gd name="connsiteX5" fmla="*/ 273269 w 3930869"/>
              <a:gd name="connsiteY5" fmla="*/ 1492469 h 5797984"/>
              <a:gd name="connsiteX6" fmla="*/ 378373 w 3930869"/>
              <a:gd name="connsiteY6" fmla="*/ 1660634 h 5797984"/>
              <a:gd name="connsiteX7" fmla="*/ 409903 w 3930869"/>
              <a:gd name="connsiteY7" fmla="*/ 1870841 h 5797984"/>
              <a:gd name="connsiteX8" fmla="*/ 609600 w 3930869"/>
              <a:gd name="connsiteY8" fmla="*/ 1923394 h 5797984"/>
              <a:gd name="connsiteX9" fmla="*/ 798786 w 3930869"/>
              <a:gd name="connsiteY9" fmla="*/ 1671145 h 5797984"/>
              <a:gd name="connsiteX10" fmla="*/ 735724 w 3930869"/>
              <a:gd name="connsiteY10" fmla="*/ 1250731 h 5797984"/>
              <a:gd name="connsiteX11" fmla="*/ 651641 w 3930869"/>
              <a:gd name="connsiteY11" fmla="*/ 1051035 h 5797984"/>
              <a:gd name="connsiteX12" fmla="*/ 830317 w 3930869"/>
              <a:gd name="connsiteY12" fmla="*/ 1008993 h 5797984"/>
              <a:gd name="connsiteX13" fmla="*/ 998483 w 3930869"/>
              <a:gd name="connsiteY13" fmla="*/ 1481959 h 5797984"/>
              <a:gd name="connsiteX14" fmla="*/ 1030014 w 3930869"/>
              <a:gd name="connsiteY14" fmla="*/ 1891862 h 5797984"/>
              <a:gd name="connsiteX15" fmla="*/ 977462 w 3930869"/>
              <a:gd name="connsiteY15" fmla="*/ 2364828 h 5797984"/>
              <a:gd name="connsiteX16" fmla="*/ 399393 w 3930869"/>
              <a:gd name="connsiteY16" fmla="*/ 3499945 h 5797984"/>
              <a:gd name="connsiteX17" fmla="*/ 325821 w 3930869"/>
              <a:gd name="connsiteY17" fmla="*/ 3626070 h 5797984"/>
              <a:gd name="connsiteX18" fmla="*/ 336331 w 3930869"/>
              <a:gd name="connsiteY18" fmla="*/ 3710152 h 5797984"/>
              <a:gd name="connsiteX19" fmla="*/ 304800 w 3930869"/>
              <a:gd name="connsiteY19" fmla="*/ 3815255 h 5797984"/>
              <a:gd name="connsiteX20" fmla="*/ 241738 w 3930869"/>
              <a:gd name="connsiteY20" fmla="*/ 4025462 h 5797984"/>
              <a:gd name="connsiteX21" fmla="*/ 105104 w 3930869"/>
              <a:gd name="connsiteY21" fmla="*/ 4498427 h 5797984"/>
              <a:gd name="connsiteX22" fmla="*/ 0 w 3930869"/>
              <a:gd name="connsiteY22" fmla="*/ 4834759 h 5797984"/>
              <a:gd name="connsiteX23" fmla="*/ 31531 w 3930869"/>
              <a:gd name="connsiteY23" fmla="*/ 5097517 h 5797984"/>
              <a:gd name="connsiteX24" fmla="*/ 136635 w 3930869"/>
              <a:gd name="connsiteY24" fmla="*/ 5192110 h 5797984"/>
              <a:gd name="connsiteX25" fmla="*/ 199696 w 3930869"/>
              <a:gd name="connsiteY25" fmla="*/ 5255172 h 5797984"/>
              <a:gd name="connsiteX26" fmla="*/ 409904 w 3930869"/>
              <a:gd name="connsiteY26" fmla="*/ 5223643 h 5797984"/>
              <a:gd name="connsiteX27" fmla="*/ 515007 w 3930869"/>
              <a:gd name="connsiteY27" fmla="*/ 5213131 h 5797984"/>
              <a:gd name="connsiteX28" fmla="*/ 620110 w 3930869"/>
              <a:gd name="connsiteY28" fmla="*/ 5171090 h 5797984"/>
              <a:gd name="connsiteX29" fmla="*/ 693681 w 3930869"/>
              <a:gd name="connsiteY29" fmla="*/ 4929352 h 5797984"/>
              <a:gd name="connsiteX30" fmla="*/ 735724 w 3930869"/>
              <a:gd name="connsiteY30" fmla="*/ 4572000 h 5797984"/>
              <a:gd name="connsiteX31" fmla="*/ 882868 w 3930869"/>
              <a:gd name="connsiteY31" fmla="*/ 4014952 h 5797984"/>
              <a:gd name="connsiteX32" fmla="*/ 945931 w 3930869"/>
              <a:gd name="connsiteY32" fmla="*/ 4824249 h 5797984"/>
              <a:gd name="connsiteX33" fmla="*/ 966952 w 3930869"/>
              <a:gd name="connsiteY33" fmla="*/ 4981903 h 5797984"/>
              <a:gd name="connsiteX34" fmla="*/ 1082566 w 3930869"/>
              <a:gd name="connsiteY34" fmla="*/ 5108026 h 5797984"/>
              <a:gd name="connsiteX35" fmla="*/ 1219199 w 3930869"/>
              <a:gd name="connsiteY35" fmla="*/ 5108028 h 5797984"/>
              <a:gd name="connsiteX36" fmla="*/ 1345324 w 3930869"/>
              <a:gd name="connsiteY36" fmla="*/ 5087007 h 5797984"/>
              <a:gd name="connsiteX37" fmla="*/ 1566041 w 3930869"/>
              <a:gd name="connsiteY37" fmla="*/ 4614041 h 5797984"/>
              <a:gd name="connsiteX38" fmla="*/ 1671145 w 3930869"/>
              <a:gd name="connsiteY38" fmla="*/ 4172608 h 5797984"/>
              <a:gd name="connsiteX39" fmla="*/ 2049518 w 3930869"/>
              <a:gd name="connsiteY39" fmla="*/ 4078013 h 5797984"/>
              <a:gd name="connsiteX40" fmla="*/ 2165131 w 3930869"/>
              <a:gd name="connsiteY40" fmla="*/ 4529960 h 5797984"/>
              <a:gd name="connsiteX41" fmla="*/ 2207172 w 3930869"/>
              <a:gd name="connsiteY41" fmla="*/ 4950373 h 5797984"/>
              <a:gd name="connsiteX42" fmla="*/ 2259724 w 3930869"/>
              <a:gd name="connsiteY42" fmla="*/ 5108028 h 5797984"/>
              <a:gd name="connsiteX43" fmla="*/ 2312277 w 3930869"/>
              <a:gd name="connsiteY43" fmla="*/ 5360274 h 5797984"/>
              <a:gd name="connsiteX44" fmla="*/ 2427890 w 3930869"/>
              <a:gd name="connsiteY44" fmla="*/ 5528443 h 5797984"/>
              <a:gd name="connsiteX45" fmla="*/ 2532993 w 3930869"/>
              <a:gd name="connsiteY45" fmla="*/ 5559974 h 5797984"/>
              <a:gd name="connsiteX46" fmla="*/ 2680138 w 3930869"/>
              <a:gd name="connsiteY46" fmla="*/ 5528441 h 5797984"/>
              <a:gd name="connsiteX47" fmla="*/ 2669627 w 3930869"/>
              <a:gd name="connsiteY47" fmla="*/ 5423339 h 5797984"/>
              <a:gd name="connsiteX48" fmla="*/ 2659117 w 3930869"/>
              <a:gd name="connsiteY48" fmla="*/ 5423338 h 5797984"/>
              <a:gd name="connsiteX49" fmla="*/ 2690648 w 3930869"/>
              <a:gd name="connsiteY49" fmla="*/ 5044965 h 5797984"/>
              <a:gd name="connsiteX50" fmla="*/ 2690648 w 3930869"/>
              <a:gd name="connsiteY50" fmla="*/ 4740165 h 5797984"/>
              <a:gd name="connsiteX51" fmla="*/ 2858814 w 3930869"/>
              <a:gd name="connsiteY51" fmla="*/ 3983421 h 5797984"/>
              <a:gd name="connsiteX52" fmla="*/ 3153102 w 3930869"/>
              <a:gd name="connsiteY52" fmla="*/ 4277711 h 5797984"/>
              <a:gd name="connsiteX53" fmla="*/ 2911365 w 3930869"/>
              <a:gd name="connsiteY53" fmla="*/ 5234151 h 5797984"/>
              <a:gd name="connsiteX54" fmla="*/ 2953407 w 3930869"/>
              <a:gd name="connsiteY54" fmla="*/ 5675587 h 5797984"/>
              <a:gd name="connsiteX55" fmla="*/ 3132082 w 3930869"/>
              <a:gd name="connsiteY55" fmla="*/ 5633544 h 5797984"/>
              <a:gd name="connsiteX56" fmla="*/ 3289737 w 3930869"/>
              <a:gd name="connsiteY56" fmla="*/ 5780691 h 5797984"/>
              <a:gd name="connsiteX57" fmla="*/ 3468413 w 3930869"/>
              <a:gd name="connsiteY57" fmla="*/ 5717627 h 5797984"/>
              <a:gd name="connsiteX58" fmla="*/ 3605049 w 3930869"/>
              <a:gd name="connsiteY58" fmla="*/ 5644055 h 5797984"/>
              <a:gd name="connsiteX59" fmla="*/ 3773215 w 3930869"/>
              <a:gd name="connsiteY59" fmla="*/ 5318235 h 5797984"/>
              <a:gd name="connsiteX60" fmla="*/ 3878318 w 3930869"/>
              <a:gd name="connsiteY60" fmla="*/ 5150069 h 5797984"/>
              <a:gd name="connsiteX61" fmla="*/ 3930869 w 3930869"/>
              <a:gd name="connsiteY61" fmla="*/ 4487918 h 5797984"/>
              <a:gd name="connsiteX62" fmla="*/ 3920359 w 3930869"/>
              <a:gd name="connsiteY62" fmla="*/ 4172607 h 5797984"/>
              <a:gd name="connsiteX63" fmla="*/ 3647090 w 3930869"/>
              <a:gd name="connsiteY63" fmla="*/ 3857297 h 5797984"/>
              <a:gd name="connsiteX64" fmla="*/ 3436883 w 3930869"/>
              <a:gd name="connsiteY64" fmla="*/ 3037490 h 5797984"/>
              <a:gd name="connsiteX65" fmla="*/ 3258207 w 3930869"/>
              <a:gd name="connsiteY65" fmla="*/ 2543504 h 5797984"/>
              <a:gd name="connsiteX66" fmla="*/ 3069021 w 3930869"/>
              <a:gd name="connsiteY66" fmla="*/ 2291255 h 5797984"/>
              <a:gd name="connsiteX67" fmla="*/ 2890345 w 3930869"/>
              <a:gd name="connsiteY67" fmla="*/ 1923393 h 5797984"/>
              <a:gd name="connsiteX68" fmla="*/ 2743200 w 3930869"/>
              <a:gd name="connsiteY68" fmla="*/ 1681655 h 5797984"/>
              <a:gd name="connsiteX69" fmla="*/ 2806262 w 3930869"/>
              <a:gd name="connsiteY69" fmla="*/ 1282262 h 5797984"/>
              <a:gd name="connsiteX70" fmla="*/ 2869324 w 3930869"/>
              <a:gd name="connsiteY70" fmla="*/ 1187669 h 5797984"/>
              <a:gd name="connsiteX71" fmla="*/ 2837793 w 3930869"/>
              <a:gd name="connsiteY71" fmla="*/ 1534511 h 5797984"/>
              <a:gd name="connsiteX72" fmla="*/ 2995448 w 3930869"/>
              <a:gd name="connsiteY72" fmla="*/ 1996966 h 5797984"/>
              <a:gd name="connsiteX73" fmla="*/ 3541986 w 3930869"/>
              <a:gd name="connsiteY73" fmla="*/ 2017986 h 5797984"/>
              <a:gd name="connsiteX74" fmla="*/ 3647090 w 3930869"/>
              <a:gd name="connsiteY74" fmla="*/ 1828800 h 5797984"/>
              <a:gd name="connsiteX75" fmla="*/ 3415862 w 3930869"/>
              <a:gd name="connsiteY75" fmla="*/ 1597573 h 5797984"/>
              <a:gd name="connsiteX76" fmla="*/ 3636579 w 3930869"/>
              <a:gd name="connsiteY76" fmla="*/ 1219200 h 5797984"/>
              <a:gd name="connsiteX77" fmla="*/ 3573517 w 3930869"/>
              <a:gd name="connsiteY77" fmla="*/ 630621 h 5797984"/>
              <a:gd name="connsiteX78" fmla="*/ 3499945 w 3930869"/>
              <a:gd name="connsiteY78" fmla="*/ 515007 h 5797984"/>
              <a:gd name="connsiteX79" fmla="*/ 3048000 w 3930869"/>
              <a:gd name="connsiteY79" fmla="*/ 283780 h 5797984"/>
              <a:gd name="connsiteX80" fmla="*/ 2795752 w 3930869"/>
              <a:gd name="connsiteY80" fmla="*/ 231228 h 5797984"/>
              <a:gd name="connsiteX81" fmla="*/ 2585545 w 3930869"/>
              <a:gd name="connsiteY81" fmla="*/ 42042 h 5797984"/>
              <a:gd name="connsiteX82" fmla="*/ 2448910 w 3930869"/>
              <a:gd name="connsiteY82" fmla="*/ 31532 h 5797984"/>
              <a:gd name="connsiteX83" fmla="*/ 2301765 w 3930869"/>
              <a:gd name="connsiteY83" fmla="*/ 294290 h 5797984"/>
              <a:gd name="connsiteX84" fmla="*/ 2102069 w 3930869"/>
              <a:gd name="connsiteY84" fmla="*/ 493986 h 5797984"/>
              <a:gd name="connsiteX85" fmla="*/ 1807780 w 3930869"/>
              <a:gd name="connsiteY85" fmla="*/ 588580 h 5797984"/>
              <a:gd name="connsiteX86" fmla="*/ 1576552 w 3930869"/>
              <a:gd name="connsiteY86" fmla="*/ 620110 h 5797984"/>
              <a:gd name="connsiteX87" fmla="*/ 1387366 w 3930869"/>
              <a:gd name="connsiteY87" fmla="*/ 388883 h 5797984"/>
              <a:gd name="connsiteX88" fmla="*/ 1250731 w 3930869"/>
              <a:gd name="connsiteY88" fmla="*/ 73572 h 5797984"/>
              <a:gd name="connsiteX89" fmla="*/ 1103586 w 3930869"/>
              <a:gd name="connsiteY89" fmla="*/ 0 h 5797984"/>
              <a:gd name="connsiteX0" fmla="*/ 1103586 w 3930869"/>
              <a:gd name="connsiteY0" fmla="*/ 0 h 5797984"/>
              <a:gd name="connsiteX1" fmla="*/ 914400 w 3930869"/>
              <a:gd name="connsiteY1" fmla="*/ 388883 h 5797984"/>
              <a:gd name="connsiteX2" fmla="*/ 378372 w 3930869"/>
              <a:gd name="connsiteY2" fmla="*/ 536028 h 5797984"/>
              <a:gd name="connsiteX3" fmla="*/ 63062 w 3930869"/>
              <a:gd name="connsiteY3" fmla="*/ 819807 h 5797984"/>
              <a:gd name="connsiteX4" fmla="*/ 63062 w 3930869"/>
              <a:gd name="connsiteY4" fmla="*/ 1093076 h 5797984"/>
              <a:gd name="connsiteX5" fmla="*/ 273269 w 3930869"/>
              <a:gd name="connsiteY5" fmla="*/ 1492469 h 5797984"/>
              <a:gd name="connsiteX6" fmla="*/ 378373 w 3930869"/>
              <a:gd name="connsiteY6" fmla="*/ 1660634 h 5797984"/>
              <a:gd name="connsiteX7" fmla="*/ 409903 w 3930869"/>
              <a:gd name="connsiteY7" fmla="*/ 1870841 h 5797984"/>
              <a:gd name="connsiteX8" fmla="*/ 609600 w 3930869"/>
              <a:gd name="connsiteY8" fmla="*/ 1923394 h 5797984"/>
              <a:gd name="connsiteX9" fmla="*/ 798786 w 3930869"/>
              <a:gd name="connsiteY9" fmla="*/ 1671145 h 5797984"/>
              <a:gd name="connsiteX10" fmla="*/ 735724 w 3930869"/>
              <a:gd name="connsiteY10" fmla="*/ 1250731 h 5797984"/>
              <a:gd name="connsiteX11" fmla="*/ 651641 w 3930869"/>
              <a:gd name="connsiteY11" fmla="*/ 1051035 h 5797984"/>
              <a:gd name="connsiteX12" fmla="*/ 830317 w 3930869"/>
              <a:gd name="connsiteY12" fmla="*/ 1008993 h 5797984"/>
              <a:gd name="connsiteX13" fmla="*/ 998483 w 3930869"/>
              <a:gd name="connsiteY13" fmla="*/ 1481959 h 5797984"/>
              <a:gd name="connsiteX14" fmla="*/ 1030014 w 3930869"/>
              <a:gd name="connsiteY14" fmla="*/ 1891862 h 5797984"/>
              <a:gd name="connsiteX15" fmla="*/ 977462 w 3930869"/>
              <a:gd name="connsiteY15" fmla="*/ 2364828 h 5797984"/>
              <a:gd name="connsiteX16" fmla="*/ 399393 w 3930869"/>
              <a:gd name="connsiteY16" fmla="*/ 3499945 h 5797984"/>
              <a:gd name="connsiteX17" fmla="*/ 325821 w 3930869"/>
              <a:gd name="connsiteY17" fmla="*/ 3626070 h 5797984"/>
              <a:gd name="connsiteX18" fmla="*/ 336331 w 3930869"/>
              <a:gd name="connsiteY18" fmla="*/ 3710152 h 5797984"/>
              <a:gd name="connsiteX19" fmla="*/ 304800 w 3930869"/>
              <a:gd name="connsiteY19" fmla="*/ 3815255 h 5797984"/>
              <a:gd name="connsiteX20" fmla="*/ 241738 w 3930869"/>
              <a:gd name="connsiteY20" fmla="*/ 4025462 h 5797984"/>
              <a:gd name="connsiteX21" fmla="*/ 105104 w 3930869"/>
              <a:gd name="connsiteY21" fmla="*/ 4498427 h 5797984"/>
              <a:gd name="connsiteX22" fmla="*/ 0 w 3930869"/>
              <a:gd name="connsiteY22" fmla="*/ 4834759 h 5797984"/>
              <a:gd name="connsiteX23" fmla="*/ 31531 w 3930869"/>
              <a:gd name="connsiteY23" fmla="*/ 5097517 h 5797984"/>
              <a:gd name="connsiteX24" fmla="*/ 136635 w 3930869"/>
              <a:gd name="connsiteY24" fmla="*/ 5192110 h 5797984"/>
              <a:gd name="connsiteX25" fmla="*/ 199696 w 3930869"/>
              <a:gd name="connsiteY25" fmla="*/ 5255172 h 5797984"/>
              <a:gd name="connsiteX26" fmla="*/ 409904 w 3930869"/>
              <a:gd name="connsiteY26" fmla="*/ 5223643 h 5797984"/>
              <a:gd name="connsiteX27" fmla="*/ 515007 w 3930869"/>
              <a:gd name="connsiteY27" fmla="*/ 5213131 h 5797984"/>
              <a:gd name="connsiteX28" fmla="*/ 620110 w 3930869"/>
              <a:gd name="connsiteY28" fmla="*/ 5171090 h 5797984"/>
              <a:gd name="connsiteX29" fmla="*/ 693681 w 3930869"/>
              <a:gd name="connsiteY29" fmla="*/ 4929352 h 5797984"/>
              <a:gd name="connsiteX30" fmla="*/ 735724 w 3930869"/>
              <a:gd name="connsiteY30" fmla="*/ 4572000 h 5797984"/>
              <a:gd name="connsiteX31" fmla="*/ 882868 w 3930869"/>
              <a:gd name="connsiteY31" fmla="*/ 4014952 h 5797984"/>
              <a:gd name="connsiteX32" fmla="*/ 945931 w 3930869"/>
              <a:gd name="connsiteY32" fmla="*/ 4824249 h 5797984"/>
              <a:gd name="connsiteX33" fmla="*/ 966952 w 3930869"/>
              <a:gd name="connsiteY33" fmla="*/ 4981903 h 5797984"/>
              <a:gd name="connsiteX34" fmla="*/ 1082566 w 3930869"/>
              <a:gd name="connsiteY34" fmla="*/ 5108026 h 5797984"/>
              <a:gd name="connsiteX35" fmla="*/ 1219199 w 3930869"/>
              <a:gd name="connsiteY35" fmla="*/ 5108028 h 5797984"/>
              <a:gd name="connsiteX36" fmla="*/ 1345324 w 3930869"/>
              <a:gd name="connsiteY36" fmla="*/ 5087007 h 5797984"/>
              <a:gd name="connsiteX37" fmla="*/ 1566041 w 3930869"/>
              <a:gd name="connsiteY37" fmla="*/ 4614041 h 5797984"/>
              <a:gd name="connsiteX38" fmla="*/ 1671145 w 3930869"/>
              <a:gd name="connsiteY38" fmla="*/ 4172608 h 5797984"/>
              <a:gd name="connsiteX39" fmla="*/ 2049518 w 3930869"/>
              <a:gd name="connsiteY39" fmla="*/ 4078013 h 5797984"/>
              <a:gd name="connsiteX40" fmla="*/ 2165131 w 3930869"/>
              <a:gd name="connsiteY40" fmla="*/ 4529960 h 5797984"/>
              <a:gd name="connsiteX41" fmla="*/ 2207172 w 3930869"/>
              <a:gd name="connsiteY41" fmla="*/ 4950373 h 5797984"/>
              <a:gd name="connsiteX42" fmla="*/ 2259724 w 3930869"/>
              <a:gd name="connsiteY42" fmla="*/ 5108028 h 5797984"/>
              <a:gd name="connsiteX43" fmla="*/ 2312277 w 3930869"/>
              <a:gd name="connsiteY43" fmla="*/ 5360274 h 5797984"/>
              <a:gd name="connsiteX44" fmla="*/ 2427890 w 3930869"/>
              <a:gd name="connsiteY44" fmla="*/ 5528443 h 5797984"/>
              <a:gd name="connsiteX45" fmla="*/ 2532993 w 3930869"/>
              <a:gd name="connsiteY45" fmla="*/ 5559974 h 5797984"/>
              <a:gd name="connsiteX46" fmla="*/ 2680138 w 3930869"/>
              <a:gd name="connsiteY46" fmla="*/ 5528441 h 5797984"/>
              <a:gd name="connsiteX47" fmla="*/ 2669627 w 3930869"/>
              <a:gd name="connsiteY47" fmla="*/ 5423339 h 5797984"/>
              <a:gd name="connsiteX48" fmla="*/ 2659117 w 3930869"/>
              <a:gd name="connsiteY48" fmla="*/ 5423338 h 5797984"/>
              <a:gd name="connsiteX49" fmla="*/ 2690648 w 3930869"/>
              <a:gd name="connsiteY49" fmla="*/ 5044965 h 5797984"/>
              <a:gd name="connsiteX50" fmla="*/ 2690648 w 3930869"/>
              <a:gd name="connsiteY50" fmla="*/ 4740165 h 5797984"/>
              <a:gd name="connsiteX51" fmla="*/ 2858814 w 3930869"/>
              <a:gd name="connsiteY51" fmla="*/ 3983421 h 5797984"/>
              <a:gd name="connsiteX52" fmla="*/ 3153102 w 3930869"/>
              <a:gd name="connsiteY52" fmla="*/ 4277711 h 5797984"/>
              <a:gd name="connsiteX53" fmla="*/ 2911365 w 3930869"/>
              <a:gd name="connsiteY53" fmla="*/ 5234151 h 5797984"/>
              <a:gd name="connsiteX54" fmla="*/ 2953407 w 3930869"/>
              <a:gd name="connsiteY54" fmla="*/ 5675587 h 5797984"/>
              <a:gd name="connsiteX55" fmla="*/ 3132082 w 3930869"/>
              <a:gd name="connsiteY55" fmla="*/ 5633544 h 5797984"/>
              <a:gd name="connsiteX56" fmla="*/ 3289737 w 3930869"/>
              <a:gd name="connsiteY56" fmla="*/ 5780691 h 5797984"/>
              <a:gd name="connsiteX57" fmla="*/ 3468413 w 3930869"/>
              <a:gd name="connsiteY57" fmla="*/ 5717627 h 5797984"/>
              <a:gd name="connsiteX58" fmla="*/ 3605049 w 3930869"/>
              <a:gd name="connsiteY58" fmla="*/ 5644055 h 5797984"/>
              <a:gd name="connsiteX59" fmla="*/ 3773215 w 3930869"/>
              <a:gd name="connsiteY59" fmla="*/ 5318235 h 5797984"/>
              <a:gd name="connsiteX60" fmla="*/ 3836277 w 3930869"/>
              <a:gd name="connsiteY60" fmla="*/ 4813738 h 5797984"/>
              <a:gd name="connsiteX61" fmla="*/ 3930869 w 3930869"/>
              <a:gd name="connsiteY61" fmla="*/ 4487918 h 5797984"/>
              <a:gd name="connsiteX62" fmla="*/ 3920359 w 3930869"/>
              <a:gd name="connsiteY62" fmla="*/ 4172607 h 5797984"/>
              <a:gd name="connsiteX63" fmla="*/ 3647090 w 3930869"/>
              <a:gd name="connsiteY63" fmla="*/ 3857297 h 5797984"/>
              <a:gd name="connsiteX64" fmla="*/ 3436883 w 3930869"/>
              <a:gd name="connsiteY64" fmla="*/ 3037490 h 5797984"/>
              <a:gd name="connsiteX65" fmla="*/ 3258207 w 3930869"/>
              <a:gd name="connsiteY65" fmla="*/ 2543504 h 5797984"/>
              <a:gd name="connsiteX66" fmla="*/ 3069021 w 3930869"/>
              <a:gd name="connsiteY66" fmla="*/ 2291255 h 5797984"/>
              <a:gd name="connsiteX67" fmla="*/ 2890345 w 3930869"/>
              <a:gd name="connsiteY67" fmla="*/ 1923393 h 5797984"/>
              <a:gd name="connsiteX68" fmla="*/ 2743200 w 3930869"/>
              <a:gd name="connsiteY68" fmla="*/ 1681655 h 5797984"/>
              <a:gd name="connsiteX69" fmla="*/ 2806262 w 3930869"/>
              <a:gd name="connsiteY69" fmla="*/ 1282262 h 5797984"/>
              <a:gd name="connsiteX70" fmla="*/ 2869324 w 3930869"/>
              <a:gd name="connsiteY70" fmla="*/ 1187669 h 5797984"/>
              <a:gd name="connsiteX71" fmla="*/ 2837793 w 3930869"/>
              <a:gd name="connsiteY71" fmla="*/ 1534511 h 5797984"/>
              <a:gd name="connsiteX72" fmla="*/ 2995448 w 3930869"/>
              <a:gd name="connsiteY72" fmla="*/ 1996966 h 5797984"/>
              <a:gd name="connsiteX73" fmla="*/ 3541986 w 3930869"/>
              <a:gd name="connsiteY73" fmla="*/ 2017986 h 5797984"/>
              <a:gd name="connsiteX74" fmla="*/ 3647090 w 3930869"/>
              <a:gd name="connsiteY74" fmla="*/ 1828800 h 5797984"/>
              <a:gd name="connsiteX75" fmla="*/ 3415862 w 3930869"/>
              <a:gd name="connsiteY75" fmla="*/ 1597573 h 5797984"/>
              <a:gd name="connsiteX76" fmla="*/ 3636579 w 3930869"/>
              <a:gd name="connsiteY76" fmla="*/ 1219200 h 5797984"/>
              <a:gd name="connsiteX77" fmla="*/ 3573517 w 3930869"/>
              <a:gd name="connsiteY77" fmla="*/ 630621 h 5797984"/>
              <a:gd name="connsiteX78" fmla="*/ 3499945 w 3930869"/>
              <a:gd name="connsiteY78" fmla="*/ 515007 h 5797984"/>
              <a:gd name="connsiteX79" fmla="*/ 3048000 w 3930869"/>
              <a:gd name="connsiteY79" fmla="*/ 283780 h 5797984"/>
              <a:gd name="connsiteX80" fmla="*/ 2795752 w 3930869"/>
              <a:gd name="connsiteY80" fmla="*/ 231228 h 5797984"/>
              <a:gd name="connsiteX81" fmla="*/ 2585545 w 3930869"/>
              <a:gd name="connsiteY81" fmla="*/ 42042 h 5797984"/>
              <a:gd name="connsiteX82" fmla="*/ 2448910 w 3930869"/>
              <a:gd name="connsiteY82" fmla="*/ 31532 h 5797984"/>
              <a:gd name="connsiteX83" fmla="*/ 2301765 w 3930869"/>
              <a:gd name="connsiteY83" fmla="*/ 294290 h 5797984"/>
              <a:gd name="connsiteX84" fmla="*/ 2102069 w 3930869"/>
              <a:gd name="connsiteY84" fmla="*/ 493986 h 5797984"/>
              <a:gd name="connsiteX85" fmla="*/ 1807780 w 3930869"/>
              <a:gd name="connsiteY85" fmla="*/ 588580 h 5797984"/>
              <a:gd name="connsiteX86" fmla="*/ 1576552 w 3930869"/>
              <a:gd name="connsiteY86" fmla="*/ 620110 h 5797984"/>
              <a:gd name="connsiteX87" fmla="*/ 1387366 w 3930869"/>
              <a:gd name="connsiteY87" fmla="*/ 388883 h 5797984"/>
              <a:gd name="connsiteX88" fmla="*/ 1250731 w 3930869"/>
              <a:gd name="connsiteY88" fmla="*/ 73572 h 5797984"/>
              <a:gd name="connsiteX89" fmla="*/ 1103586 w 3930869"/>
              <a:gd name="connsiteY89" fmla="*/ 0 h 5797984"/>
              <a:gd name="connsiteX0" fmla="*/ 1103586 w 3920359"/>
              <a:gd name="connsiteY0" fmla="*/ 0 h 5797984"/>
              <a:gd name="connsiteX1" fmla="*/ 914400 w 3920359"/>
              <a:gd name="connsiteY1" fmla="*/ 388883 h 5797984"/>
              <a:gd name="connsiteX2" fmla="*/ 378372 w 3920359"/>
              <a:gd name="connsiteY2" fmla="*/ 536028 h 5797984"/>
              <a:gd name="connsiteX3" fmla="*/ 63062 w 3920359"/>
              <a:gd name="connsiteY3" fmla="*/ 819807 h 5797984"/>
              <a:gd name="connsiteX4" fmla="*/ 63062 w 3920359"/>
              <a:gd name="connsiteY4" fmla="*/ 1093076 h 5797984"/>
              <a:gd name="connsiteX5" fmla="*/ 273269 w 3920359"/>
              <a:gd name="connsiteY5" fmla="*/ 1492469 h 5797984"/>
              <a:gd name="connsiteX6" fmla="*/ 378373 w 3920359"/>
              <a:gd name="connsiteY6" fmla="*/ 1660634 h 5797984"/>
              <a:gd name="connsiteX7" fmla="*/ 409903 w 3920359"/>
              <a:gd name="connsiteY7" fmla="*/ 1870841 h 5797984"/>
              <a:gd name="connsiteX8" fmla="*/ 609600 w 3920359"/>
              <a:gd name="connsiteY8" fmla="*/ 1923394 h 5797984"/>
              <a:gd name="connsiteX9" fmla="*/ 798786 w 3920359"/>
              <a:gd name="connsiteY9" fmla="*/ 1671145 h 5797984"/>
              <a:gd name="connsiteX10" fmla="*/ 735724 w 3920359"/>
              <a:gd name="connsiteY10" fmla="*/ 1250731 h 5797984"/>
              <a:gd name="connsiteX11" fmla="*/ 651641 w 3920359"/>
              <a:gd name="connsiteY11" fmla="*/ 1051035 h 5797984"/>
              <a:gd name="connsiteX12" fmla="*/ 830317 w 3920359"/>
              <a:gd name="connsiteY12" fmla="*/ 1008993 h 5797984"/>
              <a:gd name="connsiteX13" fmla="*/ 998483 w 3920359"/>
              <a:gd name="connsiteY13" fmla="*/ 1481959 h 5797984"/>
              <a:gd name="connsiteX14" fmla="*/ 1030014 w 3920359"/>
              <a:gd name="connsiteY14" fmla="*/ 1891862 h 5797984"/>
              <a:gd name="connsiteX15" fmla="*/ 977462 w 3920359"/>
              <a:gd name="connsiteY15" fmla="*/ 2364828 h 5797984"/>
              <a:gd name="connsiteX16" fmla="*/ 399393 w 3920359"/>
              <a:gd name="connsiteY16" fmla="*/ 3499945 h 5797984"/>
              <a:gd name="connsiteX17" fmla="*/ 325821 w 3920359"/>
              <a:gd name="connsiteY17" fmla="*/ 3626070 h 5797984"/>
              <a:gd name="connsiteX18" fmla="*/ 336331 w 3920359"/>
              <a:gd name="connsiteY18" fmla="*/ 3710152 h 5797984"/>
              <a:gd name="connsiteX19" fmla="*/ 304800 w 3920359"/>
              <a:gd name="connsiteY19" fmla="*/ 3815255 h 5797984"/>
              <a:gd name="connsiteX20" fmla="*/ 241738 w 3920359"/>
              <a:gd name="connsiteY20" fmla="*/ 4025462 h 5797984"/>
              <a:gd name="connsiteX21" fmla="*/ 105104 w 3920359"/>
              <a:gd name="connsiteY21" fmla="*/ 4498427 h 5797984"/>
              <a:gd name="connsiteX22" fmla="*/ 0 w 3920359"/>
              <a:gd name="connsiteY22" fmla="*/ 4834759 h 5797984"/>
              <a:gd name="connsiteX23" fmla="*/ 31531 w 3920359"/>
              <a:gd name="connsiteY23" fmla="*/ 5097517 h 5797984"/>
              <a:gd name="connsiteX24" fmla="*/ 136635 w 3920359"/>
              <a:gd name="connsiteY24" fmla="*/ 5192110 h 5797984"/>
              <a:gd name="connsiteX25" fmla="*/ 199696 w 3920359"/>
              <a:gd name="connsiteY25" fmla="*/ 5255172 h 5797984"/>
              <a:gd name="connsiteX26" fmla="*/ 409904 w 3920359"/>
              <a:gd name="connsiteY26" fmla="*/ 5223643 h 5797984"/>
              <a:gd name="connsiteX27" fmla="*/ 515007 w 3920359"/>
              <a:gd name="connsiteY27" fmla="*/ 5213131 h 5797984"/>
              <a:gd name="connsiteX28" fmla="*/ 620110 w 3920359"/>
              <a:gd name="connsiteY28" fmla="*/ 5171090 h 5797984"/>
              <a:gd name="connsiteX29" fmla="*/ 693681 w 3920359"/>
              <a:gd name="connsiteY29" fmla="*/ 4929352 h 5797984"/>
              <a:gd name="connsiteX30" fmla="*/ 735724 w 3920359"/>
              <a:gd name="connsiteY30" fmla="*/ 4572000 h 5797984"/>
              <a:gd name="connsiteX31" fmla="*/ 882868 w 3920359"/>
              <a:gd name="connsiteY31" fmla="*/ 4014952 h 5797984"/>
              <a:gd name="connsiteX32" fmla="*/ 945931 w 3920359"/>
              <a:gd name="connsiteY32" fmla="*/ 4824249 h 5797984"/>
              <a:gd name="connsiteX33" fmla="*/ 966952 w 3920359"/>
              <a:gd name="connsiteY33" fmla="*/ 4981903 h 5797984"/>
              <a:gd name="connsiteX34" fmla="*/ 1082566 w 3920359"/>
              <a:gd name="connsiteY34" fmla="*/ 5108026 h 5797984"/>
              <a:gd name="connsiteX35" fmla="*/ 1219199 w 3920359"/>
              <a:gd name="connsiteY35" fmla="*/ 5108028 h 5797984"/>
              <a:gd name="connsiteX36" fmla="*/ 1345324 w 3920359"/>
              <a:gd name="connsiteY36" fmla="*/ 5087007 h 5797984"/>
              <a:gd name="connsiteX37" fmla="*/ 1566041 w 3920359"/>
              <a:gd name="connsiteY37" fmla="*/ 4614041 h 5797984"/>
              <a:gd name="connsiteX38" fmla="*/ 1671145 w 3920359"/>
              <a:gd name="connsiteY38" fmla="*/ 4172608 h 5797984"/>
              <a:gd name="connsiteX39" fmla="*/ 2049518 w 3920359"/>
              <a:gd name="connsiteY39" fmla="*/ 4078013 h 5797984"/>
              <a:gd name="connsiteX40" fmla="*/ 2165131 w 3920359"/>
              <a:gd name="connsiteY40" fmla="*/ 4529960 h 5797984"/>
              <a:gd name="connsiteX41" fmla="*/ 2207172 w 3920359"/>
              <a:gd name="connsiteY41" fmla="*/ 4950373 h 5797984"/>
              <a:gd name="connsiteX42" fmla="*/ 2259724 w 3920359"/>
              <a:gd name="connsiteY42" fmla="*/ 5108028 h 5797984"/>
              <a:gd name="connsiteX43" fmla="*/ 2312277 w 3920359"/>
              <a:gd name="connsiteY43" fmla="*/ 5360274 h 5797984"/>
              <a:gd name="connsiteX44" fmla="*/ 2427890 w 3920359"/>
              <a:gd name="connsiteY44" fmla="*/ 5528443 h 5797984"/>
              <a:gd name="connsiteX45" fmla="*/ 2532993 w 3920359"/>
              <a:gd name="connsiteY45" fmla="*/ 5559974 h 5797984"/>
              <a:gd name="connsiteX46" fmla="*/ 2680138 w 3920359"/>
              <a:gd name="connsiteY46" fmla="*/ 5528441 h 5797984"/>
              <a:gd name="connsiteX47" fmla="*/ 2669627 w 3920359"/>
              <a:gd name="connsiteY47" fmla="*/ 5423339 h 5797984"/>
              <a:gd name="connsiteX48" fmla="*/ 2659117 w 3920359"/>
              <a:gd name="connsiteY48" fmla="*/ 5423338 h 5797984"/>
              <a:gd name="connsiteX49" fmla="*/ 2690648 w 3920359"/>
              <a:gd name="connsiteY49" fmla="*/ 5044965 h 5797984"/>
              <a:gd name="connsiteX50" fmla="*/ 2690648 w 3920359"/>
              <a:gd name="connsiteY50" fmla="*/ 4740165 h 5797984"/>
              <a:gd name="connsiteX51" fmla="*/ 2858814 w 3920359"/>
              <a:gd name="connsiteY51" fmla="*/ 3983421 h 5797984"/>
              <a:gd name="connsiteX52" fmla="*/ 3153102 w 3920359"/>
              <a:gd name="connsiteY52" fmla="*/ 4277711 h 5797984"/>
              <a:gd name="connsiteX53" fmla="*/ 2911365 w 3920359"/>
              <a:gd name="connsiteY53" fmla="*/ 5234151 h 5797984"/>
              <a:gd name="connsiteX54" fmla="*/ 2953407 w 3920359"/>
              <a:gd name="connsiteY54" fmla="*/ 5675587 h 5797984"/>
              <a:gd name="connsiteX55" fmla="*/ 3132082 w 3920359"/>
              <a:gd name="connsiteY55" fmla="*/ 5633544 h 5797984"/>
              <a:gd name="connsiteX56" fmla="*/ 3289737 w 3920359"/>
              <a:gd name="connsiteY56" fmla="*/ 5780691 h 5797984"/>
              <a:gd name="connsiteX57" fmla="*/ 3468413 w 3920359"/>
              <a:gd name="connsiteY57" fmla="*/ 5717627 h 5797984"/>
              <a:gd name="connsiteX58" fmla="*/ 3605049 w 3920359"/>
              <a:gd name="connsiteY58" fmla="*/ 5644055 h 5797984"/>
              <a:gd name="connsiteX59" fmla="*/ 3773215 w 3920359"/>
              <a:gd name="connsiteY59" fmla="*/ 5318235 h 5797984"/>
              <a:gd name="connsiteX60" fmla="*/ 3836277 w 3920359"/>
              <a:gd name="connsiteY60" fmla="*/ 4813738 h 5797984"/>
              <a:gd name="connsiteX61" fmla="*/ 3741682 w 3920359"/>
              <a:gd name="connsiteY61" fmla="*/ 4393325 h 5797984"/>
              <a:gd name="connsiteX62" fmla="*/ 3920359 w 3920359"/>
              <a:gd name="connsiteY62" fmla="*/ 4172607 h 5797984"/>
              <a:gd name="connsiteX63" fmla="*/ 3647090 w 3920359"/>
              <a:gd name="connsiteY63" fmla="*/ 3857297 h 5797984"/>
              <a:gd name="connsiteX64" fmla="*/ 3436883 w 3920359"/>
              <a:gd name="connsiteY64" fmla="*/ 3037490 h 5797984"/>
              <a:gd name="connsiteX65" fmla="*/ 3258207 w 3920359"/>
              <a:gd name="connsiteY65" fmla="*/ 2543504 h 5797984"/>
              <a:gd name="connsiteX66" fmla="*/ 3069021 w 3920359"/>
              <a:gd name="connsiteY66" fmla="*/ 2291255 h 5797984"/>
              <a:gd name="connsiteX67" fmla="*/ 2890345 w 3920359"/>
              <a:gd name="connsiteY67" fmla="*/ 1923393 h 5797984"/>
              <a:gd name="connsiteX68" fmla="*/ 2743200 w 3920359"/>
              <a:gd name="connsiteY68" fmla="*/ 1681655 h 5797984"/>
              <a:gd name="connsiteX69" fmla="*/ 2806262 w 3920359"/>
              <a:gd name="connsiteY69" fmla="*/ 1282262 h 5797984"/>
              <a:gd name="connsiteX70" fmla="*/ 2869324 w 3920359"/>
              <a:gd name="connsiteY70" fmla="*/ 1187669 h 5797984"/>
              <a:gd name="connsiteX71" fmla="*/ 2837793 w 3920359"/>
              <a:gd name="connsiteY71" fmla="*/ 1534511 h 5797984"/>
              <a:gd name="connsiteX72" fmla="*/ 2995448 w 3920359"/>
              <a:gd name="connsiteY72" fmla="*/ 1996966 h 5797984"/>
              <a:gd name="connsiteX73" fmla="*/ 3541986 w 3920359"/>
              <a:gd name="connsiteY73" fmla="*/ 2017986 h 5797984"/>
              <a:gd name="connsiteX74" fmla="*/ 3647090 w 3920359"/>
              <a:gd name="connsiteY74" fmla="*/ 1828800 h 5797984"/>
              <a:gd name="connsiteX75" fmla="*/ 3415862 w 3920359"/>
              <a:gd name="connsiteY75" fmla="*/ 1597573 h 5797984"/>
              <a:gd name="connsiteX76" fmla="*/ 3636579 w 3920359"/>
              <a:gd name="connsiteY76" fmla="*/ 1219200 h 5797984"/>
              <a:gd name="connsiteX77" fmla="*/ 3573517 w 3920359"/>
              <a:gd name="connsiteY77" fmla="*/ 630621 h 5797984"/>
              <a:gd name="connsiteX78" fmla="*/ 3499945 w 3920359"/>
              <a:gd name="connsiteY78" fmla="*/ 515007 h 5797984"/>
              <a:gd name="connsiteX79" fmla="*/ 3048000 w 3920359"/>
              <a:gd name="connsiteY79" fmla="*/ 283780 h 5797984"/>
              <a:gd name="connsiteX80" fmla="*/ 2795752 w 3920359"/>
              <a:gd name="connsiteY80" fmla="*/ 231228 h 5797984"/>
              <a:gd name="connsiteX81" fmla="*/ 2585545 w 3920359"/>
              <a:gd name="connsiteY81" fmla="*/ 42042 h 5797984"/>
              <a:gd name="connsiteX82" fmla="*/ 2448910 w 3920359"/>
              <a:gd name="connsiteY82" fmla="*/ 31532 h 5797984"/>
              <a:gd name="connsiteX83" fmla="*/ 2301765 w 3920359"/>
              <a:gd name="connsiteY83" fmla="*/ 294290 h 5797984"/>
              <a:gd name="connsiteX84" fmla="*/ 2102069 w 3920359"/>
              <a:gd name="connsiteY84" fmla="*/ 493986 h 5797984"/>
              <a:gd name="connsiteX85" fmla="*/ 1807780 w 3920359"/>
              <a:gd name="connsiteY85" fmla="*/ 588580 h 5797984"/>
              <a:gd name="connsiteX86" fmla="*/ 1576552 w 3920359"/>
              <a:gd name="connsiteY86" fmla="*/ 620110 h 5797984"/>
              <a:gd name="connsiteX87" fmla="*/ 1387366 w 3920359"/>
              <a:gd name="connsiteY87" fmla="*/ 388883 h 5797984"/>
              <a:gd name="connsiteX88" fmla="*/ 1250731 w 3920359"/>
              <a:gd name="connsiteY88" fmla="*/ 73572 h 5797984"/>
              <a:gd name="connsiteX89" fmla="*/ 1103586 w 3920359"/>
              <a:gd name="connsiteY89" fmla="*/ 0 h 5797984"/>
              <a:gd name="connsiteX0" fmla="*/ 1103586 w 3836277"/>
              <a:gd name="connsiteY0" fmla="*/ 0 h 5797984"/>
              <a:gd name="connsiteX1" fmla="*/ 914400 w 3836277"/>
              <a:gd name="connsiteY1" fmla="*/ 388883 h 5797984"/>
              <a:gd name="connsiteX2" fmla="*/ 378372 w 3836277"/>
              <a:gd name="connsiteY2" fmla="*/ 536028 h 5797984"/>
              <a:gd name="connsiteX3" fmla="*/ 63062 w 3836277"/>
              <a:gd name="connsiteY3" fmla="*/ 819807 h 5797984"/>
              <a:gd name="connsiteX4" fmla="*/ 63062 w 3836277"/>
              <a:gd name="connsiteY4" fmla="*/ 1093076 h 5797984"/>
              <a:gd name="connsiteX5" fmla="*/ 273269 w 3836277"/>
              <a:gd name="connsiteY5" fmla="*/ 1492469 h 5797984"/>
              <a:gd name="connsiteX6" fmla="*/ 378373 w 3836277"/>
              <a:gd name="connsiteY6" fmla="*/ 1660634 h 5797984"/>
              <a:gd name="connsiteX7" fmla="*/ 409903 w 3836277"/>
              <a:gd name="connsiteY7" fmla="*/ 1870841 h 5797984"/>
              <a:gd name="connsiteX8" fmla="*/ 609600 w 3836277"/>
              <a:gd name="connsiteY8" fmla="*/ 1923394 h 5797984"/>
              <a:gd name="connsiteX9" fmla="*/ 798786 w 3836277"/>
              <a:gd name="connsiteY9" fmla="*/ 1671145 h 5797984"/>
              <a:gd name="connsiteX10" fmla="*/ 735724 w 3836277"/>
              <a:gd name="connsiteY10" fmla="*/ 1250731 h 5797984"/>
              <a:gd name="connsiteX11" fmla="*/ 651641 w 3836277"/>
              <a:gd name="connsiteY11" fmla="*/ 1051035 h 5797984"/>
              <a:gd name="connsiteX12" fmla="*/ 830317 w 3836277"/>
              <a:gd name="connsiteY12" fmla="*/ 1008993 h 5797984"/>
              <a:gd name="connsiteX13" fmla="*/ 998483 w 3836277"/>
              <a:gd name="connsiteY13" fmla="*/ 1481959 h 5797984"/>
              <a:gd name="connsiteX14" fmla="*/ 1030014 w 3836277"/>
              <a:gd name="connsiteY14" fmla="*/ 1891862 h 5797984"/>
              <a:gd name="connsiteX15" fmla="*/ 977462 w 3836277"/>
              <a:gd name="connsiteY15" fmla="*/ 2364828 h 5797984"/>
              <a:gd name="connsiteX16" fmla="*/ 399393 w 3836277"/>
              <a:gd name="connsiteY16" fmla="*/ 3499945 h 5797984"/>
              <a:gd name="connsiteX17" fmla="*/ 325821 w 3836277"/>
              <a:gd name="connsiteY17" fmla="*/ 3626070 h 5797984"/>
              <a:gd name="connsiteX18" fmla="*/ 336331 w 3836277"/>
              <a:gd name="connsiteY18" fmla="*/ 3710152 h 5797984"/>
              <a:gd name="connsiteX19" fmla="*/ 304800 w 3836277"/>
              <a:gd name="connsiteY19" fmla="*/ 3815255 h 5797984"/>
              <a:gd name="connsiteX20" fmla="*/ 241738 w 3836277"/>
              <a:gd name="connsiteY20" fmla="*/ 4025462 h 5797984"/>
              <a:gd name="connsiteX21" fmla="*/ 105104 w 3836277"/>
              <a:gd name="connsiteY21" fmla="*/ 4498427 h 5797984"/>
              <a:gd name="connsiteX22" fmla="*/ 0 w 3836277"/>
              <a:gd name="connsiteY22" fmla="*/ 4834759 h 5797984"/>
              <a:gd name="connsiteX23" fmla="*/ 31531 w 3836277"/>
              <a:gd name="connsiteY23" fmla="*/ 5097517 h 5797984"/>
              <a:gd name="connsiteX24" fmla="*/ 136635 w 3836277"/>
              <a:gd name="connsiteY24" fmla="*/ 5192110 h 5797984"/>
              <a:gd name="connsiteX25" fmla="*/ 199696 w 3836277"/>
              <a:gd name="connsiteY25" fmla="*/ 5255172 h 5797984"/>
              <a:gd name="connsiteX26" fmla="*/ 409904 w 3836277"/>
              <a:gd name="connsiteY26" fmla="*/ 5223643 h 5797984"/>
              <a:gd name="connsiteX27" fmla="*/ 515007 w 3836277"/>
              <a:gd name="connsiteY27" fmla="*/ 5213131 h 5797984"/>
              <a:gd name="connsiteX28" fmla="*/ 620110 w 3836277"/>
              <a:gd name="connsiteY28" fmla="*/ 5171090 h 5797984"/>
              <a:gd name="connsiteX29" fmla="*/ 693681 w 3836277"/>
              <a:gd name="connsiteY29" fmla="*/ 4929352 h 5797984"/>
              <a:gd name="connsiteX30" fmla="*/ 735724 w 3836277"/>
              <a:gd name="connsiteY30" fmla="*/ 4572000 h 5797984"/>
              <a:gd name="connsiteX31" fmla="*/ 882868 w 3836277"/>
              <a:gd name="connsiteY31" fmla="*/ 4014952 h 5797984"/>
              <a:gd name="connsiteX32" fmla="*/ 945931 w 3836277"/>
              <a:gd name="connsiteY32" fmla="*/ 4824249 h 5797984"/>
              <a:gd name="connsiteX33" fmla="*/ 966952 w 3836277"/>
              <a:gd name="connsiteY33" fmla="*/ 4981903 h 5797984"/>
              <a:gd name="connsiteX34" fmla="*/ 1082566 w 3836277"/>
              <a:gd name="connsiteY34" fmla="*/ 5108026 h 5797984"/>
              <a:gd name="connsiteX35" fmla="*/ 1219199 w 3836277"/>
              <a:gd name="connsiteY35" fmla="*/ 5108028 h 5797984"/>
              <a:gd name="connsiteX36" fmla="*/ 1345324 w 3836277"/>
              <a:gd name="connsiteY36" fmla="*/ 5087007 h 5797984"/>
              <a:gd name="connsiteX37" fmla="*/ 1566041 w 3836277"/>
              <a:gd name="connsiteY37" fmla="*/ 4614041 h 5797984"/>
              <a:gd name="connsiteX38" fmla="*/ 1671145 w 3836277"/>
              <a:gd name="connsiteY38" fmla="*/ 4172608 h 5797984"/>
              <a:gd name="connsiteX39" fmla="*/ 2049518 w 3836277"/>
              <a:gd name="connsiteY39" fmla="*/ 4078013 h 5797984"/>
              <a:gd name="connsiteX40" fmla="*/ 2165131 w 3836277"/>
              <a:gd name="connsiteY40" fmla="*/ 4529960 h 5797984"/>
              <a:gd name="connsiteX41" fmla="*/ 2207172 w 3836277"/>
              <a:gd name="connsiteY41" fmla="*/ 4950373 h 5797984"/>
              <a:gd name="connsiteX42" fmla="*/ 2259724 w 3836277"/>
              <a:gd name="connsiteY42" fmla="*/ 5108028 h 5797984"/>
              <a:gd name="connsiteX43" fmla="*/ 2312277 w 3836277"/>
              <a:gd name="connsiteY43" fmla="*/ 5360274 h 5797984"/>
              <a:gd name="connsiteX44" fmla="*/ 2427890 w 3836277"/>
              <a:gd name="connsiteY44" fmla="*/ 5528443 h 5797984"/>
              <a:gd name="connsiteX45" fmla="*/ 2532993 w 3836277"/>
              <a:gd name="connsiteY45" fmla="*/ 5559974 h 5797984"/>
              <a:gd name="connsiteX46" fmla="*/ 2680138 w 3836277"/>
              <a:gd name="connsiteY46" fmla="*/ 5528441 h 5797984"/>
              <a:gd name="connsiteX47" fmla="*/ 2669627 w 3836277"/>
              <a:gd name="connsiteY47" fmla="*/ 5423339 h 5797984"/>
              <a:gd name="connsiteX48" fmla="*/ 2659117 w 3836277"/>
              <a:gd name="connsiteY48" fmla="*/ 5423338 h 5797984"/>
              <a:gd name="connsiteX49" fmla="*/ 2690648 w 3836277"/>
              <a:gd name="connsiteY49" fmla="*/ 5044965 h 5797984"/>
              <a:gd name="connsiteX50" fmla="*/ 2690648 w 3836277"/>
              <a:gd name="connsiteY50" fmla="*/ 4740165 h 5797984"/>
              <a:gd name="connsiteX51" fmla="*/ 2858814 w 3836277"/>
              <a:gd name="connsiteY51" fmla="*/ 3983421 h 5797984"/>
              <a:gd name="connsiteX52" fmla="*/ 3153102 w 3836277"/>
              <a:gd name="connsiteY52" fmla="*/ 4277711 h 5797984"/>
              <a:gd name="connsiteX53" fmla="*/ 2911365 w 3836277"/>
              <a:gd name="connsiteY53" fmla="*/ 5234151 h 5797984"/>
              <a:gd name="connsiteX54" fmla="*/ 2953407 w 3836277"/>
              <a:gd name="connsiteY54" fmla="*/ 5675587 h 5797984"/>
              <a:gd name="connsiteX55" fmla="*/ 3132082 w 3836277"/>
              <a:gd name="connsiteY55" fmla="*/ 5633544 h 5797984"/>
              <a:gd name="connsiteX56" fmla="*/ 3289737 w 3836277"/>
              <a:gd name="connsiteY56" fmla="*/ 5780691 h 5797984"/>
              <a:gd name="connsiteX57" fmla="*/ 3468413 w 3836277"/>
              <a:gd name="connsiteY57" fmla="*/ 5717627 h 5797984"/>
              <a:gd name="connsiteX58" fmla="*/ 3605049 w 3836277"/>
              <a:gd name="connsiteY58" fmla="*/ 5644055 h 5797984"/>
              <a:gd name="connsiteX59" fmla="*/ 3773215 w 3836277"/>
              <a:gd name="connsiteY59" fmla="*/ 5318235 h 5797984"/>
              <a:gd name="connsiteX60" fmla="*/ 3836277 w 3836277"/>
              <a:gd name="connsiteY60" fmla="*/ 4813738 h 5797984"/>
              <a:gd name="connsiteX61" fmla="*/ 3741682 w 3836277"/>
              <a:gd name="connsiteY61" fmla="*/ 4393325 h 5797984"/>
              <a:gd name="connsiteX62" fmla="*/ 3783724 w 3836277"/>
              <a:gd name="connsiteY62" fmla="*/ 4130566 h 5797984"/>
              <a:gd name="connsiteX63" fmla="*/ 3647090 w 3836277"/>
              <a:gd name="connsiteY63" fmla="*/ 3857297 h 5797984"/>
              <a:gd name="connsiteX64" fmla="*/ 3436883 w 3836277"/>
              <a:gd name="connsiteY64" fmla="*/ 3037490 h 5797984"/>
              <a:gd name="connsiteX65" fmla="*/ 3258207 w 3836277"/>
              <a:gd name="connsiteY65" fmla="*/ 2543504 h 5797984"/>
              <a:gd name="connsiteX66" fmla="*/ 3069021 w 3836277"/>
              <a:gd name="connsiteY66" fmla="*/ 2291255 h 5797984"/>
              <a:gd name="connsiteX67" fmla="*/ 2890345 w 3836277"/>
              <a:gd name="connsiteY67" fmla="*/ 1923393 h 5797984"/>
              <a:gd name="connsiteX68" fmla="*/ 2743200 w 3836277"/>
              <a:gd name="connsiteY68" fmla="*/ 1681655 h 5797984"/>
              <a:gd name="connsiteX69" fmla="*/ 2806262 w 3836277"/>
              <a:gd name="connsiteY69" fmla="*/ 1282262 h 5797984"/>
              <a:gd name="connsiteX70" fmla="*/ 2869324 w 3836277"/>
              <a:gd name="connsiteY70" fmla="*/ 1187669 h 5797984"/>
              <a:gd name="connsiteX71" fmla="*/ 2837793 w 3836277"/>
              <a:gd name="connsiteY71" fmla="*/ 1534511 h 5797984"/>
              <a:gd name="connsiteX72" fmla="*/ 2995448 w 3836277"/>
              <a:gd name="connsiteY72" fmla="*/ 1996966 h 5797984"/>
              <a:gd name="connsiteX73" fmla="*/ 3541986 w 3836277"/>
              <a:gd name="connsiteY73" fmla="*/ 2017986 h 5797984"/>
              <a:gd name="connsiteX74" fmla="*/ 3647090 w 3836277"/>
              <a:gd name="connsiteY74" fmla="*/ 1828800 h 5797984"/>
              <a:gd name="connsiteX75" fmla="*/ 3415862 w 3836277"/>
              <a:gd name="connsiteY75" fmla="*/ 1597573 h 5797984"/>
              <a:gd name="connsiteX76" fmla="*/ 3636579 w 3836277"/>
              <a:gd name="connsiteY76" fmla="*/ 1219200 h 5797984"/>
              <a:gd name="connsiteX77" fmla="*/ 3573517 w 3836277"/>
              <a:gd name="connsiteY77" fmla="*/ 630621 h 5797984"/>
              <a:gd name="connsiteX78" fmla="*/ 3499945 w 3836277"/>
              <a:gd name="connsiteY78" fmla="*/ 515007 h 5797984"/>
              <a:gd name="connsiteX79" fmla="*/ 3048000 w 3836277"/>
              <a:gd name="connsiteY79" fmla="*/ 283780 h 5797984"/>
              <a:gd name="connsiteX80" fmla="*/ 2795752 w 3836277"/>
              <a:gd name="connsiteY80" fmla="*/ 231228 h 5797984"/>
              <a:gd name="connsiteX81" fmla="*/ 2585545 w 3836277"/>
              <a:gd name="connsiteY81" fmla="*/ 42042 h 5797984"/>
              <a:gd name="connsiteX82" fmla="*/ 2448910 w 3836277"/>
              <a:gd name="connsiteY82" fmla="*/ 31532 h 5797984"/>
              <a:gd name="connsiteX83" fmla="*/ 2301765 w 3836277"/>
              <a:gd name="connsiteY83" fmla="*/ 294290 h 5797984"/>
              <a:gd name="connsiteX84" fmla="*/ 2102069 w 3836277"/>
              <a:gd name="connsiteY84" fmla="*/ 493986 h 5797984"/>
              <a:gd name="connsiteX85" fmla="*/ 1807780 w 3836277"/>
              <a:gd name="connsiteY85" fmla="*/ 588580 h 5797984"/>
              <a:gd name="connsiteX86" fmla="*/ 1576552 w 3836277"/>
              <a:gd name="connsiteY86" fmla="*/ 620110 h 5797984"/>
              <a:gd name="connsiteX87" fmla="*/ 1387366 w 3836277"/>
              <a:gd name="connsiteY87" fmla="*/ 388883 h 5797984"/>
              <a:gd name="connsiteX88" fmla="*/ 1250731 w 3836277"/>
              <a:gd name="connsiteY88" fmla="*/ 73572 h 5797984"/>
              <a:gd name="connsiteX89" fmla="*/ 1103586 w 3836277"/>
              <a:gd name="connsiteY89" fmla="*/ 0 h 5797984"/>
              <a:gd name="connsiteX0" fmla="*/ 1103586 w 3857297"/>
              <a:gd name="connsiteY0" fmla="*/ 0 h 5797984"/>
              <a:gd name="connsiteX1" fmla="*/ 914400 w 3857297"/>
              <a:gd name="connsiteY1" fmla="*/ 388883 h 5797984"/>
              <a:gd name="connsiteX2" fmla="*/ 378372 w 3857297"/>
              <a:gd name="connsiteY2" fmla="*/ 536028 h 5797984"/>
              <a:gd name="connsiteX3" fmla="*/ 63062 w 3857297"/>
              <a:gd name="connsiteY3" fmla="*/ 819807 h 5797984"/>
              <a:gd name="connsiteX4" fmla="*/ 63062 w 3857297"/>
              <a:gd name="connsiteY4" fmla="*/ 1093076 h 5797984"/>
              <a:gd name="connsiteX5" fmla="*/ 273269 w 3857297"/>
              <a:gd name="connsiteY5" fmla="*/ 1492469 h 5797984"/>
              <a:gd name="connsiteX6" fmla="*/ 378373 w 3857297"/>
              <a:gd name="connsiteY6" fmla="*/ 1660634 h 5797984"/>
              <a:gd name="connsiteX7" fmla="*/ 409903 w 3857297"/>
              <a:gd name="connsiteY7" fmla="*/ 1870841 h 5797984"/>
              <a:gd name="connsiteX8" fmla="*/ 609600 w 3857297"/>
              <a:gd name="connsiteY8" fmla="*/ 1923394 h 5797984"/>
              <a:gd name="connsiteX9" fmla="*/ 798786 w 3857297"/>
              <a:gd name="connsiteY9" fmla="*/ 1671145 h 5797984"/>
              <a:gd name="connsiteX10" fmla="*/ 735724 w 3857297"/>
              <a:gd name="connsiteY10" fmla="*/ 1250731 h 5797984"/>
              <a:gd name="connsiteX11" fmla="*/ 651641 w 3857297"/>
              <a:gd name="connsiteY11" fmla="*/ 1051035 h 5797984"/>
              <a:gd name="connsiteX12" fmla="*/ 830317 w 3857297"/>
              <a:gd name="connsiteY12" fmla="*/ 1008993 h 5797984"/>
              <a:gd name="connsiteX13" fmla="*/ 998483 w 3857297"/>
              <a:gd name="connsiteY13" fmla="*/ 1481959 h 5797984"/>
              <a:gd name="connsiteX14" fmla="*/ 1030014 w 3857297"/>
              <a:gd name="connsiteY14" fmla="*/ 1891862 h 5797984"/>
              <a:gd name="connsiteX15" fmla="*/ 977462 w 3857297"/>
              <a:gd name="connsiteY15" fmla="*/ 2364828 h 5797984"/>
              <a:gd name="connsiteX16" fmla="*/ 399393 w 3857297"/>
              <a:gd name="connsiteY16" fmla="*/ 3499945 h 5797984"/>
              <a:gd name="connsiteX17" fmla="*/ 325821 w 3857297"/>
              <a:gd name="connsiteY17" fmla="*/ 3626070 h 5797984"/>
              <a:gd name="connsiteX18" fmla="*/ 336331 w 3857297"/>
              <a:gd name="connsiteY18" fmla="*/ 3710152 h 5797984"/>
              <a:gd name="connsiteX19" fmla="*/ 304800 w 3857297"/>
              <a:gd name="connsiteY19" fmla="*/ 3815255 h 5797984"/>
              <a:gd name="connsiteX20" fmla="*/ 241738 w 3857297"/>
              <a:gd name="connsiteY20" fmla="*/ 4025462 h 5797984"/>
              <a:gd name="connsiteX21" fmla="*/ 105104 w 3857297"/>
              <a:gd name="connsiteY21" fmla="*/ 4498427 h 5797984"/>
              <a:gd name="connsiteX22" fmla="*/ 0 w 3857297"/>
              <a:gd name="connsiteY22" fmla="*/ 4834759 h 5797984"/>
              <a:gd name="connsiteX23" fmla="*/ 31531 w 3857297"/>
              <a:gd name="connsiteY23" fmla="*/ 5097517 h 5797984"/>
              <a:gd name="connsiteX24" fmla="*/ 136635 w 3857297"/>
              <a:gd name="connsiteY24" fmla="*/ 5192110 h 5797984"/>
              <a:gd name="connsiteX25" fmla="*/ 199696 w 3857297"/>
              <a:gd name="connsiteY25" fmla="*/ 5255172 h 5797984"/>
              <a:gd name="connsiteX26" fmla="*/ 409904 w 3857297"/>
              <a:gd name="connsiteY26" fmla="*/ 5223643 h 5797984"/>
              <a:gd name="connsiteX27" fmla="*/ 515007 w 3857297"/>
              <a:gd name="connsiteY27" fmla="*/ 5213131 h 5797984"/>
              <a:gd name="connsiteX28" fmla="*/ 620110 w 3857297"/>
              <a:gd name="connsiteY28" fmla="*/ 5171090 h 5797984"/>
              <a:gd name="connsiteX29" fmla="*/ 693681 w 3857297"/>
              <a:gd name="connsiteY29" fmla="*/ 4929352 h 5797984"/>
              <a:gd name="connsiteX30" fmla="*/ 735724 w 3857297"/>
              <a:gd name="connsiteY30" fmla="*/ 4572000 h 5797984"/>
              <a:gd name="connsiteX31" fmla="*/ 882868 w 3857297"/>
              <a:gd name="connsiteY31" fmla="*/ 4014952 h 5797984"/>
              <a:gd name="connsiteX32" fmla="*/ 945931 w 3857297"/>
              <a:gd name="connsiteY32" fmla="*/ 4824249 h 5797984"/>
              <a:gd name="connsiteX33" fmla="*/ 966952 w 3857297"/>
              <a:gd name="connsiteY33" fmla="*/ 4981903 h 5797984"/>
              <a:gd name="connsiteX34" fmla="*/ 1082566 w 3857297"/>
              <a:gd name="connsiteY34" fmla="*/ 5108026 h 5797984"/>
              <a:gd name="connsiteX35" fmla="*/ 1219199 w 3857297"/>
              <a:gd name="connsiteY35" fmla="*/ 5108028 h 5797984"/>
              <a:gd name="connsiteX36" fmla="*/ 1345324 w 3857297"/>
              <a:gd name="connsiteY36" fmla="*/ 5087007 h 5797984"/>
              <a:gd name="connsiteX37" fmla="*/ 1566041 w 3857297"/>
              <a:gd name="connsiteY37" fmla="*/ 4614041 h 5797984"/>
              <a:gd name="connsiteX38" fmla="*/ 1671145 w 3857297"/>
              <a:gd name="connsiteY38" fmla="*/ 4172608 h 5797984"/>
              <a:gd name="connsiteX39" fmla="*/ 2049518 w 3857297"/>
              <a:gd name="connsiteY39" fmla="*/ 4078013 h 5797984"/>
              <a:gd name="connsiteX40" fmla="*/ 2165131 w 3857297"/>
              <a:gd name="connsiteY40" fmla="*/ 4529960 h 5797984"/>
              <a:gd name="connsiteX41" fmla="*/ 2207172 w 3857297"/>
              <a:gd name="connsiteY41" fmla="*/ 4950373 h 5797984"/>
              <a:gd name="connsiteX42" fmla="*/ 2259724 w 3857297"/>
              <a:gd name="connsiteY42" fmla="*/ 5108028 h 5797984"/>
              <a:gd name="connsiteX43" fmla="*/ 2312277 w 3857297"/>
              <a:gd name="connsiteY43" fmla="*/ 5360274 h 5797984"/>
              <a:gd name="connsiteX44" fmla="*/ 2427890 w 3857297"/>
              <a:gd name="connsiteY44" fmla="*/ 5528443 h 5797984"/>
              <a:gd name="connsiteX45" fmla="*/ 2532993 w 3857297"/>
              <a:gd name="connsiteY45" fmla="*/ 5559974 h 5797984"/>
              <a:gd name="connsiteX46" fmla="*/ 2680138 w 3857297"/>
              <a:gd name="connsiteY46" fmla="*/ 5528441 h 5797984"/>
              <a:gd name="connsiteX47" fmla="*/ 2669627 w 3857297"/>
              <a:gd name="connsiteY47" fmla="*/ 5423339 h 5797984"/>
              <a:gd name="connsiteX48" fmla="*/ 2659117 w 3857297"/>
              <a:gd name="connsiteY48" fmla="*/ 5423338 h 5797984"/>
              <a:gd name="connsiteX49" fmla="*/ 2690648 w 3857297"/>
              <a:gd name="connsiteY49" fmla="*/ 5044965 h 5797984"/>
              <a:gd name="connsiteX50" fmla="*/ 2690648 w 3857297"/>
              <a:gd name="connsiteY50" fmla="*/ 4740165 h 5797984"/>
              <a:gd name="connsiteX51" fmla="*/ 2858814 w 3857297"/>
              <a:gd name="connsiteY51" fmla="*/ 3983421 h 5797984"/>
              <a:gd name="connsiteX52" fmla="*/ 3153102 w 3857297"/>
              <a:gd name="connsiteY52" fmla="*/ 4277711 h 5797984"/>
              <a:gd name="connsiteX53" fmla="*/ 2911365 w 3857297"/>
              <a:gd name="connsiteY53" fmla="*/ 5234151 h 5797984"/>
              <a:gd name="connsiteX54" fmla="*/ 2953407 w 3857297"/>
              <a:gd name="connsiteY54" fmla="*/ 5675587 h 5797984"/>
              <a:gd name="connsiteX55" fmla="*/ 3132082 w 3857297"/>
              <a:gd name="connsiteY55" fmla="*/ 5633544 h 5797984"/>
              <a:gd name="connsiteX56" fmla="*/ 3289737 w 3857297"/>
              <a:gd name="connsiteY56" fmla="*/ 5780691 h 5797984"/>
              <a:gd name="connsiteX57" fmla="*/ 3468413 w 3857297"/>
              <a:gd name="connsiteY57" fmla="*/ 5717627 h 5797984"/>
              <a:gd name="connsiteX58" fmla="*/ 3605049 w 3857297"/>
              <a:gd name="connsiteY58" fmla="*/ 5644055 h 5797984"/>
              <a:gd name="connsiteX59" fmla="*/ 3773215 w 3857297"/>
              <a:gd name="connsiteY59" fmla="*/ 5318235 h 5797984"/>
              <a:gd name="connsiteX60" fmla="*/ 3836277 w 3857297"/>
              <a:gd name="connsiteY60" fmla="*/ 4813738 h 5797984"/>
              <a:gd name="connsiteX61" fmla="*/ 3741682 w 3857297"/>
              <a:gd name="connsiteY61" fmla="*/ 4393325 h 5797984"/>
              <a:gd name="connsiteX62" fmla="*/ 3857297 w 3857297"/>
              <a:gd name="connsiteY62" fmla="*/ 4120055 h 5797984"/>
              <a:gd name="connsiteX63" fmla="*/ 3647090 w 3857297"/>
              <a:gd name="connsiteY63" fmla="*/ 3857297 h 5797984"/>
              <a:gd name="connsiteX64" fmla="*/ 3436883 w 3857297"/>
              <a:gd name="connsiteY64" fmla="*/ 3037490 h 5797984"/>
              <a:gd name="connsiteX65" fmla="*/ 3258207 w 3857297"/>
              <a:gd name="connsiteY65" fmla="*/ 2543504 h 5797984"/>
              <a:gd name="connsiteX66" fmla="*/ 3069021 w 3857297"/>
              <a:gd name="connsiteY66" fmla="*/ 2291255 h 5797984"/>
              <a:gd name="connsiteX67" fmla="*/ 2890345 w 3857297"/>
              <a:gd name="connsiteY67" fmla="*/ 1923393 h 5797984"/>
              <a:gd name="connsiteX68" fmla="*/ 2743200 w 3857297"/>
              <a:gd name="connsiteY68" fmla="*/ 1681655 h 5797984"/>
              <a:gd name="connsiteX69" fmla="*/ 2806262 w 3857297"/>
              <a:gd name="connsiteY69" fmla="*/ 1282262 h 5797984"/>
              <a:gd name="connsiteX70" fmla="*/ 2869324 w 3857297"/>
              <a:gd name="connsiteY70" fmla="*/ 1187669 h 5797984"/>
              <a:gd name="connsiteX71" fmla="*/ 2837793 w 3857297"/>
              <a:gd name="connsiteY71" fmla="*/ 1534511 h 5797984"/>
              <a:gd name="connsiteX72" fmla="*/ 2995448 w 3857297"/>
              <a:gd name="connsiteY72" fmla="*/ 1996966 h 5797984"/>
              <a:gd name="connsiteX73" fmla="*/ 3541986 w 3857297"/>
              <a:gd name="connsiteY73" fmla="*/ 2017986 h 5797984"/>
              <a:gd name="connsiteX74" fmla="*/ 3647090 w 3857297"/>
              <a:gd name="connsiteY74" fmla="*/ 1828800 h 5797984"/>
              <a:gd name="connsiteX75" fmla="*/ 3415862 w 3857297"/>
              <a:gd name="connsiteY75" fmla="*/ 1597573 h 5797984"/>
              <a:gd name="connsiteX76" fmla="*/ 3636579 w 3857297"/>
              <a:gd name="connsiteY76" fmla="*/ 1219200 h 5797984"/>
              <a:gd name="connsiteX77" fmla="*/ 3573517 w 3857297"/>
              <a:gd name="connsiteY77" fmla="*/ 630621 h 5797984"/>
              <a:gd name="connsiteX78" fmla="*/ 3499945 w 3857297"/>
              <a:gd name="connsiteY78" fmla="*/ 515007 h 5797984"/>
              <a:gd name="connsiteX79" fmla="*/ 3048000 w 3857297"/>
              <a:gd name="connsiteY79" fmla="*/ 283780 h 5797984"/>
              <a:gd name="connsiteX80" fmla="*/ 2795752 w 3857297"/>
              <a:gd name="connsiteY80" fmla="*/ 231228 h 5797984"/>
              <a:gd name="connsiteX81" fmla="*/ 2585545 w 3857297"/>
              <a:gd name="connsiteY81" fmla="*/ 42042 h 5797984"/>
              <a:gd name="connsiteX82" fmla="*/ 2448910 w 3857297"/>
              <a:gd name="connsiteY82" fmla="*/ 31532 h 5797984"/>
              <a:gd name="connsiteX83" fmla="*/ 2301765 w 3857297"/>
              <a:gd name="connsiteY83" fmla="*/ 294290 h 5797984"/>
              <a:gd name="connsiteX84" fmla="*/ 2102069 w 3857297"/>
              <a:gd name="connsiteY84" fmla="*/ 493986 h 5797984"/>
              <a:gd name="connsiteX85" fmla="*/ 1807780 w 3857297"/>
              <a:gd name="connsiteY85" fmla="*/ 588580 h 5797984"/>
              <a:gd name="connsiteX86" fmla="*/ 1576552 w 3857297"/>
              <a:gd name="connsiteY86" fmla="*/ 620110 h 5797984"/>
              <a:gd name="connsiteX87" fmla="*/ 1387366 w 3857297"/>
              <a:gd name="connsiteY87" fmla="*/ 388883 h 5797984"/>
              <a:gd name="connsiteX88" fmla="*/ 1250731 w 3857297"/>
              <a:gd name="connsiteY88" fmla="*/ 73572 h 5797984"/>
              <a:gd name="connsiteX89" fmla="*/ 1103586 w 3857297"/>
              <a:gd name="connsiteY89" fmla="*/ 0 h 5797984"/>
              <a:gd name="connsiteX0" fmla="*/ 1103586 w 3857297"/>
              <a:gd name="connsiteY0" fmla="*/ 0 h 5797984"/>
              <a:gd name="connsiteX1" fmla="*/ 914400 w 3857297"/>
              <a:gd name="connsiteY1" fmla="*/ 388883 h 5797984"/>
              <a:gd name="connsiteX2" fmla="*/ 378372 w 3857297"/>
              <a:gd name="connsiteY2" fmla="*/ 536028 h 5797984"/>
              <a:gd name="connsiteX3" fmla="*/ 63062 w 3857297"/>
              <a:gd name="connsiteY3" fmla="*/ 819807 h 5797984"/>
              <a:gd name="connsiteX4" fmla="*/ 63062 w 3857297"/>
              <a:gd name="connsiteY4" fmla="*/ 1093076 h 5797984"/>
              <a:gd name="connsiteX5" fmla="*/ 273269 w 3857297"/>
              <a:gd name="connsiteY5" fmla="*/ 1492469 h 5797984"/>
              <a:gd name="connsiteX6" fmla="*/ 378373 w 3857297"/>
              <a:gd name="connsiteY6" fmla="*/ 1660634 h 5797984"/>
              <a:gd name="connsiteX7" fmla="*/ 409903 w 3857297"/>
              <a:gd name="connsiteY7" fmla="*/ 1870841 h 5797984"/>
              <a:gd name="connsiteX8" fmla="*/ 609600 w 3857297"/>
              <a:gd name="connsiteY8" fmla="*/ 1923394 h 5797984"/>
              <a:gd name="connsiteX9" fmla="*/ 798786 w 3857297"/>
              <a:gd name="connsiteY9" fmla="*/ 1671145 h 5797984"/>
              <a:gd name="connsiteX10" fmla="*/ 735724 w 3857297"/>
              <a:gd name="connsiteY10" fmla="*/ 1250731 h 5797984"/>
              <a:gd name="connsiteX11" fmla="*/ 651641 w 3857297"/>
              <a:gd name="connsiteY11" fmla="*/ 1051035 h 5797984"/>
              <a:gd name="connsiteX12" fmla="*/ 830317 w 3857297"/>
              <a:gd name="connsiteY12" fmla="*/ 1008993 h 5797984"/>
              <a:gd name="connsiteX13" fmla="*/ 998483 w 3857297"/>
              <a:gd name="connsiteY13" fmla="*/ 1481959 h 5797984"/>
              <a:gd name="connsiteX14" fmla="*/ 1030014 w 3857297"/>
              <a:gd name="connsiteY14" fmla="*/ 1891862 h 5797984"/>
              <a:gd name="connsiteX15" fmla="*/ 977462 w 3857297"/>
              <a:gd name="connsiteY15" fmla="*/ 2364828 h 5797984"/>
              <a:gd name="connsiteX16" fmla="*/ 399393 w 3857297"/>
              <a:gd name="connsiteY16" fmla="*/ 3499945 h 5797984"/>
              <a:gd name="connsiteX17" fmla="*/ 325821 w 3857297"/>
              <a:gd name="connsiteY17" fmla="*/ 3626070 h 5797984"/>
              <a:gd name="connsiteX18" fmla="*/ 336331 w 3857297"/>
              <a:gd name="connsiteY18" fmla="*/ 3710152 h 5797984"/>
              <a:gd name="connsiteX19" fmla="*/ 304800 w 3857297"/>
              <a:gd name="connsiteY19" fmla="*/ 3815255 h 5797984"/>
              <a:gd name="connsiteX20" fmla="*/ 241738 w 3857297"/>
              <a:gd name="connsiteY20" fmla="*/ 4025462 h 5797984"/>
              <a:gd name="connsiteX21" fmla="*/ 105104 w 3857297"/>
              <a:gd name="connsiteY21" fmla="*/ 4498427 h 5797984"/>
              <a:gd name="connsiteX22" fmla="*/ 0 w 3857297"/>
              <a:gd name="connsiteY22" fmla="*/ 4834759 h 5797984"/>
              <a:gd name="connsiteX23" fmla="*/ 31531 w 3857297"/>
              <a:gd name="connsiteY23" fmla="*/ 5097517 h 5797984"/>
              <a:gd name="connsiteX24" fmla="*/ 136635 w 3857297"/>
              <a:gd name="connsiteY24" fmla="*/ 5192110 h 5797984"/>
              <a:gd name="connsiteX25" fmla="*/ 199696 w 3857297"/>
              <a:gd name="connsiteY25" fmla="*/ 5255172 h 5797984"/>
              <a:gd name="connsiteX26" fmla="*/ 409904 w 3857297"/>
              <a:gd name="connsiteY26" fmla="*/ 5223643 h 5797984"/>
              <a:gd name="connsiteX27" fmla="*/ 515007 w 3857297"/>
              <a:gd name="connsiteY27" fmla="*/ 5213131 h 5797984"/>
              <a:gd name="connsiteX28" fmla="*/ 620110 w 3857297"/>
              <a:gd name="connsiteY28" fmla="*/ 5171090 h 5797984"/>
              <a:gd name="connsiteX29" fmla="*/ 693681 w 3857297"/>
              <a:gd name="connsiteY29" fmla="*/ 4929352 h 5797984"/>
              <a:gd name="connsiteX30" fmla="*/ 735724 w 3857297"/>
              <a:gd name="connsiteY30" fmla="*/ 4572000 h 5797984"/>
              <a:gd name="connsiteX31" fmla="*/ 882868 w 3857297"/>
              <a:gd name="connsiteY31" fmla="*/ 4014952 h 5797984"/>
              <a:gd name="connsiteX32" fmla="*/ 945931 w 3857297"/>
              <a:gd name="connsiteY32" fmla="*/ 4824249 h 5797984"/>
              <a:gd name="connsiteX33" fmla="*/ 966952 w 3857297"/>
              <a:gd name="connsiteY33" fmla="*/ 4981903 h 5797984"/>
              <a:gd name="connsiteX34" fmla="*/ 1082566 w 3857297"/>
              <a:gd name="connsiteY34" fmla="*/ 5108026 h 5797984"/>
              <a:gd name="connsiteX35" fmla="*/ 1219199 w 3857297"/>
              <a:gd name="connsiteY35" fmla="*/ 5108028 h 5797984"/>
              <a:gd name="connsiteX36" fmla="*/ 1345324 w 3857297"/>
              <a:gd name="connsiteY36" fmla="*/ 5087007 h 5797984"/>
              <a:gd name="connsiteX37" fmla="*/ 1566041 w 3857297"/>
              <a:gd name="connsiteY37" fmla="*/ 4614041 h 5797984"/>
              <a:gd name="connsiteX38" fmla="*/ 1671145 w 3857297"/>
              <a:gd name="connsiteY38" fmla="*/ 4172608 h 5797984"/>
              <a:gd name="connsiteX39" fmla="*/ 2049518 w 3857297"/>
              <a:gd name="connsiteY39" fmla="*/ 4078013 h 5797984"/>
              <a:gd name="connsiteX40" fmla="*/ 2165131 w 3857297"/>
              <a:gd name="connsiteY40" fmla="*/ 4529960 h 5797984"/>
              <a:gd name="connsiteX41" fmla="*/ 2207172 w 3857297"/>
              <a:gd name="connsiteY41" fmla="*/ 4950373 h 5797984"/>
              <a:gd name="connsiteX42" fmla="*/ 2259724 w 3857297"/>
              <a:gd name="connsiteY42" fmla="*/ 5108028 h 5797984"/>
              <a:gd name="connsiteX43" fmla="*/ 2312277 w 3857297"/>
              <a:gd name="connsiteY43" fmla="*/ 5360274 h 5797984"/>
              <a:gd name="connsiteX44" fmla="*/ 2427890 w 3857297"/>
              <a:gd name="connsiteY44" fmla="*/ 5528443 h 5797984"/>
              <a:gd name="connsiteX45" fmla="*/ 2532993 w 3857297"/>
              <a:gd name="connsiteY45" fmla="*/ 5559974 h 5797984"/>
              <a:gd name="connsiteX46" fmla="*/ 2680138 w 3857297"/>
              <a:gd name="connsiteY46" fmla="*/ 5528441 h 5797984"/>
              <a:gd name="connsiteX47" fmla="*/ 2669627 w 3857297"/>
              <a:gd name="connsiteY47" fmla="*/ 5423339 h 5797984"/>
              <a:gd name="connsiteX48" fmla="*/ 2659117 w 3857297"/>
              <a:gd name="connsiteY48" fmla="*/ 5423338 h 5797984"/>
              <a:gd name="connsiteX49" fmla="*/ 2690648 w 3857297"/>
              <a:gd name="connsiteY49" fmla="*/ 5044965 h 5797984"/>
              <a:gd name="connsiteX50" fmla="*/ 2690648 w 3857297"/>
              <a:gd name="connsiteY50" fmla="*/ 4740165 h 5797984"/>
              <a:gd name="connsiteX51" fmla="*/ 2858814 w 3857297"/>
              <a:gd name="connsiteY51" fmla="*/ 3983421 h 5797984"/>
              <a:gd name="connsiteX52" fmla="*/ 3153102 w 3857297"/>
              <a:gd name="connsiteY52" fmla="*/ 4277711 h 5797984"/>
              <a:gd name="connsiteX53" fmla="*/ 2911365 w 3857297"/>
              <a:gd name="connsiteY53" fmla="*/ 5234151 h 5797984"/>
              <a:gd name="connsiteX54" fmla="*/ 2953407 w 3857297"/>
              <a:gd name="connsiteY54" fmla="*/ 5675587 h 5797984"/>
              <a:gd name="connsiteX55" fmla="*/ 3132082 w 3857297"/>
              <a:gd name="connsiteY55" fmla="*/ 5633544 h 5797984"/>
              <a:gd name="connsiteX56" fmla="*/ 3289737 w 3857297"/>
              <a:gd name="connsiteY56" fmla="*/ 5780691 h 5797984"/>
              <a:gd name="connsiteX57" fmla="*/ 3468413 w 3857297"/>
              <a:gd name="connsiteY57" fmla="*/ 5717627 h 5797984"/>
              <a:gd name="connsiteX58" fmla="*/ 3605049 w 3857297"/>
              <a:gd name="connsiteY58" fmla="*/ 5644055 h 5797984"/>
              <a:gd name="connsiteX59" fmla="*/ 3773215 w 3857297"/>
              <a:gd name="connsiteY59" fmla="*/ 5318235 h 5797984"/>
              <a:gd name="connsiteX60" fmla="*/ 3836277 w 3857297"/>
              <a:gd name="connsiteY60" fmla="*/ 4813738 h 5797984"/>
              <a:gd name="connsiteX61" fmla="*/ 3741682 w 3857297"/>
              <a:gd name="connsiteY61" fmla="*/ 4393325 h 5797984"/>
              <a:gd name="connsiteX62" fmla="*/ 3857297 w 3857297"/>
              <a:gd name="connsiteY62" fmla="*/ 4120055 h 5797984"/>
              <a:gd name="connsiteX63" fmla="*/ 3699642 w 3857297"/>
              <a:gd name="connsiteY63" fmla="*/ 3804745 h 5797984"/>
              <a:gd name="connsiteX64" fmla="*/ 3436883 w 3857297"/>
              <a:gd name="connsiteY64" fmla="*/ 3037490 h 5797984"/>
              <a:gd name="connsiteX65" fmla="*/ 3258207 w 3857297"/>
              <a:gd name="connsiteY65" fmla="*/ 2543504 h 5797984"/>
              <a:gd name="connsiteX66" fmla="*/ 3069021 w 3857297"/>
              <a:gd name="connsiteY66" fmla="*/ 2291255 h 5797984"/>
              <a:gd name="connsiteX67" fmla="*/ 2890345 w 3857297"/>
              <a:gd name="connsiteY67" fmla="*/ 1923393 h 5797984"/>
              <a:gd name="connsiteX68" fmla="*/ 2743200 w 3857297"/>
              <a:gd name="connsiteY68" fmla="*/ 1681655 h 5797984"/>
              <a:gd name="connsiteX69" fmla="*/ 2806262 w 3857297"/>
              <a:gd name="connsiteY69" fmla="*/ 1282262 h 5797984"/>
              <a:gd name="connsiteX70" fmla="*/ 2869324 w 3857297"/>
              <a:gd name="connsiteY70" fmla="*/ 1187669 h 5797984"/>
              <a:gd name="connsiteX71" fmla="*/ 2837793 w 3857297"/>
              <a:gd name="connsiteY71" fmla="*/ 1534511 h 5797984"/>
              <a:gd name="connsiteX72" fmla="*/ 2995448 w 3857297"/>
              <a:gd name="connsiteY72" fmla="*/ 1996966 h 5797984"/>
              <a:gd name="connsiteX73" fmla="*/ 3541986 w 3857297"/>
              <a:gd name="connsiteY73" fmla="*/ 2017986 h 5797984"/>
              <a:gd name="connsiteX74" fmla="*/ 3647090 w 3857297"/>
              <a:gd name="connsiteY74" fmla="*/ 1828800 h 5797984"/>
              <a:gd name="connsiteX75" fmla="*/ 3415862 w 3857297"/>
              <a:gd name="connsiteY75" fmla="*/ 1597573 h 5797984"/>
              <a:gd name="connsiteX76" fmla="*/ 3636579 w 3857297"/>
              <a:gd name="connsiteY76" fmla="*/ 1219200 h 5797984"/>
              <a:gd name="connsiteX77" fmla="*/ 3573517 w 3857297"/>
              <a:gd name="connsiteY77" fmla="*/ 630621 h 5797984"/>
              <a:gd name="connsiteX78" fmla="*/ 3499945 w 3857297"/>
              <a:gd name="connsiteY78" fmla="*/ 515007 h 5797984"/>
              <a:gd name="connsiteX79" fmla="*/ 3048000 w 3857297"/>
              <a:gd name="connsiteY79" fmla="*/ 283780 h 5797984"/>
              <a:gd name="connsiteX80" fmla="*/ 2795752 w 3857297"/>
              <a:gd name="connsiteY80" fmla="*/ 231228 h 5797984"/>
              <a:gd name="connsiteX81" fmla="*/ 2585545 w 3857297"/>
              <a:gd name="connsiteY81" fmla="*/ 42042 h 5797984"/>
              <a:gd name="connsiteX82" fmla="*/ 2448910 w 3857297"/>
              <a:gd name="connsiteY82" fmla="*/ 31532 h 5797984"/>
              <a:gd name="connsiteX83" fmla="*/ 2301765 w 3857297"/>
              <a:gd name="connsiteY83" fmla="*/ 294290 h 5797984"/>
              <a:gd name="connsiteX84" fmla="*/ 2102069 w 3857297"/>
              <a:gd name="connsiteY84" fmla="*/ 493986 h 5797984"/>
              <a:gd name="connsiteX85" fmla="*/ 1807780 w 3857297"/>
              <a:gd name="connsiteY85" fmla="*/ 588580 h 5797984"/>
              <a:gd name="connsiteX86" fmla="*/ 1576552 w 3857297"/>
              <a:gd name="connsiteY86" fmla="*/ 620110 h 5797984"/>
              <a:gd name="connsiteX87" fmla="*/ 1387366 w 3857297"/>
              <a:gd name="connsiteY87" fmla="*/ 388883 h 5797984"/>
              <a:gd name="connsiteX88" fmla="*/ 1250731 w 3857297"/>
              <a:gd name="connsiteY88" fmla="*/ 73572 h 5797984"/>
              <a:gd name="connsiteX89" fmla="*/ 1103586 w 3857297"/>
              <a:gd name="connsiteY89" fmla="*/ 0 h 5797984"/>
              <a:gd name="connsiteX0" fmla="*/ 1103586 w 3857297"/>
              <a:gd name="connsiteY0" fmla="*/ 0 h 5797984"/>
              <a:gd name="connsiteX1" fmla="*/ 914400 w 3857297"/>
              <a:gd name="connsiteY1" fmla="*/ 388883 h 5797984"/>
              <a:gd name="connsiteX2" fmla="*/ 378372 w 3857297"/>
              <a:gd name="connsiteY2" fmla="*/ 536028 h 5797984"/>
              <a:gd name="connsiteX3" fmla="*/ 63062 w 3857297"/>
              <a:gd name="connsiteY3" fmla="*/ 819807 h 5797984"/>
              <a:gd name="connsiteX4" fmla="*/ 63062 w 3857297"/>
              <a:gd name="connsiteY4" fmla="*/ 1093076 h 5797984"/>
              <a:gd name="connsiteX5" fmla="*/ 273269 w 3857297"/>
              <a:gd name="connsiteY5" fmla="*/ 1492469 h 5797984"/>
              <a:gd name="connsiteX6" fmla="*/ 378373 w 3857297"/>
              <a:gd name="connsiteY6" fmla="*/ 1660634 h 5797984"/>
              <a:gd name="connsiteX7" fmla="*/ 409903 w 3857297"/>
              <a:gd name="connsiteY7" fmla="*/ 1870841 h 5797984"/>
              <a:gd name="connsiteX8" fmla="*/ 609600 w 3857297"/>
              <a:gd name="connsiteY8" fmla="*/ 1923394 h 5797984"/>
              <a:gd name="connsiteX9" fmla="*/ 798786 w 3857297"/>
              <a:gd name="connsiteY9" fmla="*/ 1671145 h 5797984"/>
              <a:gd name="connsiteX10" fmla="*/ 735724 w 3857297"/>
              <a:gd name="connsiteY10" fmla="*/ 1250731 h 5797984"/>
              <a:gd name="connsiteX11" fmla="*/ 651641 w 3857297"/>
              <a:gd name="connsiteY11" fmla="*/ 1051035 h 5797984"/>
              <a:gd name="connsiteX12" fmla="*/ 830317 w 3857297"/>
              <a:gd name="connsiteY12" fmla="*/ 1008993 h 5797984"/>
              <a:gd name="connsiteX13" fmla="*/ 998483 w 3857297"/>
              <a:gd name="connsiteY13" fmla="*/ 1481959 h 5797984"/>
              <a:gd name="connsiteX14" fmla="*/ 1030014 w 3857297"/>
              <a:gd name="connsiteY14" fmla="*/ 1891862 h 5797984"/>
              <a:gd name="connsiteX15" fmla="*/ 977462 w 3857297"/>
              <a:gd name="connsiteY15" fmla="*/ 2364828 h 5797984"/>
              <a:gd name="connsiteX16" fmla="*/ 399393 w 3857297"/>
              <a:gd name="connsiteY16" fmla="*/ 3499945 h 5797984"/>
              <a:gd name="connsiteX17" fmla="*/ 325821 w 3857297"/>
              <a:gd name="connsiteY17" fmla="*/ 3626070 h 5797984"/>
              <a:gd name="connsiteX18" fmla="*/ 336331 w 3857297"/>
              <a:gd name="connsiteY18" fmla="*/ 3710152 h 5797984"/>
              <a:gd name="connsiteX19" fmla="*/ 304800 w 3857297"/>
              <a:gd name="connsiteY19" fmla="*/ 3815255 h 5797984"/>
              <a:gd name="connsiteX20" fmla="*/ 241738 w 3857297"/>
              <a:gd name="connsiteY20" fmla="*/ 4025462 h 5797984"/>
              <a:gd name="connsiteX21" fmla="*/ 105104 w 3857297"/>
              <a:gd name="connsiteY21" fmla="*/ 4498427 h 5797984"/>
              <a:gd name="connsiteX22" fmla="*/ 0 w 3857297"/>
              <a:gd name="connsiteY22" fmla="*/ 4834759 h 5797984"/>
              <a:gd name="connsiteX23" fmla="*/ 31531 w 3857297"/>
              <a:gd name="connsiteY23" fmla="*/ 5097517 h 5797984"/>
              <a:gd name="connsiteX24" fmla="*/ 136635 w 3857297"/>
              <a:gd name="connsiteY24" fmla="*/ 5192110 h 5797984"/>
              <a:gd name="connsiteX25" fmla="*/ 199696 w 3857297"/>
              <a:gd name="connsiteY25" fmla="*/ 5255172 h 5797984"/>
              <a:gd name="connsiteX26" fmla="*/ 409904 w 3857297"/>
              <a:gd name="connsiteY26" fmla="*/ 5223643 h 5797984"/>
              <a:gd name="connsiteX27" fmla="*/ 515007 w 3857297"/>
              <a:gd name="connsiteY27" fmla="*/ 5213131 h 5797984"/>
              <a:gd name="connsiteX28" fmla="*/ 620110 w 3857297"/>
              <a:gd name="connsiteY28" fmla="*/ 5171090 h 5797984"/>
              <a:gd name="connsiteX29" fmla="*/ 693681 w 3857297"/>
              <a:gd name="connsiteY29" fmla="*/ 4929352 h 5797984"/>
              <a:gd name="connsiteX30" fmla="*/ 735724 w 3857297"/>
              <a:gd name="connsiteY30" fmla="*/ 4572000 h 5797984"/>
              <a:gd name="connsiteX31" fmla="*/ 882868 w 3857297"/>
              <a:gd name="connsiteY31" fmla="*/ 4014952 h 5797984"/>
              <a:gd name="connsiteX32" fmla="*/ 945931 w 3857297"/>
              <a:gd name="connsiteY32" fmla="*/ 4824249 h 5797984"/>
              <a:gd name="connsiteX33" fmla="*/ 966952 w 3857297"/>
              <a:gd name="connsiteY33" fmla="*/ 4981903 h 5797984"/>
              <a:gd name="connsiteX34" fmla="*/ 1082566 w 3857297"/>
              <a:gd name="connsiteY34" fmla="*/ 5108026 h 5797984"/>
              <a:gd name="connsiteX35" fmla="*/ 1219199 w 3857297"/>
              <a:gd name="connsiteY35" fmla="*/ 5108028 h 5797984"/>
              <a:gd name="connsiteX36" fmla="*/ 1345324 w 3857297"/>
              <a:gd name="connsiteY36" fmla="*/ 5087007 h 5797984"/>
              <a:gd name="connsiteX37" fmla="*/ 1566041 w 3857297"/>
              <a:gd name="connsiteY37" fmla="*/ 4614041 h 5797984"/>
              <a:gd name="connsiteX38" fmla="*/ 1671145 w 3857297"/>
              <a:gd name="connsiteY38" fmla="*/ 4172608 h 5797984"/>
              <a:gd name="connsiteX39" fmla="*/ 2049518 w 3857297"/>
              <a:gd name="connsiteY39" fmla="*/ 4078013 h 5797984"/>
              <a:gd name="connsiteX40" fmla="*/ 2165131 w 3857297"/>
              <a:gd name="connsiteY40" fmla="*/ 4529960 h 5797984"/>
              <a:gd name="connsiteX41" fmla="*/ 2207172 w 3857297"/>
              <a:gd name="connsiteY41" fmla="*/ 4950373 h 5797984"/>
              <a:gd name="connsiteX42" fmla="*/ 2259724 w 3857297"/>
              <a:gd name="connsiteY42" fmla="*/ 5108028 h 5797984"/>
              <a:gd name="connsiteX43" fmla="*/ 2312277 w 3857297"/>
              <a:gd name="connsiteY43" fmla="*/ 5360274 h 5797984"/>
              <a:gd name="connsiteX44" fmla="*/ 2427890 w 3857297"/>
              <a:gd name="connsiteY44" fmla="*/ 5528443 h 5797984"/>
              <a:gd name="connsiteX45" fmla="*/ 2532993 w 3857297"/>
              <a:gd name="connsiteY45" fmla="*/ 5559974 h 5797984"/>
              <a:gd name="connsiteX46" fmla="*/ 2680138 w 3857297"/>
              <a:gd name="connsiteY46" fmla="*/ 5528441 h 5797984"/>
              <a:gd name="connsiteX47" fmla="*/ 2669627 w 3857297"/>
              <a:gd name="connsiteY47" fmla="*/ 5423339 h 5797984"/>
              <a:gd name="connsiteX48" fmla="*/ 2659117 w 3857297"/>
              <a:gd name="connsiteY48" fmla="*/ 5423338 h 5797984"/>
              <a:gd name="connsiteX49" fmla="*/ 2690648 w 3857297"/>
              <a:gd name="connsiteY49" fmla="*/ 5044965 h 5797984"/>
              <a:gd name="connsiteX50" fmla="*/ 2690648 w 3857297"/>
              <a:gd name="connsiteY50" fmla="*/ 4740165 h 5797984"/>
              <a:gd name="connsiteX51" fmla="*/ 2858814 w 3857297"/>
              <a:gd name="connsiteY51" fmla="*/ 3983421 h 5797984"/>
              <a:gd name="connsiteX52" fmla="*/ 3153102 w 3857297"/>
              <a:gd name="connsiteY52" fmla="*/ 4277711 h 5797984"/>
              <a:gd name="connsiteX53" fmla="*/ 2911365 w 3857297"/>
              <a:gd name="connsiteY53" fmla="*/ 5234151 h 5797984"/>
              <a:gd name="connsiteX54" fmla="*/ 2953407 w 3857297"/>
              <a:gd name="connsiteY54" fmla="*/ 5675587 h 5797984"/>
              <a:gd name="connsiteX55" fmla="*/ 3132082 w 3857297"/>
              <a:gd name="connsiteY55" fmla="*/ 5633544 h 5797984"/>
              <a:gd name="connsiteX56" fmla="*/ 3289737 w 3857297"/>
              <a:gd name="connsiteY56" fmla="*/ 5780691 h 5797984"/>
              <a:gd name="connsiteX57" fmla="*/ 3468413 w 3857297"/>
              <a:gd name="connsiteY57" fmla="*/ 5717627 h 5797984"/>
              <a:gd name="connsiteX58" fmla="*/ 3605049 w 3857297"/>
              <a:gd name="connsiteY58" fmla="*/ 5644055 h 5797984"/>
              <a:gd name="connsiteX59" fmla="*/ 3720664 w 3857297"/>
              <a:gd name="connsiteY59" fmla="*/ 5223642 h 5797984"/>
              <a:gd name="connsiteX60" fmla="*/ 3836277 w 3857297"/>
              <a:gd name="connsiteY60" fmla="*/ 4813738 h 5797984"/>
              <a:gd name="connsiteX61" fmla="*/ 3741682 w 3857297"/>
              <a:gd name="connsiteY61" fmla="*/ 4393325 h 5797984"/>
              <a:gd name="connsiteX62" fmla="*/ 3857297 w 3857297"/>
              <a:gd name="connsiteY62" fmla="*/ 4120055 h 5797984"/>
              <a:gd name="connsiteX63" fmla="*/ 3699642 w 3857297"/>
              <a:gd name="connsiteY63" fmla="*/ 3804745 h 5797984"/>
              <a:gd name="connsiteX64" fmla="*/ 3436883 w 3857297"/>
              <a:gd name="connsiteY64" fmla="*/ 3037490 h 5797984"/>
              <a:gd name="connsiteX65" fmla="*/ 3258207 w 3857297"/>
              <a:gd name="connsiteY65" fmla="*/ 2543504 h 5797984"/>
              <a:gd name="connsiteX66" fmla="*/ 3069021 w 3857297"/>
              <a:gd name="connsiteY66" fmla="*/ 2291255 h 5797984"/>
              <a:gd name="connsiteX67" fmla="*/ 2890345 w 3857297"/>
              <a:gd name="connsiteY67" fmla="*/ 1923393 h 5797984"/>
              <a:gd name="connsiteX68" fmla="*/ 2743200 w 3857297"/>
              <a:gd name="connsiteY68" fmla="*/ 1681655 h 5797984"/>
              <a:gd name="connsiteX69" fmla="*/ 2806262 w 3857297"/>
              <a:gd name="connsiteY69" fmla="*/ 1282262 h 5797984"/>
              <a:gd name="connsiteX70" fmla="*/ 2869324 w 3857297"/>
              <a:gd name="connsiteY70" fmla="*/ 1187669 h 5797984"/>
              <a:gd name="connsiteX71" fmla="*/ 2837793 w 3857297"/>
              <a:gd name="connsiteY71" fmla="*/ 1534511 h 5797984"/>
              <a:gd name="connsiteX72" fmla="*/ 2995448 w 3857297"/>
              <a:gd name="connsiteY72" fmla="*/ 1996966 h 5797984"/>
              <a:gd name="connsiteX73" fmla="*/ 3541986 w 3857297"/>
              <a:gd name="connsiteY73" fmla="*/ 2017986 h 5797984"/>
              <a:gd name="connsiteX74" fmla="*/ 3647090 w 3857297"/>
              <a:gd name="connsiteY74" fmla="*/ 1828800 h 5797984"/>
              <a:gd name="connsiteX75" fmla="*/ 3415862 w 3857297"/>
              <a:gd name="connsiteY75" fmla="*/ 1597573 h 5797984"/>
              <a:gd name="connsiteX76" fmla="*/ 3636579 w 3857297"/>
              <a:gd name="connsiteY76" fmla="*/ 1219200 h 5797984"/>
              <a:gd name="connsiteX77" fmla="*/ 3573517 w 3857297"/>
              <a:gd name="connsiteY77" fmla="*/ 630621 h 5797984"/>
              <a:gd name="connsiteX78" fmla="*/ 3499945 w 3857297"/>
              <a:gd name="connsiteY78" fmla="*/ 515007 h 5797984"/>
              <a:gd name="connsiteX79" fmla="*/ 3048000 w 3857297"/>
              <a:gd name="connsiteY79" fmla="*/ 283780 h 5797984"/>
              <a:gd name="connsiteX80" fmla="*/ 2795752 w 3857297"/>
              <a:gd name="connsiteY80" fmla="*/ 231228 h 5797984"/>
              <a:gd name="connsiteX81" fmla="*/ 2585545 w 3857297"/>
              <a:gd name="connsiteY81" fmla="*/ 42042 h 5797984"/>
              <a:gd name="connsiteX82" fmla="*/ 2448910 w 3857297"/>
              <a:gd name="connsiteY82" fmla="*/ 31532 h 5797984"/>
              <a:gd name="connsiteX83" fmla="*/ 2301765 w 3857297"/>
              <a:gd name="connsiteY83" fmla="*/ 294290 h 5797984"/>
              <a:gd name="connsiteX84" fmla="*/ 2102069 w 3857297"/>
              <a:gd name="connsiteY84" fmla="*/ 493986 h 5797984"/>
              <a:gd name="connsiteX85" fmla="*/ 1807780 w 3857297"/>
              <a:gd name="connsiteY85" fmla="*/ 588580 h 5797984"/>
              <a:gd name="connsiteX86" fmla="*/ 1576552 w 3857297"/>
              <a:gd name="connsiteY86" fmla="*/ 620110 h 5797984"/>
              <a:gd name="connsiteX87" fmla="*/ 1387366 w 3857297"/>
              <a:gd name="connsiteY87" fmla="*/ 388883 h 5797984"/>
              <a:gd name="connsiteX88" fmla="*/ 1250731 w 3857297"/>
              <a:gd name="connsiteY88" fmla="*/ 73572 h 5797984"/>
              <a:gd name="connsiteX89" fmla="*/ 1103586 w 3857297"/>
              <a:gd name="connsiteY89" fmla="*/ 0 h 5797984"/>
              <a:gd name="connsiteX0" fmla="*/ 1103586 w 3857297"/>
              <a:gd name="connsiteY0" fmla="*/ 0 h 5797984"/>
              <a:gd name="connsiteX1" fmla="*/ 914400 w 3857297"/>
              <a:gd name="connsiteY1" fmla="*/ 388883 h 5797984"/>
              <a:gd name="connsiteX2" fmla="*/ 378372 w 3857297"/>
              <a:gd name="connsiteY2" fmla="*/ 536028 h 5797984"/>
              <a:gd name="connsiteX3" fmla="*/ 63062 w 3857297"/>
              <a:gd name="connsiteY3" fmla="*/ 819807 h 5797984"/>
              <a:gd name="connsiteX4" fmla="*/ 63062 w 3857297"/>
              <a:gd name="connsiteY4" fmla="*/ 1093076 h 5797984"/>
              <a:gd name="connsiteX5" fmla="*/ 273269 w 3857297"/>
              <a:gd name="connsiteY5" fmla="*/ 1492469 h 5797984"/>
              <a:gd name="connsiteX6" fmla="*/ 378373 w 3857297"/>
              <a:gd name="connsiteY6" fmla="*/ 1660634 h 5797984"/>
              <a:gd name="connsiteX7" fmla="*/ 409903 w 3857297"/>
              <a:gd name="connsiteY7" fmla="*/ 1870841 h 5797984"/>
              <a:gd name="connsiteX8" fmla="*/ 609600 w 3857297"/>
              <a:gd name="connsiteY8" fmla="*/ 1923394 h 5797984"/>
              <a:gd name="connsiteX9" fmla="*/ 798786 w 3857297"/>
              <a:gd name="connsiteY9" fmla="*/ 1671145 h 5797984"/>
              <a:gd name="connsiteX10" fmla="*/ 735724 w 3857297"/>
              <a:gd name="connsiteY10" fmla="*/ 1250731 h 5797984"/>
              <a:gd name="connsiteX11" fmla="*/ 651641 w 3857297"/>
              <a:gd name="connsiteY11" fmla="*/ 1051035 h 5797984"/>
              <a:gd name="connsiteX12" fmla="*/ 830317 w 3857297"/>
              <a:gd name="connsiteY12" fmla="*/ 1008993 h 5797984"/>
              <a:gd name="connsiteX13" fmla="*/ 998483 w 3857297"/>
              <a:gd name="connsiteY13" fmla="*/ 1481959 h 5797984"/>
              <a:gd name="connsiteX14" fmla="*/ 1030014 w 3857297"/>
              <a:gd name="connsiteY14" fmla="*/ 1891862 h 5797984"/>
              <a:gd name="connsiteX15" fmla="*/ 977462 w 3857297"/>
              <a:gd name="connsiteY15" fmla="*/ 2364828 h 5797984"/>
              <a:gd name="connsiteX16" fmla="*/ 399393 w 3857297"/>
              <a:gd name="connsiteY16" fmla="*/ 3499945 h 5797984"/>
              <a:gd name="connsiteX17" fmla="*/ 325821 w 3857297"/>
              <a:gd name="connsiteY17" fmla="*/ 3626070 h 5797984"/>
              <a:gd name="connsiteX18" fmla="*/ 336331 w 3857297"/>
              <a:gd name="connsiteY18" fmla="*/ 3710152 h 5797984"/>
              <a:gd name="connsiteX19" fmla="*/ 304800 w 3857297"/>
              <a:gd name="connsiteY19" fmla="*/ 3815255 h 5797984"/>
              <a:gd name="connsiteX20" fmla="*/ 241738 w 3857297"/>
              <a:gd name="connsiteY20" fmla="*/ 4025462 h 5797984"/>
              <a:gd name="connsiteX21" fmla="*/ 105104 w 3857297"/>
              <a:gd name="connsiteY21" fmla="*/ 4498427 h 5797984"/>
              <a:gd name="connsiteX22" fmla="*/ 0 w 3857297"/>
              <a:gd name="connsiteY22" fmla="*/ 4834759 h 5797984"/>
              <a:gd name="connsiteX23" fmla="*/ 31531 w 3857297"/>
              <a:gd name="connsiteY23" fmla="*/ 5097517 h 5797984"/>
              <a:gd name="connsiteX24" fmla="*/ 136635 w 3857297"/>
              <a:gd name="connsiteY24" fmla="*/ 5192110 h 5797984"/>
              <a:gd name="connsiteX25" fmla="*/ 199696 w 3857297"/>
              <a:gd name="connsiteY25" fmla="*/ 5255172 h 5797984"/>
              <a:gd name="connsiteX26" fmla="*/ 409904 w 3857297"/>
              <a:gd name="connsiteY26" fmla="*/ 5223643 h 5797984"/>
              <a:gd name="connsiteX27" fmla="*/ 515007 w 3857297"/>
              <a:gd name="connsiteY27" fmla="*/ 5213131 h 5797984"/>
              <a:gd name="connsiteX28" fmla="*/ 620110 w 3857297"/>
              <a:gd name="connsiteY28" fmla="*/ 5171090 h 5797984"/>
              <a:gd name="connsiteX29" fmla="*/ 693681 w 3857297"/>
              <a:gd name="connsiteY29" fmla="*/ 4929352 h 5797984"/>
              <a:gd name="connsiteX30" fmla="*/ 735724 w 3857297"/>
              <a:gd name="connsiteY30" fmla="*/ 4572000 h 5797984"/>
              <a:gd name="connsiteX31" fmla="*/ 882868 w 3857297"/>
              <a:gd name="connsiteY31" fmla="*/ 4014952 h 5797984"/>
              <a:gd name="connsiteX32" fmla="*/ 945931 w 3857297"/>
              <a:gd name="connsiteY32" fmla="*/ 4824249 h 5797984"/>
              <a:gd name="connsiteX33" fmla="*/ 966952 w 3857297"/>
              <a:gd name="connsiteY33" fmla="*/ 4981903 h 5797984"/>
              <a:gd name="connsiteX34" fmla="*/ 1082566 w 3857297"/>
              <a:gd name="connsiteY34" fmla="*/ 5108026 h 5797984"/>
              <a:gd name="connsiteX35" fmla="*/ 1219199 w 3857297"/>
              <a:gd name="connsiteY35" fmla="*/ 5108028 h 5797984"/>
              <a:gd name="connsiteX36" fmla="*/ 1345324 w 3857297"/>
              <a:gd name="connsiteY36" fmla="*/ 5087007 h 5797984"/>
              <a:gd name="connsiteX37" fmla="*/ 1566041 w 3857297"/>
              <a:gd name="connsiteY37" fmla="*/ 4614041 h 5797984"/>
              <a:gd name="connsiteX38" fmla="*/ 1671145 w 3857297"/>
              <a:gd name="connsiteY38" fmla="*/ 4172608 h 5797984"/>
              <a:gd name="connsiteX39" fmla="*/ 2049518 w 3857297"/>
              <a:gd name="connsiteY39" fmla="*/ 4078013 h 5797984"/>
              <a:gd name="connsiteX40" fmla="*/ 2165131 w 3857297"/>
              <a:gd name="connsiteY40" fmla="*/ 4529960 h 5797984"/>
              <a:gd name="connsiteX41" fmla="*/ 2207172 w 3857297"/>
              <a:gd name="connsiteY41" fmla="*/ 4950373 h 5797984"/>
              <a:gd name="connsiteX42" fmla="*/ 2259724 w 3857297"/>
              <a:gd name="connsiteY42" fmla="*/ 5108028 h 5797984"/>
              <a:gd name="connsiteX43" fmla="*/ 2312277 w 3857297"/>
              <a:gd name="connsiteY43" fmla="*/ 5360274 h 5797984"/>
              <a:gd name="connsiteX44" fmla="*/ 2427890 w 3857297"/>
              <a:gd name="connsiteY44" fmla="*/ 5528443 h 5797984"/>
              <a:gd name="connsiteX45" fmla="*/ 2532993 w 3857297"/>
              <a:gd name="connsiteY45" fmla="*/ 5559974 h 5797984"/>
              <a:gd name="connsiteX46" fmla="*/ 2680138 w 3857297"/>
              <a:gd name="connsiteY46" fmla="*/ 5528441 h 5797984"/>
              <a:gd name="connsiteX47" fmla="*/ 2669627 w 3857297"/>
              <a:gd name="connsiteY47" fmla="*/ 5423339 h 5797984"/>
              <a:gd name="connsiteX48" fmla="*/ 2659117 w 3857297"/>
              <a:gd name="connsiteY48" fmla="*/ 5423338 h 5797984"/>
              <a:gd name="connsiteX49" fmla="*/ 2690648 w 3857297"/>
              <a:gd name="connsiteY49" fmla="*/ 5044965 h 5797984"/>
              <a:gd name="connsiteX50" fmla="*/ 2690648 w 3857297"/>
              <a:gd name="connsiteY50" fmla="*/ 4740165 h 5797984"/>
              <a:gd name="connsiteX51" fmla="*/ 2858814 w 3857297"/>
              <a:gd name="connsiteY51" fmla="*/ 3983421 h 5797984"/>
              <a:gd name="connsiteX52" fmla="*/ 3153102 w 3857297"/>
              <a:gd name="connsiteY52" fmla="*/ 4277711 h 5797984"/>
              <a:gd name="connsiteX53" fmla="*/ 2911365 w 3857297"/>
              <a:gd name="connsiteY53" fmla="*/ 5234151 h 5797984"/>
              <a:gd name="connsiteX54" fmla="*/ 2953407 w 3857297"/>
              <a:gd name="connsiteY54" fmla="*/ 5675587 h 5797984"/>
              <a:gd name="connsiteX55" fmla="*/ 3132082 w 3857297"/>
              <a:gd name="connsiteY55" fmla="*/ 5633544 h 5797984"/>
              <a:gd name="connsiteX56" fmla="*/ 3289737 w 3857297"/>
              <a:gd name="connsiteY56" fmla="*/ 5780691 h 5797984"/>
              <a:gd name="connsiteX57" fmla="*/ 3468413 w 3857297"/>
              <a:gd name="connsiteY57" fmla="*/ 5717627 h 5797984"/>
              <a:gd name="connsiteX58" fmla="*/ 3584028 w 3857297"/>
              <a:gd name="connsiteY58" fmla="*/ 5528441 h 5797984"/>
              <a:gd name="connsiteX59" fmla="*/ 3720664 w 3857297"/>
              <a:gd name="connsiteY59" fmla="*/ 5223642 h 5797984"/>
              <a:gd name="connsiteX60" fmla="*/ 3836277 w 3857297"/>
              <a:gd name="connsiteY60" fmla="*/ 4813738 h 5797984"/>
              <a:gd name="connsiteX61" fmla="*/ 3741682 w 3857297"/>
              <a:gd name="connsiteY61" fmla="*/ 4393325 h 5797984"/>
              <a:gd name="connsiteX62" fmla="*/ 3857297 w 3857297"/>
              <a:gd name="connsiteY62" fmla="*/ 4120055 h 5797984"/>
              <a:gd name="connsiteX63" fmla="*/ 3699642 w 3857297"/>
              <a:gd name="connsiteY63" fmla="*/ 3804745 h 5797984"/>
              <a:gd name="connsiteX64" fmla="*/ 3436883 w 3857297"/>
              <a:gd name="connsiteY64" fmla="*/ 3037490 h 5797984"/>
              <a:gd name="connsiteX65" fmla="*/ 3258207 w 3857297"/>
              <a:gd name="connsiteY65" fmla="*/ 2543504 h 5797984"/>
              <a:gd name="connsiteX66" fmla="*/ 3069021 w 3857297"/>
              <a:gd name="connsiteY66" fmla="*/ 2291255 h 5797984"/>
              <a:gd name="connsiteX67" fmla="*/ 2890345 w 3857297"/>
              <a:gd name="connsiteY67" fmla="*/ 1923393 h 5797984"/>
              <a:gd name="connsiteX68" fmla="*/ 2743200 w 3857297"/>
              <a:gd name="connsiteY68" fmla="*/ 1681655 h 5797984"/>
              <a:gd name="connsiteX69" fmla="*/ 2806262 w 3857297"/>
              <a:gd name="connsiteY69" fmla="*/ 1282262 h 5797984"/>
              <a:gd name="connsiteX70" fmla="*/ 2869324 w 3857297"/>
              <a:gd name="connsiteY70" fmla="*/ 1187669 h 5797984"/>
              <a:gd name="connsiteX71" fmla="*/ 2837793 w 3857297"/>
              <a:gd name="connsiteY71" fmla="*/ 1534511 h 5797984"/>
              <a:gd name="connsiteX72" fmla="*/ 2995448 w 3857297"/>
              <a:gd name="connsiteY72" fmla="*/ 1996966 h 5797984"/>
              <a:gd name="connsiteX73" fmla="*/ 3541986 w 3857297"/>
              <a:gd name="connsiteY73" fmla="*/ 2017986 h 5797984"/>
              <a:gd name="connsiteX74" fmla="*/ 3647090 w 3857297"/>
              <a:gd name="connsiteY74" fmla="*/ 1828800 h 5797984"/>
              <a:gd name="connsiteX75" fmla="*/ 3415862 w 3857297"/>
              <a:gd name="connsiteY75" fmla="*/ 1597573 h 5797984"/>
              <a:gd name="connsiteX76" fmla="*/ 3636579 w 3857297"/>
              <a:gd name="connsiteY76" fmla="*/ 1219200 h 5797984"/>
              <a:gd name="connsiteX77" fmla="*/ 3573517 w 3857297"/>
              <a:gd name="connsiteY77" fmla="*/ 630621 h 5797984"/>
              <a:gd name="connsiteX78" fmla="*/ 3499945 w 3857297"/>
              <a:gd name="connsiteY78" fmla="*/ 515007 h 5797984"/>
              <a:gd name="connsiteX79" fmla="*/ 3048000 w 3857297"/>
              <a:gd name="connsiteY79" fmla="*/ 283780 h 5797984"/>
              <a:gd name="connsiteX80" fmla="*/ 2795752 w 3857297"/>
              <a:gd name="connsiteY80" fmla="*/ 231228 h 5797984"/>
              <a:gd name="connsiteX81" fmla="*/ 2585545 w 3857297"/>
              <a:gd name="connsiteY81" fmla="*/ 42042 h 5797984"/>
              <a:gd name="connsiteX82" fmla="*/ 2448910 w 3857297"/>
              <a:gd name="connsiteY82" fmla="*/ 31532 h 5797984"/>
              <a:gd name="connsiteX83" fmla="*/ 2301765 w 3857297"/>
              <a:gd name="connsiteY83" fmla="*/ 294290 h 5797984"/>
              <a:gd name="connsiteX84" fmla="*/ 2102069 w 3857297"/>
              <a:gd name="connsiteY84" fmla="*/ 493986 h 5797984"/>
              <a:gd name="connsiteX85" fmla="*/ 1807780 w 3857297"/>
              <a:gd name="connsiteY85" fmla="*/ 588580 h 5797984"/>
              <a:gd name="connsiteX86" fmla="*/ 1576552 w 3857297"/>
              <a:gd name="connsiteY86" fmla="*/ 620110 h 5797984"/>
              <a:gd name="connsiteX87" fmla="*/ 1387366 w 3857297"/>
              <a:gd name="connsiteY87" fmla="*/ 388883 h 5797984"/>
              <a:gd name="connsiteX88" fmla="*/ 1250731 w 3857297"/>
              <a:gd name="connsiteY88" fmla="*/ 73572 h 5797984"/>
              <a:gd name="connsiteX89" fmla="*/ 1103586 w 3857297"/>
              <a:gd name="connsiteY89" fmla="*/ 0 h 5797984"/>
              <a:gd name="connsiteX0" fmla="*/ 1103586 w 3857297"/>
              <a:gd name="connsiteY0" fmla="*/ 0 h 5780691"/>
              <a:gd name="connsiteX1" fmla="*/ 914400 w 3857297"/>
              <a:gd name="connsiteY1" fmla="*/ 388883 h 5780691"/>
              <a:gd name="connsiteX2" fmla="*/ 378372 w 3857297"/>
              <a:gd name="connsiteY2" fmla="*/ 536028 h 5780691"/>
              <a:gd name="connsiteX3" fmla="*/ 63062 w 3857297"/>
              <a:gd name="connsiteY3" fmla="*/ 819807 h 5780691"/>
              <a:gd name="connsiteX4" fmla="*/ 63062 w 3857297"/>
              <a:gd name="connsiteY4" fmla="*/ 1093076 h 5780691"/>
              <a:gd name="connsiteX5" fmla="*/ 273269 w 3857297"/>
              <a:gd name="connsiteY5" fmla="*/ 1492469 h 5780691"/>
              <a:gd name="connsiteX6" fmla="*/ 378373 w 3857297"/>
              <a:gd name="connsiteY6" fmla="*/ 1660634 h 5780691"/>
              <a:gd name="connsiteX7" fmla="*/ 409903 w 3857297"/>
              <a:gd name="connsiteY7" fmla="*/ 1870841 h 5780691"/>
              <a:gd name="connsiteX8" fmla="*/ 609600 w 3857297"/>
              <a:gd name="connsiteY8" fmla="*/ 1923394 h 5780691"/>
              <a:gd name="connsiteX9" fmla="*/ 798786 w 3857297"/>
              <a:gd name="connsiteY9" fmla="*/ 1671145 h 5780691"/>
              <a:gd name="connsiteX10" fmla="*/ 735724 w 3857297"/>
              <a:gd name="connsiteY10" fmla="*/ 1250731 h 5780691"/>
              <a:gd name="connsiteX11" fmla="*/ 651641 w 3857297"/>
              <a:gd name="connsiteY11" fmla="*/ 1051035 h 5780691"/>
              <a:gd name="connsiteX12" fmla="*/ 830317 w 3857297"/>
              <a:gd name="connsiteY12" fmla="*/ 1008993 h 5780691"/>
              <a:gd name="connsiteX13" fmla="*/ 998483 w 3857297"/>
              <a:gd name="connsiteY13" fmla="*/ 1481959 h 5780691"/>
              <a:gd name="connsiteX14" fmla="*/ 1030014 w 3857297"/>
              <a:gd name="connsiteY14" fmla="*/ 1891862 h 5780691"/>
              <a:gd name="connsiteX15" fmla="*/ 977462 w 3857297"/>
              <a:gd name="connsiteY15" fmla="*/ 2364828 h 5780691"/>
              <a:gd name="connsiteX16" fmla="*/ 399393 w 3857297"/>
              <a:gd name="connsiteY16" fmla="*/ 3499945 h 5780691"/>
              <a:gd name="connsiteX17" fmla="*/ 325821 w 3857297"/>
              <a:gd name="connsiteY17" fmla="*/ 3626070 h 5780691"/>
              <a:gd name="connsiteX18" fmla="*/ 336331 w 3857297"/>
              <a:gd name="connsiteY18" fmla="*/ 3710152 h 5780691"/>
              <a:gd name="connsiteX19" fmla="*/ 304800 w 3857297"/>
              <a:gd name="connsiteY19" fmla="*/ 3815255 h 5780691"/>
              <a:gd name="connsiteX20" fmla="*/ 241738 w 3857297"/>
              <a:gd name="connsiteY20" fmla="*/ 4025462 h 5780691"/>
              <a:gd name="connsiteX21" fmla="*/ 105104 w 3857297"/>
              <a:gd name="connsiteY21" fmla="*/ 4498427 h 5780691"/>
              <a:gd name="connsiteX22" fmla="*/ 0 w 3857297"/>
              <a:gd name="connsiteY22" fmla="*/ 4834759 h 5780691"/>
              <a:gd name="connsiteX23" fmla="*/ 31531 w 3857297"/>
              <a:gd name="connsiteY23" fmla="*/ 5097517 h 5780691"/>
              <a:gd name="connsiteX24" fmla="*/ 136635 w 3857297"/>
              <a:gd name="connsiteY24" fmla="*/ 5192110 h 5780691"/>
              <a:gd name="connsiteX25" fmla="*/ 199696 w 3857297"/>
              <a:gd name="connsiteY25" fmla="*/ 5255172 h 5780691"/>
              <a:gd name="connsiteX26" fmla="*/ 409904 w 3857297"/>
              <a:gd name="connsiteY26" fmla="*/ 5223643 h 5780691"/>
              <a:gd name="connsiteX27" fmla="*/ 515007 w 3857297"/>
              <a:gd name="connsiteY27" fmla="*/ 5213131 h 5780691"/>
              <a:gd name="connsiteX28" fmla="*/ 620110 w 3857297"/>
              <a:gd name="connsiteY28" fmla="*/ 5171090 h 5780691"/>
              <a:gd name="connsiteX29" fmla="*/ 693681 w 3857297"/>
              <a:gd name="connsiteY29" fmla="*/ 4929352 h 5780691"/>
              <a:gd name="connsiteX30" fmla="*/ 735724 w 3857297"/>
              <a:gd name="connsiteY30" fmla="*/ 4572000 h 5780691"/>
              <a:gd name="connsiteX31" fmla="*/ 882868 w 3857297"/>
              <a:gd name="connsiteY31" fmla="*/ 4014952 h 5780691"/>
              <a:gd name="connsiteX32" fmla="*/ 945931 w 3857297"/>
              <a:gd name="connsiteY32" fmla="*/ 4824249 h 5780691"/>
              <a:gd name="connsiteX33" fmla="*/ 966952 w 3857297"/>
              <a:gd name="connsiteY33" fmla="*/ 4981903 h 5780691"/>
              <a:gd name="connsiteX34" fmla="*/ 1082566 w 3857297"/>
              <a:gd name="connsiteY34" fmla="*/ 5108026 h 5780691"/>
              <a:gd name="connsiteX35" fmla="*/ 1219199 w 3857297"/>
              <a:gd name="connsiteY35" fmla="*/ 5108028 h 5780691"/>
              <a:gd name="connsiteX36" fmla="*/ 1345324 w 3857297"/>
              <a:gd name="connsiteY36" fmla="*/ 5087007 h 5780691"/>
              <a:gd name="connsiteX37" fmla="*/ 1566041 w 3857297"/>
              <a:gd name="connsiteY37" fmla="*/ 4614041 h 5780691"/>
              <a:gd name="connsiteX38" fmla="*/ 1671145 w 3857297"/>
              <a:gd name="connsiteY38" fmla="*/ 4172608 h 5780691"/>
              <a:gd name="connsiteX39" fmla="*/ 2049518 w 3857297"/>
              <a:gd name="connsiteY39" fmla="*/ 4078013 h 5780691"/>
              <a:gd name="connsiteX40" fmla="*/ 2165131 w 3857297"/>
              <a:gd name="connsiteY40" fmla="*/ 4529960 h 5780691"/>
              <a:gd name="connsiteX41" fmla="*/ 2207172 w 3857297"/>
              <a:gd name="connsiteY41" fmla="*/ 4950373 h 5780691"/>
              <a:gd name="connsiteX42" fmla="*/ 2259724 w 3857297"/>
              <a:gd name="connsiteY42" fmla="*/ 5108028 h 5780691"/>
              <a:gd name="connsiteX43" fmla="*/ 2312277 w 3857297"/>
              <a:gd name="connsiteY43" fmla="*/ 5360274 h 5780691"/>
              <a:gd name="connsiteX44" fmla="*/ 2427890 w 3857297"/>
              <a:gd name="connsiteY44" fmla="*/ 5528443 h 5780691"/>
              <a:gd name="connsiteX45" fmla="*/ 2532993 w 3857297"/>
              <a:gd name="connsiteY45" fmla="*/ 5559974 h 5780691"/>
              <a:gd name="connsiteX46" fmla="*/ 2680138 w 3857297"/>
              <a:gd name="connsiteY46" fmla="*/ 5528441 h 5780691"/>
              <a:gd name="connsiteX47" fmla="*/ 2669627 w 3857297"/>
              <a:gd name="connsiteY47" fmla="*/ 5423339 h 5780691"/>
              <a:gd name="connsiteX48" fmla="*/ 2659117 w 3857297"/>
              <a:gd name="connsiteY48" fmla="*/ 5423338 h 5780691"/>
              <a:gd name="connsiteX49" fmla="*/ 2690648 w 3857297"/>
              <a:gd name="connsiteY49" fmla="*/ 5044965 h 5780691"/>
              <a:gd name="connsiteX50" fmla="*/ 2690648 w 3857297"/>
              <a:gd name="connsiteY50" fmla="*/ 4740165 h 5780691"/>
              <a:gd name="connsiteX51" fmla="*/ 2858814 w 3857297"/>
              <a:gd name="connsiteY51" fmla="*/ 3983421 h 5780691"/>
              <a:gd name="connsiteX52" fmla="*/ 3153102 w 3857297"/>
              <a:gd name="connsiteY52" fmla="*/ 4277711 h 5780691"/>
              <a:gd name="connsiteX53" fmla="*/ 2911365 w 3857297"/>
              <a:gd name="connsiteY53" fmla="*/ 5234151 h 5780691"/>
              <a:gd name="connsiteX54" fmla="*/ 2953407 w 3857297"/>
              <a:gd name="connsiteY54" fmla="*/ 5675587 h 5780691"/>
              <a:gd name="connsiteX55" fmla="*/ 3132082 w 3857297"/>
              <a:gd name="connsiteY55" fmla="*/ 5633544 h 5780691"/>
              <a:gd name="connsiteX56" fmla="*/ 3289737 w 3857297"/>
              <a:gd name="connsiteY56" fmla="*/ 5780691 h 5780691"/>
              <a:gd name="connsiteX57" fmla="*/ 3426372 w 3857297"/>
              <a:gd name="connsiteY57" fmla="*/ 5633544 h 5780691"/>
              <a:gd name="connsiteX58" fmla="*/ 3584028 w 3857297"/>
              <a:gd name="connsiteY58" fmla="*/ 5528441 h 5780691"/>
              <a:gd name="connsiteX59" fmla="*/ 3720664 w 3857297"/>
              <a:gd name="connsiteY59" fmla="*/ 5223642 h 5780691"/>
              <a:gd name="connsiteX60" fmla="*/ 3836277 w 3857297"/>
              <a:gd name="connsiteY60" fmla="*/ 4813738 h 5780691"/>
              <a:gd name="connsiteX61" fmla="*/ 3741682 w 3857297"/>
              <a:gd name="connsiteY61" fmla="*/ 4393325 h 5780691"/>
              <a:gd name="connsiteX62" fmla="*/ 3857297 w 3857297"/>
              <a:gd name="connsiteY62" fmla="*/ 4120055 h 5780691"/>
              <a:gd name="connsiteX63" fmla="*/ 3699642 w 3857297"/>
              <a:gd name="connsiteY63" fmla="*/ 3804745 h 5780691"/>
              <a:gd name="connsiteX64" fmla="*/ 3436883 w 3857297"/>
              <a:gd name="connsiteY64" fmla="*/ 3037490 h 5780691"/>
              <a:gd name="connsiteX65" fmla="*/ 3258207 w 3857297"/>
              <a:gd name="connsiteY65" fmla="*/ 2543504 h 5780691"/>
              <a:gd name="connsiteX66" fmla="*/ 3069021 w 3857297"/>
              <a:gd name="connsiteY66" fmla="*/ 2291255 h 5780691"/>
              <a:gd name="connsiteX67" fmla="*/ 2890345 w 3857297"/>
              <a:gd name="connsiteY67" fmla="*/ 1923393 h 5780691"/>
              <a:gd name="connsiteX68" fmla="*/ 2743200 w 3857297"/>
              <a:gd name="connsiteY68" fmla="*/ 1681655 h 5780691"/>
              <a:gd name="connsiteX69" fmla="*/ 2806262 w 3857297"/>
              <a:gd name="connsiteY69" fmla="*/ 1282262 h 5780691"/>
              <a:gd name="connsiteX70" fmla="*/ 2869324 w 3857297"/>
              <a:gd name="connsiteY70" fmla="*/ 1187669 h 5780691"/>
              <a:gd name="connsiteX71" fmla="*/ 2837793 w 3857297"/>
              <a:gd name="connsiteY71" fmla="*/ 1534511 h 5780691"/>
              <a:gd name="connsiteX72" fmla="*/ 2995448 w 3857297"/>
              <a:gd name="connsiteY72" fmla="*/ 1996966 h 5780691"/>
              <a:gd name="connsiteX73" fmla="*/ 3541986 w 3857297"/>
              <a:gd name="connsiteY73" fmla="*/ 2017986 h 5780691"/>
              <a:gd name="connsiteX74" fmla="*/ 3647090 w 3857297"/>
              <a:gd name="connsiteY74" fmla="*/ 1828800 h 5780691"/>
              <a:gd name="connsiteX75" fmla="*/ 3415862 w 3857297"/>
              <a:gd name="connsiteY75" fmla="*/ 1597573 h 5780691"/>
              <a:gd name="connsiteX76" fmla="*/ 3636579 w 3857297"/>
              <a:gd name="connsiteY76" fmla="*/ 1219200 h 5780691"/>
              <a:gd name="connsiteX77" fmla="*/ 3573517 w 3857297"/>
              <a:gd name="connsiteY77" fmla="*/ 630621 h 5780691"/>
              <a:gd name="connsiteX78" fmla="*/ 3499945 w 3857297"/>
              <a:gd name="connsiteY78" fmla="*/ 515007 h 5780691"/>
              <a:gd name="connsiteX79" fmla="*/ 3048000 w 3857297"/>
              <a:gd name="connsiteY79" fmla="*/ 283780 h 5780691"/>
              <a:gd name="connsiteX80" fmla="*/ 2795752 w 3857297"/>
              <a:gd name="connsiteY80" fmla="*/ 231228 h 5780691"/>
              <a:gd name="connsiteX81" fmla="*/ 2585545 w 3857297"/>
              <a:gd name="connsiteY81" fmla="*/ 42042 h 5780691"/>
              <a:gd name="connsiteX82" fmla="*/ 2448910 w 3857297"/>
              <a:gd name="connsiteY82" fmla="*/ 31532 h 5780691"/>
              <a:gd name="connsiteX83" fmla="*/ 2301765 w 3857297"/>
              <a:gd name="connsiteY83" fmla="*/ 294290 h 5780691"/>
              <a:gd name="connsiteX84" fmla="*/ 2102069 w 3857297"/>
              <a:gd name="connsiteY84" fmla="*/ 493986 h 5780691"/>
              <a:gd name="connsiteX85" fmla="*/ 1807780 w 3857297"/>
              <a:gd name="connsiteY85" fmla="*/ 588580 h 5780691"/>
              <a:gd name="connsiteX86" fmla="*/ 1576552 w 3857297"/>
              <a:gd name="connsiteY86" fmla="*/ 620110 h 5780691"/>
              <a:gd name="connsiteX87" fmla="*/ 1387366 w 3857297"/>
              <a:gd name="connsiteY87" fmla="*/ 388883 h 5780691"/>
              <a:gd name="connsiteX88" fmla="*/ 1250731 w 3857297"/>
              <a:gd name="connsiteY88" fmla="*/ 73572 h 5780691"/>
              <a:gd name="connsiteX89" fmla="*/ 1103586 w 3857297"/>
              <a:gd name="connsiteY89" fmla="*/ 0 h 5780691"/>
              <a:gd name="connsiteX0" fmla="*/ 1103586 w 3857297"/>
              <a:gd name="connsiteY0" fmla="*/ 0 h 5710064"/>
              <a:gd name="connsiteX1" fmla="*/ 914400 w 3857297"/>
              <a:gd name="connsiteY1" fmla="*/ 388883 h 5710064"/>
              <a:gd name="connsiteX2" fmla="*/ 378372 w 3857297"/>
              <a:gd name="connsiteY2" fmla="*/ 536028 h 5710064"/>
              <a:gd name="connsiteX3" fmla="*/ 63062 w 3857297"/>
              <a:gd name="connsiteY3" fmla="*/ 819807 h 5710064"/>
              <a:gd name="connsiteX4" fmla="*/ 63062 w 3857297"/>
              <a:gd name="connsiteY4" fmla="*/ 1093076 h 5710064"/>
              <a:gd name="connsiteX5" fmla="*/ 273269 w 3857297"/>
              <a:gd name="connsiteY5" fmla="*/ 1492469 h 5710064"/>
              <a:gd name="connsiteX6" fmla="*/ 378373 w 3857297"/>
              <a:gd name="connsiteY6" fmla="*/ 1660634 h 5710064"/>
              <a:gd name="connsiteX7" fmla="*/ 409903 w 3857297"/>
              <a:gd name="connsiteY7" fmla="*/ 1870841 h 5710064"/>
              <a:gd name="connsiteX8" fmla="*/ 609600 w 3857297"/>
              <a:gd name="connsiteY8" fmla="*/ 1923394 h 5710064"/>
              <a:gd name="connsiteX9" fmla="*/ 798786 w 3857297"/>
              <a:gd name="connsiteY9" fmla="*/ 1671145 h 5710064"/>
              <a:gd name="connsiteX10" fmla="*/ 735724 w 3857297"/>
              <a:gd name="connsiteY10" fmla="*/ 1250731 h 5710064"/>
              <a:gd name="connsiteX11" fmla="*/ 651641 w 3857297"/>
              <a:gd name="connsiteY11" fmla="*/ 1051035 h 5710064"/>
              <a:gd name="connsiteX12" fmla="*/ 830317 w 3857297"/>
              <a:gd name="connsiteY12" fmla="*/ 1008993 h 5710064"/>
              <a:gd name="connsiteX13" fmla="*/ 998483 w 3857297"/>
              <a:gd name="connsiteY13" fmla="*/ 1481959 h 5710064"/>
              <a:gd name="connsiteX14" fmla="*/ 1030014 w 3857297"/>
              <a:gd name="connsiteY14" fmla="*/ 1891862 h 5710064"/>
              <a:gd name="connsiteX15" fmla="*/ 977462 w 3857297"/>
              <a:gd name="connsiteY15" fmla="*/ 2364828 h 5710064"/>
              <a:gd name="connsiteX16" fmla="*/ 399393 w 3857297"/>
              <a:gd name="connsiteY16" fmla="*/ 3499945 h 5710064"/>
              <a:gd name="connsiteX17" fmla="*/ 325821 w 3857297"/>
              <a:gd name="connsiteY17" fmla="*/ 3626070 h 5710064"/>
              <a:gd name="connsiteX18" fmla="*/ 336331 w 3857297"/>
              <a:gd name="connsiteY18" fmla="*/ 3710152 h 5710064"/>
              <a:gd name="connsiteX19" fmla="*/ 304800 w 3857297"/>
              <a:gd name="connsiteY19" fmla="*/ 3815255 h 5710064"/>
              <a:gd name="connsiteX20" fmla="*/ 241738 w 3857297"/>
              <a:gd name="connsiteY20" fmla="*/ 4025462 h 5710064"/>
              <a:gd name="connsiteX21" fmla="*/ 105104 w 3857297"/>
              <a:gd name="connsiteY21" fmla="*/ 4498427 h 5710064"/>
              <a:gd name="connsiteX22" fmla="*/ 0 w 3857297"/>
              <a:gd name="connsiteY22" fmla="*/ 4834759 h 5710064"/>
              <a:gd name="connsiteX23" fmla="*/ 31531 w 3857297"/>
              <a:gd name="connsiteY23" fmla="*/ 5097517 h 5710064"/>
              <a:gd name="connsiteX24" fmla="*/ 136635 w 3857297"/>
              <a:gd name="connsiteY24" fmla="*/ 5192110 h 5710064"/>
              <a:gd name="connsiteX25" fmla="*/ 199696 w 3857297"/>
              <a:gd name="connsiteY25" fmla="*/ 5255172 h 5710064"/>
              <a:gd name="connsiteX26" fmla="*/ 409904 w 3857297"/>
              <a:gd name="connsiteY26" fmla="*/ 5223643 h 5710064"/>
              <a:gd name="connsiteX27" fmla="*/ 515007 w 3857297"/>
              <a:gd name="connsiteY27" fmla="*/ 5213131 h 5710064"/>
              <a:gd name="connsiteX28" fmla="*/ 620110 w 3857297"/>
              <a:gd name="connsiteY28" fmla="*/ 5171090 h 5710064"/>
              <a:gd name="connsiteX29" fmla="*/ 693681 w 3857297"/>
              <a:gd name="connsiteY29" fmla="*/ 4929352 h 5710064"/>
              <a:gd name="connsiteX30" fmla="*/ 735724 w 3857297"/>
              <a:gd name="connsiteY30" fmla="*/ 4572000 h 5710064"/>
              <a:gd name="connsiteX31" fmla="*/ 882868 w 3857297"/>
              <a:gd name="connsiteY31" fmla="*/ 4014952 h 5710064"/>
              <a:gd name="connsiteX32" fmla="*/ 945931 w 3857297"/>
              <a:gd name="connsiteY32" fmla="*/ 4824249 h 5710064"/>
              <a:gd name="connsiteX33" fmla="*/ 966952 w 3857297"/>
              <a:gd name="connsiteY33" fmla="*/ 4981903 h 5710064"/>
              <a:gd name="connsiteX34" fmla="*/ 1082566 w 3857297"/>
              <a:gd name="connsiteY34" fmla="*/ 5108026 h 5710064"/>
              <a:gd name="connsiteX35" fmla="*/ 1219199 w 3857297"/>
              <a:gd name="connsiteY35" fmla="*/ 5108028 h 5710064"/>
              <a:gd name="connsiteX36" fmla="*/ 1345324 w 3857297"/>
              <a:gd name="connsiteY36" fmla="*/ 5087007 h 5710064"/>
              <a:gd name="connsiteX37" fmla="*/ 1566041 w 3857297"/>
              <a:gd name="connsiteY37" fmla="*/ 4614041 h 5710064"/>
              <a:gd name="connsiteX38" fmla="*/ 1671145 w 3857297"/>
              <a:gd name="connsiteY38" fmla="*/ 4172608 h 5710064"/>
              <a:gd name="connsiteX39" fmla="*/ 2049518 w 3857297"/>
              <a:gd name="connsiteY39" fmla="*/ 4078013 h 5710064"/>
              <a:gd name="connsiteX40" fmla="*/ 2165131 w 3857297"/>
              <a:gd name="connsiteY40" fmla="*/ 4529960 h 5710064"/>
              <a:gd name="connsiteX41" fmla="*/ 2207172 w 3857297"/>
              <a:gd name="connsiteY41" fmla="*/ 4950373 h 5710064"/>
              <a:gd name="connsiteX42" fmla="*/ 2259724 w 3857297"/>
              <a:gd name="connsiteY42" fmla="*/ 5108028 h 5710064"/>
              <a:gd name="connsiteX43" fmla="*/ 2312277 w 3857297"/>
              <a:gd name="connsiteY43" fmla="*/ 5360274 h 5710064"/>
              <a:gd name="connsiteX44" fmla="*/ 2427890 w 3857297"/>
              <a:gd name="connsiteY44" fmla="*/ 5528443 h 5710064"/>
              <a:gd name="connsiteX45" fmla="*/ 2532993 w 3857297"/>
              <a:gd name="connsiteY45" fmla="*/ 5559974 h 5710064"/>
              <a:gd name="connsiteX46" fmla="*/ 2680138 w 3857297"/>
              <a:gd name="connsiteY46" fmla="*/ 5528441 h 5710064"/>
              <a:gd name="connsiteX47" fmla="*/ 2669627 w 3857297"/>
              <a:gd name="connsiteY47" fmla="*/ 5423339 h 5710064"/>
              <a:gd name="connsiteX48" fmla="*/ 2659117 w 3857297"/>
              <a:gd name="connsiteY48" fmla="*/ 5423338 h 5710064"/>
              <a:gd name="connsiteX49" fmla="*/ 2690648 w 3857297"/>
              <a:gd name="connsiteY49" fmla="*/ 5044965 h 5710064"/>
              <a:gd name="connsiteX50" fmla="*/ 2690648 w 3857297"/>
              <a:gd name="connsiteY50" fmla="*/ 4740165 h 5710064"/>
              <a:gd name="connsiteX51" fmla="*/ 2858814 w 3857297"/>
              <a:gd name="connsiteY51" fmla="*/ 3983421 h 5710064"/>
              <a:gd name="connsiteX52" fmla="*/ 3153102 w 3857297"/>
              <a:gd name="connsiteY52" fmla="*/ 4277711 h 5710064"/>
              <a:gd name="connsiteX53" fmla="*/ 2911365 w 3857297"/>
              <a:gd name="connsiteY53" fmla="*/ 5234151 h 5710064"/>
              <a:gd name="connsiteX54" fmla="*/ 2953407 w 3857297"/>
              <a:gd name="connsiteY54" fmla="*/ 5675587 h 5710064"/>
              <a:gd name="connsiteX55" fmla="*/ 3132082 w 3857297"/>
              <a:gd name="connsiteY55" fmla="*/ 5633544 h 5710064"/>
              <a:gd name="connsiteX56" fmla="*/ 3289737 w 3857297"/>
              <a:gd name="connsiteY56" fmla="*/ 5686098 h 5710064"/>
              <a:gd name="connsiteX57" fmla="*/ 3426372 w 3857297"/>
              <a:gd name="connsiteY57" fmla="*/ 5633544 h 5710064"/>
              <a:gd name="connsiteX58" fmla="*/ 3584028 w 3857297"/>
              <a:gd name="connsiteY58" fmla="*/ 5528441 h 5710064"/>
              <a:gd name="connsiteX59" fmla="*/ 3720664 w 3857297"/>
              <a:gd name="connsiteY59" fmla="*/ 5223642 h 5710064"/>
              <a:gd name="connsiteX60" fmla="*/ 3836277 w 3857297"/>
              <a:gd name="connsiteY60" fmla="*/ 4813738 h 5710064"/>
              <a:gd name="connsiteX61" fmla="*/ 3741682 w 3857297"/>
              <a:gd name="connsiteY61" fmla="*/ 4393325 h 5710064"/>
              <a:gd name="connsiteX62" fmla="*/ 3857297 w 3857297"/>
              <a:gd name="connsiteY62" fmla="*/ 4120055 h 5710064"/>
              <a:gd name="connsiteX63" fmla="*/ 3699642 w 3857297"/>
              <a:gd name="connsiteY63" fmla="*/ 3804745 h 5710064"/>
              <a:gd name="connsiteX64" fmla="*/ 3436883 w 3857297"/>
              <a:gd name="connsiteY64" fmla="*/ 3037490 h 5710064"/>
              <a:gd name="connsiteX65" fmla="*/ 3258207 w 3857297"/>
              <a:gd name="connsiteY65" fmla="*/ 2543504 h 5710064"/>
              <a:gd name="connsiteX66" fmla="*/ 3069021 w 3857297"/>
              <a:gd name="connsiteY66" fmla="*/ 2291255 h 5710064"/>
              <a:gd name="connsiteX67" fmla="*/ 2890345 w 3857297"/>
              <a:gd name="connsiteY67" fmla="*/ 1923393 h 5710064"/>
              <a:gd name="connsiteX68" fmla="*/ 2743200 w 3857297"/>
              <a:gd name="connsiteY68" fmla="*/ 1681655 h 5710064"/>
              <a:gd name="connsiteX69" fmla="*/ 2806262 w 3857297"/>
              <a:gd name="connsiteY69" fmla="*/ 1282262 h 5710064"/>
              <a:gd name="connsiteX70" fmla="*/ 2869324 w 3857297"/>
              <a:gd name="connsiteY70" fmla="*/ 1187669 h 5710064"/>
              <a:gd name="connsiteX71" fmla="*/ 2837793 w 3857297"/>
              <a:gd name="connsiteY71" fmla="*/ 1534511 h 5710064"/>
              <a:gd name="connsiteX72" fmla="*/ 2995448 w 3857297"/>
              <a:gd name="connsiteY72" fmla="*/ 1996966 h 5710064"/>
              <a:gd name="connsiteX73" fmla="*/ 3541986 w 3857297"/>
              <a:gd name="connsiteY73" fmla="*/ 2017986 h 5710064"/>
              <a:gd name="connsiteX74" fmla="*/ 3647090 w 3857297"/>
              <a:gd name="connsiteY74" fmla="*/ 1828800 h 5710064"/>
              <a:gd name="connsiteX75" fmla="*/ 3415862 w 3857297"/>
              <a:gd name="connsiteY75" fmla="*/ 1597573 h 5710064"/>
              <a:gd name="connsiteX76" fmla="*/ 3636579 w 3857297"/>
              <a:gd name="connsiteY76" fmla="*/ 1219200 h 5710064"/>
              <a:gd name="connsiteX77" fmla="*/ 3573517 w 3857297"/>
              <a:gd name="connsiteY77" fmla="*/ 630621 h 5710064"/>
              <a:gd name="connsiteX78" fmla="*/ 3499945 w 3857297"/>
              <a:gd name="connsiteY78" fmla="*/ 515007 h 5710064"/>
              <a:gd name="connsiteX79" fmla="*/ 3048000 w 3857297"/>
              <a:gd name="connsiteY79" fmla="*/ 283780 h 5710064"/>
              <a:gd name="connsiteX80" fmla="*/ 2795752 w 3857297"/>
              <a:gd name="connsiteY80" fmla="*/ 231228 h 5710064"/>
              <a:gd name="connsiteX81" fmla="*/ 2585545 w 3857297"/>
              <a:gd name="connsiteY81" fmla="*/ 42042 h 5710064"/>
              <a:gd name="connsiteX82" fmla="*/ 2448910 w 3857297"/>
              <a:gd name="connsiteY82" fmla="*/ 31532 h 5710064"/>
              <a:gd name="connsiteX83" fmla="*/ 2301765 w 3857297"/>
              <a:gd name="connsiteY83" fmla="*/ 294290 h 5710064"/>
              <a:gd name="connsiteX84" fmla="*/ 2102069 w 3857297"/>
              <a:gd name="connsiteY84" fmla="*/ 493986 h 5710064"/>
              <a:gd name="connsiteX85" fmla="*/ 1807780 w 3857297"/>
              <a:gd name="connsiteY85" fmla="*/ 588580 h 5710064"/>
              <a:gd name="connsiteX86" fmla="*/ 1576552 w 3857297"/>
              <a:gd name="connsiteY86" fmla="*/ 620110 h 5710064"/>
              <a:gd name="connsiteX87" fmla="*/ 1387366 w 3857297"/>
              <a:gd name="connsiteY87" fmla="*/ 388883 h 5710064"/>
              <a:gd name="connsiteX88" fmla="*/ 1250731 w 3857297"/>
              <a:gd name="connsiteY88" fmla="*/ 73572 h 5710064"/>
              <a:gd name="connsiteX89" fmla="*/ 1103586 w 3857297"/>
              <a:gd name="connsiteY89" fmla="*/ 0 h 5710064"/>
              <a:gd name="connsiteX0" fmla="*/ 1103586 w 3857297"/>
              <a:gd name="connsiteY0" fmla="*/ 0 h 5738650"/>
              <a:gd name="connsiteX1" fmla="*/ 914400 w 3857297"/>
              <a:gd name="connsiteY1" fmla="*/ 388883 h 5738650"/>
              <a:gd name="connsiteX2" fmla="*/ 378372 w 3857297"/>
              <a:gd name="connsiteY2" fmla="*/ 536028 h 5738650"/>
              <a:gd name="connsiteX3" fmla="*/ 63062 w 3857297"/>
              <a:gd name="connsiteY3" fmla="*/ 819807 h 5738650"/>
              <a:gd name="connsiteX4" fmla="*/ 63062 w 3857297"/>
              <a:gd name="connsiteY4" fmla="*/ 1093076 h 5738650"/>
              <a:gd name="connsiteX5" fmla="*/ 273269 w 3857297"/>
              <a:gd name="connsiteY5" fmla="*/ 1492469 h 5738650"/>
              <a:gd name="connsiteX6" fmla="*/ 378373 w 3857297"/>
              <a:gd name="connsiteY6" fmla="*/ 1660634 h 5738650"/>
              <a:gd name="connsiteX7" fmla="*/ 409903 w 3857297"/>
              <a:gd name="connsiteY7" fmla="*/ 1870841 h 5738650"/>
              <a:gd name="connsiteX8" fmla="*/ 609600 w 3857297"/>
              <a:gd name="connsiteY8" fmla="*/ 1923394 h 5738650"/>
              <a:gd name="connsiteX9" fmla="*/ 798786 w 3857297"/>
              <a:gd name="connsiteY9" fmla="*/ 1671145 h 5738650"/>
              <a:gd name="connsiteX10" fmla="*/ 735724 w 3857297"/>
              <a:gd name="connsiteY10" fmla="*/ 1250731 h 5738650"/>
              <a:gd name="connsiteX11" fmla="*/ 651641 w 3857297"/>
              <a:gd name="connsiteY11" fmla="*/ 1051035 h 5738650"/>
              <a:gd name="connsiteX12" fmla="*/ 830317 w 3857297"/>
              <a:gd name="connsiteY12" fmla="*/ 1008993 h 5738650"/>
              <a:gd name="connsiteX13" fmla="*/ 998483 w 3857297"/>
              <a:gd name="connsiteY13" fmla="*/ 1481959 h 5738650"/>
              <a:gd name="connsiteX14" fmla="*/ 1030014 w 3857297"/>
              <a:gd name="connsiteY14" fmla="*/ 1891862 h 5738650"/>
              <a:gd name="connsiteX15" fmla="*/ 977462 w 3857297"/>
              <a:gd name="connsiteY15" fmla="*/ 2364828 h 5738650"/>
              <a:gd name="connsiteX16" fmla="*/ 399393 w 3857297"/>
              <a:gd name="connsiteY16" fmla="*/ 3499945 h 5738650"/>
              <a:gd name="connsiteX17" fmla="*/ 325821 w 3857297"/>
              <a:gd name="connsiteY17" fmla="*/ 3626070 h 5738650"/>
              <a:gd name="connsiteX18" fmla="*/ 336331 w 3857297"/>
              <a:gd name="connsiteY18" fmla="*/ 3710152 h 5738650"/>
              <a:gd name="connsiteX19" fmla="*/ 304800 w 3857297"/>
              <a:gd name="connsiteY19" fmla="*/ 3815255 h 5738650"/>
              <a:gd name="connsiteX20" fmla="*/ 241738 w 3857297"/>
              <a:gd name="connsiteY20" fmla="*/ 4025462 h 5738650"/>
              <a:gd name="connsiteX21" fmla="*/ 105104 w 3857297"/>
              <a:gd name="connsiteY21" fmla="*/ 4498427 h 5738650"/>
              <a:gd name="connsiteX22" fmla="*/ 0 w 3857297"/>
              <a:gd name="connsiteY22" fmla="*/ 4834759 h 5738650"/>
              <a:gd name="connsiteX23" fmla="*/ 31531 w 3857297"/>
              <a:gd name="connsiteY23" fmla="*/ 5097517 h 5738650"/>
              <a:gd name="connsiteX24" fmla="*/ 136635 w 3857297"/>
              <a:gd name="connsiteY24" fmla="*/ 5192110 h 5738650"/>
              <a:gd name="connsiteX25" fmla="*/ 199696 w 3857297"/>
              <a:gd name="connsiteY25" fmla="*/ 5255172 h 5738650"/>
              <a:gd name="connsiteX26" fmla="*/ 409904 w 3857297"/>
              <a:gd name="connsiteY26" fmla="*/ 5223643 h 5738650"/>
              <a:gd name="connsiteX27" fmla="*/ 515007 w 3857297"/>
              <a:gd name="connsiteY27" fmla="*/ 5213131 h 5738650"/>
              <a:gd name="connsiteX28" fmla="*/ 620110 w 3857297"/>
              <a:gd name="connsiteY28" fmla="*/ 5171090 h 5738650"/>
              <a:gd name="connsiteX29" fmla="*/ 693681 w 3857297"/>
              <a:gd name="connsiteY29" fmla="*/ 4929352 h 5738650"/>
              <a:gd name="connsiteX30" fmla="*/ 735724 w 3857297"/>
              <a:gd name="connsiteY30" fmla="*/ 4572000 h 5738650"/>
              <a:gd name="connsiteX31" fmla="*/ 882868 w 3857297"/>
              <a:gd name="connsiteY31" fmla="*/ 4014952 h 5738650"/>
              <a:gd name="connsiteX32" fmla="*/ 945931 w 3857297"/>
              <a:gd name="connsiteY32" fmla="*/ 4824249 h 5738650"/>
              <a:gd name="connsiteX33" fmla="*/ 966952 w 3857297"/>
              <a:gd name="connsiteY33" fmla="*/ 4981903 h 5738650"/>
              <a:gd name="connsiteX34" fmla="*/ 1082566 w 3857297"/>
              <a:gd name="connsiteY34" fmla="*/ 5108026 h 5738650"/>
              <a:gd name="connsiteX35" fmla="*/ 1219199 w 3857297"/>
              <a:gd name="connsiteY35" fmla="*/ 5108028 h 5738650"/>
              <a:gd name="connsiteX36" fmla="*/ 1345324 w 3857297"/>
              <a:gd name="connsiteY36" fmla="*/ 5087007 h 5738650"/>
              <a:gd name="connsiteX37" fmla="*/ 1566041 w 3857297"/>
              <a:gd name="connsiteY37" fmla="*/ 4614041 h 5738650"/>
              <a:gd name="connsiteX38" fmla="*/ 1671145 w 3857297"/>
              <a:gd name="connsiteY38" fmla="*/ 4172608 h 5738650"/>
              <a:gd name="connsiteX39" fmla="*/ 2049518 w 3857297"/>
              <a:gd name="connsiteY39" fmla="*/ 4078013 h 5738650"/>
              <a:gd name="connsiteX40" fmla="*/ 2165131 w 3857297"/>
              <a:gd name="connsiteY40" fmla="*/ 4529960 h 5738650"/>
              <a:gd name="connsiteX41" fmla="*/ 2207172 w 3857297"/>
              <a:gd name="connsiteY41" fmla="*/ 4950373 h 5738650"/>
              <a:gd name="connsiteX42" fmla="*/ 2259724 w 3857297"/>
              <a:gd name="connsiteY42" fmla="*/ 5108028 h 5738650"/>
              <a:gd name="connsiteX43" fmla="*/ 2312277 w 3857297"/>
              <a:gd name="connsiteY43" fmla="*/ 5360274 h 5738650"/>
              <a:gd name="connsiteX44" fmla="*/ 2427890 w 3857297"/>
              <a:gd name="connsiteY44" fmla="*/ 5528443 h 5738650"/>
              <a:gd name="connsiteX45" fmla="*/ 2532993 w 3857297"/>
              <a:gd name="connsiteY45" fmla="*/ 5559974 h 5738650"/>
              <a:gd name="connsiteX46" fmla="*/ 2680138 w 3857297"/>
              <a:gd name="connsiteY46" fmla="*/ 5528441 h 5738650"/>
              <a:gd name="connsiteX47" fmla="*/ 2669627 w 3857297"/>
              <a:gd name="connsiteY47" fmla="*/ 5423339 h 5738650"/>
              <a:gd name="connsiteX48" fmla="*/ 2659117 w 3857297"/>
              <a:gd name="connsiteY48" fmla="*/ 5423338 h 5738650"/>
              <a:gd name="connsiteX49" fmla="*/ 2690648 w 3857297"/>
              <a:gd name="connsiteY49" fmla="*/ 5044965 h 5738650"/>
              <a:gd name="connsiteX50" fmla="*/ 2690648 w 3857297"/>
              <a:gd name="connsiteY50" fmla="*/ 4740165 h 5738650"/>
              <a:gd name="connsiteX51" fmla="*/ 2858814 w 3857297"/>
              <a:gd name="connsiteY51" fmla="*/ 3983421 h 5738650"/>
              <a:gd name="connsiteX52" fmla="*/ 3153102 w 3857297"/>
              <a:gd name="connsiteY52" fmla="*/ 4277711 h 5738650"/>
              <a:gd name="connsiteX53" fmla="*/ 2911365 w 3857297"/>
              <a:gd name="connsiteY53" fmla="*/ 5234151 h 5738650"/>
              <a:gd name="connsiteX54" fmla="*/ 2953407 w 3857297"/>
              <a:gd name="connsiteY54" fmla="*/ 5675587 h 5738650"/>
              <a:gd name="connsiteX55" fmla="*/ 3132082 w 3857297"/>
              <a:gd name="connsiteY55" fmla="*/ 5633544 h 5738650"/>
              <a:gd name="connsiteX56" fmla="*/ 3300247 w 3857297"/>
              <a:gd name="connsiteY56" fmla="*/ 5738650 h 5738650"/>
              <a:gd name="connsiteX57" fmla="*/ 3426372 w 3857297"/>
              <a:gd name="connsiteY57" fmla="*/ 5633544 h 5738650"/>
              <a:gd name="connsiteX58" fmla="*/ 3584028 w 3857297"/>
              <a:gd name="connsiteY58" fmla="*/ 5528441 h 5738650"/>
              <a:gd name="connsiteX59" fmla="*/ 3720664 w 3857297"/>
              <a:gd name="connsiteY59" fmla="*/ 5223642 h 5738650"/>
              <a:gd name="connsiteX60" fmla="*/ 3836277 w 3857297"/>
              <a:gd name="connsiteY60" fmla="*/ 4813738 h 5738650"/>
              <a:gd name="connsiteX61" fmla="*/ 3741682 w 3857297"/>
              <a:gd name="connsiteY61" fmla="*/ 4393325 h 5738650"/>
              <a:gd name="connsiteX62" fmla="*/ 3857297 w 3857297"/>
              <a:gd name="connsiteY62" fmla="*/ 4120055 h 5738650"/>
              <a:gd name="connsiteX63" fmla="*/ 3699642 w 3857297"/>
              <a:gd name="connsiteY63" fmla="*/ 3804745 h 5738650"/>
              <a:gd name="connsiteX64" fmla="*/ 3436883 w 3857297"/>
              <a:gd name="connsiteY64" fmla="*/ 3037490 h 5738650"/>
              <a:gd name="connsiteX65" fmla="*/ 3258207 w 3857297"/>
              <a:gd name="connsiteY65" fmla="*/ 2543504 h 5738650"/>
              <a:gd name="connsiteX66" fmla="*/ 3069021 w 3857297"/>
              <a:gd name="connsiteY66" fmla="*/ 2291255 h 5738650"/>
              <a:gd name="connsiteX67" fmla="*/ 2890345 w 3857297"/>
              <a:gd name="connsiteY67" fmla="*/ 1923393 h 5738650"/>
              <a:gd name="connsiteX68" fmla="*/ 2743200 w 3857297"/>
              <a:gd name="connsiteY68" fmla="*/ 1681655 h 5738650"/>
              <a:gd name="connsiteX69" fmla="*/ 2806262 w 3857297"/>
              <a:gd name="connsiteY69" fmla="*/ 1282262 h 5738650"/>
              <a:gd name="connsiteX70" fmla="*/ 2869324 w 3857297"/>
              <a:gd name="connsiteY70" fmla="*/ 1187669 h 5738650"/>
              <a:gd name="connsiteX71" fmla="*/ 2837793 w 3857297"/>
              <a:gd name="connsiteY71" fmla="*/ 1534511 h 5738650"/>
              <a:gd name="connsiteX72" fmla="*/ 2995448 w 3857297"/>
              <a:gd name="connsiteY72" fmla="*/ 1996966 h 5738650"/>
              <a:gd name="connsiteX73" fmla="*/ 3541986 w 3857297"/>
              <a:gd name="connsiteY73" fmla="*/ 2017986 h 5738650"/>
              <a:gd name="connsiteX74" fmla="*/ 3647090 w 3857297"/>
              <a:gd name="connsiteY74" fmla="*/ 1828800 h 5738650"/>
              <a:gd name="connsiteX75" fmla="*/ 3415862 w 3857297"/>
              <a:gd name="connsiteY75" fmla="*/ 1597573 h 5738650"/>
              <a:gd name="connsiteX76" fmla="*/ 3636579 w 3857297"/>
              <a:gd name="connsiteY76" fmla="*/ 1219200 h 5738650"/>
              <a:gd name="connsiteX77" fmla="*/ 3573517 w 3857297"/>
              <a:gd name="connsiteY77" fmla="*/ 630621 h 5738650"/>
              <a:gd name="connsiteX78" fmla="*/ 3499945 w 3857297"/>
              <a:gd name="connsiteY78" fmla="*/ 515007 h 5738650"/>
              <a:gd name="connsiteX79" fmla="*/ 3048000 w 3857297"/>
              <a:gd name="connsiteY79" fmla="*/ 283780 h 5738650"/>
              <a:gd name="connsiteX80" fmla="*/ 2795752 w 3857297"/>
              <a:gd name="connsiteY80" fmla="*/ 231228 h 5738650"/>
              <a:gd name="connsiteX81" fmla="*/ 2585545 w 3857297"/>
              <a:gd name="connsiteY81" fmla="*/ 42042 h 5738650"/>
              <a:gd name="connsiteX82" fmla="*/ 2448910 w 3857297"/>
              <a:gd name="connsiteY82" fmla="*/ 31532 h 5738650"/>
              <a:gd name="connsiteX83" fmla="*/ 2301765 w 3857297"/>
              <a:gd name="connsiteY83" fmla="*/ 294290 h 5738650"/>
              <a:gd name="connsiteX84" fmla="*/ 2102069 w 3857297"/>
              <a:gd name="connsiteY84" fmla="*/ 493986 h 5738650"/>
              <a:gd name="connsiteX85" fmla="*/ 1807780 w 3857297"/>
              <a:gd name="connsiteY85" fmla="*/ 588580 h 5738650"/>
              <a:gd name="connsiteX86" fmla="*/ 1576552 w 3857297"/>
              <a:gd name="connsiteY86" fmla="*/ 620110 h 5738650"/>
              <a:gd name="connsiteX87" fmla="*/ 1387366 w 3857297"/>
              <a:gd name="connsiteY87" fmla="*/ 388883 h 5738650"/>
              <a:gd name="connsiteX88" fmla="*/ 1250731 w 3857297"/>
              <a:gd name="connsiteY88" fmla="*/ 73572 h 5738650"/>
              <a:gd name="connsiteX89" fmla="*/ 1103586 w 3857297"/>
              <a:gd name="connsiteY89" fmla="*/ 0 h 5738650"/>
              <a:gd name="connsiteX0" fmla="*/ 1103586 w 3857297"/>
              <a:gd name="connsiteY0" fmla="*/ 0 h 5738650"/>
              <a:gd name="connsiteX1" fmla="*/ 914400 w 3857297"/>
              <a:gd name="connsiteY1" fmla="*/ 388883 h 5738650"/>
              <a:gd name="connsiteX2" fmla="*/ 378372 w 3857297"/>
              <a:gd name="connsiteY2" fmla="*/ 536028 h 5738650"/>
              <a:gd name="connsiteX3" fmla="*/ 63062 w 3857297"/>
              <a:gd name="connsiteY3" fmla="*/ 819807 h 5738650"/>
              <a:gd name="connsiteX4" fmla="*/ 63062 w 3857297"/>
              <a:gd name="connsiteY4" fmla="*/ 1093076 h 5738650"/>
              <a:gd name="connsiteX5" fmla="*/ 273269 w 3857297"/>
              <a:gd name="connsiteY5" fmla="*/ 1492469 h 5738650"/>
              <a:gd name="connsiteX6" fmla="*/ 378373 w 3857297"/>
              <a:gd name="connsiteY6" fmla="*/ 1660634 h 5738650"/>
              <a:gd name="connsiteX7" fmla="*/ 409903 w 3857297"/>
              <a:gd name="connsiteY7" fmla="*/ 1870841 h 5738650"/>
              <a:gd name="connsiteX8" fmla="*/ 609600 w 3857297"/>
              <a:gd name="connsiteY8" fmla="*/ 1923394 h 5738650"/>
              <a:gd name="connsiteX9" fmla="*/ 798786 w 3857297"/>
              <a:gd name="connsiteY9" fmla="*/ 1671145 h 5738650"/>
              <a:gd name="connsiteX10" fmla="*/ 735724 w 3857297"/>
              <a:gd name="connsiteY10" fmla="*/ 1250731 h 5738650"/>
              <a:gd name="connsiteX11" fmla="*/ 651641 w 3857297"/>
              <a:gd name="connsiteY11" fmla="*/ 1051035 h 5738650"/>
              <a:gd name="connsiteX12" fmla="*/ 830317 w 3857297"/>
              <a:gd name="connsiteY12" fmla="*/ 1008993 h 5738650"/>
              <a:gd name="connsiteX13" fmla="*/ 998483 w 3857297"/>
              <a:gd name="connsiteY13" fmla="*/ 1481959 h 5738650"/>
              <a:gd name="connsiteX14" fmla="*/ 1030014 w 3857297"/>
              <a:gd name="connsiteY14" fmla="*/ 1891862 h 5738650"/>
              <a:gd name="connsiteX15" fmla="*/ 977462 w 3857297"/>
              <a:gd name="connsiteY15" fmla="*/ 2364828 h 5738650"/>
              <a:gd name="connsiteX16" fmla="*/ 399393 w 3857297"/>
              <a:gd name="connsiteY16" fmla="*/ 3499945 h 5738650"/>
              <a:gd name="connsiteX17" fmla="*/ 325821 w 3857297"/>
              <a:gd name="connsiteY17" fmla="*/ 3626070 h 5738650"/>
              <a:gd name="connsiteX18" fmla="*/ 336331 w 3857297"/>
              <a:gd name="connsiteY18" fmla="*/ 3710152 h 5738650"/>
              <a:gd name="connsiteX19" fmla="*/ 304800 w 3857297"/>
              <a:gd name="connsiteY19" fmla="*/ 3815255 h 5738650"/>
              <a:gd name="connsiteX20" fmla="*/ 241738 w 3857297"/>
              <a:gd name="connsiteY20" fmla="*/ 4025462 h 5738650"/>
              <a:gd name="connsiteX21" fmla="*/ 105104 w 3857297"/>
              <a:gd name="connsiteY21" fmla="*/ 4498427 h 5738650"/>
              <a:gd name="connsiteX22" fmla="*/ 0 w 3857297"/>
              <a:gd name="connsiteY22" fmla="*/ 4834759 h 5738650"/>
              <a:gd name="connsiteX23" fmla="*/ 31531 w 3857297"/>
              <a:gd name="connsiteY23" fmla="*/ 5097517 h 5738650"/>
              <a:gd name="connsiteX24" fmla="*/ 136635 w 3857297"/>
              <a:gd name="connsiteY24" fmla="*/ 5192110 h 5738650"/>
              <a:gd name="connsiteX25" fmla="*/ 199696 w 3857297"/>
              <a:gd name="connsiteY25" fmla="*/ 5255172 h 5738650"/>
              <a:gd name="connsiteX26" fmla="*/ 409904 w 3857297"/>
              <a:gd name="connsiteY26" fmla="*/ 5223643 h 5738650"/>
              <a:gd name="connsiteX27" fmla="*/ 515007 w 3857297"/>
              <a:gd name="connsiteY27" fmla="*/ 5213131 h 5738650"/>
              <a:gd name="connsiteX28" fmla="*/ 620110 w 3857297"/>
              <a:gd name="connsiteY28" fmla="*/ 5171090 h 5738650"/>
              <a:gd name="connsiteX29" fmla="*/ 693681 w 3857297"/>
              <a:gd name="connsiteY29" fmla="*/ 4929352 h 5738650"/>
              <a:gd name="connsiteX30" fmla="*/ 735724 w 3857297"/>
              <a:gd name="connsiteY30" fmla="*/ 4572000 h 5738650"/>
              <a:gd name="connsiteX31" fmla="*/ 882868 w 3857297"/>
              <a:gd name="connsiteY31" fmla="*/ 4014952 h 5738650"/>
              <a:gd name="connsiteX32" fmla="*/ 945931 w 3857297"/>
              <a:gd name="connsiteY32" fmla="*/ 4824249 h 5738650"/>
              <a:gd name="connsiteX33" fmla="*/ 966952 w 3857297"/>
              <a:gd name="connsiteY33" fmla="*/ 4981903 h 5738650"/>
              <a:gd name="connsiteX34" fmla="*/ 1082566 w 3857297"/>
              <a:gd name="connsiteY34" fmla="*/ 5108026 h 5738650"/>
              <a:gd name="connsiteX35" fmla="*/ 1219199 w 3857297"/>
              <a:gd name="connsiteY35" fmla="*/ 5108028 h 5738650"/>
              <a:gd name="connsiteX36" fmla="*/ 1345324 w 3857297"/>
              <a:gd name="connsiteY36" fmla="*/ 5087007 h 5738650"/>
              <a:gd name="connsiteX37" fmla="*/ 1566041 w 3857297"/>
              <a:gd name="connsiteY37" fmla="*/ 4614041 h 5738650"/>
              <a:gd name="connsiteX38" fmla="*/ 1671145 w 3857297"/>
              <a:gd name="connsiteY38" fmla="*/ 4172608 h 5738650"/>
              <a:gd name="connsiteX39" fmla="*/ 2049518 w 3857297"/>
              <a:gd name="connsiteY39" fmla="*/ 4078013 h 5738650"/>
              <a:gd name="connsiteX40" fmla="*/ 2165131 w 3857297"/>
              <a:gd name="connsiteY40" fmla="*/ 4529960 h 5738650"/>
              <a:gd name="connsiteX41" fmla="*/ 2207172 w 3857297"/>
              <a:gd name="connsiteY41" fmla="*/ 4950373 h 5738650"/>
              <a:gd name="connsiteX42" fmla="*/ 2259724 w 3857297"/>
              <a:gd name="connsiteY42" fmla="*/ 5108028 h 5738650"/>
              <a:gd name="connsiteX43" fmla="*/ 2312277 w 3857297"/>
              <a:gd name="connsiteY43" fmla="*/ 5360274 h 5738650"/>
              <a:gd name="connsiteX44" fmla="*/ 2427890 w 3857297"/>
              <a:gd name="connsiteY44" fmla="*/ 5528443 h 5738650"/>
              <a:gd name="connsiteX45" fmla="*/ 2532993 w 3857297"/>
              <a:gd name="connsiteY45" fmla="*/ 5559974 h 5738650"/>
              <a:gd name="connsiteX46" fmla="*/ 2680138 w 3857297"/>
              <a:gd name="connsiteY46" fmla="*/ 5528441 h 5738650"/>
              <a:gd name="connsiteX47" fmla="*/ 2669627 w 3857297"/>
              <a:gd name="connsiteY47" fmla="*/ 5423339 h 5738650"/>
              <a:gd name="connsiteX48" fmla="*/ 2659117 w 3857297"/>
              <a:gd name="connsiteY48" fmla="*/ 5423338 h 5738650"/>
              <a:gd name="connsiteX49" fmla="*/ 2690648 w 3857297"/>
              <a:gd name="connsiteY49" fmla="*/ 5044965 h 5738650"/>
              <a:gd name="connsiteX50" fmla="*/ 2690648 w 3857297"/>
              <a:gd name="connsiteY50" fmla="*/ 4740165 h 5738650"/>
              <a:gd name="connsiteX51" fmla="*/ 2858814 w 3857297"/>
              <a:gd name="connsiteY51" fmla="*/ 3983421 h 5738650"/>
              <a:gd name="connsiteX52" fmla="*/ 3153102 w 3857297"/>
              <a:gd name="connsiteY52" fmla="*/ 4277711 h 5738650"/>
              <a:gd name="connsiteX53" fmla="*/ 2911365 w 3857297"/>
              <a:gd name="connsiteY53" fmla="*/ 5234151 h 5738650"/>
              <a:gd name="connsiteX54" fmla="*/ 2953407 w 3857297"/>
              <a:gd name="connsiteY54" fmla="*/ 5675587 h 5738650"/>
              <a:gd name="connsiteX55" fmla="*/ 3121572 w 3857297"/>
              <a:gd name="connsiteY55" fmla="*/ 5707117 h 5738650"/>
              <a:gd name="connsiteX56" fmla="*/ 3300247 w 3857297"/>
              <a:gd name="connsiteY56" fmla="*/ 5738650 h 5738650"/>
              <a:gd name="connsiteX57" fmla="*/ 3426372 w 3857297"/>
              <a:gd name="connsiteY57" fmla="*/ 5633544 h 5738650"/>
              <a:gd name="connsiteX58" fmla="*/ 3584028 w 3857297"/>
              <a:gd name="connsiteY58" fmla="*/ 5528441 h 5738650"/>
              <a:gd name="connsiteX59" fmla="*/ 3720664 w 3857297"/>
              <a:gd name="connsiteY59" fmla="*/ 5223642 h 5738650"/>
              <a:gd name="connsiteX60" fmla="*/ 3836277 w 3857297"/>
              <a:gd name="connsiteY60" fmla="*/ 4813738 h 5738650"/>
              <a:gd name="connsiteX61" fmla="*/ 3741682 w 3857297"/>
              <a:gd name="connsiteY61" fmla="*/ 4393325 h 5738650"/>
              <a:gd name="connsiteX62" fmla="*/ 3857297 w 3857297"/>
              <a:gd name="connsiteY62" fmla="*/ 4120055 h 5738650"/>
              <a:gd name="connsiteX63" fmla="*/ 3699642 w 3857297"/>
              <a:gd name="connsiteY63" fmla="*/ 3804745 h 5738650"/>
              <a:gd name="connsiteX64" fmla="*/ 3436883 w 3857297"/>
              <a:gd name="connsiteY64" fmla="*/ 3037490 h 5738650"/>
              <a:gd name="connsiteX65" fmla="*/ 3258207 w 3857297"/>
              <a:gd name="connsiteY65" fmla="*/ 2543504 h 5738650"/>
              <a:gd name="connsiteX66" fmla="*/ 3069021 w 3857297"/>
              <a:gd name="connsiteY66" fmla="*/ 2291255 h 5738650"/>
              <a:gd name="connsiteX67" fmla="*/ 2890345 w 3857297"/>
              <a:gd name="connsiteY67" fmla="*/ 1923393 h 5738650"/>
              <a:gd name="connsiteX68" fmla="*/ 2743200 w 3857297"/>
              <a:gd name="connsiteY68" fmla="*/ 1681655 h 5738650"/>
              <a:gd name="connsiteX69" fmla="*/ 2806262 w 3857297"/>
              <a:gd name="connsiteY69" fmla="*/ 1282262 h 5738650"/>
              <a:gd name="connsiteX70" fmla="*/ 2869324 w 3857297"/>
              <a:gd name="connsiteY70" fmla="*/ 1187669 h 5738650"/>
              <a:gd name="connsiteX71" fmla="*/ 2837793 w 3857297"/>
              <a:gd name="connsiteY71" fmla="*/ 1534511 h 5738650"/>
              <a:gd name="connsiteX72" fmla="*/ 2995448 w 3857297"/>
              <a:gd name="connsiteY72" fmla="*/ 1996966 h 5738650"/>
              <a:gd name="connsiteX73" fmla="*/ 3541986 w 3857297"/>
              <a:gd name="connsiteY73" fmla="*/ 2017986 h 5738650"/>
              <a:gd name="connsiteX74" fmla="*/ 3647090 w 3857297"/>
              <a:gd name="connsiteY74" fmla="*/ 1828800 h 5738650"/>
              <a:gd name="connsiteX75" fmla="*/ 3415862 w 3857297"/>
              <a:gd name="connsiteY75" fmla="*/ 1597573 h 5738650"/>
              <a:gd name="connsiteX76" fmla="*/ 3636579 w 3857297"/>
              <a:gd name="connsiteY76" fmla="*/ 1219200 h 5738650"/>
              <a:gd name="connsiteX77" fmla="*/ 3573517 w 3857297"/>
              <a:gd name="connsiteY77" fmla="*/ 630621 h 5738650"/>
              <a:gd name="connsiteX78" fmla="*/ 3499945 w 3857297"/>
              <a:gd name="connsiteY78" fmla="*/ 515007 h 5738650"/>
              <a:gd name="connsiteX79" fmla="*/ 3048000 w 3857297"/>
              <a:gd name="connsiteY79" fmla="*/ 283780 h 5738650"/>
              <a:gd name="connsiteX80" fmla="*/ 2795752 w 3857297"/>
              <a:gd name="connsiteY80" fmla="*/ 231228 h 5738650"/>
              <a:gd name="connsiteX81" fmla="*/ 2585545 w 3857297"/>
              <a:gd name="connsiteY81" fmla="*/ 42042 h 5738650"/>
              <a:gd name="connsiteX82" fmla="*/ 2448910 w 3857297"/>
              <a:gd name="connsiteY82" fmla="*/ 31532 h 5738650"/>
              <a:gd name="connsiteX83" fmla="*/ 2301765 w 3857297"/>
              <a:gd name="connsiteY83" fmla="*/ 294290 h 5738650"/>
              <a:gd name="connsiteX84" fmla="*/ 2102069 w 3857297"/>
              <a:gd name="connsiteY84" fmla="*/ 493986 h 5738650"/>
              <a:gd name="connsiteX85" fmla="*/ 1807780 w 3857297"/>
              <a:gd name="connsiteY85" fmla="*/ 588580 h 5738650"/>
              <a:gd name="connsiteX86" fmla="*/ 1576552 w 3857297"/>
              <a:gd name="connsiteY86" fmla="*/ 620110 h 5738650"/>
              <a:gd name="connsiteX87" fmla="*/ 1387366 w 3857297"/>
              <a:gd name="connsiteY87" fmla="*/ 388883 h 5738650"/>
              <a:gd name="connsiteX88" fmla="*/ 1250731 w 3857297"/>
              <a:gd name="connsiteY88" fmla="*/ 73572 h 5738650"/>
              <a:gd name="connsiteX89" fmla="*/ 1103586 w 3857297"/>
              <a:gd name="connsiteY89" fmla="*/ 0 h 5738650"/>
              <a:gd name="connsiteX0" fmla="*/ 1103586 w 3857297"/>
              <a:gd name="connsiteY0" fmla="*/ 0 h 5738650"/>
              <a:gd name="connsiteX1" fmla="*/ 914400 w 3857297"/>
              <a:gd name="connsiteY1" fmla="*/ 388883 h 5738650"/>
              <a:gd name="connsiteX2" fmla="*/ 378372 w 3857297"/>
              <a:gd name="connsiteY2" fmla="*/ 536028 h 5738650"/>
              <a:gd name="connsiteX3" fmla="*/ 63062 w 3857297"/>
              <a:gd name="connsiteY3" fmla="*/ 819807 h 5738650"/>
              <a:gd name="connsiteX4" fmla="*/ 63062 w 3857297"/>
              <a:gd name="connsiteY4" fmla="*/ 1093076 h 5738650"/>
              <a:gd name="connsiteX5" fmla="*/ 273269 w 3857297"/>
              <a:gd name="connsiteY5" fmla="*/ 1492469 h 5738650"/>
              <a:gd name="connsiteX6" fmla="*/ 378373 w 3857297"/>
              <a:gd name="connsiteY6" fmla="*/ 1660634 h 5738650"/>
              <a:gd name="connsiteX7" fmla="*/ 409903 w 3857297"/>
              <a:gd name="connsiteY7" fmla="*/ 1870841 h 5738650"/>
              <a:gd name="connsiteX8" fmla="*/ 609600 w 3857297"/>
              <a:gd name="connsiteY8" fmla="*/ 1923394 h 5738650"/>
              <a:gd name="connsiteX9" fmla="*/ 798786 w 3857297"/>
              <a:gd name="connsiteY9" fmla="*/ 1671145 h 5738650"/>
              <a:gd name="connsiteX10" fmla="*/ 735724 w 3857297"/>
              <a:gd name="connsiteY10" fmla="*/ 1250731 h 5738650"/>
              <a:gd name="connsiteX11" fmla="*/ 651641 w 3857297"/>
              <a:gd name="connsiteY11" fmla="*/ 1051035 h 5738650"/>
              <a:gd name="connsiteX12" fmla="*/ 830317 w 3857297"/>
              <a:gd name="connsiteY12" fmla="*/ 1008993 h 5738650"/>
              <a:gd name="connsiteX13" fmla="*/ 998483 w 3857297"/>
              <a:gd name="connsiteY13" fmla="*/ 1481959 h 5738650"/>
              <a:gd name="connsiteX14" fmla="*/ 1030014 w 3857297"/>
              <a:gd name="connsiteY14" fmla="*/ 1891862 h 5738650"/>
              <a:gd name="connsiteX15" fmla="*/ 977462 w 3857297"/>
              <a:gd name="connsiteY15" fmla="*/ 2364828 h 5738650"/>
              <a:gd name="connsiteX16" fmla="*/ 399393 w 3857297"/>
              <a:gd name="connsiteY16" fmla="*/ 3499945 h 5738650"/>
              <a:gd name="connsiteX17" fmla="*/ 325821 w 3857297"/>
              <a:gd name="connsiteY17" fmla="*/ 3626070 h 5738650"/>
              <a:gd name="connsiteX18" fmla="*/ 336331 w 3857297"/>
              <a:gd name="connsiteY18" fmla="*/ 3710152 h 5738650"/>
              <a:gd name="connsiteX19" fmla="*/ 304800 w 3857297"/>
              <a:gd name="connsiteY19" fmla="*/ 3815255 h 5738650"/>
              <a:gd name="connsiteX20" fmla="*/ 241738 w 3857297"/>
              <a:gd name="connsiteY20" fmla="*/ 4025462 h 5738650"/>
              <a:gd name="connsiteX21" fmla="*/ 105104 w 3857297"/>
              <a:gd name="connsiteY21" fmla="*/ 4498427 h 5738650"/>
              <a:gd name="connsiteX22" fmla="*/ 0 w 3857297"/>
              <a:gd name="connsiteY22" fmla="*/ 4834759 h 5738650"/>
              <a:gd name="connsiteX23" fmla="*/ 31531 w 3857297"/>
              <a:gd name="connsiteY23" fmla="*/ 5097517 h 5738650"/>
              <a:gd name="connsiteX24" fmla="*/ 136635 w 3857297"/>
              <a:gd name="connsiteY24" fmla="*/ 5192110 h 5738650"/>
              <a:gd name="connsiteX25" fmla="*/ 199696 w 3857297"/>
              <a:gd name="connsiteY25" fmla="*/ 5255172 h 5738650"/>
              <a:gd name="connsiteX26" fmla="*/ 409904 w 3857297"/>
              <a:gd name="connsiteY26" fmla="*/ 5223643 h 5738650"/>
              <a:gd name="connsiteX27" fmla="*/ 515007 w 3857297"/>
              <a:gd name="connsiteY27" fmla="*/ 5213131 h 5738650"/>
              <a:gd name="connsiteX28" fmla="*/ 620110 w 3857297"/>
              <a:gd name="connsiteY28" fmla="*/ 5171090 h 5738650"/>
              <a:gd name="connsiteX29" fmla="*/ 693681 w 3857297"/>
              <a:gd name="connsiteY29" fmla="*/ 4929352 h 5738650"/>
              <a:gd name="connsiteX30" fmla="*/ 735724 w 3857297"/>
              <a:gd name="connsiteY30" fmla="*/ 4572000 h 5738650"/>
              <a:gd name="connsiteX31" fmla="*/ 882868 w 3857297"/>
              <a:gd name="connsiteY31" fmla="*/ 4014952 h 5738650"/>
              <a:gd name="connsiteX32" fmla="*/ 945931 w 3857297"/>
              <a:gd name="connsiteY32" fmla="*/ 4824249 h 5738650"/>
              <a:gd name="connsiteX33" fmla="*/ 966952 w 3857297"/>
              <a:gd name="connsiteY33" fmla="*/ 4981903 h 5738650"/>
              <a:gd name="connsiteX34" fmla="*/ 1082566 w 3857297"/>
              <a:gd name="connsiteY34" fmla="*/ 5108026 h 5738650"/>
              <a:gd name="connsiteX35" fmla="*/ 1219199 w 3857297"/>
              <a:gd name="connsiteY35" fmla="*/ 5108028 h 5738650"/>
              <a:gd name="connsiteX36" fmla="*/ 1345324 w 3857297"/>
              <a:gd name="connsiteY36" fmla="*/ 5087007 h 5738650"/>
              <a:gd name="connsiteX37" fmla="*/ 1566041 w 3857297"/>
              <a:gd name="connsiteY37" fmla="*/ 4614041 h 5738650"/>
              <a:gd name="connsiteX38" fmla="*/ 1671145 w 3857297"/>
              <a:gd name="connsiteY38" fmla="*/ 4172608 h 5738650"/>
              <a:gd name="connsiteX39" fmla="*/ 2049518 w 3857297"/>
              <a:gd name="connsiteY39" fmla="*/ 4078013 h 5738650"/>
              <a:gd name="connsiteX40" fmla="*/ 2165131 w 3857297"/>
              <a:gd name="connsiteY40" fmla="*/ 4529960 h 5738650"/>
              <a:gd name="connsiteX41" fmla="*/ 2207172 w 3857297"/>
              <a:gd name="connsiteY41" fmla="*/ 4950373 h 5738650"/>
              <a:gd name="connsiteX42" fmla="*/ 2259724 w 3857297"/>
              <a:gd name="connsiteY42" fmla="*/ 5108028 h 5738650"/>
              <a:gd name="connsiteX43" fmla="*/ 2312277 w 3857297"/>
              <a:gd name="connsiteY43" fmla="*/ 5360274 h 5738650"/>
              <a:gd name="connsiteX44" fmla="*/ 2427890 w 3857297"/>
              <a:gd name="connsiteY44" fmla="*/ 5528443 h 5738650"/>
              <a:gd name="connsiteX45" fmla="*/ 2532993 w 3857297"/>
              <a:gd name="connsiteY45" fmla="*/ 5559974 h 5738650"/>
              <a:gd name="connsiteX46" fmla="*/ 2680138 w 3857297"/>
              <a:gd name="connsiteY46" fmla="*/ 5528441 h 5738650"/>
              <a:gd name="connsiteX47" fmla="*/ 2669627 w 3857297"/>
              <a:gd name="connsiteY47" fmla="*/ 5423339 h 5738650"/>
              <a:gd name="connsiteX48" fmla="*/ 2659117 w 3857297"/>
              <a:gd name="connsiteY48" fmla="*/ 5423338 h 5738650"/>
              <a:gd name="connsiteX49" fmla="*/ 2690648 w 3857297"/>
              <a:gd name="connsiteY49" fmla="*/ 5044965 h 5738650"/>
              <a:gd name="connsiteX50" fmla="*/ 2690648 w 3857297"/>
              <a:gd name="connsiteY50" fmla="*/ 4740165 h 5738650"/>
              <a:gd name="connsiteX51" fmla="*/ 2858814 w 3857297"/>
              <a:gd name="connsiteY51" fmla="*/ 3983421 h 5738650"/>
              <a:gd name="connsiteX52" fmla="*/ 3153102 w 3857297"/>
              <a:gd name="connsiteY52" fmla="*/ 4277711 h 5738650"/>
              <a:gd name="connsiteX53" fmla="*/ 2911365 w 3857297"/>
              <a:gd name="connsiteY53" fmla="*/ 5234151 h 5738650"/>
              <a:gd name="connsiteX54" fmla="*/ 2974428 w 3857297"/>
              <a:gd name="connsiteY54" fmla="*/ 5559973 h 5738650"/>
              <a:gd name="connsiteX55" fmla="*/ 3121572 w 3857297"/>
              <a:gd name="connsiteY55" fmla="*/ 5707117 h 5738650"/>
              <a:gd name="connsiteX56" fmla="*/ 3300247 w 3857297"/>
              <a:gd name="connsiteY56" fmla="*/ 5738650 h 5738650"/>
              <a:gd name="connsiteX57" fmla="*/ 3426372 w 3857297"/>
              <a:gd name="connsiteY57" fmla="*/ 5633544 h 5738650"/>
              <a:gd name="connsiteX58" fmla="*/ 3584028 w 3857297"/>
              <a:gd name="connsiteY58" fmla="*/ 5528441 h 5738650"/>
              <a:gd name="connsiteX59" fmla="*/ 3720664 w 3857297"/>
              <a:gd name="connsiteY59" fmla="*/ 5223642 h 5738650"/>
              <a:gd name="connsiteX60" fmla="*/ 3836277 w 3857297"/>
              <a:gd name="connsiteY60" fmla="*/ 4813738 h 5738650"/>
              <a:gd name="connsiteX61" fmla="*/ 3741682 w 3857297"/>
              <a:gd name="connsiteY61" fmla="*/ 4393325 h 5738650"/>
              <a:gd name="connsiteX62" fmla="*/ 3857297 w 3857297"/>
              <a:gd name="connsiteY62" fmla="*/ 4120055 h 5738650"/>
              <a:gd name="connsiteX63" fmla="*/ 3699642 w 3857297"/>
              <a:gd name="connsiteY63" fmla="*/ 3804745 h 5738650"/>
              <a:gd name="connsiteX64" fmla="*/ 3436883 w 3857297"/>
              <a:gd name="connsiteY64" fmla="*/ 3037490 h 5738650"/>
              <a:gd name="connsiteX65" fmla="*/ 3258207 w 3857297"/>
              <a:gd name="connsiteY65" fmla="*/ 2543504 h 5738650"/>
              <a:gd name="connsiteX66" fmla="*/ 3069021 w 3857297"/>
              <a:gd name="connsiteY66" fmla="*/ 2291255 h 5738650"/>
              <a:gd name="connsiteX67" fmla="*/ 2890345 w 3857297"/>
              <a:gd name="connsiteY67" fmla="*/ 1923393 h 5738650"/>
              <a:gd name="connsiteX68" fmla="*/ 2743200 w 3857297"/>
              <a:gd name="connsiteY68" fmla="*/ 1681655 h 5738650"/>
              <a:gd name="connsiteX69" fmla="*/ 2806262 w 3857297"/>
              <a:gd name="connsiteY69" fmla="*/ 1282262 h 5738650"/>
              <a:gd name="connsiteX70" fmla="*/ 2869324 w 3857297"/>
              <a:gd name="connsiteY70" fmla="*/ 1187669 h 5738650"/>
              <a:gd name="connsiteX71" fmla="*/ 2837793 w 3857297"/>
              <a:gd name="connsiteY71" fmla="*/ 1534511 h 5738650"/>
              <a:gd name="connsiteX72" fmla="*/ 2995448 w 3857297"/>
              <a:gd name="connsiteY72" fmla="*/ 1996966 h 5738650"/>
              <a:gd name="connsiteX73" fmla="*/ 3541986 w 3857297"/>
              <a:gd name="connsiteY73" fmla="*/ 2017986 h 5738650"/>
              <a:gd name="connsiteX74" fmla="*/ 3647090 w 3857297"/>
              <a:gd name="connsiteY74" fmla="*/ 1828800 h 5738650"/>
              <a:gd name="connsiteX75" fmla="*/ 3415862 w 3857297"/>
              <a:gd name="connsiteY75" fmla="*/ 1597573 h 5738650"/>
              <a:gd name="connsiteX76" fmla="*/ 3636579 w 3857297"/>
              <a:gd name="connsiteY76" fmla="*/ 1219200 h 5738650"/>
              <a:gd name="connsiteX77" fmla="*/ 3573517 w 3857297"/>
              <a:gd name="connsiteY77" fmla="*/ 630621 h 5738650"/>
              <a:gd name="connsiteX78" fmla="*/ 3499945 w 3857297"/>
              <a:gd name="connsiteY78" fmla="*/ 515007 h 5738650"/>
              <a:gd name="connsiteX79" fmla="*/ 3048000 w 3857297"/>
              <a:gd name="connsiteY79" fmla="*/ 283780 h 5738650"/>
              <a:gd name="connsiteX80" fmla="*/ 2795752 w 3857297"/>
              <a:gd name="connsiteY80" fmla="*/ 231228 h 5738650"/>
              <a:gd name="connsiteX81" fmla="*/ 2585545 w 3857297"/>
              <a:gd name="connsiteY81" fmla="*/ 42042 h 5738650"/>
              <a:gd name="connsiteX82" fmla="*/ 2448910 w 3857297"/>
              <a:gd name="connsiteY82" fmla="*/ 31532 h 5738650"/>
              <a:gd name="connsiteX83" fmla="*/ 2301765 w 3857297"/>
              <a:gd name="connsiteY83" fmla="*/ 294290 h 5738650"/>
              <a:gd name="connsiteX84" fmla="*/ 2102069 w 3857297"/>
              <a:gd name="connsiteY84" fmla="*/ 493986 h 5738650"/>
              <a:gd name="connsiteX85" fmla="*/ 1807780 w 3857297"/>
              <a:gd name="connsiteY85" fmla="*/ 588580 h 5738650"/>
              <a:gd name="connsiteX86" fmla="*/ 1576552 w 3857297"/>
              <a:gd name="connsiteY86" fmla="*/ 620110 h 5738650"/>
              <a:gd name="connsiteX87" fmla="*/ 1387366 w 3857297"/>
              <a:gd name="connsiteY87" fmla="*/ 388883 h 5738650"/>
              <a:gd name="connsiteX88" fmla="*/ 1250731 w 3857297"/>
              <a:gd name="connsiteY88" fmla="*/ 73572 h 5738650"/>
              <a:gd name="connsiteX89" fmla="*/ 1103586 w 3857297"/>
              <a:gd name="connsiteY89" fmla="*/ 0 h 5738650"/>
              <a:gd name="connsiteX0" fmla="*/ 1103586 w 3857297"/>
              <a:gd name="connsiteY0" fmla="*/ 0 h 5738650"/>
              <a:gd name="connsiteX1" fmla="*/ 914400 w 3857297"/>
              <a:gd name="connsiteY1" fmla="*/ 388883 h 5738650"/>
              <a:gd name="connsiteX2" fmla="*/ 378372 w 3857297"/>
              <a:gd name="connsiteY2" fmla="*/ 536028 h 5738650"/>
              <a:gd name="connsiteX3" fmla="*/ 63062 w 3857297"/>
              <a:gd name="connsiteY3" fmla="*/ 819807 h 5738650"/>
              <a:gd name="connsiteX4" fmla="*/ 63062 w 3857297"/>
              <a:gd name="connsiteY4" fmla="*/ 1093076 h 5738650"/>
              <a:gd name="connsiteX5" fmla="*/ 273269 w 3857297"/>
              <a:gd name="connsiteY5" fmla="*/ 1492469 h 5738650"/>
              <a:gd name="connsiteX6" fmla="*/ 378373 w 3857297"/>
              <a:gd name="connsiteY6" fmla="*/ 1660634 h 5738650"/>
              <a:gd name="connsiteX7" fmla="*/ 409903 w 3857297"/>
              <a:gd name="connsiteY7" fmla="*/ 1870841 h 5738650"/>
              <a:gd name="connsiteX8" fmla="*/ 609600 w 3857297"/>
              <a:gd name="connsiteY8" fmla="*/ 1923394 h 5738650"/>
              <a:gd name="connsiteX9" fmla="*/ 798786 w 3857297"/>
              <a:gd name="connsiteY9" fmla="*/ 1671145 h 5738650"/>
              <a:gd name="connsiteX10" fmla="*/ 735724 w 3857297"/>
              <a:gd name="connsiteY10" fmla="*/ 1250731 h 5738650"/>
              <a:gd name="connsiteX11" fmla="*/ 651641 w 3857297"/>
              <a:gd name="connsiteY11" fmla="*/ 1051035 h 5738650"/>
              <a:gd name="connsiteX12" fmla="*/ 830317 w 3857297"/>
              <a:gd name="connsiteY12" fmla="*/ 1008993 h 5738650"/>
              <a:gd name="connsiteX13" fmla="*/ 998483 w 3857297"/>
              <a:gd name="connsiteY13" fmla="*/ 1481959 h 5738650"/>
              <a:gd name="connsiteX14" fmla="*/ 1030014 w 3857297"/>
              <a:gd name="connsiteY14" fmla="*/ 1891862 h 5738650"/>
              <a:gd name="connsiteX15" fmla="*/ 977462 w 3857297"/>
              <a:gd name="connsiteY15" fmla="*/ 2364828 h 5738650"/>
              <a:gd name="connsiteX16" fmla="*/ 399393 w 3857297"/>
              <a:gd name="connsiteY16" fmla="*/ 3499945 h 5738650"/>
              <a:gd name="connsiteX17" fmla="*/ 325821 w 3857297"/>
              <a:gd name="connsiteY17" fmla="*/ 3626070 h 5738650"/>
              <a:gd name="connsiteX18" fmla="*/ 336331 w 3857297"/>
              <a:gd name="connsiteY18" fmla="*/ 3710152 h 5738650"/>
              <a:gd name="connsiteX19" fmla="*/ 304800 w 3857297"/>
              <a:gd name="connsiteY19" fmla="*/ 3815255 h 5738650"/>
              <a:gd name="connsiteX20" fmla="*/ 241738 w 3857297"/>
              <a:gd name="connsiteY20" fmla="*/ 4025462 h 5738650"/>
              <a:gd name="connsiteX21" fmla="*/ 105104 w 3857297"/>
              <a:gd name="connsiteY21" fmla="*/ 4498427 h 5738650"/>
              <a:gd name="connsiteX22" fmla="*/ 0 w 3857297"/>
              <a:gd name="connsiteY22" fmla="*/ 4834759 h 5738650"/>
              <a:gd name="connsiteX23" fmla="*/ 31531 w 3857297"/>
              <a:gd name="connsiteY23" fmla="*/ 5097517 h 5738650"/>
              <a:gd name="connsiteX24" fmla="*/ 136635 w 3857297"/>
              <a:gd name="connsiteY24" fmla="*/ 5192110 h 5738650"/>
              <a:gd name="connsiteX25" fmla="*/ 199696 w 3857297"/>
              <a:gd name="connsiteY25" fmla="*/ 5255172 h 5738650"/>
              <a:gd name="connsiteX26" fmla="*/ 409904 w 3857297"/>
              <a:gd name="connsiteY26" fmla="*/ 5223643 h 5738650"/>
              <a:gd name="connsiteX27" fmla="*/ 515007 w 3857297"/>
              <a:gd name="connsiteY27" fmla="*/ 5213131 h 5738650"/>
              <a:gd name="connsiteX28" fmla="*/ 620110 w 3857297"/>
              <a:gd name="connsiteY28" fmla="*/ 5171090 h 5738650"/>
              <a:gd name="connsiteX29" fmla="*/ 693681 w 3857297"/>
              <a:gd name="connsiteY29" fmla="*/ 4929352 h 5738650"/>
              <a:gd name="connsiteX30" fmla="*/ 735724 w 3857297"/>
              <a:gd name="connsiteY30" fmla="*/ 4572000 h 5738650"/>
              <a:gd name="connsiteX31" fmla="*/ 882868 w 3857297"/>
              <a:gd name="connsiteY31" fmla="*/ 4014952 h 5738650"/>
              <a:gd name="connsiteX32" fmla="*/ 945931 w 3857297"/>
              <a:gd name="connsiteY32" fmla="*/ 4824249 h 5738650"/>
              <a:gd name="connsiteX33" fmla="*/ 966952 w 3857297"/>
              <a:gd name="connsiteY33" fmla="*/ 4981903 h 5738650"/>
              <a:gd name="connsiteX34" fmla="*/ 1082566 w 3857297"/>
              <a:gd name="connsiteY34" fmla="*/ 5108026 h 5738650"/>
              <a:gd name="connsiteX35" fmla="*/ 1219199 w 3857297"/>
              <a:gd name="connsiteY35" fmla="*/ 5108028 h 5738650"/>
              <a:gd name="connsiteX36" fmla="*/ 1345324 w 3857297"/>
              <a:gd name="connsiteY36" fmla="*/ 5087007 h 5738650"/>
              <a:gd name="connsiteX37" fmla="*/ 1566041 w 3857297"/>
              <a:gd name="connsiteY37" fmla="*/ 4614041 h 5738650"/>
              <a:gd name="connsiteX38" fmla="*/ 1671145 w 3857297"/>
              <a:gd name="connsiteY38" fmla="*/ 4172608 h 5738650"/>
              <a:gd name="connsiteX39" fmla="*/ 2049518 w 3857297"/>
              <a:gd name="connsiteY39" fmla="*/ 4078013 h 5738650"/>
              <a:gd name="connsiteX40" fmla="*/ 2165131 w 3857297"/>
              <a:gd name="connsiteY40" fmla="*/ 4529960 h 5738650"/>
              <a:gd name="connsiteX41" fmla="*/ 2207172 w 3857297"/>
              <a:gd name="connsiteY41" fmla="*/ 4950373 h 5738650"/>
              <a:gd name="connsiteX42" fmla="*/ 2259724 w 3857297"/>
              <a:gd name="connsiteY42" fmla="*/ 5108028 h 5738650"/>
              <a:gd name="connsiteX43" fmla="*/ 2312277 w 3857297"/>
              <a:gd name="connsiteY43" fmla="*/ 5360274 h 5738650"/>
              <a:gd name="connsiteX44" fmla="*/ 2427890 w 3857297"/>
              <a:gd name="connsiteY44" fmla="*/ 5528443 h 5738650"/>
              <a:gd name="connsiteX45" fmla="*/ 2532993 w 3857297"/>
              <a:gd name="connsiteY45" fmla="*/ 5559974 h 5738650"/>
              <a:gd name="connsiteX46" fmla="*/ 2680138 w 3857297"/>
              <a:gd name="connsiteY46" fmla="*/ 5528441 h 5738650"/>
              <a:gd name="connsiteX47" fmla="*/ 2669627 w 3857297"/>
              <a:gd name="connsiteY47" fmla="*/ 5423339 h 5738650"/>
              <a:gd name="connsiteX48" fmla="*/ 2659117 w 3857297"/>
              <a:gd name="connsiteY48" fmla="*/ 5423338 h 5738650"/>
              <a:gd name="connsiteX49" fmla="*/ 2690648 w 3857297"/>
              <a:gd name="connsiteY49" fmla="*/ 5044965 h 5738650"/>
              <a:gd name="connsiteX50" fmla="*/ 2690648 w 3857297"/>
              <a:gd name="connsiteY50" fmla="*/ 4740165 h 5738650"/>
              <a:gd name="connsiteX51" fmla="*/ 2858814 w 3857297"/>
              <a:gd name="connsiteY51" fmla="*/ 3983421 h 5738650"/>
              <a:gd name="connsiteX52" fmla="*/ 3153102 w 3857297"/>
              <a:gd name="connsiteY52" fmla="*/ 4277711 h 5738650"/>
              <a:gd name="connsiteX53" fmla="*/ 2911365 w 3857297"/>
              <a:gd name="connsiteY53" fmla="*/ 5234151 h 5738650"/>
              <a:gd name="connsiteX54" fmla="*/ 2974428 w 3857297"/>
              <a:gd name="connsiteY54" fmla="*/ 5559973 h 5738650"/>
              <a:gd name="connsiteX55" fmla="*/ 3142593 w 3857297"/>
              <a:gd name="connsiteY55" fmla="*/ 5612524 h 5738650"/>
              <a:gd name="connsiteX56" fmla="*/ 3300247 w 3857297"/>
              <a:gd name="connsiteY56" fmla="*/ 5738650 h 5738650"/>
              <a:gd name="connsiteX57" fmla="*/ 3426372 w 3857297"/>
              <a:gd name="connsiteY57" fmla="*/ 5633544 h 5738650"/>
              <a:gd name="connsiteX58" fmla="*/ 3584028 w 3857297"/>
              <a:gd name="connsiteY58" fmla="*/ 5528441 h 5738650"/>
              <a:gd name="connsiteX59" fmla="*/ 3720664 w 3857297"/>
              <a:gd name="connsiteY59" fmla="*/ 5223642 h 5738650"/>
              <a:gd name="connsiteX60" fmla="*/ 3836277 w 3857297"/>
              <a:gd name="connsiteY60" fmla="*/ 4813738 h 5738650"/>
              <a:gd name="connsiteX61" fmla="*/ 3741682 w 3857297"/>
              <a:gd name="connsiteY61" fmla="*/ 4393325 h 5738650"/>
              <a:gd name="connsiteX62" fmla="*/ 3857297 w 3857297"/>
              <a:gd name="connsiteY62" fmla="*/ 4120055 h 5738650"/>
              <a:gd name="connsiteX63" fmla="*/ 3699642 w 3857297"/>
              <a:gd name="connsiteY63" fmla="*/ 3804745 h 5738650"/>
              <a:gd name="connsiteX64" fmla="*/ 3436883 w 3857297"/>
              <a:gd name="connsiteY64" fmla="*/ 3037490 h 5738650"/>
              <a:gd name="connsiteX65" fmla="*/ 3258207 w 3857297"/>
              <a:gd name="connsiteY65" fmla="*/ 2543504 h 5738650"/>
              <a:gd name="connsiteX66" fmla="*/ 3069021 w 3857297"/>
              <a:gd name="connsiteY66" fmla="*/ 2291255 h 5738650"/>
              <a:gd name="connsiteX67" fmla="*/ 2890345 w 3857297"/>
              <a:gd name="connsiteY67" fmla="*/ 1923393 h 5738650"/>
              <a:gd name="connsiteX68" fmla="*/ 2743200 w 3857297"/>
              <a:gd name="connsiteY68" fmla="*/ 1681655 h 5738650"/>
              <a:gd name="connsiteX69" fmla="*/ 2806262 w 3857297"/>
              <a:gd name="connsiteY69" fmla="*/ 1282262 h 5738650"/>
              <a:gd name="connsiteX70" fmla="*/ 2869324 w 3857297"/>
              <a:gd name="connsiteY70" fmla="*/ 1187669 h 5738650"/>
              <a:gd name="connsiteX71" fmla="*/ 2837793 w 3857297"/>
              <a:gd name="connsiteY71" fmla="*/ 1534511 h 5738650"/>
              <a:gd name="connsiteX72" fmla="*/ 2995448 w 3857297"/>
              <a:gd name="connsiteY72" fmla="*/ 1996966 h 5738650"/>
              <a:gd name="connsiteX73" fmla="*/ 3541986 w 3857297"/>
              <a:gd name="connsiteY73" fmla="*/ 2017986 h 5738650"/>
              <a:gd name="connsiteX74" fmla="*/ 3647090 w 3857297"/>
              <a:gd name="connsiteY74" fmla="*/ 1828800 h 5738650"/>
              <a:gd name="connsiteX75" fmla="*/ 3415862 w 3857297"/>
              <a:gd name="connsiteY75" fmla="*/ 1597573 h 5738650"/>
              <a:gd name="connsiteX76" fmla="*/ 3636579 w 3857297"/>
              <a:gd name="connsiteY76" fmla="*/ 1219200 h 5738650"/>
              <a:gd name="connsiteX77" fmla="*/ 3573517 w 3857297"/>
              <a:gd name="connsiteY77" fmla="*/ 630621 h 5738650"/>
              <a:gd name="connsiteX78" fmla="*/ 3499945 w 3857297"/>
              <a:gd name="connsiteY78" fmla="*/ 515007 h 5738650"/>
              <a:gd name="connsiteX79" fmla="*/ 3048000 w 3857297"/>
              <a:gd name="connsiteY79" fmla="*/ 283780 h 5738650"/>
              <a:gd name="connsiteX80" fmla="*/ 2795752 w 3857297"/>
              <a:gd name="connsiteY80" fmla="*/ 231228 h 5738650"/>
              <a:gd name="connsiteX81" fmla="*/ 2585545 w 3857297"/>
              <a:gd name="connsiteY81" fmla="*/ 42042 h 5738650"/>
              <a:gd name="connsiteX82" fmla="*/ 2448910 w 3857297"/>
              <a:gd name="connsiteY82" fmla="*/ 31532 h 5738650"/>
              <a:gd name="connsiteX83" fmla="*/ 2301765 w 3857297"/>
              <a:gd name="connsiteY83" fmla="*/ 294290 h 5738650"/>
              <a:gd name="connsiteX84" fmla="*/ 2102069 w 3857297"/>
              <a:gd name="connsiteY84" fmla="*/ 493986 h 5738650"/>
              <a:gd name="connsiteX85" fmla="*/ 1807780 w 3857297"/>
              <a:gd name="connsiteY85" fmla="*/ 588580 h 5738650"/>
              <a:gd name="connsiteX86" fmla="*/ 1576552 w 3857297"/>
              <a:gd name="connsiteY86" fmla="*/ 620110 h 5738650"/>
              <a:gd name="connsiteX87" fmla="*/ 1387366 w 3857297"/>
              <a:gd name="connsiteY87" fmla="*/ 388883 h 5738650"/>
              <a:gd name="connsiteX88" fmla="*/ 1250731 w 3857297"/>
              <a:gd name="connsiteY88" fmla="*/ 73572 h 5738650"/>
              <a:gd name="connsiteX89" fmla="*/ 1103586 w 3857297"/>
              <a:gd name="connsiteY89" fmla="*/ 0 h 5738650"/>
              <a:gd name="connsiteX0" fmla="*/ 1103586 w 3857297"/>
              <a:gd name="connsiteY0" fmla="*/ 0 h 5703411"/>
              <a:gd name="connsiteX1" fmla="*/ 914400 w 3857297"/>
              <a:gd name="connsiteY1" fmla="*/ 388883 h 5703411"/>
              <a:gd name="connsiteX2" fmla="*/ 378372 w 3857297"/>
              <a:gd name="connsiteY2" fmla="*/ 536028 h 5703411"/>
              <a:gd name="connsiteX3" fmla="*/ 63062 w 3857297"/>
              <a:gd name="connsiteY3" fmla="*/ 819807 h 5703411"/>
              <a:gd name="connsiteX4" fmla="*/ 63062 w 3857297"/>
              <a:gd name="connsiteY4" fmla="*/ 1093076 h 5703411"/>
              <a:gd name="connsiteX5" fmla="*/ 273269 w 3857297"/>
              <a:gd name="connsiteY5" fmla="*/ 1492469 h 5703411"/>
              <a:gd name="connsiteX6" fmla="*/ 378373 w 3857297"/>
              <a:gd name="connsiteY6" fmla="*/ 1660634 h 5703411"/>
              <a:gd name="connsiteX7" fmla="*/ 409903 w 3857297"/>
              <a:gd name="connsiteY7" fmla="*/ 1870841 h 5703411"/>
              <a:gd name="connsiteX8" fmla="*/ 609600 w 3857297"/>
              <a:gd name="connsiteY8" fmla="*/ 1923394 h 5703411"/>
              <a:gd name="connsiteX9" fmla="*/ 798786 w 3857297"/>
              <a:gd name="connsiteY9" fmla="*/ 1671145 h 5703411"/>
              <a:gd name="connsiteX10" fmla="*/ 735724 w 3857297"/>
              <a:gd name="connsiteY10" fmla="*/ 1250731 h 5703411"/>
              <a:gd name="connsiteX11" fmla="*/ 651641 w 3857297"/>
              <a:gd name="connsiteY11" fmla="*/ 1051035 h 5703411"/>
              <a:gd name="connsiteX12" fmla="*/ 830317 w 3857297"/>
              <a:gd name="connsiteY12" fmla="*/ 1008993 h 5703411"/>
              <a:gd name="connsiteX13" fmla="*/ 998483 w 3857297"/>
              <a:gd name="connsiteY13" fmla="*/ 1481959 h 5703411"/>
              <a:gd name="connsiteX14" fmla="*/ 1030014 w 3857297"/>
              <a:gd name="connsiteY14" fmla="*/ 1891862 h 5703411"/>
              <a:gd name="connsiteX15" fmla="*/ 977462 w 3857297"/>
              <a:gd name="connsiteY15" fmla="*/ 2364828 h 5703411"/>
              <a:gd name="connsiteX16" fmla="*/ 399393 w 3857297"/>
              <a:gd name="connsiteY16" fmla="*/ 3499945 h 5703411"/>
              <a:gd name="connsiteX17" fmla="*/ 325821 w 3857297"/>
              <a:gd name="connsiteY17" fmla="*/ 3626070 h 5703411"/>
              <a:gd name="connsiteX18" fmla="*/ 336331 w 3857297"/>
              <a:gd name="connsiteY18" fmla="*/ 3710152 h 5703411"/>
              <a:gd name="connsiteX19" fmla="*/ 304800 w 3857297"/>
              <a:gd name="connsiteY19" fmla="*/ 3815255 h 5703411"/>
              <a:gd name="connsiteX20" fmla="*/ 241738 w 3857297"/>
              <a:gd name="connsiteY20" fmla="*/ 4025462 h 5703411"/>
              <a:gd name="connsiteX21" fmla="*/ 105104 w 3857297"/>
              <a:gd name="connsiteY21" fmla="*/ 4498427 h 5703411"/>
              <a:gd name="connsiteX22" fmla="*/ 0 w 3857297"/>
              <a:gd name="connsiteY22" fmla="*/ 4834759 h 5703411"/>
              <a:gd name="connsiteX23" fmla="*/ 31531 w 3857297"/>
              <a:gd name="connsiteY23" fmla="*/ 5097517 h 5703411"/>
              <a:gd name="connsiteX24" fmla="*/ 136635 w 3857297"/>
              <a:gd name="connsiteY24" fmla="*/ 5192110 h 5703411"/>
              <a:gd name="connsiteX25" fmla="*/ 199696 w 3857297"/>
              <a:gd name="connsiteY25" fmla="*/ 5255172 h 5703411"/>
              <a:gd name="connsiteX26" fmla="*/ 409904 w 3857297"/>
              <a:gd name="connsiteY26" fmla="*/ 5223643 h 5703411"/>
              <a:gd name="connsiteX27" fmla="*/ 515007 w 3857297"/>
              <a:gd name="connsiteY27" fmla="*/ 5213131 h 5703411"/>
              <a:gd name="connsiteX28" fmla="*/ 620110 w 3857297"/>
              <a:gd name="connsiteY28" fmla="*/ 5171090 h 5703411"/>
              <a:gd name="connsiteX29" fmla="*/ 693681 w 3857297"/>
              <a:gd name="connsiteY29" fmla="*/ 4929352 h 5703411"/>
              <a:gd name="connsiteX30" fmla="*/ 735724 w 3857297"/>
              <a:gd name="connsiteY30" fmla="*/ 4572000 h 5703411"/>
              <a:gd name="connsiteX31" fmla="*/ 882868 w 3857297"/>
              <a:gd name="connsiteY31" fmla="*/ 4014952 h 5703411"/>
              <a:gd name="connsiteX32" fmla="*/ 945931 w 3857297"/>
              <a:gd name="connsiteY32" fmla="*/ 4824249 h 5703411"/>
              <a:gd name="connsiteX33" fmla="*/ 966952 w 3857297"/>
              <a:gd name="connsiteY33" fmla="*/ 4981903 h 5703411"/>
              <a:gd name="connsiteX34" fmla="*/ 1082566 w 3857297"/>
              <a:gd name="connsiteY34" fmla="*/ 5108026 h 5703411"/>
              <a:gd name="connsiteX35" fmla="*/ 1219199 w 3857297"/>
              <a:gd name="connsiteY35" fmla="*/ 5108028 h 5703411"/>
              <a:gd name="connsiteX36" fmla="*/ 1345324 w 3857297"/>
              <a:gd name="connsiteY36" fmla="*/ 5087007 h 5703411"/>
              <a:gd name="connsiteX37" fmla="*/ 1566041 w 3857297"/>
              <a:gd name="connsiteY37" fmla="*/ 4614041 h 5703411"/>
              <a:gd name="connsiteX38" fmla="*/ 1671145 w 3857297"/>
              <a:gd name="connsiteY38" fmla="*/ 4172608 h 5703411"/>
              <a:gd name="connsiteX39" fmla="*/ 2049518 w 3857297"/>
              <a:gd name="connsiteY39" fmla="*/ 4078013 h 5703411"/>
              <a:gd name="connsiteX40" fmla="*/ 2165131 w 3857297"/>
              <a:gd name="connsiteY40" fmla="*/ 4529960 h 5703411"/>
              <a:gd name="connsiteX41" fmla="*/ 2207172 w 3857297"/>
              <a:gd name="connsiteY41" fmla="*/ 4950373 h 5703411"/>
              <a:gd name="connsiteX42" fmla="*/ 2259724 w 3857297"/>
              <a:gd name="connsiteY42" fmla="*/ 5108028 h 5703411"/>
              <a:gd name="connsiteX43" fmla="*/ 2312277 w 3857297"/>
              <a:gd name="connsiteY43" fmla="*/ 5360274 h 5703411"/>
              <a:gd name="connsiteX44" fmla="*/ 2427890 w 3857297"/>
              <a:gd name="connsiteY44" fmla="*/ 5528443 h 5703411"/>
              <a:gd name="connsiteX45" fmla="*/ 2532993 w 3857297"/>
              <a:gd name="connsiteY45" fmla="*/ 5559974 h 5703411"/>
              <a:gd name="connsiteX46" fmla="*/ 2680138 w 3857297"/>
              <a:gd name="connsiteY46" fmla="*/ 5528441 h 5703411"/>
              <a:gd name="connsiteX47" fmla="*/ 2669627 w 3857297"/>
              <a:gd name="connsiteY47" fmla="*/ 5423339 h 5703411"/>
              <a:gd name="connsiteX48" fmla="*/ 2659117 w 3857297"/>
              <a:gd name="connsiteY48" fmla="*/ 5423338 h 5703411"/>
              <a:gd name="connsiteX49" fmla="*/ 2690648 w 3857297"/>
              <a:gd name="connsiteY49" fmla="*/ 5044965 h 5703411"/>
              <a:gd name="connsiteX50" fmla="*/ 2690648 w 3857297"/>
              <a:gd name="connsiteY50" fmla="*/ 4740165 h 5703411"/>
              <a:gd name="connsiteX51" fmla="*/ 2858814 w 3857297"/>
              <a:gd name="connsiteY51" fmla="*/ 3983421 h 5703411"/>
              <a:gd name="connsiteX52" fmla="*/ 3153102 w 3857297"/>
              <a:gd name="connsiteY52" fmla="*/ 4277711 h 5703411"/>
              <a:gd name="connsiteX53" fmla="*/ 2911365 w 3857297"/>
              <a:gd name="connsiteY53" fmla="*/ 5234151 h 5703411"/>
              <a:gd name="connsiteX54" fmla="*/ 2974428 w 3857297"/>
              <a:gd name="connsiteY54" fmla="*/ 5559973 h 5703411"/>
              <a:gd name="connsiteX55" fmla="*/ 3142593 w 3857297"/>
              <a:gd name="connsiteY55" fmla="*/ 5612524 h 5703411"/>
              <a:gd name="connsiteX56" fmla="*/ 3300247 w 3857297"/>
              <a:gd name="connsiteY56" fmla="*/ 5665078 h 5703411"/>
              <a:gd name="connsiteX57" fmla="*/ 3426372 w 3857297"/>
              <a:gd name="connsiteY57" fmla="*/ 5633544 h 5703411"/>
              <a:gd name="connsiteX58" fmla="*/ 3584028 w 3857297"/>
              <a:gd name="connsiteY58" fmla="*/ 5528441 h 5703411"/>
              <a:gd name="connsiteX59" fmla="*/ 3720664 w 3857297"/>
              <a:gd name="connsiteY59" fmla="*/ 5223642 h 5703411"/>
              <a:gd name="connsiteX60" fmla="*/ 3836277 w 3857297"/>
              <a:gd name="connsiteY60" fmla="*/ 4813738 h 5703411"/>
              <a:gd name="connsiteX61" fmla="*/ 3741682 w 3857297"/>
              <a:gd name="connsiteY61" fmla="*/ 4393325 h 5703411"/>
              <a:gd name="connsiteX62" fmla="*/ 3857297 w 3857297"/>
              <a:gd name="connsiteY62" fmla="*/ 4120055 h 5703411"/>
              <a:gd name="connsiteX63" fmla="*/ 3699642 w 3857297"/>
              <a:gd name="connsiteY63" fmla="*/ 3804745 h 5703411"/>
              <a:gd name="connsiteX64" fmla="*/ 3436883 w 3857297"/>
              <a:gd name="connsiteY64" fmla="*/ 3037490 h 5703411"/>
              <a:gd name="connsiteX65" fmla="*/ 3258207 w 3857297"/>
              <a:gd name="connsiteY65" fmla="*/ 2543504 h 5703411"/>
              <a:gd name="connsiteX66" fmla="*/ 3069021 w 3857297"/>
              <a:gd name="connsiteY66" fmla="*/ 2291255 h 5703411"/>
              <a:gd name="connsiteX67" fmla="*/ 2890345 w 3857297"/>
              <a:gd name="connsiteY67" fmla="*/ 1923393 h 5703411"/>
              <a:gd name="connsiteX68" fmla="*/ 2743200 w 3857297"/>
              <a:gd name="connsiteY68" fmla="*/ 1681655 h 5703411"/>
              <a:gd name="connsiteX69" fmla="*/ 2806262 w 3857297"/>
              <a:gd name="connsiteY69" fmla="*/ 1282262 h 5703411"/>
              <a:gd name="connsiteX70" fmla="*/ 2869324 w 3857297"/>
              <a:gd name="connsiteY70" fmla="*/ 1187669 h 5703411"/>
              <a:gd name="connsiteX71" fmla="*/ 2837793 w 3857297"/>
              <a:gd name="connsiteY71" fmla="*/ 1534511 h 5703411"/>
              <a:gd name="connsiteX72" fmla="*/ 2995448 w 3857297"/>
              <a:gd name="connsiteY72" fmla="*/ 1996966 h 5703411"/>
              <a:gd name="connsiteX73" fmla="*/ 3541986 w 3857297"/>
              <a:gd name="connsiteY73" fmla="*/ 2017986 h 5703411"/>
              <a:gd name="connsiteX74" fmla="*/ 3647090 w 3857297"/>
              <a:gd name="connsiteY74" fmla="*/ 1828800 h 5703411"/>
              <a:gd name="connsiteX75" fmla="*/ 3415862 w 3857297"/>
              <a:gd name="connsiteY75" fmla="*/ 1597573 h 5703411"/>
              <a:gd name="connsiteX76" fmla="*/ 3636579 w 3857297"/>
              <a:gd name="connsiteY76" fmla="*/ 1219200 h 5703411"/>
              <a:gd name="connsiteX77" fmla="*/ 3573517 w 3857297"/>
              <a:gd name="connsiteY77" fmla="*/ 630621 h 5703411"/>
              <a:gd name="connsiteX78" fmla="*/ 3499945 w 3857297"/>
              <a:gd name="connsiteY78" fmla="*/ 515007 h 5703411"/>
              <a:gd name="connsiteX79" fmla="*/ 3048000 w 3857297"/>
              <a:gd name="connsiteY79" fmla="*/ 283780 h 5703411"/>
              <a:gd name="connsiteX80" fmla="*/ 2795752 w 3857297"/>
              <a:gd name="connsiteY80" fmla="*/ 231228 h 5703411"/>
              <a:gd name="connsiteX81" fmla="*/ 2585545 w 3857297"/>
              <a:gd name="connsiteY81" fmla="*/ 42042 h 5703411"/>
              <a:gd name="connsiteX82" fmla="*/ 2448910 w 3857297"/>
              <a:gd name="connsiteY82" fmla="*/ 31532 h 5703411"/>
              <a:gd name="connsiteX83" fmla="*/ 2301765 w 3857297"/>
              <a:gd name="connsiteY83" fmla="*/ 294290 h 5703411"/>
              <a:gd name="connsiteX84" fmla="*/ 2102069 w 3857297"/>
              <a:gd name="connsiteY84" fmla="*/ 493986 h 5703411"/>
              <a:gd name="connsiteX85" fmla="*/ 1807780 w 3857297"/>
              <a:gd name="connsiteY85" fmla="*/ 588580 h 5703411"/>
              <a:gd name="connsiteX86" fmla="*/ 1576552 w 3857297"/>
              <a:gd name="connsiteY86" fmla="*/ 620110 h 5703411"/>
              <a:gd name="connsiteX87" fmla="*/ 1387366 w 3857297"/>
              <a:gd name="connsiteY87" fmla="*/ 388883 h 5703411"/>
              <a:gd name="connsiteX88" fmla="*/ 1250731 w 3857297"/>
              <a:gd name="connsiteY88" fmla="*/ 73572 h 5703411"/>
              <a:gd name="connsiteX89" fmla="*/ 1103586 w 3857297"/>
              <a:gd name="connsiteY89" fmla="*/ 0 h 5703411"/>
              <a:gd name="connsiteX0" fmla="*/ 1103586 w 3857297"/>
              <a:gd name="connsiteY0" fmla="*/ 0 h 5706584"/>
              <a:gd name="connsiteX1" fmla="*/ 914400 w 3857297"/>
              <a:gd name="connsiteY1" fmla="*/ 388883 h 5706584"/>
              <a:gd name="connsiteX2" fmla="*/ 378372 w 3857297"/>
              <a:gd name="connsiteY2" fmla="*/ 536028 h 5706584"/>
              <a:gd name="connsiteX3" fmla="*/ 63062 w 3857297"/>
              <a:gd name="connsiteY3" fmla="*/ 819807 h 5706584"/>
              <a:gd name="connsiteX4" fmla="*/ 63062 w 3857297"/>
              <a:gd name="connsiteY4" fmla="*/ 1093076 h 5706584"/>
              <a:gd name="connsiteX5" fmla="*/ 273269 w 3857297"/>
              <a:gd name="connsiteY5" fmla="*/ 1492469 h 5706584"/>
              <a:gd name="connsiteX6" fmla="*/ 378373 w 3857297"/>
              <a:gd name="connsiteY6" fmla="*/ 1660634 h 5706584"/>
              <a:gd name="connsiteX7" fmla="*/ 409903 w 3857297"/>
              <a:gd name="connsiteY7" fmla="*/ 1870841 h 5706584"/>
              <a:gd name="connsiteX8" fmla="*/ 609600 w 3857297"/>
              <a:gd name="connsiteY8" fmla="*/ 1923394 h 5706584"/>
              <a:gd name="connsiteX9" fmla="*/ 798786 w 3857297"/>
              <a:gd name="connsiteY9" fmla="*/ 1671145 h 5706584"/>
              <a:gd name="connsiteX10" fmla="*/ 735724 w 3857297"/>
              <a:gd name="connsiteY10" fmla="*/ 1250731 h 5706584"/>
              <a:gd name="connsiteX11" fmla="*/ 651641 w 3857297"/>
              <a:gd name="connsiteY11" fmla="*/ 1051035 h 5706584"/>
              <a:gd name="connsiteX12" fmla="*/ 830317 w 3857297"/>
              <a:gd name="connsiteY12" fmla="*/ 1008993 h 5706584"/>
              <a:gd name="connsiteX13" fmla="*/ 998483 w 3857297"/>
              <a:gd name="connsiteY13" fmla="*/ 1481959 h 5706584"/>
              <a:gd name="connsiteX14" fmla="*/ 1030014 w 3857297"/>
              <a:gd name="connsiteY14" fmla="*/ 1891862 h 5706584"/>
              <a:gd name="connsiteX15" fmla="*/ 977462 w 3857297"/>
              <a:gd name="connsiteY15" fmla="*/ 2364828 h 5706584"/>
              <a:gd name="connsiteX16" fmla="*/ 399393 w 3857297"/>
              <a:gd name="connsiteY16" fmla="*/ 3499945 h 5706584"/>
              <a:gd name="connsiteX17" fmla="*/ 325821 w 3857297"/>
              <a:gd name="connsiteY17" fmla="*/ 3626070 h 5706584"/>
              <a:gd name="connsiteX18" fmla="*/ 336331 w 3857297"/>
              <a:gd name="connsiteY18" fmla="*/ 3710152 h 5706584"/>
              <a:gd name="connsiteX19" fmla="*/ 304800 w 3857297"/>
              <a:gd name="connsiteY19" fmla="*/ 3815255 h 5706584"/>
              <a:gd name="connsiteX20" fmla="*/ 241738 w 3857297"/>
              <a:gd name="connsiteY20" fmla="*/ 4025462 h 5706584"/>
              <a:gd name="connsiteX21" fmla="*/ 105104 w 3857297"/>
              <a:gd name="connsiteY21" fmla="*/ 4498427 h 5706584"/>
              <a:gd name="connsiteX22" fmla="*/ 0 w 3857297"/>
              <a:gd name="connsiteY22" fmla="*/ 4834759 h 5706584"/>
              <a:gd name="connsiteX23" fmla="*/ 31531 w 3857297"/>
              <a:gd name="connsiteY23" fmla="*/ 5097517 h 5706584"/>
              <a:gd name="connsiteX24" fmla="*/ 136635 w 3857297"/>
              <a:gd name="connsiteY24" fmla="*/ 5192110 h 5706584"/>
              <a:gd name="connsiteX25" fmla="*/ 199696 w 3857297"/>
              <a:gd name="connsiteY25" fmla="*/ 5255172 h 5706584"/>
              <a:gd name="connsiteX26" fmla="*/ 409904 w 3857297"/>
              <a:gd name="connsiteY26" fmla="*/ 5223643 h 5706584"/>
              <a:gd name="connsiteX27" fmla="*/ 515007 w 3857297"/>
              <a:gd name="connsiteY27" fmla="*/ 5213131 h 5706584"/>
              <a:gd name="connsiteX28" fmla="*/ 620110 w 3857297"/>
              <a:gd name="connsiteY28" fmla="*/ 5171090 h 5706584"/>
              <a:gd name="connsiteX29" fmla="*/ 693681 w 3857297"/>
              <a:gd name="connsiteY29" fmla="*/ 4929352 h 5706584"/>
              <a:gd name="connsiteX30" fmla="*/ 735724 w 3857297"/>
              <a:gd name="connsiteY30" fmla="*/ 4572000 h 5706584"/>
              <a:gd name="connsiteX31" fmla="*/ 882868 w 3857297"/>
              <a:gd name="connsiteY31" fmla="*/ 4014952 h 5706584"/>
              <a:gd name="connsiteX32" fmla="*/ 945931 w 3857297"/>
              <a:gd name="connsiteY32" fmla="*/ 4824249 h 5706584"/>
              <a:gd name="connsiteX33" fmla="*/ 966952 w 3857297"/>
              <a:gd name="connsiteY33" fmla="*/ 4981903 h 5706584"/>
              <a:gd name="connsiteX34" fmla="*/ 1082566 w 3857297"/>
              <a:gd name="connsiteY34" fmla="*/ 5108026 h 5706584"/>
              <a:gd name="connsiteX35" fmla="*/ 1219199 w 3857297"/>
              <a:gd name="connsiteY35" fmla="*/ 5108028 h 5706584"/>
              <a:gd name="connsiteX36" fmla="*/ 1345324 w 3857297"/>
              <a:gd name="connsiteY36" fmla="*/ 5087007 h 5706584"/>
              <a:gd name="connsiteX37" fmla="*/ 1566041 w 3857297"/>
              <a:gd name="connsiteY37" fmla="*/ 4614041 h 5706584"/>
              <a:gd name="connsiteX38" fmla="*/ 1671145 w 3857297"/>
              <a:gd name="connsiteY38" fmla="*/ 4172608 h 5706584"/>
              <a:gd name="connsiteX39" fmla="*/ 2049518 w 3857297"/>
              <a:gd name="connsiteY39" fmla="*/ 4078013 h 5706584"/>
              <a:gd name="connsiteX40" fmla="*/ 2165131 w 3857297"/>
              <a:gd name="connsiteY40" fmla="*/ 4529960 h 5706584"/>
              <a:gd name="connsiteX41" fmla="*/ 2207172 w 3857297"/>
              <a:gd name="connsiteY41" fmla="*/ 4950373 h 5706584"/>
              <a:gd name="connsiteX42" fmla="*/ 2259724 w 3857297"/>
              <a:gd name="connsiteY42" fmla="*/ 5108028 h 5706584"/>
              <a:gd name="connsiteX43" fmla="*/ 2312277 w 3857297"/>
              <a:gd name="connsiteY43" fmla="*/ 5360274 h 5706584"/>
              <a:gd name="connsiteX44" fmla="*/ 2427890 w 3857297"/>
              <a:gd name="connsiteY44" fmla="*/ 5528443 h 5706584"/>
              <a:gd name="connsiteX45" fmla="*/ 2532993 w 3857297"/>
              <a:gd name="connsiteY45" fmla="*/ 5559974 h 5706584"/>
              <a:gd name="connsiteX46" fmla="*/ 2680138 w 3857297"/>
              <a:gd name="connsiteY46" fmla="*/ 5528441 h 5706584"/>
              <a:gd name="connsiteX47" fmla="*/ 2669627 w 3857297"/>
              <a:gd name="connsiteY47" fmla="*/ 5423339 h 5706584"/>
              <a:gd name="connsiteX48" fmla="*/ 2659117 w 3857297"/>
              <a:gd name="connsiteY48" fmla="*/ 5423338 h 5706584"/>
              <a:gd name="connsiteX49" fmla="*/ 2690648 w 3857297"/>
              <a:gd name="connsiteY49" fmla="*/ 5044965 h 5706584"/>
              <a:gd name="connsiteX50" fmla="*/ 2690648 w 3857297"/>
              <a:gd name="connsiteY50" fmla="*/ 4740165 h 5706584"/>
              <a:gd name="connsiteX51" fmla="*/ 2858814 w 3857297"/>
              <a:gd name="connsiteY51" fmla="*/ 3983421 h 5706584"/>
              <a:gd name="connsiteX52" fmla="*/ 3153102 w 3857297"/>
              <a:gd name="connsiteY52" fmla="*/ 4277711 h 5706584"/>
              <a:gd name="connsiteX53" fmla="*/ 2911365 w 3857297"/>
              <a:gd name="connsiteY53" fmla="*/ 5234151 h 5706584"/>
              <a:gd name="connsiteX54" fmla="*/ 2974428 w 3857297"/>
              <a:gd name="connsiteY54" fmla="*/ 5559973 h 5706584"/>
              <a:gd name="connsiteX55" fmla="*/ 3142593 w 3857297"/>
              <a:gd name="connsiteY55" fmla="*/ 5612524 h 5706584"/>
              <a:gd name="connsiteX56" fmla="*/ 3300247 w 3857297"/>
              <a:gd name="connsiteY56" fmla="*/ 5675589 h 5706584"/>
              <a:gd name="connsiteX57" fmla="*/ 3426372 w 3857297"/>
              <a:gd name="connsiteY57" fmla="*/ 5633544 h 5706584"/>
              <a:gd name="connsiteX58" fmla="*/ 3584028 w 3857297"/>
              <a:gd name="connsiteY58" fmla="*/ 5528441 h 5706584"/>
              <a:gd name="connsiteX59" fmla="*/ 3720664 w 3857297"/>
              <a:gd name="connsiteY59" fmla="*/ 5223642 h 5706584"/>
              <a:gd name="connsiteX60" fmla="*/ 3836277 w 3857297"/>
              <a:gd name="connsiteY60" fmla="*/ 4813738 h 5706584"/>
              <a:gd name="connsiteX61" fmla="*/ 3741682 w 3857297"/>
              <a:gd name="connsiteY61" fmla="*/ 4393325 h 5706584"/>
              <a:gd name="connsiteX62" fmla="*/ 3857297 w 3857297"/>
              <a:gd name="connsiteY62" fmla="*/ 4120055 h 5706584"/>
              <a:gd name="connsiteX63" fmla="*/ 3699642 w 3857297"/>
              <a:gd name="connsiteY63" fmla="*/ 3804745 h 5706584"/>
              <a:gd name="connsiteX64" fmla="*/ 3436883 w 3857297"/>
              <a:gd name="connsiteY64" fmla="*/ 3037490 h 5706584"/>
              <a:gd name="connsiteX65" fmla="*/ 3258207 w 3857297"/>
              <a:gd name="connsiteY65" fmla="*/ 2543504 h 5706584"/>
              <a:gd name="connsiteX66" fmla="*/ 3069021 w 3857297"/>
              <a:gd name="connsiteY66" fmla="*/ 2291255 h 5706584"/>
              <a:gd name="connsiteX67" fmla="*/ 2890345 w 3857297"/>
              <a:gd name="connsiteY67" fmla="*/ 1923393 h 5706584"/>
              <a:gd name="connsiteX68" fmla="*/ 2743200 w 3857297"/>
              <a:gd name="connsiteY68" fmla="*/ 1681655 h 5706584"/>
              <a:gd name="connsiteX69" fmla="*/ 2806262 w 3857297"/>
              <a:gd name="connsiteY69" fmla="*/ 1282262 h 5706584"/>
              <a:gd name="connsiteX70" fmla="*/ 2869324 w 3857297"/>
              <a:gd name="connsiteY70" fmla="*/ 1187669 h 5706584"/>
              <a:gd name="connsiteX71" fmla="*/ 2837793 w 3857297"/>
              <a:gd name="connsiteY71" fmla="*/ 1534511 h 5706584"/>
              <a:gd name="connsiteX72" fmla="*/ 2995448 w 3857297"/>
              <a:gd name="connsiteY72" fmla="*/ 1996966 h 5706584"/>
              <a:gd name="connsiteX73" fmla="*/ 3541986 w 3857297"/>
              <a:gd name="connsiteY73" fmla="*/ 2017986 h 5706584"/>
              <a:gd name="connsiteX74" fmla="*/ 3647090 w 3857297"/>
              <a:gd name="connsiteY74" fmla="*/ 1828800 h 5706584"/>
              <a:gd name="connsiteX75" fmla="*/ 3415862 w 3857297"/>
              <a:gd name="connsiteY75" fmla="*/ 1597573 h 5706584"/>
              <a:gd name="connsiteX76" fmla="*/ 3636579 w 3857297"/>
              <a:gd name="connsiteY76" fmla="*/ 1219200 h 5706584"/>
              <a:gd name="connsiteX77" fmla="*/ 3573517 w 3857297"/>
              <a:gd name="connsiteY77" fmla="*/ 630621 h 5706584"/>
              <a:gd name="connsiteX78" fmla="*/ 3499945 w 3857297"/>
              <a:gd name="connsiteY78" fmla="*/ 515007 h 5706584"/>
              <a:gd name="connsiteX79" fmla="*/ 3048000 w 3857297"/>
              <a:gd name="connsiteY79" fmla="*/ 283780 h 5706584"/>
              <a:gd name="connsiteX80" fmla="*/ 2795752 w 3857297"/>
              <a:gd name="connsiteY80" fmla="*/ 231228 h 5706584"/>
              <a:gd name="connsiteX81" fmla="*/ 2585545 w 3857297"/>
              <a:gd name="connsiteY81" fmla="*/ 42042 h 5706584"/>
              <a:gd name="connsiteX82" fmla="*/ 2448910 w 3857297"/>
              <a:gd name="connsiteY82" fmla="*/ 31532 h 5706584"/>
              <a:gd name="connsiteX83" fmla="*/ 2301765 w 3857297"/>
              <a:gd name="connsiteY83" fmla="*/ 294290 h 5706584"/>
              <a:gd name="connsiteX84" fmla="*/ 2102069 w 3857297"/>
              <a:gd name="connsiteY84" fmla="*/ 493986 h 5706584"/>
              <a:gd name="connsiteX85" fmla="*/ 1807780 w 3857297"/>
              <a:gd name="connsiteY85" fmla="*/ 588580 h 5706584"/>
              <a:gd name="connsiteX86" fmla="*/ 1576552 w 3857297"/>
              <a:gd name="connsiteY86" fmla="*/ 620110 h 5706584"/>
              <a:gd name="connsiteX87" fmla="*/ 1387366 w 3857297"/>
              <a:gd name="connsiteY87" fmla="*/ 388883 h 5706584"/>
              <a:gd name="connsiteX88" fmla="*/ 1250731 w 3857297"/>
              <a:gd name="connsiteY88" fmla="*/ 73572 h 5706584"/>
              <a:gd name="connsiteX89" fmla="*/ 1103586 w 3857297"/>
              <a:gd name="connsiteY89" fmla="*/ 0 h 570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3857297" h="5706584">
                <a:moveTo>
                  <a:pt x="1103586" y="0"/>
                </a:moveTo>
                <a:lnTo>
                  <a:pt x="914400" y="388883"/>
                </a:lnTo>
                <a:lnTo>
                  <a:pt x="378372" y="536028"/>
                </a:lnTo>
                <a:lnTo>
                  <a:pt x="63062" y="819807"/>
                </a:lnTo>
                <a:lnTo>
                  <a:pt x="63062" y="1093076"/>
                </a:lnTo>
                <a:lnTo>
                  <a:pt x="273269" y="1492469"/>
                </a:lnTo>
                <a:lnTo>
                  <a:pt x="378373" y="1660634"/>
                </a:lnTo>
                <a:lnTo>
                  <a:pt x="409903" y="1870841"/>
                </a:lnTo>
                <a:lnTo>
                  <a:pt x="609600" y="1923394"/>
                </a:lnTo>
                <a:lnTo>
                  <a:pt x="798786" y="1671145"/>
                </a:lnTo>
                <a:lnTo>
                  <a:pt x="735724" y="1250731"/>
                </a:lnTo>
                <a:lnTo>
                  <a:pt x="651641" y="1051035"/>
                </a:lnTo>
                <a:lnTo>
                  <a:pt x="830317" y="1008993"/>
                </a:lnTo>
                <a:lnTo>
                  <a:pt x="998483" y="1481959"/>
                </a:lnTo>
                <a:lnTo>
                  <a:pt x="1030014" y="1891862"/>
                </a:lnTo>
                <a:lnTo>
                  <a:pt x="977462" y="2364828"/>
                </a:lnTo>
                <a:lnTo>
                  <a:pt x="399393" y="3499945"/>
                </a:lnTo>
                <a:cubicBezTo>
                  <a:pt x="402897" y="3534980"/>
                  <a:pt x="336331" y="3591036"/>
                  <a:pt x="325821" y="3626070"/>
                </a:cubicBezTo>
                <a:cubicBezTo>
                  <a:pt x="315311" y="3661104"/>
                  <a:pt x="339834" y="3678621"/>
                  <a:pt x="336331" y="3710152"/>
                </a:cubicBezTo>
                <a:cubicBezTo>
                  <a:pt x="332828" y="3741683"/>
                  <a:pt x="357352" y="3790731"/>
                  <a:pt x="304800" y="3815255"/>
                </a:cubicBezTo>
                <a:lnTo>
                  <a:pt x="241738" y="4025462"/>
                </a:lnTo>
                <a:lnTo>
                  <a:pt x="105104" y="4498427"/>
                </a:lnTo>
                <a:lnTo>
                  <a:pt x="0" y="4834759"/>
                </a:lnTo>
                <a:lnTo>
                  <a:pt x="31531" y="5097517"/>
                </a:lnTo>
                <a:lnTo>
                  <a:pt x="136635" y="5192110"/>
                </a:lnTo>
                <a:lnTo>
                  <a:pt x="199696" y="5255172"/>
                </a:lnTo>
                <a:lnTo>
                  <a:pt x="409904" y="5223643"/>
                </a:lnTo>
                <a:lnTo>
                  <a:pt x="515007" y="5213131"/>
                </a:lnTo>
                <a:lnTo>
                  <a:pt x="620110" y="5171090"/>
                </a:lnTo>
                <a:lnTo>
                  <a:pt x="693681" y="4929352"/>
                </a:lnTo>
                <a:lnTo>
                  <a:pt x="735724" y="4572000"/>
                </a:lnTo>
                <a:lnTo>
                  <a:pt x="882868" y="4014952"/>
                </a:lnTo>
                <a:lnTo>
                  <a:pt x="945931" y="4824249"/>
                </a:lnTo>
                <a:lnTo>
                  <a:pt x="966952" y="4981903"/>
                </a:lnTo>
                <a:lnTo>
                  <a:pt x="1082566" y="5108026"/>
                </a:lnTo>
                <a:lnTo>
                  <a:pt x="1219199" y="5108028"/>
                </a:lnTo>
                <a:lnTo>
                  <a:pt x="1345324" y="5087007"/>
                </a:lnTo>
                <a:lnTo>
                  <a:pt x="1566041" y="4614041"/>
                </a:lnTo>
                <a:lnTo>
                  <a:pt x="1671145" y="4172608"/>
                </a:lnTo>
                <a:lnTo>
                  <a:pt x="2049518" y="4078013"/>
                </a:lnTo>
                <a:lnTo>
                  <a:pt x="2165131" y="4529960"/>
                </a:lnTo>
                <a:lnTo>
                  <a:pt x="2207172" y="4950373"/>
                </a:lnTo>
                <a:lnTo>
                  <a:pt x="2259724" y="5108028"/>
                </a:lnTo>
                <a:cubicBezTo>
                  <a:pt x="2259724" y="5223642"/>
                  <a:pt x="2312277" y="5244660"/>
                  <a:pt x="2312277" y="5360274"/>
                </a:cubicBezTo>
                <a:lnTo>
                  <a:pt x="2427890" y="5528443"/>
                </a:lnTo>
                <a:lnTo>
                  <a:pt x="2532993" y="5559974"/>
                </a:lnTo>
                <a:lnTo>
                  <a:pt x="2680138" y="5528441"/>
                </a:lnTo>
                <a:lnTo>
                  <a:pt x="2669627" y="5423339"/>
                </a:lnTo>
                <a:lnTo>
                  <a:pt x="2659117" y="5423338"/>
                </a:lnTo>
                <a:lnTo>
                  <a:pt x="2690648" y="5044965"/>
                </a:lnTo>
                <a:lnTo>
                  <a:pt x="2690648" y="4740165"/>
                </a:lnTo>
                <a:lnTo>
                  <a:pt x="2858814" y="3983421"/>
                </a:lnTo>
                <a:lnTo>
                  <a:pt x="3153102" y="4277711"/>
                </a:lnTo>
                <a:lnTo>
                  <a:pt x="2911365" y="5234151"/>
                </a:lnTo>
                <a:lnTo>
                  <a:pt x="2974428" y="5559973"/>
                </a:lnTo>
                <a:lnTo>
                  <a:pt x="3142593" y="5612524"/>
                </a:lnTo>
                <a:lnTo>
                  <a:pt x="3300247" y="5675589"/>
                </a:lnTo>
                <a:cubicBezTo>
                  <a:pt x="3412357" y="5651064"/>
                  <a:pt x="3314262" y="5784194"/>
                  <a:pt x="3426372" y="5633544"/>
                </a:cubicBezTo>
                <a:lnTo>
                  <a:pt x="3584028" y="5528441"/>
                </a:lnTo>
                <a:lnTo>
                  <a:pt x="3720664" y="5223642"/>
                </a:lnTo>
                <a:lnTo>
                  <a:pt x="3836277" y="4813738"/>
                </a:lnTo>
                <a:lnTo>
                  <a:pt x="3741682" y="4393325"/>
                </a:lnTo>
                <a:lnTo>
                  <a:pt x="3857297" y="4120055"/>
                </a:lnTo>
                <a:lnTo>
                  <a:pt x="3699642" y="3804745"/>
                </a:lnTo>
                <a:lnTo>
                  <a:pt x="3436883" y="3037490"/>
                </a:lnTo>
                <a:lnTo>
                  <a:pt x="3258207" y="2543504"/>
                </a:lnTo>
                <a:lnTo>
                  <a:pt x="3069021" y="2291255"/>
                </a:lnTo>
                <a:lnTo>
                  <a:pt x="2890345" y="1923393"/>
                </a:lnTo>
                <a:lnTo>
                  <a:pt x="2743200" y="1681655"/>
                </a:lnTo>
                <a:lnTo>
                  <a:pt x="2806262" y="1282262"/>
                </a:lnTo>
                <a:lnTo>
                  <a:pt x="2869324" y="1187669"/>
                </a:lnTo>
                <a:lnTo>
                  <a:pt x="2837793" y="1534511"/>
                </a:lnTo>
                <a:lnTo>
                  <a:pt x="2995448" y="1996966"/>
                </a:lnTo>
                <a:lnTo>
                  <a:pt x="3541986" y="2017986"/>
                </a:lnTo>
                <a:lnTo>
                  <a:pt x="3647090" y="1828800"/>
                </a:lnTo>
                <a:lnTo>
                  <a:pt x="3415862" y="1597573"/>
                </a:lnTo>
                <a:lnTo>
                  <a:pt x="3636579" y="1219200"/>
                </a:lnTo>
                <a:lnTo>
                  <a:pt x="3573517" y="630621"/>
                </a:lnTo>
                <a:lnTo>
                  <a:pt x="3499945" y="515007"/>
                </a:lnTo>
                <a:lnTo>
                  <a:pt x="3048000" y="283780"/>
                </a:lnTo>
                <a:lnTo>
                  <a:pt x="2795752" y="231228"/>
                </a:lnTo>
                <a:lnTo>
                  <a:pt x="2585545" y="42042"/>
                </a:lnTo>
                <a:lnTo>
                  <a:pt x="2448910" y="31532"/>
                </a:lnTo>
                <a:lnTo>
                  <a:pt x="2301765" y="294290"/>
                </a:lnTo>
                <a:lnTo>
                  <a:pt x="2102069" y="493986"/>
                </a:lnTo>
                <a:lnTo>
                  <a:pt x="1807780" y="588580"/>
                </a:lnTo>
                <a:lnTo>
                  <a:pt x="1576552" y="620110"/>
                </a:lnTo>
                <a:lnTo>
                  <a:pt x="1387366" y="388883"/>
                </a:lnTo>
                <a:lnTo>
                  <a:pt x="1250731" y="73572"/>
                </a:lnTo>
                <a:lnTo>
                  <a:pt x="1103586" y="0"/>
                </a:lnTo>
                <a:close/>
              </a:path>
            </a:pathLst>
          </a:cu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cover left 2 Rectangle 44">
            <a:extLst>
              <a:ext uri="{FF2B5EF4-FFF2-40B4-BE49-F238E27FC236}">
                <a16:creationId xmlns:a16="http://schemas.microsoft.com/office/drawing/2014/main" id="{E0432926-EB5C-4F30-8B42-BC7A2095EDDC}"/>
              </a:ext>
            </a:extLst>
          </p:cNvPr>
          <p:cNvSpPr/>
          <p:nvPr/>
        </p:nvSpPr>
        <p:spPr>
          <a:xfrm>
            <a:off x="4849356" y="1471572"/>
            <a:ext cx="2272713" cy="4522989"/>
          </a:xfrm>
          <a:prstGeom prst="rect">
            <a:avLst/>
          </a:prstGeom>
          <a:solidFill>
            <a:srgbClr val="D0CEC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Cover middle 2 Rectangle 45">
            <a:extLst>
              <a:ext uri="{FF2B5EF4-FFF2-40B4-BE49-F238E27FC236}">
                <a16:creationId xmlns:a16="http://schemas.microsoft.com/office/drawing/2014/main" id="{BA8BA645-98F8-4D14-9363-4E9A4C944D42}"/>
              </a:ext>
            </a:extLst>
          </p:cNvPr>
          <p:cNvSpPr/>
          <p:nvPr/>
        </p:nvSpPr>
        <p:spPr>
          <a:xfrm>
            <a:off x="8312006" y="1470117"/>
            <a:ext cx="2272713" cy="4522989"/>
          </a:xfrm>
          <a:prstGeom prst="rect">
            <a:avLst/>
          </a:prstGeom>
          <a:solidFill>
            <a:srgbClr val="767171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cover right 2 Rectangle 46">
            <a:extLst>
              <a:ext uri="{FF2B5EF4-FFF2-40B4-BE49-F238E27FC236}">
                <a16:creationId xmlns:a16="http://schemas.microsoft.com/office/drawing/2014/main" id="{18D93E47-8F5F-4765-9EA0-1084F66FF54C}"/>
              </a:ext>
            </a:extLst>
          </p:cNvPr>
          <p:cNvSpPr/>
          <p:nvPr/>
        </p:nvSpPr>
        <p:spPr>
          <a:xfrm>
            <a:off x="1109101" y="1497937"/>
            <a:ext cx="2272713" cy="4522989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cover left 1 Rectangle 44">
            <a:extLst>
              <a:ext uri="{FF2B5EF4-FFF2-40B4-BE49-F238E27FC236}">
                <a16:creationId xmlns:a16="http://schemas.microsoft.com/office/drawing/2014/main" id="{99CF2DD4-29D0-4566-AA0B-D7D0CA0E89E7}"/>
              </a:ext>
            </a:extLst>
          </p:cNvPr>
          <p:cNvSpPr/>
          <p:nvPr/>
        </p:nvSpPr>
        <p:spPr>
          <a:xfrm>
            <a:off x="4770597" y="1471572"/>
            <a:ext cx="2272713" cy="4522989"/>
          </a:xfrm>
          <a:prstGeom prst="rect">
            <a:avLst/>
          </a:prstGeom>
          <a:solidFill>
            <a:srgbClr val="D0CEC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Cover middle 1 Rectangle 45">
            <a:extLst>
              <a:ext uri="{FF2B5EF4-FFF2-40B4-BE49-F238E27FC236}">
                <a16:creationId xmlns:a16="http://schemas.microsoft.com/office/drawing/2014/main" id="{F02B7570-418B-49B1-8A03-1FCBC1871BD6}"/>
              </a:ext>
            </a:extLst>
          </p:cNvPr>
          <p:cNvSpPr/>
          <p:nvPr/>
        </p:nvSpPr>
        <p:spPr>
          <a:xfrm>
            <a:off x="8449036" y="1432523"/>
            <a:ext cx="2272713" cy="4522989"/>
          </a:xfrm>
          <a:prstGeom prst="rect">
            <a:avLst/>
          </a:prstGeom>
          <a:solidFill>
            <a:srgbClr val="767171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cover right 1 Rectangle 46">
            <a:extLst>
              <a:ext uri="{FF2B5EF4-FFF2-40B4-BE49-F238E27FC236}">
                <a16:creationId xmlns:a16="http://schemas.microsoft.com/office/drawing/2014/main" id="{92F6E3FB-B242-430D-9B83-B05E2D78AAA5}"/>
              </a:ext>
            </a:extLst>
          </p:cNvPr>
          <p:cNvSpPr/>
          <p:nvPr/>
        </p:nvSpPr>
        <p:spPr>
          <a:xfrm>
            <a:off x="1109101" y="1497937"/>
            <a:ext cx="2272713" cy="4522989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5415458-232E-4C7B-BE95-B151B3CC7F22}"/>
              </a:ext>
            </a:extLst>
          </p:cNvPr>
          <p:cNvSpPr/>
          <p:nvPr/>
        </p:nvSpPr>
        <p:spPr>
          <a:xfrm>
            <a:off x="5342076" y="6036438"/>
            <a:ext cx="150784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19000">
                      <a:schemeClr val="accent4">
                        <a:lumMod val="60000"/>
                        <a:lumOff val="40000"/>
                      </a:schemeClr>
                    </a:gs>
                    <a:gs pos="40000">
                      <a:schemeClr val="accent2">
                        <a:lumMod val="50000"/>
                      </a:schemeClr>
                    </a:gs>
                    <a:gs pos="76000">
                      <a:srgbClr val="FF0000"/>
                    </a:gs>
                    <a:gs pos="97000">
                      <a:srgbClr val="C00000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GrilledCheese BTN" panose="020B0604060402040206" pitchFamily="34" charset="0"/>
              </a:rPr>
              <a:t>NEXT</a:t>
            </a:r>
            <a:endParaRPr lang="en-US" sz="4400" b="1" cap="none" spc="0" dirty="0">
              <a:ln w="6600">
                <a:solidFill>
                  <a:schemeClr val="accent2"/>
                </a:solidFill>
                <a:prstDash val="solid"/>
              </a:ln>
              <a:gradFill>
                <a:gsLst>
                  <a:gs pos="19000">
                    <a:schemeClr val="accent4">
                      <a:lumMod val="60000"/>
                      <a:lumOff val="40000"/>
                    </a:schemeClr>
                  </a:gs>
                  <a:gs pos="40000">
                    <a:schemeClr val="accent2">
                      <a:lumMod val="50000"/>
                    </a:schemeClr>
                  </a:gs>
                  <a:gs pos="76000">
                    <a:srgbClr val="FF0000"/>
                  </a:gs>
                  <a:gs pos="97000">
                    <a:srgbClr val="C00000"/>
                  </a:gs>
                </a:gsLst>
                <a:lin ang="5400000" scaled="1"/>
              </a:gradFill>
              <a:effectLst>
                <a:outerShdw dist="38100" dir="2700000" algn="tl" rotWithShape="0">
                  <a:schemeClr val="accent2"/>
                </a:outerShdw>
              </a:effectLst>
              <a:latin typeface="GrilledCheese BTN" panose="020B0604060402040206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43F51CF-7C34-4C1E-B9CF-8316D89B723E}"/>
              </a:ext>
            </a:extLst>
          </p:cNvPr>
          <p:cNvSpPr/>
          <p:nvPr/>
        </p:nvSpPr>
        <p:spPr>
          <a:xfrm>
            <a:off x="3657448" y="-60032"/>
            <a:ext cx="487710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19000">
                      <a:schemeClr val="accent4">
                        <a:lumMod val="60000"/>
                        <a:lumOff val="40000"/>
                      </a:schemeClr>
                    </a:gs>
                    <a:gs pos="40000">
                      <a:schemeClr val="accent2">
                        <a:lumMod val="50000"/>
                      </a:schemeClr>
                    </a:gs>
                    <a:gs pos="76000">
                      <a:srgbClr val="FF0000"/>
                    </a:gs>
                    <a:gs pos="97000">
                      <a:srgbClr val="C00000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GrilledCheese BTN" panose="020B0604060402040206" pitchFamily="34" charset="0"/>
              </a:rPr>
              <a:t>DOORS OF DEATH!</a:t>
            </a:r>
            <a:endParaRPr lang="en-US" sz="4400" b="1" cap="none" spc="0" dirty="0">
              <a:ln w="6600">
                <a:solidFill>
                  <a:schemeClr val="accent2"/>
                </a:solidFill>
                <a:prstDash val="solid"/>
              </a:ln>
              <a:gradFill>
                <a:gsLst>
                  <a:gs pos="19000">
                    <a:schemeClr val="accent4">
                      <a:lumMod val="60000"/>
                      <a:lumOff val="40000"/>
                    </a:schemeClr>
                  </a:gs>
                  <a:gs pos="40000">
                    <a:schemeClr val="accent2">
                      <a:lumMod val="50000"/>
                    </a:schemeClr>
                  </a:gs>
                  <a:gs pos="76000">
                    <a:srgbClr val="FF0000"/>
                  </a:gs>
                  <a:gs pos="97000">
                    <a:srgbClr val="C00000"/>
                  </a:gs>
                </a:gsLst>
                <a:lin ang="5400000" scaled="1"/>
              </a:gradFill>
              <a:effectLst>
                <a:outerShdw dist="38100" dir="2700000" algn="tl" rotWithShape="0">
                  <a:schemeClr val="accent2"/>
                </a:outerShdw>
              </a:effectLst>
              <a:latin typeface="GrilledCheese BTN" panose="020B06040604020402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28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5" grpId="0" animBg="1"/>
      <p:bldP spid="25" grpId="1" animBg="1"/>
      <p:bldP spid="25" grpId="2" animBg="1"/>
      <p:bldP spid="27" grpId="0" animBg="1"/>
      <p:bldP spid="30" grpId="0" animBg="1"/>
      <p:bldP spid="30" grpId="1" animBg="1"/>
      <p:bldP spid="36" grpId="0" animBg="1"/>
      <p:bldP spid="36" grpId="1" animBg="1"/>
      <p:bldP spid="36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left DOOR CLOSED Picture 6" descr="A picture containing wooden, old&#10;&#10;Description automatically generated">
            <a:extLst>
              <a:ext uri="{FF2B5EF4-FFF2-40B4-BE49-F238E27FC236}">
                <a16:creationId xmlns:a16="http://schemas.microsoft.com/office/drawing/2014/main" id="{395643D7-6630-448E-85E6-99294DAD9D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4544758" y="1471572"/>
            <a:ext cx="2619113" cy="4522989"/>
          </a:xfrm>
          <a:prstGeom prst="rect">
            <a:avLst/>
          </a:prstGeom>
          <a:effectLst>
            <a:outerShdw blurRad="50800" dist="114300" algn="l" rotWithShape="0">
              <a:prstClr val="black">
                <a:alpha val="75000"/>
              </a:prstClr>
            </a:outerShdw>
            <a:softEdge rad="31750"/>
          </a:effectLst>
          <a:scene3d>
            <a:camera prst="orthographicFront">
              <a:rot lat="0" lon="20099960" rev="0"/>
            </a:camera>
            <a:lightRig rig="threePt" dir="t"/>
          </a:scene3d>
          <a:sp3d extrusionH="101600" prstMaterial="dkEdge">
            <a:extrusionClr>
              <a:schemeClr val="tx1">
                <a:lumMod val="85000"/>
                <a:lumOff val="15000"/>
              </a:schemeClr>
            </a:extrusionClr>
          </a:sp3d>
        </p:spPr>
      </p:pic>
      <p:sp>
        <p:nvSpPr>
          <p:cNvPr id="23" name="LEFT DOOR OPEN Rectangle 17">
            <a:extLst>
              <a:ext uri="{FF2B5EF4-FFF2-40B4-BE49-F238E27FC236}">
                <a16:creationId xmlns:a16="http://schemas.microsoft.com/office/drawing/2014/main" id="{B509E4F0-B7EB-4FD2-BDEF-6E684CC00ECB}"/>
              </a:ext>
            </a:extLst>
          </p:cNvPr>
          <p:cNvSpPr/>
          <p:nvPr/>
        </p:nvSpPr>
        <p:spPr>
          <a:xfrm flipH="1">
            <a:off x="6628069" y="1044583"/>
            <a:ext cx="1439893" cy="5286250"/>
          </a:xfrm>
          <a:custGeom>
            <a:avLst/>
            <a:gdLst>
              <a:gd name="connsiteX0" fmla="*/ 0 w 1409335"/>
              <a:gd name="connsiteY0" fmla="*/ 0 h 3083984"/>
              <a:gd name="connsiteX1" fmla="*/ 1409335 w 1409335"/>
              <a:gd name="connsiteY1" fmla="*/ 0 h 3083984"/>
              <a:gd name="connsiteX2" fmla="*/ 1409335 w 1409335"/>
              <a:gd name="connsiteY2" fmla="*/ 3083984 h 3083984"/>
              <a:gd name="connsiteX3" fmla="*/ 0 w 1409335"/>
              <a:gd name="connsiteY3" fmla="*/ 3083984 h 3083984"/>
              <a:gd name="connsiteX4" fmla="*/ 0 w 1409335"/>
              <a:gd name="connsiteY4" fmla="*/ 0 h 3083984"/>
              <a:gd name="connsiteX0" fmla="*/ 11875 w 1409335"/>
              <a:gd name="connsiteY0" fmla="*/ 0 h 3262114"/>
              <a:gd name="connsiteX1" fmla="*/ 1409335 w 1409335"/>
              <a:gd name="connsiteY1" fmla="*/ 178130 h 3262114"/>
              <a:gd name="connsiteX2" fmla="*/ 1409335 w 1409335"/>
              <a:gd name="connsiteY2" fmla="*/ 3262114 h 3262114"/>
              <a:gd name="connsiteX3" fmla="*/ 0 w 1409335"/>
              <a:gd name="connsiteY3" fmla="*/ 3262114 h 3262114"/>
              <a:gd name="connsiteX4" fmla="*/ 11875 w 1409335"/>
              <a:gd name="connsiteY4" fmla="*/ 0 h 3262114"/>
              <a:gd name="connsiteX0" fmla="*/ 1143 w 1398603"/>
              <a:gd name="connsiteY0" fmla="*/ 0 h 3487745"/>
              <a:gd name="connsiteX1" fmla="*/ 1398603 w 1398603"/>
              <a:gd name="connsiteY1" fmla="*/ 178130 h 3487745"/>
              <a:gd name="connsiteX2" fmla="*/ 1398603 w 1398603"/>
              <a:gd name="connsiteY2" fmla="*/ 3262114 h 3487745"/>
              <a:gd name="connsiteX3" fmla="*/ 1143 w 1398603"/>
              <a:gd name="connsiteY3" fmla="*/ 3487745 h 3487745"/>
              <a:gd name="connsiteX4" fmla="*/ 1143 w 1398603"/>
              <a:gd name="connsiteY4" fmla="*/ 0 h 3487745"/>
              <a:gd name="connsiteX0" fmla="*/ 1143 w 1398603"/>
              <a:gd name="connsiteY0" fmla="*/ 0 h 3611386"/>
              <a:gd name="connsiteX1" fmla="*/ 1398603 w 1398603"/>
              <a:gd name="connsiteY1" fmla="*/ 301771 h 3611386"/>
              <a:gd name="connsiteX2" fmla="*/ 1398603 w 1398603"/>
              <a:gd name="connsiteY2" fmla="*/ 3385755 h 3611386"/>
              <a:gd name="connsiteX3" fmla="*/ 1143 w 1398603"/>
              <a:gd name="connsiteY3" fmla="*/ 3611386 h 3611386"/>
              <a:gd name="connsiteX4" fmla="*/ 1143 w 1398603"/>
              <a:gd name="connsiteY4" fmla="*/ 0 h 3611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8603" h="3611386">
                <a:moveTo>
                  <a:pt x="1143" y="0"/>
                </a:moveTo>
                <a:lnTo>
                  <a:pt x="1398603" y="301771"/>
                </a:lnTo>
                <a:lnTo>
                  <a:pt x="1398603" y="3385755"/>
                </a:lnTo>
                <a:lnTo>
                  <a:pt x="1143" y="3611386"/>
                </a:lnTo>
                <a:cubicBezTo>
                  <a:pt x="5101" y="2524015"/>
                  <a:pt x="-2815" y="1087371"/>
                  <a:pt x="1143" y="0"/>
                </a:cubicBez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757" b="-7865"/>
            </a:stretch>
          </a:blipFill>
          <a:ln>
            <a:noFill/>
          </a:ln>
          <a:scene3d>
            <a:camera prst="orthographicFront">
              <a:rot lat="0" lon="3899935" rev="0"/>
            </a:camera>
            <a:lightRig rig="threePt" dir="t"/>
          </a:scene3d>
          <a:sp3d extrusionH="146050">
            <a:extrusionClr>
              <a:schemeClr val="tx1">
                <a:lumMod val="85000"/>
                <a:lumOff val="1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24" name="right DOOR CLOSED Picture 6" descr="A picture containing wooden, old&#10;&#10;Description automatically generated">
            <a:extLst>
              <a:ext uri="{FF2B5EF4-FFF2-40B4-BE49-F238E27FC236}">
                <a16:creationId xmlns:a16="http://schemas.microsoft.com/office/drawing/2014/main" id="{C0708E3F-D1AD-4D31-8E05-A27B0584DC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8161518" y="1471572"/>
            <a:ext cx="2619113" cy="4522989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ffectLst>
            <a:outerShdw blurRad="50800" dist="114300" algn="l" rotWithShape="0">
              <a:prstClr val="black">
                <a:alpha val="75000"/>
              </a:prstClr>
            </a:outerShdw>
            <a:softEdge rad="31750"/>
          </a:effectLst>
          <a:scene3d>
            <a:camera prst="orthographicFront">
              <a:rot lat="0" lon="20099960" rev="0"/>
            </a:camera>
            <a:lightRig rig="threePt" dir="t"/>
          </a:scene3d>
          <a:sp3d extrusionH="101600" prstMaterial="dkEdge">
            <a:extrusionClr>
              <a:schemeClr val="tx1">
                <a:lumMod val="85000"/>
                <a:lumOff val="15000"/>
              </a:schemeClr>
            </a:extrusionClr>
          </a:sp3d>
        </p:spPr>
      </p:pic>
      <p:sp>
        <p:nvSpPr>
          <p:cNvPr id="25" name="RIGHT DOOR OPEN Rectangle 17">
            <a:extLst>
              <a:ext uri="{FF2B5EF4-FFF2-40B4-BE49-F238E27FC236}">
                <a16:creationId xmlns:a16="http://schemas.microsoft.com/office/drawing/2014/main" id="{EE49531F-A8FC-4F47-AB61-F7FE9455AD29}"/>
              </a:ext>
            </a:extLst>
          </p:cNvPr>
          <p:cNvSpPr/>
          <p:nvPr/>
        </p:nvSpPr>
        <p:spPr>
          <a:xfrm flipH="1">
            <a:off x="10207043" y="1022199"/>
            <a:ext cx="1439893" cy="5286250"/>
          </a:xfrm>
          <a:custGeom>
            <a:avLst/>
            <a:gdLst>
              <a:gd name="connsiteX0" fmla="*/ 0 w 1409335"/>
              <a:gd name="connsiteY0" fmla="*/ 0 h 3083984"/>
              <a:gd name="connsiteX1" fmla="*/ 1409335 w 1409335"/>
              <a:gd name="connsiteY1" fmla="*/ 0 h 3083984"/>
              <a:gd name="connsiteX2" fmla="*/ 1409335 w 1409335"/>
              <a:gd name="connsiteY2" fmla="*/ 3083984 h 3083984"/>
              <a:gd name="connsiteX3" fmla="*/ 0 w 1409335"/>
              <a:gd name="connsiteY3" fmla="*/ 3083984 h 3083984"/>
              <a:gd name="connsiteX4" fmla="*/ 0 w 1409335"/>
              <a:gd name="connsiteY4" fmla="*/ 0 h 3083984"/>
              <a:gd name="connsiteX0" fmla="*/ 11875 w 1409335"/>
              <a:gd name="connsiteY0" fmla="*/ 0 h 3262114"/>
              <a:gd name="connsiteX1" fmla="*/ 1409335 w 1409335"/>
              <a:gd name="connsiteY1" fmla="*/ 178130 h 3262114"/>
              <a:gd name="connsiteX2" fmla="*/ 1409335 w 1409335"/>
              <a:gd name="connsiteY2" fmla="*/ 3262114 h 3262114"/>
              <a:gd name="connsiteX3" fmla="*/ 0 w 1409335"/>
              <a:gd name="connsiteY3" fmla="*/ 3262114 h 3262114"/>
              <a:gd name="connsiteX4" fmla="*/ 11875 w 1409335"/>
              <a:gd name="connsiteY4" fmla="*/ 0 h 3262114"/>
              <a:gd name="connsiteX0" fmla="*/ 1143 w 1398603"/>
              <a:gd name="connsiteY0" fmla="*/ 0 h 3487745"/>
              <a:gd name="connsiteX1" fmla="*/ 1398603 w 1398603"/>
              <a:gd name="connsiteY1" fmla="*/ 178130 h 3487745"/>
              <a:gd name="connsiteX2" fmla="*/ 1398603 w 1398603"/>
              <a:gd name="connsiteY2" fmla="*/ 3262114 h 3487745"/>
              <a:gd name="connsiteX3" fmla="*/ 1143 w 1398603"/>
              <a:gd name="connsiteY3" fmla="*/ 3487745 h 3487745"/>
              <a:gd name="connsiteX4" fmla="*/ 1143 w 1398603"/>
              <a:gd name="connsiteY4" fmla="*/ 0 h 3487745"/>
              <a:gd name="connsiteX0" fmla="*/ 1143 w 1398603"/>
              <a:gd name="connsiteY0" fmla="*/ 0 h 3611386"/>
              <a:gd name="connsiteX1" fmla="*/ 1398603 w 1398603"/>
              <a:gd name="connsiteY1" fmla="*/ 301771 h 3611386"/>
              <a:gd name="connsiteX2" fmla="*/ 1398603 w 1398603"/>
              <a:gd name="connsiteY2" fmla="*/ 3385755 h 3611386"/>
              <a:gd name="connsiteX3" fmla="*/ 1143 w 1398603"/>
              <a:gd name="connsiteY3" fmla="*/ 3611386 h 3611386"/>
              <a:gd name="connsiteX4" fmla="*/ 1143 w 1398603"/>
              <a:gd name="connsiteY4" fmla="*/ 0 h 3611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8603" h="3611386">
                <a:moveTo>
                  <a:pt x="1143" y="0"/>
                </a:moveTo>
                <a:lnTo>
                  <a:pt x="1398603" y="301771"/>
                </a:lnTo>
                <a:lnTo>
                  <a:pt x="1398603" y="3385755"/>
                </a:lnTo>
                <a:lnTo>
                  <a:pt x="1143" y="3611386"/>
                </a:lnTo>
                <a:cubicBezTo>
                  <a:pt x="5101" y="2524015"/>
                  <a:pt x="-2815" y="1087371"/>
                  <a:pt x="1143" y="0"/>
                </a:cubicBez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757" b="-7865"/>
            </a:stretch>
          </a:blipFill>
          <a:ln>
            <a:noFill/>
          </a:ln>
          <a:scene3d>
            <a:camera prst="orthographicFront">
              <a:rot lat="0" lon="3899935" rev="0"/>
            </a:camera>
            <a:lightRig rig="threePt" dir="t"/>
          </a:scene3d>
          <a:sp3d extrusionH="146050">
            <a:extrusionClr>
              <a:schemeClr val="tx1">
                <a:lumMod val="85000"/>
                <a:lumOff val="1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26" name="middle DOOR CLOSED Picture 6" descr="A picture containing wooden, old&#10;&#10;Description automatically generated">
            <a:extLst>
              <a:ext uri="{FF2B5EF4-FFF2-40B4-BE49-F238E27FC236}">
                <a16:creationId xmlns:a16="http://schemas.microsoft.com/office/drawing/2014/main" id="{F69A75C9-F0A5-44B0-A87F-0010885B91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896141" y="1471572"/>
            <a:ext cx="2619113" cy="4522989"/>
          </a:xfrm>
          <a:prstGeom prst="rect">
            <a:avLst/>
          </a:prstGeom>
          <a:ln>
            <a:noFill/>
          </a:ln>
          <a:effectLst>
            <a:outerShdw blurRad="50800" dist="114300" algn="l" rotWithShape="0">
              <a:prstClr val="black">
                <a:alpha val="75000"/>
              </a:prstClr>
            </a:outerShdw>
            <a:softEdge rad="31750"/>
          </a:effectLst>
          <a:scene3d>
            <a:camera prst="orthographicFront">
              <a:rot lat="0" lon="20099960" rev="0"/>
            </a:camera>
            <a:lightRig rig="threePt" dir="t"/>
          </a:scene3d>
          <a:sp3d extrusionH="101600" prstMaterial="dkEdge">
            <a:extrusionClr>
              <a:schemeClr val="tx1">
                <a:lumMod val="85000"/>
                <a:lumOff val="15000"/>
              </a:schemeClr>
            </a:extrusionClr>
          </a:sp3d>
        </p:spPr>
      </p:pic>
      <p:sp>
        <p:nvSpPr>
          <p:cNvPr id="27" name="MIDDLE DOOR OPEN Rectangle 17">
            <a:extLst>
              <a:ext uri="{FF2B5EF4-FFF2-40B4-BE49-F238E27FC236}">
                <a16:creationId xmlns:a16="http://schemas.microsoft.com/office/drawing/2014/main" id="{D24EDE96-68AE-47A2-BD5A-F2A21A89C4E6}"/>
              </a:ext>
            </a:extLst>
          </p:cNvPr>
          <p:cNvSpPr/>
          <p:nvPr/>
        </p:nvSpPr>
        <p:spPr>
          <a:xfrm flipH="1">
            <a:off x="2946540" y="1071145"/>
            <a:ext cx="1439893" cy="5286250"/>
          </a:xfrm>
          <a:custGeom>
            <a:avLst/>
            <a:gdLst>
              <a:gd name="connsiteX0" fmla="*/ 0 w 1409335"/>
              <a:gd name="connsiteY0" fmla="*/ 0 h 3083984"/>
              <a:gd name="connsiteX1" fmla="*/ 1409335 w 1409335"/>
              <a:gd name="connsiteY1" fmla="*/ 0 h 3083984"/>
              <a:gd name="connsiteX2" fmla="*/ 1409335 w 1409335"/>
              <a:gd name="connsiteY2" fmla="*/ 3083984 h 3083984"/>
              <a:gd name="connsiteX3" fmla="*/ 0 w 1409335"/>
              <a:gd name="connsiteY3" fmla="*/ 3083984 h 3083984"/>
              <a:gd name="connsiteX4" fmla="*/ 0 w 1409335"/>
              <a:gd name="connsiteY4" fmla="*/ 0 h 3083984"/>
              <a:gd name="connsiteX0" fmla="*/ 11875 w 1409335"/>
              <a:gd name="connsiteY0" fmla="*/ 0 h 3262114"/>
              <a:gd name="connsiteX1" fmla="*/ 1409335 w 1409335"/>
              <a:gd name="connsiteY1" fmla="*/ 178130 h 3262114"/>
              <a:gd name="connsiteX2" fmla="*/ 1409335 w 1409335"/>
              <a:gd name="connsiteY2" fmla="*/ 3262114 h 3262114"/>
              <a:gd name="connsiteX3" fmla="*/ 0 w 1409335"/>
              <a:gd name="connsiteY3" fmla="*/ 3262114 h 3262114"/>
              <a:gd name="connsiteX4" fmla="*/ 11875 w 1409335"/>
              <a:gd name="connsiteY4" fmla="*/ 0 h 3262114"/>
              <a:gd name="connsiteX0" fmla="*/ 1143 w 1398603"/>
              <a:gd name="connsiteY0" fmla="*/ 0 h 3487745"/>
              <a:gd name="connsiteX1" fmla="*/ 1398603 w 1398603"/>
              <a:gd name="connsiteY1" fmla="*/ 178130 h 3487745"/>
              <a:gd name="connsiteX2" fmla="*/ 1398603 w 1398603"/>
              <a:gd name="connsiteY2" fmla="*/ 3262114 h 3487745"/>
              <a:gd name="connsiteX3" fmla="*/ 1143 w 1398603"/>
              <a:gd name="connsiteY3" fmla="*/ 3487745 h 3487745"/>
              <a:gd name="connsiteX4" fmla="*/ 1143 w 1398603"/>
              <a:gd name="connsiteY4" fmla="*/ 0 h 3487745"/>
              <a:gd name="connsiteX0" fmla="*/ 1143 w 1398603"/>
              <a:gd name="connsiteY0" fmla="*/ 0 h 3611386"/>
              <a:gd name="connsiteX1" fmla="*/ 1398603 w 1398603"/>
              <a:gd name="connsiteY1" fmla="*/ 301771 h 3611386"/>
              <a:gd name="connsiteX2" fmla="*/ 1398603 w 1398603"/>
              <a:gd name="connsiteY2" fmla="*/ 3385755 h 3611386"/>
              <a:gd name="connsiteX3" fmla="*/ 1143 w 1398603"/>
              <a:gd name="connsiteY3" fmla="*/ 3611386 h 3611386"/>
              <a:gd name="connsiteX4" fmla="*/ 1143 w 1398603"/>
              <a:gd name="connsiteY4" fmla="*/ 0 h 3611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8603" h="3611386">
                <a:moveTo>
                  <a:pt x="1143" y="0"/>
                </a:moveTo>
                <a:lnTo>
                  <a:pt x="1398603" y="301771"/>
                </a:lnTo>
                <a:lnTo>
                  <a:pt x="1398603" y="3385755"/>
                </a:lnTo>
                <a:lnTo>
                  <a:pt x="1143" y="3611386"/>
                </a:lnTo>
                <a:cubicBezTo>
                  <a:pt x="5101" y="2524015"/>
                  <a:pt x="-2815" y="1087371"/>
                  <a:pt x="1143" y="0"/>
                </a:cubicBez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757" b="-7865"/>
            </a:stretch>
          </a:blipFill>
          <a:ln>
            <a:noFill/>
          </a:ln>
          <a:scene3d>
            <a:camera prst="orthographicFront">
              <a:rot lat="0" lon="3899935" rev="0"/>
            </a:camera>
            <a:lightRig rig="threePt" dir="t"/>
          </a:scene3d>
          <a:sp3d extrusionH="146050">
            <a:extrusionClr>
              <a:schemeClr val="tx1">
                <a:lumMod val="85000"/>
                <a:lumOff val="1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1" name="cover left 2 Rectangle 44">
            <a:extLst>
              <a:ext uri="{FF2B5EF4-FFF2-40B4-BE49-F238E27FC236}">
                <a16:creationId xmlns:a16="http://schemas.microsoft.com/office/drawing/2014/main" id="{E0432926-EB5C-4F30-8B42-BC7A2095EDDC}"/>
              </a:ext>
            </a:extLst>
          </p:cNvPr>
          <p:cNvSpPr/>
          <p:nvPr/>
        </p:nvSpPr>
        <p:spPr>
          <a:xfrm>
            <a:off x="4849356" y="1471572"/>
            <a:ext cx="2272713" cy="4522989"/>
          </a:xfrm>
          <a:prstGeom prst="rect">
            <a:avLst/>
          </a:prstGeom>
          <a:solidFill>
            <a:srgbClr val="D0CEC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Cover middle 2 Rectangle 45">
            <a:extLst>
              <a:ext uri="{FF2B5EF4-FFF2-40B4-BE49-F238E27FC236}">
                <a16:creationId xmlns:a16="http://schemas.microsoft.com/office/drawing/2014/main" id="{BA8BA645-98F8-4D14-9363-4E9A4C944D42}"/>
              </a:ext>
            </a:extLst>
          </p:cNvPr>
          <p:cNvSpPr/>
          <p:nvPr/>
        </p:nvSpPr>
        <p:spPr>
          <a:xfrm>
            <a:off x="1024369" y="1470117"/>
            <a:ext cx="2272713" cy="4522989"/>
          </a:xfrm>
          <a:prstGeom prst="rect">
            <a:avLst/>
          </a:prstGeom>
          <a:solidFill>
            <a:srgbClr val="767171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cover right 2 Rectangle 46">
            <a:extLst>
              <a:ext uri="{FF2B5EF4-FFF2-40B4-BE49-F238E27FC236}">
                <a16:creationId xmlns:a16="http://schemas.microsoft.com/office/drawing/2014/main" id="{18D93E47-8F5F-4765-9EA0-1084F66FF54C}"/>
              </a:ext>
            </a:extLst>
          </p:cNvPr>
          <p:cNvSpPr/>
          <p:nvPr/>
        </p:nvSpPr>
        <p:spPr>
          <a:xfrm>
            <a:off x="8376962" y="1448991"/>
            <a:ext cx="2272713" cy="4522989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cover left 1 Rectangle 44">
            <a:extLst>
              <a:ext uri="{FF2B5EF4-FFF2-40B4-BE49-F238E27FC236}">
                <a16:creationId xmlns:a16="http://schemas.microsoft.com/office/drawing/2014/main" id="{99CF2DD4-29D0-4566-AA0B-D7D0CA0E89E7}"/>
              </a:ext>
            </a:extLst>
          </p:cNvPr>
          <p:cNvSpPr/>
          <p:nvPr/>
        </p:nvSpPr>
        <p:spPr>
          <a:xfrm>
            <a:off x="4770597" y="1471572"/>
            <a:ext cx="2272713" cy="4522989"/>
          </a:xfrm>
          <a:prstGeom prst="rect">
            <a:avLst/>
          </a:prstGeom>
          <a:solidFill>
            <a:srgbClr val="D0CEC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Cover middle 1 Rectangle 45">
            <a:extLst>
              <a:ext uri="{FF2B5EF4-FFF2-40B4-BE49-F238E27FC236}">
                <a16:creationId xmlns:a16="http://schemas.microsoft.com/office/drawing/2014/main" id="{F02B7570-418B-49B1-8A03-1FCBC1871BD6}"/>
              </a:ext>
            </a:extLst>
          </p:cNvPr>
          <p:cNvSpPr/>
          <p:nvPr/>
        </p:nvSpPr>
        <p:spPr>
          <a:xfrm>
            <a:off x="1161399" y="1432523"/>
            <a:ext cx="2272713" cy="4522989"/>
          </a:xfrm>
          <a:prstGeom prst="rect">
            <a:avLst/>
          </a:prstGeom>
          <a:solidFill>
            <a:srgbClr val="767171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cover right 1 Rectangle 46">
            <a:extLst>
              <a:ext uri="{FF2B5EF4-FFF2-40B4-BE49-F238E27FC236}">
                <a16:creationId xmlns:a16="http://schemas.microsoft.com/office/drawing/2014/main" id="{92F6E3FB-B242-430D-9B83-B05E2D78AAA5}"/>
              </a:ext>
            </a:extLst>
          </p:cNvPr>
          <p:cNvSpPr/>
          <p:nvPr/>
        </p:nvSpPr>
        <p:spPr>
          <a:xfrm>
            <a:off x="8376962" y="1448991"/>
            <a:ext cx="2272713" cy="4522989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1408AF3-6BFB-429A-B512-64E98A4EA1CF}"/>
              </a:ext>
            </a:extLst>
          </p:cNvPr>
          <p:cNvSpPr/>
          <p:nvPr/>
        </p:nvSpPr>
        <p:spPr>
          <a:xfrm>
            <a:off x="5342076" y="6036438"/>
            <a:ext cx="150784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19000">
                      <a:schemeClr val="accent4">
                        <a:lumMod val="60000"/>
                        <a:lumOff val="40000"/>
                      </a:schemeClr>
                    </a:gs>
                    <a:gs pos="40000">
                      <a:schemeClr val="accent2">
                        <a:lumMod val="50000"/>
                      </a:schemeClr>
                    </a:gs>
                    <a:gs pos="76000">
                      <a:srgbClr val="FF0000"/>
                    </a:gs>
                    <a:gs pos="97000">
                      <a:srgbClr val="C00000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GrilledCheese BTN" panose="020B0604060402040206" pitchFamily="34" charset="0"/>
              </a:rPr>
              <a:t>NEXT</a:t>
            </a:r>
            <a:endParaRPr lang="en-US" sz="4400" b="1" cap="none" spc="0" dirty="0">
              <a:ln w="6600">
                <a:solidFill>
                  <a:schemeClr val="accent2"/>
                </a:solidFill>
                <a:prstDash val="solid"/>
              </a:ln>
              <a:gradFill>
                <a:gsLst>
                  <a:gs pos="19000">
                    <a:schemeClr val="accent4">
                      <a:lumMod val="60000"/>
                      <a:lumOff val="40000"/>
                    </a:schemeClr>
                  </a:gs>
                  <a:gs pos="40000">
                    <a:schemeClr val="accent2">
                      <a:lumMod val="50000"/>
                    </a:schemeClr>
                  </a:gs>
                  <a:gs pos="76000">
                    <a:srgbClr val="FF0000"/>
                  </a:gs>
                  <a:gs pos="97000">
                    <a:srgbClr val="C00000"/>
                  </a:gs>
                </a:gsLst>
                <a:lin ang="5400000" scaled="1"/>
              </a:gradFill>
              <a:effectLst>
                <a:outerShdw dist="38100" dir="2700000" algn="tl" rotWithShape="0">
                  <a:schemeClr val="accent2"/>
                </a:outerShdw>
              </a:effectLst>
              <a:latin typeface="GrilledCheese BTN" panose="020B0604060402040206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25EB71E-4B44-4CF1-AD2A-585524512170}"/>
              </a:ext>
            </a:extLst>
          </p:cNvPr>
          <p:cNvSpPr/>
          <p:nvPr/>
        </p:nvSpPr>
        <p:spPr>
          <a:xfrm>
            <a:off x="3657448" y="-60032"/>
            <a:ext cx="487710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19000">
                      <a:schemeClr val="accent4">
                        <a:lumMod val="60000"/>
                        <a:lumOff val="40000"/>
                      </a:schemeClr>
                    </a:gs>
                    <a:gs pos="40000">
                      <a:schemeClr val="accent2">
                        <a:lumMod val="50000"/>
                      </a:schemeClr>
                    </a:gs>
                    <a:gs pos="76000">
                      <a:srgbClr val="FF0000"/>
                    </a:gs>
                    <a:gs pos="97000">
                      <a:srgbClr val="C00000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GrilledCheese BTN" panose="020B0604060402040206" pitchFamily="34" charset="0"/>
              </a:rPr>
              <a:t>DOORS OF DEATH!</a:t>
            </a:r>
            <a:endParaRPr lang="en-US" sz="4400" b="1" cap="none" spc="0" dirty="0">
              <a:ln w="6600">
                <a:solidFill>
                  <a:schemeClr val="accent2"/>
                </a:solidFill>
                <a:prstDash val="solid"/>
              </a:ln>
              <a:gradFill>
                <a:gsLst>
                  <a:gs pos="19000">
                    <a:schemeClr val="accent4">
                      <a:lumMod val="60000"/>
                      <a:lumOff val="40000"/>
                    </a:schemeClr>
                  </a:gs>
                  <a:gs pos="40000">
                    <a:schemeClr val="accent2">
                      <a:lumMod val="50000"/>
                    </a:schemeClr>
                  </a:gs>
                  <a:gs pos="76000">
                    <a:srgbClr val="FF0000"/>
                  </a:gs>
                  <a:gs pos="97000">
                    <a:srgbClr val="C00000"/>
                  </a:gs>
                </a:gsLst>
                <a:lin ang="5400000" scaled="1"/>
              </a:gradFill>
              <a:effectLst>
                <a:outerShdw dist="38100" dir="2700000" algn="tl" rotWithShape="0">
                  <a:schemeClr val="accent2"/>
                </a:outerShdw>
              </a:effectLst>
              <a:latin typeface="GrilledCheese BTN" panose="020B0604060402040206" pitchFamily="34" charset="0"/>
            </a:endParaRPr>
          </a:p>
        </p:txBody>
      </p:sp>
      <p:sp>
        <p:nvSpPr>
          <p:cNvPr id="30" name="MONSTER Freeform: Shape 41">
            <a:hlinkHover r:id="" action="ppaction://noaction">
              <a:snd r:embed="rId7" name="Growl.wav"/>
            </a:hlinkHover>
            <a:extLst>
              <a:ext uri="{FF2B5EF4-FFF2-40B4-BE49-F238E27FC236}">
                <a16:creationId xmlns:a16="http://schemas.microsoft.com/office/drawing/2014/main" id="{C0C4CEC0-5B01-4A38-B3F5-74B19C1ADC04}"/>
              </a:ext>
            </a:extLst>
          </p:cNvPr>
          <p:cNvSpPr/>
          <p:nvPr/>
        </p:nvSpPr>
        <p:spPr>
          <a:xfrm>
            <a:off x="-674303" y="-128338"/>
            <a:ext cx="5760000" cy="8280000"/>
          </a:xfrm>
          <a:custGeom>
            <a:avLst/>
            <a:gdLst>
              <a:gd name="connsiteX0" fmla="*/ 1261241 w 4151586"/>
              <a:gd name="connsiteY0" fmla="*/ 136634 h 6747641"/>
              <a:gd name="connsiteX1" fmla="*/ 1072055 w 4151586"/>
              <a:gd name="connsiteY1" fmla="*/ 525517 h 6747641"/>
              <a:gd name="connsiteX2" fmla="*/ 536027 w 4151586"/>
              <a:gd name="connsiteY2" fmla="*/ 672662 h 6747641"/>
              <a:gd name="connsiteX3" fmla="*/ 220717 w 4151586"/>
              <a:gd name="connsiteY3" fmla="*/ 956441 h 6747641"/>
              <a:gd name="connsiteX4" fmla="*/ 220717 w 4151586"/>
              <a:gd name="connsiteY4" fmla="*/ 1229710 h 6747641"/>
              <a:gd name="connsiteX5" fmla="*/ 430924 w 4151586"/>
              <a:gd name="connsiteY5" fmla="*/ 1629103 h 6747641"/>
              <a:gd name="connsiteX6" fmla="*/ 609600 w 4151586"/>
              <a:gd name="connsiteY6" fmla="*/ 1839310 h 6747641"/>
              <a:gd name="connsiteX7" fmla="*/ 504496 w 4151586"/>
              <a:gd name="connsiteY7" fmla="*/ 2049517 h 6747641"/>
              <a:gd name="connsiteX8" fmla="*/ 767255 w 4151586"/>
              <a:gd name="connsiteY8" fmla="*/ 2102069 h 6747641"/>
              <a:gd name="connsiteX9" fmla="*/ 956441 w 4151586"/>
              <a:gd name="connsiteY9" fmla="*/ 1807779 h 6747641"/>
              <a:gd name="connsiteX10" fmla="*/ 893379 w 4151586"/>
              <a:gd name="connsiteY10" fmla="*/ 1387365 h 6747641"/>
              <a:gd name="connsiteX11" fmla="*/ 809296 w 4151586"/>
              <a:gd name="connsiteY11" fmla="*/ 1187669 h 6747641"/>
              <a:gd name="connsiteX12" fmla="*/ 987972 w 4151586"/>
              <a:gd name="connsiteY12" fmla="*/ 1145627 h 6747641"/>
              <a:gd name="connsiteX13" fmla="*/ 1156138 w 4151586"/>
              <a:gd name="connsiteY13" fmla="*/ 1618593 h 6747641"/>
              <a:gd name="connsiteX14" fmla="*/ 1187669 w 4151586"/>
              <a:gd name="connsiteY14" fmla="*/ 2028496 h 6747641"/>
              <a:gd name="connsiteX15" fmla="*/ 1135117 w 4151586"/>
              <a:gd name="connsiteY15" fmla="*/ 2501462 h 6747641"/>
              <a:gd name="connsiteX16" fmla="*/ 599089 w 4151586"/>
              <a:gd name="connsiteY16" fmla="*/ 3699641 h 6747641"/>
              <a:gd name="connsiteX17" fmla="*/ 609600 w 4151586"/>
              <a:gd name="connsiteY17" fmla="*/ 3804745 h 6747641"/>
              <a:gd name="connsiteX18" fmla="*/ 620110 w 4151586"/>
              <a:gd name="connsiteY18" fmla="*/ 3878317 h 6747641"/>
              <a:gd name="connsiteX19" fmla="*/ 620110 w 4151586"/>
              <a:gd name="connsiteY19" fmla="*/ 4004441 h 6747641"/>
              <a:gd name="connsiteX20" fmla="*/ 399393 w 4151586"/>
              <a:gd name="connsiteY20" fmla="*/ 4162096 h 6747641"/>
              <a:gd name="connsiteX21" fmla="*/ 346841 w 4151586"/>
              <a:gd name="connsiteY21" fmla="*/ 4708634 h 6747641"/>
              <a:gd name="connsiteX22" fmla="*/ 136634 w 4151586"/>
              <a:gd name="connsiteY22" fmla="*/ 5276193 h 6747641"/>
              <a:gd name="connsiteX23" fmla="*/ 31531 w 4151586"/>
              <a:gd name="connsiteY23" fmla="*/ 5602014 h 6747641"/>
              <a:gd name="connsiteX24" fmla="*/ 0 w 4151586"/>
              <a:gd name="connsiteY24" fmla="*/ 5927834 h 6747641"/>
              <a:gd name="connsiteX25" fmla="*/ 52551 w 4151586"/>
              <a:gd name="connsiteY25" fmla="*/ 6096000 h 6747641"/>
              <a:gd name="connsiteX26" fmla="*/ 693683 w 4151586"/>
              <a:gd name="connsiteY26" fmla="*/ 6232634 h 6747641"/>
              <a:gd name="connsiteX27" fmla="*/ 840827 w 4151586"/>
              <a:gd name="connsiteY27" fmla="*/ 6085489 h 6747641"/>
              <a:gd name="connsiteX28" fmla="*/ 777765 w 4151586"/>
              <a:gd name="connsiteY28" fmla="*/ 5549462 h 6747641"/>
              <a:gd name="connsiteX29" fmla="*/ 903889 w 4151586"/>
              <a:gd name="connsiteY29" fmla="*/ 5255172 h 6747641"/>
              <a:gd name="connsiteX30" fmla="*/ 893379 w 4151586"/>
              <a:gd name="connsiteY30" fmla="*/ 4708634 h 6747641"/>
              <a:gd name="connsiteX31" fmla="*/ 1019503 w 4151586"/>
              <a:gd name="connsiteY31" fmla="*/ 4593020 h 6747641"/>
              <a:gd name="connsiteX32" fmla="*/ 1030014 w 4151586"/>
              <a:gd name="connsiteY32" fmla="*/ 5307724 h 6747641"/>
              <a:gd name="connsiteX33" fmla="*/ 1103586 w 4151586"/>
              <a:gd name="connsiteY33" fmla="*/ 5412827 h 6747641"/>
              <a:gd name="connsiteX34" fmla="*/ 1219200 w 4151586"/>
              <a:gd name="connsiteY34" fmla="*/ 5896303 h 6747641"/>
              <a:gd name="connsiteX35" fmla="*/ 1471448 w 4151586"/>
              <a:gd name="connsiteY35" fmla="*/ 5969876 h 6747641"/>
              <a:gd name="connsiteX36" fmla="*/ 1629103 w 4151586"/>
              <a:gd name="connsiteY36" fmla="*/ 5538952 h 6747641"/>
              <a:gd name="connsiteX37" fmla="*/ 1744717 w 4151586"/>
              <a:gd name="connsiteY37" fmla="*/ 5076496 h 6747641"/>
              <a:gd name="connsiteX38" fmla="*/ 1860331 w 4151586"/>
              <a:gd name="connsiteY38" fmla="*/ 4750676 h 6747641"/>
              <a:gd name="connsiteX39" fmla="*/ 2165131 w 4151586"/>
              <a:gd name="connsiteY39" fmla="*/ 4698124 h 6747641"/>
              <a:gd name="connsiteX40" fmla="*/ 2301765 w 4151586"/>
              <a:gd name="connsiteY40" fmla="*/ 4929352 h 6747641"/>
              <a:gd name="connsiteX41" fmla="*/ 2270234 w 4151586"/>
              <a:gd name="connsiteY41" fmla="*/ 5465379 h 6747641"/>
              <a:gd name="connsiteX42" fmla="*/ 2396358 w 4151586"/>
              <a:gd name="connsiteY42" fmla="*/ 5864772 h 6747641"/>
              <a:gd name="connsiteX43" fmla="*/ 2417379 w 4151586"/>
              <a:gd name="connsiteY43" fmla="*/ 6201103 h 6747641"/>
              <a:gd name="connsiteX44" fmla="*/ 2459420 w 4151586"/>
              <a:gd name="connsiteY44" fmla="*/ 6526924 h 6747641"/>
              <a:gd name="connsiteX45" fmla="*/ 2869324 w 4151586"/>
              <a:gd name="connsiteY45" fmla="*/ 6642538 h 6747641"/>
              <a:gd name="connsiteX46" fmla="*/ 3037489 w 4151586"/>
              <a:gd name="connsiteY46" fmla="*/ 6432331 h 6747641"/>
              <a:gd name="connsiteX47" fmla="*/ 2911365 w 4151586"/>
              <a:gd name="connsiteY47" fmla="*/ 5822731 h 6747641"/>
              <a:gd name="connsiteX48" fmla="*/ 2816772 w 4151586"/>
              <a:gd name="connsiteY48" fmla="*/ 5559972 h 6747641"/>
              <a:gd name="connsiteX49" fmla="*/ 3026979 w 4151586"/>
              <a:gd name="connsiteY49" fmla="*/ 5318234 h 6747641"/>
              <a:gd name="connsiteX50" fmla="*/ 3058510 w 4151586"/>
              <a:gd name="connsiteY50" fmla="*/ 4897820 h 6747641"/>
              <a:gd name="connsiteX51" fmla="*/ 3111062 w 4151586"/>
              <a:gd name="connsiteY51" fmla="*/ 4666593 h 6747641"/>
              <a:gd name="connsiteX52" fmla="*/ 3342289 w 4151586"/>
              <a:gd name="connsiteY52" fmla="*/ 4855779 h 6747641"/>
              <a:gd name="connsiteX53" fmla="*/ 3205655 w 4151586"/>
              <a:gd name="connsiteY53" fmla="*/ 5402317 h 6747641"/>
              <a:gd name="connsiteX54" fmla="*/ 3100551 w 4151586"/>
              <a:gd name="connsiteY54" fmla="*/ 6011917 h 6747641"/>
              <a:gd name="connsiteX55" fmla="*/ 3090041 w 4151586"/>
              <a:gd name="connsiteY55" fmla="*/ 6264165 h 6747641"/>
              <a:gd name="connsiteX56" fmla="*/ 3100551 w 4151586"/>
              <a:gd name="connsiteY56" fmla="*/ 6547945 h 6747641"/>
              <a:gd name="connsiteX57" fmla="*/ 3636579 w 4151586"/>
              <a:gd name="connsiteY57" fmla="*/ 6747641 h 6747641"/>
              <a:gd name="connsiteX58" fmla="*/ 3962400 w 4151586"/>
              <a:gd name="connsiteY58" fmla="*/ 6568965 h 6747641"/>
              <a:gd name="connsiteX59" fmla="*/ 4046483 w 4151586"/>
              <a:gd name="connsiteY59" fmla="*/ 6085489 h 6747641"/>
              <a:gd name="connsiteX60" fmla="*/ 4151586 w 4151586"/>
              <a:gd name="connsiteY60" fmla="*/ 5307724 h 6747641"/>
              <a:gd name="connsiteX61" fmla="*/ 4088524 w 4151586"/>
              <a:gd name="connsiteY61" fmla="*/ 4624552 h 6747641"/>
              <a:gd name="connsiteX62" fmla="*/ 4078014 w 4151586"/>
              <a:gd name="connsiteY62" fmla="*/ 4309241 h 6747641"/>
              <a:gd name="connsiteX63" fmla="*/ 3804745 w 4151586"/>
              <a:gd name="connsiteY63" fmla="*/ 3993931 h 6747641"/>
              <a:gd name="connsiteX64" fmla="*/ 3594538 w 4151586"/>
              <a:gd name="connsiteY64" fmla="*/ 3174124 h 6747641"/>
              <a:gd name="connsiteX65" fmla="*/ 3415862 w 4151586"/>
              <a:gd name="connsiteY65" fmla="*/ 2680138 h 6747641"/>
              <a:gd name="connsiteX66" fmla="*/ 3226676 w 4151586"/>
              <a:gd name="connsiteY66" fmla="*/ 2427889 h 6747641"/>
              <a:gd name="connsiteX67" fmla="*/ 3048000 w 4151586"/>
              <a:gd name="connsiteY67" fmla="*/ 2060027 h 6747641"/>
              <a:gd name="connsiteX68" fmla="*/ 2900855 w 4151586"/>
              <a:gd name="connsiteY68" fmla="*/ 1818289 h 6747641"/>
              <a:gd name="connsiteX69" fmla="*/ 2963917 w 4151586"/>
              <a:gd name="connsiteY69" fmla="*/ 1418896 h 6747641"/>
              <a:gd name="connsiteX70" fmla="*/ 3026979 w 4151586"/>
              <a:gd name="connsiteY70" fmla="*/ 1324303 h 6747641"/>
              <a:gd name="connsiteX71" fmla="*/ 2995448 w 4151586"/>
              <a:gd name="connsiteY71" fmla="*/ 1671145 h 6747641"/>
              <a:gd name="connsiteX72" fmla="*/ 3153103 w 4151586"/>
              <a:gd name="connsiteY72" fmla="*/ 2133600 h 6747641"/>
              <a:gd name="connsiteX73" fmla="*/ 3699641 w 4151586"/>
              <a:gd name="connsiteY73" fmla="*/ 2154620 h 6747641"/>
              <a:gd name="connsiteX74" fmla="*/ 3804745 w 4151586"/>
              <a:gd name="connsiteY74" fmla="*/ 1965434 h 6747641"/>
              <a:gd name="connsiteX75" fmla="*/ 3573517 w 4151586"/>
              <a:gd name="connsiteY75" fmla="*/ 1734207 h 6747641"/>
              <a:gd name="connsiteX76" fmla="*/ 3794234 w 4151586"/>
              <a:gd name="connsiteY76" fmla="*/ 1355834 h 6747641"/>
              <a:gd name="connsiteX77" fmla="*/ 3731172 w 4151586"/>
              <a:gd name="connsiteY77" fmla="*/ 767255 h 6747641"/>
              <a:gd name="connsiteX78" fmla="*/ 3657600 w 4151586"/>
              <a:gd name="connsiteY78" fmla="*/ 651641 h 6747641"/>
              <a:gd name="connsiteX79" fmla="*/ 3205655 w 4151586"/>
              <a:gd name="connsiteY79" fmla="*/ 420414 h 6747641"/>
              <a:gd name="connsiteX80" fmla="*/ 2953407 w 4151586"/>
              <a:gd name="connsiteY80" fmla="*/ 367862 h 6747641"/>
              <a:gd name="connsiteX81" fmla="*/ 2722179 w 4151586"/>
              <a:gd name="connsiteY81" fmla="*/ 10510 h 6747641"/>
              <a:gd name="connsiteX82" fmla="*/ 2564524 w 4151586"/>
              <a:gd name="connsiteY82" fmla="*/ 0 h 6747641"/>
              <a:gd name="connsiteX83" fmla="*/ 2459420 w 4151586"/>
              <a:gd name="connsiteY83" fmla="*/ 430924 h 6747641"/>
              <a:gd name="connsiteX84" fmla="*/ 2259724 w 4151586"/>
              <a:gd name="connsiteY84" fmla="*/ 630620 h 6747641"/>
              <a:gd name="connsiteX85" fmla="*/ 1944414 w 4151586"/>
              <a:gd name="connsiteY85" fmla="*/ 672662 h 6747641"/>
              <a:gd name="connsiteX86" fmla="*/ 1713186 w 4151586"/>
              <a:gd name="connsiteY86" fmla="*/ 620110 h 6747641"/>
              <a:gd name="connsiteX87" fmla="*/ 1566041 w 4151586"/>
              <a:gd name="connsiteY87" fmla="*/ 336331 h 6747641"/>
              <a:gd name="connsiteX88" fmla="*/ 1345324 w 4151586"/>
              <a:gd name="connsiteY88" fmla="*/ 73572 h 6747641"/>
              <a:gd name="connsiteX89" fmla="*/ 1261241 w 4151586"/>
              <a:gd name="connsiteY89" fmla="*/ 136634 h 6747641"/>
              <a:gd name="connsiteX0" fmla="*/ 1261241 w 4151586"/>
              <a:gd name="connsiteY0" fmla="*/ 136634 h 6642538"/>
              <a:gd name="connsiteX1" fmla="*/ 1072055 w 4151586"/>
              <a:gd name="connsiteY1" fmla="*/ 525517 h 6642538"/>
              <a:gd name="connsiteX2" fmla="*/ 536027 w 4151586"/>
              <a:gd name="connsiteY2" fmla="*/ 672662 h 6642538"/>
              <a:gd name="connsiteX3" fmla="*/ 220717 w 4151586"/>
              <a:gd name="connsiteY3" fmla="*/ 956441 h 6642538"/>
              <a:gd name="connsiteX4" fmla="*/ 220717 w 4151586"/>
              <a:gd name="connsiteY4" fmla="*/ 1229710 h 6642538"/>
              <a:gd name="connsiteX5" fmla="*/ 430924 w 4151586"/>
              <a:gd name="connsiteY5" fmla="*/ 1629103 h 6642538"/>
              <a:gd name="connsiteX6" fmla="*/ 609600 w 4151586"/>
              <a:gd name="connsiteY6" fmla="*/ 1839310 h 6642538"/>
              <a:gd name="connsiteX7" fmla="*/ 504496 w 4151586"/>
              <a:gd name="connsiteY7" fmla="*/ 2049517 h 6642538"/>
              <a:gd name="connsiteX8" fmla="*/ 767255 w 4151586"/>
              <a:gd name="connsiteY8" fmla="*/ 2102069 h 6642538"/>
              <a:gd name="connsiteX9" fmla="*/ 956441 w 4151586"/>
              <a:gd name="connsiteY9" fmla="*/ 1807779 h 6642538"/>
              <a:gd name="connsiteX10" fmla="*/ 893379 w 4151586"/>
              <a:gd name="connsiteY10" fmla="*/ 1387365 h 6642538"/>
              <a:gd name="connsiteX11" fmla="*/ 809296 w 4151586"/>
              <a:gd name="connsiteY11" fmla="*/ 1187669 h 6642538"/>
              <a:gd name="connsiteX12" fmla="*/ 987972 w 4151586"/>
              <a:gd name="connsiteY12" fmla="*/ 1145627 h 6642538"/>
              <a:gd name="connsiteX13" fmla="*/ 1156138 w 4151586"/>
              <a:gd name="connsiteY13" fmla="*/ 1618593 h 6642538"/>
              <a:gd name="connsiteX14" fmla="*/ 1187669 w 4151586"/>
              <a:gd name="connsiteY14" fmla="*/ 2028496 h 6642538"/>
              <a:gd name="connsiteX15" fmla="*/ 1135117 w 4151586"/>
              <a:gd name="connsiteY15" fmla="*/ 2501462 h 6642538"/>
              <a:gd name="connsiteX16" fmla="*/ 599089 w 4151586"/>
              <a:gd name="connsiteY16" fmla="*/ 3699641 h 6642538"/>
              <a:gd name="connsiteX17" fmla="*/ 609600 w 4151586"/>
              <a:gd name="connsiteY17" fmla="*/ 3804745 h 6642538"/>
              <a:gd name="connsiteX18" fmla="*/ 620110 w 4151586"/>
              <a:gd name="connsiteY18" fmla="*/ 3878317 h 6642538"/>
              <a:gd name="connsiteX19" fmla="*/ 620110 w 4151586"/>
              <a:gd name="connsiteY19" fmla="*/ 4004441 h 6642538"/>
              <a:gd name="connsiteX20" fmla="*/ 399393 w 4151586"/>
              <a:gd name="connsiteY20" fmla="*/ 4162096 h 6642538"/>
              <a:gd name="connsiteX21" fmla="*/ 346841 w 4151586"/>
              <a:gd name="connsiteY21" fmla="*/ 4708634 h 6642538"/>
              <a:gd name="connsiteX22" fmla="*/ 136634 w 4151586"/>
              <a:gd name="connsiteY22" fmla="*/ 5276193 h 6642538"/>
              <a:gd name="connsiteX23" fmla="*/ 31531 w 4151586"/>
              <a:gd name="connsiteY23" fmla="*/ 5602014 h 6642538"/>
              <a:gd name="connsiteX24" fmla="*/ 0 w 4151586"/>
              <a:gd name="connsiteY24" fmla="*/ 5927834 h 6642538"/>
              <a:gd name="connsiteX25" fmla="*/ 52551 w 4151586"/>
              <a:gd name="connsiteY25" fmla="*/ 6096000 h 6642538"/>
              <a:gd name="connsiteX26" fmla="*/ 693683 w 4151586"/>
              <a:gd name="connsiteY26" fmla="*/ 6232634 h 6642538"/>
              <a:gd name="connsiteX27" fmla="*/ 840827 w 4151586"/>
              <a:gd name="connsiteY27" fmla="*/ 6085489 h 6642538"/>
              <a:gd name="connsiteX28" fmla="*/ 777765 w 4151586"/>
              <a:gd name="connsiteY28" fmla="*/ 5549462 h 6642538"/>
              <a:gd name="connsiteX29" fmla="*/ 903889 w 4151586"/>
              <a:gd name="connsiteY29" fmla="*/ 5255172 h 6642538"/>
              <a:gd name="connsiteX30" fmla="*/ 893379 w 4151586"/>
              <a:gd name="connsiteY30" fmla="*/ 4708634 h 6642538"/>
              <a:gd name="connsiteX31" fmla="*/ 1019503 w 4151586"/>
              <a:gd name="connsiteY31" fmla="*/ 4593020 h 6642538"/>
              <a:gd name="connsiteX32" fmla="*/ 1030014 w 4151586"/>
              <a:gd name="connsiteY32" fmla="*/ 5307724 h 6642538"/>
              <a:gd name="connsiteX33" fmla="*/ 1103586 w 4151586"/>
              <a:gd name="connsiteY33" fmla="*/ 5412827 h 6642538"/>
              <a:gd name="connsiteX34" fmla="*/ 1219200 w 4151586"/>
              <a:gd name="connsiteY34" fmla="*/ 5896303 h 6642538"/>
              <a:gd name="connsiteX35" fmla="*/ 1471448 w 4151586"/>
              <a:gd name="connsiteY35" fmla="*/ 5969876 h 6642538"/>
              <a:gd name="connsiteX36" fmla="*/ 1629103 w 4151586"/>
              <a:gd name="connsiteY36" fmla="*/ 5538952 h 6642538"/>
              <a:gd name="connsiteX37" fmla="*/ 1744717 w 4151586"/>
              <a:gd name="connsiteY37" fmla="*/ 5076496 h 6642538"/>
              <a:gd name="connsiteX38" fmla="*/ 1860331 w 4151586"/>
              <a:gd name="connsiteY38" fmla="*/ 4750676 h 6642538"/>
              <a:gd name="connsiteX39" fmla="*/ 2165131 w 4151586"/>
              <a:gd name="connsiteY39" fmla="*/ 4698124 h 6642538"/>
              <a:gd name="connsiteX40" fmla="*/ 2301765 w 4151586"/>
              <a:gd name="connsiteY40" fmla="*/ 4929352 h 6642538"/>
              <a:gd name="connsiteX41" fmla="*/ 2270234 w 4151586"/>
              <a:gd name="connsiteY41" fmla="*/ 5465379 h 6642538"/>
              <a:gd name="connsiteX42" fmla="*/ 2396358 w 4151586"/>
              <a:gd name="connsiteY42" fmla="*/ 5864772 h 6642538"/>
              <a:gd name="connsiteX43" fmla="*/ 2417379 w 4151586"/>
              <a:gd name="connsiteY43" fmla="*/ 6201103 h 6642538"/>
              <a:gd name="connsiteX44" fmla="*/ 2459420 w 4151586"/>
              <a:gd name="connsiteY44" fmla="*/ 6526924 h 6642538"/>
              <a:gd name="connsiteX45" fmla="*/ 2869324 w 4151586"/>
              <a:gd name="connsiteY45" fmla="*/ 6642538 h 6642538"/>
              <a:gd name="connsiteX46" fmla="*/ 3037489 w 4151586"/>
              <a:gd name="connsiteY46" fmla="*/ 6432331 h 6642538"/>
              <a:gd name="connsiteX47" fmla="*/ 2911365 w 4151586"/>
              <a:gd name="connsiteY47" fmla="*/ 5822731 h 6642538"/>
              <a:gd name="connsiteX48" fmla="*/ 2816772 w 4151586"/>
              <a:gd name="connsiteY48" fmla="*/ 5559972 h 6642538"/>
              <a:gd name="connsiteX49" fmla="*/ 3026979 w 4151586"/>
              <a:gd name="connsiteY49" fmla="*/ 5318234 h 6642538"/>
              <a:gd name="connsiteX50" fmla="*/ 3058510 w 4151586"/>
              <a:gd name="connsiteY50" fmla="*/ 4897820 h 6642538"/>
              <a:gd name="connsiteX51" fmla="*/ 3111062 w 4151586"/>
              <a:gd name="connsiteY51" fmla="*/ 4666593 h 6642538"/>
              <a:gd name="connsiteX52" fmla="*/ 3342289 w 4151586"/>
              <a:gd name="connsiteY52" fmla="*/ 4855779 h 6642538"/>
              <a:gd name="connsiteX53" fmla="*/ 3205655 w 4151586"/>
              <a:gd name="connsiteY53" fmla="*/ 5402317 h 6642538"/>
              <a:gd name="connsiteX54" fmla="*/ 3100551 w 4151586"/>
              <a:gd name="connsiteY54" fmla="*/ 6011917 h 6642538"/>
              <a:gd name="connsiteX55" fmla="*/ 3090041 w 4151586"/>
              <a:gd name="connsiteY55" fmla="*/ 6264165 h 6642538"/>
              <a:gd name="connsiteX56" fmla="*/ 3100551 w 4151586"/>
              <a:gd name="connsiteY56" fmla="*/ 6547945 h 6642538"/>
              <a:gd name="connsiteX57" fmla="*/ 3668110 w 4151586"/>
              <a:gd name="connsiteY57" fmla="*/ 6495393 h 6642538"/>
              <a:gd name="connsiteX58" fmla="*/ 3962400 w 4151586"/>
              <a:gd name="connsiteY58" fmla="*/ 6568965 h 6642538"/>
              <a:gd name="connsiteX59" fmla="*/ 4046483 w 4151586"/>
              <a:gd name="connsiteY59" fmla="*/ 6085489 h 6642538"/>
              <a:gd name="connsiteX60" fmla="*/ 4151586 w 4151586"/>
              <a:gd name="connsiteY60" fmla="*/ 5307724 h 6642538"/>
              <a:gd name="connsiteX61" fmla="*/ 4088524 w 4151586"/>
              <a:gd name="connsiteY61" fmla="*/ 4624552 h 6642538"/>
              <a:gd name="connsiteX62" fmla="*/ 4078014 w 4151586"/>
              <a:gd name="connsiteY62" fmla="*/ 4309241 h 6642538"/>
              <a:gd name="connsiteX63" fmla="*/ 3804745 w 4151586"/>
              <a:gd name="connsiteY63" fmla="*/ 3993931 h 6642538"/>
              <a:gd name="connsiteX64" fmla="*/ 3594538 w 4151586"/>
              <a:gd name="connsiteY64" fmla="*/ 3174124 h 6642538"/>
              <a:gd name="connsiteX65" fmla="*/ 3415862 w 4151586"/>
              <a:gd name="connsiteY65" fmla="*/ 2680138 h 6642538"/>
              <a:gd name="connsiteX66" fmla="*/ 3226676 w 4151586"/>
              <a:gd name="connsiteY66" fmla="*/ 2427889 h 6642538"/>
              <a:gd name="connsiteX67" fmla="*/ 3048000 w 4151586"/>
              <a:gd name="connsiteY67" fmla="*/ 2060027 h 6642538"/>
              <a:gd name="connsiteX68" fmla="*/ 2900855 w 4151586"/>
              <a:gd name="connsiteY68" fmla="*/ 1818289 h 6642538"/>
              <a:gd name="connsiteX69" fmla="*/ 2963917 w 4151586"/>
              <a:gd name="connsiteY69" fmla="*/ 1418896 h 6642538"/>
              <a:gd name="connsiteX70" fmla="*/ 3026979 w 4151586"/>
              <a:gd name="connsiteY70" fmla="*/ 1324303 h 6642538"/>
              <a:gd name="connsiteX71" fmla="*/ 2995448 w 4151586"/>
              <a:gd name="connsiteY71" fmla="*/ 1671145 h 6642538"/>
              <a:gd name="connsiteX72" fmla="*/ 3153103 w 4151586"/>
              <a:gd name="connsiteY72" fmla="*/ 2133600 h 6642538"/>
              <a:gd name="connsiteX73" fmla="*/ 3699641 w 4151586"/>
              <a:gd name="connsiteY73" fmla="*/ 2154620 h 6642538"/>
              <a:gd name="connsiteX74" fmla="*/ 3804745 w 4151586"/>
              <a:gd name="connsiteY74" fmla="*/ 1965434 h 6642538"/>
              <a:gd name="connsiteX75" fmla="*/ 3573517 w 4151586"/>
              <a:gd name="connsiteY75" fmla="*/ 1734207 h 6642538"/>
              <a:gd name="connsiteX76" fmla="*/ 3794234 w 4151586"/>
              <a:gd name="connsiteY76" fmla="*/ 1355834 h 6642538"/>
              <a:gd name="connsiteX77" fmla="*/ 3731172 w 4151586"/>
              <a:gd name="connsiteY77" fmla="*/ 767255 h 6642538"/>
              <a:gd name="connsiteX78" fmla="*/ 3657600 w 4151586"/>
              <a:gd name="connsiteY78" fmla="*/ 651641 h 6642538"/>
              <a:gd name="connsiteX79" fmla="*/ 3205655 w 4151586"/>
              <a:gd name="connsiteY79" fmla="*/ 420414 h 6642538"/>
              <a:gd name="connsiteX80" fmla="*/ 2953407 w 4151586"/>
              <a:gd name="connsiteY80" fmla="*/ 367862 h 6642538"/>
              <a:gd name="connsiteX81" fmla="*/ 2722179 w 4151586"/>
              <a:gd name="connsiteY81" fmla="*/ 10510 h 6642538"/>
              <a:gd name="connsiteX82" fmla="*/ 2564524 w 4151586"/>
              <a:gd name="connsiteY82" fmla="*/ 0 h 6642538"/>
              <a:gd name="connsiteX83" fmla="*/ 2459420 w 4151586"/>
              <a:gd name="connsiteY83" fmla="*/ 430924 h 6642538"/>
              <a:gd name="connsiteX84" fmla="*/ 2259724 w 4151586"/>
              <a:gd name="connsiteY84" fmla="*/ 630620 h 6642538"/>
              <a:gd name="connsiteX85" fmla="*/ 1944414 w 4151586"/>
              <a:gd name="connsiteY85" fmla="*/ 672662 h 6642538"/>
              <a:gd name="connsiteX86" fmla="*/ 1713186 w 4151586"/>
              <a:gd name="connsiteY86" fmla="*/ 620110 h 6642538"/>
              <a:gd name="connsiteX87" fmla="*/ 1566041 w 4151586"/>
              <a:gd name="connsiteY87" fmla="*/ 336331 h 6642538"/>
              <a:gd name="connsiteX88" fmla="*/ 1345324 w 4151586"/>
              <a:gd name="connsiteY88" fmla="*/ 73572 h 6642538"/>
              <a:gd name="connsiteX89" fmla="*/ 1261241 w 4151586"/>
              <a:gd name="connsiteY89" fmla="*/ 136634 h 6642538"/>
              <a:gd name="connsiteX0" fmla="*/ 1261241 w 4151586"/>
              <a:gd name="connsiteY0" fmla="*/ 136634 h 6642538"/>
              <a:gd name="connsiteX1" fmla="*/ 1072055 w 4151586"/>
              <a:gd name="connsiteY1" fmla="*/ 525517 h 6642538"/>
              <a:gd name="connsiteX2" fmla="*/ 536027 w 4151586"/>
              <a:gd name="connsiteY2" fmla="*/ 672662 h 6642538"/>
              <a:gd name="connsiteX3" fmla="*/ 220717 w 4151586"/>
              <a:gd name="connsiteY3" fmla="*/ 956441 h 6642538"/>
              <a:gd name="connsiteX4" fmla="*/ 220717 w 4151586"/>
              <a:gd name="connsiteY4" fmla="*/ 1229710 h 6642538"/>
              <a:gd name="connsiteX5" fmla="*/ 430924 w 4151586"/>
              <a:gd name="connsiteY5" fmla="*/ 1629103 h 6642538"/>
              <a:gd name="connsiteX6" fmla="*/ 609600 w 4151586"/>
              <a:gd name="connsiteY6" fmla="*/ 1839310 h 6642538"/>
              <a:gd name="connsiteX7" fmla="*/ 504496 w 4151586"/>
              <a:gd name="connsiteY7" fmla="*/ 2049517 h 6642538"/>
              <a:gd name="connsiteX8" fmla="*/ 767255 w 4151586"/>
              <a:gd name="connsiteY8" fmla="*/ 2102069 h 6642538"/>
              <a:gd name="connsiteX9" fmla="*/ 956441 w 4151586"/>
              <a:gd name="connsiteY9" fmla="*/ 1807779 h 6642538"/>
              <a:gd name="connsiteX10" fmla="*/ 893379 w 4151586"/>
              <a:gd name="connsiteY10" fmla="*/ 1387365 h 6642538"/>
              <a:gd name="connsiteX11" fmla="*/ 809296 w 4151586"/>
              <a:gd name="connsiteY11" fmla="*/ 1187669 h 6642538"/>
              <a:gd name="connsiteX12" fmla="*/ 987972 w 4151586"/>
              <a:gd name="connsiteY12" fmla="*/ 1145627 h 6642538"/>
              <a:gd name="connsiteX13" fmla="*/ 1156138 w 4151586"/>
              <a:gd name="connsiteY13" fmla="*/ 1618593 h 6642538"/>
              <a:gd name="connsiteX14" fmla="*/ 1187669 w 4151586"/>
              <a:gd name="connsiteY14" fmla="*/ 2028496 h 6642538"/>
              <a:gd name="connsiteX15" fmla="*/ 1135117 w 4151586"/>
              <a:gd name="connsiteY15" fmla="*/ 2501462 h 6642538"/>
              <a:gd name="connsiteX16" fmla="*/ 599089 w 4151586"/>
              <a:gd name="connsiteY16" fmla="*/ 3699641 h 6642538"/>
              <a:gd name="connsiteX17" fmla="*/ 609600 w 4151586"/>
              <a:gd name="connsiteY17" fmla="*/ 3804745 h 6642538"/>
              <a:gd name="connsiteX18" fmla="*/ 620110 w 4151586"/>
              <a:gd name="connsiteY18" fmla="*/ 3878317 h 6642538"/>
              <a:gd name="connsiteX19" fmla="*/ 620110 w 4151586"/>
              <a:gd name="connsiteY19" fmla="*/ 4004441 h 6642538"/>
              <a:gd name="connsiteX20" fmla="*/ 399393 w 4151586"/>
              <a:gd name="connsiteY20" fmla="*/ 4162096 h 6642538"/>
              <a:gd name="connsiteX21" fmla="*/ 346841 w 4151586"/>
              <a:gd name="connsiteY21" fmla="*/ 4708634 h 6642538"/>
              <a:gd name="connsiteX22" fmla="*/ 136634 w 4151586"/>
              <a:gd name="connsiteY22" fmla="*/ 5276193 h 6642538"/>
              <a:gd name="connsiteX23" fmla="*/ 31531 w 4151586"/>
              <a:gd name="connsiteY23" fmla="*/ 5602014 h 6642538"/>
              <a:gd name="connsiteX24" fmla="*/ 0 w 4151586"/>
              <a:gd name="connsiteY24" fmla="*/ 5927834 h 6642538"/>
              <a:gd name="connsiteX25" fmla="*/ 52551 w 4151586"/>
              <a:gd name="connsiteY25" fmla="*/ 6096000 h 6642538"/>
              <a:gd name="connsiteX26" fmla="*/ 693683 w 4151586"/>
              <a:gd name="connsiteY26" fmla="*/ 6232634 h 6642538"/>
              <a:gd name="connsiteX27" fmla="*/ 840827 w 4151586"/>
              <a:gd name="connsiteY27" fmla="*/ 6085489 h 6642538"/>
              <a:gd name="connsiteX28" fmla="*/ 777765 w 4151586"/>
              <a:gd name="connsiteY28" fmla="*/ 5549462 h 6642538"/>
              <a:gd name="connsiteX29" fmla="*/ 903889 w 4151586"/>
              <a:gd name="connsiteY29" fmla="*/ 5255172 h 6642538"/>
              <a:gd name="connsiteX30" fmla="*/ 893379 w 4151586"/>
              <a:gd name="connsiteY30" fmla="*/ 4708634 h 6642538"/>
              <a:gd name="connsiteX31" fmla="*/ 1019503 w 4151586"/>
              <a:gd name="connsiteY31" fmla="*/ 4593020 h 6642538"/>
              <a:gd name="connsiteX32" fmla="*/ 1030014 w 4151586"/>
              <a:gd name="connsiteY32" fmla="*/ 5307724 h 6642538"/>
              <a:gd name="connsiteX33" fmla="*/ 1103586 w 4151586"/>
              <a:gd name="connsiteY33" fmla="*/ 5412827 h 6642538"/>
              <a:gd name="connsiteX34" fmla="*/ 1219200 w 4151586"/>
              <a:gd name="connsiteY34" fmla="*/ 5896303 h 6642538"/>
              <a:gd name="connsiteX35" fmla="*/ 1471448 w 4151586"/>
              <a:gd name="connsiteY35" fmla="*/ 5969876 h 6642538"/>
              <a:gd name="connsiteX36" fmla="*/ 1629103 w 4151586"/>
              <a:gd name="connsiteY36" fmla="*/ 5538952 h 6642538"/>
              <a:gd name="connsiteX37" fmla="*/ 1744717 w 4151586"/>
              <a:gd name="connsiteY37" fmla="*/ 5076496 h 6642538"/>
              <a:gd name="connsiteX38" fmla="*/ 1860331 w 4151586"/>
              <a:gd name="connsiteY38" fmla="*/ 4750676 h 6642538"/>
              <a:gd name="connsiteX39" fmla="*/ 2165131 w 4151586"/>
              <a:gd name="connsiteY39" fmla="*/ 4698124 h 6642538"/>
              <a:gd name="connsiteX40" fmla="*/ 2301765 w 4151586"/>
              <a:gd name="connsiteY40" fmla="*/ 4929352 h 6642538"/>
              <a:gd name="connsiteX41" fmla="*/ 2270234 w 4151586"/>
              <a:gd name="connsiteY41" fmla="*/ 5465379 h 6642538"/>
              <a:gd name="connsiteX42" fmla="*/ 2396358 w 4151586"/>
              <a:gd name="connsiteY42" fmla="*/ 5864772 h 6642538"/>
              <a:gd name="connsiteX43" fmla="*/ 2417379 w 4151586"/>
              <a:gd name="connsiteY43" fmla="*/ 6201103 h 6642538"/>
              <a:gd name="connsiteX44" fmla="*/ 2459420 w 4151586"/>
              <a:gd name="connsiteY44" fmla="*/ 6526924 h 6642538"/>
              <a:gd name="connsiteX45" fmla="*/ 2869324 w 4151586"/>
              <a:gd name="connsiteY45" fmla="*/ 6642538 h 6642538"/>
              <a:gd name="connsiteX46" fmla="*/ 3037489 w 4151586"/>
              <a:gd name="connsiteY46" fmla="*/ 6432331 h 6642538"/>
              <a:gd name="connsiteX47" fmla="*/ 2911365 w 4151586"/>
              <a:gd name="connsiteY47" fmla="*/ 5822731 h 6642538"/>
              <a:gd name="connsiteX48" fmla="*/ 2816772 w 4151586"/>
              <a:gd name="connsiteY48" fmla="*/ 5559972 h 6642538"/>
              <a:gd name="connsiteX49" fmla="*/ 3026979 w 4151586"/>
              <a:gd name="connsiteY49" fmla="*/ 5318234 h 6642538"/>
              <a:gd name="connsiteX50" fmla="*/ 3058510 w 4151586"/>
              <a:gd name="connsiteY50" fmla="*/ 4897820 h 6642538"/>
              <a:gd name="connsiteX51" fmla="*/ 3111062 w 4151586"/>
              <a:gd name="connsiteY51" fmla="*/ 4666593 h 6642538"/>
              <a:gd name="connsiteX52" fmla="*/ 3342289 w 4151586"/>
              <a:gd name="connsiteY52" fmla="*/ 4855779 h 6642538"/>
              <a:gd name="connsiteX53" fmla="*/ 3205655 w 4151586"/>
              <a:gd name="connsiteY53" fmla="*/ 5402317 h 6642538"/>
              <a:gd name="connsiteX54" fmla="*/ 3100551 w 4151586"/>
              <a:gd name="connsiteY54" fmla="*/ 6011917 h 6642538"/>
              <a:gd name="connsiteX55" fmla="*/ 3090041 w 4151586"/>
              <a:gd name="connsiteY55" fmla="*/ 6264165 h 6642538"/>
              <a:gd name="connsiteX56" fmla="*/ 3226675 w 4151586"/>
              <a:gd name="connsiteY56" fmla="*/ 6411310 h 6642538"/>
              <a:gd name="connsiteX57" fmla="*/ 3668110 w 4151586"/>
              <a:gd name="connsiteY57" fmla="*/ 6495393 h 6642538"/>
              <a:gd name="connsiteX58" fmla="*/ 3962400 w 4151586"/>
              <a:gd name="connsiteY58" fmla="*/ 6568965 h 6642538"/>
              <a:gd name="connsiteX59" fmla="*/ 4046483 w 4151586"/>
              <a:gd name="connsiteY59" fmla="*/ 6085489 h 6642538"/>
              <a:gd name="connsiteX60" fmla="*/ 4151586 w 4151586"/>
              <a:gd name="connsiteY60" fmla="*/ 5307724 h 6642538"/>
              <a:gd name="connsiteX61" fmla="*/ 4088524 w 4151586"/>
              <a:gd name="connsiteY61" fmla="*/ 4624552 h 6642538"/>
              <a:gd name="connsiteX62" fmla="*/ 4078014 w 4151586"/>
              <a:gd name="connsiteY62" fmla="*/ 4309241 h 6642538"/>
              <a:gd name="connsiteX63" fmla="*/ 3804745 w 4151586"/>
              <a:gd name="connsiteY63" fmla="*/ 3993931 h 6642538"/>
              <a:gd name="connsiteX64" fmla="*/ 3594538 w 4151586"/>
              <a:gd name="connsiteY64" fmla="*/ 3174124 h 6642538"/>
              <a:gd name="connsiteX65" fmla="*/ 3415862 w 4151586"/>
              <a:gd name="connsiteY65" fmla="*/ 2680138 h 6642538"/>
              <a:gd name="connsiteX66" fmla="*/ 3226676 w 4151586"/>
              <a:gd name="connsiteY66" fmla="*/ 2427889 h 6642538"/>
              <a:gd name="connsiteX67" fmla="*/ 3048000 w 4151586"/>
              <a:gd name="connsiteY67" fmla="*/ 2060027 h 6642538"/>
              <a:gd name="connsiteX68" fmla="*/ 2900855 w 4151586"/>
              <a:gd name="connsiteY68" fmla="*/ 1818289 h 6642538"/>
              <a:gd name="connsiteX69" fmla="*/ 2963917 w 4151586"/>
              <a:gd name="connsiteY69" fmla="*/ 1418896 h 6642538"/>
              <a:gd name="connsiteX70" fmla="*/ 3026979 w 4151586"/>
              <a:gd name="connsiteY70" fmla="*/ 1324303 h 6642538"/>
              <a:gd name="connsiteX71" fmla="*/ 2995448 w 4151586"/>
              <a:gd name="connsiteY71" fmla="*/ 1671145 h 6642538"/>
              <a:gd name="connsiteX72" fmla="*/ 3153103 w 4151586"/>
              <a:gd name="connsiteY72" fmla="*/ 2133600 h 6642538"/>
              <a:gd name="connsiteX73" fmla="*/ 3699641 w 4151586"/>
              <a:gd name="connsiteY73" fmla="*/ 2154620 h 6642538"/>
              <a:gd name="connsiteX74" fmla="*/ 3804745 w 4151586"/>
              <a:gd name="connsiteY74" fmla="*/ 1965434 h 6642538"/>
              <a:gd name="connsiteX75" fmla="*/ 3573517 w 4151586"/>
              <a:gd name="connsiteY75" fmla="*/ 1734207 h 6642538"/>
              <a:gd name="connsiteX76" fmla="*/ 3794234 w 4151586"/>
              <a:gd name="connsiteY76" fmla="*/ 1355834 h 6642538"/>
              <a:gd name="connsiteX77" fmla="*/ 3731172 w 4151586"/>
              <a:gd name="connsiteY77" fmla="*/ 767255 h 6642538"/>
              <a:gd name="connsiteX78" fmla="*/ 3657600 w 4151586"/>
              <a:gd name="connsiteY78" fmla="*/ 651641 h 6642538"/>
              <a:gd name="connsiteX79" fmla="*/ 3205655 w 4151586"/>
              <a:gd name="connsiteY79" fmla="*/ 420414 h 6642538"/>
              <a:gd name="connsiteX80" fmla="*/ 2953407 w 4151586"/>
              <a:gd name="connsiteY80" fmla="*/ 367862 h 6642538"/>
              <a:gd name="connsiteX81" fmla="*/ 2722179 w 4151586"/>
              <a:gd name="connsiteY81" fmla="*/ 10510 h 6642538"/>
              <a:gd name="connsiteX82" fmla="*/ 2564524 w 4151586"/>
              <a:gd name="connsiteY82" fmla="*/ 0 h 6642538"/>
              <a:gd name="connsiteX83" fmla="*/ 2459420 w 4151586"/>
              <a:gd name="connsiteY83" fmla="*/ 430924 h 6642538"/>
              <a:gd name="connsiteX84" fmla="*/ 2259724 w 4151586"/>
              <a:gd name="connsiteY84" fmla="*/ 630620 h 6642538"/>
              <a:gd name="connsiteX85" fmla="*/ 1944414 w 4151586"/>
              <a:gd name="connsiteY85" fmla="*/ 672662 h 6642538"/>
              <a:gd name="connsiteX86" fmla="*/ 1713186 w 4151586"/>
              <a:gd name="connsiteY86" fmla="*/ 620110 h 6642538"/>
              <a:gd name="connsiteX87" fmla="*/ 1566041 w 4151586"/>
              <a:gd name="connsiteY87" fmla="*/ 336331 h 6642538"/>
              <a:gd name="connsiteX88" fmla="*/ 1345324 w 4151586"/>
              <a:gd name="connsiteY88" fmla="*/ 73572 h 6642538"/>
              <a:gd name="connsiteX89" fmla="*/ 1261241 w 4151586"/>
              <a:gd name="connsiteY89" fmla="*/ 136634 h 6642538"/>
              <a:gd name="connsiteX0" fmla="*/ 1261241 w 4151586"/>
              <a:gd name="connsiteY0" fmla="*/ 136634 h 6642538"/>
              <a:gd name="connsiteX1" fmla="*/ 1072055 w 4151586"/>
              <a:gd name="connsiteY1" fmla="*/ 525517 h 6642538"/>
              <a:gd name="connsiteX2" fmla="*/ 536027 w 4151586"/>
              <a:gd name="connsiteY2" fmla="*/ 672662 h 6642538"/>
              <a:gd name="connsiteX3" fmla="*/ 220717 w 4151586"/>
              <a:gd name="connsiteY3" fmla="*/ 956441 h 6642538"/>
              <a:gd name="connsiteX4" fmla="*/ 220717 w 4151586"/>
              <a:gd name="connsiteY4" fmla="*/ 1229710 h 6642538"/>
              <a:gd name="connsiteX5" fmla="*/ 430924 w 4151586"/>
              <a:gd name="connsiteY5" fmla="*/ 1629103 h 6642538"/>
              <a:gd name="connsiteX6" fmla="*/ 609600 w 4151586"/>
              <a:gd name="connsiteY6" fmla="*/ 1839310 h 6642538"/>
              <a:gd name="connsiteX7" fmla="*/ 504496 w 4151586"/>
              <a:gd name="connsiteY7" fmla="*/ 2049517 h 6642538"/>
              <a:gd name="connsiteX8" fmla="*/ 767255 w 4151586"/>
              <a:gd name="connsiteY8" fmla="*/ 2102069 h 6642538"/>
              <a:gd name="connsiteX9" fmla="*/ 956441 w 4151586"/>
              <a:gd name="connsiteY9" fmla="*/ 1807779 h 6642538"/>
              <a:gd name="connsiteX10" fmla="*/ 893379 w 4151586"/>
              <a:gd name="connsiteY10" fmla="*/ 1387365 h 6642538"/>
              <a:gd name="connsiteX11" fmla="*/ 809296 w 4151586"/>
              <a:gd name="connsiteY11" fmla="*/ 1187669 h 6642538"/>
              <a:gd name="connsiteX12" fmla="*/ 987972 w 4151586"/>
              <a:gd name="connsiteY12" fmla="*/ 1145627 h 6642538"/>
              <a:gd name="connsiteX13" fmla="*/ 1156138 w 4151586"/>
              <a:gd name="connsiteY13" fmla="*/ 1618593 h 6642538"/>
              <a:gd name="connsiteX14" fmla="*/ 1187669 w 4151586"/>
              <a:gd name="connsiteY14" fmla="*/ 2028496 h 6642538"/>
              <a:gd name="connsiteX15" fmla="*/ 1135117 w 4151586"/>
              <a:gd name="connsiteY15" fmla="*/ 2501462 h 6642538"/>
              <a:gd name="connsiteX16" fmla="*/ 599089 w 4151586"/>
              <a:gd name="connsiteY16" fmla="*/ 3699641 h 6642538"/>
              <a:gd name="connsiteX17" fmla="*/ 609600 w 4151586"/>
              <a:gd name="connsiteY17" fmla="*/ 3804745 h 6642538"/>
              <a:gd name="connsiteX18" fmla="*/ 620110 w 4151586"/>
              <a:gd name="connsiteY18" fmla="*/ 3878317 h 6642538"/>
              <a:gd name="connsiteX19" fmla="*/ 620110 w 4151586"/>
              <a:gd name="connsiteY19" fmla="*/ 4004441 h 6642538"/>
              <a:gd name="connsiteX20" fmla="*/ 399393 w 4151586"/>
              <a:gd name="connsiteY20" fmla="*/ 4162096 h 6642538"/>
              <a:gd name="connsiteX21" fmla="*/ 346841 w 4151586"/>
              <a:gd name="connsiteY21" fmla="*/ 4708634 h 6642538"/>
              <a:gd name="connsiteX22" fmla="*/ 136634 w 4151586"/>
              <a:gd name="connsiteY22" fmla="*/ 5276193 h 6642538"/>
              <a:gd name="connsiteX23" fmla="*/ 31531 w 4151586"/>
              <a:gd name="connsiteY23" fmla="*/ 5602014 h 6642538"/>
              <a:gd name="connsiteX24" fmla="*/ 0 w 4151586"/>
              <a:gd name="connsiteY24" fmla="*/ 5927834 h 6642538"/>
              <a:gd name="connsiteX25" fmla="*/ 52551 w 4151586"/>
              <a:gd name="connsiteY25" fmla="*/ 6096000 h 6642538"/>
              <a:gd name="connsiteX26" fmla="*/ 693683 w 4151586"/>
              <a:gd name="connsiteY26" fmla="*/ 6232634 h 6642538"/>
              <a:gd name="connsiteX27" fmla="*/ 840827 w 4151586"/>
              <a:gd name="connsiteY27" fmla="*/ 6085489 h 6642538"/>
              <a:gd name="connsiteX28" fmla="*/ 777765 w 4151586"/>
              <a:gd name="connsiteY28" fmla="*/ 5549462 h 6642538"/>
              <a:gd name="connsiteX29" fmla="*/ 903889 w 4151586"/>
              <a:gd name="connsiteY29" fmla="*/ 5255172 h 6642538"/>
              <a:gd name="connsiteX30" fmla="*/ 893379 w 4151586"/>
              <a:gd name="connsiteY30" fmla="*/ 4708634 h 6642538"/>
              <a:gd name="connsiteX31" fmla="*/ 1019503 w 4151586"/>
              <a:gd name="connsiteY31" fmla="*/ 4593020 h 6642538"/>
              <a:gd name="connsiteX32" fmla="*/ 1030014 w 4151586"/>
              <a:gd name="connsiteY32" fmla="*/ 5307724 h 6642538"/>
              <a:gd name="connsiteX33" fmla="*/ 1103586 w 4151586"/>
              <a:gd name="connsiteY33" fmla="*/ 5412827 h 6642538"/>
              <a:gd name="connsiteX34" fmla="*/ 1219200 w 4151586"/>
              <a:gd name="connsiteY34" fmla="*/ 5896303 h 6642538"/>
              <a:gd name="connsiteX35" fmla="*/ 1471448 w 4151586"/>
              <a:gd name="connsiteY35" fmla="*/ 5969876 h 6642538"/>
              <a:gd name="connsiteX36" fmla="*/ 1629103 w 4151586"/>
              <a:gd name="connsiteY36" fmla="*/ 5538952 h 6642538"/>
              <a:gd name="connsiteX37" fmla="*/ 1744717 w 4151586"/>
              <a:gd name="connsiteY37" fmla="*/ 5076496 h 6642538"/>
              <a:gd name="connsiteX38" fmla="*/ 1860331 w 4151586"/>
              <a:gd name="connsiteY38" fmla="*/ 4750676 h 6642538"/>
              <a:gd name="connsiteX39" fmla="*/ 2165131 w 4151586"/>
              <a:gd name="connsiteY39" fmla="*/ 4698124 h 6642538"/>
              <a:gd name="connsiteX40" fmla="*/ 2301765 w 4151586"/>
              <a:gd name="connsiteY40" fmla="*/ 4929352 h 6642538"/>
              <a:gd name="connsiteX41" fmla="*/ 2270234 w 4151586"/>
              <a:gd name="connsiteY41" fmla="*/ 5465379 h 6642538"/>
              <a:gd name="connsiteX42" fmla="*/ 2396358 w 4151586"/>
              <a:gd name="connsiteY42" fmla="*/ 5864772 h 6642538"/>
              <a:gd name="connsiteX43" fmla="*/ 2417379 w 4151586"/>
              <a:gd name="connsiteY43" fmla="*/ 6201103 h 6642538"/>
              <a:gd name="connsiteX44" fmla="*/ 2459420 w 4151586"/>
              <a:gd name="connsiteY44" fmla="*/ 6526924 h 6642538"/>
              <a:gd name="connsiteX45" fmla="*/ 2869324 w 4151586"/>
              <a:gd name="connsiteY45" fmla="*/ 6642538 h 6642538"/>
              <a:gd name="connsiteX46" fmla="*/ 3037489 w 4151586"/>
              <a:gd name="connsiteY46" fmla="*/ 6432331 h 6642538"/>
              <a:gd name="connsiteX47" fmla="*/ 2911365 w 4151586"/>
              <a:gd name="connsiteY47" fmla="*/ 5822731 h 6642538"/>
              <a:gd name="connsiteX48" fmla="*/ 2816772 w 4151586"/>
              <a:gd name="connsiteY48" fmla="*/ 5559972 h 6642538"/>
              <a:gd name="connsiteX49" fmla="*/ 3026979 w 4151586"/>
              <a:gd name="connsiteY49" fmla="*/ 5318234 h 6642538"/>
              <a:gd name="connsiteX50" fmla="*/ 3058510 w 4151586"/>
              <a:gd name="connsiteY50" fmla="*/ 4897820 h 6642538"/>
              <a:gd name="connsiteX51" fmla="*/ 3111062 w 4151586"/>
              <a:gd name="connsiteY51" fmla="*/ 4666593 h 6642538"/>
              <a:gd name="connsiteX52" fmla="*/ 3342289 w 4151586"/>
              <a:gd name="connsiteY52" fmla="*/ 4855779 h 6642538"/>
              <a:gd name="connsiteX53" fmla="*/ 3205655 w 4151586"/>
              <a:gd name="connsiteY53" fmla="*/ 5402317 h 6642538"/>
              <a:gd name="connsiteX54" fmla="*/ 3100551 w 4151586"/>
              <a:gd name="connsiteY54" fmla="*/ 6011917 h 6642538"/>
              <a:gd name="connsiteX55" fmla="*/ 3090041 w 4151586"/>
              <a:gd name="connsiteY55" fmla="*/ 6264165 h 6642538"/>
              <a:gd name="connsiteX56" fmla="*/ 3226675 w 4151586"/>
              <a:gd name="connsiteY56" fmla="*/ 6411310 h 6642538"/>
              <a:gd name="connsiteX57" fmla="*/ 3668110 w 4151586"/>
              <a:gd name="connsiteY57" fmla="*/ 6495393 h 6642538"/>
              <a:gd name="connsiteX58" fmla="*/ 3888828 w 4151586"/>
              <a:gd name="connsiteY58" fmla="*/ 6274675 h 6642538"/>
              <a:gd name="connsiteX59" fmla="*/ 4046483 w 4151586"/>
              <a:gd name="connsiteY59" fmla="*/ 6085489 h 6642538"/>
              <a:gd name="connsiteX60" fmla="*/ 4151586 w 4151586"/>
              <a:gd name="connsiteY60" fmla="*/ 5307724 h 6642538"/>
              <a:gd name="connsiteX61" fmla="*/ 4088524 w 4151586"/>
              <a:gd name="connsiteY61" fmla="*/ 4624552 h 6642538"/>
              <a:gd name="connsiteX62" fmla="*/ 4078014 w 4151586"/>
              <a:gd name="connsiteY62" fmla="*/ 4309241 h 6642538"/>
              <a:gd name="connsiteX63" fmla="*/ 3804745 w 4151586"/>
              <a:gd name="connsiteY63" fmla="*/ 3993931 h 6642538"/>
              <a:gd name="connsiteX64" fmla="*/ 3594538 w 4151586"/>
              <a:gd name="connsiteY64" fmla="*/ 3174124 h 6642538"/>
              <a:gd name="connsiteX65" fmla="*/ 3415862 w 4151586"/>
              <a:gd name="connsiteY65" fmla="*/ 2680138 h 6642538"/>
              <a:gd name="connsiteX66" fmla="*/ 3226676 w 4151586"/>
              <a:gd name="connsiteY66" fmla="*/ 2427889 h 6642538"/>
              <a:gd name="connsiteX67" fmla="*/ 3048000 w 4151586"/>
              <a:gd name="connsiteY67" fmla="*/ 2060027 h 6642538"/>
              <a:gd name="connsiteX68" fmla="*/ 2900855 w 4151586"/>
              <a:gd name="connsiteY68" fmla="*/ 1818289 h 6642538"/>
              <a:gd name="connsiteX69" fmla="*/ 2963917 w 4151586"/>
              <a:gd name="connsiteY69" fmla="*/ 1418896 h 6642538"/>
              <a:gd name="connsiteX70" fmla="*/ 3026979 w 4151586"/>
              <a:gd name="connsiteY70" fmla="*/ 1324303 h 6642538"/>
              <a:gd name="connsiteX71" fmla="*/ 2995448 w 4151586"/>
              <a:gd name="connsiteY71" fmla="*/ 1671145 h 6642538"/>
              <a:gd name="connsiteX72" fmla="*/ 3153103 w 4151586"/>
              <a:gd name="connsiteY72" fmla="*/ 2133600 h 6642538"/>
              <a:gd name="connsiteX73" fmla="*/ 3699641 w 4151586"/>
              <a:gd name="connsiteY73" fmla="*/ 2154620 h 6642538"/>
              <a:gd name="connsiteX74" fmla="*/ 3804745 w 4151586"/>
              <a:gd name="connsiteY74" fmla="*/ 1965434 h 6642538"/>
              <a:gd name="connsiteX75" fmla="*/ 3573517 w 4151586"/>
              <a:gd name="connsiteY75" fmla="*/ 1734207 h 6642538"/>
              <a:gd name="connsiteX76" fmla="*/ 3794234 w 4151586"/>
              <a:gd name="connsiteY76" fmla="*/ 1355834 h 6642538"/>
              <a:gd name="connsiteX77" fmla="*/ 3731172 w 4151586"/>
              <a:gd name="connsiteY77" fmla="*/ 767255 h 6642538"/>
              <a:gd name="connsiteX78" fmla="*/ 3657600 w 4151586"/>
              <a:gd name="connsiteY78" fmla="*/ 651641 h 6642538"/>
              <a:gd name="connsiteX79" fmla="*/ 3205655 w 4151586"/>
              <a:gd name="connsiteY79" fmla="*/ 420414 h 6642538"/>
              <a:gd name="connsiteX80" fmla="*/ 2953407 w 4151586"/>
              <a:gd name="connsiteY80" fmla="*/ 367862 h 6642538"/>
              <a:gd name="connsiteX81" fmla="*/ 2722179 w 4151586"/>
              <a:gd name="connsiteY81" fmla="*/ 10510 h 6642538"/>
              <a:gd name="connsiteX82" fmla="*/ 2564524 w 4151586"/>
              <a:gd name="connsiteY82" fmla="*/ 0 h 6642538"/>
              <a:gd name="connsiteX83" fmla="*/ 2459420 w 4151586"/>
              <a:gd name="connsiteY83" fmla="*/ 430924 h 6642538"/>
              <a:gd name="connsiteX84" fmla="*/ 2259724 w 4151586"/>
              <a:gd name="connsiteY84" fmla="*/ 630620 h 6642538"/>
              <a:gd name="connsiteX85" fmla="*/ 1944414 w 4151586"/>
              <a:gd name="connsiteY85" fmla="*/ 672662 h 6642538"/>
              <a:gd name="connsiteX86" fmla="*/ 1713186 w 4151586"/>
              <a:gd name="connsiteY86" fmla="*/ 620110 h 6642538"/>
              <a:gd name="connsiteX87" fmla="*/ 1566041 w 4151586"/>
              <a:gd name="connsiteY87" fmla="*/ 336331 h 6642538"/>
              <a:gd name="connsiteX88" fmla="*/ 1345324 w 4151586"/>
              <a:gd name="connsiteY88" fmla="*/ 73572 h 6642538"/>
              <a:gd name="connsiteX89" fmla="*/ 1261241 w 4151586"/>
              <a:gd name="connsiteY89" fmla="*/ 136634 h 6642538"/>
              <a:gd name="connsiteX0" fmla="*/ 1261241 w 4151586"/>
              <a:gd name="connsiteY0" fmla="*/ 136634 h 6642538"/>
              <a:gd name="connsiteX1" fmla="*/ 1072055 w 4151586"/>
              <a:gd name="connsiteY1" fmla="*/ 525517 h 6642538"/>
              <a:gd name="connsiteX2" fmla="*/ 536027 w 4151586"/>
              <a:gd name="connsiteY2" fmla="*/ 672662 h 6642538"/>
              <a:gd name="connsiteX3" fmla="*/ 220717 w 4151586"/>
              <a:gd name="connsiteY3" fmla="*/ 956441 h 6642538"/>
              <a:gd name="connsiteX4" fmla="*/ 220717 w 4151586"/>
              <a:gd name="connsiteY4" fmla="*/ 1229710 h 6642538"/>
              <a:gd name="connsiteX5" fmla="*/ 430924 w 4151586"/>
              <a:gd name="connsiteY5" fmla="*/ 1629103 h 6642538"/>
              <a:gd name="connsiteX6" fmla="*/ 609600 w 4151586"/>
              <a:gd name="connsiteY6" fmla="*/ 1839310 h 6642538"/>
              <a:gd name="connsiteX7" fmla="*/ 504496 w 4151586"/>
              <a:gd name="connsiteY7" fmla="*/ 2049517 h 6642538"/>
              <a:gd name="connsiteX8" fmla="*/ 767255 w 4151586"/>
              <a:gd name="connsiteY8" fmla="*/ 2102069 h 6642538"/>
              <a:gd name="connsiteX9" fmla="*/ 956441 w 4151586"/>
              <a:gd name="connsiteY9" fmla="*/ 1807779 h 6642538"/>
              <a:gd name="connsiteX10" fmla="*/ 893379 w 4151586"/>
              <a:gd name="connsiteY10" fmla="*/ 1387365 h 6642538"/>
              <a:gd name="connsiteX11" fmla="*/ 809296 w 4151586"/>
              <a:gd name="connsiteY11" fmla="*/ 1187669 h 6642538"/>
              <a:gd name="connsiteX12" fmla="*/ 987972 w 4151586"/>
              <a:gd name="connsiteY12" fmla="*/ 1145627 h 6642538"/>
              <a:gd name="connsiteX13" fmla="*/ 1156138 w 4151586"/>
              <a:gd name="connsiteY13" fmla="*/ 1618593 h 6642538"/>
              <a:gd name="connsiteX14" fmla="*/ 1187669 w 4151586"/>
              <a:gd name="connsiteY14" fmla="*/ 2028496 h 6642538"/>
              <a:gd name="connsiteX15" fmla="*/ 1135117 w 4151586"/>
              <a:gd name="connsiteY15" fmla="*/ 2501462 h 6642538"/>
              <a:gd name="connsiteX16" fmla="*/ 599089 w 4151586"/>
              <a:gd name="connsiteY16" fmla="*/ 3699641 h 6642538"/>
              <a:gd name="connsiteX17" fmla="*/ 609600 w 4151586"/>
              <a:gd name="connsiteY17" fmla="*/ 3804745 h 6642538"/>
              <a:gd name="connsiteX18" fmla="*/ 620110 w 4151586"/>
              <a:gd name="connsiteY18" fmla="*/ 3878317 h 6642538"/>
              <a:gd name="connsiteX19" fmla="*/ 620110 w 4151586"/>
              <a:gd name="connsiteY19" fmla="*/ 4004441 h 6642538"/>
              <a:gd name="connsiteX20" fmla="*/ 399393 w 4151586"/>
              <a:gd name="connsiteY20" fmla="*/ 4162096 h 6642538"/>
              <a:gd name="connsiteX21" fmla="*/ 346841 w 4151586"/>
              <a:gd name="connsiteY21" fmla="*/ 4708634 h 6642538"/>
              <a:gd name="connsiteX22" fmla="*/ 136634 w 4151586"/>
              <a:gd name="connsiteY22" fmla="*/ 5276193 h 6642538"/>
              <a:gd name="connsiteX23" fmla="*/ 31531 w 4151586"/>
              <a:gd name="connsiteY23" fmla="*/ 5602014 h 6642538"/>
              <a:gd name="connsiteX24" fmla="*/ 0 w 4151586"/>
              <a:gd name="connsiteY24" fmla="*/ 5927834 h 6642538"/>
              <a:gd name="connsiteX25" fmla="*/ 52551 w 4151586"/>
              <a:gd name="connsiteY25" fmla="*/ 6096000 h 6642538"/>
              <a:gd name="connsiteX26" fmla="*/ 693683 w 4151586"/>
              <a:gd name="connsiteY26" fmla="*/ 6232634 h 6642538"/>
              <a:gd name="connsiteX27" fmla="*/ 840827 w 4151586"/>
              <a:gd name="connsiteY27" fmla="*/ 6085489 h 6642538"/>
              <a:gd name="connsiteX28" fmla="*/ 777765 w 4151586"/>
              <a:gd name="connsiteY28" fmla="*/ 5549462 h 6642538"/>
              <a:gd name="connsiteX29" fmla="*/ 903889 w 4151586"/>
              <a:gd name="connsiteY29" fmla="*/ 5255172 h 6642538"/>
              <a:gd name="connsiteX30" fmla="*/ 893379 w 4151586"/>
              <a:gd name="connsiteY30" fmla="*/ 4708634 h 6642538"/>
              <a:gd name="connsiteX31" fmla="*/ 1019503 w 4151586"/>
              <a:gd name="connsiteY31" fmla="*/ 4593020 h 6642538"/>
              <a:gd name="connsiteX32" fmla="*/ 1030014 w 4151586"/>
              <a:gd name="connsiteY32" fmla="*/ 5307724 h 6642538"/>
              <a:gd name="connsiteX33" fmla="*/ 1103586 w 4151586"/>
              <a:gd name="connsiteY33" fmla="*/ 5412827 h 6642538"/>
              <a:gd name="connsiteX34" fmla="*/ 1219200 w 4151586"/>
              <a:gd name="connsiteY34" fmla="*/ 5896303 h 6642538"/>
              <a:gd name="connsiteX35" fmla="*/ 1471448 w 4151586"/>
              <a:gd name="connsiteY35" fmla="*/ 5969876 h 6642538"/>
              <a:gd name="connsiteX36" fmla="*/ 1629103 w 4151586"/>
              <a:gd name="connsiteY36" fmla="*/ 5538952 h 6642538"/>
              <a:gd name="connsiteX37" fmla="*/ 1744717 w 4151586"/>
              <a:gd name="connsiteY37" fmla="*/ 5076496 h 6642538"/>
              <a:gd name="connsiteX38" fmla="*/ 1860331 w 4151586"/>
              <a:gd name="connsiteY38" fmla="*/ 4750676 h 6642538"/>
              <a:gd name="connsiteX39" fmla="*/ 2165131 w 4151586"/>
              <a:gd name="connsiteY39" fmla="*/ 4698124 h 6642538"/>
              <a:gd name="connsiteX40" fmla="*/ 2301765 w 4151586"/>
              <a:gd name="connsiteY40" fmla="*/ 4929352 h 6642538"/>
              <a:gd name="connsiteX41" fmla="*/ 2270234 w 4151586"/>
              <a:gd name="connsiteY41" fmla="*/ 5465379 h 6642538"/>
              <a:gd name="connsiteX42" fmla="*/ 2396358 w 4151586"/>
              <a:gd name="connsiteY42" fmla="*/ 5864772 h 6642538"/>
              <a:gd name="connsiteX43" fmla="*/ 2417379 w 4151586"/>
              <a:gd name="connsiteY43" fmla="*/ 6201103 h 6642538"/>
              <a:gd name="connsiteX44" fmla="*/ 2459420 w 4151586"/>
              <a:gd name="connsiteY44" fmla="*/ 6526924 h 6642538"/>
              <a:gd name="connsiteX45" fmla="*/ 2869324 w 4151586"/>
              <a:gd name="connsiteY45" fmla="*/ 6642538 h 6642538"/>
              <a:gd name="connsiteX46" fmla="*/ 2900855 w 4151586"/>
              <a:gd name="connsiteY46" fmla="*/ 6264165 h 6642538"/>
              <a:gd name="connsiteX47" fmla="*/ 2911365 w 4151586"/>
              <a:gd name="connsiteY47" fmla="*/ 5822731 h 6642538"/>
              <a:gd name="connsiteX48" fmla="*/ 2816772 w 4151586"/>
              <a:gd name="connsiteY48" fmla="*/ 5559972 h 6642538"/>
              <a:gd name="connsiteX49" fmla="*/ 3026979 w 4151586"/>
              <a:gd name="connsiteY49" fmla="*/ 5318234 h 6642538"/>
              <a:gd name="connsiteX50" fmla="*/ 3058510 w 4151586"/>
              <a:gd name="connsiteY50" fmla="*/ 4897820 h 6642538"/>
              <a:gd name="connsiteX51" fmla="*/ 3111062 w 4151586"/>
              <a:gd name="connsiteY51" fmla="*/ 4666593 h 6642538"/>
              <a:gd name="connsiteX52" fmla="*/ 3342289 w 4151586"/>
              <a:gd name="connsiteY52" fmla="*/ 4855779 h 6642538"/>
              <a:gd name="connsiteX53" fmla="*/ 3205655 w 4151586"/>
              <a:gd name="connsiteY53" fmla="*/ 5402317 h 6642538"/>
              <a:gd name="connsiteX54" fmla="*/ 3100551 w 4151586"/>
              <a:gd name="connsiteY54" fmla="*/ 6011917 h 6642538"/>
              <a:gd name="connsiteX55" fmla="*/ 3090041 w 4151586"/>
              <a:gd name="connsiteY55" fmla="*/ 6264165 h 6642538"/>
              <a:gd name="connsiteX56" fmla="*/ 3226675 w 4151586"/>
              <a:gd name="connsiteY56" fmla="*/ 6411310 h 6642538"/>
              <a:gd name="connsiteX57" fmla="*/ 3668110 w 4151586"/>
              <a:gd name="connsiteY57" fmla="*/ 6495393 h 6642538"/>
              <a:gd name="connsiteX58" fmla="*/ 3888828 w 4151586"/>
              <a:gd name="connsiteY58" fmla="*/ 6274675 h 6642538"/>
              <a:gd name="connsiteX59" fmla="*/ 4046483 w 4151586"/>
              <a:gd name="connsiteY59" fmla="*/ 6085489 h 6642538"/>
              <a:gd name="connsiteX60" fmla="*/ 4151586 w 4151586"/>
              <a:gd name="connsiteY60" fmla="*/ 5307724 h 6642538"/>
              <a:gd name="connsiteX61" fmla="*/ 4088524 w 4151586"/>
              <a:gd name="connsiteY61" fmla="*/ 4624552 h 6642538"/>
              <a:gd name="connsiteX62" fmla="*/ 4078014 w 4151586"/>
              <a:gd name="connsiteY62" fmla="*/ 4309241 h 6642538"/>
              <a:gd name="connsiteX63" fmla="*/ 3804745 w 4151586"/>
              <a:gd name="connsiteY63" fmla="*/ 3993931 h 6642538"/>
              <a:gd name="connsiteX64" fmla="*/ 3594538 w 4151586"/>
              <a:gd name="connsiteY64" fmla="*/ 3174124 h 6642538"/>
              <a:gd name="connsiteX65" fmla="*/ 3415862 w 4151586"/>
              <a:gd name="connsiteY65" fmla="*/ 2680138 h 6642538"/>
              <a:gd name="connsiteX66" fmla="*/ 3226676 w 4151586"/>
              <a:gd name="connsiteY66" fmla="*/ 2427889 h 6642538"/>
              <a:gd name="connsiteX67" fmla="*/ 3048000 w 4151586"/>
              <a:gd name="connsiteY67" fmla="*/ 2060027 h 6642538"/>
              <a:gd name="connsiteX68" fmla="*/ 2900855 w 4151586"/>
              <a:gd name="connsiteY68" fmla="*/ 1818289 h 6642538"/>
              <a:gd name="connsiteX69" fmla="*/ 2963917 w 4151586"/>
              <a:gd name="connsiteY69" fmla="*/ 1418896 h 6642538"/>
              <a:gd name="connsiteX70" fmla="*/ 3026979 w 4151586"/>
              <a:gd name="connsiteY70" fmla="*/ 1324303 h 6642538"/>
              <a:gd name="connsiteX71" fmla="*/ 2995448 w 4151586"/>
              <a:gd name="connsiteY71" fmla="*/ 1671145 h 6642538"/>
              <a:gd name="connsiteX72" fmla="*/ 3153103 w 4151586"/>
              <a:gd name="connsiteY72" fmla="*/ 2133600 h 6642538"/>
              <a:gd name="connsiteX73" fmla="*/ 3699641 w 4151586"/>
              <a:gd name="connsiteY73" fmla="*/ 2154620 h 6642538"/>
              <a:gd name="connsiteX74" fmla="*/ 3804745 w 4151586"/>
              <a:gd name="connsiteY74" fmla="*/ 1965434 h 6642538"/>
              <a:gd name="connsiteX75" fmla="*/ 3573517 w 4151586"/>
              <a:gd name="connsiteY75" fmla="*/ 1734207 h 6642538"/>
              <a:gd name="connsiteX76" fmla="*/ 3794234 w 4151586"/>
              <a:gd name="connsiteY76" fmla="*/ 1355834 h 6642538"/>
              <a:gd name="connsiteX77" fmla="*/ 3731172 w 4151586"/>
              <a:gd name="connsiteY77" fmla="*/ 767255 h 6642538"/>
              <a:gd name="connsiteX78" fmla="*/ 3657600 w 4151586"/>
              <a:gd name="connsiteY78" fmla="*/ 651641 h 6642538"/>
              <a:gd name="connsiteX79" fmla="*/ 3205655 w 4151586"/>
              <a:gd name="connsiteY79" fmla="*/ 420414 h 6642538"/>
              <a:gd name="connsiteX80" fmla="*/ 2953407 w 4151586"/>
              <a:gd name="connsiteY80" fmla="*/ 367862 h 6642538"/>
              <a:gd name="connsiteX81" fmla="*/ 2722179 w 4151586"/>
              <a:gd name="connsiteY81" fmla="*/ 10510 h 6642538"/>
              <a:gd name="connsiteX82" fmla="*/ 2564524 w 4151586"/>
              <a:gd name="connsiteY82" fmla="*/ 0 h 6642538"/>
              <a:gd name="connsiteX83" fmla="*/ 2459420 w 4151586"/>
              <a:gd name="connsiteY83" fmla="*/ 430924 h 6642538"/>
              <a:gd name="connsiteX84" fmla="*/ 2259724 w 4151586"/>
              <a:gd name="connsiteY84" fmla="*/ 630620 h 6642538"/>
              <a:gd name="connsiteX85" fmla="*/ 1944414 w 4151586"/>
              <a:gd name="connsiteY85" fmla="*/ 672662 h 6642538"/>
              <a:gd name="connsiteX86" fmla="*/ 1713186 w 4151586"/>
              <a:gd name="connsiteY86" fmla="*/ 620110 h 6642538"/>
              <a:gd name="connsiteX87" fmla="*/ 1566041 w 4151586"/>
              <a:gd name="connsiteY87" fmla="*/ 336331 h 6642538"/>
              <a:gd name="connsiteX88" fmla="*/ 1345324 w 4151586"/>
              <a:gd name="connsiteY88" fmla="*/ 73572 h 6642538"/>
              <a:gd name="connsiteX89" fmla="*/ 1261241 w 4151586"/>
              <a:gd name="connsiteY89" fmla="*/ 136634 h 6642538"/>
              <a:gd name="connsiteX0" fmla="*/ 1261241 w 4151586"/>
              <a:gd name="connsiteY0" fmla="*/ 136634 h 6526924"/>
              <a:gd name="connsiteX1" fmla="*/ 1072055 w 4151586"/>
              <a:gd name="connsiteY1" fmla="*/ 525517 h 6526924"/>
              <a:gd name="connsiteX2" fmla="*/ 536027 w 4151586"/>
              <a:gd name="connsiteY2" fmla="*/ 672662 h 6526924"/>
              <a:gd name="connsiteX3" fmla="*/ 220717 w 4151586"/>
              <a:gd name="connsiteY3" fmla="*/ 956441 h 6526924"/>
              <a:gd name="connsiteX4" fmla="*/ 220717 w 4151586"/>
              <a:gd name="connsiteY4" fmla="*/ 1229710 h 6526924"/>
              <a:gd name="connsiteX5" fmla="*/ 430924 w 4151586"/>
              <a:gd name="connsiteY5" fmla="*/ 1629103 h 6526924"/>
              <a:gd name="connsiteX6" fmla="*/ 609600 w 4151586"/>
              <a:gd name="connsiteY6" fmla="*/ 1839310 h 6526924"/>
              <a:gd name="connsiteX7" fmla="*/ 504496 w 4151586"/>
              <a:gd name="connsiteY7" fmla="*/ 2049517 h 6526924"/>
              <a:gd name="connsiteX8" fmla="*/ 767255 w 4151586"/>
              <a:gd name="connsiteY8" fmla="*/ 2102069 h 6526924"/>
              <a:gd name="connsiteX9" fmla="*/ 956441 w 4151586"/>
              <a:gd name="connsiteY9" fmla="*/ 1807779 h 6526924"/>
              <a:gd name="connsiteX10" fmla="*/ 893379 w 4151586"/>
              <a:gd name="connsiteY10" fmla="*/ 1387365 h 6526924"/>
              <a:gd name="connsiteX11" fmla="*/ 809296 w 4151586"/>
              <a:gd name="connsiteY11" fmla="*/ 1187669 h 6526924"/>
              <a:gd name="connsiteX12" fmla="*/ 987972 w 4151586"/>
              <a:gd name="connsiteY12" fmla="*/ 1145627 h 6526924"/>
              <a:gd name="connsiteX13" fmla="*/ 1156138 w 4151586"/>
              <a:gd name="connsiteY13" fmla="*/ 1618593 h 6526924"/>
              <a:gd name="connsiteX14" fmla="*/ 1187669 w 4151586"/>
              <a:gd name="connsiteY14" fmla="*/ 2028496 h 6526924"/>
              <a:gd name="connsiteX15" fmla="*/ 1135117 w 4151586"/>
              <a:gd name="connsiteY15" fmla="*/ 2501462 h 6526924"/>
              <a:gd name="connsiteX16" fmla="*/ 599089 w 4151586"/>
              <a:gd name="connsiteY16" fmla="*/ 3699641 h 6526924"/>
              <a:gd name="connsiteX17" fmla="*/ 609600 w 4151586"/>
              <a:gd name="connsiteY17" fmla="*/ 3804745 h 6526924"/>
              <a:gd name="connsiteX18" fmla="*/ 620110 w 4151586"/>
              <a:gd name="connsiteY18" fmla="*/ 3878317 h 6526924"/>
              <a:gd name="connsiteX19" fmla="*/ 620110 w 4151586"/>
              <a:gd name="connsiteY19" fmla="*/ 4004441 h 6526924"/>
              <a:gd name="connsiteX20" fmla="*/ 399393 w 4151586"/>
              <a:gd name="connsiteY20" fmla="*/ 4162096 h 6526924"/>
              <a:gd name="connsiteX21" fmla="*/ 346841 w 4151586"/>
              <a:gd name="connsiteY21" fmla="*/ 4708634 h 6526924"/>
              <a:gd name="connsiteX22" fmla="*/ 136634 w 4151586"/>
              <a:gd name="connsiteY22" fmla="*/ 5276193 h 6526924"/>
              <a:gd name="connsiteX23" fmla="*/ 31531 w 4151586"/>
              <a:gd name="connsiteY23" fmla="*/ 5602014 h 6526924"/>
              <a:gd name="connsiteX24" fmla="*/ 0 w 4151586"/>
              <a:gd name="connsiteY24" fmla="*/ 5927834 h 6526924"/>
              <a:gd name="connsiteX25" fmla="*/ 52551 w 4151586"/>
              <a:gd name="connsiteY25" fmla="*/ 6096000 h 6526924"/>
              <a:gd name="connsiteX26" fmla="*/ 693683 w 4151586"/>
              <a:gd name="connsiteY26" fmla="*/ 6232634 h 6526924"/>
              <a:gd name="connsiteX27" fmla="*/ 840827 w 4151586"/>
              <a:gd name="connsiteY27" fmla="*/ 6085489 h 6526924"/>
              <a:gd name="connsiteX28" fmla="*/ 777765 w 4151586"/>
              <a:gd name="connsiteY28" fmla="*/ 5549462 h 6526924"/>
              <a:gd name="connsiteX29" fmla="*/ 903889 w 4151586"/>
              <a:gd name="connsiteY29" fmla="*/ 5255172 h 6526924"/>
              <a:gd name="connsiteX30" fmla="*/ 893379 w 4151586"/>
              <a:gd name="connsiteY30" fmla="*/ 4708634 h 6526924"/>
              <a:gd name="connsiteX31" fmla="*/ 1019503 w 4151586"/>
              <a:gd name="connsiteY31" fmla="*/ 4593020 h 6526924"/>
              <a:gd name="connsiteX32" fmla="*/ 1030014 w 4151586"/>
              <a:gd name="connsiteY32" fmla="*/ 5307724 h 6526924"/>
              <a:gd name="connsiteX33" fmla="*/ 1103586 w 4151586"/>
              <a:gd name="connsiteY33" fmla="*/ 5412827 h 6526924"/>
              <a:gd name="connsiteX34" fmla="*/ 1219200 w 4151586"/>
              <a:gd name="connsiteY34" fmla="*/ 5896303 h 6526924"/>
              <a:gd name="connsiteX35" fmla="*/ 1471448 w 4151586"/>
              <a:gd name="connsiteY35" fmla="*/ 5969876 h 6526924"/>
              <a:gd name="connsiteX36" fmla="*/ 1629103 w 4151586"/>
              <a:gd name="connsiteY36" fmla="*/ 5538952 h 6526924"/>
              <a:gd name="connsiteX37" fmla="*/ 1744717 w 4151586"/>
              <a:gd name="connsiteY37" fmla="*/ 5076496 h 6526924"/>
              <a:gd name="connsiteX38" fmla="*/ 1860331 w 4151586"/>
              <a:gd name="connsiteY38" fmla="*/ 4750676 h 6526924"/>
              <a:gd name="connsiteX39" fmla="*/ 2165131 w 4151586"/>
              <a:gd name="connsiteY39" fmla="*/ 4698124 h 6526924"/>
              <a:gd name="connsiteX40" fmla="*/ 2301765 w 4151586"/>
              <a:gd name="connsiteY40" fmla="*/ 4929352 h 6526924"/>
              <a:gd name="connsiteX41" fmla="*/ 2270234 w 4151586"/>
              <a:gd name="connsiteY41" fmla="*/ 5465379 h 6526924"/>
              <a:gd name="connsiteX42" fmla="*/ 2396358 w 4151586"/>
              <a:gd name="connsiteY42" fmla="*/ 5864772 h 6526924"/>
              <a:gd name="connsiteX43" fmla="*/ 2417379 w 4151586"/>
              <a:gd name="connsiteY43" fmla="*/ 6201103 h 6526924"/>
              <a:gd name="connsiteX44" fmla="*/ 2459420 w 4151586"/>
              <a:gd name="connsiteY44" fmla="*/ 6526924 h 6526924"/>
              <a:gd name="connsiteX45" fmla="*/ 2806262 w 4151586"/>
              <a:gd name="connsiteY45" fmla="*/ 6369269 h 6526924"/>
              <a:gd name="connsiteX46" fmla="*/ 2900855 w 4151586"/>
              <a:gd name="connsiteY46" fmla="*/ 6264165 h 6526924"/>
              <a:gd name="connsiteX47" fmla="*/ 2911365 w 4151586"/>
              <a:gd name="connsiteY47" fmla="*/ 5822731 h 6526924"/>
              <a:gd name="connsiteX48" fmla="*/ 2816772 w 4151586"/>
              <a:gd name="connsiteY48" fmla="*/ 5559972 h 6526924"/>
              <a:gd name="connsiteX49" fmla="*/ 3026979 w 4151586"/>
              <a:gd name="connsiteY49" fmla="*/ 5318234 h 6526924"/>
              <a:gd name="connsiteX50" fmla="*/ 3058510 w 4151586"/>
              <a:gd name="connsiteY50" fmla="*/ 4897820 h 6526924"/>
              <a:gd name="connsiteX51" fmla="*/ 3111062 w 4151586"/>
              <a:gd name="connsiteY51" fmla="*/ 4666593 h 6526924"/>
              <a:gd name="connsiteX52" fmla="*/ 3342289 w 4151586"/>
              <a:gd name="connsiteY52" fmla="*/ 4855779 h 6526924"/>
              <a:gd name="connsiteX53" fmla="*/ 3205655 w 4151586"/>
              <a:gd name="connsiteY53" fmla="*/ 5402317 h 6526924"/>
              <a:gd name="connsiteX54" fmla="*/ 3100551 w 4151586"/>
              <a:gd name="connsiteY54" fmla="*/ 6011917 h 6526924"/>
              <a:gd name="connsiteX55" fmla="*/ 3090041 w 4151586"/>
              <a:gd name="connsiteY55" fmla="*/ 6264165 h 6526924"/>
              <a:gd name="connsiteX56" fmla="*/ 3226675 w 4151586"/>
              <a:gd name="connsiteY56" fmla="*/ 6411310 h 6526924"/>
              <a:gd name="connsiteX57" fmla="*/ 3668110 w 4151586"/>
              <a:gd name="connsiteY57" fmla="*/ 6495393 h 6526924"/>
              <a:gd name="connsiteX58" fmla="*/ 3888828 w 4151586"/>
              <a:gd name="connsiteY58" fmla="*/ 6274675 h 6526924"/>
              <a:gd name="connsiteX59" fmla="*/ 4046483 w 4151586"/>
              <a:gd name="connsiteY59" fmla="*/ 6085489 h 6526924"/>
              <a:gd name="connsiteX60" fmla="*/ 4151586 w 4151586"/>
              <a:gd name="connsiteY60" fmla="*/ 5307724 h 6526924"/>
              <a:gd name="connsiteX61" fmla="*/ 4088524 w 4151586"/>
              <a:gd name="connsiteY61" fmla="*/ 4624552 h 6526924"/>
              <a:gd name="connsiteX62" fmla="*/ 4078014 w 4151586"/>
              <a:gd name="connsiteY62" fmla="*/ 4309241 h 6526924"/>
              <a:gd name="connsiteX63" fmla="*/ 3804745 w 4151586"/>
              <a:gd name="connsiteY63" fmla="*/ 3993931 h 6526924"/>
              <a:gd name="connsiteX64" fmla="*/ 3594538 w 4151586"/>
              <a:gd name="connsiteY64" fmla="*/ 3174124 h 6526924"/>
              <a:gd name="connsiteX65" fmla="*/ 3415862 w 4151586"/>
              <a:gd name="connsiteY65" fmla="*/ 2680138 h 6526924"/>
              <a:gd name="connsiteX66" fmla="*/ 3226676 w 4151586"/>
              <a:gd name="connsiteY66" fmla="*/ 2427889 h 6526924"/>
              <a:gd name="connsiteX67" fmla="*/ 3048000 w 4151586"/>
              <a:gd name="connsiteY67" fmla="*/ 2060027 h 6526924"/>
              <a:gd name="connsiteX68" fmla="*/ 2900855 w 4151586"/>
              <a:gd name="connsiteY68" fmla="*/ 1818289 h 6526924"/>
              <a:gd name="connsiteX69" fmla="*/ 2963917 w 4151586"/>
              <a:gd name="connsiteY69" fmla="*/ 1418896 h 6526924"/>
              <a:gd name="connsiteX70" fmla="*/ 3026979 w 4151586"/>
              <a:gd name="connsiteY70" fmla="*/ 1324303 h 6526924"/>
              <a:gd name="connsiteX71" fmla="*/ 2995448 w 4151586"/>
              <a:gd name="connsiteY71" fmla="*/ 1671145 h 6526924"/>
              <a:gd name="connsiteX72" fmla="*/ 3153103 w 4151586"/>
              <a:gd name="connsiteY72" fmla="*/ 2133600 h 6526924"/>
              <a:gd name="connsiteX73" fmla="*/ 3699641 w 4151586"/>
              <a:gd name="connsiteY73" fmla="*/ 2154620 h 6526924"/>
              <a:gd name="connsiteX74" fmla="*/ 3804745 w 4151586"/>
              <a:gd name="connsiteY74" fmla="*/ 1965434 h 6526924"/>
              <a:gd name="connsiteX75" fmla="*/ 3573517 w 4151586"/>
              <a:gd name="connsiteY75" fmla="*/ 1734207 h 6526924"/>
              <a:gd name="connsiteX76" fmla="*/ 3794234 w 4151586"/>
              <a:gd name="connsiteY76" fmla="*/ 1355834 h 6526924"/>
              <a:gd name="connsiteX77" fmla="*/ 3731172 w 4151586"/>
              <a:gd name="connsiteY77" fmla="*/ 767255 h 6526924"/>
              <a:gd name="connsiteX78" fmla="*/ 3657600 w 4151586"/>
              <a:gd name="connsiteY78" fmla="*/ 651641 h 6526924"/>
              <a:gd name="connsiteX79" fmla="*/ 3205655 w 4151586"/>
              <a:gd name="connsiteY79" fmla="*/ 420414 h 6526924"/>
              <a:gd name="connsiteX80" fmla="*/ 2953407 w 4151586"/>
              <a:gd name="connsiteY80" fmla="*/ 367862 h 6526924"/>
              <a:gd name="connsiteX81" fmla="*/ 2722179 w 4151586"/>
              <a:gd name="connsiteY81" fmla="*/ 10510 h 6526924"/>
              <a:gd name="connsiteX82" fmla="*/ 2564524 w 4151586"/>
              <a:gd name="connsiteY82" fmla="*/ 0 h 6526924"/>
              <a:gd name="connsiteX83" fmla="*/ 2459420 w 4151586"/>
              <a:gd name="connsiteY83" fmla="*/ 430924 h 6526924"/>
              <a:gd name="connsiteX84" fmla="*/ 2259724 w 4151586"/>
              <a:gd name="connsiteY84" fmla="*/ 630620 h 6526924"/>
              <a:gd name="connsiteX85" fmla="*/ 1944414 w 4151586"/>
              <a:gd name="connsiteY85" fmla="*/ 672662 h 6526924"/>
              <a:gd name="connsiteX86" fmla="*/ 1713186 w 4151586"/>
              <a:gd name="connsiteY86" fmla="*/ 620110 h 6526924"/>
              <a:gd name="connsiteX87" fmla="*/ 1566041 w 4151586"/>
              <a:gd name="connsiteY87" fmla="*/ 336331 h 6526924"/>
              <a:gd name="connsiteX88" fmla="*/ 1345324 w 4151586"/>
              <a:gd name="connsiteY88" fmla="*/ 73572 h 6526924"/>
              <a:gd name="connsiteX89" fmla="*/ 1261241 w 4151586"/>
              <a:gd name="connsiteY89" fmla="*/ 136634 h 6526924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44717 w 4151586"/>
              <a:gd name="connsiteY37" fmla="*/ 5076496 h 6495393"/>
              <a:gd name="connsiteX38" fmla="*/ 1860331 w 4151586"/>
              <a:gd name="connsiteY38" fmla="*/ 4750676 h 6495393"/>
              <a:gd name="connsiteX39" fmla="*/ 2165131 w 4151586"/>
              <a:gd name="connsiteY39" fmla="*/ 4698124 h 6495393"/>
              <a:gd name="connsiteX40" fmla="*/ 2301765 w 4151586"/>
              <a:gd name="connsiteY40" fmla="*/ 4929352 h 6495393"/>
              <a:gd name="connsiteX41" fmla="*/ 2270234 w 4151586"/>
              <a:gd name="connsiteY41" fmla="*/ 5465379 h 6495393"/>
              <a:gd name="connsiteX42" fmla="*/ 2396358 w 4151586"/>
              <a:gd name="connsiteY42" fmla="*/ 5864772 h 6495393"/>
              <a:gd name="connsiteX43" fmla="*/ 2417379 w 4151586"/>
              <a:gd name="connsiteY43" fmla="*/ 6201103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44414 w 4151586"/>
              <a:gd name="connsiteY85" fmla="*/ 672662 h 6495393"/>
              <a:gd name="connsiteX86" fmla="*/ 1713186 w 4151586"/>
              <a:gd name="connsiteY86" fmla="*/ 620110 h 6495393"/>
              <a:gd name="connsiteX87" fmla="*/ 1566041 w 4151586"/>
              <a:gd name="connsiteY87" fmla="*/ 336331 h 6495393"/>
              <a:gd name="connsiteX88" fmla="*/ 1345324 w 4151586"/>
              <a:gd name="connsiteY88" fmla="*/ 73572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44717 w 4151586"/>
              <a:gd name="connsiteY37" fmla="*/ 5076496 h 6495393"/>
              <a:gd name="connsiteX38" fmla="*/ 1860331 w 4151586"/>
              <a:gd name="connsiteY38" fmla="*/ 4750676 h 6495393"/>
              <a:gd name="connsiteX39" fmla="*/ 2165131 w 4151586"/>
              <a:gd name="connsiteY39" fmla="*/ 4698124 h 6495393"/>
              <a:gd name="connsiteX40" fmla="*/ 2301765 w 4151586"/>
              <a:gd name="connsiteY40" fmla="*/ 4929352 h 6495393"/>
              <a:gd name="connsiteX41" fmla="*/ 2270234 w 4151586"/>
              <a:gd name="connsiteY41" fmla="*/ 5465379 h 6495393"/>
              <a:gd name="connsiteX42" fmla="*/ 2396358 w 4151586"/>
              <a:gd name="connsiteY42" fmla="*/ 5864772 h 6495393"/>
              <a:gd name="connsiteX43" fmla="*/ 2417379 w 4151586"/>
              <a:gd name="connsiteY43" fmla="*/ 6201103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44414 w 4151586"/>
              <a:gd name="connsiteY85" fmla="*/ 672662 h 6495393"/>
              <a:gd name="connsiteX86" fmla="*/ 1713186 w 4151586"/>
              <a:gd name="connsiteY86" fmla="*/ 620110 h 6495393"/>
              <a:gd name="connsiteX87" fmla="*/ 1566041 w 4151586"/>
              <a:gd name="connsiteY87" fmla="*/ 336331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44717 w 4151586"/>
              <a:gd name="connsiteY37" fmla="*/ 5076496 h 6495393"/>
              <a:gd name="connsiteX38" fmla="*/ 1860331 w 4151586"/>
              <a:gd name="connsiteY38" fmla="*/ 4750676 h 6495393"/>
              <a:gd name="connsiteX39" fmla="*/ 2165131 w 4151586"/>
              <a:gd name="connsiteY39" fmla="*/ 4698124 h 6495393"/>
              <a:gd name="connsiteX40" fmla="*/ 2301765 w 4151586"/>
              <a:gd name="connsiteY40" fmla="*/ 4929352 h 6495393"/>
              <a:gd name="connsiteX41" fmla="*/ 2270234 w 4151586"/>
              <a:gd name="connsiteY41" fmla="*/ 5465379 h 6495393"/>
              <a:gd name="connsiteX42" fmla="*/ 2396358 w 4151586"/>
              <a:gd name="connsiteY42" fmla="*/ 5864772 h 6495393"/>
              <a:gd name="connsiteX43" fmla="*/ 2417379 w 4151586"/>
              <a:gd name="connsiteY43" fmla="*/ 6201103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44414 w 4151586"/>
              <a:gd name="connsiteY85" fmla="*/ 672662 h 6495393"/>
              <a:gd name="connsiteX86" fmla="*/ 1713186 w 4151586"/>
              <a:gd name="connsiteY86" fmla="*/ 620110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44717 w 4151586"/>
              <a:gd name="connsiteY37" fmla="*/ 5076496 h 6495393"/>
              <a:gd name="connsiteX38" fmla="*/ 1860331 w 4151586"/>
              <a:gd name="connsiteY38" fmla="*/ 4750676 h 6495393"/>
              <a:gd name="connsiteX39" fmla="*/ 2165131 w 4151586"/>
              <a:gd name="connsiteY39" fmla="*/ 4698124 h 6495393"/>
              <a:gd name="connsiteX40" fmla="*/ 2301765 w 4151586"/>
              <a:gd name="connsiteY40" fmla="*/ 4929352 h 6495393"/>
              <a:gd name="connsiteX41" fmla="*/ 2270234 w 4151586"/>
              <a:gd name="connsiteY41" fmla="*/ 5465379 h 6495393"/>
              <a:gd name="connsiteX42" fmla="*/ 2396358 w 4151586"/>
              <a:gd name="connsiteY42" fmla="*/ 5864772 h 6495393"/>
              <a:gd name="connsiteX43" fmla="*/ 2417379 w 4151586"/>
              <a:gd name="connsiteY43" fmla="*/ 6201103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44414 w 4151586"/>
              <a:gd name="connsiteY85" fmla="*/ 672662 h 6495393"/>
              <a:gd name="connsiteX86" fmla="*/ 1734207 w 4151586"/>
              <a:gd name="connsiteY86" fmla="*/ 756744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44717 w 4151586"/>
              <a:gd name="connsiteY37" fmla="*/ 5076496 h 6495393"/>
              <a:gd name="connsiteX38" fmla="*/ 1860331 w 4151586"/>
              <a:gd name="connsiteY38" fmla="*/ 4750676 h 6495393"/>
              <a:gd name="connsiteX39" fmla="*/ 2165131 w 4151586"/>
              <a:gd name="connsiteY39" fmla="*/ 4698124 h 6495393"/>
              <a:gd name="connsiteX40" fmla="*/ 2301765 w 4151586"/>
              <a:gd name="connsiteY40" fmla="*/ 4929352 h 6495393"/>
              <a:gd name="connsiteX41" fmla="*/ 2270234 w 4151586"/>
              <a:gd name="connsiteY41" fmla="*/ 5465379 h 6495393"/>
              <a:gd name="connsiteX42" fmla="*/ 2396358 w 4151586"/>
              <a:gd name="connsiteY42" fmla="*/ 5864772 h 6495393"/>
              <a:gd name="connsiteX43" fmla="*/ 2417379 w 4151586"/>
              <a:gd name="connsiteY43" fmla="*/ 6201103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65435 w 4151586"/>
              <a:gd name="connsiteY85" fmla="*/ 725214 h 6495393"/>
              <a:gd name="connsiteX86" fmla="*/ 1734207 w 4151586"/>
              <a:gd name="connsiteY86" fmla="*/ 756744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34206 w 4151586"/>
              <a:gd name="connsiteY37" fmla="*/ 4813737 h 6495393"/>
              <a:gd name="connsiteX38" fmla="*/ 1860331 w 4151586"/>
              <a:gd name="connsiteY38" fmla="*/ 4750676 h 6495393"/>
              <a:gd name="connsiteX39" fmla="*/ 2165131 w 4151586"/>
              <a:gd name="connsiteY39" fmla="*/ 4698124 h 6495393"/>
              <a:gd name="connsiteX40" fmla="*/ 2301765 w 4151586"/>
              <a:gd name="connsiteY40" fmla="*/ 4929352 h 6495393"/>
              <a:gd name="connsiteX41" fmla="*/ 2270234 w 4151586"/>
              <a:gd name="connsiteY41" fmla="*/ 5465379 h 6495393"/>
              <a:gd name="connsiteX42" fmla="*/ 2396358 w 4151586"/>
              <a:gd name="connsiteY42" fmla="*/ 5864772 h 6495393"/>
              <a:gd name="connsiteX43" fmla="*/ 2417379 w 4151586"/>
              <a:gd name="connsiteY43" fmla="*/ 6201103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65435 w 4151586"/>
              <a:gd name="connsiteY85" fmla="*/ 725214 h 6495393"/>
              <a:gd name="connsiteX86" fmla="*/ 1734207 w 4151586"/>
              <a:gd name="connsiteY86" fmla="*/ 756744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34206 w 4151586"/>
              <a:gd name="connsiteY37" fmla="*/ 4813737 h 6495393"/>
              <a:gd name="connsiteX38" fmla="*/ 1828800 w 4151586"/>
              <a:gd name="connsiteY38" fmla="*/ 4487918 h 6495393"/>
              <a:gd name="connsiteX39" fmla="*/ 2165131 w 4151586"/>
              <a:gd name="connsiteY39" fmla="*/ 4698124 h 6495393"/>
              <a:gd name="connsiteX40" fmla="*/ 2301765 w 4151586"/>
              <a:gd name="connsiteY40" fmla="*/ 4929352 h 6495393"/>
              <a:gd name="connsiteX41" fmla="*/ 2270234 w 4151586"/>
              <a:gd name="connsiteY41" fmla="*/ 5465379 h 6495393"/>
              <a:gd name="connsiteX42" fmla="*/ 2396358 w 4151586"/>
              <a:gd name="connsiteY42" fmla="*/ 5864772 h 6495393"/>
              <a:gd name="connsiteX43" fmla="*/ 2417379 w 4151586"/>
              <a:gd name="connsiteY43" fmla="*/ 6201103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65435 w 4151586"/>
              <a:gd name="connsiteY85" fmla="*/ 725214 h 6495393"/>
              <a:gd name="connsiteX86" fmla="*/ 1734207 w 4151586"/>
              <a:gd name="connsiteY86" fmla="*/ 756744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34206 w 4151586"/>
              <a:gd name="connsiteY37" fmla="*/ 4813737 h 6495393"/>
              <a:gd name="connsiteX38" fmla="*/ 1828800 w 4151586"/>
              <a:gd name="connsiteY38" fmla="*/ 4487918 h 6495393"/>
              <a:gd name="connsiteX39" fmla="*/ 2207173 w 4151586"/>
              <a:gd name="connsiteY39" fmla="*/ 4540468 h 6495393"/>
              <a:gd name="connsiteX40" fmla="*/ 2301765 w 4151586"/>
              <a:gd name="connsiteY40" fmla="*/ 4929352 h 6495393"/>
              <a:gd name="connsiteX41" fmla="*/ 2270234 w 4151586"/>
              <a:gd name="connsiteY41" fmla="*/ 5465379 h 6495393"/>
              <a:gd name="connsiteX42" fmla="*/ 2396358 w 4151586"/>
              <a:gd name="connsiteY42" fmla="*/ 5864772 h 6495393"/>
              <a:gd name="connsiteX43" fmla="*/ 2417379 w 4151586"/>
              <a:gd name="connsiteY43" fmla="*/ 6201103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65435 w 4151586"/>
              <a:gd name="connsiteY85" fmla="*/ 725214 h 6495393"/>
              <a:gd name="connsiteX86" fmla="*/ 1734207 w 4151586"/>
              <a:gd name="connsiteY86" fmla="*/ 756744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34206 w 4151586"/>
              <a:gd name="connsiteY37" fmla="*/ 4813737 h 6495393"/>
              <a:gd name="connsiteX38" fmla="*/ 1828800 w 4151586"/>
              <a:gd name="connsiteY38" fmla="*/ 4487918 h 6495393"/>
              <a:gd name="connsiteX39" fmla="*/ 2207173 w 4151586"/>
              <a:gd name="connsiteY39" fmla="*/ 4540468 h 6495393"/>
              <a:gd name="connsiteX40" fmla="*/ 2354317 w 4151586"/>
              <a:gd name="connsiteY40" fmla="*/ 4845270 h 6495393"/>
              <a:gd name="connsiteX41" fmla="*/ 2270234 w 4151586"/>
              <a:gd name="connsiteY41" fmla="*/ 5465379 h 6495393"/>
              <a:gd name="connsiteX42" fmla="*/ 2396358 w 4151586"/>
              <a:gd name="connsiteY42" fmla="*/ 5864772 h 6495393"/>
              <a:gd name="connsiteX43" fmla="*/ 2417379 w 4151586"/>
              <a:gd name="connsiteY43" fmla="*/ 6201103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65435 w 4151586"/>
              <a:gd name="connsiteY85" fmla="*/ 725214 h 6495393"/>
              <a:gd name="connsiteX86" fmla="*/ 1734207 w 4151586"/>
              <a:gd name="connsiteY86" fmla="*/ 756744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34206 w 4151586"/>
              <a:gd name="connsiteY37" fmla="*/ 4813737 h 6495393"/>
              <a:gd name="connsiteX38" fmla="*/ 1828800 w 4151586"/>
              <a:gd name="connsiteY38" fmla="*/ 4487918 h 6495393"/>
              <a:gd name="connsiteX39" fmla="*/ 2207173 w 4151586"/>
              <a:gd name="connsiteY39" fmla="*/ 4540468 h 6495393"/>
              <a:gd name="connsiteX40" fmla="*/ 2354317 w 4151586"/>
              <a:gd name="connsiteY40" fmla="*/ 4845270 h 6495393"/>
              <a:gd name="connsiteX41" fmla="*/ 2364827 w 4151586"/>
              <a:gd name="connsiteY41" fmla="*/ 5433848 h 6495393"/>
              <a:gd name="connsiteX42" fmla="*/ 2396358 w 4151586"/>
              <a:gd name="connsiteY42" fmla="*/ 5864772 h 6495393"/>
              <a:gd name="connsiteX43" fmla="*/ 2417379 w 4151586"/>
              <a:gd name="connsiteY43" fmla="*/ 6201103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65435 w 4151586"/>
              <a:gd name="connsiteY85" fmla="*/ 725214 h 6495393"/>
              <a:gd name="connsiteX86" fmla="*/ 1734207 w 4151586"/>
              <a:gd name="connsiteY86" fmla="*/ 756744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34206 w 4151586"/>
              <a:gd name="connsiteY37" fmla="*/ 4813737 h 6495393"/>
              <a:gd name="connsiteX38" fmla="*/ 1828800 w 4151586"/>
              <a:gd name="connsiteY38" fmla="*/ 4487918 h 6495393"/>
              <a:gd name="connsiteX39" fmla="*/ 2207173 w 4151586"/>
              <a:gd name="connsiteY39" fmla="*/ 4540468 h 6495393"/>
              <a:gd name="connsiteX40" fmla="*/ 2354317 w 4151586"/>
              <a:gd name="connsiteY40" fmla="*/ 4845270 h 6495393"/>
              <a:gd name="connsiteX41" fmla="*/ 2364827 w 4151586"/>
              <a:gd name="connsiteY41" fmla="*/ 5433848 h 6495393"/>
              <a:gd name="connsiteX42" fmla="*/ 2396358 w 4151586"/>
              <a:gd name="connsiteY42" fmla="*/ 5864772 h 6495393"/>
              <a:gd name="connsiteX43" fmla="*/ 2490952 w 4151586"/>
              <a:gd name="connsiteY43" fmla="*/ 6095999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65435 w 4151586"/>
              <a:gd name="connsiteY85" fmla="*/ 725214 h 6495393"/>
              <a:gd name="connsiteX86" fmla="*/ 1734207 w 4151586"/>
              <a:gd name="connsiteY86" fmla="*/ 756744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34206 w 4151586"/>
              <a:gd name="connsiteY37" fmla="*/ 4813737 h 6495393"/>
              <a:gd name="connsiteX38" fmla="*/ 1828800 w 4151586"/>
              <a:gd name="connsiteY38" fmla="*/ 4487918 h 6495393"/>
              <a:gd name="connsiteX39" fmla="*/ 2207173 w 4151586"/>
              <a:gd name="connsiteY39" fmla="*/ 4540468 h 6495393"/>
              <a:gd name="connsiteX40" fmla="*/ 2354317 w 4151586"/>
              <a:gd name="connsiteY40" fmla="*/ 4845270 h 6495393"/>
              <a:gd name="connsiteX41" fmla="*/ 2364827 w 4151586"/>
              <a:gd name="connsiteY41" fmla="*/ 5433848 h 6495393"/>
              <a:gd name="connsiteX42" fmla="*/ 2396358 w 4151586"/>
              <a:gd name="connsiteY42" fmla="*/ 5864772 h 6495393"/>
              <a:gd name="connsiteX43" fmla="*/ 2490952 w 4151586"/>
              <a:gd name="connsiteY43" fmla="*/ 6095999 h 6495393"/>
              <a:gd name="connsiteX44" fmla="*/ 2627586 w 4151586"/>
              <a:gd name="connsiteY44" fmla="*/ 6222124 h 6495393"/>
              <a:gd name="connsiteX45" fmla="*/ 2795752 w 4151586"/>
              <a:gd name="connsiteY45" fmla="*/ 6243145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65435 w 4151586"/>
              <a:gd name="connsiteY85" fmla="*/ 725214 h 6495393"/>
              <a:gd name="connsiteX86" fmla="*/ 1734207 w 4151586"/>
              <a:gd name="connsiteY86" fmla="*/ 756744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34206 w 4151586"/>
              <a:gd name="connsiteY37" fmla="*/ 4813737 h 6495393"/>
              <a:gd name="connsiteX38" fmla="*/ 1828800 w 4151586"/>
              <a:gd name="connsiteY38" fmla="*/ 4487918 h 6495393"/>
              <a:gd name="connsiteX39" fmla="*/ 2207173 w 4151586"/>
              <a:gd name="connsiteY39" fmla="*/ 4540468 h 6495393"/>
              <a:gd name="connsiteX40" fmla="*/ 2354317 w 4151586"/>
              <a:gd name="connsiteY40" fmla="*/ 4845270 h 6495393"/>
              <a:gd name="connsiteX41" fmla="*/ 2364827 w 4151586"/>
              <a:gd name="connsiteY41" fmla="*/ 5433848 h 6495393"/>
              <a:gd name="connsiteX42" fmla="*/ 2396358 w 4151586"/>
              <a:gd name="connsiteY42" fmla="*/ 5864772 h 6495393"/>
              <a:gd name="connsiteX43" fmla="*/ 2490952 w 4151586"/>
              <a:gd name="connsiteY43" fmla="*/ 6095999 h 6495393"/>
              <a:gd name="connsiteX44" fmla="*/ 2627586 w 4151586"/>
              <a:gd name="connsiteY44" fmla="*/ 6222124 h 6495393"/>
              <a:gd name="connsiteX45" fmla="*/ 2795752 w 4151586"/>
              <a:gd name="connsiteY45" fmla="*/ 6243145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68717 w 4151586"/>
              <a:gd name="connsiteY56" fmla="*/ 6306207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65435 w 4151586"/>
              <a:gd name="connsiteY85" fmla="*/ 725214 h 6495393"/>
              <a:gd name="connsiteX86" fmla="*/ 1734207 w 4151586"/>
              <a:gd name="connsiteY86" fmla="*/ 756744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358758"/>
              <a:gd name="connsiteX1" fmla="*/ 1072055 w 4151586"/>
              <a:gd name="connsiteY1" fmla="*/ 525517 h 6358758"/>
              <a:gd name="connsiteX2" fmla="*/ 536027 w 4151586"/>
              <a:gd name="connsiteY2" fmla="*/ 672662 h 6358758"/>
              <a:gd name="connsiteX3" fmla="*/ 220717 w 4151586"/>
              <a:gd name="connsiteY3" fmla="*/ 956441 h 6358758"/>
              <a:gd name="connsiteX4" fmla="*/ 220717 w 4151586"/>
              <a:gd name="connsiteY4" fmla="*/ 1229710 h 6358758"/>
              <a:gd name="connsiteX5" fmla="*/ 430924 w 4151586"/>
              <a:gd name="connsiteY5" fmla="*/ 1629103 h 6358758"/>
              <a:gd name="connsiteX6" fmla="*/ 609600 w 4151586"/>
              <a:gd name="connsiteY6" fmla="*/ 1839310 h 6358758"/>
              <a:gd name="connsiteX7" fmla="*/ 504496 w 4151586"/>
              <a:gd name="connsiteY7" fmla="*/ 2049517 h 6358758"/>
              <a:gd name="connsiteX8" fmla="*/ 767255 w 4151586"/>
              <a:gd name="connsiteY8" fmla="*/ 2102069 h 6358758"/>
              <a:gd name="connsiteX9" fmla="*/ 956441 w 4151586"/>
              <a:gd name="connsiteY9" fmla="*/ 1807779 h 6358758"/>
              <a:gd name="connsiteX10" fmla="*/ 893379 w 4151586"/>
              <a:gd name="connsiteY10" fmla="*/ 1387365 h 6358758"/>
              <a:gd name="connsiteX11" fmla="*/ 809296 w 4151586"/>
              <a:gd name="connsiteY11" fmla="*/ 1187669 h 6358758"/>
              <a:gd name="connsiteX12" fmla="*/ 987972 w 4151586"/>
              <a:gd name="connsiteY12" fmla="*/ 1145627 h 6358758"/>
              <a:gd name="connsiteX13" fmla="*/ 1156138 w 4151586"/>
              <a:gd name="connsiteY13" fmla="*/ 1618593 h 6358758"/>
              <a:gd name="connsiteX14" fmla="*/ 1187669 w 4151586"/>
              <a:gd name="connsiteY14" fmla="*/ 2028496 h 6358758"/>
              <a:gd name="connsiteX15" fmla="*/ 1135117 w 4151586"/>
              <a:gd name="connsiteY15" fmla="*/ 2501462 h 6358758"/>
              <a:gd name="connsiteX16" fmla="*/ 599089 w 4151586"/>
              <a:gd name="connsiteY16" fmla="*/ 3699641 h 6358758"/>
              <a:gd name="connsiteX17" fmla="*/ 609600 w 4151586"/>
              <a:gd name="connsiteY17" fmla="*/ 3804745 h 6358758"/>
              <a:gd name="connsiteX18" fmla="*/ 620110 w 4151586"/>
              <a:gd name="connsiteY18" fmla="*/ 3878317 h 6358758"/>
              <a:gd name="connsiteX19" fmla="*/ 620110 w 4151586"/>
              <a:gd name="connsiteY19" fmla="*/ 4004441 h 6358758"/>
              <a:gd name="connsiteX20" fmla="*/ 399393 w 4151586"/>
              <a:gd name="connsiteY20" fmla="*/ 4162096 h 6358758"/>
              <a:gd name="connsiteX21" fmla="*/ 346841 w 4151586"/>
              <a:gd name="connsiteY21" fmla="*/ 4708634 h 6358758"/>
              <a:gd name="connsiteX22" fmla="*/ 136634 w 4151586"/>
              <a:gd name="connsiteY22" fmla="*/ 5276193 h 6358758"/>
              <a:gd name="connsiteX23" fmla="*/ 31531 w 4151586"/>
              <a:gd name="connsiteY23" fmla="*/ 5602014 h 6358758"/>
              <a:gd name="connsiteX24" fmla="*/ 0 w 4151586"/>
              <a:gd name="connsiteY24" fmla="*/ 5927834 h 6358758"/>
              <a:gd name="connsiteX25" fmla="*/ 52551 w 4151586"/>
              <a:gd name="connsiteY25" fmla="*/ 6096000 h 6358758"/>
              <a:gd name="connsiteX26" fmla="*/ 693683 w 4151586"/>
              <a:gd name="connsiteY26" fmla="*/ 6232634 h 6358758"/>
              <a:gd name="connsiteX27" fmla="*/ 840827 w 4151586"/>
              <a:gd name="connsiteY27" fmla="*/ 6085489 h 6358758"/>
              <a:gd name="connsiteX28" fmla="*/ 777765 w 4151586"/>
              <a:gd name="connsiteY28" fmla="*/ 5549462 h 6358758"/>
              <a:gd name="connsiteX29" fmla="*/ 903889 w 4151586"/>
              <a:gd name="connsiteY29" fmla="*/ 5255172 h 6358758"/>
              <a:gd name="connsiteX30" fmla="*/ 893379 w 4151586"/>
              <a:gd name="connsiteY30" fmla="*/ 4708634 h 6358758"/>
              <a:gd name="connsiteX31" fmla="*/ 1019503 w 4151586"/>
              <a:gd name="connsiteY31" fmla="*/ 4593020 h 6358758"/>
              <a:gd name="connsiteX32" fmla="*/ 1030014 w 4151586"/>
              <a:gd name="connsiteY32" fmla="*/ 5307724 h 6358758"/>
              <a:gd name="connsiteX33" fmla="*/ 1103586 w 4151586"/>
              <a:gd name="connsiteY33" fmla="*/ 5412827 h 6358758"/>
              <a:gd name="connsiteX34" fmla="*/ 1219200 w 4151586"/>
              <a:gd name="connsiteY34" fmla="*/ 5896303 h 6358758"/>
              <a:gd name="connsiteX35" fmla="*/ 1471448 w 4151586"/>
              <a:gd name="connsiteY35" fmla="*/ 5969876 h 6358758"/>
              <a:gd name="connsiteX36" fmla="*/ 1629103 w 4151586"/>
              <a:gd name="connsiteY36" fmla="*/ 5538952 h 6358758"/>
              <a:gd name="connsiteX37" fmla="*/ 1734206 w 4151586"/>
              <a:gd name="connsiteY37" fmla="*/ 4813737 h 6358758"/>
              <a:gd name="connsiteX38" fmla="*/ 1828800 w 4151586"/>
              <a:gd name="connsiteY38" fmla="*/ 4487918 h 6358758"/>
              <a:gd name="connsiteX39" fmla="*/ 2207173 w 4151586"/>
              <a:gd name="connsiteY39" fmla="*/ 4540468 h 6358758"/>
              <a:gd name="connsiteX40" fmla="*/ 2354317 w 4151586"/>
              <a:gd name="connsiteY40" fmla="*/ 4845270 h 6358758"/>
              <a:gd name="connsiteX41" fmla="*/ 2364827 w 4151586"/>
              <a:gd name="connsiteY41" fmla="*/ 5433848 h 6358758"/>
              <a:gd name="connsiteX42" fmla="*/ 2396358 w 4151586"/>
              <a:gd name="connsiteY42" fmla="*/ 5864772 h 6358758"/>
              <a:gd name="connsiteX43" fmla="*/ 2490952 w 4151586"/>
              <a:gd name="connsiteY43" fmla="*/ 6095999 h 6358758"/>
              <a:gd name="connsiteX44" fmla="*/ 2627586 w 4151586"/>
              <a:gd name="connsiteY44" fmla="*/ 6222124 h 6358758"/>
              <a:gd name="connsiteX45" fmla="*/ 2795752 w 4151586"/>
              <a:gd name="connsiteY45" fmla="*/ 6243145 h 6358758"/>
              <a:gd name="connsiteX46" fmla="*/ 2900855 w 4151586"/>
              <a:gd name="connsiteY46" fmla="*/ 6264165 h 6358758"/>
              <a:gd name="connsiteX47" fmla="*/ 2911365 w 4151586"/>
              <a:gd name="connsiteY47" fmla="*/ 5822731 h 6358758"/>
              <a:gd name="connsiteX48" fmla="*/ 2816772 w 4151586"/>
              <a:gd name="connsiteY48" fmla="*/ 5559972 h 6358758"/>
              <a:gd name="connsiteX49" fmla="*/ 3026979 w 4151586"/>
              <a:gd name="connsiteY49" fmla="*/ 5318234 h 6358758"/>
              <a:gd name="connsiteX50" fmla="*/ 3058510 w 4151586"/>
              <a:gd name="connsiteY50" fmla="*/ 4897820 h 6358758"/>
              <a:gd name="connsiteX51" fmla="*/ 3111062 w 4151586"/>
              <a:gd name="connsiteY51" fmla="*/ 4666593 h 6358758"/>
              <a:gd name="connsiteX52" fmla="*/ 3342289 w 4151586"/>
              <a:gd name="connsiteY52" fmla="*/ 4855779 h 6358758"/>
              <a:gd name="connsiteX53" fmla="*/ 3205655 w 4151586"/>
              <a:gd name="connsiteY53" fmla="*/ 5402317 h 6358758"/>
              <a:gd name="connsiteX54" fmla="*/ 3100551 w 4151586"/>
              <a:gd name="connsiteY54" fmla="*/ 6011917 h 6358758"/>
              <a:gd name="connsiteX55" fmla="*/ 3090041 w 4151586"/>
              <a:gd name="connsiteY55" fmla="*/ 6264165 h 6358758"/>
              <a:gd name="connsiteX56" fmla="*/ 3268717 w 4151586"/>
              <a:gd name="connsiteY56" fmla="*/ 6306207 h 6358758"/>
              <a:gd name="connsiteX57" fmla="*/ 3689131 w 4151586"/>
              <a:gd name="connsiteY57" fmla="*/ 6358758 h 6358758"/>
              <a:gd name="connsiteX58" fmla="*/ 3888828 w 4151586"/>
              <a:gd name="connsiteY58" fmla="*/ 6274675 h 6358758"/>
              <a:gd name="connsiteX59" fmla="*/ 4046483 w 4151586"/>
              <a:gd name="connsiteY59" fmla="*/ 6085489 h 6358758"/>
              <a:gd name="connsiteX60" fmla="*/ 4151586 w 4151586"/>
              <a:gd name="connsiteY60" fmla="*/ 5307724 h 6358758"/>
              <a:gd name="connsiteX61" fmla="*/ 4088524 w 4151586"/>
              <a:gd name="connsiteY61" fmla="*/ 4624552 h 6358758"/>
              <a:gd name="connsiteX62" fmla="*/ 4078014 w 4151586"/>
              <a:gd name="connsiteY62" fmla="*/ 4309241 h 6358758"/>
              <a:gd name="connsiteX63" fmla="*/ 3804745 w 4151586"/>
              <a:gd name="connsiteY63" fmla="*/ 3993931 h 6358758"/>
              <a:gd name="connsiteX64" fmla="*/ 3594538 w 4151586"/>
              <a:gd name="connsiteY64" fmla="*/ 3174124 h 6358758"/>
              <a:gd name="connsiteX65" fmla="*/ 3415862 w 4151586"/>
              <a:gd name="connsiteY65" fmla="*/ 2680138 h 6358758"/>
              <a:gd name="connsiteX66" fmla="*/ 3226676 w 4151586"/>
              <a:gd name="connsiteY66" fmla="*/ 2427889 h 6358758"/>
              <a:gd name="connsiteX67" fmla="*/ 3048000 w 4151586"/>
              <a:gd name="connsiteY67" fmla="*/ 2060027 h 6358758"/>
              <a:gd name="connsiteX68" fmla="*/ 2900855 w 4151586"/>
              <a:gd name="connsiteY68" fmla="*/ 1818289 h 6358758"/>
              <a:gd name="connsiteX69" fmla="*/ 2963917 w 4151586"/>
              <a:gd name="connsiteY69" fmla="*/ 1418896 h 6358758"/>
              <a:gd name="connsiteX70" fmla="*/ 3026979 w 4151586"/>
              <a:gd name="connsiteY70" fmla="*/ 1324303 h 6358758"/>
              <a:gd name="connsiteX71" fmla="*/ 2995448 w 4151586"/>
              <a:gd name="connsiteY71" fmla="*/ 1671145 h 6358758"/>
              <a:gd name="connsiteX72" fmla="*/ 3153103 w 4151586"/>
              <a:gd name="connsiteY72" fmla="*/ 2133600 h 6358758"/>
              <a:gd name="connsiteX73" fmla="*/ 3699641 w 4151586"/>
              <a:gd name="connsiteY73" fmla="*/ 2154620 h 6358758"/>
              <a:gd name="connsiteX74" fmla="*/ 3804745 w 4151586"/>
              <a:gd name="connsiteY74" fmla="*/ 1965434 h 6358758"/>
              <a:gd name="connsiteX75" fmla="*/ 3573517 w 4151586"/>
              <a:gd name="connsiteY75" fmla="*/ 1734207 h 6358758"/>
              <a:gd name="connsiteX76" fmla="*/ 3794234 w 4151586"/>
              <a:gd name="connsiteY76" fmla="*/ 1355834 h 6358758"/>
              <a:gd name="connsiteX77" fmla="*/ 3731172 w 4151586"/>
              <a:gd name="connsiteY77" fmla="*/ 767255 h 6358758"/>
              <a:gd name="connsiteX78" fmla="*/ 3657600 w 4151586"/>
              <a:gd name="connsiteY78" fmla="*/ 651641 h 6358758"/>
              <a:gd name="connsiteX79" fmla="*/ 3205655 w 4151586"/>
              <a:gd name="connsiteY79" fmla="*/ 420414 h 6358758"/>
              <a:gd name="connsiteX80" fmla="*/ 2953407 w 4151586"/>
              <a:gd name="connsiteY80" fmla="*/ 367862 h 6358758"/>
              <a:gd name="connsiteX81" fmla="*/ 2722179 w 4151586"/>
              <a:gd name="connsiteY81" fmla="*/ 10510 h 6358758"/>
              <a:gd name="connsiteX82" fmla="*/ 2564524 w 4151586"/>
              <a:gd name="connsiteY82" fmla="*/ 0 h 6358758"/>
              <a:gd name="connsiteX83" fmla="*/ 2459420 w 4151586"/>
              <a:gd name="connsiteY83" fmla="*/ 430924 h 6358758"/>
              <a:gd name="connsiteX84" fmla="*/ 2259724 w 4151586"/>
              <a:gd name="connsiteY84" fmla="*/ 630620 h 6358758"/>
              <a:gd name="connsiteX85" fmla="*/ 1965435 w 4151586"/>
              <a:gd name="connsiteY85" fmla="*/ 725214 h 6358758"/>
              <a:gd name="connsiteX86" fmla="*/ 1734207 w 4151586"/>
              <a:gd name="connsiteY86" fmla="*/ 756744 h 6358758"/>
              <a:gd name="connsiteX87" fmla="*/ 1502979 w 4151586"/>
              <a:gd name="connsiteY87" fmla="*/ 546538 h 6358758"/>
              <a:gd name="connsiteX88" fmla="*/ 1345324 w 4151586"/>
              <a:gd name="connsiteY88" fmla="*/ 252247 h 6358758"/>
              <a:gd name="connsiteX89" fmla="*/ 1261241 w 4151586"/>
              <a:gd name="connsiteY89" fmla="*/ 136634 h 6358758"/>
              <a:gd name="connsiteX0" fmla="*/ 1261241 w 4151586"/>
              <a:gd name="connsiteY0" fmla="*/ 136634 h 6358758"/>
              <a:gd name="connsiteX1" fmla="*/ 1072055 w 4151586"/>
              <a:gd name="connsiteY1" fmla="*/ 525517 h 6358758"/>
              <a:gd name="connsiteX2" fmla="*/ 536027 w 4151586"/>
              <a:gd name="connsiteY2" fmla="*/ 672662 h 6358758"/>
              <a:gd name="connsiteX3" fmla="*/ 220717 w 4151586"/>
              <a:gd name="connsiteY3" fmla="*/ 956441 h 6358758"/>
              <a:gd name="connsiteX4" fmla="*/ 220717 w 4151586"/>
              <a:gd name="connsiteY4" fmla="*/ 1229710 h 6358758"/>
              <a:gd name="connsiteX5" fmla="*/ 430924 w 4151586"/>
              <a:gd name="connsiteY5" fmla="*/ 1629103 h 6358758"/>
              <a:gd name="connsiteX6" fmla="*/ 609600 w 4151586"/>
              <a:gd name="connsiteY6" fmla="*/ 1839310 h 6358758"/>
              <a:gd name="connsiteX7" fmla="*/ 504496 w 4151586"/>
              <a:gd name="connsiteY7" fmla="*/ 2049517 h 6358758"/>
              <a:gd name="connsiteX8" fmla="*/ 767255 w 4151586"/>
              <a:gd name="connsiteY8" fmla="*/ 2102069 h 6358758"/>
              <a:gd name="connsiteX9" fmla="*/ 956441 w 4151586"/>
              <a:gd name="connsiteY9" fmla="*/ 1807779 h 6358758"/>
              <a:gd name="connsiteX10" fmla="*/ 893379 w 4151586"/>
              <a:gd name="connsiteY10" fmla="*/ 1387365 h 6358758"/>
              <a:gd name="connsiteX11" fmla="*/ 809296 w 4151586"/>
              <a:gd name="connsiteY11" fmla="*/ 1187669 h 6358758"/>
              <a:gd name="connsiteX12" fmla="*/ 987972 w 4151586"/>
              <a:gd name="connsiteY12" fmla="*/ 1145627 h 6358758"/>
              <a:gd name="connsiteX13" fmla="*/ 1156138 w 4151586"/>
              <a:gd name="connsiteY13" fmla="*/ 1618593 h 6358758"/>
              <a:gd name="connsiteX14" fmla="*/ 1187669 w 4151586"/>
              <a:gd name="connsiteY14" fmla="*/ 2028496 h 6358758"/>
              <a:gd name="connsiteX15" fmla="*/ 1135117 w 4151586"/>
              <a:gd name="connsiteY15" fmla="*/ 2501462 h 6358758"/>
              <a:gd name="connsiteX16" fmla="*/ 599089 w 4151586"/>
              <a:gd name="connsiteY16" fmla="*/ 3699641 h 6358758"/>
              <a:gd name="connsiteX17" fmla="*/ 609600 w 4151586"/>
              <a:gd name="connsiteY17" fmla="*/ 3804745 h 6358758"/>
              <a:gd name="connsiteX18" fmla="*/ 620110 w 4151586"/>
              <a:gd name="connsiteY18" fmla="*/ 3878317 h 6358758"/>
              <a:gd name="connsiteX19" fmla="*/ 620110 w 4151586"/>
              <a:gd name="connsiteY19" fmla="*/ 4004441 h 6358758"/>
              <a:gd name="connsiteX20" fmla="*/ 399393 w 4151586"/>
              <a:gd name="connsiteY20" fmla="*/ 4162096 h 6358758"/>
              <a:gd name="connsiteX21" fmla="*/ 346841 w 4151586"/>
              <a:gd name="connsiteY21" fmla="*/ 4708634 h 6358758"/>
              <a:gd name="connsiteX22" fmla="*/ 136634 w 4151586"/>
              <a:gd name="connsiteY22" fmla="*/ 5276193 h 6358758"/>
              <a:gd name="connsiteX23" fmla="*/ 31531 w 4151586"/>
              <a:gd name="connsiteY23" fmla="*/ 5602014 h 6358758"/>
              <a:gd name="connsiteX24" fmla="*/ 0 w 4151586"/>
              <a:gd name="connsiteY24" fmla="*/ 5927834 h 6358758"/>
              <a:gd name="connsiteX25" fmla="*/ 52551 w 4151586"/>
              <a:gd name="connsiteY25" fmla="*/ 6096000 h 6358758"/>
              <a:gd name="connsiteX26" fmla="*/ 620111 w 4151586"/>
              <a:gd name="connsiteY26" fmla="*/ 5770179 h 6358758"/>
              <a:gd name="connsiteX27" fmla="*/ 840827 w 4151586"/>
              <a:gd name="connsiteY27" fmla="*/ 6085489 h 6358758"/>
              <a:gd name="connsiteX28" fmla="*/ 777765 w 4151586"/>
              <a:gd name="connsiteY28" fmla="*/ 5549462 h 6358758"/>
              <a:gd name="connsiteX29" fmla="*/ 903889 w 4151586"/>
              <a:gd name="connsiteY29" fmla="*/ 5255172 h 6358758"/>
              <a:gd name="connsiteX30" fmla="*/ 893379 w 4151586"/>
              <a:gd name="connsiteY30" fmla="*/ 4708634 h 6358758"/>
              <a:gd name="connsiteX31" fmla="*/ 1019503 w 4151586"/>
              <a:gd name="connsiteY31" fmla="*/ 4593020 h 6358758"/>
              <a:gd name="connsiteX32" fmla="*/ 1030014 w 4151586"/>
              <a:gd name="connsiteY32" fmla="*/ 5307724 h 6358758"/>
              <a:gd name="connsiteX33" fmla="*/ 1103586 w 4151586"/>
              <a:gd name="connsiteY33" fmla="*/ 5412827 h 6358758"/>
              <a:gd name="connsiteX34" fmla="*/ 1219200 w 4151586"/>
              <a:gd name="connsiteY34" fmla="*/ 5896303 h 6358758"/>
              <a:gd name="connsiteX35" fmla="*/ 1471448 w 4151586"/>
              <a:gd name="connsiteY35" fmla="*/ 5969876 h 6358758"/>
              <a:gd name="connsiteX36" fmla="*/ 1629103 w 4151586"/>
              <a:gd name="connsiteY36" fmla="*/ 5538952 h 6358758"/>
              <a:gd name="connsiteX37" fmla="*/ 1734206 w 4151586"/>
              <a:gd name="connsiteY37" fmla="*/ 4813737 h 6358758"/>
              <a:gd name="connsiteX38" fmla="*/ 1828800 w 4151586"/>
              <a:gd name="connsiteY38" fmla="*/ 4487918 h 6358758"/>
              <a:gd name="connsiteX39" fmla="*/ 2207173 w 4151586"/>
              <a:gd name="connsiteY39" fmla="*/ 4540468 h 6358758"/>
              <a:gd name="connsiteX40" fmla="*/ 2354317 w 4151586"/>
              <a:gd name="connsiteY40" fmla="*/ 4845270 h 6358758"/>
              <a:gd name="connsiteX41" fmla="*/ 2364827 w 4151586"/>
              <a:gd name="connsiteY41" fmla="*/ 5433848 h 6358758"/>
              <a:gd name="connsiteX42" fmla="*/ 2396358 w 4151586"/>
              <a:gd name="connsiteY42" fmla="*/ 5864772 h 6358758"/>
              <a:gd name="connsiteX43" fmla="*/ 2490952 w 4151586"/>
              <a:gd name="connsiteY43" fmla="*/ 6095999 h 6358758"/>
              <a:gd name="connsiteX44" fmla="*/ 2627586 w 4151586"/>
              <a:gd name="connsiteY44" fmla="*/ 6222124 h 6358758"/>
              <a:gd name="connsiteX45" fmla="*/ 2795752 w 4151586"/>
              <a:gd name="connsiteY45" fmla="*/ 6243145 h 6358758"/>
              <a:gd name="connsiteX46" fmla="*/ 2900855 w 4151586"/>
              <a:gd name="connsiteY46" fmla="*/ 6264165 h 6358758"/>
              <a:gd name="connsiteX47" fmla="*/ 2911365 w 4151586"/>
              <a:gd name="connsiteY47" fmla="*/ 5822731 h 6358758"/>
              <a:gd name="connsiteX48" fmla="*/ 2816772 w 4151586"/>
              <a:gd name="connsiteY48" fmla="*/ 5559972 h 6358758"/>
              <a:gd name="connsiteX49" fmla="*/ 3026979 w 4151586"/>
              <a:gd name="connsiteY49" fmla="*/ 5318234 h 6358758"/>
              <a:gd name="connsiteX50" fmla="*/ 3058510 w 4151586"/>
              <a:gd name="connsiteY50" fmla="*/ 4897820 h 6358758"/>
              <a:gd name="connsiteX51" fmla="*/ 3111062 w 4151586"/>
              <a:gd name="connsiteY51" fmla="*/ 4666593 h 6358758"/>
              <a:gd name="connsiteX52" fmla="*/ 3342289 w 4151586"/>
              <a:gd name="connsiteY52" fmla="*/ 4855779 h 6358758"/>
              <a:gd name="connsiteX53" fmla="*/ 3205655 w 4151586"/>
              <a:gd name="connsiteY53" fmla="*/ 5402317 h 6358758"/>
              <a:gd name="connsiteX54" fmla="*/ 3100551 w 4151586"/>
              <a:gd name="connsiteY54" fmla="*/ 6011917 h 6358758"/>
              <a:gd name="connsiteX55" fmla="*/ 3090041 w 4151586"/>
              <a:gd name="connsiteY55" fmla="*/ 6264165 h 6358758"/>
              <a:gd name="connsiteX56" fmla="*/ 3268717 w 4151586"/>
              <a:gd name="connsiteY56" fmla="*/ 6306207 h 6358758"/>
              <a:gd name="connsiteX57" fmla="*/ 3689131 w 4151586"/>
              <a:gd name="connsiteY57" fmla="*/ 6358758 h 6358758"/>
              <a:gd name="connsiteX58" fmla="*/ 3888828 w 4151586"/>
              <a:gd name="connsiteY58" fmla="*/ 6274675 h 6358758"/>
              <a:gd name="connsiteX59" fmla="*/ 4046483 w 4151586"/>
              <a:gd name="connsiteY59" fmla="*/ 6085489 h 6358758"/>
              <a:gd name="connsiteX60" fmla="*/ 4151586 w 4151586"/>
              <a:gd name="connsiteY60" fmla="*/ 5307724 h 6358758"/>
              <a:gd name="connsiteX61" fmla="*/ 4088524 w 4151586"/>
              <a:gd name="connsiteY61" fmla="*/ 4624552 h 6358758"/>
              <a:gd name="connsiteX62" fmla="*/ 4078014 w 4151586"/>
              <a:gd name="connsiteY62" fmla="*/ 4309241 h 6358758"/>
              <a:gd name="connsiteX63" fmla="*/ 3804745 w 4151586"/>
              <a:gd name="connsiteY63" fmla="*/ 3993931 h 6358758"/>
              <a:gd name="connsiteX64" fmla="*/ 3594538 w 4151586"/>
              <a:gd name="connsiteY64" fmla="*/ 3174124 h 6358758"/>
              <a:gd name="connsiteX65" fmla="*/ 3415862 w 4151586"/>
              <a:gd name="connsiteY65" fmla="*/ 2680138 h 6358758"/>
              <a:gd name="connsiteX66" fmla="*/ 3226676 w 4151586"/>
              <a:gd name="connsiteY66" fmla="*/ 2427889 h 6358758"/>
              <a:gd name="connsiteX67" fmla="*/ 3048000 w 4151586"/>
              <a:gd name="connsiteY67" fmla="*/ 2060027 h 6358758"/>
              <a:gd name="connsiteX68" fmla="*/ 2900855 w 4151586"/>
              <a:gd name="connsiteY68" fmla="*/ 1818289 h 6358758"/>
              <a:gd name="connsiteX69" fmla="*/ 2963917 w 4151586"/>
              <a:gd name="connsiteY69" fmla="*/ 1418896 h 6358758"/>
              <a:gd name="connsiteX70" fmla="*/ 3026979 w 4151586"/>
              <a:gd name="connsiteY70" fmla="*/ 1324303 h 6358758"/>
              <a:gd name="connsiteX71" fmla="*/ 2995448 w 4151586"/>
              <a:gd name="connsiteY71" fmla="*/ 1671145 h 6358758"/>
              <a:gd name="connsiteX72" fmla="*/ 3153103 w 4151586"/>
              <a:gd name="connsiteY72" fmla="*/ 2133600 h 6358758"/>
              <a:gd name="connsiteX73" fmla="*/ 3699641 w 4151586"/>
              <a:gd name="connsiteY73" fmla="*/ 2154620 h 6358758"/>
              <a:gd name="connsiteX74" fmla="*/ 3804745 w 4151586"/>
              <a:gd name="connsiteY74" fmla="*/ 1965434 h 6358758"/>
              <a:gd name="connsiteX75" fmla="*/ 3573517 w 4151586"/>
              <a:gd name="connsiteY75" fmla="*/ 1734207 h 6358758"/>
              <a:gd name="connsiteX76" fmla="*/ 3794234 w 4151586"/>
              <a:gd name="connsiteY76" fmla="*/ 1355834 h 6358758"/>
              <a:gd name="connsiteX77" fmla="*/ 3731172 w 4151586"/>
              <a:gd name="connsiteY77" fmla="*/ 767255 h 6358758"/>
              <a:gd name="connsiteX78" fmla="*/ 3657600 w 4151586"/>
              <a:gd name="connsiteY78" fmla="*/ 651641 h 6358758"/>
              <a:gd name="connsiteX79" fmla="*/ 3205655 w 4151586"/>
              <a:gd name="connsiteY79" fmla="*/ 420414 h 6358758"/>
              <a:gd name="connsiteX80" fmla="*/ 2953407 w 4151586"/>
              <a:gd name="connsiteY80" fmla="*/ 367862 h 6358758"/>
              <a:gd name="connsiteX81" fmla="*/ 2722179 w 4151586"/>
              <a:gd name="connsiteY81" fmla="*/ 10510 h 6358758"/>
              <a:gd name="connsiteX82" fmla="*/ 2564524 w 4151586"/>
              <a:gd name="connsiteY82" fmla="*/ 0 h 6358758"/>
              <a:gd name="connsiteX83" fmla="*/ 2459420 w 4151586"/>
              <a:gd name="connsiteY83" fmla="*/ 430924 h 6358758"/>
              <a:gd name="connsiteX84" fmla="*/ 2259724 w 4151586"/>
              <a:gd name="connsiteY84" fmla="*/ 630620 h 6358758"/>
              <a:gd name="connsiteX85" fmla="*/ 1965435 w 4151586"/>
              <a:gd name="connsiteY85" fmla="*/ 725214 h 6358758"/>
              <a:gd name="connsiteX86" fmla="*/ 1734207 w 4151586"/>
              <a:gd name="connsiteY86" fmla="*/ 756744 h 6358758"/>
              <a:gd name="connsiteX87" fmla="*/ 1502979 w 4151586"/>
              <a:gd name="connsiteY87" fmla="*/ 546538 h 6358758"/>
              <a:gd name="connsiteX88" fmla="*/ 1345324 w 4151586"/>
              <a:gd name="connsiteY88" fmla="*/ 252247 h 6358758"/>
              <a:gd name="connsiteX89" fmla="*/ 1261241 w 4151586"/>
              <a:gd name="connsiteY89" fmla="*/ 136634 h 6358758"/>
              <a:gd name="connsiteX0" fmla="*/ 1261241 w 4151586"/>
              <a:gd name="connsiteY0" fmla="*/ 136634 h 6358758"/>
              <a:gd name="connsiteX1" fmla="*/ 1072055 w 4151586"/>
              <a:gd name="connsiteY1" fmla="*/ 525517 h 6358758"/>
              <a:gd name="connsiteX2" fmla="*/ 536027 w 4151586"/>
              <a:gd name="connsiteY2" fmla="*/ 672662 h 6358758"/>
              <a:gd name="connsiteX3" fmla="*/ 220717 w 4151586"/>
              <a:gd name="connsiteY3" fmla="*/ 956441 h 6358758"/>
              <a:gd name="connsiteX4" fmla="*/ 220717 w 4151586"/>
              <a:gd name="connsiteY4" fmla="*/ 1229710 h 6358758"/>
              <a:gd name="connsiteX5" fmla="*/ 430924 w 4151586"/>
              <a:gd name="connsiteY5" fmla="*/ 1629103 h 6358758"/>
              <a:gd name="connsiteX6" fmla="*/ 609600 w 4151586"/>
              <a:gd name="connsiteY6" fmla="*/ 1839310 h 6358758"/>
              <a:gd name="connsiteX7" fmla="*/ 504496 w 4151586"/>
              <a:gd name="connsiteY7" fmla="*/ 2049517 h 6358758"/>
              <a:gd name="connsiteX8" fmla="*/ 767255 w 4151586"/>
              <a:gd name="connsiteY8" fmla="*/ 2102069 h 6358758"/>
              <a:gd name="connsiteX9" fmla="*/ 956441 w 4151586"/>
              <a:gd name="connsiteY9" fmla="*/ 1807779 h 6358758"/>
              <a:gd name="connsiteX10" fmla="*/ 893379 w 4151586"/>
              <a:gd name="connsiteY10" fmla="*/ 1387365 h 6358758"/>
              <a:gd name="connsiteX11" fmla="*/ 809296 w 4151586"/>
              <a:gd name="connsiteY11" fmla="*/ 1187669 h 6358758"/>
              <a:gd name="connsiteX12" fmla="*/ 987972 w 4151586"/>
              <a:gd name="connsiteY12" fmla="*/ 1145627 h 6358758"/>
              <a:gd name="connsiteX13" fmla="*/ 1156138 w 4151586"/>
              <a:gd name="connsiteY13" fmla="*/ 1618593 h 6358758"/>
              <a:gd name="connsiteX14" fmla="*/ 1187669 w 4151586"/>
              <a:gd name="connsiteY14" fmla="*/ 2028496 h 6358758"/>
              <a:gd name="connsiteX15" fmla="*/ 1135117 w 4151586"/>
              <a:gd name="connsiteY15" fmla="*/ 2501462 h 6358758"/>
              <a:gd name="connsiteX16" fmla="*/ 599089 w 4151586"/>
              <a:gd name="connsiteY16" fmla="*/ 3699641 h 6358758"/>
              <a:gd name="connsiteX17" fmla="*/ 609600 w 4151586"/>
              <a:gd name="connsiteY17" fmla="*/ 3804745 h 6358758"/>
              <a:gd name="connsiteX18" fmla="*/ 620110 w 4151586"/>
              <a:gd name="connsiteY18" fmla="*/ 3878317 h 6358758"/>
              <a:gd name="connsiteX19" fmla="*/ 620110 w 4151586"/>
              <a:gd name="connsiteY19" fmla="*/ 4004441 h 6358758"/>
              <a:gd name="connsiteX20" fmla="*/ 399393 w 4151586"/>
              <a:gd name="connsiteY20" fmla="*/ 4162096 h 6358758"/>
              <a:gd name="connsiteX21" fmla="*/ 346841 w 4151586"/>
              <a:gd name="connsiteY21" fmla="*/ 4708634 h 6358758"/>
              <a:gd name="connsiteX22" fmla="*/ 136634 w 4151586"/>
              <a:gd name="connsiteY22" fmla="*/ 5276193 h 6358758"/>
              <a:gd name="connsiteX23" fmla="*/ 31531 w 4151586"/>
              <a:gd name="connsiteY23" fmla="*/ 5602014 h 6358758"/>
              <a:gd name="connsiteX24" fmla="*/ 0 w 4151586"/>
              <a:gd name="connsiteY24" fmla="*/ 5927834 h 6358758"/>
              <a:gd name="connsiteX25" fmla="*/ 283779 w 4151586"/>
              <a:gd name="connsiteY25" fmla="*/ 5759669 h 6358758"/>
              <a:gd name="connsiteX26" fmla="*/ 620111 w 4151586"/>
              <a:gd name="connsiteY26" fmla="*/ 5770179 h 6358758"/>
              <a:gd name="connsiteX27" fmla="*/ 840827 w 4151586"/>
              <a:gd name="connsiteY27" fmla="*/ 6085489 h 6358758"/>
              <a:gd name="connsiteX28" fmla="*/ 777765 w 4151586"/>
              <a:gd name="connsiteY28" fmla="*/ 5549462 h 6358758"/>
              <a:gd name="connsiteX29" fmla="*/ 903889 w 4151586"/>
              <a:gd name="connsiteY29" fmla="*/ 5255172 h 6358758"/>
              <a:gd name="connsiteX30" fmla="*/ 893379 w 4151586"/>
              <a:gd name="connsiteY30" fmla="*/ 4708634 h 6358758"/>
              <a:gd name="connsiteX31" fmla="*/ 1019503 w 4151586"/>
              <a:gd name="connsiteY31" fmla="*/ 4593020 h 6358758"/>
              <a:gd name="connsiteX32" fmla="*/ 1030014 w 4151586"/>
              <a:gd name="connsiteY32" fmla="*/ 5307724 h 6358758"/>
              <a:gd name="connsiteX33" fmla="*/ 1103586 w 4151586"/>
              <a:gd name="connsiteY33" fmla="*/ 5412827 h 6358758"/>
              <a:gd name="connsiteX34" fmla="*/ 1219200 w 4151586"/>
              <a:gd name="connsiteY34" fmla="*/ 5896303 h 6358758"/>
              <a:gd name="connsiteX35" fmla="*/ 1471448 w 4151586"/>
              <a:gd name="connsiteY35" fmla="*/ 5969876 h 6358758"/>
              <a:gd name="connsiteX36" fmla="*/ 1629103 w 4151586"/>
              <a:gd name="connsiteY36" fmla="*/ 5538952 h 6358758"/>
              <a:gd name="connsiteX37" fmla="*/ 1734206 w 4151586"/>
              <a:gd name="connsiteY37" fmla="*/ 4813737 h 6358758"/>
              <a:gd name="connsiteX38" fmla="*/ 1828800 w 4151586"/>
              <a:gd name="connsiteY38" fmla="*/ 4487918 h 6358758"/>
              <a:gd name="connsiteX39" fmla="*/ 2207173 w 4151586"/>
              <a:gd name="connsiteY39" fmla="*/ 4540468 h 6358758"/>
              <a:gd name="connsiteX40" fmla="*/ 2354317 w 4151586"/>
              <a:gd name="connsiteY40" fmla="*/ 4845270 h 6358758"/>
              <a:gd name="connsiteX41" fmla="*/ 2364827 w 4151586"/>
              <a:gd name="connsiteY41" fmla="*/ 5433848 h 6358758"/>
              <a:gd name="connsiteX42" fmla="*/ 2396358 w 4151586"/>
              <a:gd name="connsiteY42" fmla="*/ 5864772 h 6358758"/>
              <a:gd name="connsiteX43" fmla="*/ 2490952 w 4151586"/>
              <a:gd name="connsiteY43" fmla="*/ 6095999 h 6358758"/>
              <a:gd name="connsiteX44" fmla="*/ 2627586 w 4151586"/>
              <a:gd name="connsiteY44" fmla="*/ 6222124 h 6358758"/>
              <a:gd name="connsiteX45" fmla="*/ 2795752 w 4151586"/>
              <a:gd name="connsiteY45" fmla="*/ 6243145 h 6358758"/>
              <a:gd name="connsiteX46" fmla="*/ 2900855 w 4151586"/>
              <a:gd name="connsiteY46" fmla="*/ 6264165 h 6358758"/>
              <a:gd name="connsiteX47" fmla="*/ 2911365 w 4151586"/>
              <a:gd name="connsiteY47" fmla="*/ 5822731 h 6358758"/>
              <a:gd name="connsiteX48" fmla="*/ 2816772 w 4151586"/>
              <a:gd name="connsiteY48" fmla="*/ 5559972 h 6358758"/>
              <a:gd name="connsiteX49" fmla="*/ 3026979 w 4151586"/>
              <a:gd name="connsiteY49" fmla="*/ 5318234 h 6358758"/>
              <a:gd name="connsiteX50" fmla="*/ 3058510 w 4151586"/>
              <a:gd name="connsiteY50" fmla="*/ 4897820 h 6358758"/>
              <a:gd name="connsiteX51" fmla="*/ 3111062 w 4151586"/>
              <a:gd name="connsiteY51" fmla="*/ 4666593 h 6358758"/>
              <a:gd name="connsiteX52" fmla="*/ 3342289 w 4151586"/>
              <a:gd name="connsiteY52" fmla="*/ 4855779 h 6358758"/>
              <a:gd name="connsiteX53" fmla="*/ 3205655 w 4151586"/>
              <a:gd name="connsiteY53" fmla="*/ 5402317 h 6358758"/>
              <a:gd name="connsiteX54" fmla="*/ 3100551 w 4151586"/>
              <a:gd name="connsiteY54" fmla="*/ 6011917 h 6358758"/>
              <a:gd name="connsiteX55" fmla="*/ 3090041 w 4151586"/>
              <a:gd name="connsiteY55" fmla="*/ 6264165 h 6358758"/>
              <a:gd name="connsiteX56" fmla="*/ 3268717 w 4151586"/>
              <a:gd name="connsiteY56" fmla="*/ 6306207 h 6358758"/>
              <a:gd name="connsiteX57" fmla="*/ 3689131 w 4151586"/>
              <a:gd name="connsiteY57" fmla="*/ 6358758 h 6358758"/>
              <a:gd name="connsiteX58" fmla="*/ 3888828 w 4151586"/>
              <a:gd name="connsiteY58" fmla="*/ 6274675 h 6358758"/>
              <a:gd name="connsiteX59" fmla="*/ 4046483 w 4151586"/>
              <a:gd name="connsiteY59" fmla="*/ 6085489 h 6358758"/>
              <a:gd name="connsiteX60" fmla="*/ 4151586 w 4151586"/>
              <a:gd name="connsiteY60" fmla="*/ 5307724 h 6358758"/>
              <a:gd name="connsiteX61" fmla="*/ 4088524 w 4151586"/>
              <a:gd name="connsiteY61" fmla="*/ 4624552 h 6358758"/>
              <a:gd name="connsiteX62" fmla="*/ 4078014 w 4151586"/>
              <a:gd name="connsiteY62" fmla="*/ 4309241 h 6358758"/>
              <a:gd name="connsiteX63" fmla="*/ 3804745 w 4151586"/>
              <a:gd name="connsiteY63" fmla="*/ 3993931 h 6358758"/>
              <a:gd name="connsiteX64" fmla="*/ 3594538 w 4151586"/>
              <a:gd name="connsiteY64" fmla="*/ 3174124 h 6358758"/>
              <a:gd name="connsiteX65" fmla="*/ 3415862 w 4151586"/>
              <a:gd name="connsiteY65" fmla="*/ 2680138 h 6358758"/>
              <a:gd name="connsiteX66" fmla="*/ 3226676 w 4151586"/>
              <a:gd name="connsiteY66" fmla="*/ 2427889 h 6358758"/>
              <a:gd name="connsiteX67" fmla="*/ 3048000 w 4151586"/>
              <a:gd name="connsiteY67" fmla="*/ 2060027 h 6358758"/>
              <a:gd name="connsiteX68" fmla="*/ 2900855 w 4151586"/>
              <a:gd name="connsiteY68" fmla="*/ 1818289 h 6358758"/>
              <a:gd name="connsiteX69" fmla="*/ 2963917 w 4151586"/>
              <a:gd name="connsiteY69" fmla="*/ 1418896 h 6358758"/>
              <a:gd name="connsiteX70" fmla="*/ 3026979 w 4151586"/>
              <a:gd name="connsiteY70" fmla="*/ 1324303 h 6358758"/>
              <a:gd name="connsiteX71" fmla="*/ 2995448 w 4151586"/>
              <a:gd name="connsiteY71" fmla="*/ 1671145 h 6358758"/>
              <a:gd name="connsiteX72" fmla="*/ 3153103 w 4151586"/>
              <a:gd name="connsiteY72" fmla="*/ 2133600 h 6358758"/>
              <a:gd name="connsiteX73" fmla="*/ 3699641 w 4151586"/>
              <a:gd name="connsiteY73" fmla="*/ 2154620 h 6358758"/>
              <a:gd name="connsiteX74" fmla="*/ 3804745 w 4151586"/>
              <a:gd name="connsiteY74" fmla="*/ 1965434 h 6358758"/>
              <a:gd name="connsiteX75" fmla="*/ 3573517 w 4151586"/>
              <a:gd name="connsiteY75" fmla="*/ 1734207 h 6358758"/>
              <a:gd name="connsiteX76" fmla="*/ 3794234 w 4151586"/>
              <a:gd name="connsiteY76" fmla="*/ 1355834 h 6358758"/>
              <a:gd name="connsiteX77" fmla="*/ 3731172 w 4151586"/>
              <a:gd name="connsiteY77" fmla="*/ 767255 h 6358758"/>
              <a:gd name="connsiteX78" fmla="*/ 3657600 w 4151586"/>
              <a:gd name="connsiteY78" fmla="*/ 651641 h 6358758"/>
              <a:gd name="connsiteX79" fmla="*/ 3205655 w 4151586"/>
              <a:gd name="connsiteY79" fmla="*/ 420414 h 6358758"/>
              <a:gd name="connsiteX80" fmla="*/ 2953407 w 4151586"/>
              <a:gd name="connsiteY80" fmla="*/ 367862 h 6358758"/>
              <a:gd name="connsiteX81" fmla="*/ 2722179 w 4151586"/>
              <a:gd name="connsiteY81" fmla="*/ 10510 h 6358758"/>
              <a:gd name="connsiteX82" fmla="*/ 2564524 w 4151586"/>
              <a:gd name="connsiteY82" fmla="*/ 0 h 6358758"/>
              <a:gd name="connsiteX83" fmla="*/ 2459420 w 4151586"/>
              <a:gd name="connsiteY83" fmla="*/ 430924 h 6358758"/>
              <a:gd name="connsiteX84" fmla="*/ 2259724 w 4151586"/>
              <a:gd name="connsiteY84" fmla="*/ 630620 h 6358758"/>
              <a:gd name="connsiteX85" fmla="*/ 1965435 w 4151586"/>
              <a:gd name="connsiteY85" fmla="*/ 725214 h 6358758"/>
              <a:gd name="connsiteX86" fmla="*/ 1734207 w 4151586"/>
              <a:gd name="connsiteY86" fmla="*/ 756744 h 6358758"/>
              <a:gd name="connsiteX87" fmla="*/ 1502979 w 4151586"/>
              <a:gd name="connsiteY87" fmla="*/ 546538 h 6358758"/>
              <a:gd name="connsiteX88" fmla="*/ 1345324 w 4151586"/>
              <a:gd name="connsiteY88" fmla="*/ 252247 h 6358758"/>
              <a:gd name="connsiteX89" fmla="*/ 1261241 w 4151586"/>
              <a:gd name="connsiteY89" fmla="*/ 136634 h 6358758"/>
              <a:gd name="connsiteX0" fmla="*/ 1229710 w 4120055"/>
              <a:gd name="connsiteY0" fmla="*/ 136634 h 6358758"/>
              <a:gd name="connsiteX1" fmla="*/ 1040524 w 4120055"/>
              <a:gd name="connsiteY1" fmla="*/ 525517 h 6358758"/>
              <a:gd name="connsiteX2" fmla="*/ 504496 w 4120055"/>
              <a:gd name="connsiteY2" fmla="*/ 672662 h 6358758"/>
              <a:gd name="connsiteX3" fmla="*/ 189186 w 4120055"/>
              <a:gd name="connsiteY3" fmla="*/ 956441 h 6358758"/>
              <a:gd name="connsiteX4" fmla="*/ 189186 w 4120055"/>
              <a:gd name="connsiteY4" fmla="*/ 1229710 h 6358758"/>
              <a:gd name="connsiteX5" fmla="*/ 399393 w 4120055"/>
              <a:gd name="connsiteY5" fmla="*/ 1629103 h 6358758"/>
              <a:gd name="connsiteX6" fmla="*/ 578069 w 4120055"/>
              <a:gd name="connsiteY6" fmla="*/ 1839310 h 6358758"/>
              <a:gd name="connsiteX7" fmla="*/ 472965 w 4120055"/>
              <a:gd name="connsiteY7" fmla="*/ 2049517 h 6358758"/>
              <a:gd name="connsiteX8" fmla="*/ 735724 w 4120055"/>
              <a:gd name="connsiteY8" fmla="*/ 2102069 h 6358758"/>
              <a:gd name="connsiteX9" fmla="*/ 924910 w 4120055"/>
              <a:gd name="connsiteY9" fmla="*/ 1807779 h 6358758"/>
              <a:gd name="connsiteX10" fmla="*/ 861848 w 4120055"/>
              <a:gd name="connsiteY10" fmla="*/ 1387365 h 6358758"/>
              <a:gd name="connsiteX11" fmla="*/ 777765 w 4120055"/>
              <a:gd name="connsiteY11" fmla="*/ 1187669 h 6358758"/>
              <a:gd name="connsiteX12" fmla="*/ 956441 w 4120055"/>
              <a:gd name="connsiteY12" fmla="*/ 1145627 h 6358758"/>
              <a:gd name="connsiteX13" fmla="*/ 1124607 w 4120055"/>
              <a:gd name="connsiteY13" fmla="*/ 1618593 h 6358758"/>
              <a:gd name="connsiteX14" fmla="*/ 1156138 w 4120055"/>
              <a:gd name="connsiteY14" fmla="*/ 2028496 h 6358758"/>
              <a:gd name="connsiteX15" fmla="*/ 1103586 w 4120055"/>
              <a:gd name="connsiteY15" fmla="*/ 2501462 h 6358758"/>
              <a:gd name="connsiteX16" fmla="*/ 567558 w 4120055"/>
              <a:gd name="connsiteY16" fmla="*/ 3699641 h 6358758"/>
              <a:gd name="connsiteX17" fmla="*/ 578069 w 4120055"/>
              <a:gd name="connsiteY17" fmla="*/ 3804745 h 6358758"/>
              <a:gd name="connsiteX18" fmla="*/ 588579 w 4120055"/>
              <a:gd name="connsiteY18" fmla="*/ 3878317 h 6358758"/>
              <a:gd name="connsiteX19" fmla="*/ 588579 w 4120055"/>
              <a:gd name="connsiteY19" fmla="*/ 4004441 h 6358758"/>
              <a:gd name="connsiteX20" fmla="*/ 367862 w 4120055"/>
              <a:gd name="connsiteY20" fmla="*/ 4162096 h 6358758"/>
              <a:gd name="connsiteX21" fmla="*/ 315310 w 4120055"/>
              <a:gd name="connsiteY21" fmla="*/ 4708634 h 6358758"/>
              <a:gd name="connsiteX22" fmla="*/ 105103 w 4120055"/>
              <a:gd name="connsiteY22" fmla="*/ 5276193 h 6358758"/>
              <a:gd name="connsiteX23" fmla="*/ 0 w 4120055"/>
              <a:gd name="connsiteY23" fmla="*/ 5602014 h 6358758"/>
              <a:gd name="connsiteX24" fmla="*/ 178676 w 4120055"/>
              <a:gd name="connsiteY24" fmla="*/ 5644054 h 6358758"/>
              <a:gd name="connsiteX25" fmla="*/ 252248 w 4120055"/>
              <a:gd name="connsiteY25" fmla="*/ 5759669 h 6358758"/>
              <a:gd name="connsiteX26" fmla="*/ 588580 w 4120055"/>
              <a:gd name="connsiteY26" fmla="*/ 5770179 h 6358758"/>
              <a:gd name="connsiteX27" fmla="*/ 809296 w 4120055"/>
              <a:gd name="connsiteY27" fmla="*/ 6085489 h 6358758"/>
              <a:gd name="connsiteX28" fmla="*/ 746234 w 4120055"/>
              <a:gd name="connsiteY28" fmla="*/ 5549462 h 6358758"/>
              <a:gd name="connsiteX29" fmla="*/ 872358 w 4120055"/>
              <a:gd name="connsiteY29" fmla="*/ 5255172 h 6358758"/>
              <a:gd name="connsiteX30" fmla="*/ 861848 w 4120055"/>
              <a:gd name="connsiteY30" fmla="*/ 4708634 h 6358758"/>
              <a:gd name="connsiteX31" fmla="*/ 987972 w 4120055"/>
              <a:gd name="connsiteY31" fmla="*/ 4593020 h 6358758"/>
              <a:gd name="connsiteX32" fmla="*/ 998483 w 4120055"/>
              <a:gd name="connsiteY32" fmla="*/ 5307724 h 6358758"/>
              <a:gd name="connsiteX33" fmla="*/ 1072055 w 4120055"/>
              <a:gd name="connsiteY33" fmla="*/ 5412827 h 6358758"/>
              <a:gd name="connsiteX34" fmla="*/ 1187669 w 4120055"/>
              <a:gd name="connsiteY34" fmla="*/ 5896303 h 6358758"/>
              <a:gd name="connsiteX35" fmla="*/ 1439917 w 4120055"/>
              <a:gd name="connsiteY35" fmla="*/ 5969876 h 6358758"/>
              <a:gd name="connsiteX36" fmla="*/ 1597572 w 4120055"/>
              <a:gd name="connsiteY36" fmla="*/ 5538952 h 6358758"/>
              <a:gd name="connsiteX37" fmla="*/ 1702675 w 4120055"/>
              <a:gd name="connsiteY37" fmla="*/ 4813737 h 6358758"/>
              <a:gd name="connsiteX38" fmla="*/ 1797269 w 4120055"/>
              <a:gd name="connsiteY38" fmla="*/ 4487918 h 6358758"/>
              <a:gd name="connsiteX39" fmla="*/ 2175642 w 4120055"/>
              <a:gd name="connsiteY39" fmla="*/ 4540468 h 6358758"/>
              <a:gd name="connsiteX40" fmla="*/ 2322786 w 4120055"/>
              <a:gd name="connsiteY40" fmla="*/ 4845270 h 6358758"/>
              <a:gd name="connsiteX41" fmla="*/ 2333296 w 4120055"/>
              <a:gd name="connsiteY41" fmla="*/ 5433848 h 6358758"/>
              <a:gd name="connsiteX42" fmla="*/ 2364827 w 4120055"/>
              <a:gd name="connsiteY42" fmla="*/ 5864772 h 6358758"/>
              <a:gd name="connsiteX43" fmla="*/ 2459421 w 4120055"/>
              <a:gd name="connsiteY43" fmla="*/ 6095999 h 6358758"/>
              <a:gd name="connsiteX44" fmla="*/ 2596055 w 4120055"/>
              <a:gd name="connsiteY44" fmla="*/ 6222124 h 6358758"/>
              <a:gd name="connsiteX45" fmla="*/ 2764221 w 4120055"/>
              <a:gd name="connsiteY45" fmla="*/ 6243145 h 6358758"/>
              <a:gd name="connsiteX46" fmla="*/ 2869324 w 4120055"/>
              <a:gd name="connsiteY46" fmla="*/ 6264165 h 6358758"/>
              <a:gd name="connsiteX47" fmla="*/ 2879834 w 4120055"/>
              <a:gd name="connsiteY47" fmla="*/ 5822731 h 6358758"/>
              <a:gd name="connsiteX48" fmla="*/ 2785241 w 4120055"/>
              <a:gd name="connsiteY48" fmla="*/ 5559972 h 6358758"/>
              <a:gd name="connsiteX49" fmla="*/ 2995448 w 4120055"/>
              <a:gd name="connsiteY49" fmla="*/ 5318234 h 6358758"/>
              <a:gd name="connsiteX50" fmla="*/ 3026979 w 4120055"/>
              <a:gd name="connsiteY50" fmla="*/ 4897820 h 6358758"/>
              <a:gd name="connsiteX51" fmla="*/ 3079531 w 4120055"/>
              <a:gd name="connsiteY51" fmla="*/ 4666593 h 6358758"/>
              <a:gd name="connsiteX52" fmla="*/ 3310758 w 4120055"/>
              <a:gd name="connsiteY52" fmla="*/ 4855779 h 6358758"/>
              <a:gd name="connsiteX53" fmla="*/ 3174124 w 4120055"/>
              <a:gd name="connsiteY53" fmla="*/ 5402317 h 6358758"/>
              <a:gd name="connsiteX54" fmla="*/ 3069020 w 4120055"/>
              <a:gd name="connsiteY54" fmla="*/ 6011917 h 6358758"/>
              <a:gd name="connsiteX55" fmla="*/ 3058510 w 4120055"/>
              <a:gd name="connsiteY55" fmla="*/ 6264165 h 6358758"/>
              <a:gd name="connsiteX56" fmla="*/ 3237186 w 4120055"/>
              <a:gd name="connsiteY56" fmla="*/ 6306207 h 6358758"/>
              <a:gd name="connsiteX57" fmla="*/ 3657600 w 4120055"/>
              <a:gd name="connsiteY57" fmla="*/ 6358758 h 6358758"/>
              <a:gd name="connsiteX58" fmla="*/ 3857297 w 4120055"/>
              <a:gd name="connsiteY58" fmla="*/ 6274675 h 6358758"/>
              <a:gd name="connsiteX59" fmla="*/ 4014952 w 4120055"/>
              <a:gd name="connsiteY59" fmla="*/ 6085489 h 6358758"/>
              <a:gd name="connsiteX60" fmla="*/ 4120055 w 4120055"/>
              <a:gd name="connsiteY60" fmla="*/ 5307724 h 6358758"/>
              <a:gd name="connsiteX61" fmla="*/ 4056993 w 4120055"/>
              <a:gd name="connsiteY61" fmla="*/ 4624552 h 6358758"/>
              <a:gd name="connsiteX62" fmla="*/ 4046483 w 4120055"/>
              <a:gd name="connsiteY62" fmla="*/ 4309241 h 6358758"/>
              <a:gd name="connsiteX63" fmla="*/ 3773214 w 4120055"/>
              <a:gd name="connsiteY63" fmla="*/ 3993931 h 6358758"/>
              <a:gd name="connsiteX64" fmla="*/ 3563007 w 4120055"/>
              <a:gd name="connsiteY64" fmla="*/ 3174124 h 6358758"/>
              <a:gd name="connsiteX65" fmla="*/ 3384331 w 4120055"/>
              <a:gd name="connsiteY65" fmla="*/ 2680138 h 6358758"/>
              <a:gd name="connsiteX66" fmla="*/ 3195145 w 4120055"/>
              <a:gd name="connsiteY66" fmla="*/ 2427889 h 6358758"/>
              <a:gd name="connsiteX67" fmla="*/ 3016469 w 4120055"/>
              <a:gd name="connsiteY67" fmla="*/ 2060027 h 6358758"/>
              <a:gd name="connsiteX68" fmla="*/ 2869324 w 4120055"/>
              <a:gd name="connsiteY68" fmla="*/ 1818289 h 6358758"/>
              <a:gd name="connsiteX69" fmla="*/ 2932386 w 4120055"/>
              <a:gd name="connsiteY69" fmla="*/ 1418896 h 6358758"/>
              <a:gd name="connsiteX70" fmla="*/ 2995448 w 4120055"/>
              <a:gd name="connsiteY70" fmla="*/ 1324303 h 6358758"/>
              <a:gd name="connsiteX71" fmla="*/ 2963917 w 4120055"/>
              <a:gd name="connsiteY71" fmla="*/ 1671145 h 6358758"/>
              <a:gd name="connsiteX72" fmla="*/ 3121572 w 4120055"/>
              <a:gd name="connsiteY72" fmla="*/ 2133600 h 6358758"/>
              <a:gd name="connsiteX73" fmla="*/ 3668110 w 4120055"/>
              <a:gd name="connsiteY73" fmla="*/ 2154620 h 6358758"/>
              <a:gd name="connsiteX74" fmla="*/ 3773214 w 4120055"/>
              <a:gd name="connsiteY74" fmla="*/ 1965434 h 6358758"/>
              <a:gd name="connsiteX75" fmla="*/ 3541986 w 4120055"/>
              <a:gd name="connsiteY75" fmla="*/ 1734207 h 6358758"/>
              <a:gd name="connsiteX76" fmla="*/ 3762703 w 4120055"/>
              <a:gd name="connsiteY76" fmla="*/ 1355834 h 6358758"/>
              <a:gd name="connsiteX77" fmla="*/ 3699641 w 4120055"/>
              <a:gd name="connsiteY77" fmla="*/ 767255 h 6358758"/>
              <a:gd name="connsiteX78" fmla="*/ 3626069 w 4120055"/>
              <a:gd name="connsiteY78" fmla="*/ 651641 h 6358758"/>
              <a:gd name="connsiteX79" fmla="*/ 3174124 w 4120055"/>
              <a:gd name="connsiteY79" fmla="*/ 420414 h 6358758"/>
              <a:gd name="connsiteX80" fmla="*/ 2921876 w 4120055"/>
              <a:gd name="connsiteY80" fmla="*/ 367862 h 6358758"/>
              <a:gd name="connsiteX81" fmla="*/ 2690648 w 4120055"/>
              <a:gd name="connsiteY81" fmla="*/ 10510 h 6358758"/>
              <a:gd name="connsiteX82" fmla="*/ 2532993 w 4120055"/>
              <a:gd name="connsiteY82" fmla="*/ 0 h 6358758"/>
              <a:gd name="connsiteX83" fmla="*/ 2427889 w 4120055"/>
              <a:gd name="connsiteY83" fmla="*/ 430924 h 6358758"/>
              <a:gd name="connsiteX84" fmla="*/ 2228193 w 4120055"/>
              <a:gd name="connsiteY84" fmla="*/ 630620 h 6358758"/>
              <a:gd name="connsiteX85" fmla="*/ 1933904 w 4120055"/>
              <a:gd name="connsiteY85" fmla="*/ 725214 h 6358758"/>
              <a:gd name="connsiteX86" fmla="*/ 1702676 w 4120055"/>
              <a:gd name="connsiteY86" fmla="*/ 756744 h 6358758"/>
              <a:gd name="connsiteX87" fmla="*/ 1471448 w 4120055"/>
              <a:gd name="connsiteY87" fmla="*/ 546538 h 6358758"/>
              <a:gd name="connsiteX88" fmla="*/ 1313793 w 4120055"/>
              <a:gd name="connsiteY88" fmla="*/ 252247 h 6358758"/>
              <a:gd name="connsiteX89" fmla="*/ 1229710 w 412005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88276 w 4099035"/>
              <a:gd name="connsiteY27" fmla="*/ 6085489 h 6358758"/>
              <a:gd name="connsiteX28" fmla="*/ 725214 w 4099035"/>
              <a:gd name="connsiteY28" fmla="*/ 5549462 h 6358758"/>
              <a:gd name="connsiteX29" fmla="*/ 851338 w 4099035"/>
              <a:gd name="connsiteY29" fmla="*/ 5255172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66649 w 4099035"/>
              <a:gd name="connsiteY34" fmla="*/ 5896303 h 6358758"/>
              <a:gd name="connsiteX35" fmla="*/ 1418897 w 4099035"/>
              <a:gd name="connsiteY35" fmla="*/ 5969876 h 6358758"/>
              <a:gd name="connsiteX36" fmla="*/ 1576552 w 4099035"/>
              <a:gd name="connsiteY36" fmla="*/ 5538952 h 6358758"/>
              <a:gd name="connsiteX37" fmla="*/ 1681655 w 4099035"/>
              <a:gd name="connsiteY37" fmla="*/ 4813737 h 6358758"/>
              <a:gd name="connsiteX38" fmla="*/ 1776249 w 4099035"/>
              <a:gd name="connsiteY38" fmla="*/ 4487918 h 6358758"/>
              <a:gd name="connsiteX39" fmla="*/ 2154622 w 4099035"/>
              <a:gd name="connsiteY39" fmla="*/ 4540468 h 6358758"/>
              <a:gd name="connsiteX40" fmla="*/ 2301766 w 4099035"/>
              <a:gd name="connsiteY40" fmla="*/ 4845270 h 6358758"/>
              <a:gd name="connsiteX41" fmla="*/ 2312276 w 4099035"/>
              <a:gd name="connsiteY41" fmla="*/ 5433848 h 6358758"/>
              <a:gd name="connsiteX42" fmla="*/ 2343807 w 4099035"/>
              <a:gd name="connsiteY42" fmla="*/ 5864772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851338 w 4099035"/>
              <a:gd name="connsiteY29" fmla="*/ 5255172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66649 w 4099035"/>
              <a:gd name="connsiteY34" fmla="*/ 5896303 h 6358758"/>
              <a:gd name="connsiteX35" fmla="*/ 1418897 w 4099035"/>
              <a:gd name="connsiteY35" fmla="*/ 5969876 h 6358758"/>
              <a:gd name="connsiteX36" fmla="*/ 1576552 w 4099035"/>
              <a:gd name="connsiteY36" fmla="*/ 5538952 h 6358758"/>
              <a:gd name="connsiteX37" fmla="*/ 1681655 w 4099035"/>
              <a:gd name="connsiteY37" fmla="*/ 4813737 h 6358758"/>
              <a:gd name="connsiteX38" fmla="*/ 1776249 w 4099035"/>
              <a:gd name="connsiteY38" fmla="*/ 4487918 h 6358758"/>
              <a:gd name="connsiteX39" fmla="*/ 2154622 w 4099035"/>
              <a:gd name="connsiteY39" fmla="*/ 4540468 h 6358758"/>
              <a:gd name="connsiteX40" fmla="*/ 2301766 w 4099035"/>
              <a:gd name="connsiteY40" fmla="*/ 4845270 h 6358758"/>
              <a:gd name="connsiteX41" fmla="*/ 2312276 w 4099035"/>
              <a:gd name="connsiteY41" fmla="*/ 5433848 h 6358758"/>
              <a:gd name="connsiteX42" fmla="*/ 2343807 w 4099035"/>
              <a:gd name="connsiteY42" fmla="*/ 5864772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66649 w 4099035"/>
              <a:gd name="connsiteY34" fmla="*/ 5896303 h 6358758"/>
              <a:gd name="connsiteX35" fmla="*/ 1418897 w 4099035"/>
              <a:gd name="connsiteY35" fmla="*/ 5969876 h 6358758"/>
              <a:gd name="connsiteX36" fmla="*/ 1576552 w 4099035"/>
              <a:gd name="connsiteY36" fmla="*/ 5538952 h 6358758"/>
              <a:gd name="connsiteX37" fmla="*/ 1681655 w 4099035"/>
              <a:gd name="connsiteY37" fmla="*/ 4813737 h 6358758"/>
              <a:gd name="connsiteX38" fmla="*/ 1776249 w 4099035"/>
              <a:gd name="connsiteY38" fmla="*/ 4487918 h 6358758"/>
              <a:gd name="connsiteX39" fmla="*/ 2154622 w 4099035"/>
              <a:gd name="connsiteY39" fmla="*/ 4540468 h 6358758"/>
              <a:gd name="connsiteX40" fmla="*/ 2301766 w 4099035"/>
              <a:gd name="connsiteY40" fmla="*/ 4845270 h 6358758"/>
              <a:gd name="connsiteX41" fmla="*/ 2312276 w 4099035"/>
              <a:gd name="connsiteY41" fmla="*/ 5433848 h 6358758"/>
              <a:gd name="connsiteX42" fmla="*/ 2343807 w 4099035"/>
              <a:gd name="connsiteY42" fmla="*/ 5864772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18897 w 4099035"/>
              <a:gd name="connsiteY35" fmla="*/ 5969876 h 6358758"/>
              <a:gd name="connsiteX36" fmla="*/ 1576552 w 4099035"/>
              <a:gd name="connsiteY36" fmla="*/ 5538952 h 6358758"/>
              <a:gd name="connsiteX37" fmla="*/ 1681655 w 4099035"/>
              <a:gd name="connsiteY37" fmla="*/ 4813737 h 6358758"/>
              <a:gd name="connsiteX38" fmla="*/ 1776249 w 4099035"/>
              <a:gd name="connsiteY38" fmla="*/ 4487918 h 6358758"/>
              <a:gd name="connsiteX39" fmla="*/ 2154622 w 4099035"/>
              <a:gd name="connsiteY39" fmla="*/ 4540468 h 6358758"/>
              <a:gd name="connsiteX40" fmla="*/ 2301766 w 4099035"/>
              <a:gd name="connsiteY40" fmla="*/ 4845270 h 6358758"/>
              <a:gd name="connsiteX41" fmla="*/ 2312276 w 4099035"/>
              <a:gd name="connsiteY41" fmla="*/ 5433848 h 6358758"/>
              <a:gd name="connsiteX42" fmla="*/ 2343807 w 4099035"/>
              <a:gd name="connsiteY42" fmla="*/ 5864772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76552 w 4099035"/>
              <a:gd name="connsiteY36" fmla="*/ 5538952 h 6358758"/>
              <a:gd name="connsiteX37" fmla="*/ 1681655 w 4099035"/>
              <a:gd name="connsiteY37" fmla="*/ 4813737 h 6358758"/>
              <a:gd name="connsiteX38" fmla="*/ 1776249 w 4099035"/>
              <a:gd name="connsiteY38" fmla="*/ 4487918 h 6358758"/>
              <a:gd name="connsiteX39" fmla="*/ 2154622 w 4099035"/>
              <a:gd name="connsiteY39" fmla="*/ 4540468 h 6358758"/>
              <a:gd name="connsiteX40" fmla="*/ 2301766 w 4099035"/>
              <a:gd name="connsiteY40" fmla="*/ 4845270 h 6358758"/>
              <a:gd name="connsiteX41" fmla="*/ 2312276 w 4099035"/>
              <a:gd name="connsiteY41" fmla="*/ 5433848 h 6358758"/>
              <a:gd name="connsiteX42" fmla="*/ 2343807 w 4099035"/>
              <a:gd name="connsiteY42" fmla="*/ 5864772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81655 w 4099035"/>
              <a:gd name="connsiteY37" fmla="*/ 4813737 h 6358758"/>
              <a:gd name="connsiteX38" fmla="*/ 1776249 w 4099035"/>
              <a:gd name="connsiteY38" fmla="*/ 4487918 h 6358758"/>
              <a:gd name="connsiteX39" fmla="*/ 2154622 w 4099035"/>
              <a:gd name="connsiteY39" fmla="*/ 4540468 h 6358758"/>
              <a:gd name="connsiteX40" fmla="*/ 2301766 w 4099035"/>
              <a:gd name="connsiteY40" fmla="*/ 4845270 h 6358758"/>
              <a:gd name="connsiteX41" fmla="*/ 2312276 w 4099035"/>
              <a:gd name="connsiteY41" fmla="*/ 5433848 h 6358758"/>
              <a:gd name="connsiteX42" fmla="*/ 2343807 w 4099035"/>
              <a:gd name="connsiteY42" fmla="*/ 5864772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487918 h 6358758"/>
              <a:gd name="connsiteX39" fmla="*/ 2154622 w 4099035"/>
              <a:gd name="connsiteY39" fmla="*/ 4540468 h 6358758"/>
              <a:gd name="connsiteX40" fmla="*/ 2301766 w 4099035"/>
              <a:gd name="connsiteY40" fmla="*/ 4845270 h 6358758"/>
              <a:gd name="connsiteX41" fmla="*/ 2312276 w 4099035"/>
              <a:gd name="connsiteY41" fmla="*/ 5433848 h 6358758"/>
              <a:gd name="connsiteX42" fmla="*/ 2343807 w 4099035"/>
              <a:gd name="connsiteY42" fmla="*/ 5864772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309242 h 6358758"/>
              <a:gd name="connsiteX39" fmla="*/ 2154622 w 4099035"/>
              <a:gd name="connsiteY39" fmla="*/ 4540468 h 6358758"/>
              <a:gd name="connsiteX40" fmla="*/ 2301766 w 4099035"/>
              <a:gd name="connsiteY40" fmla="*/ 4845270 h 6358758"/>
              <a:gd name="connsiteX41" fmla="*/ 2312276 w 4099035"/>
              <a:gd name="connsiteY41" fmla="*/ 5433848 h 6358758"/>
              <a:gd name="connsiteX42" fmla="*/ 2343807 w 4099035"/>
              <a:gd name="connsiteY42" fmla="*/ 5864772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309242 h 6358758"/>
              <a:gd name="connsiteX39" fmla="*/ 2154622 w 4099035"/>
              <a:gd name="connsiteY39" fmla="*/ 4424854 h 6358758"/>
              <a:gd name="connsiteX40" fmla="*/ 2301766 w 4099035"/>
              <a:gd name="connsiteY40" fmla="*/ 4845270 h 6358758"/>
              <a:gd name="connsiteX41" fmla="*/ 2312276 w 4099035"/>
              <a:gd name="connsiteY41" fmla="*/ 5433848 h 6358758"/>
              <a:gd name="connsiteX42" fmla="*/ 2343807 w 4099035"/>
              <a:gd name="connsiteY42" fmla="*/ 5864772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309242 h 6358758"/>
              <a:gd name="connsiteX39" fmla="*/ 2154622 w 4099035"/>
              <a:gd name="connsiteY39" fmla="*/ 4424854 h 6358758"/>
              <a:gd name="connsiteX40" fmla="*/ 2301766 w 4099035"/>
              <a:gd name="connsiteY40" fmla="*/ 4845270 h 6358758"/>
              <a:gd name="connsiteX41" fmla="*/ 2364828 w 4099035"/>
              <a:gd name="connsiteY41" fmla="*/ 5402317 h 6358758"/>
              <a:gd name="connsiteX42" fmla="*/ 2343807 w 4099035"/>
              <a:gd name="connsiteY42" fmla="*/ 5864772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309242 h 6358758"/>
              <a:gd name="connsiteX39" fmla="*/ 2154622 w 4099035"/>
              <a:gd name="connsiteY39" fmla="*/ 4424854 h 6358758"/>
              <a:gd name="connsiteX40" fmla="*/ 2301766 w 4099035"/>
              <a:gd name="connsiteY40" fmla="*/ 4845270 h 6358758"/>
              <a:gd name="connsiteX41" fmla="*/ 2364828 w 4099035"/>
              <a:gd name="connsiteY41" fmla="*/ 5402317 h 6358758"/>
              <a:gd name="connsiteX42" fmla="*/ 2438400 w 4099035"/>
              <a:gd name="connsiteY42" fmla="*/ 5749158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309242 h 6358758"/>
              <a:gd name="connsiteX39" fmla="*/ 2154622 w 4099035"/>
              <a:gd name="connsiteY39" fmla="*/ 4424854 h 6358758"/>
              <a:gd name="connsiteX40" fmla="*/ 2301766 w 4099035"/>
              <a:gd name="connsiteY40" fmla="*/ 4845270 h 6358758"/>
              <a:gd name="connsiteX41" fmla="*/ 2364828 w 4099035"/>
              <a:gd name="connsiteY41" fmla="*/ 5402317 h 6358758"/>
              <a:gd name="connsiteX42" fmla="*/ 2438400 w 4099035"/>
              <a:gd name="connsiteY42" fmla="*/ 5749158 h 6358758"/>
              <a:gd name="connsiteX43" fmla="*/ 2501464 w 4099035"/>
              <a:gd name="connsiteY43" fmla="*/ 5927833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309242 h 6358758"/>
              <a:gd name="connsiteX39" fmla="*/ 2154622 w 4099035"/>
              <a:gd name="connsiteY39" fmla="*/ 4424854 h 6358758"/>
              <a:gd name="connsiteX40" fmla="*/ 2301766 w 4099035"/>
              <a:gd name="connsiteY40" fmla="*/ 4845270 h 6358758"/>
              <a:gd name="connsiteX41" fmla="*/ 2364828 w 4099035"/>
              <a:gd name="connsiteY41" fmla="*/ 5402317 h 6358758"/>
              <a:gd name="connsiteX42" fmla="*/ 2438400 w 4099035"/>
              <a:gd name="connsiteY42" fmla="*/ 5749158 h 6358758"/>
              <a:gd name="connsiteX43" fmla="*/ 2501464 w 4099035"/>
              <a:gd name="connsiteY43" fmla="*/ 5927833 h 6358758"/>
              <a:gd name="connsiteX44" fmla="*/ 2659118 w 4099035"/>
              <a:gd name="connsiteY44" fmla="*/ 6096000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309242 h 6358758"/>
              <a:gd name="connsiteX39" fmla="*/ 2154622 w 4099035"/>
              <a:gd name="connsiteY39" fmla="*/ 4424854 h 6358758"/>
              <a:gd name="connsiteX40" fmla="*/ 2301766 w 4099035"/>
              <a:gd name="connsiteY40" fmla="*/ 4845270 h 6358758"/>
              <a:gd name="connsiteX41" fmla="*/ 2364828 w 4099035"/>
              <a:gd name="connsiteY41" fmla="*/ 5402317 h 6358758"/>
              <a:gd name="connsiteX42" fmla="*/ 2438400 w 4099035"/>
              <a:gd name="connsiteY42" fmla="*/ 5749158 h 6358758"/>
              <a:gd name="connsiteX43" fmla="*/ 2501464 w 4099035"/>
              <a:gd name="connsiteY43" fmla="*/ 5927833 h 6358758"/>
              <a:gd name="connsiteX44" fmla="*/ 2659118 w 4099035"/>
              <a:gd name="connsiteY44" fmla="*/ 6096000 h 6358758"/>
              <a:gd name="connsiteX45" fmla="*/ 2806263 w 4099035"/>
              <a:gd name="connsiteY45" fmla="*/ 6064469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309242 h 6358758"/>
              <a:gd name="connsiteX39" fmla="*/ 2154622 w 4099035"/>
              <a:gd name="connsiteY39" fmla="*/ 4424854 h 6358758"/>
              <a:gd name="connsiteX40" fmla="*/ 2301766 w 4099035"/>
              <a:gd name="connsiteY40" fmla="*/ 4845270 h 6358758"/>
              <a:gd name="connsiteX41" fmla="*/ 2364828 w 4099035"/>
              <a:gd name="connsiteY41" fmla="*/ 5402317 h 6358758"/>
              <a:gd name="connsiteX42" fmla="*/ 2438400 w 4099035"/>
              <a:gd name="connsiteY42" fmla="*/ 5749158 h 6358758"/>
              <a:gd name="connsiteX43" fmla="*/ 2501464 w 4099035"/>
              <a:gd name="connsiteY43" fmla="*/ 5927833 h 6358758"/>
              <a:gd name="connsiteX44" fmla="*/ 2659118 w 4099035"/>
              <a:gd name="connsiteY44" fmla="*/ 6096000 h 6358758"/>
              <a:gd name="connsiteX45" fmla="*/ 2806263 w 4099035"/>
              <a:gd name="connsiteY45" fmla="*/ 6064469 h 6358758"/>
              <a:gd name="connsiteX46" fmla="*/ 2921877 w 4099035"/>
              <a:gd name="connsiteY46" fmla="*/ 6053958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309242 h 6358758"/>
              <a:gd name="connsiteX39" fmla="*/ 2154622 w 4099035"/>
              <a:gd name="connsiteY39" fmla="*/ 4424854 h 6358758"/>
              <a:gd name="connsiteX40" fmla="*/ 2301766 w 4099035"/>
              <a:gd name="connsiteY40" fmla="*/ 4845270 h 6358758"/>
              <a:gd name="connsiteX41" fmla="*/ 2364828 w 4099035"/>
              <a:gd name="connsiteY41" fmla="*/ 5402317 h 6358758"/>
              <a:gd name="connsiteX42" fmla="*/ 2438400 w 4099035"/>
              <a:gd name="connsiteY42" fmla="*/ 5749158 h 6358758"/>
              <a:gd name="connsiteX43" fmla="*/ 2501464 w 4099035"/>
              <a:gd name="connsiteY43" fmla="*/ 5927833 h 6358758"/>
              <a:gd name="connsiteX44" fmla="*/ 2659118 w 4099035"/>
              <a:gd name="connsiteY44" fmla="*/ 6096000 h 6358758"/>
              <a:gd name="connsiteX45" fmla="*/ 2806263 w 4099035"/>
              <a:gd name="connsiteY45" fmla="*/ 6064469 h 6358758"/>
              <a:gd name="connsiteX46" fmla="*/ 2921877 w 4099035"/>
              <a:gd name="connsiteY46" fmla="*/ 6053958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142593 w 4099035"/>
              <a:gd name="connsiteY55" fmla="*/ 6053958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309242 h 6358758"/>
              <a:gd name="connsiteX39" fmla="*/ 2154622 w 4099035"/>
              <a:gd name="connsiteY39" fmla="*/ 4424854 h 6358758"/>
              <a:gd name="connsiteX40" fmla="*/ 2301766 w 4099035"/>
              <a:gd name="connsiteY40" fmla="*/ 4845270 h 6358758"/>
              <a:gd name="connsiteX41" fmla="*/ 2364828 w 4099035"/>
              <a:gd name="connsiteY41" fmla="*/ 5402317 h 6358758"/>
              <a:gd name="connsiteX42" fmla="*/ 2438400 w 4099035"/>
              <a:gd name="connsiteY42" fmla="*/ 5749158 h 6358758"/>
              <a:gd name="connsiteX43" fmla="*/ 2501464 w 4099035"/>
              <a:gd name="connsiteY43" fmla="*/ 5927833 h 6358758"/>
              <a:gd name="connsiteX44" fmla="*/ 2659118 w 4099035"/>
              <a:gd name="connsiteY44" fmla="*/ 6096000 h 6358758"/>
              <a:gd name="connsiteX45" fmla="*/ 2806263 w 4099035"/>
              <a:gd name="connsiteY45" fmla="*/ 6064469 h 6358758"/>
              <a:gd name="connsiteX46" fmla="*/ 2921877 w 4099035"/>
              <a:gd name="connsiteY46" fmla="*/ 6053958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142593 w 4099035"/>
              <a:gd name="connsiteY55" fmla="*/ 6053958 h 6358758"/>
              <a:gd name="connsiteX56" fmla="*/ 3342290 w 4099035"/>
              <a:gd name="connsiteY56" fmla="*/ 6190594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274675"/>
              <a:gd name="connsiteX1" fmla="*/ 1019504 w 4099035"/>
              <a:gd name="connsiteY1" fmla="*/ 525517 h 6274675"/>
              <a:gd name="connsiteX2" fmla="*/ 483476 w 4099035"/>
              <a:gd name="connsiteY2" fmla="*/ 672662 h 6274675"/>
              <a:gd name="connsiteX3" fmla="*/ 168166 w 4099035"/>
              <a:gd name="connsiteY3" fmla="*/ 956441 h 6274675"/>
              <a:gd name="connsiteX4" fmla="*/ 168166 w 4099035"/>
              <a:gd name="connsiteY4" fmla="*/ 1229710 h 6274675"/>
              <a:gd name="connsiteX5" fmla="*/ 378373 w 4099035"/>
              <a:gd name="connsiteY5" fmla="*/ 1629103 h 6274675"/>
              <a:gd name="connsiteX6" fmla="*/ 557049 w 4099035"/>
              <a:gd name="connsiteY6" fmla="*/ 1839310 h 6274675"/>
              <a:gd name="connsiteX7" fmla="*/ 451945 w 4099035"/>
              <a:gd name="connsiteY7" fmla="*/ 2049517 h 6274675"/>
              <a:gd name="connsiteX8" fmla="*/ 714704 w 4099035"/>
              <a:gd name="connsiteY8" fmla="*/ 2102069 h 6274675"/>
              <a:gd name="connsiteX9" fmla="*/ 903890 w 4099035"/>
              <a:gd name="connsiteY9" fmla="*/ 1807779 h 6274675"/>
              <a:gd name="connsiteX10" fmla="*/ 840828 w 4099035"/>
              <a:gd name="connsiteY10" fmla="*/ 1387365 h 6274675"/>
              <a:gd name="connsiteX11" fmla="*/ 756745 w 4099035"/>
              <a:gd name="connsiteY11" fmla="*/ 1187669 h 6274675"/>
              <a:gd name="connsiteX12" fmla="*/ 935421 w 4099035"/>
              <a:gd name="connsiteY12" fmla="*/ 1145627 h 6274675"/>
              <a:gd name="connsiteX13" fmla="*/ 1103587 w 4099035"/>
              <a:gd name="connsiteY13" fmla="*/ 1618593 h 6274675"/>
              <a:gd name="connsiteX14" fmla="*/ 1135118 w 4099035"/>
              <a:gd name="connsiteY14" fmla="*/ 2028496 h 6274675"/>
              <a:gd name="connsiteX15" fmla="*/ 1082566 w 4099035"/>
              <a:gd name="connsiteY15" fmla="*/ 2501462 h 6274675"/>
              <a:gd name="connsiteX16" fmla="*/ 546538 w 4099035"/>
              <a:gd name="connsiteY16" fmla="*/ 3699641 h 6274675"/>
              <a:gd name="connsiteX17" fmla="*/ 557049 w 4099035"/>
              <a:gd name="connsiteY17" fmla="*/ 3804745 h 6274675"/>
              <a:gd name="connsiteX18" fmla="*/ 567559 w 4099035"/>
              <a:gd name="connsiteY18" fmla="*/ 3878317 h 6274675"/>
              <a:gd name="connsiteX19" fmla="*/ 567559 w 4099035"/>
              <a:gd name="connsiteY19" fmla="*/ 4004441 h 6274675"/>
              <a:gd name="connsiteX20" fmla="*/ 346842 w 4099035"/>
              <a:gd name="connsiteY20" fmla="*/ 4162096 h 6274675"/>
              <a:gd name="connsiteX21" fmla="*/ 294290 w 4099035"/>
              <a:gd name="connsiteY21" fmla="*/ 4708634 h 6274675"/>
              <a:gd name="connsiteX22" fmla="*/ 84083 w 4099035"/>
              <a:gd name="connsiteY22" fmla="*/ 5276193 h 6274675"/>
              <a:gd name="connsiteX23" fmla="*/ 0 w 4099035"/>
              <a:gd name="connsiteY23" fmla="*/ 5591503 h 6274675"/>
              <a:gd name="connsiteX24" fmla="*/ 157656 w 4099035"/>
              <a:gd name="connsiteY24" fmla="*/ 5644054 h 6274675"/>
              <a:gd name="connsiteX25" fmla="*/ 231228 w 4099035"/>
              <a:gd name="connsiteY25" fmla="*/ 5759669 h 6274675"/>
              <a:gd name="connsiteX26" fmla="*/ 567560 w 4099035"/>
              <a:gd name="connsiteY26" fmla="*/ 5770179 h 6274675"/>
              <a:gd name="connsiteX27" fmla="*/ 725214 w 4099035"/>
              <a:gd name="connsiteY27" fmla="*/ 5675585 h 6274675"/>
              <a:gd name="connsiteX28" fmla="*/ 725214 w 4099035"/>
              <a:gd name="connsiteY28" fmla="*/ 5549462 h 6274675"/>
              <a:gd name="connsiteX29" fmla="*/ 777765 w 4099035"/>
              <a:gd name="connsiteY29" fmla="*/ 5223641 h 6274675"/>
              <a:gd name="connsiteX30" fmla="*/ 840828 w 4099035"/>
              <a:gd name="connsiteY30" fmla="*/ 4708634 h 6274675"/>
              <a:gd name="connsiteX31" fmla="*/ 966952 w 4099035"/>
              <a:gd name="connsiteY31" fmla="*/ 4593020 h 6274675"/>
              <a:gd name="connsiteX32" fmla="*/ 977463 w 4099035"/>
              <a:gd name="connsiteY32" fmla="*/ 5307724 h 6274675"/>
              <a:gd name="connsiteX33" fmla="*/ 1051035 w 4099035"/>
              <a:gd name="connsiteY33" fmla="*/ 5412827 h 6274675"/>
              <a:gd name="connsiteX34" fmla="*/ 1187670 w 4099035"/>
              <a:gd name="connsiteY34" fmla="*/ 5496909 h 6274675"/>
              <a:gd name="connsiteX35" fmla="*/ 1439917 w 4099035"/>
              <a:gd name="connsiteY35" fmla="*/ 5507421 h 6274675"/>
              <a:gd name="connsiteX36" fmla="*/ 1534511 w 4099035"/>
              <a:gd name="connsiteY36" fmla="*/ 5391807 h 6274675"/>
              <a:gd name="connsiteX37" fmla="*/ 1671145 w 4099035"/>
              <a:gd name="connsiteY37" fmla="*/ 4750675 h 6274675"/>
              <a:gd name="connsiteX38" fmla="*/ 1776249 w 4099035"/>
              <a:gd name="connsiteY38" fmla="*/ 4309242 h 6274675"/>
              <a:gd name="connsiteX39" fmla="*/ 2154622 w 4099035"/>
              <a:gd name="connsiteY39" fmla="*/ 4424854 h 6274675"/>
              <a:gd name="connsiteX40" fmla="*/ 2301766 w 4099035"/>
              <a:gd name="connsiteY40" fmla="*/ 4845270 h 6274675"/>
              <a:gd name="connsiteX41" fmla="*/ 2364828 w 4099035"/>
              <a:gd name="connsiteY41" fmla="*/ 5402317 h 6274675"/>
              <a:gd name="connsiteX42" fmla="*/ 2438400 w 4099035"/>
              <a:gd name="connsiteY42" fmla="*/ 5749158 h 6274675"/>
              <a:gd name="connsiteX43" fmla="*/ 2501464 w 4099035"/>
              <a:gd name="connsiteY43" fmla="*/ 5927833 h 6274675"/>
              <a:gd name="connsiteX44" fmla="*/ 2659118 w 4099035"/>
              <a:gd name="connsiteY44" fmla="*/ 6096000 h 6274675"/>
              <a:gd name="connsiteX45" fmla="*/ 2806263 w 4099035"/>
              <a:gd name="connsiteY45" fmla="*/ 6064469 h 6274675"/>
              <a:gd name="connsiteX46" fmla="*/ 2921877 w 4099035"/>
              <a:gd name="connsiteY46" fmla="*/ 6053958 h 6274675"/>
              <a:gd name="connsiteX47" fmla="*/ 2858814 w 4099035"/>
              <a:gd name="connsiteY47" fmla="*/ 5822731 h 6274675"/>
              <a:gd name="connsiteX48" fmla="*/ 2764221 w 4099035"/>
              <a:gd name="connsiteY48" fmla="*/ 5559972 h 6274675"/>
              <a:gd name="connsiteX49" fmla="*/ 2974428 w 4099035"/>
              <a:gd name="connsiteY49" fmla="*/ 5318234 h 6274675"/>
              <a:gd name="connsiteX50" fmla="*/ 3005959 w 4099035"/>
              <a:gd name="connsiteY50" fmla="*/ 4897820 h 6274675"/>
              <a:gd name="connsiteX51" fmla="*/ 3058511 w 4099035"/>
              <a:gd name="connsiteY51" fmla="*/ 4666593 h 6274675"/>
              <a:gd name="connsiteX52" fmla="*/ 3289738 w 4099035"/>
              <a:gd name="connsiteY52" fmla="*/ 4855779 h 6274675"/>
              <a:gd name="connsiteX53" fmla="*/ 3153104 w 4099035"/>
              <a:gd name="connsiteY53" fmla="*/ 5402317 h 6274675"/>
              <a:gd name="connsiteX54" fmla="*/ 3048000 w 4099035"/>
              <a:gd name="connsiteY54" fmla="*/ 6011917 h 6274675"/>
              <a:gd name="connsiteX55" fmla="*/ 3142593 w 4099035"/>
              <a:gd name="connsiteY55" fmla="*/ 6053958 h 6274675"/>
              <a:gd name="connsiteX56" fmla="*/ 3342290 w 4099035"/>
              <a:gd name="connsiteY56" fmla="*/ 6190594 h 6274675"/>
              <a:gd name="connsiteX57" fmla="*/ 3678621 w 4099035"/>
              <a:gd name="connsiteY57" fmla="*/ 6117020 h 6274675"/>
              <a:gd name="connsiteX58" fmla="*/ 3836277 w 4099035"/>
              <a:gd name="connsiteY58" fmla="*/ 6274675 h 6274675"/>
              <a:gd name="connsiteX59" fmla="*/ 3993932 w 4099035"/>
              <a:gd name="connsiteY59" fmla="*/ 6085489 h 6274675"/>
              <a:gd name="connsiteX60" fmla="*/ 4099035 w 4099035"/>
              <a:gd name="connsiteY60" fmla="*/ 5307724 h 6274675"/>
              <a:gd name="connsiteX61" fmla="*/ 4035973 w 4099035"/>
              <a:gd name="connsiteY61" fmla="*/ 4624552 h 6274675"/>
              <a:gd name="connsiteX62" fmla="*/ 4025463 w 4099035"/>
              <a:gd name="connsiteY62" fmla="*/ 4309241 h 6274675"/>
              <a:gd name="connsiteX63" fmla="*/ 3752194 w 4099035"/>
              <a:gd name="connsiteY63" fmla="*/ 3993931 h 6274675"/>
              <a:gd name="connsiteX64" fmla="*/ 3541987 w 4099035"/>
              <a:gd name="connsiteY64" fmla="*/ 3174124 h 6274675"/>
              <a:gd name="connsiteX65" fmla="*/ 3363311 w 4099035"/>
              <a:gd name="connsiteY65" fmla="*/ 2680138 h 6274675"/>
              <a:gd name="connsiteX66" fmla="*/ 3174125 w 4099035"/>
              <a:gd name="connsiteY66" fmla="*/ 2427889 h 6274675"/>
              <a:gd name="connsiteX67" fmla="*/ 2995449 w 4099035"/>
              <a:gd name="connsiteY67" fmla="*/ 2060027 h 6274675"/>
              <a:gd name="connsiteX68" fmla="*/ 2848304 w 4099035"/>
              <a:gd name="connsiteY68" fmla="*/ 1818289 h 6274675"/>
              <a:gd name="connsiteX69" fmla="*/ 2911366 w 4099035"/>
              <a:gd name="connsiteY69" fmla="*/ 1418896 h 6274675"/>
              <a:gd name="connsiteX70" fmla="*/ 2974428 w 4099035"/>
              <a:gd name="connsiteY70" fmla="*/ 1324303 h 6274675"/>
              <a:gd name="connsiteX71" fmla="*/ 2942897 w 4099035"/>
              <a:gd name="connsiteY71" fmla="*/ 1671145 h 6274675"/>
              <a:gd name="connsiteX72" fmla="*/ 3100552 w 4099035"/>
              <a:gd name="connsiteY72" fmla="*/ 2133600 h 6274675"/>
              <a:gd name="connsiteX73" fmla="*/ 3647090 w 4099035"/>
              <a:gd name="connsiteY73" fmla="*/ 2154620 h 6274675"/>
              <a:gd name="connsiteX74" fmla="*/ 3752194 w 4099035"/>
              <a:gd name="connsiteY74" fmla="*/ 1965434 h 6274675"/>
              <a:gd name="connsiteX75" fmla="*/ 3520966 w 4099035"/>
              <a:gd name="connsiteY75" fmla="*/ 1734207 h 6274675"/>
              <a:gd name="connsiteX76" fmla="*/ 3741683 w 4099035"/>
              <a:gd name="connsiteY76" fmla="*/ 1355834 h 6274675"/>
              <a:gd name="connsiteX77" fmla="*/ 3678621 w 4099035"/>
              <a:gd name="connsiteY77" fmla="*/ 767255 h 6274675"/>
              <a:gd name="connsiteX78" fmla="*/ 3605049 w 4099035"/>
              <a:gd name="connsiteY78" fmla="*/ 651641 h 6274675"/>
              <a:gd name="connsiteX79" fmla="*/ 3153104 w 4099035"/>
              <a:gd name="connsiteY79" fmla="*/ 420414 h 6274675"/>
              <a:gd name="connsiteX80" fmla="*/ 2900856 w 4099035"/>
              <a:gd name="connsiteY80" fmla="*/ 367862 h 6274675"/>
              <a:gd name="connsiteX81" fmla="*/ 2669628 w 4099035"/>
              <a:gd name="connsiteY81" fmla="*/ 10510 h 6274675"/>
              <a:gd name="connsiteX82" fmla="*/ 2511973 w 4099035"/>
              <a:gd name="connsiteY82" fmla="*/ 0 h 6274675"/>
              <a:gd name="connsiteX83" fmla="*/ 2406869 w 4099035"/>
              <a:gd name="connsiteY83" fmla="*/ 430924 h 6274675"/>
              <a:gd name="connsiteX84" fmla="*/ 2207173 w 4099035"/>
              <a:gd name="connsiteY84" fmla="*/ 630620 h 6274675"/>
              <a:gd name="connsiteX85" fmla="*/ 1912884 w 4099035"/>
              <a:gd name="connsiteY85" fmla="*/ 725214 h 6274675"/>
              <a:gd name="connsiteX86" fmla="*/ 1681656 w 4099035"/>
              <a:gd name="connsiteY86" fmla="*/ 756744 h 6274675"/>
              <a:gd name="connsiteX87" fmla="*/ 1450428 w 4099035"/>
              <a:gd name="connsiteY87" fmla="*/ 546538 h 6274675"/>
              <a:gd name="connsiteX88" fmla="*/ 1292773 w 4099035"/>
              <a:gd name="connsiteY88" fmla="*/ 252247 h 6274675"/>
              <a:gd name="connsiteX89" fmla="*/ 1208690 w 4099035"/>
              <a:gd name="connsiteY89" fmla="*/ 136634 h 6274675"/>
              <a:gd name="connsiteX0" fmla="*/ 1208690 w 4099035"/>
              <a:gd name="connsiteY0" fmla="*/ 136634 h 6274675"/>
              <a:gd name="connsiteX1" fmla="*/ 1019504 w 4099035"/>
              <a:gd name="connsiteY1" fmla="*/ 525517 h 6274675"/>
              <a:gd name="connsiteX2" fmla="*/ 483476 w 4099035"/>
              <a:gd name="connsiteY2" fmla="*/ 672662 h 6274675"/>
              <a:gd name="connsiteX3" fmla="*/ 168166 w 4099035"/>
              <a:gd name="connsiteY3" fmla="*/ 956441 h 6274675"/>
              <a:gd name="connsiteX4" fmla="*/ 168166 w 4099035"/>
              <a:gd name="connsiteY4" fmla="*/ 1229710 h 6274675"/>
              <a:gd name="connsiteX5" fmla="*/ 378373 w 4099035"/>
              <a:gd name="connsiteY5" fmla="*/ 1629103 h 6274675"/>
              <a:gd name="connsiteX6" fmla="*/ 557049 w 4099035"/>
              <a:gd name="connsiteY6" fmla="*/ 1839310 h 6274675"/>
              <a:gd name="connsiteX7" fmla="*/ 451945 w 4099035"/>
              <a:gd name="connsiteY7" fmla="*/ 2049517 h 6274675"/>
              <a:gd name="connsiteX8" fmla="*/ 714704 w 4099035"/>
              <a:gd name="connsiteY8" fmla="*/ 2102069 h 6274675"/>
              <a:gd name="connsiteX9" fmla="*/ 903890 w 4099035"/>
              <a:gd name="connsiteY9" fmla="*/ 1807779 h 6274675"/>
              <a:gd name="connsiteX10" fmla="*/ 840828 w 4099035"/>
              <a:gd name="connsiteY10" fmla="*/ 1387365 h 6274675"/>
              <a:gd name="connsiteX11" fmla="*/ 756745 w 4099035"/>
              <a:gd name="connsiteY11" fmla="*/ 1187669 h 6274675"/>
              <a:gd name="connsiteX12" fmla="*/ 935421 w 4099035"/>
              <a:gd name="connsiteY12" fmla="*/ 1145627 h 6274675"/>
              <a:gd name="connsiteX13" fmla="*/ 1103587 w 4099035"/>
              <a:gd name="connsiteY13" fmla="*/ 1618593 h 6274675"/>
              <a:gd name="connsiteX14" fmla="*/ 1135118 w 4099035"/>
              <a:gd name="connsiteY14" fmla="*/ 2028496 h 6274675"/>
              <a:gd name="connsiteX15" fmla="*/ 1082566 w 4099035"/>
              <a:gd name="connsiteY15" fmla="*/ 2501462 h 6274675"/>
              <a:gd name="connsiteX16" fmla="*/ 546538 w 4099035"/>
              <a:gd name="connsiteY16" fmla="*/ 3699641 h 6274675"/>
              <a:gd name="connsiteX17" fmla="*/ 557049 w 4099035"/>
              <a:gd name="connsiteY17" fmla="*/ 3804745 h 6274675"/>
              <a:gd name="connsiteX18" fmla="*/ 567559 w 4099035"/>
              <a:gd name="connsiteY18" fmla="*/ 3878317 h 6274675"/>
              <a:gd name="connsiteX19" fmla="*/ 567559 w 4099035"/>
              <a:gd name="connsiteY19" fmla="*/ 4004441 h 6274675"/>
              <a:gd name="connsiteX20" fmla="*/ 346842 w 4099035"/>
              <a:gd name="connsiteY20" fmla="*/ 4162096 h 6274675"/>
              <a:gd name="connsiteX21" fmla="*/ 294290 w 4099035"/>
              <a:gd name="connsiteY21" fmla="*/ 4708634 h 6274675"/>
              <a:gd name="connsiteX22" fmla="*/ 84083 w 4099035"/>
              <a:gd name="connsiteY22" fmla="*/ 5276193 h 6274675"/>
              <a:gd name="connsiteX23" fmla="*/ 0 w 4099035"/>
              <a:gd name="connsiteY23" fmla="*/ 5591503 h 6274675"/>
              <a:gd name="connsiteX24" fmla="*/ 157656 w 4099035"/>
              <a:gd name="connsiteY24" fmla="*/ 5644054 h 6274675"/>
              <a:gd name="connsiteX25" fmla="*/ 231228 w 4099035"/>
              <a:gd name="connsiteY25" fmla="*/ 5759669 h 6274675"/>
              <a:gd name="connsiteX26" fmla="*/ 567560 w 4099035"/>
              <a:gd name="connsiteY26" fmla="*/ 5770179 h 6274675"/>
              <a:gd name="connsiteX27" fmla="*/ 725214 w 4099035"/>
              <a:gd name="connsiteY27" fmla="*/ 5675585 h 6274675"/>
              <a:gd name="connsiteX28" fmla="*/ 725214 w 4099035"/>
              <a:gd name="connsiteY28" fmla="*/ 5549462 h 6274675"/>
              <a:gd name="connsiteX29" fmla="*/ 777765 w 4099035"/>
              <a:gd name="connsiteY29" fmla="*/ 5223641 h 6274675"/>
              <a:gd name="connsiteX30" fmla="*/ 840828 w 4099035"/>
              <a:gd name="connsiteY30" fmla="*/ 4708634 h 6274675"/>
              <a:gd name="connsiteX31" fmla="*/ 966952 w 4099035"/>
              <a:gd name="connsiteY31" fmla="*/ 4593020 h 6274675"/>
              <a:gd name="connsiteX32" fmla="*/ 977463 w 4099035"/>
              <a:gd name="connsiteY32" fmla="*/ 5307724 h 6274675"/>
              <a:gd name="connsiteX33" fmla="*/ 1051035 w 4099035"/>
              <a:gd name="connsiteY33" fmla="*/ 5412827 h 6274675"/>
              <a:gd name="connsiteX34" fmla="*/ 1187670 w 4099035"/>
              <a:gd name="connsiteY34" fmla="*/ 5496909 h 6274675"/>
              <a:gd name="connsiteX35" fmla="*/ 1439917 w 4099035"/>
              <a:gd name="connsiteY35" fmla="*/ 5507421 h 6274675"/>
              <a:gd name="connsiteX36" fmla="*/ 1534511 w 4099035"/>
              <a:gd name="connsiteY36" fmla="*/ 5391807 h 6274675"/>
              <a:gd name="connsiteX37" fmla="*/ 1671145 w 4099035"/>
              <a:gd name="connsiteY37" fmla="*/ 4750675 h 6274675"/>
              <a:gd name="connsiteX38" fmla="*/ 1776249 w 4099035"/>
              <a:gd name="connsiteY38" fmla="*/ 4309242 h 6274675"/>
              <a:gd name="connsiteX39" fmla="*/ 2154622 w 4099035"/>
              <a:gd name="connsiteY39" fmla="*/ 4424854 h 6274675"/>
              <a:gd name="connsiteX40" fmla="*/ 2301766 w 4099035"/>
              <a:gd name="connsiteY40" fmla="*/ 4845270 h 6274675"/>
              <a:gd name="connsiteX41" fmla="*/ 2364828 w 4099035"/>
              <a:gd name="connsiteY41" fmla="*/ 5402317 h 6274675"/>
              <a:gd name="connsiteX42" fmla="*/ 2438400 w 4099035"/>
              <a:gd name="connsiteY42" fmla="*/ 5749158 h 6274675"/>
              <a:gd name="connsiteX43" fmla="*/ 2501464 w 4099035"/>
              <a:gd name="connsiteY43" fmla="*/ 5927833 h 6274675"/>
              <a:gd name="connsiteX44" fmla="*/ 2659118 w 4099035"/>
              <a:gd name="connsiteY44" fmla="*/ 6096000 h 6274675"/>
              <a:gd name="connsiteX45" fmla="*/ 2806263 w 4099035"/>
              <a:gd name="connsiteY45" fmla="*/ 6064469 h 6274675"/>
              <a:gd name="connsiteX46" fmla="*/ 2921877 w 4099035"/>
              <a:gd name="connsiteY46" fmla="*/ 6053958 h 6274675"/>
              <a:gd name="connsiteX47" fmla="*/ 2858814 w 4099035"/>
              <a:gd name="connsiteY47" fmla="*/ 5822731 h 6274675"/>
              <a:gd name="connsiteX48" fmla="*/ 2764221 w 4099035"/>
              <a:gd name="connsiteY48" fmla="*/ 5559972 h 6274675"/>
              <a:gd name="connsiteX49" fmla="*/ 2974428 w 4099035"/>
              <a:gd name="connsiteY49" fmla="*/ 5318234 h 6274675"/>
              <a:gd name="connsiteX50" fmla="*/ 3005959 w 4099035"/>
              <a:gd name="connsiteY50" fmla="*/ 4897820 h 6274675"/>
              <a:gd name="connsiteX51" fmla="*/ 3058511 w 4099035"/>
              <a:gd name="connsiteY51" fmla="*/ 4666593 h 6274675"/>
              <a:gd name="connsiteX52" fmla="*/ 3289738 w 4099035"/>
              <a:gd name="connsiteY52" fmla="*/ 4855779 h 6274675"/>
              <a:gd name="connsiteX53" fmla="*/ 3153104 w 4099035"/>
              <a:gd name="connsiteY53" fmla="*/ 5402317 h 6274675"/>
              <a:gd name="connsiteX54" fmla="*/ 3048000 w 4099035"/>
              <a:gd name="connsiteY54" fmla="*/ 6011917 h 6274675"/>
              <a:gd name="connsiteX55" fmla="*/ 3142593 w 4099035"/>
              <a:gd name="connsiteY55" fmla="*/ 6053958 h 6274675"/>
              <a:gd name="connsiteX56" fmla="*/ 3342290 w 4099035"/>
              <a:gd name="connsiteY56" fmla="*/ 6190594 h 6274675"/>
              <a:gd name="connsiteX57" fmla="*/ 3678621 w 4099035"/>
              <a:gd name="connsiteY57" fmla="*/ 6117020 h 6274675"/>
              <a:gd name="connsiteX58" fmla="*/ 3836277 w 4099035"/>
              <a:gd name="connsiteY58" fmla="*/ 6274675 h 6274675"/>
              <a:gd name="connsiteX59" fmla="*/ 3993932 w 4099035"/>
              <a:gd name="connsiteY59" fmla="*/ 6085489 h 6274675"/>
              <a:gd name="connsiteX60" fmla="*/ 4099035 w 4099035"/>
              <a:gd name="connsiteY60" fmla="*/ 5307724 h 6274675"/>
              <a:gd name="connsiteX61" fmla="*/ 4035973 w 4099035"/>
              <a:gd name="connsiteY61" fmla="*/ 4624552 h 6274675"/>
              <a:gd name="connsiteX62" fmla="*/ 4025463 w 4099035"/>
              <a:gd name="connsiteY62" fmla="*/ 4309241 h 6274675"/>
              <a:gd name="connsiteX63" fmla="*/ 3752194 w 4099035"/>
              <a:gd name="connsiteY63" fmla="*/ 3993931 h 6274675"/>
              <a:gd name="connsiteX64" fmla="*/ 3541987 w 4099035"/>
              <a:gd name="connsiteY64" fmla="*/ 3174124 h 6274675"/>
              <a:gd name="connsiteX65" fmla="*/ 3363311 w 4099035"/>
              <a:gd name="connsiteY65" fmla="*/ 2680138 h 6274675"/>
              <a:gd name="connsiteX66" fmla="*/ 3174125 w 4099035"/>
              <a:gd name="connsiteY66" fmla="*/ 2427889 h 6274675"/>
              <a:gd name="connsiteX67" fmla="*/ 2995449 w 4099035"/>
              <a:gd name="connsiteY67" fmla="*/ 2060027 h 6274675"/>
              <a:gd name="connsiteX68" fmla="*/ 2848304 w 4099035"/>
              <a:gd name="connsiteY68" fmla="*/ 1818289 h 6274675"/>
              <a:gd name="connsiteX69" fmla="*/ 2911366 w 4099035"/>
              <a:gd name="connsiteY69" fmla="*/ 1418896 h 6274675"/>
              <a:gd name="connsiteX70" fmla="*/ 2974428 w 4099035"/>
              <a:gd name="connsiteY70" fmla="*/ 1324303 h 6274675"/>
              <a:gd name="connsiteX71" fmla="*/ 2942897 w 4099035"/>
              <a:gd name="connsiteY71" fmla="*/ 1671145 h 6274675"/>
              <a:gd name="connsiteX72" fmla="*/ 3100552 w 4099035"/>
              <a:gd name="connsiteY72" fmla="*/ 2133600 h 6274675"/>
              <a:gd name="connsiteX73" fmla="*/ 3647090 w 4099035"/>
              <a:gd name="connsiteY73" fmla="*/ 2154620 h 6274675"/>
              <a:gd name="connsiteX74" fmla="*/ 3752194 w 4099035"/>
              <a:gd name="connsiteY74" fmla="*/ 1965434 h 6274675"/>
              <a:gd name="connsiteX75" fmla="*/ 3520966 w 4099035"/>
              <a:gd name="connsiteY75" fmla="*/ 1734207 h 6274675"/>
              <a:gd name="connsiteX76" fmla="*/ 3741683 w 4099035"/>
              <a:gd name="connsiteY76" fmla="*/ 1355834 h 6274675"/>
              <a:gd name="connsiteX77" fmla="*/ 3678621 w 4099035"/>
              <a:gd name="connsiteY77" fmla="*/ 767255 h 6274675"/>
              <a:gd name="connsiteX78" fmla="*/ 3605049 w 4099035"/>
              <a:gd name="connsiteY78" fmla="*/ 651641 h 6274675"/>
              <a:gd name="connsiteX79" fmla="*/ 3153104 w 4099035"/>
              <a:gd name="connsiteY79" fmla="*/ 420414 h 6274675"/>
              <a:gd name="connsiteX80" fmla="*/ 2900856 w 4099035"/>
              <a:gd name="connsiteY80" fmla="*/ 367862 h 6274675"/>
              <a:gd name="connsiteX81" fmla="*/ 2669628 w 4099035"/>
              <a:gd name="connsiteY81" fmla="*/ 10510 h 6274675"/>
              <a:gd name="connsiteX82" fmla="*/ 2511973 w 4099035"/>
              <a:gd name="connsiteY82" fmla="*/ 0 h 6274675"/>
              <a:gd name="connsiteX83" fmla="*/ 2406869 w 4099035"/>
              <a:gd name="connsiteY83" fmla="*/ 430924 h 6274675"/>
              <a:gd name="connsiteX84" fmla="*/ 2207173 w 4099035"/>
              <a:gd name="connsiteY84" fmla="*/ 630620 h 6274675"/>
              <a:gd name="connsiteX85" fmla="*/ 1912884 w 4099035"/>
              <a:gd name="connsiteY85" fmla="*/ 725214 h 6274675"/>
              <a:gd name="connsiteX86" fmla="*/ 1681656 w 4099035"/>
              <a:gd name="connsiteY86" fmla="*/ 756744 h 6274675"/>
              <a:gd name="connsiteX87" fmla="*/ 1450428 w 4099035"/>
              <a:gd name="connsiteY87" fmla="*/ 546538 h 6274675"/>
              <a:gd name="connsiteX88" fmla="*/ 1292773 w 4099035"/>
              <a:gd name="connsiteY88" fmla="*/ 252247 h 6274675"/>
              <a:gd name="connsiteX89" fmla="*/ 1208690 w 4099035"/>
              <a:gd name="connsiteY89" fmla="*/ 136634 h 6274675"/>
              <a:gd name="connsiteX0" fmla="*/ 1208690 w 4099035"/>
              <a:gd name="connsiteY0" fmla="*/ 136634 h 6312933"/>
              <a:gd name="connsiteX1" fmla="*/ 1019504 w 4099035"/>
              <a:gd name="connsiteY1" fmla="*/ 525517 h 6312933"/>
              <a:gd name="connsiteX2" fmla="*/ 483476 w 4099035"/>
              <a:gd name="connsiteY2" fmla="*/ 672662 h 6312933"/>
              <a:gd name="connsiteX3" fmla="*/ 168166 w 4099035"/>
              <a:gd name="connsiteY3" fmla="*/ 956441 h 6312933"/>
              <a:gd name="connsiteX4" fmla="*/ 168166 w 4099035"/>
              <a:gd name="connsiteY4" fmla="*/ 1229710 h 6312933"/>
              <a:gd name="connsiteX5" fmla="*/ 378373 w 4099035"/>
              <a:gd name="connsiteY5" fmla="*/ 1629103 h 6312933"/>
              <a:gd name="connsiteX6" fmla="*/ 557049 w 4099035"/>
              <a:gd name="connsiteY6" fmla="*/ 1839310 h 6312933"/>
              <a:gd name="connsiteX7" fmla="*/ 451945 w 4099035"/>
              <a:gd name="connsiteY7" fmla="*/ 2049517 h 6312933"/>
              <a:gd name="connsiteX8" fmla="*/ 714704 w 4099035"/>
              <a:gd name="connsiteY8" fmla="*/ 2102069 h 6312933"/>
              <a:gd name="connsiteX9" fmla="*/ 903890 w 4099035"/>
              <a:gd name="connsiteY9" fmla="*/ 1807779 h 6312933"/>
              <a:gd name="connsiteX10" fmla="*/ 840828 w 4099035"/>
              <a:gd name="connsiteY10" fmla="*/ 1387365 h 6312933"/>
              <a:gd name="connsiteX11" fmla="*/ 756745 w 4099035"/>
              <a:gd name="connsiteY11" fmla="*/ 1187669 h 6312933"/>
              <a:gd name="connsiteX12" fmla="*/ 935421 w 4099035"/>
              <a:gd name="connsiteY12" fmla="*/ 1145627 h 6312933"/>
              <a:gd name="connsiteX13" fmla="*/ 1103587 w 4099035"/>
              <a:gd name="connsiteY13" fmla="*/ 1618593 h 6312933"/>
              <a:gd name="connsiteX14" fmla="*/ 1135118 w 4099035"/>
              <a:gd name="connsiteY14" fmla="*/ 2028496 h 6312933"/>
              <a:gd name="connsiteX15" fmla="*/ 1082566 w 4099035"/>
              <a:gd name="connsiteY15" fmla="*/ 2501462 h 6312933"/>
              <a:gd name="connsiteX16" fmla="*/ 546538 w 4099035"/>
              <a:gd name="connsiteY16" fmla="*/ 3699641 h 6312933"/>
              <a:gd name="connsiteX17" fmla="*/ 557049 w 4099035"/>
              <a:gd name="connsiteY17" fmla="*/ 3804745 h 6312933"/>
              <a:gd name="connsiteX18" fmla="*/ 567559 w 4099035"/>
              <a:gd name="connsiteY18" fmla="*/ 3878317 h 6312933"/>
              <a:gd name="connsiteX19" fmla="*/ 567559 w 4099035"/>
              <a:gd name="connsiteY19" fmla="*/ 4004441 h 6312933"/>
              <a:gd name="connsiteX20" fmla="*/ 346842 w 4099035"/>
              <a:gd name="connsiteY20" fmla="*/ 4162096 h 6312933"/>
              <a:gd name="connsiteX21" fmla="*/ 294290 w 4099035"/>
              <a:gd name="connsiteY21" fmla="*/ 4708634 h 6312933"/>
              <a:gd name="connsiteX22" fmla="*/ 84083 w 4099035"/>
              <a:gd name="connsiteY22" fmla="*/ 5276193 h 6312933"/>
              <a:gd name="connsiteX23" fmla="*/ 0 w 4099035"/>
              <a:gd name="connsiteY23" fmla="*/ 5591503 h 6312933"/>
              <a:gd name="connsiteX24" fmla="*/ 157656 w 4099035"/>
              <a:gd name="connsiteY24" fmla="*/ 5644054 h 6312933"/>
              <a:gd name="connsiteX25" fmla="*/ 231228 w 4099035"/>
              <a:gd name="connsiteY25" fmla="*/ 5759669 h 6312933"/>
              <a:gd name="connsiteX26" fmla="*/ 567560 w 4099035"/>
              <a:gd name="connsiteY26" fmla="*/ 5770179 h 6312933"/>
              <a:gd name="connsiteX27" fmla="*/ 725214 w 4099035"/>
              <a:gd name="connsiteY27" fmla="*/ 5675585 h 6312933"/>
              <a:gd name="connsiteX28" fmla="*/ 725214 w 4099035"/>
              <a:gd name="connsiteY28" fmla="*/ 5549462 h 6312933"/>
              <a:gd name="connsiteX29" fmla="*/ 777765 w 4099035"/>
              <a:gd name="connsiteY29" fmla="*/ 5223641 h 6312933"/>
              <a:gd name="connsiteX30" fmla="*/ 840828 w 4099035"/>
              <a:gd name="connsiteY30" fmla="*/ 4708634 h 6312933"/>
              <a:gd name="connsiteX31" fmla="*/ 966952 w 4099035"/>
              <a:gd name="connsiteY31" fmla="*/ 4593020 h 6312933"/>
              <a:gd name="connsiteX32" fmla="*/ 977463 w 4099035"/>
              <a:gd name="connsiteY32" fmla="*/ 5307724 h 6312933"/>
              <a:gd name="connsiteX33" fmla="*/ 1051035 w 4099035"/>
              <a:gd name="connsiteY33" fmla="*/ 5412827 h 6312933"/>
              <a:gd name="connsiteX34" fmla="*/ 1187670 w 4099035"/>
              <a:gd name="connsiteY34" fmla="*/ 5496909 h 6312933"/>
              <a:gd name="connsiteX35" fmla="*/ 1439917 w 4099035"/>
              <a:gd name="connsiteY35" fmla="*/ 5507421 h 6312933"/>
              <a:gd name="connsiteX36" fmla="*/ 1534511 w 4099035"/>
              <a:gd name="connsiteY36" fmla="*/ 5391807 h 6312933"/>
              <a:gd name="connsiteX37" fmla="*/ 1671145 w 4099035"/>
              <a:gd name="connsiteY37" fmla="*/ 4750675 h 6312933"/>
              <a:gd name="connsiteX38" fmla="*/ 1776249 w 4099035"/>
              <a:gd name="connsiteY38" fmla="*/ 4309242 h 6312933"/>
              <a:gd name="connsiteX39" fmla="*/ 2154622 w 4099035"/>
              <a:gd name="connsiteY39" fmla="*/ 4424854 h 6312933"/>
              <a:gd name="connsiteX40" fmla="*/ 2301766 w 4099035"/>
              <a:gd name="connsiteY40" fmla="*/ 4845270 h 6312933"/>
              <a:gd name="connsiteX41" fmla="*/ 2364828 w 4099035"/>
              <a:gd name="connsiteY41" fmla="*/ 5402317 h 6312933"/>
              <a:gd name="connsiteX42" fmla="*/ 2438400 w 4099035"/>
              <a:gd name="connsiteY42" fmla="*/ 5749158 h 6312933"/>
              <a:gd name="connsiteX43" fmla="*/ 2501464 w 4099035"/>
              <a:gd name="connsiteY43" fmla="*/ 5927833 h 6312933"/>
              <a:gd name="connsiteX44" fmla="*/ 2659118 w 4099035"/>
              <a:gd name="connsiteY44" fmla="*/ 6096000 h 6312933"/>
              <a:gd name="connsiteX45" fmla="*/ 2806263 w 4099035"/>
              <a:gd name="connsiteY45" fmla="*/ 6064469 h 6312933"/>
              <a:gd name="connsiteX46" fmla="*/ 2921877 w 4099035"/>
              <a:gd name="connsiteY46" fmla="*/ 6053958 h 6312933"/>
              <a:gd name="connsiteX47" fmla="*/ 2858814 w 4099035"/>
              <a:gd name="connsiteY47" fmla="*/ 5822731 h 6312933"/>
              <a:gd name="connsiteX48" fmla="*/ 2764221 w 4099035"/>
              <a:gd name="connsiteY48" fmla="*/ 5559972 h 6312933"/>
              <a:gd name="connsiteX49" fmla="*/ 2974428 w 4099035"/>
              <a:gd name="connsiteY49" fmla="*/ 5318234 h 6312933"/>
              <a:gd name="connsiteX50" fmla="*/ 3005959 w 4099035"/>
              <a:gd name="connsiteY50" fmla="*/ 4897820 h 6312933"/>
              <a:gd name="connsiteX51" fmla="*/ 3058511 w 4099035"/>
              <a:gd name="connsiteY51" fmla="*/ 4666593 h 6312933"/>
              <a:gd name="connsiteX52" fmla="*/ 3289738 w 4099035"/>
              <a:gd name="connsiteY52" fmla="*/ 4855779 h 6312933"/>
              <a:gd name="connsiteX53" fmla="*/ 3153104 w 4099035"/>
              <a:gd name="connsiteY53" fmla="*/ 5402317 h 6312933"/>
              <a:gd name="connsiteX54" fmla="*/ 3048000 w 4099035"/>
              <a:gd name="connsiteY54" fmla="*/ 6011917 h 6312933"/>
              <a:gd name="connsiteX55" fmla="*/ 3142593 w 4099035"/>
              <a:gd name="connsiteY55" fmla="*/ 6053958 h 6312933"/>
              <a:gd name="connsiteX56" fmla="*/ 3342290 w 4099035"/>
              <a:gd name="connsiteY56" fmla="*/ 6190594 h 6312933"/>
              <a:gd name="connsiteX57" fmla="*/ 3699641 w 4099035"/>
              <a:gd name="connsiteY57" fmla="*/ 6264165 h 6312933"/>
              <a:gd name="connsiteX58" fmla="*/ 3836277 w 4099035"/>
              <a:gd name="connsiteY58" fmla="*/ 6274675 h 6312933"/>
              <a:gd name="connsiteX59" fmla="*/ 3993932 w 4099035"/>
              <a:gd name="connsiteY59" fmla="*/ 6085489 h 6312933"/>
              <a:gd name="connsiteX60" fmla="*/ 4099035 w 4099035"/>
              <a:gd name="connsiteY60" fmla="*/ 5307724 h 6312933"/>
              <a:gd name="connsiteX61" fmla="*/ 4035973 w 4099035"/>
              <a:gd name="connsiteY61" fmla="*/ 4624552 h 6312933"/>
              <a:gd name="connsiteX62" fmla="*/ 4025463 w 4099035"/>
              <a:gd name="connsiteY62" fmla="*/ 4309241 h 6312933"/>
              <a:gd name="connsiteX63" fmla="*/ 3752194 w 4099035"/>
              <a:gd name="connsiteY63" fmla="*/ 3993931 h 6312933"/>
              <a:gd name="connsiteX64" fmla="*/ 3541987 w 4099035"/>
              <a:gd name="connsiteY64" fmla="*/ 3174124 h 6312933"/>
              <a:gd name="connsiteX65" fmla="*/ 3363311 w 4099035"/>
              <a:gd name="connsiteY65" fmla="*/ 2680138 h 6312933"/>
              <a:gd name="connsiteX66" fmla="*/ 3174125 w 4099035"/>
              <a:gd name="connsiteY66" fmla="*/ 2427889 h 6312933"/>
              <a:gd name="connsiteX67" fmla="*/ 2995449 w 4099035"/>
              <a:gd name="connsiteY67" fmla="*/ 2060027 h 6312933"/>
              <a:gd name="connsiteX68" fmla="*/ 2848304 w 4099035"/>
              <a:gd name="connsiteY68" fmla="*/ 1818289 h 6312933"/>
              <a:gd name="connsiteX69" fmla="*/ 2911366 w 4099035"/>
              <a:gd name="connsiteY69" fmla="*/ 1418896 h 6312933"/>
              <a:gd name="connsiteX70" fmla="*/ 2974428 w 4099035"/>
              <a:gd name="connsiteY70" fmla="*/ 1324303 h 6312933"/>
              <a:gd name="connsiteX71" fmla="*/ 2942897 w 4099035"/>
              <a:gd name="connsiteY71" fmla="*/ 1671145 h 6312933"/>
              <a:gd name="connsiteX72" fmla="*/ 3100552 w 4099035"/>
              <a:gd name="connsiteY72" fmla="*/ 2133600 h 6312933"/>
              <a:gd name="connsiteX73" fmla="*/ 3647090 w 4099035"/>
              <a:gd name="connsiteY73" fmla="*/ 2154620 h 6312933"/>
              <a:gd name="connsiteX74" fmla="*/ 3752194 w 4099035"/>
              <a:gd name="connsiteY74" fmla="*/ 1965434 h 6312933"/>
              <a:gd name="connsiteX75" fmla="*/ 3520966 w 4099035"/>
              <a:gd name="connsiteY75" fmla="*/ 1734207 h 6312933"/>
              <a:gd name="connsiteX76" fmla="*/ 3741683 w 4099035"/>
              <a:gd name="connsiteY76" fmla="*/ 1355834 h 6312933"/>
              <a:gd name="connsiteX77" fmla="*/ 3678621 w 4099035"/>
              <a:gd name="connsiteY77" fmla="*/ 767255 h 6312933"/>
              <a:gd name="connsiteX78" fmla="*/ 3605049 w 4099035"/>
              <a:gd name="connsiteY78" fmla="*/ 651641 h 6312933"/>
              <a:gd name="connsiteX79" fmla="*/ 3153104 w 4099035"/>
              <a:gd name="connsiteY79" fmla="*/ 420414 h 6312933"/>
              <a:gd name="connsiteX80" fmla="*/ 2900856 w 4099035"/>
              <a:gd name="connsiteY80" fmla="*/ 367862 h 6312933"/>
              <a:gd name="connsiteX81" fmla="*/ 2669628 w 4099035"/>
              <a:gd name="connsiteY81" fmla="*/ 10510 h 6312933"/>
              <a:gd name="connsiteX82" fmla="*/ 2511973 w 4099035"/>
              <a:gd name="connsiteY82" fmla="*/ 0 h 6312933"/>
              <a:gd name="connsiteX83" fmla="*/ 2406869 w 4099035"/>
              <a:gd name="connsiteY83" fmla="*/ 430924 h 6312933"/>
              <a:gd name="connsiteX84" fmla="*/ 2207173 w 4099035"/>
              <a:gd name="connsiteY84" fmla="*/ 630620 h 6312933"/>
              <a:gd name="connsiteX85" fmla="*/ 1912884 w 4099035"/>
              <a:gd name="connsiteY85" fmla="*/ 725214 h 6312933"/>
              <a:gd name="connsiteX86" fmla="*/ 1681656 w 4099035"/>
              <a:gd name="connsiteY86" fmla="*/ 756744 h 6312933"/>
              <a:gd name="connsiteX87" fmla="*/ 1450428 w 4099035"/>
              <a:gd name="connsiteY87" fmla="*/ 546538 h 6312933"/>
              <a:gd name="connsiteX88" fmla="*/ 1292773 w 4099035"/>
              <a:gd name="connsiteY88" fmla="*/ 252247 h 6312933"/>
              <a:gd name="connsiteX89" fmla="*/ 1208690 w 4099035"/>
              <a:gd name="connsiteY89" fmla="*/ 136634 h 6312933"/>
              <a:gd name="connsiteX0" fmla="*/ 1208690 w 4099035"/>
              <a:gd name="connsiteY0" fmla="*/ 136634 h 6312933"/>
              <a:gd name="connsiteX1" fmla="*/ 1019504 w 4099035"/>
              <a:gd name="connsiteY1" fmla="*/ 525517 h 6312933"/>
              <a:gd name="connsiteX2" fmla="*/ 483476 w 4099035"/>
              <a:gd name="connsiteY2" fmla="*/ 672662 h 6312933"/>
              <a:gd name="connsiteX3" fmla="*/ 168166 w 4099035"/>
              <a:gd name="connsiteY3" fmla="*/ 956441 h 6312933"/>
              <a:gd name="connsiteX4" fmla="*/ 168166 w 4099035"/>
              <a:gd name="connsiteY4" fmla="*/ 1229710 h 6312933"/>
              <a:gd name="connsiteX5" fmla="*/ 378373 w 4099035"/>
              <a:gd name="connsiteY5" fmla="*/ 1629103 h 6312933"/>
              <a:gd name="connsiteX6" fmla="*/ 557049 w 4099035"/>
              <a:gd name="connsiteY6" fmla="*/ 1839310 h 6312933"/>
              <a:gd name="connsiteX7" fmla="*/ 451945 w 4099035"/>
              <a:gd name="connsiteY7" fmla="*/ 2049517 h 6312933"/>
              <a:gd name="connsiteX8" fmla="*/ 714704 w 4099035"/>
              <a:gd name="connsiteY8" fmla="*/ 2102069 h 6312933"/>
              <a:gd name="connsiteX9" fmla="*/ 903890 w 4099035"/>
              <a:gd name="connsiteY9" fmla="*/ 1807779 h 6312933"/>
              <a:gd name="connsiteX10" fmla="*/ 840828 w 4099035"/>
              <a:gd name="connsiteY10" fmla="*/ 1387365 h 6312933"/>
              <a:gd name="connsiteX11" fmla="*/ 756745 w 4099035"/>
              <a:gd name="connsiteY11" fmla="*/ 1187669 h 6312933"/>
              <a:gd name="connsiteX12" fmla="*/ 935421 w 4099035"/>
              <a:gd name="connsiteY12" fmla="*/ 1145627 h 6312933"/>
              <a:gd name="connsiteX13" fmla="*/ 1103587 w 4099035"/>
              <a:gd name="connsiteY13" fmla="*/ 1618593 h 6312933"/>
              <a:gd name="connsiteX14" fmla="*/ 1135118 w 4099035"/>
              <a:gd name="connsiteY14" fmla="*/ 2028496 h 6312933"/>
              <a:gd name="connsiteX15" fmla="*/ 1082566 w 4099035"/>
              <a:gd name="connsiteY15" fmla="*/ 2501462 h 6312933"/>
              <a:gd name="connsiteX16" fmla="*/ 546538 w 4099035"/>
              <a:gd name="connsiteY16" fmla="*/ 3699641 h 6312933"/>
              <a:gd name="connsiteX17" fmla="*/ 557049 w 4099035"/>
              <a:gd name="connsiteY17" fmla="*/ 3804745 h 6312933"/>
              <a:gd name="connsiteX18" fmla="*/ 567559 w 4099035"/>
              <a:gd name="connsiteY18" fmla="*/ 3878317 h 6312933"/>
              <a:gd name="connsiteX19" fmla="*/ 567559 w 4099035"/>
              <a:gd name="connsiteY19" fmla="*/ 4004441 h 6312933"/>
              <a:gd name="connsiteX20" fmla="*/ 346842 w 4099035"/>
              <a:gd name="connsiteY20" fmla="*/ 4162096 h 6312933"/>
              <a:gd name="connsiteX21" fmla="*/ 294290 w 4099035"/>
              <a:gd name="connsiteY21" fmla="*/ 4708634 h 6312933"/>
              <a:gd name="connsiteX22" fmla="*/ 84083 w 4099035"/>
              <a:gd name="connsiteY22" fmla="*/ 5276193 h 6312933"/>
              <a:gd name="connsiteX23" fmla="*/ 0 w 4099035"/>
              <a:gd name="connsiteY23" fmla="*/ 5591503 h 6312933"/>
              <a:gd name="connsiteX24" fmla="*/ 157656 w 4099035"/>
              <a:gd name="connsiteY24" fmla="*/ 5644054 h 6312933"/>
              <a:gd name="connsiteX25" fmla="*/ 231228 w 4099035"/>
              <a:gd name="connsiteY25" fmla="*/ 5759669 h 6312933"/>
              <a:gd name="connsiteX26" fmla="*/ 567560 w 4099035"/>
              <a:gd name="connsiteY26" fmla="*/ 5770179 h 6312933"/>
              <a:gd name="connsiteX27" fmla="*/ 725214 w 4099035"/>
              <a:gd name="connsiteY27" fmla="*/ 5675585 h 6312933"/>
              <a:gd name="connsiteX28" fmla="*/ 725214 w 4099035"/>
              <a:gd name="connsiteY28" fmla="*/ 5549462 h 6312933"/>
              <a:gd name="connsiteX29" fmla="*/ 777765 w 4099035"/>
              <a:gd name="connsiteY29" fmla="*/ 5223641 h 6312933"/>
              <a:gd name="connsiteX30" fmla="*/ 840828 w 4099035"/>
              <a:gd name="connsiteY30" fmla="*/ 4708634 h 6312933"/>
              <a:gd name="connsiteX31" fmla="*/ 966952 w 4099035"/>
              <a:gd name="connsiteY31" fmla="*/ 4593020 h 6312933"/>
              <a:gd name="connsiteX32" fmla="*/ 977463 w 4099035"/>
              <a:gd name="connsiteY32" fmla="*/ 5307724 h 6312933"/>
              <a:gd name="connsiteX33" fmla="*/ 1051035 w 4099035"/>
              <a:gd name="connsiteY33" fmla="*/ 5412827 h 6312933"/>
              <a:gd name="connsiteX34" fmla="*/ 1187670 w 4099035"/>
              <a:gd name="connsiteY34" fmla="*/ 5496909 h 6312933"/>
              <a:gd name="connsiteX35" fmla="*/ 1439917 w 4099035"/>
              <a:gd name="connsiteY35" fmla="*/ 5507421 h 6312933"/>
              <a:gd name="connsiteX36" fmla="*/ 1534511 w 4099035"/>
              <a:gd name="connsiteY36" fmla="*/ 5391807 h 6312933"/>
              <a:gd name="connsiteX37" fmla="*/ 1671145 w 4099035"/>
              <a:gd name="connsiteY37" fmla="*/ 4750675 h 6312933"/>
              <a:gd name="connsiteX38" fmla="*/ 1776249 w 4099035"/>
              <a:gd name="connsiteY38" fmla="*/ 4309242 h 6312933"/>
              <a:gd name="connsiteX39" fmla="*/ 2154622 w 4099035"/>
              <a:gd name="connsiteY39" fmla="*/ 4424854 h 6312933"/>
              <a:gd name="connsiteX40" fmla="*/ 2301766 w 4099035"/>
              <a:gd name="connsiteY40" fmla="*/ 4845270 h 6312933"/>
              <a:gd name="connsiteX41" fmla="*/ 2364828 w 4099035"/>
              <a:gd name="connsiteY41" fmla="*/ 5402317 h 6312933"/>
              <a:gd name="connsiteX42" fmla="*/ 2438400 w 4099035"/>
              <a:gd name="connsiteY42" fmla="*/ 5749158 h 6312933"/>
              <a:gd name="connsiteX43" fmla="*/ 2501464 w 4099035"/>
              <a:gd name="connsiteY43" fmla="*/ 5927833 h 6312933"/>
              <a:gd name="connsiteX44" fmla="*/ 2659118 w 4099035"/>
              <a:gd name="connsiteY44" fmla="*/ 6096000 h 6312933"/>
              <a:gd name="connsiteX45" fmla="*/ 2806263 w 4099035"/>
              <a:gd name="connsiteY45" fmla="*/ 6064469 h 6312933"/>
              <a:gd name="connsiteX46" fmla="*/ 2921877 w 4099035"/>
              <a:gd name="connsiteY46" fmla="*/ 6053958 h 6312933"/>
              <a:gd name="connsiteX47" fmla="*/ 2858814 w 4099035"/>
              <a:gd name="connsiteY47" fmla="*/ 5822731 h 6312933"/>
              <a:gd name="connsiteX48" fmla="*/ 2764221 w 4099035"/>
              <a:gd name="connsiteY48" fmla="*/ 5559972 h 6312933"/>
              <a:gd name="connsiteX49" fmla="*/ 2974428 w 4099035"/>
              <a:gd name="connsiteY49" fmla="*/ 5318234 h 6312933"/>
              <a:gd name="connsiteX50" fmla="*/ 3005959 w 4099035"/>
              <a:gd name="connsiteY50" fmla="*/ 4897820 h 6312933"/>
              <a:gd name="connsiteX51" fmla="*/ 3058511 w 4099035"/>
              <a:gd name="connsiteY51" fmla="*/ 4666593 h 6312933"/>
              <a:gd name="connsiteX52" fmla="*/ 3289738 w 4099035"/>
              <a:gd name="connsiteY52" fmla="*/ 4855779 h 6312933"/>
              <a:gd name="connsiteX53" fmla="*/ 3153104 w 4099035"/>
              <a:gd name="connsiteY53" fmla="*/ 5402317 h 6312933"/>
              <a:gd name="connsiteX54" fmla="*/ 3048000 w 4099035"/>
              <a:gd name="connsiteY54" fmla="*/ 6011917 h 6312933"/>
              <a:gd name="connsiteX55" fmla="*/ 3142593 w 4099035"/>
              <a:gd name="connsiteY55" fmla="*/ 6053958 h 6312933"/>
              <a:gd name="connsiteX56" fmla="*/ 3342290 w 4099035"/>
              <a:gd name="connsiteY56" fmla="*/ 6190594 h 6312933"/>
              <a:gd name="connsiteX57" fmla="*/ 3699641 w 4099035"/>
              <a:gd name="connsiteY57" fmla="*/ 6264165 h 6312933"/>
              <a:gd name="connsiteX58" fmla="*/ 3836277 w 4099035"/>
              <a:gd name="connsiteY58" fmla="*/ 6274675 h 6312933"/>
              <a:gd name="connsiteX59" fmla="*/ 3825767 w 4099035"/>
              <a:gd name="connsiteY59" fmla="*/ 5948855 h 6312933"/>
              <a:gd name="connsiteX60" fmla="*/ 4099035 w 4099035"/>
              <a:gd name="connsiteY60" fmla="*/ 5307724 h 6312933"/>
              <a:gd name="connsiteX61" fmla="*/ 4035973 w 4099035"/>
              <a:gd name="connsiteY61" fmla="*/ 4624552 h 6312933"/>
              <a:gd name="connsiteX62" fmla="*/ 4025463 w 4099035"/>
              <a:gd name="connsiteY62" fmla="*/ 4309241 h 6312933"/>
              <a:gd name="connsiteX63" fmla="*/ 3752194 w 4099035"/>
              <a:gd name="connsiteY63" fmla="*/ 3993931 h 6312933"/>
              <a:gd name="connsiteX64" fmla="*/ 3541987 w 4099035"/>
              <a:gd name="connsiteY64" fmla="*/ 3174124 h 6312933"/>
              <a:gd name="connsiteX65" fmla="*/ 3363311 w 4099035"/>
              <a:gd name="connsiteY65" fmla="*/ 2680138 h 6312933"/>
              <a:gd name="connsiteX66" fmla="*/ 3174125 w 4099035"/>
              <a:gd name="connsiteY66" fmla="*/ 2427889 h 6312933"/>
              <a:gd name="connsiteX67" fmla="*/ 2995449 w 4099035"/>
              <a:gd name="connsiteY67" fmla="*/ 2060027 h 6312933"/>
              <a:gd name="connsiteX68" fmla="*/ 2848304 w 4099035"/>
              <a:gd name="connsiteY68" fmla="*/ 1818289 h 6312933"/>
              <a:gd name="connsiteX69" fmla="*/ 2911366 w 4099035"/>
              <a:gd name="connsiteY69" fmla="*/ 1418896 h 6312933"/>
              <a:gd name="connsiteX70" fmla="*/ 2974428 w 4099035"/>
              <a:gd name="connsiteY70" fmla="*/ 1324303 h 6312933"/>
              <a:gd name="connsiteX71" fmla="*/ 2942897 w 4099035"/>
              <a:gd name="connsiteY71" fmla="*/ 1671145 h 6312933"/>
              <a:gd name="connsiteX72" fmla="*/ 3100552 w 4099035"/>
              <a:gd name="connsiteY72" fmla="*/ 2133600 h 6312933"/>
              <a:gd name="connsiteX73" fmla="*/ 3647090 w 4099035"/>
              <a:gd name="connsiteY73" fmla="*/ 2154620 h 6312933"/>
              <a:gd name="connsiteX74" fmla="*/ 3752194 w 4099035"/>
              <a:gd name="connsiteY74" fmla="*/ 1965434 h 6312933"/>
              <a:gd name="connsiteX75" fmla="*/ 3520966 w 4099035"/>
              <a:gd name="connsiteY75" fmla="*/ 1734207 h 6312933"/>
              <a:gd name="connsiteX76" fmla="*/ 3741683 w 4099035"/>
              <a:gd name="connsiteY76" fmla="*/ 1355834 h 6312933"/>
              <a:gd name="connsiteX77" fmla="*/ 3678621 w 4099035"/>
              <a:gd name="connsiteY77" fmla="*/ 767255 h 6312933"/>
              <a:gd name="connsiteX78" fmla="*/ 3605049 w 4099035"/>
              <a:gd name="connsiteY78" fmla="*/ 651641 h 6312933"/>
              <a:gd name="connsiteX79" fmla="*/ 3153104 w 4099035"/>
              <a:gd name="connsiteY79" fmla="*/ 420414 h 6312933"/>
              <a:gd name="connsiteX80" fmla="*/ 2900856 w 4099035"/>
              <a:gd name="connsiteY80" fmla="*/ 367862 h 6312933"/>
              <a:gd name="connsiteX81" fmla="*/ 2669628 w 4099035"/>
              <a:gd name="connsiteY81" fmla="*/ 10510 h 6312933"/>
              <a:gd name="connsiteX82" fmla="*/ 2511973 w 4099035"/>
              <a:gd name="connsiteY82" fmla="*/ 0 h 6312933"/>
              <a:gd name="connsiteX83" fmla="*/ 2406869 w 4099035"/>
              <a:gd name="connsiteY83" fmla="*/ 430924 h 6312933"/>
              <a:gd name="connsiteX84" fmla="*/ 2207173 w 4099035"/>
              <a:gd name="connsiteY84" fmla="*/ 630620 h 6312933"/>
              <a:gd name="connsiteX85" fmla="*/ 1912884 w 4099035"/>
              <a:gd name="connsiteY85" fmla="*/ 725214 h 6312933"/>
              <a:gd name="connsiteX86" fmla="*/ 1681656 w 4099035"/>
              <a:gd name="connsiteY86" fmla="*/ 756744 h 6312933"/>
              <a:gd name="connsiteX87" fmla="*/ 1450428 w 4099035"/>
              <a:gd name="connsiteY87" fmla="*/ 546538 h 6312933"/>
              <a:gd name="connsiteX88" fmla="*/ 1292773 w 4099035"/>
              <a:gd name="connsiteY88" fmla="*/ 252247 h 6312933"/>
              <a:gd name="connsiteX89" fmla="*/ 1208690 w 4099035"/>
              <a:gd name="connsiteY89" fmla="*/ 136634 h 6312933"/>
              <a:gd name="connsiteX0" fmla="*/ 1208690 w 4035973"/>
              <a:gd name="connsiteY0" fmla="*/ 136634 h 6312933"/>
              <a:gd name="connsiteX1" fmla="*/ 1019504 w 4035973"/>
              <a:gd name="connsiteY1" fmla="*/ 525517 h 6312933"/>
              <a:gd name="connsiteX2" fmla="*/ 483476 w 4035973"/>
              <a:gd name="connsiteY2" fmla="*/ 672662 h 6312933"/>
              <a:gd name="connsiteX3" fmla="*/ 168166 w 4035973"/>
              <a:gd name="connsiteY3" fmla="*/ 956441 h 6312933"/>
              <a:gd name="connsiteX4" fmla="*/ 168166 w 4035973"/>
              <a:gd name="connsiteY4" fmla="*/ 1229710 h 6312933"/>
              <a:gd name="connsiteX5" fmla="*/ 378373 w 4035973"/>
              <a:gd name="connsiteY5" fmla="*/ 1629103 h 6312933"/>
              <a:gd name="connsiteX6" fmla="*/ 557049 w 4035973"/>
              <a:gd name="connsiteY6" fmla="*/ 1839310 h 6312933"/>
              <a:gd name="connsiteX7" fmla="*/ 451945 w 4035973"/>
              <a:gd name="connsiteY7" fmla="*/ 2049517 h 6312933"/>
              <a:gd name="connsiteX8" fmla="*/ 714704 w 4035973"/>
              <a:gd name="connsiteY8" fmla="*/ 2102069 h 6312933"/>
              <a:gd name="connsiteX9" fmla="*/ 903890 w 4035973"/>
              <a:gd name="connsiteY9" fmla="*/ 1807779 h 6312933"/>
              <a:gd name="connsiteX10" fmla="*/ 840828 w 4035973"/>
              <a:gd name="connsiteY10" fmla="*/ 1387365 h 6312933"/>
              <a:gd name="connsiteX11" fmla="*/ 756745 w 4035973"/>
              <a:gd name="connsiteY11" fmla="*/ 1187669 h 6312933"/>
              <a:gd name="connsiteX12" fmla="*/ 935421 w 4035973"/>
              <a:gd name="connsiteY12" fmla="*/ 1145627 h 6312933"/>
              <a:gd name="connsiteX13" fmla="*/ 1103587 w 4035973"/>
              <a:gd name="connsiteY13" fmla="*/ 1618593 h 6312933"/>
              <a:gd name="connsiteX14" fmla="*/ 1135118 w 4035973"/>
              <a:gd name="connsiteY14" fmla="*/ 2028496 h 6312933"/>
              <a:gd name="connsiteX15" fmla="*/ 1082566 w 4035973"/>
              <a:gd name="connsiteY15" fmla="*/ 2501462 h 6312933"/>
              <a:gd name="connsiteX16" fmla="*/ 546538 w 4035973"/>
              <a:gd name="connsiteY16" fmla="*/ 3699641 h 6312933"/>
              <a:gd name="connsiteX17" fmla="*/ 557049 w 4035973"/>
              <a:gd name="connsiteY17" fmla="*/ 3804745 h 6312933"/>
              <a:gd name="connsiteX18" fmla="*/ 567559 w 4035973"/>
              <a:gd name="connsiteY18" fmla="*/ 3878317 h 6312933"/>
              <a:gd name="connsiteX19" fmla="*/ 567559 w 4035973"/>
              <a:gd name="connsiteY19" fmla="*/ 4004441 h 6312933"/>
              <a:gd name="connsiteX20" fmla="*/ 346842 w 4035973"/>
              <a:gd name="connsiteY20" fmla="*/ 4162096 h 6312933"/>
              <a:gd name="connsiteX21" fmla="*/ 294290 w 4035973"/>
              <a:gd name="connsiteY21" fmla="*/ 4708634 h 6312933"/>
              <a:gd name="connsiteX22" fmla="*/ 84083 w 4035973"/>
              <a:gd name="connsiteY22" fmla="*/ 5276193 h 6312933"/>
              <a:gd name="connsiteX23" fmla="*/ 0 w 4035973"/>
              <a:gd name="connsiteY23" fmla="*/ 5591503 h 6312933"/>
              <a:gd name="connsiteX24" fmla="*/ 157656 w 4035973"/>
              <a:gd name="connsiteY24" fmla="*/ 5644054 h 6312933"/>
              <a:gd name="connsiteX25" fmla="*/ 231228 w 4035973"/>
              <a:gd name="connsiteY25" fmla="*/ 5759669 h 6312933"/>
              <a:gd name="connsiteX26" fmla="*/ 567560 w 4035973"/>
              <a:gd name="connsiteY26" fmla="*/ 5770179 h 6312933"/>
              <a:gd name="connsiteX27" fmla="*/ 725214 w 4035973"/>
              <a:gd name="connsiteY27" fmla="*/ 5675585 h 6312933"/>
              <a:gd name="connsiteX28" fmla="*/ 725214 w 4035973"/>
              <a:gd name="connsiteY28" fmla="*/ 5549462 h 6312933"/>
              <a:gd name="connsiteX29" fmla="*/ 777765 w 4035973"/>
              <a:gd name="connsiteY29" fmla="*/ 5223641 h 6312933"/>
              <a:gd name="connsiteX30" fmla="*/ 840828 w 4035973"/>
              <a:gd name="connsiteY30" fmla="*/ 4708634 h 6312933"/>
              <a:gd name="connsiteX31" fmla="*/ 966952 w 4035973"/>
              <a:gd name="connsiteY31" fmla="*/ 4593020 h 6312933"/>
              <a:gd name="connsiteX32" fmla="*/ 977463 w 4035973"/>
              <a:gd name="connsiteY32" fmla="*/ 5307724 h 6312933"/>
              <a:gd name="connsiteX33" fmla="*/ 1051035 w 4035973"/>
              <a:gd name="connsiteY33" fmla="*/ 5412827 h 6312933"/>
              <a:gd name="connsiteX34" fmla="*/ 1187670 w 4035973"/>
              <a:gd name="connsiteY34" fmla="*/ 5496909 h 6312933"/>
              <a:gd name="connsiteX35" fmla="*/ 1439917 w 4035973"/>
              <a:gd name="connsiteY35" fmla="*/ 5507421 h 6312933"/>
              <a:gd name="connsiteX36" fmla="*/ 1534511 w 4035973"/>
              <a:gd name="connsiteY36" fmla="*/ 5391807 h 6312933"/>
              <a:gd name="connsiteX37" fmla="*/ 1671145 w 4035973"/>
              <a:gd name="connsiteY37" fmla="*/ 4750675 h 6312933"/>
              <a:gd name="connsiteX38" fmla="*/ 1776249 w 4035973"/>
              <a:gd name="connsiteY38" fmla="*/ 4309242 h 6312933"/>
              <a:gd name="connsiteX39" fmla="*/ 2154622 w 4035973"/>
              <a:gd name="connsiteY39" fmla="*/ 4424854 h 6312933"/>
              <a:gd name="connsiteX40" fmla="*/ 2301766 w 4035973"/>
              <a:gd name="connsiteY40" fmla="*/ 4845270 h 6312933"/>
              <a:gd name="connsiteX41" fmla="*/ 2364828 w 4035973"/>
              <a:gd name="connsiteY41" fmla="*/ 5402317 h 6312933"/>
              <a:gd name="connsiteX42" fmla="*/ 2438400 w 4035973"/>
              <a:gd name="connsiteY42" fmla="*/ 5749158 h 6312933"/>
              <a:gd name="connsiteX43" fmla="*/ 2501464 w 4035973"/>
              <a:gd name="connsiteY43" fmla="*/ 5927833 h 6312933"/>
              <a:gd name="connsiteX44" fmla="*/ 2659118 w 4035973"/>
              <a:gd name="connsiteY44" fmla="*/ 6096000 h 6312933"/>
              <a:gd name="connsiteX45" fmla="*/ 2806263 w 4035973"/>
              <a:gd name="connsiteY45" fmla="*/ 6064469 h 6312933"/>
              <a:gd name="connsiteX46" fmla="*/ 2921877 w 4035973"/>
              <a:gd name="connsiteY46" fmla="*/ 6053958 h 6312933"/>
              <a:gd name="connsiteX47" fmla="*/ 2858814 w 4035973"/>
              <a:gd name="connsiteY47" fmla="*/ 5822731 h 6312933"/>
              <a:gd name="connsiteX48" fmla="*/ 2764221 w 4035973"/>
              <a:gd name="connsiteY48" fmla="*/ 5559972 h 6312933"/>
              <a:gd name="connsiteX49" fmla="*/ 2974428 w 4035973"/>
              <a:gd name="connsiteY49" fmla="*/ 5318234 h 6312933"/>
              <a:gd name="connsiteX50" fmla="*/ 3005959 w 4035973"/>
              <a:gd name="connsiteY50" fmla="*/ 4897820 h 6312933"/>
              <a:gd name="connsiteX51" fmla="*/ 3058511 w 4035973"/>
              <a:gd name="connsiteY51" fmla="*/ 4666593 h 6312933"/>
              <a:gd name="connsiteX52" fmla="*/ 3289738 w 4035973"/>
              <a:gd name="connsiteY52" fmla="*/ 4855779 h 6312933"/>
              <a:gd name="connsiteX53" fmla="*/ 3153104 w 4035973"/>
              <a:gd name="connsiteY53" fmla="*/ 5402317 h 6312933"/>
              <a:gd name="connsiteX54" fmla="*/ 3048000 w 4035973"/>
              <a:gd name="connsiteY54" fmla="*/ 6011917 h 6312933"/>
              <a:gd name="connsiteX55" fmla="*/ 3142593 w 4035973"/>
              <a:gd name="connsiteY55" fmla="*/ 6053958 h 6312933"/>
              <a:gd name="connsiteX56" fmla="*/ 3342290 w 4035973"/>
              <a:gd name="connsiteY56" fmla="*/ 6190594 h 6312933"/>
              <a:gd name="connsiteX57" fmla="*/ 3699641 w 4035973"/>
              <a:gd name="connsiteY57" fmla="*/ 6264165 h 6312933"/>
              <a:gd name="connsiteX58" fmla="*/ 3836277 w 4035973"/>
              <a:gd name="connsiteY58" fmla="*/ 6274675 h 6312933"/>
              <a:gd name="connsiteX59" fmla="*/ 3825767 w 4035973"/>
              <a:gd name="connsiteY59" fmla="*/ 5948855 h 6312933"/>
              <a:gd name="connsiteX60" fmla="*/ 3983422 w 4035973"/>
              <a:gd name="connsiteY60" fmla="*/ 5286703 h 6312933"/>
              <a:gd name="connsiteX61" fmla="*/ 4035973 w 4035973"/>
              <a:gd name="connsiteY61" fmla="*/ 4624552 h 6312933"/>
              <a:gd name="connsiteX62" fmla="*/ 4025463 w 4035973"/>
              <a:gd name="connsiteY62" fmla="*/ 4309241 h 6312933"/>
              <a:gd name="connsiteX63" fmla="*/ 3752194 w 4035973"/>
              <a:gd name="connsiteY63" fmla="*/ 3993931 h 6312933"/>
              <a:gd name="connsiteX64" fmla="*/ 3541987 w 4035973"/>
              <a:gd name="connsiteY64" fmla="*/ 3174124 h 6312933"/>
              <a:gd name="connsiteX65" fmla="*/ 3363311 w 4035973"/>
              <a:gd name="connsiteY65" fmla="*/ 2680138 h 6312933"/>
              <a:gd name="connsiteX66" fmla="*/ 3174125 w 4035973"/>
              <a:gd name="connsiteY66" fmla="*/ 2427889 h 6312933"/>
              <a:gd name="connsiteX67" fmla="*/ 2995449 w 4035973"/>
              <a:gd name="connsiteY67" fmla="*/ 2060027 h 6312933"/>
              <a:gd name="connsiteX68" fmla="*/ 2848304 w 4035973"/>
              <a:gd name="connsiteY68" fmla="*/ 1818289 h 6312933"/>
              <a:gd name="connsiteX69" fmla="*/ 2911366 w 4035973"/>
              <a:gd name="connsiteY69" fmla="*/ 1418896 h 6312933"/>
              <a:gd name="connsiteX70" fmla="*/ 2974428 w 4035973"/>
              <a:gd name="connsiteY70" fmla="*/ 1324303 h 6312933"/>
              <a:gd name="connsiteX71" fmla="*/ 2942897 w 4035973"/>
              <a:gd name="connsiteY71" fmla="*/ 1671145 h 6312933"/>
              <a:gd name="connsiteX72" fmla="*/ 3100552 w 4035973"/>
              <a:gd name="connsiteY72" fmla="*/ 2133600 h 6312933"/>
              <a:gd name="connsiteX73" fmla="*/ 3647090 w 4035973"/>
              <a:gd name="connsiteY73" fmla="*/ 2154620 h 6312933"/>
              <a:gd name="connsiteX74" fmla="*/ 3752194 w 4035973"/>
              <a:gd name="connsiteY74" fmla="*/ 1965434 h 6312933"/>
              <a:gd name="connsiteX75" fmla="*/ 3520966 w 4035973"/>
              <a:gd name="connsiteY75" fmla="*/ 1734207 h 6312933"/>
              <a:gd name="connsiteX76" fmla="*/ 3741683 w 4035973"/>
              <a:gd name="connsiteY76" fmla="*/ 1355834 h 6312933"/>
              <a:gd name="connsiteX77" fmla="*/ 3678621 w 4035973"/>
              <a:gd name="connsiteY77" fmla="*/ 767255 h 6312933"/>
              <a:gd name="connsiteX78" fmla="*/ 3605049 w 4035973"/>
              <a:gd name="connsiteY78" fmla="*/ 651641 h 6312933"/>
              <a:gd name="connsiteX79" fmla="*/ 3153104 w 4035973"/>
              <a:gd name="connsiteY79" fmla="*/ 420414 h 6312933"/>
              <a:gd name="connsiteX80" fmla="*/ 2900856 w 4035973"/>
              <a:gd name="connsiteY80" fmla="*/ 367862 h 6312933"/>
              <a:gd name="connsiteX81" fmla="*/ 2669628 w 4035973"/>
              <a:gd name="connsiteY81" fmla="*/ 10510 h 6312933"/>
              <a:gd name="connsiteX82" fmla="*/ 2511973 w 4035973"/>
              <a:gd name="connsiteY82" fmla="*/ 0 h 6312933"/>
              <a:gd name="connsiteX83" fmla="*/ 2406869 w 4035973"/>
              <a:gd name="connsiteY83" fmla="*/ 430924 h 6312933"/>
              <a:gd name="connsiteX84" fmla="*/ 2207173 w 4035973"/>
              <a:gd name="connsiteY84" fmla="*/ 630620 h 6312933"/>
              <a:gd name="connsiteX85" fmla="*/ 1912884 w 4035973"/>
              <a:gd name="connsiteY85" fmla="*/ 725214 h 6312933"/>
              <a:gd name="connsiteX86" fmla="*/ 1681656 w 4035973"/>
              <a:gd name="connsiteY86" fmla="*/ 756744 h 6312933"/>
              <a:gd name="connsiteX87" fmla="*/ 1450428 w 4035973"/>
              <a:gd name="connsiteY87" fmla="*/ 546538 h 6312933"/>
              <a:gd name="connsiteX88" fmla="*/ 1292773 w 4035973"/>
              <a:gd name="connsiteY88" fmla="*/ 252247 h 6312933"/>
              <a:gd name="connsiteX89" fmla="*/ 1208690 w 4035973"/>
              <a:gd name="connsiteY89" fmla="*/ 136634 h 6312933"/>
              <a:gd name="connsiteX0" fmla="*/ 1208690 w 4035973"/>
              <a:gd name="connsiteY0" fmla="*/ 136634 h 6274675"/>
              <a:gd name="connsiteX1" fmla="*/ 1019504 w 4035973"/>
              <a:gd name="connsiteY1" fmla="*/ 525517 h 6274675"/>
              <a:gd name="connsiteX2" fmla="*/ 483476 w 4035973"/>
              <a:gd name="connsiteY2" fmla="*/ 672662 h 6274675"/>
              <a:gd name="connsiteX3" fmla="*/ 168166 w 4035973"/>
              <a:gd name="connsiteY3" fmla="*/ 956441 h 6274675"/>
              <a:gd name="connsiteX4" fmla="*/ 168166 w 4035973"/>
              <a:gd name="connsiteY4" fmla="*/ 1229710 h 6274675"/>
              <a:gd name="connsiteX5" fmla="*/ 378373 w 4035973"/>
              <a:gd name="connsiteY5" fmla="*/ 1629103 h 6274675"/>
              <a:gd name="connsiteX6" fmla="*/ 557049 w 4035973"/>
              <a:gd name="connsiteY6" fmla="*/ 1839310 h 6274675"/>
              <a:gd name="connsiteX7" fmla="*/ 451945 w 4035973"/>
              <a:gd name="connsiteY7" fmla="*/ 2049517 h 6274675"/>
              <a:gd name="connsiteX8" fmla="*/ 714704 w 4035973"/>
              <a:gd name="connsiteY8" fmla="*/ 2102069 h 6274675"/>
              <a:gd name="connsiteX9" fmla="*/ 903890 w 4035973"/>
              <a:gd name="connsiteY9" fmla="*/ 1807779 h 6274675"/>
              <a:gd name="connsiteX10" fmla="*/ 840828 w 4035973"/>
              <a:gd name="connsiteY10" fmla="*/ 1387365 h 6274675"/>
              <a:gd name="connsiteX11" fmla="*/ 756745 w 4035973"/>
              <a:gd name="connsiteY11" fmla="*/ 1187669 h 6274675"/>
              <a:gd name="connsiteX12" fmla="*/ 935421 w 4035973"/>
              <a:gd name="connsiteY12" fmla="*/ 1145627 h 6274675"/>
              <a:gd name="connsiteX13" fmla="*/ 1103587 w 4035973"/>
              <a:gd name="connsiteY13" fmla="*/ 1618593 h 6274675"/>
              <a:gd name="connsiteX14" fmla="*/ 1135118 w 4035973"/>
              <a:gd name="connsiteY14" fmla="*/ 2028496 h 6274675"/>
              <a:gd name="connsiteX15" fmla="*/ 1082566 w 4035973"/>
              <a:gd name="connsiteY15" fmla="*/ 2501462 h 6274675"/>
              <a:gd name="connsiteX16" fmla="*/ 546538 w 4035973"/>
              <a:gd name="connsiteY16" fmla="*/ 3699641 h 6274675"/>
              <a:gd name="connsiteX17" fmla="*/ 557049 w 4035973"/>
              <a:gd name="connsiteY17" fmla="*/ 3804745 h 6274675"/>
              <a:gd name="connsiteX18" fmla="*/ 567559 w 4035973"/>
              <a:gd name="connsiteY18" fmla="*/ 3878317 h 6274675"/>
              <a:gd name="connsiteX19" fmla="*/ 567559 w 4035973"/>
              <a:gd name="connsiteY19" fmla="*/ 4004441 h 6274675"/>
              <a:gd name="connsiteX20" fmla="*/ 346842 w 4035973"/>
              <a:gd name="connsiteY20" fmla="*/ 4162096 h 6274675"/>
              <a:gd name="connsiteX21" fmla="*/ 294290 w 4035973"/>
              <a:gd name="connsiteY21" fmla="*/ 4708634 h 6274675"/>
              <a:gd name="connsiteX22" fmla="*/ 84083 w 4035973"/>
              <a:gd name="connsiteY22" fmla="*/ 5276193 h 6274675"/>
              <a:gd name="connsiteX23" fmla="*/ 0 w 4035973"/>
              <a:gd name="connsiteY23" fmla="*/ 5591503 h 6274675"/>
              <a:gd name="connsiteX24" fmla="*/ 157656 w 4035973"/>
              <a:gd name="connsiteY24" fmla="*/ 5644054 h 6274675"/>
              <a:gd name="connsiteX25" fmla="*/ 231228 w 4035973"/>
              <a:gd name="connsiteY25" fmla="*/ 5759669 h 6274675"/>
              <a:gd name="connsiteX26" fmla="*/ 567560 w 4035973"/>
              <a:gd name="connsiteY26" fmla="*/ 5770179 h 6274675"/>
              <a:gd name="connsiteX27" fmla="*/ 725214 w 4035973"/>
              <a:gd name="connsiteY27" fmla="*/ 5675585 h 6274675"/>
              <a:gd name="connsiteX28" fmla="*/ 725214 w 4035973"/>
              <a:gd name="connsiteY28" fmla="*/ 5549462 h 6274675"/>
              <a:gd name="connsiteX29" fmla="*/ 777765 w 4035973"/>
              <a:gd name="connsiteY29" fmla="*/ 5223641 h 6274675"/>
              <a:gd name="connsiteX30" fmla="*/ 840828 w 4035973"/>
              <a:gd name="connsiteY30" fmla="*/ 4708634 h 6274675"/>
              <a:gd name="connsiteX31" fmla="*/ 966952 w 4035973"/>
              <a:gd name="connsiteY31" fmla="*/ 4593020 h 6274675"/>
              <a:gd name="connsiteX32" fmla="*/ 977463 w 4035973"/>
              <a:gd name="connsiteY32" fmla="*/ 5307724 h 6274675"/>
              <a:gd name="connsiteX33" fmla="*/ 1051035 w 4035973"/>
              <a:gd name="connsiteY33" fmla="*/ 5412827 h 6274675"/>
              <a:gd name="connsiteX34" fmla="*/ 1187670 w 4035973"/>
              <a:gd name="connsiteY34" fmla="*/ 5496909 h 6274675"/>
              <a:gd name="connsiteX35" fmla="*/ 1439917 w 4035973"/>
              <a:gd name="connsiteY35" fmla="*/ 5507421 h 6274675"/>
              <a:gd name="connsiteX36" fmla="*/ 1534511 w 4035973"/>
              <a:gd name="connsiteY36" fmla="*/ 5391807 h 6274675"/>
              <a:gd name="connsiteX37" fmla="*/ 1671145 w 4035973"/>
              <a:gd name="connsiteY37" fmla="*/ 4750675 h 6274675"/>
              <a:gd name="connsiteX38" fmla="*/ 1776249 w 4035973"/>
              <a:gd name="connsiteY38" fmla="*/ 4309242 h 6274675"/>
              <a:gd name="connsiteX39" fmla="*/ 2154622 w 4035973"/>
              <a:gd name="connsiteY39" fmla="*/ 4424854 h 6274675"/>
              <a:gd name="connsiteX40" fmla="*/ 2301766 w 4035973"/>
              <a:gd name="connsiteY40" fmla="*/ 4845270 h 6274675"/>
              <a:gd name="connsiteX41" fmla="*/ 2364828 w 4035973"/>
              <a:gd name="connsiteY41" fmla="*/ 5402317 h 6274675"/>
              <a:gd name="connsiteX42" fmla="*/ 2438400 w 4035973"/>
              <a:gd name="connsiteY42" fmla="*/ 5749158 h 6274675"/>
              <a:gd name="connsiteX43" fmla="*/ 2501464 w 4035973"/>
              <a:gd name="connsiteY43" fmla="*/ 5927833 h 6274675"/>
              <a:gd name="connsiteX44" fmla="*/ 2659118 w 4035973"/>
              <a:gd name="connsiteY44" fmla="*/ 6096000 h 6274675"/>
              <a:gd name="connsiteX45" fmla="*/ 2806263 w 4035973"/>
              <a:gd name="connsiteY45" fmla="*/ 6064469 h 6274675"/>
              <a:gd name="connsiteX46" fmla="*/ 2921877 w 4035973"/>
              <a:gd name="connsiteY46" fmla="*/ 6053958 h 6274675"/>
              <a:gd name="connsiteX47" fmla="*/ 2858814 w 4035973"/>
              <a:gd name="connsiteY47" fmla="*/ 5822731 h 6274675"/>
              <a:gd name="connsiteX48" fmla="*/ 2764221 w 4035973"/>
              <a:gd name="connsiteY48" fmla="*/ 5559972 h 6274675"/>
              <a:gd name="connsiteX49" fmla="*/ 2974428 w 4035973"/>
              <a:gd name="connsiteY49" fmla="*/ 5318234 h 6274675"/>
              <a:gd name="connsiteX50" fmla="*/ 3005959 w 4035973"/>
              <a:gd name="connsiteY50" fmla="*/ 4897820 h 6274675"/>
              <a:gd name="connsiteX51" fmla="*/ 3058511 w 4035973"/>
              <a:gd name="connsiteY51" fmla="*/ 4666593 h 6274675"/>
              <a:gd name="connsiteX52" fmla="*/ 3289738 w 4035973"/>
              <a:gd name="connsiteY52" fmla="*/ 4855779 h 6274675"/>
              <a:gd name="connsiteX53" fmla="*/ 3153104 w 4035973"/>
              <a:gd name="connsiteY53" fmla="*/ 5402317 h 6274675"/>
              <a:gd name="connsiteX54" fmla="*/ 3048000 w 4035973"/>
              <a:gd name="connsiteY54" fmla="*/ 6011917 h 6274675"/>
              <a:gd name="connsiteX55" fmla="*/ 3142593 w 4035973"/>
              <a:gd name="connsiteY55" fmla="*/ 6053958 h 6274675"/>
              <a:gd name="connsiteX56" fmla="*/ 3342290 w 4035973"/>
              <a:gd name="connsiteY56" fmla="*/ 6190594 h 6274675"/>
              <a:gd name="connsiteX57" fmla="*/ 3584027 w 4035973"/>
              <a:gd name="connsiteY57" fmla="*/ 6106510 h 6274675"/>
              <a:gd name="connsiteX58" fmla="*/ 3836277 w 4035973"/>
              <a:gd name="connsiteY58" fmla="*/ 6274675 h 6274675"/>
              <a:gd name="connsiteX59" fmla="*/ 3825767 w 4035973"/>
              <a:gd name="connsiteY59" fmla="*/ 5948855 h 6274675"/>
              <a:gd name="connsiteX60" fmla="*/ 3983422 w 4035973"/>
              <a:gd name="connsiteY60" fmla="*/ 5286703 h 6274675"/>
              <a:gd name="connsiteX61" fmla="*/ 4035973 w 4035973"/>
              <a:gd name="connsiteY61" fmla="*/ 4624552 h 6274675"/>
              <a:gd name="connsiteX62" fmla="*/ 4025463 w 4035973"/>
              <a:gd name="connsiteY62" fmla="*/ 4309241 h 6274675"/>
              <a:gd name="connsiteX63" fmla="*/ 3752194 w 4035973"/>
              <a:gd name="connsiteY63" fmla="*/ 3993931 h 6274675"/>
              <a:gd name="connsiteX64" fmla="*/ 3541987 w 4035973"/>
              <a:gd name="connsiteY64" fmla="*/ 3174124 h 6274675"/>
              <a:gd name="connsiteX65" fmla="*/ 3363311 w 4035973"/>
              <a:gd name="connsiteY65" fmla="*/ 2680138 h 6274675"/>
              <a:gd name="connsiteX66" fmla="*/ 3174125 w 4035973"/>
              <a:gd name="connsiteY66" fmla="*/ 2427889 h 6274675"/>
              <a:gd name="connsiteX67" fmla="*/ 2995449 w 4035973"/>
              <a:gd name="connsiteY67" fmla="*/ 2060027 h 6274675"/>
              <a:gd name="connsiteX68" fmla="*/ 2848304 w 4035973"/>
              <a:gd name="connsiteY68" fmla="*/ 1818289 h 6274675"/>
              <a:gd name="connsiteX69" fmla="*/ 2911366 w 4035973"/>
              <a:gd name="connsiteY69" fmla="*/ 1418896 h 6274675"/>
              <a:gd name="connsiteX70" fmla="*/ 2974428 w 4035973"/>
              <a:gd name="connsiteY70" fmla="*/ 1324303 h 6274675"/>
              <a:gd name="connsiteX71" fmla="*/ 2942897 w 4035973"/>
              <a:gd name="connsiteY71" fmla="*/ 1671145 h 6274675"/>
              <a:gd name="connsiteX72" fmla="*/ 3100552 w 4035973"/>
              <a:gd name="connsiteY72" fmla="*/ 2133600 h 6274675"/>
              <a:gd name="connsiteX73" fmla="*/ 3647090 w 4035973"/>
              <a:gd name="connsiteY73" fmla="*/ 2154620 h 6274675"/>
              <a:gd name="connsiteX74" fmla="*/ 3752194 w 4035973"/>
              <a:gd name="connsiteY74" fmla="*/ 1965434 h 6274675"/>
              <a:gd name="connsiteX75" fmla="*/ 3520966 w 4035973"/>
              <a:gd name="connsiteY75" fmla="*/ 1734207 h 6274675"/>
              <a:gd name="connsiteX76" fmla="*/ 3741683 w 4035973"/>
              <a:gd name="connsiteY76" fmla="*/ 1355834 h 6274675"/>
              <a:gd name="connsiteX77" fmla="*/ 3678621 w 4035973"/>
              <a:gd name="connsiteY77" fmla="*/ 767255 h 6274675"/>
              <a:gd name="connsiteX78" fmla="*/ 3605049 w 4035973"/>
              <a:gd name="connsiteY78" fmla="*/ 651641 h 6274675"/>
              <a:gd name="connsiteX79" fmla="*/ 3153104 w 4035973"/>
              <a:gd name="connsiteY79" fmla="*/ 420414 h 6274675"/>
              <a:gd name="connsiteX80" fmla="*/ 2900856 w 4035973"/>
              <a:gd name="connsiteY80" fmla="*/ 367862 h 6274675"/>
              <a:gd name="connsiteX81" fmla="*/ 2669628 w 4035973"/>
              <a:gd name="connsiteY81" fmla="*/ 10510 h 6274675"/>
              <a:gd name="connsiteX82" fmla="*/ 2511973 w 4035973"/>
              <a:gd name="connsiteY82" fmla="*/ 0 h 6274675"/>
              <a:gd name="connsiteX83" fmla="*/ 2406869 w 4035973"/>
              <a:gd name="connsiteY83" fmla="*/ 430924 h 6274675"/>
              <a:gd name="connsiteX84" fmla="*/ 2207173 w 4035973"/>
              <a:gd name="connsiteY84" fmla="*/ 630620 h 6274675"/>
              <a:gd name="connsiteX85" fmla="*/ 1912884 w 4035973"/>
              <a:gd name="connsiteY85" fmla="*/ 725214 h 6274675"/>
              <a:gd name="connsiteX86" fmla="*/ 1681656 w 4035973"/>
              <a:gd name="connsiteY86" fmla="*/ 756744 h 6274675"/>
              <a:gd name="connsiteX87" fmla="*/ 1450428 w 4035973"/>
              <a:gd name="connsiteY87" fmla="*/ 546538 h 6274675"/>
              <a:gd name="connsiteX88" fmla="*/ 1292773 w 4035973"/>
              <a:gd name="connsiteY88" fmla="*/ 252247 h 6274675"/>
              <a:gd name="connsiteX89" fmla="*/ 1208690 w 4035973"/>
              <a:gd name="connsiteY89" fmla="*/ 136634 h 6274675"/>
              <a:gd name="connsiteX0" fmla="*/ 1208690 w 4035973"/>
              <a:gd name="connsiteY0" fmla="*/ 136634 h 6195884"/>
              <a:gd name="connsiteX1" fmla="*/ 1019504 w 4035973"/>
              <a:gd name="connsiteY1" fmla="*/ 525517 h 6195884"/>
              <a:gd name="connsiteX2" fmla="*/ 483476 w 4035973"/>
              <a:gd name="connsiteY2" fmla="*/ 672662 h 6195884"/>
              <a:gd name="connsiteX3" fmla="*/ 168166 w 4035973"/>
              <a:gd name="connsiteY3" fmla="*/ 956441 h 6195884"/>
              <a:gd name="connsiteX4" fmla="*/ 168166 w 4035973"/>
              <a:gd name="connsiteY4" fmla="*/ 1229710 h 6195884"/>
              <a:gd name="connsiteX5" fmla="*/ 378373 w 4035973"/>
              <a:gd name="connsiteY5" fmla="*/ 1629103 h 6195884"/>
              <a:gd name="connsiteX6" fmla="*/ 557049 w 4035973"/>
              <a:gd name="connsiteY6" fmla="*/ 1839310 h 6195884"/>
              <a:gd name="connsiteX7" fmla="*/ 451945 w 4035973"/>
              <a:gd name="connsiteY7" fmla="*/ 2049517 h 6195884"/>
              <a:gd name="connsiteX8" fmla="*/ 714704 w 4035973"/>
              <a:gd name="connsiteY8" fmla="*/ 2102069 h 6195884"/>
              <a:gd name="connsiteX9" fmla="*/ 903890 w 4035973"/>
              <a:gd name="connsiteY9" fmla="*/ 1807779 h 6195884"/>
              <a:gd name="connsiteX10" fmla="*/ 840828 w 4035973"/>
              <a:gd name="connsiteY10" fmla="*/ 1387365 h 6195884"/>
              <a:gd name="connsiteX11" fmla="*/ 756745 w 4035973"/>
              <a:gd name="connsiteY11" fmla="*/ 1187669 h 6195884"/>
              <a:gd name="connsiteX12" fmla="*/ 935421 w 4035973"/>
              <a:gd name="connsiteY12" fmla="*/ 1145627 h 6195884"/>
              <a:gd name="connsiteX13" fmla="*/ 1103587 w 4035973"/>
              <a:gd name="connsiteY13" fmla="*/ 1618593 h 6195884"/>
              <a:gd name="connsiteX14" fmla="*/ 1135118 w 4035973"/>
              <a:gd name="connsiteY14" fmla="*/ 2028496 h 6195884"/>
              <a:gd name="connsiteX15" fmla="*/ 1082566 w 4035973"/>
              <a:gd name="connsiteY15" fmla="*/ 2501462 h 6195884"/>
              <a:gd name="connsiteX16" fmla="*/ 546538 w 4035973"/>
              <a:gd name="connsiteY16" fmla="*/ 3699641 h 6195884"/>
              <a:gd name="connsiteX17" fmla="*/ 557049 w 4035973"/>
              <a:gd name="connsiteY17" fmla="*/ 3804745 h 6195884"/>
              <a:gd name="connsiteX18" fmla="*/ 567559 w 4035973"/>
              <a:gd name="connsiteY18" fmla="*/ 3878317 h 6195884"/>
              <a:gd name="connsiteX19" fmla="*/ 567559 w 4035973"/>
              <a:gd name="connsiteY19" fmla="*/ 4004441 h 6195884"/>
              <a:gd name="connsiteX20" fmla="*/ 346842 w 4035973"/>
              <a:gd name="connsiteY20" fmla="*/ 4162096 h 6195884"/>
              <a:gd name="connsiteX21" fmla="*/ 294290 w 4035973"/>
              <a:gd name="connsiteY21" fmla="*/ 4708634 h 6195884"/>
              <a:gd name="connsiteX22" fmla="*/ 84083 w 4035973"/>
              <a:gd name="connsiteY22" fmla="*/ 5276193 h 6195884"/>
              <a:gd name="connsiteX23" fmla="*/ 0 w 4035973"/>
              <a:gd name="connsiteY23" fmla="*/ 5591503 h 6195884"/>
              <a:gd name="connsiteX24" fmla="*/ 157656 w 4035973"/>
              <a:gd name="connsiteY24" fmla="*/ 5644054 h 6195884"/>
              <a:gd name="connsiteX25" fmla="*/ 231228 w 4035973"/>
              <a:gd name="connsiteY25" fmla="*/ 5759669 h 6195884"/>
              <a:gd name="connsiteX26" fmla="*/ 567560 w 4035973"/>
              <a:gd name="connsiteY26" fmla="*/ 5770179 h 6195884"/>
              <a:gd name="connsiteX27" fmla="*/ 725214 w 4035973"/>
              <a:gd name="connsiteY27" fmla="*/ 5675585 h 6195884"/>
              <a:gd name="connsiteX28" fmla="*/ 725214 w 4035973"/>
              <a:gd name="connsiteY28" fmla="*/ 5549462 h 6195884"/>
              <a:gd name="connsiteX29" fmla="*/ 777765 w 4035973"/>
              <a:gd name="connsiteY29" fmla="*/ 5223641 h 6195884"/>
              <a:gd name="connsiteX30" fmla="*/ 840828 w 4035973"/>
              <a:gd name="connsiteY30" fmla="*/ 4708634 h 6195884"/>
              <a:gd name="connsiteX31" fmla="*/ 966952 w 4035973"/>
              <a:gd name="connsiteY31" fmla="*/ 4593020 h 6195884"/>
              <a:gd name="connsiteX32" fmla="*/ 977463 w 4035973"/>
              <a:gd name="connsiteY32" fmla="*/ 5307724 h 6195884"/>
              <a:gd name="connsiteX33" fmla="*/ 1051035 w 4035973"/>
              <a:gd name="connsiteY33" fmla="*/ 5412827 h 6195884"/>
              <a:gd name="connsiteX34" fmla="*/ 1187670 w 4035973"/>
              <a:gd name="connsiteY34" fmla="*/ 5496909 h 6195884"/>
              <a:gd name="connsiteX35" fmla="*/ 1439917 w 4035973"/>
              <a:gd name="connsiteY35" fmla="*/ 5507421 h 6195884"/>
              <a:gd name="connsiteX36" fmla="*/ 1534511 w 4035973"/>
              <a:gd name="connsiteY36" fmla="*/ 5391807 h 6195884"/>
              <a:gd name="connsiteX37" fmla="*/ 1671145 w 4035973"/>
              <a:gd name="connsiteY37" fmla="*/ 4750675 h 6195884"/>
              <a:gd name="connsiteX38" fmla="*/ 1776249 w 4035973"/>
              <a:gd name="connsiteY38" fmla="*/ 4309242 h 6195884"/>
              <a:gd name="connsiteX39" fmla="*/ 2154622 w 4035973"/>
              <a:gd name="connsiteY39" fmla="*/ 4424854 h 6195884"/>
              <a:gd name="connsiteX40" fmla="*/ 2301766 w 4035973"/>
              <a:gd name="connsiteY40" fmla="*/ 4845270 h 6195884"/>
              <a:gd name="connsiteX41" fmla="*/ 2364828 w 4035973"/>
              <a:gd name="connsiteY41" fmla="*/ 5402317 h 6195884"/>
              <a:gd name="connsiteX42" fmla="*/ 2438400 w 4035973"/>
              <a:gd name="connsiteY42" fmla="*/ 5749158 h 6195884"/>
              <a:gd name="connsiteX43" fmla="*/ 2501464 w 4035973"/>
              <a:gd name="connsiteY43" fmla="*/ 5927833 h 6195884"/>
              <a:gd name="connsiteX44" fmla="*/ 2659118 w 4035973"/>
              <a:gd name="connsiteY44" fmla="*/ 6096000 h 6195884"/>
              <a:gd name="connsiteX45" fmla="*/ 2806263 w 4035973"/>
              <a:gd name="connsiteY45" fmla="*/ 6064469 h 6195884"/>
              <a:gd name="connsiteX46" fmla="*/ 2921877 w 4035973"/>
              <a:gd name="connsiteY46" fmla="*/ 6053958 h 6195884"/>
              <a:gd name="connsiteX47" fmla="*/ 2858814 w 4035973"/>
              <a:gd name="connsiteY47" fmla="*/ 5822731 h 6195884"/>
              <a:gd name="connsiteX48" fmla="*/ 2764221 w 4035973"/>
              <a:gd name="connsiteY48" fmla="*/ 5559972 h 6195884"/>
              <a:gd name="connsiteX49" fmla="*/ 2974428 w 4035973"/>
              <a:gd name="connsiteY49" fmla="*/ 5318234 h 6195884"/>
              <a:gd name="connsiteX50" fmla="*/ 3005959 w 4035973"/>
              <a:gd name="connsiteY50" fmla="*/ 4897820 h 6195884"/>
              <a:gd name="connsiteX51" fmla="*/ 3058511 w 4035973"/>
              <a:gd name="connsiteY51" fmla="*/ 4666593 h 6195884"/>
              <a:gd name="connsiteX52" fmla="*/ 3289738 w 4035973"/>
              <a:gd name="connsiteY52" fmla="*/ 4855779 h 6195884"/>
              <a:gd name="connsiteX53" fmla="*/ 3153104 w 4035973"/>
              <a:gd name="connsiteY53" fmla="*/ 5402317 h 6195884"/>
              <a:gd name="connsiteX54" fmla="*/ 3048000 w 4035973"/>
              <a:gd name="connsiteY54" fmla="*/ 6011917 h 6195884"/>
              <a:gd name="connsiteX55" fmla="*/ 3142593 w 4035973"/>
              <a:gd name="connsiteY55" fmla="*/ 6053958 h 6195884"/>
              <a:gd name="connsiteX56" fmla="*/ 3342290 w 4035973"/>
              <a:gd name="connsiteY56" fmla="*/ 6190594 h 6195884"/>
              <a:gd name="connsiteX57" fmla="*/ 3584027 w 4035973"/>
              <a:gd name="connsiteY57" fmla="*/ 6106510 h 6195884"/>
              <a:gd name="connsiteX58" fmla="*/ 3815256 w 4035973"/>
              <a:gd name="connsiteY58" fmla="*/ 5801709 h 6195884"/>
              <a:gd name="connsiteX59" fmla="*/ 3825767 w 4035973"/>
              <a:gd name="connsiteY59" fmla="*/ 5948855 h 6195884"/>
              <a:gd name="connsiteX60" fmla="*/ 3983422 w 4035973"/>
              <a:gd name="connsiteY60" fmla="*/ 5286703 h 6195884"/>
              <a:gd name="connsiteX61" fmla="*/ 4035973 w 4035973"/>
              <a:gd name="connsiteY61" fmla="*/ 4624552 h 6195884"/>
              <a:gd name="connsiteX62" fmla="*/ 4025463 w 4035973"/>
              <a:gd name="connsiteY62" fmla="*/ 4309241 h 6195884"/>
              <a:gd name="connsiteX63" fmla="*/ 3752194 w 4035973"/>
              <a:gd name="connsiteY63" fmla="*/ 3993931 h 6195884"/>
              <a:gd name="connsiteX64" fmla="*/ 3541987 w 4035973"/>
              <a:gd name="connsiteY64" fmla="*/ 3174124 h 6195884"/>
              <a:gd name="connsiteX65" fmla="*/ 3363311 w 4035973"/>
              <a:gd name="connsiteY65" fmla="*/ 2680138 h 6195884"/>
              <a:gd name="connsiteX66" fmla="*/ 3174125 w 4035973"/>
              <a:gd name="connsiteY66" fmla="*/ 2427889 h 6195884"/>
              <a:gd name="connsiteX67" fmla="*/ 2995449 w 4035973"/>
              <a:gd name="connsiteY67" fmla="*/ 2060027 h 6195884"/>
              <a:gd name="connsiteX68" fmla="*/ 2848304 w 4035973"/>
              <a:gd name="connsiteY68" fmla="*/ 1818289 h 6195884"/>
              <a:gd name="connsiteX69" fmla="*/ 2911366 w 4035973"/>
              <a:gd name="connsiteY69" fmla="*/ 1418896 h 6195884"/>
              <a:gd name="connsiteX70" fmla="*/ 2974428 w 4035973"/>
              <a:gd name="connsiteY70" fmla="*/ 1324303 h 6195884"/>
              <a:gd name="connsiteX71" fmla="*/ 2942897 w 4035973"/>
              <a:gd name="connsiteY71" fmla="*/ 1671145 h 6195884"/>
              <a:gd name="connsiteX72" fmla="*/ 3100552 w 4035973"/>
              <a:gd name="connsiteY72" fmla="*/ 2133600 h 6195884"/>
              <a:gd name="connsiteX73" fmla="*/ 3647090 w 4035973"/>
              <a:gd name="connsiteY73" fmla="*/ 2154620 h 6195884"/>
              <a:gd name="connsiteX74" fmla="*/ 3752194 w 4035973"/>
              <a:gd name="connsiteY74" fmla="*/ 1965434 h 6195884"/>
              <a:gd name="connsiteX75" fmla="*/ 3520966 w 4035973"/>
              <a:gd name="connsiteY75" fmla="*/ 1734207 h 6195884"/>
              <a:gd name="connsiteX76" fmla="*/ 3741683 w 4035973"/>
              <a:gd name="connsiteY76" fmla="*/ 1355834 h 6195884"/>
              <a:gd name="connsiteX77" fmla="*/ 3678621 w 4035973"/>
              <a:gd name="connsiteY77" fmla="*/ 767255 h 6195884"/>
              <a:gd name="connsiteX78" fmla="*/ 3605049 w 4035973"/>
              <a:gd name="connsiteY78" fmla="*/ 651641 h 6195884"/>
              <a:gd name="connsiteX79" fmla="*/ 3153104 w 4035973"/>
              <a:gd name="connsiteY79" fmla="*/ 420414 h 6195884"/>
              <a:gd name="connsiteX80" fmla="*/ 2900856 w 4035973"/>
              <a:gd name="connsiteY80" fmla="*/ 367862 h 6195884"/>
              <a:gd name="connsiteX81" fmla="*/ 2669628 w 4035973"/>
              <a:gd name="connsiteY81" fmla="*/ 10510 h 6195884"/>
              <a:gd name="connsiteX82" fmla="*/ 2511973 w 4035973"/>
              <a:gd name="connsiteY82" fmla="*/ 0 h 6195884"/>
              <a:gd name="connsiteX83" fmla="*/ 2406869 w 4035973"/>
              <a:gd name="connsiteY83" fmla="*/ 430924 h 6195884"/>
              <a:gd name="connsiteX84" fmla="*/ 2207173 w 4035973"/>
              <a:gd name="connsiteY84" fmla="*/ 630620 h 6195884"/>
              <a:gd name="connsiteX85" fmla="*/ 1912884 w 4035973"/>
              <a:gd name="connsiteY85" fmla="*/ 725214 h 6195884"/>
              <a:gd name="connsiteX86" fmla="*/ 1681656 w 4035973"/>
              <a:gd name="connsiteY86" fmla="*/ 756744 h 6195884"/>
              <a:gd name="connsiteX87" fmla="*/ 1450428 w 4035973"/>
              <a:gd name="connsiteY87" fmla="*/ 546538 h 6195884"/>
              <a:gd name="connsiteX88" fmla="*/ 1292773 w 4035973"/>
              <a:gd name="connsiteY88" fmla="*/ 252247 h 6195884"/>
              <a:gd name="connsiteX89" fmla="*/ 1208690 w 4035973"/>
              <a:gd name="connsiteY89" fmla="*/ 136634 h 6195884"/>
              <a:gd name="connsiteX0" fmla="*/ 1208690 w 4035973"/>
              <a:gd name="connsiteY0" fmla="*/ 136634 h 6195884"/>
              <a:gd name="connsiteX1" fmla="*/ 1019504 w 4035973"/>
              <a:gd name="connsiteY1" fmla="*/ 525517 h 6195884"/>
              <a:gd name="connsiteX2" fmla="*/ 483476 w 4035973"/>
              <a:gd name="connsiteY2" fmla="*/ 672662 h 6195884"/>
              <a:gd name="connsiteX3" fmla="*/ 168166 w 4035973"/>
              <a:gd name="connsiteY3" fmla="*/ 956441 h 6195884"/>
              <a:gd name="connsiteX4" fmla="*/ 168166 w 4035973"/>
              <a:gd name="connsiteY4" fmla="*/ 1229710 h 6195884"/>
              <a:gd name="connsiteX5" fmla="*/ 378373 w 4035973"/>
              <a:gd name="connsiteY5" fmla="*/ 1629103 h 6195884"/>
              <a:gd name="connsiteX6" fmla="*/ 557049 w 4035973"/>
              <a:gd name="connsiteY6" fmla="*/ 1839310 h 6195884"/>
              <a:gd name="connsiteX7" fmla="*/ 451945 w 4035973"/>
              <a:gd name="connsiteY7" fmla="*/ 2049517 h 6195884"/>
              <a:gd name="connsiteX8" fmla="*/ 714704 w 4035973"/>
              <a:gd name="connsiteY8" fmla="*/ 2102069 h 6195884"/>
              <a:gd name="connsiteX9" fmla="*/ 903890 w 4035973"/>
              <a:gd name="connsiteY9" fmla="*/ 1807779 h 6195884"/>
              <a:gd name="connsiteX10" fmla="*/ 840828 w 4035973"/>
              <a:gd name="connsiteY10" fmla="*/ 1387365 h 6195884"/>
              <a:gd name="connsiteX11" fmla="*/ 756745 w 4035973"/>
              <a:gd name="connsiteY11" fmla="*/ 1187669 h 6195884"/>
              <a:gd name="connsiteX12" fmla="*/ 935421 w 4035973"/>
              <a:gd name="connsiteY12" fmla="*/ 1145627 h 6195884"/>
              <a:gd name="connsiteX13" fmla="*/ 1103587 w 4035973"/>
              <a:gd name="connsiteY13" fmla="*/ 1618593 h 6195884"/>
              <a:gd name="connsiteX14" fmla="*/ 1135118 w 4035973"/>
              <a:gd name="connsiteY14" fmla="*/ 2028496 h 6195884"/>
              <a:gd name="connsiteX15" fmla="*/ 1082566 w 4035973"/>
              <a:gd name="connsiteY15" fmla="*/ 2501462 h 6195884"/>
              <a:gd name="connsiteX16" fmla="*/ 546538 w 4035973"/>
              <a:gd name="connsiteY16" fmla="*/ 3699641 h 6195884"/>
              <a:gd name="connsiteX17" fmla="*/ 557049 w 4035973"/>
              <a:gd name="connsiteY17" fmla="*/ 3804745 h 6195884"/>
              <a:gd name="connsiteX18" fmla="*/ 567559 w 4035973"/>
              <a:gd name="connsiteY18" fmla="*/ 3878317 h 6195884"/>
              <a:gd name="connsiteX19" fmla="*/ 567559 w 4035973"/>
              <a:gd name="connsiteY19" fmla="*/ 4004441 h 6195884"/>
              <a:gd name="connsiteX20" fmla="*/ 346842 w 4035973"/>
              <a:gd name="connsiteY20" fmla="*/ 4162096 h 6195884"/>
              <a:gd name="connsiteX21" fmla="*/ 294290 w 4035973"/>
              <a:gd name="connsiteY21" fmla="*/ 4708634 h 6195884"/>
              <a:gd name="connsiteX22" fmla="*/ 84083 w 4035973"/>
              <a:gd name="connsiteY22" fmla="*/ 5276193 h 6195884"/>
              <a:gd name="connsiteX23" fmla="*/ 0 w 4035973"/>
              <a:gd name="connsiteY23" fmla="*/ 5591503 h 6195884"/>
              <a:gd name="connsiteX24" fmla="*/ 157656 w 4035973"/>
              <a:gd name="connsiteY24" fmla="*/ 5644054 h 6195884"/>
              <a:gd name="connsiteX25" fmla="*/ 231228 w 4035973"/>
              <a:gd name="connsiteY25" fmla="*/ 5759669 h 6195884"/>
              <a:gd name="connsiteX26" fmla="*/ 567560 w 4035973"/>
              <a:gd name="connsiteY26" fmla="*/ 5770179 h 6195884"/>
              <a:gd name="connsiteX27" fmla="*/ 725214 w 4035973"/>
              <a:gd name="connsiteY27" fmla="*/ 5675585 h 6195884"/>
              <a:gd name="connsiteX28" fmla="*/ 725214 w 4035973"/>
              <a:gd name="connsiteY28" fmla="*/ 5549462 h 6195884"/>
              <a:gd name="connsiteX29" fmla="*/ 777765 w 4035973"/>
              <a:gd name="connsiteY29" fmla="*/ 5223641 h 6195884"/>
              <a:gd name="connsiteX30" fmla="*/ 840828 w 4035973"/>
              <a:gd name="connsiteY30" fmla="*/ 4708634 h 6195884"/>
              <a:gd name="connsiteX31" fmla="*/ 966952 w 4035973"/>
              <a:gd name="connsiteY31" fmla="*/ 4593020 h 6195884"/>
              <a:gd name="connsiteX32" fmla="*/ 977463 w 4035973"/>
              <a:gd name="connsiteY32" fmla="*/ 5307724 h 6195884"/>
              <a:gd name="connsiteX33" fmla="*/ 1051035 w 4035973"/>
              <a:gd name="connsiteY33" fmla="*/ 5412827 h 6195884"/>
              <a:gd name="connsiteX34" fmla="*/ 1187670 w 4035973"/>
              <a:gd name="connsiteY34" fmla="*/ 5496909 h 6195884"/>
              <a:gd name="connsiteX35" fmla="*/ 1439917 w 4035973"/>
              <a:gd name="connsiteY35" fmla="*/ 5507421 h 6195884"/>
              <a:gd name="connsiteX36" fmla="*/ 1534511 w 4035973"/>
              <a:gd name="connsiteY36" fmla="*/ 5391807 h 6195884"/>
              <a:gd name="connsiteX37" fmla="*/ 1671145 w 4035973"/>
              <a:gd name="connsiteY37" fmla="*/ 4750675 h 6195884"/>
              <a:gd name="connsiteX38" fmla="*/ 1776249 w 4035973"/>
              <a:gd name="connsiteY38" fmla="*/ 4309242 h 6195884"/>
              <a:gd name="connsiteX39" fmla="*/ 2154622 w 4035973"/>
              <a:gd name="connsiteY39" fmla="*/ 4424854 h 6195884"/>
              <a:gd name="connsiteX40" fmla="*/ 2301766 w 4035973"/>
              <a:gd name="connsiteY40" fmla="*/ 4845270 h 6195884"/>
              <a:gd name="connsiteX41" fmla="*/ 2364828 w 4035973"/>
              <a:gd name="connsiteY41" fmla="*/ 5402317 h 6195884"/>
              <a:gd name="connsiteX42" fmla="*/ 2438400 w 4035973"/>
              <a:gd name="connsiteY42" fmla="*/ 5749158 h 6195884"/>
              <a:gd name="connsiteX43" fmla="*/ 2501464 w 4035973"/>
              <a:gd name="connsiteY43" fmla="*/ 5927833 h 6195884"/>
              <a:gd name="connsiteX44" fmla="*/ 2659118 w 4035973"/>
              <a:gd name="connsiteY44" fmla="*/ 6096000 h 6195884"/>
              <a:gd name="connsiteX45" fmla="*/ 2806263 w 4035973"/>
              <a:gd name="connsiteY45" fmla="*/ 6064469 h 6195884"/>
              <a:gd name="connsiteX46" fmla="*/ 2921877 w 4035973"/>
              <a:gd name="connsiteY46" fmla="*/ 6053958 h 6195884"/>
              <a:gd name="connsiteX47" fmla="*/ 2858814 w 4035973"/>
              <a:gd name="connsiteY47" fmla="*/ 5822731 h 6195884"/>
              <a:gd name="connsiteX48" fmla="*/ 2764221 w 4035973"/>
              <a:gd name="connsiteY48" fmla="*/ 5559972 h 6195884"/>
              <a:gd name="connsiteX49" fmla="*/ 2974428 w 4035973"/>
              <a:gd name="connsiteY49" fmla="*/ 5318234 h 6195884"/>
              <a:gd name="connsiteX50" fmla="*/ 3005959 w 4035973"/>
              <a:gd name="connsiteY50" fmla="*/ 4897820 h 6195884"/>
              <a:gd name="connsiteX51" fmla="*/ 3058511 w 4035973"/>
              <a:gd name="connsiteY51" fmla="*/ 4666593 h 6195884"/>
              <a:gd name="connsiteX52" fmla="*/ 3289738 w 4035973"/>
              <a:gd name="connsiteY52" fmla="*/ 4855779 h 6195884"/>
              <a:gd name="connsiteX53" fmla="*/ 3153104 w 4035973"/>
              <a:gd name="connsiteY53" fmla="*/ 5402317 h 6195884"/>
              <a:gd name="connsiteX54" fmla="*/ 3048000 w 4035973"/>
              <a:gd name="connsiteY54" fmla="*/ 6011917 h 6195884"/>
              <a:gd name="connsiteX55" fmla="*/ 3142593 w 4035973"/>
              <a:gd name="connsiteY55" fmla="*/ 6053958 h 6195884"/>
              <a:gd name="connsiteX56" fmla="*/ 3342290 w 4035973"/>
              <a:gd name="connsiteY56" fmla="*/ 6190594 h 6195884"/>
              <a:gd name="connsiteX57" fmla="*/ 3584027 w 4035973"/>
              <a:gd name="connsiteY57" fmla="*/ 6106510 h 6195884"/>
              <a:gd name="connsiteX58" fmla="*/ 3636580 w 4035973"/>
              <a:gd name="connsiteY58" fmla="*/ 6011916 h 6195884"/>
              <a:gd name="connsiteX59" fmla="*/ 3825767 w 4035973"/>
              <a:gd name="connsiteY59" fmla="*/ 5948855 h 6195884"/>
              <a:gd name="connsiteX60" fmla="*/ 3983422 w 4035973"/>
              <a:gd name="connsiteY60" fmla="*/ 5286703 h 6195884"/>
              <a:gd name="connsiteX61" fmla="*/ 4035973 w 4035973"/>
              <a:gd name="connsiteY61" fmla="*/ 4624552 h 6195884"/>
              <a:gd name="connsiteX62" fmla="*/ 4025463 w 4035973"/>
              <a:gd name="connsiteY62" fmla="*/ 4309241 h 6195884"/>
              <a:gd name="connsiteX63" fmla="*/ 3752194 w 4035973"/>
              <a:gd name="connsiteY63" fmla="*/ 3993931 h 6195884"/>
              <a:gd name="connsiteX64" fmla="*/ 3541987 w 4035973"/>
              <a:gd name="connsiteY64" fmla="*/ 3174124 h 6195884"/>
              <a:gd name="connsiteX65" fmla="*/ 3363311 w 4035973"/>
              <a:gd name="connsiteY65" fmla="*/ 2680138 h 6195884"/>
              <a:gd name="connsiteX66" fmla="*/ 3174125 w 4035973"/>
              <a:gd name="connsiteY66" fmla="*/ 2427889 h 6195884"/>
              <a:gd name="connsiteX67" fmla="*/ 2995449 w 4035973"/>
              <a:gd name="connsiteY67" fmla="*/ 2060027 h 6195884"/>
              <a:gd name="connsiteX68" fmla="*/ 2848304 w 4035973"/>
              <a:gd name="connsiteY68" fmla="*/ 1818289 h 6195884"/>
              <a:gd name="connsiteX69" fmla="*/ 2911366 w 4035973"/>
              <a:gd name="connsiteY69" fmla="*/ 1418896 h 6195884"/>
              <a:gd name="connsiteX70" fmla="*/ 2974428 w 4035973"/>
              <a:gd name="connsiteY70" fmla="*/ 1324303 h 6195884"/>
              <a:gd name="connsiteX71" fmla="*/ 2942897 w 4035973"/>
              <a:gd name="connsiteY71" fmla="*/ 1671145 h 6195884"/>
              <a:gd name="connsiteX72" fmla="*/ 3100552 w 4035973"/>
              <a:gd name="connsiteY72" fmla="*/ 2133600 h 6195884"/>
              <a:gd name="connsiteX73" fmla="*/ 3647090 w 4035973"/>
              <a:gd name="connsiteY73" fmla="*/ 2154620 h 6195884"/>
              <a:gd name="connsiteX74" fmla="*/ 3752194 w 4035973"/>
              <a:gd name="connsiteY74" fmla="*/ 1965434 h 6195884"/>
              <a:gd name="connsiteX75" fmla="*/ 3520966 w 4035973"/>
              <a:gd name="connsiteY75" fmla="*/ 1734207 h 6195884"/>
              <a:gd name="connsiteX76" fmla="*/ 3741683 w 4035973"/>
              <a:gd name="connsiteY76" fmla="*/ 1355834 h 6195884"/>
              <a:gd name="connsiteX77" fmla="*/ 3678621 w 4035973"/>
              <a:gd name="connsiteY77" fmla="*/ 767255 h 6195884"/>
              <a:gd name="connsiteX78" fmla="*/ 3605049 w 4035973"/>
              <a:gd name="connsiteY78" fmla="*/ 651641 h 6195884"/>
              <a:gd name="connsiteX79" fmla="*/ 3153104 w 4035973"/>
              <a:gd name="connsiteY79" fmla="*/ 420414 h 6195884"/>
              <a:gd name="connsiteX80" fmla="*/ 2900856 w 4035973"/>
              <a:gd name="connsiteY80" fmla="*/ 367862 h 6195884"/>
              <a:gd name="connsiteX81" fmla="*/ 2669628 w 4035973"/>
              <a:gd name="connsiteY81" fmla="*/ 10510 h 6195884"/>
              <a:gd name="connsiteX82" fmla="*/ 2511973 w 4035973"/>
              <a:gd name="connsiteY82" fmla="*/ 0 h 6195884"/>
              <a:gd name="connsiteX83" fmla="*/ 2406869 w 4035973"/>
              <a:gd name="connsiteY83" fmla="*/ 430924 h 6195884"/>
              <a:gd name="connsiteX84" fmla="*/ 2207173 w 4035973"/>
              <a:gd name="connsiteY84" fmla="*/ 630620 h 6195884"/>
              <a:gd name="connsiteX85" fmla="*/ 1912884 w 4035973"/>
              <a:gd name="connsiteY85" fmla="*/ 725214 h 6195884"/>
              <a:gd name="connsiteX86" fmla="*/ 1681656 w 4035973"/>
              <a:gd name="connsiteY86" fmla="*/ 756744 h 6195884"/>
              <a:gd name="connsiteX87" fmla="*/ 1450428 w 4035973"/>
              <a:gd name="connsiteY87" fmla="*/ 546538 h 6195884"/>
              <a:gd name="connsiteX88" fmla="*/ 1292773 w 4035973"/>
              <a:gd name="connsiteY88" fmla="*/ 252247 h 6195884"/>
              <a:gd name="connsiteX89" fmla="*/ 1208690 w 4035973"/>
              <a:gd name="connsiteY89" fmla="*/ 136634 h 6195884"/>
              <a:gd name="connsiteX0" fmla="*/ 1208690 w 4035973"/>
              <a:gd name="connsiteY0" fmla="*/ 136634 h 6195884"/>
              <a:gd name="connsiteX1" fmla="*/ 1019504 w 4035973"/>
              <a:gd name="connsiteY1" fmla="*/ 525517 h 6195884"/>
              <a:gd name="connsiteX2" fmla="*/ 483476 w 4035973"/>
              <a:gd name="connsiteY2" fmla="*/ 672662 h 6195884"/>
              <a:gd name="connsiteX3" fmla="*/ 168166 w 4035973"/>
              <a:gd name="connsiteY3" fmla="*/ 956441 h 6195884"/>
              <a:gd name="connsiteX4" fmla="*/ 168166 w 4035973"/>
              <a:gd name="connsiteY4" fmla="*/ 1229710 h 6195884"/>
              <a:gd name="connsiteX5" fmla="*/ 378373 w 4035973"/>
              <a:gd name="connsiteY5" fmla="*/ 1629103 h 6195884"/>
              <a:gd name="connsiteX6" fmla="*/ 557049 w 4035973"/>
              <a:gd name="connsiteY6" fmla="*/ 1839310 h 6195884"/>
              <a:gd name="connsiteX7" fmla="*/ 451945 w 4035973"/>
              <a:gd name="connsiteY7" fmla="*/ 2049517 h 6195884"/>
              <a:gd name="connsiteX8" fmla="*/ 714704 w 4035973"/>
              <a:gd name="connsiteY8" fmla="*/ 2102069 h 6195884"/>
              <a:gd name="connsiteX9" fmla="*/ 903890 w 4035973"/>
              <a:gd name="connsiteY9" fmla="*/ 1807779 h 6195884"/>
              <a:gd name="connsiteX10" fmla="*/ 840828 w 4035973"/>
              <a:gd name="connsiteY10" fmla="*/ 1387365 h 6195884"/>
              <a:gd name="connsiteX11" fmla="*/ 756745 w 4035973"/>
              <a:gd name="connsiteY11" fmla="*/ 1187669 h 6195884"/>
              <a:gd name="connsiteX12" fmla="*/ 935421 w 4035973"/>
              <a:gd name="connsiteY12" fmla="*/ 1145627 h 6195884"/>
              <a:gd name="connsiteX13" fmla="*/ 1103587 w 4035973"/>
              <a:gd name="connsiteY13" fmla="*/ 1618593 h 6195884"/>
              <a:gd name="connsiteX14" fmla="*/ 1135118 w 4035973"/>
              <a:gd name="connsiteY14" fmla="*/ 2028496 h 6195884"/>
              <a:gd name="connsiteX15" fmla="*/ 1082566 w 4035973"/>
              <a:gd name="connsiteY15" fmla="*/ 2501462 h 6195884"/>
              <a:gd name="connsiteX16" fmla="*/ 546538 w 4035973"/>
              <a:gd name="connsiteY16" fmla="*/ 3699641 h 6195884"/>
              <a:gd name="connsiteX17" fmla="*/ 557049 w 4035973"/>
              <a:gd name="connsiteY17" fmla="*/ 3804745 h 6195884"/>
              <a:gd name="connsiteX18" fmla="*/ 567559 w 4035973"/>
              <a:gd name="connsiteY18" fmla="*/ 3878317 h 6195884"/>
              <a:gd name="connsiteX19" fmla="*/ 567559 w 4035973"/>
              <a:gd name="connsiteY19" fmla="*/ 4004441 h 6195884"/>
              <a:gd name="connsiteX20" fmla="*/ 346842 w 4035973"/>
              <a:gd name="connsiteY20" fmla="*/ 4162096 h 6195884"/>
              <a:gd name="connsiteX21" fmla="*/ 294290 w 4035973"/>
              <a:gd name="connsiteY21" fmla="*/ 4708634 h 6195884"/>
              <a:gd name="connsiteX22" fmla="*/ 84083 w 4035973"/>
              <a:gd name="connsiteY22" fmla="*/ 5276193 h 6195884"/>
              <a:gd name="connsiteX23" fmla="*/ 0 w 4035973"/>
              <a:gd name="connsiteY23" fmla="*/ 5591503 h 6195884"/>
              <a:gd name="connsiteX24" fmla="*/ 157656 w 4035973"/>
              <a:gd name="connsiteY24" fmla="*/ 5644054 h 6195884"/>
              <a:gd name="connsiteX25" fmla="*/ 231228 w 4035973"/>
              <a:gd name="connsiteY25" fmla="*/ 5759669 h 6195884"/>
              <a:gd name="connsiteX26" fmla="*/ 567560 w 4035973"/>
              <a:gd name="connsiteY26" fmla="*/ 5770179 h 6195884"/>
              <a:gd name="connsiteX27" fmla="*/ 725214 w 4035973"/>
              <a:gd name="connsiteY27" fmla="*/ 5675585 h 6195884"/>
              <a:gd name="connsiteX28" fmla="*/ 725214 w 4035973"/>
              <a:gd name="connsiteY28" fmla="*/ 5549462 h 6195884"/>
              <a:gd name="connsiteX29" fmla="*/ 777765 w 4035973"/>
              <a:gd name="connsiteY29" fmla="*/ 5223641 h 6195884"/>
              <a:gd name="connsiteX30" fmla="*/ 840828 w 4035973"/>
              <a:gd name="connsiteY30" fmla="*/ 4708634 h 6195884"/>
              <a:gd name="connsiteX31" fmla="*/ 966952 w 4035973"/>
              <a:gd name="connsiteY31" fmla="*/ 4593020 h 6195884"/>
              <a:gd name="connsiteX32" fmla="*/ 977463 w 4035973"/>
              <a:gd name="connsiteY32" fmla="*/ 5307724 h 6195884"/>
              <a:gd name="connsiteX33" fmla="*/ 1051035 w 4035973"/>
              <a:gd name="connsiteY33" fmla="*/ 5412827 h 6195884"/>
              <a:gd name="connsiteX34" fmla="*/ 1187670 w 4035973"/>
              <a:gd name="connsiteY34" fmla="*/ 5496909 h 6195884"/>
              <a:gd name="connsiteX35" fmla="*/ 1439917 w 4035973"/>
              <a:gd name="connsiteY35" fmla="*/ 5507421 h 6195884"/>
              <a:gd name="connsiteX36" fmla="*/ 1534511 w 4035973"/>
              <a:gd name="connsiteY36" fmla="*/ 5391807 h 6195884"/>
              <a:gd name="connsiteX37" fmla="*/ 1671145 w 4035973"/>
              <a:gd name="connsiteY37" fmla="*/ 4750675 h 6195884"/>
              <a:gd name="connsiteX38" fmla="*/ 1776249 w 4035973"/>
              <a:gd name="connsiteY38" fmla="*/ 4309242 h 6195884"/>
              <a:gd name="connsiteX39" fmla="*/ 2154622 w 4035973"/>
              <a:gd name="connsiteY39" fmla="*/ 4424854 h 6195884"/>
              <a:gd name="connsiteX40" fmla="*/ 2301766 w 4035973"/>
              <a:gd name="connsiteY40" fmla="*/ 4845270 h 6195884"/>
              <a:gd name="connsiteX41" fmla="*/ 2364828 w 4035973"/>
              <a:gd name="connsiteY41" fmla="*/ 5402317 h 6195884"/>
              <a:gd name="connsiteX42" fmla="*/ 2438400 w 4035973"/>
              <a:gd name="connsiteY42" fmla="*/ 5749158 h 6195884"/>
              <a:gd name="connsiteX43" fmla="*/ 2501464 w 4035973"/>
              <a:gd name="connsiteY43" fmla="*/ 5927833 h 6195884"/>
              <a:gd name="connsiteX44" fmla="*/ 2659118 w 4035973"/>
              <a:gd name="connsiteY44" fmla="*/ 6096000 h 6195884"/>
              <a:gd name="connsiteX45" fmla="*/ 2806263 w 4035973"/>
              <a:gd name="connsiteY45" fmla="*/ 6064469 h 6195884"/>
              <a:gd name="connsiteX46" fmla="*/ 2921877 w 4035973"/>
              <a:gd name="connsiteY46" fmla="*/ 6053958 h 6195884"/>
              <a:gd name="connsiteX47" fmla="*/ 2858814 w 4035973"/>
              <a:gd name="connsiteY47" fmla="*/ 5822731 h 6195884"/>
              <a:gd name="connsiteX48" fmla="*/ 2764221 w 4035973"/>
              <a:gd name="connsiteY48" fmla="*/ 5559972 h 6195884"/>
              <a:gd name="connsiteX49" fmla="*/ 2974428 w 4035973"/>
              <a:gd name="connsiteY49" fmla="*/ 5318234 h 6195884"/>
              <a:gd name="connsiteX50" fmla="*/ 3005959 w 4035973"/>
              <a:gd name="connsiteY50" fmla="*/ 4897820 h 6195884"/>
              <a:gd name="connsiteX51" fmla="*/ 3058511 w 4035973"/>
              <a:gd name="connsiteY51" fmla="*/ 4666593 h 6195884"/>
              <a:gd name="connsiteX52" fmla="*/ 3289738 w 4035973"/>
              <a:gd name="connsiteY52" fmla="*/ 4855779 h 6195884"/>
              <a:gd name="connsiteX53" fmla="*/ 3153104 w 4035973"/>
              <a:gd name="connsiteY53" fmla="*/ 5402317 h 6195884"/>
              <a:gd name="connsiteX54" fmla="*/ 3048000 w 4035973"/>
              <a:gd name="connsiteY54" fmla="*/ 6011917 h 6195884"/>
              <a:gd name="connsiteX55" fmla="*/ 3142593 w 4035973"/>
              <a:gd name="connsiteY55" fmla="*/ 6053958 h 6195884"/>
              <a:gd name="connsiteX56" fmla="*/ 3342290 w 4035973"/>
              <a:gd name="connsiteY56" fmla="*/ 6190594 h 6195884"/>
              <a:gd name="connsiteX57" fmla="*/ 3584027 w 4035973"/>
              <a:gd name="connsiteY57" fmla="*/ 6106510 h 6195884"/>
              <a:gd name="connsiteX58" fmla="*/ 3636580 w 4035973"/>
              <a:gd name="connsiteY58" fmla="*/ 6011916 h 6195884"/>
              <a:gd name="connsiteX59" fmla="*/ 3867808 w 4035973"/>
              <a:gd name="connsiteY59" fmla="*/ 5591503 h 6195884"/>
              <a:gd name="connsiteX60" fmla="*/ 3983422 w 4035973"/>
              <a:gd name="connsiteY60" fmla="*/ 5286703 h 6195884"/>
              <a:gd name="connsiteX61" fmla="*/ 4035973 w 4035973"/>
              <a:gd name="connsiteY61" fmla="*/ 4624552 h 6195884"/>
              <a:gd name="connsiteX62" fmla="*/ 4025463 w 4035973"/>
              <a:gd name="connsiteY62" fmla="*/ 4309241 h 6195884"/>
              <a:gd name="connsiteX63" fmla="*/ 3752194 w 4035973"/>
              <a:gd name="connsiteY63" fmla="*/ 3993931 h 6195884"/>
              <a:gd name="connsiteX64" fmla="*/ 3541987 w 4035973"/>
              <a:gd name="connsiteY64" fmla="*/ 3174124 h 6195884"/>
              <a:gd name="connsiteX65" fmla="*/ 3363311 w 4035973"/>
              <a:gd name="connsiteY65" fmla="*/ 2680138 h 6195884"/>
              <a:gd name="connsiteX66" fmla="*/ 3174125 w 4035973"/>
              <a:gd name="connsiteY66" fmla="*/ 2427889 h 6195884"/>
              <a:gd name="connsiteX67" fmla="*/ 2995449 w 4035973"/>
              <a:gd name="connsiteY67" fmla="*/ 2060027 h 6195884"/>
              <a:gd name="connsiteX68" fmla="*/ 2848304 w 4035973"/>
              <a:gd name="connsiteY68" fmla="*/ 1818289 h 6195884"/>
              <a:gd name="connsiteX69" fmla="*/ 2911366 w 4035973"/>
              <a:gd name="connsiteY69" fmla="*/ 1418896 h 6195884"/>
              <a:gd name="connsiteX70" fmla="*/ 2974428 w 4035973"/>
              <a:gd name="connsiteY70" fmla="*/ 1324303 h 6195884"/>
              <a:gd name="connsiteX71" fmla="*/ 2942897 w 4035973"/>
              <a:gd name="connsiteY71" fmla="*/ 1671145 h 6195884"/>
              <a:gd name="connsiteX72" fmla="*/ 3100552 w 4035973"/>
              <a:gd name="connsiteY72" fmla="*/ 2133600 h 6195884"/>
              <a:gd name="connsiteX73" fmla="*/ 3647090 w 4035973"/>
              <a:gd name="connsiteY73" fmla="*/ 2154620 h 6195884"/>
              <a:gd name="connsiteX74" fmla="*/ 3752194 w 4035973"/>
              <a:gd name="connsiteY74" fmla="*/ 1965434 h 6195884"/>
              <a:gd name="connsiteX75" fmla="*/ 3520966 w 4035973"/>
              <a:gd name="connsiteY75" fmla="*/ 1734207 h 6195884"/>
              <a:gd name="connsiteX76" fmla="*/ 3741683 w 4035973"/>
              <a:gd name="connsiteY76" fmla="*/ 1355834 h 6195884"/>
              <a:gd name="connsiteX77" fmla="*/ 3678621 w 4035973"/>
              <a:gd name="connsiteY77" fmla="*/ 767255 h 6195884"/>
              <a:gd name="connsiteX78" fmla="*/ 3605049 w 4035973"/>
              <a:gd name="connsiteY78" fmla="*/ 651641 h 6195884"/>
              <a:gd name="connsiteX79" fmla="*/ 3153104 w 4035973"/>
              <a:gd name="connsiteY79" fmla="*/ 420414 h 6195884"/>
              <a:gd name="connsiteX80" fmla="*/ 2900856 w 4035973"/>
              <a:gd name="connsiteY80" fmla="*/ 367862 h 6195884"/>
              <a:gd name="connsiteX81" fmla="*/ 2669628 w 4035973"/>
              <a:gd name="connsiteY81" fmla="*/ 10510 h 6195884"/>
              <a:gd name="connsiteX82" fmla="*/ 2511973 w 4035973"/>
              <a:gd name="connsiteY82" fmla="*/ 0 h 6195884"/>
              <a:gd name="connsiteX83" fmla="*/ 2406869 w 4035973"/>
              <a:gd name="connsiteY83" fmla="*/ 430924 h 6195884"/>
              <a:gd name="connsiteX84" fmla="*/ 2207173 w 4035973"/>
              <a:gd name="connsiteY84" fmla="*/ 630620 h 6195884"/>
              <a:gd name="connsiteX85" fmla="*/ 1912884 w 4035973"/>
              <a:gd name="connsiteY85" fmla="*/ 725214 h 6195884"/>
              <a:gd name="connsiteX86" fmla="*/ 1681656 w 4035973"/>
              <a:gd name="connsiteY86" fmla="*/ 756744 h 6195884"/>
              <a:gd name="connsiteX87" fmla="*/ 1450428 w 4035973"/>
              <a:gd name="connsiteY87" fmla="*/ 546538 h 6195884"/>
              <a:gd name="connsiteX88" fmla="*/ 1292773 w 4035973"/>
              <a:gd name="connsiteY88" fmla="*/ 252247 h 6195884"/>
              <a:gd name="connsiteX89" fmla="*/ 1208690 w 4035973"/>
              <a:gd name="connsiteY89" fmla="*/ 136634 h 6195884"/>
              <a:gd name="connsiteX0" fmla="*/ 1208690 w 4035973"/>
              <a:gd name="connsiteY0" fmla="*/ 136634 h 6195884"/>
              <a:gd name="connsiteX1" fmla="*/ 1019504 w 4035973"/>
              <a:gd name="connsiteY1" fmla="*/ 525517 h 6195884"/>
              <a:gd name="connsiteX2" fmla="*/ 483476 w 4035973"/>
              <a:gd name="connsiteY2" fmla="*/ 672662 h 6195884"/>
              <a:gd name="connsiteX3" fmla="*/ 168166 w 4035973"/>
              <a:gd name="connsiteY3" fmla="*/ 956441 h 6195884"/>
              <a:gd name="connsiteX4" fmla="*/ 168166 w 4035973"/>
              <a:gd name="connsiteY4" fmla="*/ 1229710 h 6195884"/>
              <a:gd name="connsiteX5" fmla="*/ 378373 w 4035973"/>
              <a:gd name="connsiteY5" fmla="*/ 1629103 h 6195884"/>
              <a:gd name="connsiteX6" fmla="*/ 557049 w 4035973"/>
              <a:gd name="connsiteY6" fmla="*/ 1839310 h 6195884"/>
              <a:gd name="connsiteX7" fmla="*/ 451945 w 4035973"/>
              <a:gd name="connsiteY7" fmla="*/ 2049517 h 6195884"/>
              <a:gd name="connsiteX8" fmla="*/ 714704 w 4035973"/>
              <a:gd name="connsiteY8" fmla="*/ 2102069 h 6195884"/>
              <a:gd name="connsiteX9" fmla="*/ 903890 w 4035973"/>
              <a:gd name="connsiteY9" fmla="*/ 1807779 h 6195884"/>
              <a:gd name="connsiteX10" fmla="*/ 840828 w 4035973"/>
              <a:gd name="connsiteY10" fmla="*/ 1387365 h 6195884"/>
              <a:gd name="connsiteX11" fmla="*/ 756745 w 4035973"/>
              <a:gd name="connsiteY11" fmla="*/ 1187669 h 6195884"/>
              <a:gd name="connsiteX12" fmla="*/ 935421 w 4035973"/>
              <a:gd name="connsiteY12" fmla="*/ 1145627 h 6195884"/>
              <a:gd name="connsiteX13" fmla="*/ 1103587 w 4035973"/>
              <a:gd name="connsiteY13" fmla="*/ 1618593 h 6195884"/>
              <a:gd name="connsiteX14" fmla="*/ 1135118 w 4035973"/>
              <a:gd name="connsiteY14" fmla="*/ 2028496 h 6195884"/>
              <a:gd name="connsiteX15" fmla="*/ 1082566 w 4035973"/>
              <a:gd name="connsiteY15" fmla="*/ 2501462 h 6195884"/>
              <a:gd name="connsiteX16" fmla="*/ 546538 w 4035973"/>
              <a:gd name="connsiteY16" fmla="*/ 3699641 h 6195884"/>
              <a:gd name="connsiteX17" fmla="*/ 557049 w 4035973"/>
              <a:gd name="connsiteY17" fmla="*/ 3804745 h 6195884"/>
              <a:gd name="connsiteX18" fmla="*/ 567559 w 4035973"/>
              <a:gd name="connsiteY18" fmla="*/ 3878317 h 6195884"/>
              <a:gd name="connsiteX19" fmla="*/ 567559 w 4035973"/>
              <a:gd name="connsiteY19" fmla="*/ 4004441 h 6195884"/>
              <a:gd name="connsiteX20" fmla="*/ 346842 w 4035973"/>
              <a:gd name="connsiteY20" fmla="*/ 4162096 h 6195884"/>
              <a:gd name="connsiteX21" fmla="*/ 294290 w 4035973"/>
              <a:gd name="connsiteY21" fmla="*/ 4708634 h 6195884"/>
              <a:gd name="connsiteX22" fmla="*/ 84083 w 4035973"/>
              <a:gd name="connsiteY22" fmla="*/ 5276193 h 6195884"/>
              <a:gd name="connsiteX23" fmla="*/ 0 w 4035973"/>
              <a:gd name="connsiteY23" fmla="*/ 5591503 h 6195884"/>
              <a:gd name="connsiteX24" fmla="*/ 157656 w 4035973"/>
              <a:gd name="connsiteY24" fmla="*/ 5644054 h 6195884"/>
              <a:gd name="connsiteX25" fmla="*/ 231228 w 4035973"/>
              <a:gd name="connsiteY25" fmla="*/ 5759669 h 6195884"/>
              <a:gd name="connsiteX26" fmla="*/ 567560 w 4035973"/>
              <a:gd name="connsiteY26" fmla="*/ 5770179 h 6195884"/>
              <a:gd name="connsiteX27" fmla="*/ 725214 w 4035973"/>
              <a:gd name="connsiteY27" fmla="*/ 5675585 h 6195884"/>
              <a:gd name="connsiteX28" fmla="*/ 725214 w 4035973"/>
              <a:gd name="connsiteY28" fmla="*/ 5549462 h 6195884"/>
              <a:gd name="connsiteX29" fmla="*/ 777765 w 4035973"/>
              <a:gd name="connsiteY29" fmla="*/ 5223641 h 6195884"/>
              <a:gd name="connsiteX30" fmla="*/ 840828 w 4035973"/>
              <a:gd name="connsiteY30" fmla="*/ 4708634 h 6195884"/>
              <a:gd name="connsiteX31" fmla="*/ 966952 w 4035973"/>
              <a:gd name="connsiteY31" fmla="*/ 4593020 h 6195884"/>
              <a:gd name="connsiteX32" fmla="*/ 977463 w 4035973"/>
              <a:gd name="connsiteY32" fmla="*/ 5307724 h 6195884"/>
              <a:gd name="connsiteX33" fmla="*/ 1051035 w 4035973"/>
              <a:gd name="connsiteY33" fmla="*/ 5412827 h 6195884"/>
              <a:gd name="connsiteX34" fmla="*/ 1187670 w 4035973"/>
              <a:gd name="connsiteY34" fmla="*/ 5496909 h 6195884"/>
              <a:gd name="connsiteX35" fmla="*/ 1439917 w 4035973"/>
              <a:gd name="connsiteY35" fmla="*/ 5507421 h 6195884"/>
              <a:gd name="connsiteX36" fmla="*/ 1534511 w 4035973"/>
              <a:gd name="connsiteY36" fmla="*/ 5391807 h 6195884"/>
              <a:gd name="connsiteX37" fmla="*/ 1671145 w 4035973"/>
              <a:gd name="connsiteY37" fmla="*/ 4750675 h 6195884"/>
              <a:gd name="connsiteX38" fmla="*/ 1776249 w 4035973"/>
              <a:gd name="connsiteY38" fmla="*/ 4309242 h 6195884"/>
              <a:gd name="connsiteX39" fmla="*/ 2154622 w 4035973"/>
              <a:gd name="connsiteY39" fmla="*/ 4424854 h 6195884"/>
              <a:gd name="connsiteX40" fmla="*/ 2301766 w 4035973"/>
              <a:gd name="connsiteY40" fmla="*/ 4845270 h 6195884"/>
              <a:gd name="connsiteX41" fmla="*/ 2364828 w 4035973"/>
              <a:gd name="connsiteY41" fmla="*/ 5402317 h 6195884"/>
              <a:gd name="connsiteX42" fmla="*/ 2438400 w 4035973"/>
              <a:gd name="connsiteY42" fmla="*/ 5749158 h 6195884"/>
              <a:gd name="connsiteX43" fmla="*/ 2501464 w 4035973"/>
              <a:gd name="connsiteY43" fmla="*/ 5927833 h 6195884"/>
              <a:gd name="connsiteX44" fmla="*/ 2659118 w 4035973"/>
              <a:gd name="connsiteY44" fmla="*/ 6096000 h 6195884"/>
              <a:gd name="connsiteX45" fmla="*/ 2806263 w 4035973"/>
              <a:gd name="connsiteY45" fmla="*/ 6064469 h 6195884"/>
              <a:gd name="connsiteX46" fmla="*/ 2921877 w 4035973"/>
              <a:gd name="connsiteY46" fmla="*/ 6053958 h 6195884"/>
              <a:gd name="connsiteX47" fmla="*/ 2858814 w 4035973"/>
              <a:gd name="connsiteY47" fmla="*/ 5822731 h 6195884"/>
              <a:gd name="connsiteX48" fmla="*/ 2764221 w 4035973"/>
              <a:gd name="connsiteY48" fmla="*/ 5559972 h 6195884"/>
              <a:gd name="connsiteX49" fmla="*/ 2974428 w 4035973"/>
              <a:gd name="connsiteY49" fmla="*/ 5318234 h 6195884"/>
              <a:gd name="connsiteX50" fmla="*/ 3005959 w 4035973"/>
              <a:gd name="connsiteY50" fmla="*/ 4897820 h 6195884"/>
              <a:gd name="connsiteX51" fmla="*/ 3058511 w 4035973"/>
              <a:gd name="connsiteY51" fmla="*/ 4666593 h 6195884"/>
              <a:gd name="connsiteX52" fmla="*/ 3289738 w 4035973"/>
              <a:gd name="connsiteY52" fmla="*/ 4855779 h 6195884"/>
              <a:gd name="connsiteX53" fmla="*/ 3153104 w 4035973"/>
              <a:gd name="connsiteY53" fmla="*/ 5402317 h 6195884"/>
              <a:gd name="connsiteX54" fmla="*/ 3048000 w 4035973"/>
              <a:gd name="connsiteY54" fmla="*/ 6011917 h 6195884"/>
              <a:gd name="connsiteX55" fmla="*/ 3142593 w 4035973"/>
              <a:gd name="connsiteY55" fmla="*/ 6053958 h 6195884"/>
              <a:gd name="connsiteX56" fmla="*/ 3342290 w 4035973"/>
              <a:gd name="connsiteY56" fmla="*/ 6190594 h 6195884"/>
              <a:gd name="connsiteX57" fmla="*/ 3584027 w 4035973"/>
              <a:gd name="connsiteY57" fmla="*/ 6106510 h 6195884"/>
              <a:gd name="connsiteX58" fmla="*/ 3657601 w 4035973"/>
              <a:gd name="connsiteY58" fmla="*/ 5927834 h 6195884"/>
              <a:gd name="connsiteX59" fmla="*/ 3867808 w 4035973"/>
              <a:gd name="connsiteY59" fmla="*/ 5591503 h 6195884"/>
              <a:gd name="connsiteX60" fmla="*/ 3983422 w 4035973"/>
              <a:gd name="connsiteY60" fmla="*/ 5286703 h 6195884"/>
              <a:gd name="connsiteX61" fmla="*/ 4035973 w 4035973"/>
              <a:gd name="connsiteY61" fmla="*/ 4624552 h 6195884"/>
              <a:gd name="connsiteX62" fmla="*/ 4025463 w 4035973"/>
              <a:gd name="connsiteY62" fmla="*/ 4309241 h 6195884"/>
              <a:gd name="connsiteX63" fmla="*/ 3752194 w 4035973"/>
              <a:gd name="connsiteY63" fmla="*/ 3993931 h 6195884"/>
              <a:gd name="connsiteX64" fmla="*/ 3541987 w 4035973"/>
              <a:gd name="connsiteY64" fmla="*/ 3174124 h 6195884"/>
              <a:gd name="connsiteX65" fmla="*/ 3363311 w 4035973"/>
              <a:gd name="connsiteY65" fmla="*/ 2680138 h 6195884"/>
              <a:gd name="connsiteX66" fmla="*/ 3174125 w 4035973"/>
              <a:gd name="connsiteY66" fmla="*/ 2427889 h 6195884"/>
              <a:gd name="connsiteX67" fmla="*/ 2995449 w 4035973"/>
              <a:gd name="connsiteY67" fmla="*/ 2060027 h 6195884"/>
              <a:gd name="connsiteX68" fmla="*/ 2848304 w 4035973"/>
              <a:gd name="connsiteY68" fmla="*/ 1818289 h 6195884"/>
              <a:gd name="connsiteX69" fmla="*/ 2911366 w 4035973"/>
              <a:gd name="connsiteY69" fmla="*/ 1418896 h 6195884"/>
              <a:gd name="connsiteX70" fmla="*/ 2974428 w 4035973"/>
              <a:gd name="connsiteY70" fmla="*/ 1324303 h 6195884"/>
              <a:gd name="connsiteX71" fmla="*/ 2942897 w 4035973"/>
              <a:gd name="connsiteY71" fmla="*/ 1671145 h 6195884"/>
              <a:gd name="connsiteX72" fmla="*/ 3100552 w 4035973"/>
              <a:gd name="connsiteY72" fmla="*/ 2133600 h 6195884"/>
              <a:gd name="connsiteX73" fmla="*/ 3647090 w 4035973"/>
              <a:gd name="connsiteY73" fmla="*/ 2154620 h 6195884"/>
              <a:gd name="connsiteX74" fmla="*/ 3752194 w 4035973"/>
              <a:gd name="connsiteY74" fmla="*/ 1965434 h 6195884"/>
              <a:gd name="connsiteX75" fmla="*/ 3520966 w 4035973"/>
              <a:gd name="connsiteY75" fmla="*/ 1734207 h 6195884"/>
              <a:gd name="connsiteX76" fmla="*/ 3741683 w 4035973"/>
              <a:gd name="connsiteY76" fmla="*/ 1355834 h 6195884"/>
              <a:gd name="connsiteX77" fmla="*/ 3678621 w 4035973"/>
              <a:gd name="connsiteY77" fmla="*/ 767255 h 6195884"/>
              <a:gd name="connsiteX78" fmla="*/ 3605049 w 4035973"/>
              <a:gd name="connsiteY78" fmla="*/ 651641 h 6195884"/>
              <a:gd name="connsiteX79" fmla="*/ 3153104 w 4035973"/>
              <a:gd name="connsiteY79" fmla="*/ 420414 h 6195884"/>
              <a:gd name="connsiteX80" fmla="*/ 2900856 w 4035973"/>
              <a:gd name="connsiteY80" fmla="*/ 367862 h 6195884"/>
              <a:gd name="connsiteX81" fmla="*/ 2669628 w 4035973"/>
              <a:gd name="connsiteY81" fmla="*/ 10510 h 6195884"/>
              <a:gd name="connsiteX82" fmla="*/ 2511973 w 4035973"/>
              <a:gd name="connsiteY82" fmla="*/ 0 h 6195884"/>
              <a:gd name="connsiteX83" fmla="*/ 2406869 w 4035973"/>
              <a:gd name="connsiteY83" fmla="*/ 430924 h 6195884"/>
              <a:gd name="connsiteX84" fmla="*/ 2207173 w 4035973"/>
              <a:gd name="connsiteY84" fmla="*/ 630620 h 6195884"/>
              <a:gd name="connsiteX85" fmla="*/ 1912884 w 4035973"/>
              <a:gd name="connsiteY85" fmla="*/ 725214 h 6195884"/>
              <a:gd name="connsiteX86" fmla="*/ 1681656 w 4035973"/>
              <a:gd name="connsiteY86" fmla="*/ 756744 h 6195884"/>
              <a:gd name="connsiteX87" fmla="*/ 1450428 w 4035973"/>
              <a:gd name="connsiteY87" fmla="*/ 546538 h 6195884"/>
              <a:gd name="connsiteX88" fmla="*/ 1292773 w 4035973"/>
              <a:gd name="connsiteY88" fmla="*/ 252247 h 6195884"/>
              <a:gd name="connsiteX89" fmla="*/ 1208690 w 4035973"/>
              <a:gd name="connsiteY89" fmla="*/ 136634 h 6195884"/>
              <a:gd name="connsiteX0" fmla="*/ 1208690 w 4035973"/>
              <a:gd name="connsiteY0" fmla="*/ 136634 h 6190594"/>
              <a:gd name="connsiteX1" fmla="*/ 1019504 w 4035973"/>
              <a:gd name="connsiteY1" fmla="*/ 525517 h 6190594"/>
              <a:gd name="connsiteX2" fmla="*/ 483476 w 4035973"/>
              <a:gd name="connsiteY2" fmla="*/ 672662 h 6190594"/>
              <a:gd name="connsiteX3" fmla="*/ 168166 w 4035973"/>
              <a:gd name="connsiteY3" fmla="*/ 956441 h 6190594"/>
              <a:gd name="connsiteX4" fmla="*/ 168166 w 4035973"/>
              <a:gd name="connsiteY4" fmla="*/ 1229710 h 6190594"/>
              <a:gd name="connsiteX5" fmla="*/ 378373 w 4035973"/>
              <a:gd name="connsiteY5" fmla="*/ 1629103 h 6190594"/>
              <a:gd name="connsiteX6" fmla="*/ 557049 w 4035973"/>
              <a:gd name="connsiteY6" fmla="*/ 1839310 h 6190594"/>
              <a:gd name="connsiteX7" fmla="*/ 451945 w 4035973"/>
              <a:gd name="connsiteY7" fmla="*/ 2049517 h 6190594"/>
              <a:gd name="connsiteX8" fmla="*/ 714704 w 4035973"/>
              <a:gd name="connsiteY8" fmla="*/ 2102069 h 6190594"/>
              <a:gd name="connsiteX9" fmla="*/ 903890 w 4035973"/>
              <a:gd name="connsiteY9" fmla="*/ 1807779 h 6190594"/>
              <a:gd name="connsiteX10" fmla="*/ 840828 w 4035973"/>
              <a:gd name="connsiteY10" fmla="*/ 1387365 h 6190594"/>
              <a:gd name="connsiteX11" fmla="*/ 756745 w 4035973"/>
              <a:gd name="connsiteY11" fmla="*/ 1187669 h 6190594"/>
              <a:gd name="connsiteX12" fmla="*/ 935421 w 4035973"/>
              <a:gd name="connsiteY12" fmla="*/ 1145627 h 6190594"/>
              <a:gd name="connsiteX13" fmla="*/ 1103587 w 4035973"/>
              <a:gd name="connsiteY13" fmla="*/ 1618593 h 6190594"/>
              <a:gd name="connsiteX14" fmla="*/ 1135118 w 4035973"/>
              <a:gd name="connsiteY14" fmla="*/ 2028496 h 6190594"/>
              <a:gd name="connsiteX15" fmla="*/ 1082566 w 4035973"/>
              <a:gd name="connsiteY15" fmla="*/ 2501462 h 6190594"/>
              <a:gd name="connsiteX16" fmla="*/ 546538 w 4035973"/>
              <a:gd name="connsiteY16" fmla="*/ 3699641 h 6190594"/>
              <a:gd name="connsiteX17" fmla="*/ 557049 w 4035973"/>
              <a:gd name="connsiteY17" fmla="*/ 3804745 h 6190594"/>
              <a:gd name="connsiteX18" fmla="*/ 567559 w 4035973"/>
              <a:gd name="connsiteY18" fmla="*/ 3878317 h 6190594"/>
              <a:gd name="connsiteX19" fmla="*/ 567559 w 4035973"/>
              <a:gd name="connsiteY19" fmla="*/ 4004441 h 6190594"/>
              <a:gd name="connsiteX20" fmla="*/ 346842 w 4035973"/>
              <a:gd name="connsiteY20" fmla="*/ 4162096 h 6190594"/>
              <a:gd name="connsiteX21" fmla="*/ 294290 w 4035973"/>
              <a:gd name="connsiteY21" fmla="*/ 4708634 h 6190594"/>
              <a:gd name="connsiteX22" fmla="*/ 84083 w 4035973"/>
              <a:gd name="connsiteY22" fmla="*/ 5276193 h 6190594"/>
              <a:gd name="connsiteX23" fmla="*/ 0 w 4035973"/>
              <a:gd name="connsiteY23" fmla="*/ 5591503 h 6190594"/>
              <a:gd name="connsiteX24" fmla="*/ 157656 w 4035973"/>
              <a:gd name="connsiteY24" fmla="*/ 5644054 h 6190594"/>
              <a:gd name="connsiteX25" fmla="*/ 231228 w 4035973"/>
              <a:gd name="connsiteY25" fmla="*/ 5759669 h 6190594"/>
              <a:gd name="connsiteX26" fmla="*/ 567560 w 4035973"/>
              <a:gd name="connsiteY26" fmla="*/ 5770179 h 6190594"/>
              <a:gd name="connsiteX27" fmla="*/ 725214 w 4035973"/>
              <a:gd name="connsiteY27" fmla="*/ 5675585 h 6190594"/>
              <a:gd name="connsiteX28" fmla="*/ 725214 w 4035973"/>
              <a:gd name="connsiteY28" fmla="*/ 5549462 h 6190594"/>
              <a:gd name="connsiteX29" fmla="*/ 777765 w 4035973"/>
              <a:gd name="connsiteY29" fmla="*/ 5223641 h 6190594"/>
              <a:gd name="connsiteX30" fmla="*/ 840828 w 4035973"/>
              <a:gd name="connsiteY30" fmla="*/ 4708634 h 6190594"/>
              <a:gd name="connsiteX31" fmla="*/ 966952 w 4035973"/>
              <a:gd name="connsiteY31" fmla="*/ 4593020 h 6190594"/>
              <a:gd name="connsiteX32" fmla="*/ 977463 w 4035973"/>
              <a:gd name="connsiteY32" fmla="*/ 5307724 h 6190594"/>
              <a:gd name="connsiteX33" fmla="*/ 1051035 w 4035973"/>
              <a:gd name="connsiteY33" fmla="*/ 5412827 h 6190594"/>
              <a:gd name="connsiteX34" fmla="*/ 1187670 w 4035973"/>
              <a:gd name="connsiteY34" fmla="*/ 5496909 h 6190594"/>
              <a:gd name="connsiteX35" fmla="*/ 1439917 w 4035973"/>
              <a:gd name="connsiteY35" fmla="*/ 5507421 h 6190594"/>
              <a:gd name="connsiteX36" fmla="*/ 1534511 w 4035973"/>
              <a:gd name="connsiteY36" fmla="*/ 5391807 h 6190594"/>
              <a:gd name="connsiteX37" fmla="*/ 1671145 w 4035973"/>
              <a:gd name="connsiteY37" fmla="*/ 4750675 h 6190594"/>
              <a:gd name="connsiteX38" fmla="*/ 1776249 w 4035973"/>
              <a:gd name="connsiteY38" fmla="*/ 4309242 h 6190594"/>
              <a:gd name="connsiteX39" fmla="*/ 2154622 w 4035973"/>
              <a:gd name="connsiteY39" fmla="*/ 4424854 h 6190594"/>
              <a:gd name="connsiteX40" fmla="*/ 2301766 w 4035973"/>
              <a:gd name="connsiteY40" fmla="*/ 4845270 h 6190594"/>
              <a:gd name="connsiteX41" fmla="*/ 2364828 w 4035973"/>
              <a:gd name="connsiteY41" fmla="*/ 5402317 h 6190594"/>
              <a:gd name="connsiteX42" fmla="*/ 2438400 w 4035973"/>
              <a:gd name="connsiteY42" fmla="*/ 5749158 h 6190594"/>
              <a:gd name="connsiteX43" fmla="*/ 2501464 w 4035973"/>
              <a:gd name="connsiteY43" fmla="*/ 5927833 h 6190594"/>
              <a:gd name="connsiteX44" fmla="*/ 2659118 w 4035973"/>
              <a:gd name="connsiteY44" fmla="*/ 6096000 h 6190594"/>
              <a:gd name="connsiteX45" fmla="*/ 2806263 w 4035973"/>
              <a:gd name="connsiteY45" fmla="*/ 6064469 h 6190594"/>
              <a:gd name="connsiteX46" fmla="*/ 2921877 w 4035973"/>
              <a:gd name="connsiteY46" fmla="*/ 6053958 h 6190594"/>
              <a:gd name="connsiteX47" fmla="*/ 2858814 w 4035973"/>
              <a:gd name="connsiteY47" fmla="*/ 5822731 h 6190594"/>
              <a:gd name="connsiteX48" fmla="*/ 2764221 w 4035973"/>
              <a:gd name="connsiteY48" fmla="*/ 5559972 h 6190594"/>
              <a:gd name="connsiteX49" fmla="*/ 2974428 w 4035973"/>
              <a:gd name="connsiteY49" fmla="*/ 5318234 h 6190594"/>
              <a:gd name="connsiteX50" fmla="*/ 3005959 w 4035973"/>
              <a:gd name="connsiteY50" fmla="*/ 4897820 h 6190594"/>
              <a:gd name="connsiteX51" fmla="*/ 3058511 w 4035973"/>
              <a:gd name="connsiteY51" fmla="*/ 4666593 h 6190594"/>
              <a:gd name="connsiteX52" fmla="*/ 3289738 w 4035973"/>
              <a:gd name="connsiteY52" fmla="*/ 4855779 h 6190594"/>
              <a:gd name="connsiteX53" fmla="*/ 3153104 w 4035973"/>
              <a:gd name="connsiteY53" fmla="*/ 5402317 h 6190594"/>
              <a:gd name="connsiteX54" fmla="*/ 3048000 w 4035973"/>
              <a:gd name="connsiteY54" fmla="*/ 6011917 h 6190594"/>
              <a:gd name="connsiteX55" fmla="*/ 3142593 w 4035973"/>
              <a:gd name="connsiteY55" fmla="*/ 6053958 h 6190594"/>
              <a:gd name="connsiteX56" fmla="*/ 3342290 w 4035973"/>
              <a:gd name="connsiteY56" fmla="*/ 6190594 h 6190594"/>
              <a:gd name="connsiteX57" fmla="*/ 3552496 w 4035973"/>
              <a:gd name="connsiteY57" fmla="*/ 6011917 h 6190594"/>
              <a:gd name="connsiteX58" fmla="*/ 3657601 w 4035973"/>
              <a:gd name="connsiteY58" fmla="*/ 5927834 h 6190594"/>
              <a:gd name="connsiteX59" fmla="*/ 3867808 w 4035973"/>
              <a:gd name="connsiteY59" fmla="*/ 5591503 h 6190594"/>
              <a:gd name="connsiteX60" fmla="*/ 3983422 w 4035973"/>
              <a:gd name="connsiteY60" fmla="*/ 5286703 h 6190594"/>
              <a:gd name="connsiteX61" fmla="*/ 4035973 w 4035973"/>
              <a:gd name="connsiteY61" fmla="*/ 4624552 h 6190594"/>
              <a:gd name="connsiteX62" fmla="*/ 4025463 w 4035973"/>
              <a:gd name="connsiteY62" fmla="*/ 4309241 h 6190594"/>
              <a:gd name="connsiteX63" fmla="*/ 3752194 w 4035973"/>
              <a:gd name="connsiteY63" fmla="*/ 3993931 h 6190594"/>
              <a:gd name="connsiteX64" fmla="*/ 3541987 w 4035973"/>
              <a:gd name="connsiteY64" fmla="*/ 3174124 h 6190594"/>
              <a:gd name="connsiteX65" fmla="*/ 3363311 w 4035973"/>
              <a:gd name="connsiteY65" fmla="*/ 2680138 h 6190594"/>
              <a:gd name="connsiteX66" fmla="*/ 3174125 w 4035973"/>
              <a:gd name="connsiteY66" fmla="*/ 2427889 h 6190594"/>
              <a:gd name="connsiteX67" fmla="*/ 2995449 w 4035973"/>
              <a:gd name="connsiteY67" fmla="*/ 2060027 h 6190594"/>
              <a:gd name="connsiteX68" fmla="*/ 2848304 w 4035973"/>
              <a:gd name="connsiteY68" fmla="*/ 1818289 h 6190594"/>
              <a:gd name="connsiteX69" fmla="*/ 2911366 w 4035973"/>
              <a:gd name="connsiteY69" fmla="*/ 1418896 h 6190594"/>
              <a:gd name="connsiteX70" fmla="*/ 2974428 w 4035973"/>
              <a:gd name="connsiteY70" fmla="*/ 1324303 h 6190594"/>
              <a:gd name="connsiteX71" fmla="*/ 2942897 w 4035973"/>
              <a:gd name="connsiteY71" fmla="*/ 1671145 h 6190594"/>
              <a:gd name="connsiteX72" fmla="*/ 3100552 w 4035973"/>
              <a:gd name="connsiteY72" fmla="*/ 2133600 h 6190594"/>
              <a:gd name="connsiteX73" fmla="*/ 3647090 w 4035973"/>
              <a:gd name="connsiteY73" fmla="*/ 2154620 h 6190594"/>
              <a:gd name="connsiteX74" fmla="*/ 3752194 w 4035973"/>
              <a:gd name="connsiteY74" fmla="*/ 1965434 h 6190594"/>
              <a:gd name="connsiteX75" fmla="*/ 3520966 w 4035973"/>
              <a:gd name="connsiteY75" fmla="*/ 1734207 h 6190594"/>
              <a:gd name="connsiteX76" fmla="*/ 3741683 w 4035973"/>
              <a:gd name="connsiteY76" fmla="*/ 1355834 h 6190594"/>
              <a:gd name="connsiteX77" fmla="*/ 3678621 w 4035973"/>
              <a:gd name="connsiteY77" fmla="*/ 767255 h 6190594"/>
              <a:gd name="connsiteX78" fmla="*/ 3605049 w 4035973"/>
              <a:gd name="connsiteY78" fmla="*/ 651641 h 6190594"/>
              <a:gd name="connsiteX79" fmla="*/ 3153104 w 4035973"/>
              <a:gd name="connsiteY79" fmla="*/ 420414 h 6190594"/>
              <a:gd name="connsiteX80" fmla="*/ 2900856 w 4035973"/>
              <a:gd name="connsiteY80" fmla="*/ 367862 h 6190594"/>
              <a:gd name="connsiteX81" fmla="*/ 2669628 w 4035973"/>
              <a:gd name="connsiteY81" fmla="*/ 10510 h 6190594"/>
              <a:gd name="connsiteX82" fmla="*/ 2511973 w 4035973"/>
              <a:gd name="connsiteY82" fmla="*/ 0 h 6190594"/>
              <a:gd name="connsiteX83" fmla="*/ 2406869 w 4035973"/>
              <a:gd name="connsiteY83" fmla="*/ 430924 h 6190594"/>
              <a:gd name="connsiteX84" fmla="*/ 2207173 w 4035973"/>
              <a:gd name="connsiteY84" fmla="*/ 630620 h 6190594"/>
              <a:gd name="connsiteX85" fmla="*/ 1912884 w 4035973"/>
              <a:gd name="connsiteY85" fmla="*/ 725214 h 6190594"/>
              <a:gd name="connsiteX86" fmla="*/ 1681656 w 4035973"/>
              <a:gd name="connsiteY86" fmla="*/ 756744 h 6190594"/>
              <a:gd name="connsiteX87" fmla="*/ 1450428 w 4035973"/>
              <a:gd name="connsiteY87" fmla="*/ 546538 h 6190594"/>
              <a:gd name="connsiteX88" fmla="*/ 1292773 w 4035973"/>
              <a:gd name="connsiteY88" fmla="*/ 252247 h 6190594"/>
              <a:gd name="connsiteX89" fmla="*/ 1208690 w 4035973"/>
              <a:gd name="connsiteY89" fmla="*/ 136634 h 6190594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974428 w 4035973"/>
              <a:gd name="connsiteY49" fmla="*/ 5318234 h 6096000"/>
              <a:gd name="connsiteX50" fmla="*/ 3005959 w 4035973"/>
              <a:gd name="connsiteY50" fmla="*/ 4897820 h 6096000"/>
              <a:gd name="connsiteX51" fmla="*/ 3058511 w 4035973"/>
              <a:gd name="connsiteY51" fmla="*/ 4666593 h 6096000"/>
              <a:gd name="connsiteX52" fmla="*/ 3289738 w 4035973"/>
              <a:gd name="connsiteY52" fmla="*/ 4855779 h 6096000"/>
              <a:gd name="connsiteX53" fmla="*/ 3153104 w 4035973"/>
              <a:gd name="connsiteY53" fmla="*/ 5402317 h 6096000"/>
              <a:gd name="connsiteX54" fmla="*/ 3048000 w 4035973"/>
              <a:gd name="connsiteY54" fmla="*/ 6011917 h 6096000"/>
              <a:gd name="connsiteX55" fmla="*/ 3142593 w 4035973"/>
              <a:gd name="connsiteY55" fmla="*/ 6053958 h 6096000"/>
              <a:gd name="connsiteX56" fmla="*/ 3352800 w 4035973"/>
              <a:gd name="connsiteY56" fmla="*/ 6043449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974428 w 4035973"/>
              <a:gd name="connsiteY49" fmla="*/ 5318234 h 6096000"/>
              <a:gd name="connsiteX50" fmla="*/ 3005959 w 4035973"/>
              <a:gd name="connsiteY50" fmla="*/ 4897820 h 6096000"/>
              <a:gd name="connsiteX51" fmla="*/ 3058511 w 4035973"/>
              <a:gd name="connsiteY51" fmla="*/ 4666593 h 6096000"/>
              <a:gd name="connsiteX52" fmla="*/ 3289738 w 4035973"/>
              <a:gd name="connsiteY52" fmla="*/ 4855779 h 6096000"/>
              <a:gd name="connsiteX53" fmla="*/ 3153104 w 4035973"/>
              <a:gd name="connsiteY53" fmla="*/ 5402317 h 6096000"/>
              <a:gd name="connsiteX54" fmla="*/ 3048000 w 4035973"/>
              <a:gd name="connsiteY54" fmla="*/ 6011917 h 6096000"/>
              <a:gd name="connsiteX55" fmla="*/ 3174124 w 4035973"/>
              <a:gd name="connsiteY55" fmla="*/ 5906813 h 6096000"/>
              <a:gd name="connsiteX56" fmla="*/ 3352800 w 4035973"/>
              <a:gd name="connsiteY56" fmla="*/ 6043449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974428 w 4035973"/>
              <a:gd name="connsiteY49" fmla="*/ 5318234 h 6096000"/>
              <a:gd name="connsiteX50" fmla="*/ 3005959 w 4035973"/>
              <a:gd name="connsiteY50" fmla="*/ 4897820 h 6096000"/>
              <a:gd name="connsiteX51" fmla="*/ 3058511 w 4035973"/>
              <a:gd name="connsiteY51" fmla="*/ 4666593 h 6096000"/>
              <a:gd name="connsiteX52" fmla="*/ 3289738 w 4035973"/>
              <a:gd name="connsiteY52" fmla="*/ 4855779 h 6096000"/>
              <a:gd name="connsiteX53" fmla="*/ 3153104 w 4035973"/>
              <a:gd name="connsiteY53" fmla="*/ 5402317 h 6096000"/>
              <a:gd name="connsiteX54" fmla="*/ 3048000 w 4035973"/>
              <a:gd name="connsiteY54" fmla="*/ 6011917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974428 w 4035973"/>
              <a:gd name="connsiteY49" fmla="*/ 5318234 h 6096000"/>
              <a:gd name="connsiteX50" fmla="*/ 3005959 w 4035973"/>
              <a:gd name="connsiteY50" fmla="*/ 4897820 h 6096000"/>
              <a:gd name="connsiteX51" fmla="*/ 3058511 w 4035973"/>
              <a:gd name="connsiteY51" fmla="*/ 4666593 h 6096000"/>
              <a:gd name="connsiteX52" fmla="*/ 3289738 w 4035973"/>
              <a:gd name="connsiteY52" fmla="*/ 4855779 h 6096000"/>
              <a:gd name="connsiteX53" fmla="*/ 3153104 w 4035973"/>
              <a:gd name="connsiteY53" fmla="*/ 5402317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974428 w 4035973"/>
              <a:gd name="connsiteY49" fmla="*/ 5318234 h 6096000"/>
              <a:gd name="connsiteX50" fmla="*/ 3005959 w 4035973"/>
              <a:gd name="connsiteY50" fmla="*/ 4897820 h 6096000"/>
              <a:gd name="connsiteX51" fmla="*/ 3058511 w 4035973"/>
              <a:gd name="connsiteY51" fmla="*/ 4666593 h 6096000"/>
              <a:gd name="connsiteX52" fmla="*/ 3289738 w 4035973"/>
              <a:gd name="connsiteY52" fmla="*/ 4855779 h 6096000"/>
              <a:gd name="connsiteX53" fmla="*/ 3111063 w 4035973"/>
              <a:gd name="connsiteY53" fmla="*/ 5381296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974428 w 4035973"/>
              <a:gd name="connsiteY49" fmla="*/ 5318234 h 6096000"/>
              <a:gd name="connsiteX50" fmla="*/ 3005959 w 4035973"/>
              <a:gd name="connsiteY50" fmla="*/ 4897820 h 6096000"/>
              <a:gd name="connsiteX51" fmla="*/ 3058511 w 4035973"/>
              <a:gd name="connsiteY51" fmla="*/ 4666593 h 6096000"/>
              <a:gd name="connsiteX52" fmla="*/ 3205655 w 4035973"/>
              <a:gd name="connsiteY52" fmla="*/ 4845269 h 6096000"/>
              <a:gd name="connsiteX53" fmla="*/ 3111063 w 4035973"/>
              <a:gd name="connsiteY53" fmla="*/ 5381296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974428 w 4035973"/>
              <a:gd name="connsiteY49" fmla="*/ 5318234 h 6096000"/>
              <a:gd name="connsiteX50" fmla="*/ 3005959 w 4035973"/>
              <a:gd name="connsiteY50" fmla="*/ 4897820 h 6096000"/>
              <a:gd name="connsiteX51" fmla="*/ 2963918 w 4035973"/>
              <a:gd name="connsiteY51" fmla="*/ 4120055 h 6096000"/>
              <a:gd name="connsiteX52" fmla="*/ 3205655 w 4035973"/>
              <a:gd name="connsiteY52" fmla="*/ 4845269 h 6096000"/>
              <a:gd name="connsiteX53" fmla="*/ 3111063 w 4035973"/>
              <a:gd name="connsiteY53" fmla="*/ 5381296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974428 w 4035973"/>
              <a:gd name="connsiteY49" fmla="*/ 5318234 h 6096000"/>
              <a:gd name="connsiteX50" fmla="*/ 2890345 w 4035973"/>
              <a:gd name="connsiteY50" fmla="*/ 4866289 h 6096000"/>
              <a:gd name="connsiteX51" fmla="*/ 2963918 w 4035973"/>
              <a:gd name="connsiteY51" fmla="*/ 4120055 h 6096000"/>
              <a:gd name="connsiteX52" fmla="*/ 3205655 w 4035973"/>
              <a:gd name="connsiteY52" fmla="*/ 4845269 h 6096000"/>
              <a:gd name="connsiteX53" fmla="*/ 3111063 w 4035973"/>
              <a:gd name="connsiteY53" fmla="*/ 5381296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890345 w 4035973"/>
              <a:gd name="connsiteY50" fmla="*/ 4866289 h 6096000"/>
              <a:gd name="connsiteX51" fmla="*/ 2963918 w 4035973"/>
              <a:gd name="connsiteY51" fmla="*/ 4120055 h 6096000"/>
              <a:gd name="connsiteX52" fmla="*/ 3205655 w 4035973"/>
              <a:gd name="connsiteY52" fmla="*/ 4845269 h 6096000"/>
              <a:gd name="connsiteX53" fmla="*/ 3111063 w 4035973"/>
              <a:gd name="connsiteY53" fmla="*/ 5381296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05655 w 4035973"/>
              <a:gd name="connsiteY52" fmla="*/ 4845269 h 6096000"/>
              <a:gd name="connsiteX53" fmla="*/ 3111063 w 4035973"/>
              <a:gd name="connsiteY53" fmla="*/ 5381296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111063 w 4035973"/>
              <a:gd name="connsiteY53" fmla="*/ 5381296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72056 w 4035973"/>
              <a:gd name="connsiteY33" fmla="*/ 511853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1051035 w 4035973"/>
              <a:gd name="connsiteY32" fmla="*/ 4960883 h 6096000"/>
              <a:gd name="connsiteX33" fmla="*/ 1072056 w 4035973"/>
              <a:gd name="connsiteY33" fmla="*/ 511853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87972 w 4035973"/>
              <a:gd name="connsiteY31" fmla="*/ 4151586 h 6096000"/>
              <a:gd name="connsiteX32" fmla="*/ 1051035 w 4035973"/>
              <a:gd name="connsiteY32" fmla="*/ 4960883 h 6096000"/>
              <a:gd name="connsiteX33" fmla="*/ 1072056 w 4035973"/>
              <a:gd name="connsiteY33" fmla="*/ 511853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87972 w 4035973"/>
              <a:gd name="connsiteY31" fmla="*/ 4151586 h 6096000"/>
              <a:gd name="connsiteX32" fmla="*/ 1051035 w 4035973"/>
              <a:gd name="connsiteY32" fmla="*/ 4960883 h 6096000"/>
              <a:gd name="connsiteX33" fmla="*/ 1072056 w 4035973"/>
              <a:gd name="connsiteY33" fmla="*/ 511853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98785 w 4035973"/>
              <a:gd name="connsiteY29" fmla="*/ 5065986 h 6096000"/>
              <a:gd name="connsiteX30" fmla="*/ 840828 w 4035973"/>
              <a:gd name="connsiteY30" fmla="*/ 4708634 h 6096000"/>
              <a:gd name="connsiteX31" fmla="*/ 987972 w 4035973"/>
              <a:gd name="connsiteY31" fmla="*/ 4151586 h 6096000"/>
              <a:gd name="connsiteX32" fmla="*/ 1051035 w 4035973"/>
              <a:gd name="connsiteY32" fmla="*/ 4960883 h 6096000"/>
              <a:gd name="connsiteX33" fmla="*/ 1072056 w 4035973"/>
              <a:gd name="connsiteY33" fmla="*/ 511853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14703 w 4035973"/>
              <a:gd name="connsiteY28" fmla="*/ 5433848 h 6096000"/>
              <a:gd name="connsiteX29" fmla="*/ 798785 w 4035973"/>
              <a:gd name="connsiteY29" fmla="*/ 5065986 h 6096000"/>
              <a:gd name="connsiteX30" fmla="*/ 840828 w 4035973"/>
              <a:gd name="connsiteY30" fmla="*/ 4708634 h 6096000"/>
              <a:gd name="connsiteX31" fmla="*/ 987972 w 4035973"/>
              <a:gd name="connsiteY31" fmla="*/ 4151586 h 6096000"/>
              <a:gd name="connsiteX32" fmla="*/ 1051035 w 4035973"/>
              <a:gd name="connsiteY32" fmla="*/ 4960883 h 6096000"/>
              <a:gd name="connsiteX33" fmla="*/ 1072056 w 4035973"/>
              <a:gd name="connsiteY33" fmla="*/ 511853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620111 w 4035973"/>
              <a:gd name="connsiteY27" fmla="*/ 5454868 h 6096000"/>
              <a:gd name="connsiteX28" fmla="*/ 714703 w 4035973"/>
              <a:gd name="connsiteY28" fmla="*/ 5433848 h 6096000"/>
              <a:gd name="connsiteX29" fmla="*/ 798785 w 4035973"/>
              <a:gd name="connsiteY29" fmla="*/ 5065986 h 6096000"/>
              <a:gd name="connsiteX30" fmla="*/ 840828 w 4035973"/>
              <a:gd name="connsiteY30" fmla="*/ 4708634 h 6096000"/>
              <a:gd name="connsiteX31" fmla="*/ 987972 w 4035973"/>
              <a:gd name="connsiteY31" fmla="*/ 4151586 h 6096000"/>
              <a:gd name="connsiteX32" fmla="*/ 1051035 w 4035973"/>
              <a:gd name="connsiteY32" fmla="*/ 4960883 h 6096000"/>
              <a:gd name="connsiteX33" fmla="*/ 1072056 w 4035973"/>
              <a:gd name="connsiteY33" fmla="*/ 511853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04498 w 4035973"/>
              <a:gd name="connsiteY26" fmla="*/ 5507421 h 6096000"/>
              <a:gd name="connsiteX27" fmla="*/ 620111 w 4035973"/>
              <a:gd name="connsiteY27" fmla="*/ 5454868 h 6096000"/>
              <a:gd name="connsiteX28" fmla="*/ 714703 w 4035973"/>
              <a:gd name="connsiteY28" fmla="*/ 5433848 h 6096000"/>
              <a:gd name="connsiteX29" fmla="*/ 798785 w 4035973"/>
              <a:gd name="connsiteY29" fmla="*/ 5065986 h 6096000"/>
              <a:gd name="connsiteX30" fmla="*/ 840828 w 4035973"/>
              <a:gd name="connsiteY30" fmla="*/ 4708634 h 6096000"/>
              <a:gd name="connsiteX31" fmla="*/ 987972 w 4035973"/>
              <a:gd name="connsiteY31" fmla="*/ 4151586 h 6096000"/>
              <a:gd name="connsiteX32" fmla="*/ 1051035 w 4035973"/>
              <a:gd name="connsiteY32" fmla="*/ 4960883 h 6096000"/>
              <a:gd name="connsiteX33" fmla="*/ 1072056 w 4035973"/>
              <a:gd name="connsiteY33" fmla="*/ 511853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52249 w 4035973"/>
              <a:gd name="connsiteY25" fmla="*/ 5528441 h 6096000"/>
              <a:gd name="connsiteX26" fmla="*/ 504498 w 4035973"/>
              <a:gd name="connsiteY26" fmla="*/ 5507421 h 6096000"/>
              <a:gd name="connsiteX27" fmla="*/ 620111 w 4035973"/>
              <a:gd name="connsiteY27" fmla="*/ 5454868 h 6096000"/>
              <a:gd name="connsiteX28" fmla="*/ 714703 w 4035973"/>
              <a:gd name="connsiteY28" fmla="*/ 5433848 h 6096000"/>
              <a:gd name="connsiteX29" fmla="*/ 798785 w 4035973"/>
              <a:gd name="connsiteY29" fmla="*/ 5065986 h 6096000"/>
              <a:gd name="connsiteX30" fmla="*/ 840828 w 4035973"/>
              <a:gd name="connsiteY30" fmla="*/ 4708634 h 6096000"/>
              <a:gd name="connsiteX31" fmla="*/ 987972 w 4035973"/>
              <a:gd name="connsiteY31" fmla="*/ 4151586 h 6096000"/>
              <a:gd name="connsiteX32" fmla="*/ 1051035 w 4035973"/>
              <a:gd name="connsiteY32" fmla="*/ 4960883 h 6096000"/>
              <a:gd name="connsiteX33" fmla="*/ 1072056 w 4035973"/>
              <a:gd name="connsiteY33" fmla="*/ 511853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99698 w 4035973"/>
              <a:gd name="connsiteY24" fmla="*/ 5433847 h 6096000"/>
              <a:gd name="connsiteX25" fmla="*/ 252249 w 4035973"/>
              <a:gd name="connsiteY25" fmla="*/ 5528441 h 6096000"/>
              <a:gd name="connsiteX26" fmla="*/ 504498 w 4035973"/>
              <a:gd name="connsiteY26" fmla="*/ 5507421 h 6096000"/>
              <a:gd name="connsiteX27" fmla="*/ 620111 w 4035973"/>
              <a:gd name="connsiteY27" fmla="*/ 5454868 h 6096000"/>
              <a:gd name="connsiteX28" fmla="*/ 714703 w 4035973"/>
              <a:gd name="connsiteY28" fmla="*/ 5433848 h 6096000"/>
              <a:gd name="connsiteX29" fmla="*/ 798785 w 4035973"/>
              <a:gd name="connsiteY29" fmla="*/ 5065986 h 6096000"/>
              <a:gd name="connsiteX30" fmla="*/ 840828 w 4035973"/>
              <a:gd name="connsiteY30" fmla="*/ 4708634 h 6096000"/>
              <a:gd name="connsiteX31" fmla="*/ 987972 w 4035973"/>
              <a:gd name="connsiteY31" fmla="*/ 4151586 h 6096000"/>
              <a:gd name="connsiteX32" fmla="*/ 1051035 w 4035973"/>
              <a:gd name="connsiteY32" fmla="*/ 4960883 h 6096000"/>
              <a:gd name="connsiteX33" fmla="*/ 1072056 w 4035973"/>
              <a:gd name="connsiteY33" fmla="*/ 511853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472966 w 3951890"/>
              <a:gd name="connsiteY6" fmla="*/ 1839310 h 6096000"/>
              <a:gd name="connsiteX7" fmla="*/ 367862 w 3951890"/>
              <a:gd name="connsiteY7" fmla="*/ 2049517 h 6096000"/>
              <a:gd name="connsiteX8" fmla="*/ 630621 w 3951890"/>
              <a:gd name="connsiteY8" fmla="*/ 2102069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62455 w 3951890"/>
              <a:gd name="connsiteY16" fmla="*/ 3699641 h 6096000"/>
              <a:gd name="connsiteX17" fmla="*/ 472966 w 3951890"/>
              <a:gd name="connsiteY17" fmla="*/ 3804745 h 6096000"/>
              <a:gd name="connsiteX18" fmla="*/ 483476 w 3951890"/>
              <a:gd name="connsiteY18" fmla="*/ 3878317 h 6096000"/>
              <a:gd name="connsiteX19" fmla="*/ 483476 w 3951890"/>
              <a:gd name="connsiteY19" fmla="*/ 4004441 h 6096000"/>
              <a:gd name="connsiteX20" fmla="*/ 262759 w 3951890"/>
              <a:gd name="connsiteY20" fmla="*/ 4162096 h 6096000"/>
              <a:gd name="connsiteX21" fmla="*/ 210207 w 3951890"/>
              <a:gd name="connsiteY21" fmla="*/ 4708634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366345 w 3951890"/>
              <a:gd name="connsiteY87" fmla="*/ 546538 h 6096000"/>
              <a:gd name="connsiteX88" fmla="*/ 1208690 w 3951890"/>
              <a:gd name="connsiteY88" fmla="*/ 252247 h 6096000"/>
              <a:gd name="connsiteX89" fmla="*/ 1124607 w 3951890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472966 w 3951890"/>
              <a:gd name="connsiteY6" fmla="*/ 1839310 h 6096000"/>
              <a:gd name="connsiteX7" fmla="*/ 367862 w 3951890"/>
              <a:gd name="connsiteY7" fmla="*/ 2049517 h 6096000"/>
              <a:gd name="connsiteX8" fmla="*/ 630621 w 3951890"/>
              <a:gd name="connsiteY8" fmla="*/ 2102069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62455 w 3951890"/>
              <a:gd name="connsiteY16" fmla="*/ 3699641 h 6096000"/>
              <a:gd name="connsiteX17" fmla="*/ 472966 w 3951890"/>
              <a:gd name="connsiteY17" fmla="*/ 3804745 h 6096000"/>
              <a:gd name="connsiteX18" fmla="*/ 483476 w 3951890"/>
              <a:gd name="connsiteY18" fmla="*/ 3878317 h 6096000"/>
              <a:gd name="connsiteX19" fmla="*/ 483476 w 3951890"/>
              <a:gd name="connsiteY19" fmla="*/ 4004441 h 6096000"/>
              <a:gd name="connsiteX20" fmla="*/ 262759 w 3951890"/>
              <a:gd name="connsiteY20" fmla="*/ 4162096 h 6096000"/>
              <a:gd name="connsiteX21" fmla="*/ 157656 w 3951890"/>
              <a:gd name="connsiteY21" fmla="*/ 4687613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366345 w 3951890"/>
              <a:gd name="connsiteY87" fmla="*/ 546538 h 6096000"/>
              <a:gd name="connsiteX88" fmla="*/ 1208690 w 3951890"/>
              <a:gd name="connsiteY88" fmla="*/ 252247 h 6096000"/>
              <a:gd name="connsiteX89" fmla="*/ 1124607 w 3951890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472966 w 3951890"/>
              <a:gd name="connsiteY6" fmla="*/ 1839310 h 6096000"/>
              <a:gd name="connsiteX7" fmla="*/ 367862 w 3951890"/>
              <a:gd name="connsiteY7" fmla="*/ 2049517 h 6096000"/>
              <a:gd name="connsiteX8" fmla="*/ 630621 w 3951890"/>
              <a:gd name="connsiteY8" fmla="*/ 2102069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62455 w 3951890"/>
              <a:gd name="connsiteY16" fmla="*/ 3699641 h 6096000"/>
              <a:gd name="connsiteX17" fmla="*/ 472966 w 3951890"/>
              <a:gd name="connsiteY17" fmla="*/ 3804745 h 6096000"/>
              <a:gd name="connsiteX18" fmla="*/ 483476 w 3951890"/>
              <a:gd name="connsiteY18" fmla="*/ 3878317 h 6096000"/>
              <a:gd name="connsiteX19" fmla="*/ 325821 w 3951890"/>
              <a:gd name="connsiteY19" fmla="*/ 3951889 h 6096000"/>
              <a:gd name="connsiteX20" fmla="*/ 262759 w 3951890"/>
              <a:gd name="connsiteY20" fmla="*/ 4162096 h 6096000"/>
              <a:gd name="connsiteX21" fmla="*/ 157656 w 3951890"/>
              <a:gd name="connsiteY21" fmla="*/ 4687613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366345 w 3951890"/>
              <a:gd name="connsiteY87" fmla="*/ 546538 h 6096000"/>
              <a:gd name="connsiteX88" fmla="*/ 1208690 w 3951890"/>
              <a:gd name="connsiteY88" fmla="*/ 252247 h 6096000"/>
              <a:gd name="connsiteX89" fmla="*/ 1124607 w 3951890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472966 w 3951890"/>
              <a:gd name="connsiteY6" fmla="*/ 1839310 h 6096000"/>
              <a:gd name="connsiteX7" fmla="*/ 367862 w 3951890"/>
              <a:gd name="connsiteY7" fmla="*/ 2049517 h 6096000"/>
              <a:gd name="connsiteX8" fmla="*/ 630621 w 3951890"/>
              <a:gd name="connsiteY8" fmla="*/ 2102069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62455 w 3951890"/>
              <a:gd name="connsiteY16" fmla="*/ 3699641 h 6096000"/>
              <a:gd name="connsiteX17" fmla="*/ 472966 w 3951890"/>
              <a:gd name="connsiteY17" fmla="*/ 3804745 h 6096000"/>
              <a:gd name="connsiteX18" fmla="*/ 357352 w 3951890"/>
              <a:gd name="connsiteY18" fmla="*/ 3846786 h 6096000"/>
              <a:gd name="connsiteX19" fmla="*/ 325821 w 3951890"/>
              <a:gd name="connsiteY19" fmla="*/ 3951889 h 6096000"/>
              <a:gd name="connsiteX20" fmla="*/ 262759 w 3951890"/>
              <a:gd name="connsiteY20" fmla="*/ 4162096 h 6096000"/>
              <a:gd name="connsiteX21" fmla="*/ 157656 w 3951890"/>
              <a:gd name="connsiteY21" fmla="*/ 4687613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366345 w 3951890"/>
              <a:gd name="connsiteY87" fmla="*/ 546538 h 6096000"/>
              <a:gd name="connsiteX88" fmla="*/ 1208690 w 3951890"/>
              <a:gd name="connsiteY88" fmla="*/ 252247 h 6096000"/>
              <a:gd name="connsiteX89" fmla="*/ 1124607 w 3951890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472966 w 3951890"/>
              <a:gd name="connsiteY6" fmla="*/ 1839310 h 6096000"/>
              <a:gd name="connsiteX7" fmla="*/ 367862 w 3951890"/>
              <a:gd name="connsiteY7" fmla="*/ 2049517 h 6096000"/>
              <a:gd name="connsiteX8" fmla="*/ 630621 w 3951890"/>
              <a:gd name="connsiteY8" fmla="*/ 2102069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62455 w 3951890"/>
              <a:gd name="connsiteY16" fmla="*/ 3699641 h 6096000"/>
              <a:gd name="connsiteX17" fmla="*/ 346842 w 3951890"/>
              <a:gd name="connsiteY17" fmla="*/ 3762704 h 6096000"/>
              <a:gd name="connsiteX18" fmla="*/ 357352 w 3951890"/>
              <a:gd name="connsiteY18" fmla="*/ 3846786 h 6096000"/>
              <a:gd name="connsiteX19" fmla="*/ 325821 w 3951890"/>
              <a:gd name="connsiteY19" fmla="*/ 3951889 h 6096000"/>
              <a:gd name="connsiteX20" fmla="*/ 262759 w 3951890"/>
              <a:gd name="connsiteY20" fmla="*/ 4162096 h 6096000"/>
              <a:gd name="connsiteX21" fmla="*/ 157656 w 3951890"/>
              <a:gd name="connsiteY21" fmla="*/ 4687613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366345 w 3951890"/>
              <a:gd name="connsiteY87" fmla="*/ 546538 h 6096000"/>
              <a:gd name="connsiteX88" fmla="*/ 1208690 w 3951890"/>
              <a:gd name="connsiteY88" fmla="*/ 252247 h 6096000"/>
              <a:gd name="connsiteX89" fmla="*/ 1124607 w 3951890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472966 w 3951890"/>
              <a:gd name="connsiteY6" fmla="*/ 1839310 h 6096000"/>
              <a:gd name="connsiteX7" fmla="*/ 367862 w 3951890"/>
              <a:gd name="connsiteY7" fmla="*/ 2049517 h 6096000"/>
              <a:gd name="connsiteX8" fmla="*/ 630621 w 3951890"/>
              <a:gd name="connsiteY8" fmla="*/ 2102069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20414 w 3951890"/>
              <a:gd name="connsiteY16" fmla="*/ 3636579 h 6096000"/>
              <a:gd name="connsiteX17" fmla="*/ 346842 w 3951890"/>
              <a:gd name="connsiteY17" fmla="*/ 3762704 h 6096000"/>
              <a:gd name="connsiteX18" fmla="*/ 357352 w 3951890"/>
              <a:gd name="connsiteY18" fmla="*/ 3846786 h 6096000"/>
              <a:gd name="connsiteX19" fmla="*/ 325821 w 3951890"/>
              <a:gd name="connsiteY19" fmla="*/ 3951889 h 6096000"/>
              <a:gd name="connsiteX20" fmla="*/ 262759 w 3951890"/>
              <a:gd name="connsiteY20" fmla="*/ 4162096 h 6096000"/>
              <a:gd name="connsiteX21" fmla="*/ 157656 w 3951890"/>
              <a:gd name="connsiteY21" fmla="*/ 4687613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366345 w 3951890"/>
              <a:gd name="connsiteY87" fmla="*/ 546538 h 6096000"/>
              <a:gd name="connsiteX88" fmla="*/ 1208690 w 3951890"/>
              <a:gd name="connsiteY88" fmla="*/ 252247 h 6096000"/>
              <a:gd name="connsiteX89" fmla="*/ 1124607 w 3951890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399394 w 3951890"/>
              <a:gd name="connsiteY6" fmla="*/ 1797268 h 6096000"/>
              <a:gd name="connsiteX7" fmla="*/ 367862 w 3951890"/>
              <a:gd name="connsiteY7" fmla="*/ 2049517 h 6096000"/>
              <a:gd name="connsiteX8" fmla="*/ 630621 w 3951890"/>
              <a:gd name="connsiteY8" fmla="*/ 2102069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20414 w 3951890"/>
              <a:gd name="connsiteY16" fmla="*/ 3636579 h 6096000"/>
              <a:gd name="connsiteX17" fmla="*/ 346842 w 3951890"/>
              <a:gd name="connsiteY17" fmla="*/ 3762704 h 6096000"/>
              <a:gd name="connsiteX18" fmla="*/ 357352 w 3951890"/>
              <a:gd name="connsiteY18" fmla="*/ 3846786 h 6096000"/>
              <a:gd name="connsiteX19" fmla="*/ 325821 w 3951890"/>
              <a:gd name="connsiteY19" fmla="*/ 3951889 h 6096000"/>
              <a:gd name="connsiteX20" fmla="*/ 262759 w 3951890"/>
              <a:gd name="connsiteY20" fmla="*/ 4162096 h 6096000"/>
              <a:gd name="connsiteX21" fmla="*/ 157656 w 3951890"/>
              <a:gd name="connsiteY21" fmla="*/ 4687613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366345 w 3951890"/>
              <a:gd name="connsiteY87" fmla="*/ 546538 h 6096000"/>
              <a:gd name="connsiteX88" fmla="*/ 1208690 w 3951890"/>
              <a:gd name="connsiteY88" fmla="*/ 252247 h 6096000"/>
              <a:gd name="connsiteX89" fmla="*/ 1124607 w 3951890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399394 w 3951890"/>
              <a:gd name="connsiteY6" fmla="*/ 1797268 h 6096000"/>
              <a:gd name="connsiteX7" fmla="*/ 367862 w 3951890"/>
              <a:gd name="connsiteY7" fmla="*/ 2049517 h 6096000"/>
              <a:gd name="connsiteX8" fmla="*/ 630621 w 3951890"/>
              <a:gd name="connsiteY8" fmla="*/ 2060028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20414 w 3951890"/>
              <a:gd name="connsiteY16" fmla="*/ 3636579 h 6096000"/>
              <a:gd name="connsiteX17" fmla="*/ 346842 w 3951890"/>
              <a:gd name="connsiteY17" fmla="*/ 3762704 h 6096000"/>
              <a:gd name="connsiteX18" fmla="*/ 357352 w 3951890"/>
              <a:gd name="connsiteY18" fmla="*/ 3846786 h 6096000"/>
              <a:gd name="connsiteX19" fmla="*/ 325821 w 3951890"/>
              <a:gd name="connsiteY19" fmla="*/ 3951889 h 6096000"/>
              <a:gd name="connsiteX20" fmla="*/ 262759 w 3951890"/>
              <a:gd name="connsiteY20" fmla="*/ 4162096 h 6096000"/>
              <a:gd name="connsiteX21" fmla="*/ 157656 w 3951890"/>
              <a:gd name="connsiteY21" fmla="*/ 4687613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366345 w 3951890"/>
              <a:gd name="connsiteY87" fmla="*/ 546538 h 6096000"/>
              <a:gd name="connsiteX88" fmla="*/ 1208690 w 3951890"/>
              <a:gd name="connsiteY88" fmla="*/ 252247 h 6096000"/>
              <a:gd name="connsiteX89" fmla="*/ 1124607 w 3951890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399394 w 3951890"/>
              <a:gd name="connsiteY6" fmla="*/ 1797268 h 6096000"/>
              <a:gd name="connsiteX7" fmla="*/ 430924 w 3951890"/>
              <a:gd name="connsiteY7" fmla="*/ 2007475 h 6096000"/>
              <a:gd name="connsiteX8" fmla="*/ 630621 w 3951890"/>
              <a:gd name="connsiteY8" fmla="*/ 2060028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20414 w 3951890"/>
              <a:gd name="connsiteY16" fmla="*/ 3636579 h 6096000"/>
              <a:gd name="connsiteX17" fmla="*/ 346842 w 3951890"/>
              <a:gd name="connsiteY17" fmla="*/ 3762704 h 6096000"/>
              <a:gd name="connsiteX18" fmla="*/ 357352 w 3951890"/>
              <a:gd name="connsiteY18" fmla="*/ 3846786 h 6096000"/>
              <a:gd name="connsiteX19" fmla="*/ 325821 w 3951890"/>
              <a:gd name="connsiteY19" fmla="*/ 3951889 h 6096000"/>
              <a:gd name="connsiteX20" fmla="*/ 262759 w 3951890"/>
              <a:gd name="connsiteY20" fmla="*/ 4162096 h 6096000"/>
              <a:gd name="connsiteX21" fmla="*/ 157656 w 3951890"/>
              <a:gd name="connsiteY21" fmla="*/ 4687613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366345 w 3951890"/>
              <a:gd name="connsiteY87" fmla="*/ 546538 h 6096000"/>
              <a:gd name="connsiteX88" fmla="*/ 1208690 w 3951890"/>
              <a:gd name="connsiteY88" fmla="*/ 252247 h 6096000"/>
              <a:gd name="connsiteX89" fmla="*/ 1124607 w 3951890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399394 w 3951890"/>
              <a:gd name="connsiteY6" fmla="*/ 1797268 h 6096000"/>
              <a:gd name="connsiteX7" fmla="*/ 430924 w 3951890"/>
              <a:gd name="connsiteY7" fmla="*/ 2007475 h 6096000"/>
              <a:gd name="connsiteX8" fmla="*/ 630621 w 3951890"/>
              <a:gd name="connsiteY8" fmla="*/ 2060028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20414 w 3951890"/>
              <a:gd name="connsiteY16" fmla="*/ 3636579 h 6096000"/>
              <a:gd name="connsiteX17" fmla="*/ 346842 w 3951890"/>
              <a:gd name="connsiteY17" fmla="*/ 3762704 h 6096000"/>
              <a:gd name="connsiteX18" fmla="*/ 357352 w 3951890"/>
              <a:gd name="connsiteY18" fmla="*/ 3846786 h 6096000"/>
              <a:gd name="connsiteX19" fmla="*/ 325821 w 3951890"/>
              <a:gd name="connsiteY19" fmla="*/ 3951889 h 6096000"/>
              <a:gd name="connsiteX20" fmla="*/ 262759 w 3951890"/>
              <a:gd name="connsiteY20" fmla="*/ 4162096 h 6096000"/>
              <a:gd name="connsiteX21" fmla="*/ 157656 w 3951890"/>
              <a:gd name="connsiteY21" fmla="*/ 4687613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366345 w 3951890"/>
              <a:gd name="connsiteY87" fmla="*/ 546538 h 6096000"/>
              <a:gd name="connsiteX88" fmla="*/ 1271752 w 3951890"/>
              <a:gd name="connsiteY88" fmla="*/ 210206 h 6096000"/>
              <a:gd name="connsiteX89" fmla="*/ 1124607 w 3951890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399394 w 3951890"/>
              <a:gd name="connsiteY6" fmla="*/ 1797268 h 6096000"/>
              <a:gd name="connsiteX7" fmla="*/ 430924 w 3951890"/>
              <a:gd name="connsiteY7" fmla="*/ 2007475 h 6096000"/>
              <a:gd name="connsiteX8" fmla="*/ 630621 w 3951890"/>
              <a:gd name="connsiteY8" fmla="*/ 2060028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20414 w 3951890"/>
              <a:gd name="connsiteY16" fmla="*/ 3636579 h 6096000"/>
              <a:gd name="connsiteX17" fmla="*/ 346842 w 3951890"/>
              <a:gd name="connsiteY17" fmla="*/ 3762704 h 6096000"/>
              <a:gd name="connsiteX18" fmla="*/ 357352 w 3951890"/>
              <a:gd name="connsiteY18" fmla="*/ 3846786 h 6096000"/>
              <a:gd name="connsiteX19" fmla="*/ 325821 w 3951890"/>
              <a:gd name="connsiteY19" fmla="*/ 3951889 h 6096000"/>
              <a:gd name="connsiteX20" fmla="*/ 262759 w 3951890"/>
              <a:gd name="connsiteY20" fmla="*/ 4162096 h 6096000"/>
              <a:gd name="connsiteX21" fmla="*/ 157656 w 3951890"/>
              <a:gd name="connsiteY21" fmla="*/ 4687613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408387 w 3951890"/>
              <a:gd name="connsiteY87" fmla="*/ 525517 h 6096000"/>
              <a:gd name="connsiteX88" fmla="*/ 1271752 w 3951890"/>
              <a:gd name="connsiteY88" fmla="*/ 210206 h 6096000"/>
              <a:gd name="connsiteX89" fmla="*/ 1124607 w 3951890"/>
              <a:gd name="connsiteY89" fmla="*/ 136634 h 6096000"/>
              <a:gd name="connsiteX0" fmla="*/ 1124607 w 3951890"/>
              <a:gd name="connsiteY0" fmla="*/ 126124 h 6085490"/>
              <a:gd name="connsiteX1" fmla="*/ 935421 w 3951890"/>
              <a:gd name="connsiteY1" fmla="*/ 515007 h 6085490"/>
              <a:gd name="connsiteX2" fmla="*/ 399393 w 3951890"/>
              <a:gd name="connsiteY2" fmla="*/ 662152 h 6085490"/>
              <a:gd name="connsiteX3" fmla="*/ 84083 w 3951890"/>
              <a:gd name="connsiteY3" fmla="*/ 945931 h 6085490"/>
              <a:gd name="connsiteX4" fmla="*/ 84083 w 3951890"/>
              <a:gd name="connsiteY4" fmla="*/ 1219200 h 6085490"/>
              <a:gd name="connsiteX5" fmla="*/ 294290 w 3951890"/>
              <a:gd name="connsiteY5" fmla="*/ 1618593 h 6085490"/>
              <a:gd name="connsiteX6" fmla="*/ 399394 w 3951890"/>
              <a:gd name="connsiteY6" fmla="*/ 1786758 h 6085490"/>
              <a:gd name="connsiteX7" fmla="*/ 430924 w 3951890"/>
              <a:gd name="connsiteY7" fmla="*/ 1996965 h 6085490"/>
              <a:gd name="connsiteX8" fmla="*/ 630621 w 3951890"/>
              <a:gd name="connsiteY8" fmla="*/ 2049518 h 6085490"/>
              <a:gd name="connsiteX9" fmla="*/ 819807 w 3951890"/>
              <a:gd name="connsiteY9" fmla="*/ 1797269 h 6085490"/>
              <a:gd name="connsiteX10" fmla="*/ 756745 w 3951890"/>
              <a:gd name="connsiteY10" fmla="*/ 1376855 h 6085490"/>
              <a:gd name="connsiteX11" fmla="*/ 672662 w 3951890"/>
              <a:gd name="connsiteY11" fmla="*/ 1177159 h 6085490"/>
              <a:gd name="connsiteX12" fmla="*/ 851338 w 3951890"/>
              <a:gd name="connsiteY12" fmla="*/ 1135117 h 6085490"/>
              <a:gd name="connsiteX13" fmla="*/ 1019504 w 3951890"/>
              <a:gd name="connsiteY13" fmla="*/ 1608083 h 6085490"/>
              <a:gd name="connsiteX14" fmla="*/ 1051035 w 3951890"/>
              <a:gd name="connsiteY14" fmla="*/ 2017986 h 6085490"/>
              <a:gd name="connsiteX15" fmla="*/ 998483 w 3951890"/>
              <a:gd name="connsiteY15" fmla="*/ 2490952 h 6085490"/>
              <a:gd name="connsiteX16" fmla="*/ 420414 w 3951890"/>
              <a:gd name="connsiteY16" fmla="*/ 3626069 h 6085490"/>
              <a:gd name="connsiteX17" fmla="*/ 346842 w 3951890"/>
              <a:gd name="connsiteY17" fmla="*/ 3752194 h 6085490"/>
              <a:gd name="connsiteX18" fmla="*/ 357352 w 3951890"/>
              <a:gd name="connsiteY18" fmla="*/ 3836276 h 6085490"/>
              <a:gd name="connsiteX19" fmla="*/ 325821 w 3951890"/>
              <a:gd name="connsiteY19" fmla="*/ 3941379 h 6085490"/>
              <a:gd name="connsiteX20" fmla="*/ 262759 w 3951890"/>
              <a:gd name="connsiteY20" fmla="*/ 4151586 h 6085490"/>
              <a:gd name="connsiteX21" fmla="*/ 157656 w 3951890"/>
              <a:gd name="connsiteY21" fmla="*/ 4677103 h 6085490"/>
              <a:gd name="connsiteX22" fmla="*/ 0 w 3951890"/>
              <a:gd name="connsiteY22" fmla="*/ 5265683 h 6085490"/>
              <a:gd name="connsiteX23" fmla="*/ 21021 w 3951890"/>
              <a:gd name="connsiteY23" fmla="*/ 5381296 h 6085490"/>
              <a:gd name="connsiteX24" fmla="*/ 115615 w 3951890"/>
              <a:gd name="connsiteY24" fmla="*/ 5423337 h 6085490"/>
              <a:gd name="connsiteX25" fmla="*/ 168166 w 3951890"/>
              <a:gd name="connsiteY25" fmla="*/ 5517931 h 6085490"/>
              <a:gd name="connsiteX26" fmla="*/ 420415 w 3951890"/>
              <a:gd name="connsiteY26" fmla="*/ 5496911 h 6085490"/>
              <a:gd name="connsiteX27" fmla="*/ 536028 w 3951890"/>
              <a:gd name="connsiteY27" fmla="*/ 5444358 h 6085490"/>
              <a:gd name="connsiteX28" fmla="*/ 630620 w 3951890"/>
              <a:gd name="connsiteY28" fmla="*/ 5423338 h 6085490"/>
              <a:gd name="connsiteX29" fmla="*/ 714702 w 3951890"/>
              <a:gd name="connsiteY29" fmla="*/ 5055476 h 6085490"/>
              <a:gd name="connsiteX30" fmla="*/ 756745 w 3951890"/>
              <a:gd name="connsiteY30" fmla="*/ 4698124 h 6085490"/>
              <a:gd name="connsiteX31" fmla="*/ 903889 w 3951890"/>
              <a:gd name="connsiteY31" fmla="*/ 4141076 h 6085490"/>
              <a:gd name="connsiteX32" fmla="*/ 966952 w 3951890"/>
              <a:gd name="connsiteY32" fmla="*/ 4950373 h 6085490"/>
              <a:gd name="connsiteX33" fmla="*/ 987973 w 3951890"/>
              <a:gd name="connsiteY33" fmla="*/ 5108027 h 6085490"/>
              <a:gd name="connsiteX34" fmla="*/ 1103587 w 3951890"/>
              <a:gd name="connsiteY34" fmla="*/ 5234150 h 6085490"/>
              <a:gd name="connsiteX35" fmla="*/ 1240220 w 3951890"/>
              <a:gd name="connsiteY35" fmla="*/ 5234152 h 6085490"/>
              <a:gd name="connsiteX36" fmla="*/ 1366345 w 3951890"/>
              <a:gd name="connsiteY36" fmla="*/ 5213131 h 6085490"/>
              <a:gd name="connsiteX37" fmla="*/ 1587062 w 3951890"/>
              <a:gd name="connsiteY37" fmla="*/ 4740165 h 6085490"/>
              <a:gd name="connsiteX38" fmla="*/ 1692166 w 3951890"/>
              <a:gd name="connsiteY38" fmla="*/ 4298732 h 6085490"/>
              <a:gd name="connsiteX39" fmla="*/ 2070539 w 3951890"/>
              <a:gd name="connsiteY39" fmla="*/ 4414344 h 6085490"/>
              <a:gd name="connsiteX40" fmla="*/ 2217683 w 3951890"/>
              <a:gd name="connsiteY40" fmla="*/ 4834760 h 6085490"/>
              <a:gd name="connsiteX41" fmla="*/ 2280745 w 3951890"/>
              <a:gd name="connsiteY41" fmla="*/ 5391807 h 6085490"/>
              <a:gd name="connsiteX42" fmla="*/ 2354317 w 3951890"/>
              <a:gd name="connsiteY42" fmla="*/ 5738648 h 6085490"/>
              <a:gd name="connsiteX43" fmla="*/ 2417381 w 3951890"/>
              <a:gd name="connsiteY43" fmla="*/ 5917323 h 6085490"/>
              <a:gd name="connsiteX44" fmla="*/ 2575035 w 3951890"/>
              <a:gd name="connsiteY44" fmla="*/ 6085490 h 6085490"/>
              <a:gd name="connsiteX45" fmla="*/ 2722180 w 3951890"/>
              <a:gd name="connsiteY45" fmla="*/ 6053959 h 6085490"/>
              <a:gd name="connsiteX46" fmla="*/ 2837794 w 3951890"/>
              <a:gd name="connsiteY46" fmla="*/ 6043448 h 6085490"/>
              <a:gd name="connsiteX47" fmla="*/ 2774731 w 3951890"/>
              <a:gd name="connsiteY47" fmla="*/ 5812221 h 6085490"/>
              <a:gd name="connsiteX48" fmla="*/ 2680138 w 3951890"/>
              <a:gd name="connsiteY48" fmla="*/ 5549462 h 6085490"/>
              <a:gd name="connsiteX49" fmla="*/ 2711669 w 3951890"/>
              <a:gd name="connsiteY49" fmla="*/ 5171089 h 6085490"/>
              <a:gd name="connsiteX50" fmla="*/ 2711669 w 3951890"/>
              <a:gd name="connsiteY50" fmla="*/ 4866289 h 6085490"/>
              <a:gd name="connsiteX51" fmla="*/ 2879835 w 3951890"/>
              <a:gd name="connsiteY51" fmla="*/ 4109545 h 6085490"/>
              <a:gd name="connsiteX52" fmla="*/ 3174123 w 3951890"/>
              <a:gd name="connsiteY52" fmla="*/ 4403835 h 6085490"/>
              <a:gd name="connsiteX53" fmla="*/ 2932386 w 3951890"/>
              <a:gd name="connsiteY53" fmla="*/ 5360275 h 6085490"/>
              <a:gd name="connsiteX54" fmla="*/ 2974428 w 3951890"/>
              <a:gd name="connsiteY54" fmla="*/ 5801711 h 6085490"/>
              <a:gd name="connsiteX55" fmla="*/ 3090041 w 3951890"/>
              <a:gd name="connsiteY55" fmla="*/ 5896303 h 6085490"/>
              <a:gd name="connsiteX56" fmla="*/ 3310758 w 3951890"/>
              <a:gd name="connsiteY56" fmla="*/ 5906815 h 6085490"/>
              <a:gd name="connsiteX57" fmla="*/ 3468413 w 3951890"/>
              <a:gd name="connsiteY57" fmla="*/ 6001407 h 6085490"/>
              <a:gd name="connsiteX58" fmla="*/ 3573518 w 3951890"/>
              <a:gd name="connsiteY58" fmla="*/ 5917324 h 6085490"/>
              <a:gd name="connsiteX59" fmla="*/ 3783725 w 3951890"/>
              <a:gd name="connsiteY59" fmla="*/ 5580993 h 6085490"/>
              <a:gd name="connsiteX60" fmla="*/ 3899339 w 3951890"/>
              <a:gd name="connsiteY60" fmla="*/ 5276193 h 6085490"/>
              <a:gd name="connsiteX61" fmla="*/ 3951890 w 3951890"/>
              <a:gd name="connsiteY61" fmla="*/ 4614042 h 6085490"/>
              <a:gd name="connsiteX62" fmla="*/ 3941380 w 3951890"/>
              <a:gd name="connsiteY62" fmla="*/ 4298731 h 6085490"/>
              <a:gd name="connsiteX63" fmla="*/ 3668111 w 3951890"/>
              <a:gd name="connsiteY63" fmla="*/ 3983421 h 6085490"/>
              <a:gd name="connsiteX64" fmla="*/ 3457904 w 3951890"/>
              <a:gd name="connsiteY64" fmla="*/ 3163614 h 6085490"/>
              <a:gd name="connsiteX65" fmla="*/ 3279228 w 3951890"/>
              <a:gd name="connsiteY65" fmla="*/ 2669628 h 6085490"/>
              <a:gd name="connsiteX66" fmla="*/ 3090042 w 3951890"/>
              <a:gd name="connsiteY66" fmla="*/ 2417379 h 6085490"/>
              <a:gd name="connsiteX67" fmla="*/ 2911366 w 3951890"/>
              <a:gd name="connsiteY67" fmla="*/ 2049517 h 6085490"/>
              <a:gd name="connsiteX68" fmla="*/ 2764221 w 3951890"/>
              <a:gd name="connsiteY68" fmla="*/ 1807779 h 6085490"/>
              <a:gd name="connsiteX69" fmla="*/ 2827283 w 3951890"/>
              <a:gd name="connsiteY69" fmla="*/ 1408386 h 6085490"/>
              <a:gd name="connsiteX70" fmla="*/ 2890345 w 3951890"/>
              <a:gd name="connsiteY70" fmla="*/ 1313793 h 6085490"/>
              <a:gd name="connsiteX71" fmla="*/ 2858814 w 3951890"/>
              <a:gd name="connsiteY71" fmla="*/ 1660635 h 6085490"/>
              <a:gd name="connsiteX72" fmla="*/ 3016469 w 3951890"/>
              <a:gd name="connsiteY72" fmla="*/ 2123090 h 6085490"/>
              <a:gd name="connsiteX73" fmla="*/ 3563007 w 3951890"/>
              <a:gd name="connsiteY73" fmla="*/ 2144110 h 6085490"/>
              <a:gd name="connsiteX74" fmla="*/ 3668111 w 3951890"/>
              <a:gd name="connsiteY74" fmla="*/ 1954924 h 6085490"/>
              <a:gd name="connsiteX75" fmla="*/ 3436883 w 3951890"/>
              <a:gd name="connsiteY75" fmla="*/ 1723697 h 6085490"/>
              <a:gd name="connsiteX76" fmla="*/ 3657600 w 3951890"/>
              <a:gd name="connsiteY76" fmla="*/ 1345324 h 6085490"/>
              <a:gd name="connsiteX77" fmla="*/ 3594538 w 3951890"/>
              <a:gd name="connsiteY77" fmla="*/ 756745 h 6085490"/>
              <a:gd name="connsiteX78" fmla="*/ 3520966 w 3951890"/>
              <a:gd name="connsiteY78" fmla="*/ 641131 h 6085490"/>
              <a:gd name="connsiteX79" fmla="*/ 3069021 w 3951890"/>
              <a:gd name="connsiteY79" fmla="*/ 409904 h 6085490"/>
              <a:gd name="connsiteX80" fmla="*/ 2816773 w 3951890"/>
              <a:gd name="connsiteY80" fmla="*/ 357352 h 6085490"/>
              <a:gd name="connsiteX81" fmla="*/ 2585545 w 3951890"/>
              <a:gd name="connsiteY81" fmla="*/ 0 h 6085490"/>
              <a:gd name="connsiteX82" fmla="*/ 2469931 w 3951890"/>
              <a:gd name="connsiteY82" fmla="*/ 157656 h 6085490"/>
              <a:gd name="connsiteX83" fmla="*/ 2322786 w 3951890"/>
              <a:gd name="connsiteY83" fmla="*/ 420414 h 6085490"/>
              <a:gd name="connsiteX84" fmla="*/ 2123090 w 3951890"/>
              <a:gd name="connsiteY84" fmla="*/ 620110 h 6085490"/>
              <a:gd name="connsiteX85" fmla="*/ 1828801 w 3951890"/>
              <a:gd name="connsiteY85" fmla="*/ 714704 h 6085490"/>
              <a:gd name="connsiteX86" fmla="*/ 1597573 w 3951890"/>
              <a:gd name="connsiteY86" fmla="*/ 746234 h 6085490"/>
              <a:gd name="connsiteX87" fmla="*/ 1408387 w 3951890"/>
              <a:gd name="connsiteY87" fmla="*/ 515007 h 6085490"/>
              <a:gd name="connsiteX88" fmla="*/ 1271752 w 3951890"/>
              <a:gd name="connsiteY88" fmla="*/ 199696 h 6085490"/>
              <a:gd name="connsiteX89" fmla="*/ 1124607 w 3951890"/>
              <a:gd name="connsiteY89" fmla="*/ 126124 h 6085490"/>
              <a:gd name="connsiteX0" fmla="*/ 1124607 w 3951890"/>
              <a:gd name="connsiteY0" fmla="*/ 0 h 5959366"/>
              <a:gd name="connsiteX1" fmla="*/ 935421 w 3951890"/>
              <a:gd name="connsiteY1" fmla="*/ 388883 h 5959366"/>
              <a:gd name="connsiteX2" fmla="*/ 399393 w 3951890"/>
              <a:gd name="connsiteY2" fmla="*/ 536028 h 5959366"/>
              <a:gd name="connsiteX3" fmla="*/ 84083 w 3951890"/>
              <a:gd name="connsiteY3" fmla="*/ 819807 h 5959366"/>
              <a:gd name="connsiteX4" fmla="*/ 84083 w 3951890"/>
              <a:gd name="connsiteY4" fmla="*/ 1093076 h 5959366"/>
              <a:gd name="connsiteX5" fmla="*/ 294290 w 3951890"/>
              <a:gd name="connsiteY5" fmla="*/ 1492469 h 5959366"/>
              <a:gd name="connsiteX6" fmla="*/ 399394 w 3951890"/>
              <a:gd name="connsiteY6" fmla="*/ 1660634 h 5959366"/>
              <a:gd name="connsiteX7" fmla="*/ 430924 w 3951890"/>
              <a:gd name="connsiteY7" fmla="*/ 1870841 h 5959366"/>
              <a:gd name="connsiteX8" fmla="*/ 630621 w 3951890"/>
              <a:gd name="connsiteY8" fmla="*/ 1923394 h 5959366"/>
              <a:gd name="connsiteX9" fmla="*/ 819807 w 3951890"/>
              <a:gd name="connsiteY9" fmla="*/ 1671145 h 5959366"/>
              <a:gd name="connsiteX10" fmla="*/ 756745 w 3951890"/>
              <a:gd name="connsiteY10" fmla="*/ 1250731 h 5959366"/>
              <a:gd name="connsiteX11" fmla="*/ 672662 w 3951890"/>
              <a:gd name="connsiteY11" fmla="*/ 1051035 h 5959366"/>
              <a:gd name="connsiteX12" fmla="*/ 851338 w 3951890"/>
              <a:gd name="connsiteY12" fmla="*/ 1008993 h 5959366"/>
              <a:gd name="connsiteX13" fmla="*/ 1019504 w 3951890"/>
              <a:gd name="connsiteY13" fmla="*/ 1481959 h 5959366"/>
              <a:gd name="connsiteX14" fmla="*/ 1051035 w 3951890"/>
              <a:gd name="connsiteY14" fmla="*/ 1891862 h 5959366"/>
              <a:gd name="connsiteX15" fmla="*/ 998483 w 3951890"/>
              <a:gd name="connsiteY15" fmla="*/ 2364828 h 5959366"/>
              <a:gd name="connsiteX16" fmla="*/ 420414 w 3951890"/>
              <a:gd name="connsiteY16" fmla="*/ 3499945 h 5959366"/>
              <a:gd name="connsiteX17" fmla="*/ 346842 w 3951890"/>
              <a:gd name="connsiteY17" fmla="*/ 3626070 h 5959366"/>
              <a:gd name="connsiteX18" fmla="*/ 357352 w 3951890"/>
              <a:gd name="connsiteY18" fmla="*/ 3710152 h 5959366"/>
              <a:gd name="connsiteX19" fmla="*/ 325821 w 3951890"/>
              <a:gd name="connsiteY19" fmla="*/ 3815255 h 5959366"/>
              <a:gd name="connsiteX20" fmla="*/ 262759 w 3951890"/>
              <a:gd name="connsiteY20" fmla="*/ 4025462 h 5959366"/>
              <a:gd name="connsiteX21" fmla="*/ 157656 w 3951890"/>
              <a:gd name="connsiteY21" fmla="*/ 4550979 h 5959366"/>
              <a:gd name="connsiteX22" fmla="*/ 0 w 3951890"/>
              <a:gd name="connsiteY22" fmla="*/ 5139559 h 5959366"/>
              <a:gd name="connsiteX23" fmla="*/ 21021 w 3951890"/>
              <a:gd name="connsiteY23" fmla="*/ 5255172 h 5959366"/>
              <a:gd name="connsiteX24" fmla="*/ 115615 w 3951890"/>
              <a:gd name="connsiteY24" fmla="*/ 5297213 h 5959366"/>
              <a:gd name="connsiteX25" fmla="*/ 168166 w 3951890"/>
              <a:gd name="connsiteY25" fmla="*/ 5391807 h 5959366"/>
              <a:gd name="connsiteX26" fmla="*/ 420415 w 3951890"/>
              <a:gd name="connsiteY26" fmla="*/ 5370787 h 5959366"/>
              <a:gd name="connsiteX27" fmla="*/ 536028 w 3951890"/>
              <a:gd name="connsiteY27" fmla="*/ 5318234 h 5959366"/>
              <a:gd name="connsiteX28" fmla="*/ 630620 w 3951890"/>
              <a:gd name="connsiteY28" fmla="*/ 5297214 h 5959366"/>
              <a:gd name="connsiteX29" fmla="*/ 714702 w 3951890"/>
              <a:gd name="connsiteY29" fmla="*/ 4929352 h 5959366"/>
              <a:gd name="connsiteX30" fmla="*/ 756745 w 3951890"/>
              <a:gd name="connsiteY30" fmla="*/ 4572000 h 5959366"/>
              <a:gd name="connsiteX31" fmla="*/ 903889 w 3951890"/>
              <a:gd name="connsiteY31" fmla="*/ 4014952 h 5959366"/>
              <a:gd name="connsiteX32" fmla="*/ 966952 w 3951890"/>
              <a:gd name="connsiteY32" fmla="*/ 4824249 h 5959366"/>
              <a:gd name="connsiteX33" fmla="*/ 987973 w 3951890"/>
              <a:gd name="connsiteY33" fmla="*/ 4981903 h 5959366"/>
              <a:gd name="connsiteX34" fmla="*/ 1103587 w 3951890"/>
              <a:gd name="connsiteY34" fmla="*/ 5108026 h 5959366"/>
              <a:gd name="connsiteX35" fmla="*/ 1240220 w 3951890"/>
              <a:gd name="connsiteY35" fmla="*/ 5108028 h 5959366"/>
              <a:gd name="connsiteX36" fmla="*/ 1366345 w 3951890"/>
              <a:gd name="connsiteY36" fmla="*/ 5087007 h 5959366"/>
              <a:gd name="connsiteX37" fmla="*/ 1587062 w 3951890"/>
              <a:gd name="connsiteY37" fmla="*/ 4614041 h 5959366"/>
              <a:gd name="connsiteX38" fmla="*/ 1692166 w 3951890"/>
              <a:gd name="connsiteY38" fmla="*/ 4172608 h 5959366"/>
              <a:gd name="connsiteX39" fmla="*/ 2070539 w 3951890"/>
              <a:gd name="connsiteY39" fmla="*/ 4288220 h 5959366"/>
              <a:gd name="connsiteX40" fmla="*/ 2217683 w 3951890"/>
              <a:gd name="connsiteY40" fmla="*/ 4708636 h 5959366"/>
              <a:gd name="connsiteX41" fmla="*/ 2280745 w 3951890"/>
              <a:gd name="connsiteY41" fmla="*/ 5265683 h 5959366"/>
              <a:gd name="connsiteX42" fmla="*/ 2354317 w 3951890"/>
              <a:gd name="connsiteY42" fmla="*/ 5612524 h 5959366"/>
              <a:gd name="connsiteX43" fmla="*/ 2417381 w 3951890"/>
              <a:gd name="connsiteY43" fmla="*/ 5791199 h 5959366"/>
              <a:gd name="connsiteX44" fmla="*/ 2575035 w 3951890"/>
              <a:gd name="connsiteY44" fmla="*/ 5959366 h 5959366"/>
              <a:gd name="connsiteX45" fmla="*/ 2722180 w 3951890"/>
              <a:gd name="connsiteY45" fmla="*/ 5927835 h 5959366"/>
              <a:gd name="connsiteX46" fmla="*/ 2837794 w 3951890"/>
              <a:gd name="connsiteY46" fmla="*/ 5917324 h 5959366"/>
              <a:gd name="connsiteX47" fmla="*/ 2774731 w 3951890"/>
              <a:gd name="connsiteY47" fmla="*/ 5686097 h 5959366"/>
              <a:gd name="connsiteX48" fmla="*/ 2680138 w 3951890"/>
              <a:gd name="connsiteY48" fmla="*/ 5423338 h 5959366"/>
              <a:gd name="connsiteX49" fmla="*/ 2711669 w 3951890"/>
              <a:gd name="connsiteY49" fmla="*/ 5044965 h 5959366"/>
              <a:gd name="connsiteX50" fmla="*/ 2711669 w 3951890"/>
              <a:gd name="connsiteY50" fmla="*/ 4740165 h 5959366"/>
              <a:gd name="connsiteX51" fmla="*/ 2879835 w 3951890"/>
              <a:gd name="connsiteY51" fmla="*/ 3983421 h 5959366"/>
              <a:gd name="connsiteX52" fmla="*/ 3174123 w 3951890"/>
              <a:gd name="connsiteY52" fmla="*/ 4277711 h 5959366"/>
              <a:gd name="connsiteX53" fmla="*/ 2932386 w 3951890"/>
              <a:gd name="connsiteY53" fmla="*/ 5234151 h 5959366"/>
              <a:gd name="connsiteX54" fmla="*/ 2974428 w 3951890"/>
              <a:gd name="connsiteY54" fmla="*/ 5675587 h 5959366"/>
              <a:gd name="connsiteX55" fmla="*/ 3090041 w 3951890"/>
              <a:gd name="connsiteY55" fmla="*/ 5770179 h 5959366"/>
              <a:gd name="connsiteX56" fmla="*/ 3310758 w 3951890"/>
              <a:gd name="connsiteY56" fmla="*/ 5780691 h 5959366"/>
              <a:gd name="connsiteX57" fmla="*/ 3468413 w 3951890"/>
              <a:gd name="connsiteY57" fmla="*/ 5875283 h 5959366"/>
              <a:gd name="connsiteX58" fmla="*/ 3573518 w 3951890"/>
              <a:gd name="connsiteY58" fmla="*/ 5791200 h 5959366"/>
              <a:gd name="connsiteX59" fmla="*/ 3783725 w 3951890"/>
              <a:gd name="connsiteY59" fmla="*/ 5454869 h 5959366"/>
              <a:gd name="connsiteX60" fmla="*/ 3899339 w 3951890"/>
              <a:gd name="connsiteY60" fmla="*/ 5150069 h 5959366"/>
              <a:gd name="connsiteX61" fmla="*/ 3951890 w 3951890"/>
              <a:gd name="connsiteY61" fmla="*/ 4487918 h 5959366"/>
              <a:gd name="connsiteX62" fmla="*/ 3941380 w 3951890"/>
              <a:gd name="connsiteY62" fmla="*/ 4172607 h 5959366"/>
              <a:gd name="connsiteX63" fmla="*/ 3668111 w 3951890"/>
              <a:gd name="connsiteY63" fmla="*/ 3857297 h 5959366"/>
              <a:gd name="connsiteX64" fmla="*/ 3457904 w 3951890"/>
              <a:gd name="connsiteY64" fmla="*/ 3037490 h 5959366"/>
              <a:gd name="connsiteX65" fmla="*/ 3279228 w 3951890"/>
              <a:gd name="connsiteY65" fmla="*/ 2543504 h 5959366"/>
              <a:gd name="connsiteX66" fmla="*/ 3090042 w 3951890"/>
              <a:gd name="connsiteY66" fmla="*/ 2291255 h 5959366"/>
              <a:gd name="connsiteX67" fmla="*/ 2911366 w 3951890"/>
              <a:gd name="connsiteY67" fmla="*/ 1923393 h 5959366"/>
              <a:gd name="connsiteX68" fmla="*/ 2764221 w 3951890"/>
              <a:gd name="connsiteY68" fmla="*/ 1681655 h 5959366"/>
              <a:gd name="connsiteX69" fmla="*/ 2827283 w 3951890"/>
              <a:gd name="connsiteY69" fmla="*/ 1282262 h 5959366"/>
              <a:gd name="connsiteX70" fmla="*/ 2890345 w 3951890"/>
              <a:gd name="connsiteY70" fmla="*/ 1187669 h 5959366"/>
              <a:gd name="connsiteX71" fmla="*/ 2858814 w 3951890"/>
              <a:gd name="connsiteY71" fmla="*/ 1534511 h 5959366"/>
              <a:gd name="connsiteX72" fmla="*/ 3016469 w 3951890"/>
              <a:gd name="connsiteY72" fmla="*/ 1996966 h 5959366"/>
              <a:gd name="connsiteX73" fmla="*/ 3563007 w 3951890"/>
              <a:gd name="connsiteY73" fmla="*/ 2017986 h 5959366"/>
              <a:gd name="connsiteX74" fmla="*/ 3668111 w 3951890"/>
              <a:gd name="connsiteY74" fmla="*/ 1828800 h 5959366"/>
              <a:gd name="connsiteX75" fmla="*/ 3436883 w 3951890"/>
              <a:gd name="connsiteY75" fmla="*/ 1597573 h 5959366"/>
              <a:gd name="connsiteX76" fmla="*/ 3657600 w 3951890"/>
              <a:gd name="connsiteY76" fmla="*/ 1219200 h 5959366"/>
              <a:gd name="connsiteX77" fmla="*/ 3594538 w 3951890"/>
              <a:gd name="connsiteY77" fmla="*/ 630621 h 5959366"/>
              <a:gd name="connsiteX78" fmla="*/ 3520966 w 3951890"/>
              <a:gd name="connsiteY78" fmla="*/ 515007 h 5959366"/>
              <a:gd name="connsiteX79" fmla="*/ 3069021 w 3951890"/>
              <a:gd name="connsiteY79" fmla="*/ 283780 h 5959366"/>
              <a:gd name="connsiteX80" fmla="*/ 2816773 w 3951890"/>
              <a:gd name="connsiteY80" fmla="*/ 231228 h 5959366"/>
              <a:gd name="connsiteX81" fmla="*/ 2606566 w 3951890"/>
              <a:gd name="connsiteY81" fmla="*/ 42042 h 5959366"/>
              <a:gd name="connsiteX82" fmla="*/ 2469931 w 3951890"/>
              <a:gd name="connsiteY82" fmla="*/ 31532 h 5959366"/>
              <a:gd name="connsiteX83" fmla="*/ 2322786 w 3951890"/>
              <a:gd name="connsiteY83" fmla="*/ 294290 h 5959366"/>
              <a:gd name="connsiteX84" fmla="*/ 2123090 w 3951890"/>
              <a:gd name="connsiteY84" fmla="*/ 493986 h 5959366"/>
              <a:gd name="connsiteX85" fmla="*/ 1828801 w 3951890"/>
              <a:gd name="connsiteY85" fmla="*/ 588580 h 5959366"/>
              <a:gd name="connsiteX86" fmla="*/ 1597573 w 3951890"/>
              <a:gd name="connsiteY86" fmla="*/ 620110 h 5959366"/>
              <a:gd name="connsiteX87" fmla="*/ 1408387 w 3951890"/>
              <a:gd name="connsiteY87" fmla="*/ 388883 h 5959366"/>
              <a:gd name="connsiteX88" fmla="*/ 1271752 w 3951890"/>
              <a:gd name="connsiteY88" fmla="*/ 73572 h 5959366"/>
              <a:gd name="connsiteX89" fmla="*/ 1124607 w 3951890"/>
              <a:gd name="connsiteY89" fmla="*/ 0 h 5959366"/>
              <a:gd name="connsiteX0" fmla="*/ 1124607 w 3951890"/>
              <a:gd name="connsiteY0" fmla="*/ 0 h 5959366"/>
              <a:gd name="connsiteX1" fmla="*/ 935421 w 3951890"/>
              <a:gd name="connsiteY1" fmla="*/ 388883 h 5959366"/>
              <a:gd name="connsiteX2" fmla="*/ 399393 w 3951890"/>
              <a:gd name="connsiteY2" fmla="*/ 536028 h 5959366"/>
              <a:gd name="connsiteX3" fmla="*/ 84083 w 3951890"/>
              <a:gd name="connsiteY3" fmla="*/ 819807 h 5959366"/>
              <a:gd name="connsiteX4" fmla="*/ 84083 w 3951890"/>
              <a:gd name="connsiteY4" fmla="*/ 1093076 h 5959366"/>
              <a:gd name="connsiteX5" fmla="*/ 294290 w 3951890"/>
              <a:gd name="connsiteY5" fmla="*/ 1492469 h 5959366"/>
              <a:gd name="connsiteX6" fmla="*/ 399394 w 3951890"/>
              <a:gd name="connsiteY6" fmla="*/ 1660634 h 5959366"/>
              <a:gd name="connsiteX7" fmla="*/ 430924 w 3951890"/>
              <a:gd name="connsiteY7" fmla="*/ 1870841 h 5959366"/>
              <a:gd name="connsiteX8" fmla="*/ 630621 w 3951890"/>
              <a:gd name="connsiteY8" fmla="*/ 1923394 h 5959366"/>
              <a:gd name="connsiteX9" fmla="*/ 819807 w 3951890"/>
              <a:gd name="connsiteY9" fmla="*/ 1671145 h 5959366"/>
              <a:gd name="connsiteX10" fmla="*/ 756745 w 3951890"/>
              <a:gd name="connsiteY10" fmla="*/ 1250731 h 5959366"/>
              <a:gd name="connsiteX11" fmla="*/ 672662 w 3951890"/>
              <a:gd name="connsiteY11" fmla="*/ 1051035 h 5959366"/>
              <a:gd name="connsiteX12" fmla="*/ 851338 w 3951890"/>
              <a:gd name="connsiteY12" fmla="*/ 1008993 h 5959366"/>
              <a:gd name="connsiteX13" fmla="*/ 1019504 w 3951890"/>
              <a:gd name="connsiteY13" fmla="*/ 1481959 h 5959366"/>
              <a:gd name="connsiteX14" fmla="*/ 1051035 w 3951890"/>
              <a:gd name="connsiteY14" fmla="*/ 1891862 h 5959366"/>
              <a:gd name="connsiteX15" fmla="*/ 998483 w 3951890"/>
              <a:gd name="connsiteY15" fmla="*/ 2364828 h 5959366"/>
              <a:gd name="connsiteX16" fmla="*/ 420414 w 3951890"/>
              <a:gd name="connsiteY16" fmla="*/ 3499945 h 5959366"/>
              <a:gd name="connsiteX17" fmla="*/ 346842 w 3951890"/>
              <a:gd name="connsiteY17" fmla="*/ 3626070 h 5959366"/>
              <a:gd name="connsiteX18" fmla="*/ 357352 w 3951890"/>
              <a:gd name="connsiteY18" fmla="*/ 3710152 h 5959366"/>
              <a:gd name="connsiteX19" fmla="*/ 325821 w 3951890"/>
              <a:gd name="connsiteY19" fmla="*/ 3815255 h 5959366"/>
              <a:gd name="connsiteX20" fmla="*/ 262759 w 3951890"/>
              <a:gd name="connsiteY20" fmla="*/ 4025462 h 5959366"/>
              <a:gd name="connsiteX21" fmla="*/ 157656 w 3951890"/>
              <a:gd name="connsiteY21" fmla="*/ 4550979 h 5959366"/>
              <a:gd name="connsiteX22" fmla="*/ 0 w 3951890"/>
              <a:gd name="connsiteY22" fmla="*/ 5139559 h 5959366"/>
              <a:gd name="connsiteX23" fmla="*/ 21021 w 3951890"/>
              <a:gd name="connsiteY23" fmla="*/ 5255172 h 5959366"/>
              <a:gd name="connsiteX24" fmla="*/ 115615 w 3951890"/>
              <a:gd name="connsiteY24" fmla="*/ 5297213 h 5959366"/>
              <a:gd name="connsiteX25" fmla="*/ 168166 w 3951890"/>
              <a:gd name="connsiteY25" fmla="*/ 5391807 h 5959366"/>
              <a:gd name="connsiteX26" fmla="*/ 420415 w 3951890"/>
              <a:gd name="connsiteY26" fmla="*/ 5370787 h 5959366"/>
              <a:gd name="connsiteX27" fmla="*/ 536028 w 3951890"/>
              <a:gd name="connsiteY27" fmla="*/ 5318234 h 5959366"/>
              <a:gd name="connsiteX28" fmla="*/ 630620 w 3951890"/>
              <a:gd name="connsiteY28" fmla="*/ 5297214 h 5959366"/>
              <a:gd name="connsiteX29" fmla="*/ 714702 w 3951890"/>
              <a:gd name="connsiteY29" fmla="*/ 4929352 h 5959366"/>
              <a:gd name="connsiteX30" fmla="*/ 756745 w 3951890"/>
              <a:gd name="connsiteY30" fmla="*/ 4572000 h 5959366"/>
              <a:gd name="connsiteX31" fmla="*/ 903889 w 3951890"/>
              <a:gd name="connsiteY31" fmla="*/ 4014952 h 5959366"/>
              <a:gd name="connsiteX32" fmla="*/ 966952 w 3951890"/>
              <a:gd name="connsiteY32" fmla="*/ 4824249 h 5959366"/>
              <a:gd name="connsiteX33" fmla="*/ 987973 w 3951890"/>
              <a:gd name="connsiteY33" fmla="*/ 4981903 h 5959366"/>
              <a:gd name="connsiteX34" fmla="*/ 1103587 w 3951890"/>
              <a:gd name="connsiteY34" fmla="*/ 5108026 h 5959366"/>
              <a:gd name="connsiteX35" fmla="*/ 1240220 w 3951890"/>
              <a:gd name="connsiteY35" fmla="*/ 5108028 h 5959366"/>
              <a:gd name="connsiteX36" fmla="*/ 1366345 w 3951890"/>
              <a:gd name="connsiteY36" fmla="*/ 5087007 h 5959366"/>
              <a:gd name="connsiteX37" fmla="*/ 1587062 w 3951890"/>
              <a:gd name="connsiteY37" fmla="*/ 4614041 h 5959366"/>
              <a:gd name="connsiteX38" fmla="*/ 1692166 w 3951890"/>
              <a:gd name="connsiteY38" fmla="*/ 4172608 h 5959366"/>
              <a:gd name="connsiteX39" fmla="*/ 2070539 w 3951890"/>
              <a:gd name="connsiteY39" fmla="*/ 4288220 h 5959366"/>
              <a:gd name="connsiteX40" fmla="*/ 2217683 w 3951890"/>
              <a:gd name="connsiteY40" fmla="*/ 4708636 h 5959366"/>
              <a:gd name="connsiteX41" fmla="*/ 2280745 w 3951890"/>
              <a:gd name="connsiteY41" fmla="*/ 5265683 h 5959366"/>
              <a:gd name="connsiteX42" fmla="*/ 2354317 w 3951890"/>
              <a:gd name="connsiteY42" fmla="*/ 5612524 h 5959366"/>
              <a:gd name="connsiteX43" fmla="*/ 2417381 w 3951890"/>
              <a:gd name="connsiteY43" fmla="*/ 5791199 h 5959366"/>
              <a:gd name="connsiteX44" fmla="*/ 2575035 w 3951890"/>
              <a:gd name="connsiteY44" fmla="*/ 5959366 h 5959366"/>
              <a:gd name="connsiteX45" fmla="*/ 2722180 w 3951890"/>
              <a:gd name="connsiteY45" fmla="*/ 5927835 h 5959366"/>
              <a:gd name="connsiteX46" fmla="*/ 2837794 w 3951890"/>
              <a:gd name="connsiteY46" fmla="*/ 5917324 h 5959366"/>
              <a:gd name="connsiteX47" fmla="*/ 2774731 w 3951890"/>
              <a:gd name="connsiteY47" fmla="*/ 5686097 h 5959366"/>
              <a:gd name="connsiteX48" fmla="*/ 2680138 w 3951890"/>
              <a:gd name="connsiteY48" fmla="*/ 5423338 h 5959366"/>
              <a:gd name="connsiteX49" fmla="*/ 2711669 w 3951890"/>
              <a:gd name="connsiteY49" fmla="*/ 5044965 h 5959366"/>
              <a:gd name="connsiteX50" fmla="*/ 2711669 w 3951890"/>
              <a:gd name="connsiteY50" fmla="*/ 4740165 h 5959366"/>
              <a:gd name="connsiteX51" fmla="*/ 2879835 w 3951890"/>
              <a:gd name="connsiteY51" fmla="*/ 3983421 h 5959366"/>
              <a:gd name="connsiteX52" fmla="*/ 3174123 w 3951890"/>
              <a:gd name="connsiteY52" fmla="*/ 4277711 h 5959366"/>
              <a:gd name="connsiteX53" fmla="*/ 2932386 w 3951890"/>
              <a:gd name="connsiteY53" fmla="*/ 5234151 h 5959366"/>
              <a:gd name="connsiteX54" fmla="*/ 2974428 w 3951890"/>
              <a:gd name="connsiteY54" fmla="*/ 5675587 h 5959366"/>
              <a:gd name="connsiteX55" fmla="*/ 3090041 w 3951890"/>
              <a:gd name="connsiteY55" fmla="*/ 5770179 h 5959366"/>
              <a:gd name="connsiteX56" fmla="*/ 3310758 w 3951890"/>
              <a:gd name="connsiteY56" fmla="*/ 5780691 h 5959366"/>
              <a:gd name="connsiteX57" fmla="*/ 3489434 w 3951890"/>
              <a:gd name="connsiteY57" fmla="*/ 5717627 h 5959366"/>
              <a:gd name="connsiteX58" fmla="*/ 3573518 w 3951890"/>
              <a:gd name="connsiteY58" fmla="*/ 5791200 h 5959366"/>
              <a:gd name="connsiteX59" fmla="*/ 3783725 w 3951890"/>
              <a:gd name="connsiteY59" fmla="*/ 5454869 h 5959366"/>
              <a:gd name="connsiteX60" fmla="*/ 3899339 w 3951890"/>
              <a:gd name="connsiteY60" fmla="*/ 5150069 h 5959366"/>
              <a:gd name="connsiteX61" fmla="*/ 3951890 w 3951890"/>
              <a:gd name="connsiteY61" fmla="*/ 4487918 h 5959366"/>
              <a:gd name="connsiteX62" fmla="*/ 3941380 w 3951890"/>
              <a:gd name="connsiteY62" fmla="*/ 4172607 h 5959366"/>
              <a:gd name="connsiteX63" fmla="*/ 3668111 w 3951890"/>
              <a:gd name="connsiteY63" fmla="*/ 3857297 h 5959366"/>
              <a:gd name="connsiteX64" fmla="*/ 3457904 w 3951890"/>
              <a:gd name="connsiteY64" fmla="*/ 3037490 h 5959366"/>
              <a:gd name="connsiteX65" fmla="*/ 3279228 w 3951890"/>
              <a:gd name="connsiteY65" fmla="*/ 2543504 h 5959366"/>
              <a:gd name="connsiteX66" fmla="*/ 3090042 w 3951890"/>
              <a:gd name="connsiteY66" fmla="*/ 2291255 h 5959366"/>
              <a:gd name="connsiteX67" fmla="*/ 2911366 w 3951890"/>
              <a:gd name="connsiteY67" fmla="*/ 1923393 h 5959366"/>
              <a:gd name="connsiteX68" fmla="*/ 2764221 w 3951890"/>
              <a:gd name="connsiteY68" fmla="*/ 1681655 h 5959366"/>
              <a:gd name="connsiteX69" fmla="*/ 2827283 w 3951890"/>
              <a:gd name="connsiteY69" fmla="*/ 1282262 h 5959366"/>
              <a:gd name="connsiteX70" fmla="*/ 2890345 w 3951890"/>
              <a:gd name="connsiteY70" fmla="*/ 1187669 h 5959366"/>
              <a:gd name="connsiteX71" fmla="*/ 2858814 w 3951890"/>
              <a:gd name="connsiteY71" fmla="*/ 1534511 h 5959366"/>
              <a:gd name="connsiteX72" fmla="*/ 3016469 w 3951890"/>
              <a:gd name="connsiteY72" fmla="*/ 1996966 h 5959366"/>
              <a:gd name="connsiteX73" fmla="*/ 3563007 w 3951890"/>
              <a:gd name="connsiteY73" fmla="*/ 2017986 h 5959366"/>
              <a:gd name="connsiteX74" fmla="*/ 3668111 w 3951890"/>
              <a:gd name="connsiteY74" fmla="*/ 1828800 h 5959366"/>
              <a:gd name="connsiteX75" fmla="*/ 3436883 w 3951890"/>
              <a:gd name="connsiteY75" fmla="*/ 1597573 h 5959366"/>
              <a:gd name="connsiteX76" fmla="*/ 3657600 w 3951890"/>
              <a:gd name="connsiteY76" fmla="*/ 1219200 h 5959366"/>
              <a:gd name="connsiteX77" fmla="*/ 3594538 w 3951890"/>
              <a:gd name="connsiteY77" fmla="*/ 630621 h 5959366"/>
              <a:gd name="connsiteX78" fmla="*/ 3520966 w 3951890"/>
              <a:gd name="connsiteY78" fmla="*/ 515007 h 5959366"/>
              <a:gd name="connsiteX79" fmla="*/ 3069021 w 3951890"/>
              <a:gd name="connsiteY79" fmla="*/ 283780 h 5959366"/>
              <a:gd name="connsiteX80" fmla="*/ 2816773 w 3951890"/>
              <a:gd name="connsiteY80" fmla="*/ 231228 h 5959366"/>
              <a:gd name="connsiteX81" fmla="*/ 2606566 w 3951890"/>
              <a:gd name="connsiteY81" fmla="*/ 42042 h 5959366"/>
              <a:gd name="connsiteX82" fmla="*/ 2469931 w 3951890"/>
              <a:gd name="connsiteY82" fmla="*/ 31532 h 5959366"/>
              <a:gd name="connsiteX83" fmla="*/ 2322786 w 3951890"/>
              <a:gd name="connsiteY83" fmla="*/ 294290 h 5959366"/>
              <a:gd name="connsiteX84" fmla="*/ 2123090 w 3951890"/>
              <a:gd name="connsiteY84" fmla="*/ 493986 h 5959366"/>
              <a:gd name="connsiteX85" fmla="*/ 1828801 w 3951890"/>
              <a:gd name="connsiteY85" fmla="*/ 588580 h 5959366"/>
              <a:gd name="connsiteX86" fmla="*/ 1597573 w 3951890"/>
              <a:gd name="connsiteY86" fmla="*/ 620110 h 5959366"/>
              <a:gd name="connsiteX87" fmla="*/ 1408387 w 3951890"/>
              <a:gd name="connsiteY87" fmla="*/ 388883 h 5959366"/>
              <a:gd name="connsiteX88" fmla="*/ 1271752 w 3951890"/>
              <a:gd name="connsiteY88" fmla="*/ 73572 h 5959366"/>
              <a:gd name="connsiteX89" fmla="*/ 1124607 w 3951890"/>
              <a:gd name="connsiteY89" fmla="*/ 0 h 5959366"/>
              <a:gd name="connsiteX0" fmla="*/ 1124607 w 3951890"/>
              <a:gd name="connsiteY0" fmla="*/ 0 h 5959366"/>
              <a:gd name="connsiteX1" fmla="*/ 935421 w 3951890"/>
              <a:gd name="connsiteY1" fmla="*/ 388883 h 5959366"/>
              <a:gd name="connsiteX2" fmla="*/ 399393 w 3951890"/>
              <a:gd name="connsiteY2" fmla="*/ 536028 h 5959366"/>
              <a:gd name="connsiteX3" fmla="*/ 84083 w 3951890"/>
              <a:gd name="connsiteY3" fmla="*/ 819807 h 5959366"/>
              <a:gd name="connsiteX4" fmla="*/ 84083 w 3951890"/>
              <a:gd name="connsiteY4" fmla="*/ 1093076 h 5959366"/>
              <a:gd name="connsiteX5" fmla="*/ 294290 w 3951890"/>
              <a:gd name="connsiteY5" fmla="*/ 1492469 h 5959366"/>
              <a:gd name="connsiteX6" fmla="*/ 399394 w 3951890"/>
              <a:gd name="connsiteY6" fmla="*/ 1660634 h 5959366"/>
              <a:gd name="connsiteX7" fmla="*/ 430924 w 3951890"/>
              <a:gd name="connsiteY7" fmla="*/ 1870841 h 5959366"/>
              <a:gd name="connsiteX8" fmla="*/ 630621 w 3951890"/>
              <a:gd name="connsiteY8" fmla="*/ 1923394 h 5959366"/>
              <a:gd name="connsiteX9" fmla="*/ 819807 w 3951890"/>
              <a:gd name="connsiteY9" fmla="*/ 1671145 h 5959366"/>
              <a:gd name="connsiteX10" fmla="*/ 756745 w 3951890"/>
              <a:gd name="connsiteY10" fmla="*/ 1250731 h 5959366"/>
              <a:gd name="connsiteX11" fmla="*/ 672662 w 3951890"/>
              <a:gd name="connsiteY11" fmla="*/ 1051035 h 5959366"/>
              <a:gd name="connsiteX12" fmla="*/ 851338 w 3951890"/>
              <a:gd name="connsiteY12" fmla="*/ 1008993 h 5959366"/>
              <a:gd name="connsiteX13" fmla="*/ 1019504 w 3951890"/>
              <a:gd name="connsiteY13" fmla="*/ 1481959 h 5959366"/>
              <a:gd name="connsiteX14" fmla="*/ 1051035 w 3951890"/>
              <a:gd name="connsiteY14" fmla="*/ 1891862 h 5959366"/>
              <a:gd name="connsiteX15" fmla="*/ 998483 w 3951890"/>
              <a:gd name="connsiteY15" fmla="*/ 2364828 h 5959366"/>
              <a:gd name="connsiteX16" fmla="*/ 420414 w 3951890"/>
              <a:gd name="connsiteY16" fmla="*/ 3499945 h 5959366"/>
              <a:gd name="connsiteX17" fmla="*/ 346842 w 3951890"/>
              <a:gd name="connsiteY17" fmla="*/ 3626070 h 5959366"/>
              <a:gd name="connsiteX18" fmla="*/ 357352 w 3951890"/>
              <a:gd name="connsiteY18" fmla="*/ 3710152 h 5959366"/>
              <a:gd name="connsiteX19" fmla="*/ 325821 w 3951890"/>
              <a:gd name="connsiteY19" fmla="*/ 3815255 h 5959366"/>
              <a:gd name="connsiteX20" fmla="*/ 262759 w 3951890"/>
              <a:gd name="connsiteY20" fmla="*/ 4025462 h 5959366"/>
              <a:gd name="connsiteX21" fmla="*/ 157656 w 3951890"/>
              <a:gd name="connsiteY21" fmla="*/ 4550979 h 5959366"/>
              <a:gd name="connsiteX22" fmla="*/ 0 w 3951890"/>
              <a:gd name="connsiteY22" fmla="*/ 5139559 h 5959366"/>
              <a:gd name="connsiteX23" fmla="*/ 21021 w 3951890"/>
              <a:gd name="connsiteY23" fmla="*/ 5255172 h 5959366"/>
              <a:gd name="connsiteX24" fmla="*/ 115615 w 3951890"/>
              <a:gd name="connsiteY24" fmla="*/ 5297213 h 5959366"/>
              <a:gd name="connsiteX25" fmla="*/ 168166 w 3951890"/>
              <a:gd name="connsiteY25" fmla="*/ 5391807 h 5959366"/>
              <a:gd name="connsiteX26" fmla="*/ 420415 w 3951890"/>
              <a:gd name="connsiteY26" fmla="*/ 5370787 h 5959366"/>
              <a:gd name="connsiteX27" fmla="*/ 536028 w 3951890"/>
              <a:gd name="connsiteY27" fmla="*/ 5318234 h 5959366"/>
              <a:gd name="connsiteX28" fmla="*/ 630620 w 3951890"/>
              <a:gd name="connsiteY28" fmla="*/ 5297214 h 5959366"/>
              <a:gd name="connsiteX29" fmla="*/ 714702 w 3951890"/>
              <a:gd name="connsiteY29" fmla="*/ 4929352 h 5959366"/>
              <a:gd name="connsiteX30" fmla="*/ 756745 w 3951890"/>
              <a:gd name="connsiteY30" fmla="*/ 4572000 h 5959366"/>
              <a:gd name="connsiteX31" fmla="*/ 903889 w 3951890"/>
              <a:gd name="connsiteY31" fmla="*/ 4014952 h 5959366"/>
              <a:gd name="connsiteX32" fmla="*/ 966952 w 3951890"/>
              <a:gd name="connsiteY32" fmla="*/ 4824249 h 5959366"/>
              <a:gd name="connsiteX33" fmla="*/ 987973 w 3951890"/>
              <a:gd name="connsiteY33" fmla="*/ 4981903 h 5959366"/>
              <a:gd name="connsiteX34" fmla="*/ 1103587 w 3951890"/>
              <a:gd name="connsiteY34" fmla="*/ 5108026 h 5959366"/>
              <a:gd name="connsiteX35" fmla="*/ 1240220 w 3951890"/>
              <a:gd name="connsiteY35" fmla="*/ 5108028 h 5959366"/>
              <a:gd name="connsiteX36" fmla="*/ 1366345 w 3951890"/>
              <a:gd name="connsiteY36" fmla="*/ 5087007 h 5959366"/>
              <a:gd name="connsiteX37" fmla="*/ 1587062 w 3951890"/>
              <a:gd name="connsiteY37" fmla="*/ 4614041 h 5959366"/>
              <a:gd name="connsiteX38" fmla="*/ 1692166 w 3951890"/>
              <a:gd name="connsiteY38" fmla="*/ 4172608 h 5959366"/>
              <a:gd name="connsiteX39" fmla="*/ 2070539 w 3951890"/>
              <a:gd name="connsiteY39" fmla="*/ 4288220 h 5959366"/>
              <a:gd name="connsiteX40" fmla="*/ 2217683 w 3951890"/>
              <a:gd name="connsiteY40" fmla="*/ 4708636 h 5959366"/>
              <a:gd name="connsiteX41" fmla="*/ 2280745 w 3951890"/>
              <a:gd name="connsiteY41" fmla="*/ 5265683 h 5959366"/>
              <a:gd name="connsiteX42" fmla="*/ 2354317 w 3951890"/>
              <a:gd name="connsiteY42" fmla="*/ 5612524 h 5959366"/>
              <a:gd name="connsiteX43" fmla="*/ 2417381 w 3951890"/>
              <a:gd name="connsiteY43" fmla="*/ 5791199 h 5959366"/>
              <a:gd name="connsiteX44" fmla="*/ 2575035 w 3951890"/>
              <a:gd name="connsiteY44" fmla="*/ 5959366 h 5959366"/>
              <a:gd name="connsiteX45" fmla="*/ 2722180 w 3951890"/>
              <a:gd name="connsiteY45" fmla="*/ 5927835 h 5959366"/>
              <a:gd name="connsiteX46" fmla="*/ 2837794 w 3951890"/>
              <a:gd name="connsiteY46" fmla="*/ 5917324 h 5959366"/>
              <a:gd name="connsiteX47" fmla="*/ 2774731 w 3951890"/>
              <a:gd name="connsiteY47" fmla="*/ 5686097 h 5959366"/>
              <a:gd name="connsiteX48" fmla="*/ 2680138 w 3951890"/>
              <a:gd name="connsiteY48" fmla="*/ 5423338 h 5959366"/>
              <a:gd name="connsiteX49" fmla="*/ 2711669 w 3951890"/>
              <a:gd name="connsiteY49" fmla="*/ 5044965 h 5959366"/>
              <a:gd name="connsiteX50" fmla="*/ 2711669 w 3951890"/>
              <a:gd name="connsiteY50" fmla="*/ 4740165 h 5959366"/>
              <a:gd name="connsiteX51" fmla="*/ 2879835 w 3951890"/>
              <a:gd name="connsiteY51" fmla="*/ 3983421 h 5959366"/>
              <a:gd name="connsiteX52" fmla="*/ 3174123 w 3951890"/>
              <a:gd name="connsiteY52" fmla="*/ 4277711 h 5959366"/>
              <a:gd name="connsiteX53" fmla="*/ 2932386 w 3951890"/>
              <a:gd name="connsiteY53" fmla="*/ 5234151 h 5959366"/>
              <a:gd name="connsiteX54" fmla="*/ 2974428 w 3951890"/>
              <a:gd name="connsiteY54" fmla="*/ 5675587 h 5959366"/>
              <a:gd name="connsiteX55" fmla="*/ 3090041 w 3951890"/>
              <a:gd name="connsiteY55" fmla="*/ 5770179 h 5959366"/>
              <a:gd name="connsiteX56" fmla="*/ 3310758 w 3951890"/>
              <a:gd name="connsiteY56" fmla="*/ 5780691 h 5959366"/>
              <a:gd name="connsiteX57" fmla="*/ 3489434 w 3951890"/>
              <a:gd name="connsiteY57" fmla="*/ 5717627 h 5959366"/>
              <a:gd name="connsiteX58" fmla="*/ 3626070 w 3951890"/>
              <a:gd name="connsiteY58" fmla="*/ 5644055 h 5959366"/>
              <a:gd name="connsiteX59" fmla="*/ 3783725 w 3951890"/>
              <a:gd name="connsiteY59" fmla="*/ 5454869 h 5959366"/>
              <a:gd name="connsiteX60" fmla="*/ 3899339 w 3951890"/>
              <a:gd name="connsiteY60" fmla="*/ 5150069 h 5959366"/>
              <a:gd name="connsiteX61" fmla="*/ 3951890 w 3951890"/>
              <a:gd name="connsiteY61" fmla="*/ 4487918 h 5959366"/>
              <a:gd name="connsiteX62" fmla="*/ 3941380 w 3951890"/>
              <a:gd name="connsiteY62" fmla="*/ 4172607 h 5959366"/>
              <a:gd name="connsiteX63" fmla="*/ 3668111 w 3951890"/>
              <a:gd name="connsiteY63" fmla="*/ 3857297 h 5959366"/>
              <a:gd name="connsiteX64" fmla="*/ 3457904 w 3951890"/>
              <a:gd name="connsiteY64" fmla="*/ 3037490 h 5959366"/>
              <a:gd name="connsiteX65" fmla="*/ 3279228 w 3951890"/>
              <a:gd name="connsiteY65" fmla="*/ 2543504 h 5959366"/>
              <a:gd name="connsiteX66" fmla="*/ 3090042 w 3951890"/>
              <a:gd name="connsiteY66" fmla="*/ 2291255 h 5959366"/>
              <a:gd name="connsiteX67" fmla="*/ 2911366 w 3951890"/>
              <a:gd name="connsiteY67" fmla="*/ 1923393 h 5959366"/>
              <a:gd name="connsiteX68" fmla="*/ 2764221 w 3951890"/>
              <a:gd name="connsiteY68" fmla="*/ 1681655 h 5959366"/>
              <a:gd name="connsiteX69" fmla="*/ 2827283 w 3951890"/>
              <a:gd name="connsiteY69" fmla="*/ 1282262 h 5959366"/>
              <a:gd name="connsiteX70" fmla="*/ 2890345 w 3951890"/>
              <a:gd name="connsiteY70" fmla="*/ 1187669 h 5959366"/>
              <a:gd name="connsiteX71" fmla="*/ 2858814 w 3951890"/>
              <a:gd name="connsiteY71" fmla="*/ 1534511 h 5959366"/>
              <a:gd name="connsiteX72" fmla="*/ 3016469 w 3951890"/>
              <a:gd name="connsiteY72" fmla="*/ 1996966 h 5959366"/>
              <a:gd name="connsiteX73" fmla="*/ 3563007 w 3951890"/>
              <a:gd name="connsiteY73" fmla="*/ 2017986 h 5959366"/>
              <a:gd name="connsiteX74" fmla="*/ 3668111 w 3951890"/>
              <a:gd name="connsiteY74" fmla="*/ 1828800 h 5959366"/>
              <a:gd name="connsiteX75" fmla="*/ 3436883 w 3951890"/>
              <a:gd name="connsiteY75" fmla="*/ 1597573 h 5959366"/>
              <a:gd name="connsiteX76" fmla="*/ 3657600 w 3951890"/>
              <a:gd name="connsiteY76" fmla="*/ 1219200 h 5959366"/>
              <a:gd name="connsiteX77" fmla="*/ 3594538 w 3951890"/>
              <a:gd name="connsiteY77" fmla="*/ 630621 h 5959366"/>
              <a:gd name="connsiteX78" fmla="*/ 3520966 w 3951890"/>
              <a:gd name="connsiteY78" fmla="*/ 515007 h 5959366"/>
              <a:gd name="connsiteX79" fmla="*/ 3069021 w 3951890"/>
              <a:gd name="connsiteY79" fmla="*/ 283780 h 5959366"/>
              <a:gd name="connsiteX80" fmla="*/ 2816773 w 3951890"/>
              <a:gd name="connsiteY80" fmla="*/ 231228 h 5959366"/>
              <a:gd name="connsiteX81" fmla="*/ 2606566 w 3951890"/>
              <a:gd name="connsiteY81" fmla="*/ 42042 h 5959366"/>
              <a:gd name="connsiteX82" fmla="*/ 2469931 w 3951890"/>
              <a:gd name="connsiteY82" fmla="*/ 31532 h 5959366"/>
              <a:gd name="connsiteX83" fmla="*/ 2322786 w 3951890"/>
              <a:gd name="connsiteY83" fmla="*/ 294290 h 5959366"/>
              <a:gd name="connsiteX84" fmla="*/ 2123090 w 3951890"/>
              <a:gd name="connsiteY84" fmla="*/ 493986 h 5959366"/>
              <a:gd name="connsiteX85" fmla="*/ 1828801 w 3951890"/>
              <a:gd name="connsiteY85" fmla="*/ 588580 h 5959366"/>
              <a:gd name="connsiteX86" fmla="*/ 1597573 w 3951890"/>
              <a:gd name="connsiteY86" fmla="*/ 620110 h 5959366"/>
              <a:gd name="connsiteX87" fmla="*/ 1408387 w 3951890"/>
              <a:gd name="connsiteY87" fmla="*/ 388883 h 5959366"/>
              <a:gd name="connsiteX88" fmla="*/ 1271752 w 3951890"/>
              <a:gd name="connsiteY88" fmla="*/ 73572 h 5959366"/>
              <a:gd name="connsiteX89" fmla="*/ 1124607 w 3951890"/>
              <a:gd name="connsiteY89" fmla="*/ 0 h 5959366"/>
              <a:gd name="connsiteX0" fmla="*/ 1124607 w 3951890"/>
              <a:gd name="connsiteY0" fmla="*/ 0 h 5959366"/>
              <a:gd name="connsiteX1" fmla="*/ 935421 w 3951890"/>
              <a:gd name="connsiteY1" fmla="*/ 388883 h 5959366"/>
              <a:gd name="connsiteX2" fmla="*/ 399393 w 3951890"/>
              <a:gd name="connsiteY2" fmla="*/ 536028 h 5959366"/>
              <a:gd name="connsiteX3" fmla="*/ 84083 w 3951890"/>
              <a:gd name="connsiteY3" fmla="*/ 819807 h 5959366"/>
              <a:gd name="connsiteX4" fmla="*/ 84083 w 3951890"/>
              <a:gd name="connsiteY4" fmla="*/ 1093076 h 5959366"/>
              <a:gd name="connsiteX5" fmla="*/ 294290 w 3951890"/>
              <a:gd name="connsiteY5" fmla="*/ 1492469 h 5959366"/>
              <a:gd name="connsiteX6" fmla="*/ 399394 w 3951890"/>
              <a:gd name="connsiteY6" fmla="*/ 1660634 h 5959366"/>
              <a:gd name="connsiteX7" fmla="*/ 430924 w 3951890"/>
              <a:gd name="connsiteY7" fmla="*/ 1870841 h 5959366"/>
              <a:gd name="connsiteX8" fmla="*/ 630621 w 3951890"/>
              <a:gd name="connsiteY8" fmla="*/ 1923394 h 5959366"/>
              <a:gd name="connsiteX9" fmla="*/ 819807 w 3951890"/>
              <a:gd name="connsiteY9" fmla="*/ 1671145 h 5959366"/>
              <a:gd name="connsiteX10" fmla="*/ 756745 w 3951890"/>
              <a:gd name="connsiteY10" fmla="*/ 1250731 h 5959366"/>
              <a:gd name="connsiteX11" fmla="*/ 672662 w 3951890"/>
              <a:gd name="connsiteY11" fmla="*/ 1051035 h 5959366"/>
              <a:gd name="connsiteX12" fmla="*/ 851338 w 3951890"/>
              <a:gd name="connsiteY12" fmla="*/ 1008993 h 5959366"/>
              <a:gd name="connsiteX13" fmla="*/ 1019504 w 3951890"/>
              <a:gd name="connsiteY13" fmla="*/ 1481959 h 5959366"/>
              <a:gd name="connsiteX14" fmla="*/ 1051035 w 3951890"/>
              <a:gd name="connsiteY14" fmla="*/ 1891862 h 5959366"/>
              <a:gd name="connsiteX15" fmla="*/ 998483 w 3951890"/>
              <a:gd name="connsiteY15" fmla="*/ 2364828 h 5959366"/>
              <a:gd name="connsiteX16" fmla="*/ 420414 w 3951890"/>
              <a:gd name="connsiteY16" fmla="*/ 3499945 h 5959366"/>
              <a:gd name="connsiteX17" fmla="*/ 346842 w 3951890"/>
              <a:gd name="connsiteY17" fmla="*/ 3626070 h 5959366"/>
              <a:gd name="connsiteX18" fmla="*/ 357352 w 3951890"/>
              <a:gd name="connsiteY18" fmla="*/ 3710152 h 5959366"/>
              <a:gd name="connsiteX19" fmla="*/ 325821 w 3951890"/>
              <a:gd name="connsiteY19" fmla="*/ 3815255 h 5959366"/>
              <a:gd name="connsiteX20" fmla="*/ 262759 w 3951890"/>
              <a:gd name="connsiteY20" fmla="*/ 4025462 h 5959366"/>
              <a:gd name="connsiteX21" fmla="*/ 157656 w 3951890"/>
              <a:gd name="connsiteY21" fmla="*/ 4550979 h 5959366"/>
              <a:gd name="connsiteX22" fmla="*/ 0 w 3951890"/>
              <a:gd name="connsiteY22" fmla="*/ 5139559 h 5959366"/>
              <a:gd name="connsiteX23" fmla="*/ 21021 w 3951890"/>
              <a:gd name="connsiteY23" fmla="*/ 5255172 h 5959366"/>
              <a:gd name="connsiteX24" fmla="*/ 115615 w 3951890"/>
              <a:gd name="connsiteY24" fmla="*/ 5297213 h 5959366"/>
              <a:gd name="connsiteX25" fmla="*/ 168166 w 3951890"/>
              <a:gd name="connsiteY25" fmla="*/ 5391807 h 5959366"/>
              <a:gd name="connsiteX26" fmla="*/ 420415 w 3951890"/>
              <a:gd name="connsiteY26" fmla="*/ 5370787 h 5959366"/>
              <a:gd name="connsiteX27" fmla="*/ 536028 w 3951890"/>
              <a:gd name="connsiteY27" fmla="*/ 5318234 h 5959366"/>
              <a:gd name="connsiteX28" fmla="*/ 630620 w 3951890"/>
              <a:gd name="connsiteY28" fmla="*/ 5297214 h 5959366"/>
              <a:gd name="connsiteX29" fmla="*/ 714702 w 3951890"/>
              <a:gd name="connsiteY29" fmla="*/ 4929352 h 5959366"/>
              <a:gd name="connsiteX30" fmla="*/ 756745 w 3951890"/>
              <a:gd name="connsiteY30" fmla="*/ 4572000 h 5959366"/>
              <a:gd name="connsiteX31" fmla="*/ 903889 w 3951890"/>
              <a:gd name="connsiteY31" fmla="*/ 4014952 h 5959366"/>
              <a:gd name="connsiteX32" fmla="*/ 966952 w 3951890"/>
              <a:gd name="connsiteY32" fmla="*/ 4824249 h 5959366"/>
              <a:gd name="connsiteX33" fmla="*/ 987973 w 3951890"/>
              <a:gd name="connsiteY33" fmla="*/ 4981903 h 5959366"/>
              <a:gd name="connsiteX34" fmla="*/ 1103587 w 3951890"/>
              <a:gd name="connsiteY34" fmla="*/ 5108026 h 5959366"/>
              <a:gd name="connsiteX35" fmla="*/ 1240220 w 3951890"/>
              <a:gd name="connsiteY35" fmla="*/ 5108028 h 5959366"/>
              <a:gd name="connsiteX36" fmla="*/ 1366345 w 3951890"/>
              <a:gd name="connsiteY36" fmla="*/ 5087007 h 5959366"/>
              <a:gd name="connsiteX37" fmla="*/ 1587062 w 3951890"/>
              <a:gd name="connsiteY37" fmla="*/ 4614041 h 5959366"/>
              <a:gd name="connsiteX38" fmla="*/ 1692166 w 3951890"/>
              <a:gd name="connsiteY38" fmla="*/ 4172608 h 5959366"/>
              <a:gd name="connsiteX39" fmla="*/ 2070539 w 3951890"/>
              <a:gd name="connsiteY39" fmla="*/ 4288220 h 5959366"/>
              <a:gd name="connsiteX40" fmla="*/ 2217683 w 3951890"/>
              <a:gd name="connsiteY40" fmla="*/ 4708636 h 5959366"/>
              <a:gd name="connsiteX41" fmla="*/ 2280745 w 3951890"/>
              <a:gd name="connsiteY41" fmla="*/ 5265683 h 5959366"/>
              <a:gd name="connsiteX42" fmla="*/ 2354317 w 3951890"/>
              <a:gd name="connsiteY42" fmla="*/ 5612524 h 5959366"/>
              <a:gd name="connsiteX43" fmla="*/ 2417381 w 3951890"/>
              <a:gd name="connsiteY43" fmla="*/ 5791199 h 5959366"/>
              <a:gd name="connsiteX44" fmla="*/ 2575035 w 3951890"/>
              <a:gd name="connsiteY44" fmla="*/ 5959366 h 5959366"/>
              <a:gd name="connsiteX45" fmla="*/ 2722180 w 3951890"/>
              <a:gd name="connsiteY45" fmla="*/ 5927835 h 5959366"/>
              <a:gd name="connsiteX46" fmla="*/ 2680138 w 3951890"/>
              <a:gd name="connsiteY46" fmla="*/ 5717628 h 5959366"/>
              <a:gd name="connsiteX47" fmla="*/ 2774731 w 3951890"/>
              <a:gd name="connsiteY47" fmla="*/ 5686097 h 5959366"/>
              <a:gd name="connsiteX48" fmla="*/ 2680138 w 3951890"/>
              <a:gd name="connsiteY48" fmla="*/ 5423338 h 5959366"/>
              <a:gd name="connsiteX49" fmla="*/ 2711669 w 3951890"/>
              <a:gd name="connsiteY49" fmla="*/ 5044965 h 5959366"/>
              <a:gd name="connsiteX50" fmla="*/ 2711669 w 3951890"/>
              <a:gd name="connsiteY50" fmla="*/ 4740165 h 5959366"/>
              <a:gd name="connsiteX51" fmla="*/ 2879835 w 3951890"/>
              <a:gd name="connsiteY51" fmla="*/ 3983421 h 5959366"/>
              <a:gd name="connsiteX52" fmla="*/ 3174123 w 3951890"/>
              <a:gd name="connsiteY52" fmla="*/ 4277711 h 5959366"/>
              <a:gd name="connsiteX53" fmla="*/ 2932386 w 3951890"/>
              <a:gd name="connsiteY53" fmla="*/ 5234151 h 5959366"/>
              <a:gd name="connsiteX54" fmla="*/ 2974428 w 3951890"/>
              <a:gd name="connsiteY54" fmla="*/ 5675587 h 5959366"/>
              <a:gd name="connsiteX55" fmla="*/ 3090041 w 3951890"/>
              <a:gd name="connsiteY55" fmla="*/ 5770179 h 5959366"/>
              <a:gd name="connsiteX56" fmla="*/ 3310758 w 3951890"/>
              <a:gd name="connsiteY56" fmla="*/ 5780691 h 5959366"/>
              <a:gd name="connsiteX57" fmla="*/ 3489434 w 3951890"/>
              <a:gd name="connsiteY57" fmla="*/ 5717627 h 5959366"/>
              <a:gd name="connsiteX58" fmla="*/ 3626070 w 3951890"/>
              <a:gd name="connsiteY58" fmla="*/ 5644055 h 5959366"/>
              <a:gd name="connsiteX59" fmla="*/ 3783725 w 3951890"/>
              <a:gd name="connsiteY59" fmla="*/ 5454869 h 5959366"/>
              <a:gd name="connsiteX60" fmla="*/ 3899339 w 3951890"/>
              <a:gd name="connsiteY60" fmla="*/ 5150069 h 5959366"/>
              <a:gd name="connsiteX61" fmla="*/ 3951890 w 3951890"/>
              <a:gd name="connsiteY61" fmla="*/ 4487918 h 5959366"/>
              <a:gd name="connsiteX62" fmla="*/ 3941380 w 3951890"/>
              <a:gd name="connsiteY62" fmla="*/ 4172607 h 5959366"/>
              <a:gd name="connsiteX63" fmla="*/ 3668111 w 3951890"/>
              <a:gd name="connsiteY63" fmla="*/ 3857297 h 5959366"/>
              <a:gd name="connsiteX64" fmla="*/ 3457904 w 3951890"/>
              <a:gd name="connsiteY64" fmla="*/ 3037490 h 5959366"/>
              <a:gd name="connsiteX65" fmla="*/ 3279228 w 3951890"/>
              <a:gd name="connsiteY65" fmla="*/ 2543504 h 5959366"/>
              <a:gd name="connsiteX66" fmla="*/ 3090042 w 3951890"/>
              <a:gd name="connsiteY66" fmla="*/ 2291255 h 5959366"/>
              <a:gd name="connsiteX67" fmla="*/ 2911366 w 3951890"/>
              <a:gd name="connsiteY67" fmla="*/ 1923393 h 5959366"/>
              <a:gd name="connsiteX68" fmla="*/ 2764221 w 3951890"/>
              <a:gd name="connsiteY68" fmla="*/ 1681655 h 5959366"/>
              <a:gd name="connsiteX69" fmla="*/ 2827283 w 3951890"/>
              <a:gd name="connsiteY69" fmla="*/ 1282262 h 5959366"/>
              <a:gd name="connsiteX70" fmla="*/ 2890345 w 3951890"/>
              <a:gd name="connsiteY70" fmla="*/ 1187669 h 5959366"/>
              <a:gd name="connsiteX71" fmla="*/ 2858814 w 3951890"/>
              <a:gd name="connsiteY71" fmla="*/ 1534511 h 5959366"/>
              <a:gd name="connsiteX72" fmla="*/ 3016469 w 3951890"/>
              <a:gd name="connsiteY72" fmla="*/ 1996966 h 5959366"/>
              <a:gd name="connsiteX73" fmla="*/ 3563007 w 3951890"/>
              <a:gd name="connsiteY73" fmla="*/ 2017986 h 5959366"/>
              <a:gd name="connsiteX74" fmla="*/ 3668111 w 3951890"/>
              <a:gd name="connsiteY74" fmla="*/ 1828800 h 5959366"/>
              <a:gd name="connsiteX75" fmla="*/ 3436883 w 3951890"/>
              <a:gd name="connsiteY75" fmla="*/ 1597573 h 5959366"/>
              <a:gd name="connsiteX76" fmla="*/ 3657600 w 3951890"/>
              <a:gd name="connsiteY76" fmla="*/ 1219200 h 5959366"/>
              <a:gd name="connsiteX77" fmla="*/ 3594538 w 3951890"/>
              <a:gd name="connsiteY77" fmla="*/ 630621 h 5959366"/>
              <a:gd name="connsiteX78" fmla="*/ 3520966 w 3951890"/>
              <a:gd name="connsiteY78" fmla="*/ 515007 h 5959366"/>
              <a:gd name="connsiteX79" fmla="*/ 3069021 w 3951890"/>
              <a:gd name="connsiteY79" fmla="*/ 283780 h 5959366"/>
              <a:gd name="connsiteX80" fmla="*/ 2816773 w 3951890"/>
              <a:gd name="connsiteY80" fmla="*/ 231228 h 5959366"/>
              <a:gd name="connsiteX81" fmla="*/ 2606566 w 3951890"/>
              <a:gd name="connsiteY81" fmla="*/ 42042 h 5959366"/>
              <a:gd name="connsiteX82" fmla="*/ 2469931 w 3951890"/>
              <a:gd name="connsiteY82" fmla="*/ 31532 h 5959366"/>
              <a:gd name="connsiteX83" fmla="*/ 2322786 w 3951890"/>
              <a:gd name="connsiteY83" fmla="*/ 294290 h 5959366"/>
              <a:gd name="connsiteX84" fmla="*/ 2123090 w 3951890"/>
              <a:gd name="connsiteY84" fmla="*/ 493986 h 5959366"/>
              <a:gd name="connsiteX85" fmla="*/ 1828801 w 3951890"/>
              <a:gd name="connsiteY85" fmla="*/ 588580 h 5959366"/>
              <a:gd name="connsiteX86" fmla="*/ 1597573 w 3951890"/>
              <a:gd name="connsiteY86" fmla="*/ 620110 h 5959366"/>
              <a:gd name="connsiteX87" fmla="*/ 1408387 w 3951890"/>
              <a:gd name="connsiteY87" fmla="*/ 388883 h 5959366"/>
              <a:gd name="connsiteX88" fmla="*/ 1271752 w 3951890"/>
              <a:gd name="connsiteY88" fmla="*/ 73572 h 5959366"/>
              <a:gd name="connsiteX89" fmla="*/ 1124607 w 3951890"/>
              <a:gd name="connsiteY89" fmla="*/ 0 h 5959366"/>
              <a:gd name="connsiteX0" fmla="*/ 1124607 w 3951890"/>
              <a:gd name="connsiteY0" fmla="*/ 0 h 5959366"/>
              <a:gd name="connsiteX1" fmla="*/ 935421 w 3951890"/>
              <a:gd name="connsiteY1" fmla="*/ 388883 h 5959366"/>
              <a:gd name="connsiteX2" fmla="*/ 399393 w 3951890"/>
              <a:gd name="connsiteY2" fmla="*/ 536028 h 5959366"/>
              <a:gd name="connsiteX3" fmla="*/ 84083 w 3951890"/>
              <a:gd name="connsiteY3" fmla="*/ 819807 h 5959366"/>
              <a:gd name="connsiteX4" fmla="*/ 84083 w 3951890"/>
              <a:gd name="connsiteY4" fmla="*/ 1093076 h 5959366"/>
              <a:gd name="connsiteX5" fmla="*/ 294290 w 3951890"/>
              <a:gd name="connsiteY5" fmla="*/ 1492469 h 5959366"/>
              <a:gd name="connsiteX6" fmla="*/ 399394 w 3951890"/>
              <a:gd name="connsiteY6" fmla="*/ 1660634 h 5959366"/>
              <a:gd name="connsiteX7" fmla="*/ 430924 w 3951890"/>
              <a:gd name="connsiteY7" fmla="*/ 1870841 h 5959366"/>
              <a:gd name="connsiteX8" fmla="*/ 630621 w 3951890"/>
              <a:gd name="connsiteY8" fmla="*/ 1923394 h 5959366"/>
              <a:gd name="connsiteX9" fmla="*/ 819807 w 3951890"/>
              <a:gd name="connsiteY9" fmla="*/ 1671145 h 5959366"/>
              <a:gd name="connsiteX10" fmla="*/ 756745 w 3951890"/>
              <a:gd name="connsiteY10" fmla="*/ 1250731 h 5959366"/>
              <a:gd name="connsiteX11" fmla="*/ 672662 w 3951890"/>
              <a:gd name="connsiteY11" fmla="*/ 1051035 h 5959366"/>
              <a:gd name="connsiteX12" fmla="*/ 851338 w 3951890"/>
              <a:gd name="connsiteY12" fmla="*/ 1008993 h 5959366"/>
              <a:gd name="connsiteX13" fmla="*/ 1019504 w 3951890"/>
              <a:gd name="connsiteY13" fmla="*/ 1481959 h 5959366"/>
              <a:gd name="connsiteX14" fmla="*/ 1051035 w 3951890"/>
              <a:gd name="connsiteY14" fmla="*/ 1891862 h 5959366"/>
              <a:gd name="connsiteX15" fmla="*/ 998483 w 3951890"/>
              <a:gd name="connsiteY15" fmla="*/ 2364828 h 5959366"/>
              <a:gd name="connsiteX16" fmla="*/ 420414 w 3951890"/>
              <a:gd name="connsiteY16" fmla="*/ 3499945 h 5959366"/>
              <a:gd name="connsiteX17" fmla="*/ 346842 w 3951890"/>
              <a:gd name="connsiteY17" fmla="*/ 3626070 h 5959366"/>
              <a:gd name="connsiteX18" fmla="*/ 357352 w 3951890"/>
              <a:gd name="connsiteY18" fmla="*/ 3710152 h 5959366"/>
              <a:gd name="connsiteX19" fmla="*/ 325821 w 3951890"/>
              <a:gd name="connsiteY19" fmla="*/ 3815255 h 5959366"/>
              <a:gd name="connsiteX20" fmla="*/ 262759 w 3951890"/>
              <a:gd name="connsiteY20" fmla="*/ 4025462 h 5959366"/>
              <a:gd name="connsiteX21" fmla="*/ 157656 w 3951890"/>
              <a:gd name="connsiteY21" fmla="*/ 4550979 h 5959366"/>
              <a:gd name="connsiteX22" fmla="*/ 0 w 3951890"/>
              <a:gd name="connsiteY22" fmla="*/ 5139559 h 5959366"/>
              <a:gd name="connsiteX23" fmla="*/ 21021 w 3951890"/>
              <a:gd name="connsiteY23" fmla="*/ 5255172 h 5959366"/>
              <a:gd name="connsiteX24" fmla="*/ 115615 w 3951890"/>
              <a:gd name="connsiteY24" fmla="*/ 5297213 h 5959366"/>
              <a:gd name="connsiteX25" fmla="*/ 168166 w 3951890"/>
              <a:gd name="connsiteY25" fmla="*/ 5391807 h 5959366"/>
              <a:gd name="connsiteX26" fmla="*/ 420415 w 3951890"/>
              <a:gd name="connsiteY26" fmla="*/ 5370787 h 5959366"/>
              <a:gd name="connsiteX27" fmla="*/ 536028 w 3951890"/>
              <a:gd name="connsiteY27" fmla="*/ 5318234 h 5959366"/>
              <a:gd name="connsiteX28" fmla="*/ 630620 w 3951890"/>
              <a:gd name="connsiteY28" fmla="*/ 5297214 h 5959366"/>
              <a:gd name="connsiteX29" fmla="*/ 714702 w 3951890"/>
              <a:gd name="connsiteY29" fmla="*/ 4929352 h 5959366"/>
              <a:gd name="connsiteX30" fmla="*/ 756745 w 3951890"/>
              <a:gd name="connsiteY30" fmla="*/ 4572000 h 5959366"/>
              <a:gd name="connsiteX31" fmla="*/ 903889 w 3951890"/>
              <a:gd name="connsiteY31" fmla="*/ 4014952 h 5959366"/>
              <a:gd name="connsiteX32" fmla="*/ 966952 w 3951890"/>
              <a:gd name="connsiteY32" fmla="*/ 4824249 h 5959366"/>
              <a:gd name="connsiteX33" fmla="*/ 987973 w 3951890"/>
              <a:gd name="connsiteY33" fmla="*/ 4981903 h 5959366"/>
              <a:gd name="connsiteX34" fmla="*/ 1103587 w 3951890"/>
              <a:gd name="connsiteY34" fmla="*/ 5108026 h 5959366"/>
              <a:gd name="connsiteX35" fmla="*/ 1240220 w 3951890"/>
              <a:gd name="connsiteY35" fmla="*/ 5108028 h 5959366"/>
              <a:gd name="connsiteX36" fmla="*/ 1366345 w 3951890"/>
              <a:gd name="connsiteY36" fmla="*/ 5087007 h 5959366"/>
              <a:gd name="connsiteX37" fmla="*/ 1587062 w 3951890"/>
              <a:gd name="connsiteY37" fmla="*/ 4614041 h 5959366"/>
              <a:gd name="connsiteX38" fmla="*/ 1692166 w 3951890"/>
              <a:gd name="connsiteY38" fmla="*/ 4172608 h 5959366"/>
              <a:gd name="connsiteX39" fmla="*/ 2070539 w 3951890"/>
              <a:gd name="connsiteY39" fmla="*/ 4288220 h 5959366"/>
              <a:gd name="connsiteX40" fmla="*/ 2217683 w 3951890"/>
              <a:gd name="connsiteY40" fmla="*/ 4708636 h 5959366"/>
              <a:gd name="connsiteX41" fmla="*/ 2280745 w 3951890"/>
              <a:gd name="connsiteY41" fmla="*/ 5265683 h 5959366"/>
              <a:gd name="connsiteX42" fmla="*/ 2354317 w 3951890"/>
              <a:gd name="connsiteY42" fmla="*/ 5612524 h 5959366"/>
              <a:gd name="connsiteX43" fmla="*/ 2417381 w 3951890"/>
              <a:gd name="connsiteY43" fmla="*/ 5791199 h 5959366"/>
              <a:gd name="connsiteX44" fmla="*/ 2575035 w 3951890"/>
              <a:gd name="connsiteY44" fmla="*/ 5959366 h 5959366"/>
              <a:gd name="connsiteX45" fmla="*/ 2543504 w 3951890"/>
              <a:gd name="connsiteY45" fmla="*/ 5696608 h 5959366"/>
              <a:gd name="connsiteX46" fmla="*/ 2680138 w 3951890"/>
              <a:gd name="connsiteY46" fmla="*/ 5717628 h 5959366"/>
              <a:gd name="connsiteX47" fmla="*/ 2774731 w 3951890"/>
              <a:gd name="connsiteY47" fmla="*/ 5686097 h 5959366"/>
              <a:gd name="connsiteX48" fmla="*/ 2680138 w 3951890"/>
              <a:gd name="connsiteY48" fmla="*/ 5423338 h 5959366"/>
              <a:gd name="connsiteX49" fmla="*/ 2711669 w 3951890"/>
              <a:gd name="connsiteY49" fmla="*/ 5044965 h 5959366"/>
              <a:gd name="connsiteX50" fmla="*/ 2711669 w 3951890"/>
              <a:gd name="connsiteY50" fmla="*/ 4740165 h 5959366"/>
              <a:gd name="connsiteX51" fmla="*/ 2879835 w 3951890"/>
              <a:gd name="connsiteY51" fmla="*/ 3983421 h 5959366"/>
              <a:gd name="connsiteX52" fmla="*/ 3174123 w 3951890"/>
              <a:gd name="connsiteY52" fmla="*/ 4277711 h 5959366"/>
              <a:gd name="connsiteX53" fmla="*/ 2932386 w 3951890"/>
              <a:gd name="connsiteY53" fmla="*/ 5234151 h 5959366"/>
              <a:gd name="connsiteX54" fmla="*/ 2974428 w 3951890"/>
              <a:gd name="connsiteY54" fmla="*/ 5675587 h 5959366"/>
              <a:gd name="connsiteX55" fmla="*/ 3090041 w 3951890"/>
              <a:gd name="connsiteY55" fmla="*/ 5770179 h 5959366"/>
              <a:gd name="connsiteX56" fmla="*/ 3310758 w 3951890"/>
              <a:gd name="connsiteY56" fmla="*/ 5780691 h 5959366"/>
              <a:gd name="connsiteX57" fmla="*/ 3489434 w 3951890"/>
              <a:gd name="connsiteY57" fmla="*/ 5717627 h 5959366"/>
              <a:gd name="connsiteX58" fmla="*/ 3626070 w 3951890"/>
              <a:gd name="connsiteY58" fmla="*/ 5644055 h 5959366"/>
              <a:gd name="connsiteX59" fmla="*/ 3783725 w 3951890"/>
              <a:gd name="connsiteY59" fmla="*/ 5454869 h 5959366"/>
              <a:gd name="connsiteX60" fmla="*/ 3899339 w 3951890"/>
              <a:gd name="connsiteY60" fmla="*/ 5150069 h 5959366"/>
              <a:gd name="connsiteX61" fmla="*/ 3951890 w 3951890"/>
              <a:gd name="connsiteY61" fmla="*/ 4487918 h 5959366"/>
              <a:gd name="connsiteX62" fmla="*/ 3941380 w 3951890"/>
              <a:gd name="connsiteY62" fmla="*/ 4172607 h 5959366"/>
              <a:gd name="connsiteX63" fmla="*/ 3668111 w 3951890"/>
              <a:gd name="connsiteY63" fmla="*/ 3857297 h 5959366"/>
              <a:gd name="connsiteX64" fmla="*/ 3457904 w 3951890"/>
              <a:gd name="connsiteY64" fmla="*/ 3037490 h 5959366"/>
              <a:gd name="connsiteX65" fmla="*/ 3279228 w 3951890"/>
              <a:gd name="connsiteY65" fmla="*/ 2543504 h 5959366"/>
              <a:gd name="connsiteX66" fmla="*/ 3090042 w 3951890"/>
              <a:gd name="connsiteY66" fmla="*/ 2291255 h 5959366"/>
              <a:gd name="connsiteX67" fmla="*/ 2911366 w 3951890"/>
              <a:gd name="connsiteY67" fmla="*/ 1923393 h 5959366"/>
              <a:gd name="connsiteX68" fmla="*/ 2764221 w 3951890"/>
              <a:gd name="connsiteY68" fmla="*/ 1681655 h 5959366"/>
              <a:gd name="connsiteX69" fmla="*/ 2827283 w 3951890"/>
              <a:gd name="connsiteY69" fmla="*/ 1282262 h 5959366"/>
              <a:gd name="connsiteX70" fmla="*/ 2890345 w 3951890"/>
              <a:gd name="connsiteY70" fmla="*/ 1187669 h 5959366"/>
              <a:gd name="connsiteX71" fmla="*/ 2858814 w 3951890"/>
              <a:gd name="connsiteY71" fmla="*/ 1534511 h 5959366"/>
              <a:gd name="connsiteX72" fmla="*/ 3016469 w 3951890"/>
              <a:gd name="connsiteY72" fmla="*/ 1996966 h 5959366"/>
              <a:gd name="connsiteX73" fmla="*/ 3563007 w 3951890"/>
              <a:gd name="connsiteY73" fmla="*/ 2017986 h 5959366"/>
              <a:gd name="connsiteX74" fmla="*/ 3668111 w 3951890"/>
              <a:gd name="connsiteY74" fmla="*/ 1828800 h 5959366"/>
              <a:gd name="connsiteX75" fmla="*/ 3436883 w 3951890"/>
              <a:gd name="connsiteY75" fmla="*/ 1597573 h 5959366"/>
              <a:gd name="connsiteX76" fmla="*/ 3657600 w 3951890"/>
              <a:gd name="connsiteY76" fmla="*/ 1219200 h 5959366"/>
              <a:gd name="connsiteX77" fmla="*/ 3594538 w 3951890"/>
              <a:gd name="connsiteY77" fmla="*/ 630621 h 5959366"/>
              <a:gd name="connsiteX78" fmla="*/ 3520966 w 3951890"/>
              <a:gd name="connsiteY78" fmla="*/ 515007 h 5959366"/>
              <a:gd name="connsiteX79" fmla="*/ 3069021 w 3951890"/>
              <a:gd name="connsiteY79" fmla="*/ 283780 h 5959366"/>
              <a:gd name="connsiteX80" fmla="*/ 2816773 w 3951890"/>
              <a:gd name="connsiteY80" fmla="*/ 231228 h 5959366"/>
              <a:gd name="connsiteX81" fmla="*/ 2606566 w 3951890"/>
              <a:gd name="connsiteY81" fmla="*/ 42042 h 5959366"/>
              <a:gd name="connsiteX82" fmla="*/ 2469931 w 3951890"/>
              <a:gd name="connsiteY82" fmla="*/ 31532 h 5959366"/>
              <a:gd name="connsiteX83" fmla="*/ 2322786 w 3951890"/>
              <a:gd name="connsiteY83" fmla="*/ 294290 h 5959366"/>
              <a:gd name="connsiteX84" fmla="*/ 2123090 w 3951890"/>
              <a:gd name="connsiteY84" fmla="*/ 493986 h 5959366"/>
              <a:gd name="connsiteX85" fmla="*/ 1828801 w 3951890"/>
              <a:gd name="connsiteY85" fmla="*/ 588580 h 5959366"/>
              <a:gd name="connsiteX86" fmla="*/ 1597573 w 3951890"/>
              <a:gd name="connsiteY86" fmla="*/ 620110 h 5959366"/>
              <a:gd name="connsiteX87" fmla="*/ 1408387 w 3951890"/>
              <a:gd name="connsiteY87" fmla="*/ 388883 h 5959366"/>
              <a:gd name="connsiteX88" fmla="*/ 1271752 w 3951890"/>
              <a:gd name="connsiteY88" fmla="*/ 73572 h 5959366"/>
              <a:gd name="connsiteX89" fmla="*/ 1124607 w 3951890"/>
              <a:gd name="connsiteY89" fmla="*/ 0 h 5959366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288220 h 5797984"/>
              <a:gd name="connsiteX40" fmla="*/ 2217683 w 3951890"/>
              <a:gd name="connsiteY40" fmla="*/ 4708636 h 5797984"/>
              <a:gd name="connsiteX41" fmla="*/ 2280745 w 3951890"/>
              <a:gd name="connsiteY41" fmla="*/ 5265683 h 5797984"/>
              <a:gd name="connsiteX42" fmla="*/ 2354317 w 3951890"/>
              <a:gd name="connsiteY42" fmla="*/ 5612524 h 5797984"/>
              <a:gd name="connsiteX43" fmla="*/ 2417381 w 3951890"/>
              <a:gd name="connsiteY43" fmla="*/ 5791199 h 5797984"/>
              <a:gd name="connsiteX44" fmla="*/ 2396359 w 3951890"/>
              <a:gd name="connsiteY44" fmla="*/ 5675587 h 5797984"/>
              <a:gd name="connsiteX45" fmla="*/ 2543504 w 3951890"/>
              <a:gd name="connsiteY45" fmla="*/ 5696608 h 5797984"/>
              <a:gd name="connsiteX46" fmla="*/ 2680138 w 3951890"/>
              <a:gd name="connsiteY46" fmla="*/ 5717628 h 5797984"/>
              <a:gd name="connsiteX47" fmla="*/ 2774731 w 3951890"/>
              <a:gd name="connsiteY47" fmla="*/ 5686097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288220 h 5797984"/>
              <a:gd name="connsiteX40" fmla="*/ 2217683 w 3951890"/>
              <a:gd name="connsiteY40" fmla="*/ 4708636 h 5797984"/>
              <a:gd name="connsiteX41" fmla="*/ 2280745 w 3951890"/>
              <a:gd name="connsiteY41" fmla="*/ 5265683 h 5797984"/>
              <a:gd name="connsiteX42" fmla="*/ 2354317 w 3951890"/>
              <a:gd name="connsiteY42" fmla="*/ 5612524 h 5797984"/>
              <a:gd name="connsiteX43" fmla="*/ 2417381 w 3951890"/>
              <a:gd name="connsiteY43" fmla="*/ 5791199 h 5797984"/>
              <a:gd name="connsiteX44" fmla="*/ 2396359 w 3951890"/>
              <a:gd name="connsiteY44" fmla="*/ 5675587 h 5797984"/>
              <a:gd name="connsiteX45" fmla="*/ 2554014 w 3951890"/>
              <a:gd name="connsiteY45" fmla="*/ 5559974 h 5797984"/>
              <a:gd name="connsiteX46" fmla="*/ 2680138 w 3951890"/>
              <a:gd name="connsiteY46" fmla="*/ 5717628 h 5797984"/>
              <a:gd name="connsiteX47" fmla="*/ 2774731 w 3951890"/>
              <a:gd name="connsiteY47" fmla="*/ 5686097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288220 h 5797984"/>
              <a:gd name="connsiteX40" fmla="*/ 2217683 w 3951890"/>
              <a:gd name="connsiteY40" fmla="*/ 4708636 h 5797984"/>
              <a:gd name="connsiteX41" fmla="*/ 2280745 w 3951890"/>
              <a:gd name="connsiteY41" fmla="*/ 5265683 h 5797984"/>
              <a:gd name="connsiteX42" fmla="*/ 2354317 w 3951890"/>
              <a:gd name="connsiteY42" fmla="*/ 5612524 h 5797984"/>
              <a:gd name="connsiteX43" fmla="*/ 2417381 w 3951890"/>
              <a:gd name="connsiteY43" fmla="*/ 5791199 h 5797984"/>
              <a:gd name="connsiteX44" fmla="*/ 2396359 w 3951890"/>
              <a:gd name="connsiteY44" fmla="*/ 5675587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774731 w 3951890"/>
              <a:gd name="connsiteY47" fmla="*/ 5686097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288220 h 5797984"/>
              <a:gd name="connsiteX40" fmla="*/ 2217683 w 3951890"/>
              <a:gd name="connsiteY40" fmla="*/ 4708636 h 5797984"/>
              <a:gd name="connsiteX41" fmla="*/ 2280745 w 3951890"/>
              <a:gd name="connsiteY41" fmla="*/ 5265683 h 5797984"/>
              <a:gd name="connsiteX42" fmla="*/ 2354317 w 3951890"/>
              <a:gd name="connsiteY42" fmla="*/ 5612524 h 5797984"/>
              <a:gd name="connsiteX43" fmla="*/ 2417381 w 3951890"/>
              <a:gd name="connsiteY43" fmla="*/ 5791199 h 5797984"/>
              <a:gd name="connsiteX44" fmla="*/ 2396359 w 3951890"/>
              <a:gd name="connsiteY44" fmla="*/ 5675587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690648 w 3951890"/>
              <a:gd name="connsiteY47" fmla="*/ 5423339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288220 h 5797984"/>
              <a:gd name="connsiteX40" fmla="*/ 2217683 w 3951890"/>
              <a:gd name="connsiteY40" fmla="*/ 4708636 h 5797984"/>
              <a:gd name="connsiteX41" fmla="*/ 2280745 w 3951890"/>
              <a:gd name="connsiteY41" fmla="*/ 5265683 h 5797984"/>
              <a:gd name="connsiteX42" fmla="*/ 2354317 w 3951890"/>
              <a:gd name="connsiteY42" fmla="*/ 5612524 h 5797984"/>
              <a:gd name="connsiteX43" fmla="*/ 2417381 w 3951890"/>
              <a:gd name="connsiteY43" fmla="*/ 5791199 h 5797984"/>
              <a:gd name="connsiteX44" fmla="*/ 2448911 w 3951890"/>
              <a:gd name="connsiteY44" fmla="*/ 5528443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690648 w 3951890"/>
              <a:gd name="connsiteY47" fmla="*/ 5423339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288220 h 5797984"/>
              <a:gd name="connsiteX40" fmla="*/ 2217683 w 3951890"/>
              <a:gd name="connsiteY40" fmla="*/ 4708636 h 5797984"/>
              <a:gd name="connsiteX41" fmla="*/ 2280745 w 3951890"/>
              <a:gd name="connsiteY41" fmla="*/ 5265683 h 5797984"/>
              <a:gd name="connsiteX42" fmla="*/ 2343807 w 3951890"/>
              <a:gd name="connsiteY42" fmla="*/ 5360276 h 5797984"/>
              <a:gd name="connsiteX43" fmla="*/ 2417381 w 3951890"/>
              <a:gd name="connsiteY43" fmla="*/ 5791199 h 5797984"/>
              <a:gd name="connsiteX44" fmla="*/ 2448911 w 3951890"/>
              <a:gd name="connsiteY44" fmla="*/ 5528443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690648 w 3951890"/>
              <a:gd name="connsiteY47" fmla="*/ 5423339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288220 h 5797984"/>
              <a:gd name="connsiteX40" fmla="*/ 2217683 w 3951890"/>
              <a:gd name="connsiteY40" fmla="*/ 4708636 h 5797984"/>
              <a:gd name="connsiteX41" fmla="*/ 2228193 w 3951890"/>
              <a:gd name="connsiteY41" fmla="*/ 4950373 h 5797984"/>
              <a:gd name="connsiteX42" fmla="*/ 2343807 w 3951890"/>
              <a:gd name="connsiteY42" fmla="*/ 5360276 h 5797984"/>
              <a:gd name="connsiteX43" fmla="*/ 2417381 w 3951890"/>
              <a:gd name="connsiteY43" fmla="*/ 5791199 h 5797984"/>
              <a:gd name="connsiteX44" fmla="*/ 2448911 w 3951890"/>
              <a:gd name="connsiteY44" fmla="*/ 5528443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690648 w 3951890"/>
              <a:gd name="connsiteY47" fmla="*/ 5423339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288220 h 5797984"/>
              <a:gd name="connsiteX40" fmla="*/ 2186152 w 3951890"/>
              <a:gd name="connsiteY40" fmla="*/ 4529960 h 5797984"/>
              <a:gd name="connsiteX41" fmla="*/ 2228193 w 3951890"/>
              <a:gd name="connsiteY41" fmla="*/ 4950373 h 5797984"/>
              <a:gd name="connsiteX42" fmla="*/ 2343807 w 3951890"/>
              <a:gd name="connsiteY42" fmla="*/ 5360276 h 5797984"/>
              <a:gd name="connsiteX43" fmla="*/ 2417381 w 3951890"/>
              <a:gd name="connsiteY43" fmla="*/ 5791199 h 5797984"/>
              <a:gd name="connsiteX44" fmla="*/ 2448911 w 3951890"/>
              <a:gd name="connsiteY44" fmla="*/ 5528443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690648 w 3951890"/>
              <a:gd name="connsiteY47" fmla="*/ 5423339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078013 h 5797984"/>
              <a:gd name="connsiteX40" fmla="*/ 2186152 w 3951890"/>
              <a:gd name="connsiteY40" fmla="*/ 4529960 h 5797984"/>
              <a:gd name="connsiteX41" fmla="*/ 2228193 w 3951890"/>
              <a:gd name="connsiteY41" fmla="*/ 4950373 h 5797984"/>
              <a:gd name="connsiteX42" fmla="*/ 2343807 w 3951890"/>
              <a:gd name="connsiteY42" fmla="*/ 5360276 h 5797984"/>
              <a:gd name="connsiteX43" fmla="*/ 2417381 w 3951890"/>
              <a:gd name="connsiteY43" fmla="*/ 5791199 h 5797984"/>
              <a:gd name="connsiteX44" fmla="*/ 2448911 w 3951890"/>
              <a:gd name="connsiteY44" fmla="*/ 5528443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690648 w 3951890"/>
              <a:gd name="connsiteY47" fmla="*/ 5423339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078013 h 5797984"/>
              <a:gd name="connsiteX40" fmla="*/ 2186152 w 3951890"/>
              <a:gd name="connsiteY40" fmla="*/ 4529960 h 5797984"/>
              <a:gd name="connsiteX41" fmla="*/ 2228193 w 3951890"/>
              <a:gd name="connsiteY41" fmla="*/ 4950373 h 5797984"/>
              <a:gd name="connsiteX42" fmla="*/ 2280745 w 3951890"/>
              <a:gd name="connsiteY42" fmla="*/ 5108028 h 5797984"/>
              <a:gd name="connsiteX43" fmla="*/ 2417381 w 3951890"/>
              <a:gd name="connsiteY43" fmla="*/ 5791199 h 5797984"/>
              <a:gd name="connsiteX44" fmla="*/ 2448911 w 3951890"/>
              <a:gd name="connsiteY44" fmla="*/ 5528443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690648 w 3951890"/>
              <a:gd name="connsiteY47" fmla="*/ 5423339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078013 h 5797984"/>
              <a:gd name="connsiteX40" fmla="*/ 2186152 w 3951890"/>
              <a:gd name="connsiteY40" fmla="*/ 4529960 h 5797984"/>
              <a:gd name="connsiteX41" fmla="*/ 2228193 w 3951890"/>
              <a:gd name="connsiteY41" fmla="*/ 4950373 h 5797984"/>
              <a:gd name="connsiteX42" fmla="*/ 2280745 w 3951890"/>
              <a:gd name="connsiteY42" fmla="*/ 5108028 h 5797984"/>
              <a:gd name="connsiteX43" fmla="*/ 2333298 w 3951890"/>
              <a:gd name="connsiteY43" fmla="*/ 5360274 h 5797984"/>
              <a:gd name="connsiteX44" fmla="*/ 2448911 w 3951890"/>
              <a:gd name="connsiteY44" fmla="*/ 5528443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690648 w 3951890"/>
              <a:gd name="connsiteY47" fmla="*/ 5423339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30925 w 3951890"/>
              <a:gd name="connsiteY26" fmla="*/ 5223643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078013 h 5797984"/>
              <a:gd name="connsiteX40" fmla="*/ 2186152 w 3951890"/>
              <a:gd name="connsiteY40" fmla="*/ 4529960 h 5797984"/>
              <a:gd name="connsiteX41" fmla="*/ 2228193 w 3951890"/>
              <a:gd name="connsiteY41" fmla="*/ 4950373 h 5797984"/>
              <a:gd name="connsiteX42" fmla="*/ 2280745 w 3951890"/>
              <a:gd name="connsiteY42" fmla="*/ 5108028 h 5797984"/>
              <a:gd name="connsiteX43" fmla="*/ 2333298 w 3951890"/>
              <a:gd name="connsiteY43" fmla="*/ 5360274 h 5797984"/>
              <a:gd name="connsiteX44" fmla="*/ 2448911 w 3951890"/>
              <a:gd name="connsiteY44" fmla="*/ 5528443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690648 w 3951890"/>
              <a:gd name="connsiteY47" fmla="*/ 5423339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220717 w 3951890"/>
              <a:gd name="connsiteY25" fmla="*/ 5255172 h 5797984"/>
              <a:gd name="connsiteX26" fmla="*/ 430925 w 3951890"/>
              <a:gd name="connsiteY26" fmla="*/ 5223643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078013 h 5797984"/>
              <a:gd name="connsiteX40" fmla="*/ 2186152 w 3951890"/>
              <a:gd name="connsiteY40" fmla="*/ 4529960 h 5797984"/>
              <a:gd name="connsiteX41" fmla="*/ 2228193 w 3951890"/>
              <a:gd name="connsiteY41" fmla="*/ 4950373 h 5797984"/>
              <a:gd name="connsiteX42" fmla="*/ 2280745 w 3951890"/>
              <a:gd name="connsiteY42" fmla="*/ 5108028 h 5797984"/>
              <a:gd name="connsiteX43" fmla="*/ 2333298 w 3951890"/>
              <a:gd name="connsiteY43" fmla="*/ 5360274 h 5797984"/>
              <a:gd name="connsiteX44" fmla="*/ 2448911 w 3951890"/>
              <a:gd name="connsiteY44" fmla="*/ 5528443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690648 w 3951890"/>
              <a:gd name="connsiteY47" fmla="*/ 5423339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03586 w 3930869"/>
              <a:gd name="connsiteY0" fmla="*/ 0 h 5797984"/>
              <a:gd name="connsiteX1" fmla="*/ 914400 w 3930869"/>
              <a:gd name="connsiteY1" fmla="*/ 388883 h 5797984"/>
              <a:gd name="connsiteX2" fmla="*/ 378372 w 3930869"/>
              <a:gd name="connsiteY2" fmla="*/ 536028 h 5797984"/>
              <a:gd name="connsiteX3" fmla="*/ 63062 w 3930869"/>
              <a:gd name="connsiteY3" fmla="*/ 819807 h 5797984"/>
              <a:gd name="connsiteX4" fmla="*/ 63062 w 3930869"/>
              <a:gd name="connsiteY4" fmla="*/ 1093076 h 5797984"/>
              <a:gd name="connsiteX5" fmla="*/ 273269 w 3930869"/>
              <a:gd name="connsiteY5" fmla="*/ 1492469 h 5797984"/>
              <a:gd name="connsiteX6" fmla="*/ 378373 w 3930869"/>
              <a:gd name="connsiteY6" fmla="*/ 1660634 h 5797984"/>
              <a:gd name="connsiteX7" fmla="*/ 409903 w 3930869"/>
              <a:gd name="connsiteY7" fmla="*/ 1870841 h 5797984"/>
              <a:gd name="connsiteX8" fmla="*/ 609600 w 3930869"/>
              <a:gd name="connsiteY8" fmla="*/ 1923394 h 5797984"/>
              <a:gd name="connsiteX9" fmla="*/ 798786 w 3930869"/>
              <a:gd name="connsiteY9" fmla="*/ 1671145 h 5797984"/>
              <a:gd name="connsiteX10" fmla="*/ 735724 w 3930869"/>
              <a:gd name="connsiteY10" fmla="*/ 1250731 h 5797984"/>
              <a:gd name="connsiteX11" fmla="*/ 651641 w 3930869"/>
              <a:gd name="connsiteY11" fmla="*/ 1051035 h 5797984"/>
              <a:gd name="connsiteX12" fmla="*/ 830317 w 3930869"/>
              <a:gd name="connsiteY12" fmla="*/ 1008993 h 5797984"/>
              <a:gd name="connsiteX13" fmla="*/ 998483 w 3930869"/>
              <a:gd name="connsiteY13" fmla="*/ 1481959 h 5797984"/>
              <a:gd name="connsiteX14" fmla="*/ 1030014 w 3930869"/>
              <a:gd name="connsiteY14" fmla="*/ 1891862 h 5797984"/>
              <a:gd name="connsiteX15" fmla="*/ 977462 w 3930869"/>
              <a:gd name="connsiteY15" fmla="*/ 2364828 h 5797984"/>
              <a:gd name="connsiteX16" fmla="*/ 399393 w 3930869"/>
              <a:gd name="connsiteY16" fmla="*/ 3499945 h 5797984"/>
              <a:gd name="connsiteX17" fmla="*/ 325821 w 3930869"/>
              <a:gd name="connsiteY17" fmla="*/ 3626070 h 5797984"/>
              <a:gd name="connsiteX18" fmla="*/ 336331 w 3930869"/>
              <a:gd name="connsiteY18" fmla="*/ 3710152 h 5797984"/>
              <a:gd name="connsiteX19" fmla="*/ 304800 w 3930869"/>
              <a:gd name="connsiteY19" fmla="*/ 3815255 h 5797984"/>
              <a:gd name="connsiteX20" fmla="*/ 241738 w 3930869"/>
              <a:gd name="connsiteY20" fmla="*/ 4025462 h 5797984"/>
              <a:gd name="connsiteX21" fmla="*/ 136635 w 3930869"/>
              <a:gd name="connsiteY21" fmla="*/ 4550979 h 5797984"/>
              <a:gd name="connsiteX22" fmla="*/ 0 w 3930869"/>
              <a:gd name="connsiteY22" fmla="*/ 4834759 h 5797984"/>
              <a:gd name="connsiteX23" fmla="*/ 0 w 3930869"/>
              <a:gd name="connsiteY23" fmla="*/ 5255172 h 5797984"/>
              <a:gd name="connsiteX24" fmla="*/ 94594 w 3930869"/>
              <a:gd name="connsiteY24" fmla="*/ 5297213 h 5797984"/>
              <a:gd name="connsiteX25" fmla="*/ 199696 w 3930869"/>
              <a:gd name="connsiteY25" fmla="*/ 5255172 h 5797984"/>
              <a:gd name="connsiteX26" fmla="*/ 409904 w 3930869"/>
              <a:gd name="connsiteY26" fmla="*/ 5223643 h 5797984"/>
              <a:gd name="connsiteX27" fmla="*/ 515007 w 3930869"/>
              <a:gd name="connsiteY27" fmla="*/ 5318234 h 5797984"/>
              <a:gd name="connsiteX28" fmla="*/ 609599 w 3930869"/>
              <a:gd name="connsiteY28" fmla="*/ 5297214 h 5797984"/>
              <a:gd name="connsiteX29" fmla="*/ 693681 w 3930869"/>
              <a:gd name="connsiteY29" fmla="*/ 4929352 h 5797984"/>
              <a:gd name="connsiteX30" fmla="*/ 735724 w 3930869"/>
              <a:gd name="connsiteY30" fmla="*/ 4572000 h 5797984"/>
              <a:gd name="connsiteX31" fmla="*/ 882868 w 3930869"/>
              <a:gd name="connsiteY31" fmla="*/ 4014952 h 5797984"/>
              <a:gd name="connsiteX32" fmla="*/ 945931 w 3930869"/>
              <a:gd name="connsiteY32" fmla="*/ 4824249 h 5797984"/>
              <a:gd name="connsiteX33" fmla="*/ 966952 w 3930869"/>
              <a:gd name="connsiteY33" fmla="*/ 4981903 h 5797984"/>
              <a:gd name="connsiteX34" fmla="*/ 1082566 w 3930869"/>
              <a:gd name="connsiteY34" fmla="*/ 5108026 h 5797984"/>
              <a:gd name="connsiteX35" fmla="*/ 1219199 w 3930869"/>
              <a:gd name="connsiteY35" fmla="*/ 5108028 h 5797984"/>
              <a:gd name="connsiteX36" fmla="*/ 1345324 w 3930869"/>
              <a:gd name="connsiteY36" fmla="*/ 5087007 h 5797984"/>
              <a:gd name="connsiteX37" fmla="*/ 1566041 w 3930869"/>
              <a:gd name="connsiteY37" fmla="*/ 4614041 h 5797984"/>
              <a:gd name="connsiteX38" fmla="*/ 1671145 w 3930869"/>
              <a:gd name="connsiteY38" fmla="*/ 4172608 h 5797984"/>
              <a:gd name="connsiteX39" fmla="*/ 2049518 w 3930869"/>
              <a:gd name="connsiteY39" fmla="*/ 4078013 h 5797984"/>
              <a:gd name="connsiteX40" fmla="*/ 2165131 w 3930869"/>
              <a:gd name="connsiteY40" fmla="*/ 4529960 h 5797984"/>
              <a:gd name="connsiteX41" fmla="*/ 2207172 w 3930869"/>
              <a:gd name="connsiteY41" fmla="*/ 4950373 h 5797984"/>
              <a:gd name="connsiteX42" fmla="*/ 2259724 w 3930869"/>
              <a:gd name="connsiteY42" fmla="*/ 5108028 h 5797984"/>
              <a:gd name="connsiteX43" fmla="*/ 2312277 w 3930869"/>
              <a:gd name="connsiteY43" fmla="*/ 5360274 h 5797984"/>
              <a:gd name="connsiteX44" fmla="*/ 2427890 w 3930869"/>
              <a:gd name="connsiteY44" fmla="*/ 5528443 h 5797984"/>
              <a:gd name="connsiteX45" fmla="*/ 2532993 w 3930869"/>
              <a:gd name="connsiteY45" fmla="*/ 5559974 h 5797984"/>
              <a:gd name="connsiteX46" fmla="*/ 2680138 w 3930869"/>
              <a:gd name="connsiteY46" fmla="*/ 5528441 h 5797984"/>
              <a:gd name="connsiteX47" fmla="*/ 2669627 w 3930869"/>
              <a:gd name="connsiteY47" fmla="*/ 5423339 h 5797984"/>
              <a:gd name="connsiteX48" fmla="*/ 2659117 w 3930869"/>
              <a:gd name="connsiteY48" fmla="*/ 5423338 h 5797984"/>
              <a:gd name="connsiteX49" fmla="*/ 2690648 w 3930869"/>
              <a:gd name="connsiteY49" fmla="*/ 5044965 h 5797984"/>
              <a:gd name="connsiteX50" fmla="*/ 2690648 w 3930869"/>
              <a:gd name="connsiteY50" fmla="*/ 4740165 h 5797984"/>
              <a:gd name="connsiteX51" fmla="*/ 2858814 w 3930869"/>
              <a:gd name="connsiteY51" fmla="*/ 3983421 h 5797984"/>
              <a:gd name="connsiteX52" fmla="*/ 3153102 w 3930869"/>
              <a:gd name="connsiteY52" fmla="*/ 4277711 h 5797984"/>
              <a:gd name="connsiteX53" fmla="*/ 2911365 w 3930869"/>
              <a:gd name="connsiteY53" fmla="*/ 5234151 h 5797984"/>
              <a:gd name="connsiteX54" fmla="*/ 2953407 w 3930869"/>
              <a:gd name="connsiteY54" fmla="*/ 5675587 h 5797984"/>
              <a:gd name="connsiteX55" fmla="*/ 3069020 w 3930869"/>
              <a:gd name="connsiteY55" fmla="*/ 5770179 h 5797984"/>
              <a:gd name="connsiteX56" fmla="*/ 3289737 w 3930869"/>
              <a:gd name="connsiteY56" fmla="*/ 5780691 h 5797984"/>
              <a:gd name="connsiteX57" fmla="*/ 3468413 w 3930869"/>
              <a:gd name="connsiteY57" fmla="*/ 5717627 h 5797984"/>
              <a:gd name="connsiteX58" fmla="*/ 3605049 w 3930869"/>
              <a:gd name="connsiteY58" fmla="*/ 5644055 h 5797984"/>
              <a:gd name="connsiteX59" fmla="*/ 3762704 w 3930869"/>
              <a:gd name="connsiteY59" fmla="*/ 5454869 h 5797984"/>
              <a:gd name="connsiteX60" fmla="*/ 3878318 w 3930869"/>
              <a:gd name="connsiteY60" fmla="*/ 5150069 h 5797984"/>
              <a:gd name="connsiteX61" fmla="*/ 3930869 w 3930869"/>
              <a:gd name="connsiteY61" fmla="*/ 4487918 h 5797984"/>
              <a:gd name="connsiteX62" fmla="*/ 3920359 w 3930869"/>
              <a:gd name="connsiteY62" fmla="*/ 4172607 h 5797984"/>
              <a:gd name="connsiteX63" fmla="*/ 3647090 w 3930869"/>
              <a:gd name="connsiteY63" fmla="*/ 3857297 h 5797984"/>
              <a:gd name="connsiteX64" fmla="*/ 3436883 w 3930869"/>
              <a:gd name="connsiteY64" fmla="*/ 3037490 h 5797984"/>
              <a:gd name="connsiteX65" fmla="*/ 3258207 w 3930869"/>
              <a:gd name="connsiteY65" fmla="*/ 2543504 h 5797984"/>
              <a:gd name="connsiteX66" fmla="*/ 3069021 w 3930869"/>
              <a:gd name="connsiteY66" fmla="*/ 2291255 h 5797984"/>
              <a:gd name="connsiteX67" fmla="*/ 2890345 w 3930869"/>
              <a:gd name="connsiteY67" fmla="*/ 1923393 h 5797984"/>
              <a:gd name="connsiteX68" fmla="*/ 2743200 w 3930869"/>
              <a:gd name="connsiteY68" fmla="*/ 1681655 h 5797984"/>
              <a:gd name="connsiteX69" fmla="*/ 2806262 w 3930869"/>
              <a:gd name="connsiteY69" fmla="*/ 1282262 h 5797984"/>
              <a:gd name="connsiteX70" fmla="*/ 2869324 w 3930869"/>
              <a:gd name="connsiteY70" fmla="*/ 1187669 h 5797984"/>
              <a:gd name="connsiteX71" fmla="*/ 2837793 w 3930869"/>
              <a:gd name="connsiteY71" fmla="*/ 1534511 h 5797984"/>
              <a:gd name="connsiteX72" fmla="*/ 2995448 w 3930869"/>
              <a:gd name="connsiteY72" fmla="*/ 1996966 h 5797984"/>
              <a:gd name="connsiteX73" fmla="*/ 3541986 w 3930869"/>
              <a:gd name="connsiteY73" fmla="*/ 2017986 h 5797984"/>
              <a:gd name="connsiteX74" fmla="*/ 3647090 w 3930869"/>
              <a:gd name="connsiteY74" fmla="*/ 1828800 h 5797984"/>
              <a:gd name="connsiteX75" fmla="*/ 3415862 w 3930869"/>
              <a:gd name="connsiteY75" fmla="*/ 1597573 h 5797984"/>
              <a:gd name="connsiteX76" fmla="*/ 3636579 w 3930869"/>
              <a:gd name="connsiteY76" fmla="*/ 1219200 h 5797984"/>
              <a:gd name="connsiteX77" fmla="*/ 3573517 w 3930869"/>
              <a:gd name="connsiteY77" fmla="*/ 630621 h 5797984"/>
              <a:gd name="connsiteX78" fmla="*/ 3499945 w 3930869"/>
              <a:gd name="connsiteY78" fmla="*/ 515007 h 5797984"/>
              <a:gd name="connsiteX79" fmla="*/ 3048000 w 3930869"/>
              <a:gd name="connsiteY79" fmla="*/ 283780 h 5797984"/>
              <a:gd name="connsiteX80" fmla="*/ 2795752 w 3930869"/>
              <a:gd name="connsiteY80" fmla="*/ 231228 h 5797984"/>
              <a:gd name="connsiteX81" fmla="*/ 2585545 w 3930869"/>
              <a:gd name="connsiteY81" fmla="*/ 42042 h 5797984"/>
              <a:gd name="connsiteX82" fmla="*/ 2448910 w 3930869"/>
              <a:gd name="connsiteY82" fmla="*/ 31532 h 5797984"/>
              <a:gd name="connsiteX83" fmla="*/ 2301765 w 3930869"/>
              <a:gd name="connsiteY83" fmla="*/ 294290 h 5797984"/>
              <a:gd name="connsiteX84" fmla="*/ 2102069 w 3930869"/>
              <a:gd name="connsiteY84" fmla="*/ 493986 h 5797984"/>
              <a:gd name="connsiteX85" fmla="*/ 1807780 w 3930869"/>
              <a:gd name="connsiteY85" fmla="*/ 588580 h 5797984"/>
              <a:gd name="connsiteX86" fmla="*/ 1576552 w 3930869"/>
              <a:gd name="connsiteY86" fmla="*/ 620110 h 5797984"/>
              <a:gd name="connsiteX87" fmla="*/ 1387366 w 3930869"/>
              <a:gd name="connsiteY87" fmla="*/ 388883 h 5797984"/>
              <a:gd name="connsiteX88" fmla="*/ 1250731 w 3930869"/>
              <a:gd name="connsiteY88" fmla="*/ 73572 h 5797984"/>
              <a:gd name="connsiteX89" fmla="*/ 1103586 w 3930869"/>
              <a:gd name="connsiteY89" fmla="*/ 0 h 5797984"/>
              <a:gd name="connsiteX0" fmla="*/ 1103586 w 3930869"/>
              <a:gd name="connsiteY0" fmla="*/ 0 h 5797984"/>
              <a:gd name="connsiteX1" fmla="*/ 914400 w 3930869"/>
              <a:gd name="connsiteY1" fmla="*/ 388883 h 5797984"/>
              <a:gd name="connsiteX2" fmla="*/ 378372 w 3930869"/>
              <a:gd name="connsiteY2" fmla="*/ 536028 h 5797984"/>
              <a:gd name="connsiteX3" fmla="*/ 63062 w 3930869"/>
              <a:gd name="connsiteY3" fmla="*/ 819807 h 5797984"/>
              <a:gd name="connsiteX4" fmla="*/ 63062 w 3930869"/>
              <a:gd name="connsiteY4" fmla="*/ 1093076 h 5797984"/>
              <a:gd name="connsiteX5" fmla="*/ 273269 w 3930869"/>
              <a:gd name="connsiteY5" fmla="*/ 1492469 h 5797984"/>
              <a:gd name="connsiteX6" fmla="*/ 378373 w 3930869"/>
              <a:gd name="connsiteY6" fmla="*/ 1660634 h 5797984"/>
              <a:gd name="connsiteX7" fmla="*/ 409903 w 3930869"/>
              <a:gd name="connsiteY7" fmla="*/ 1870841 h 5797984"/>
              <a:gd name="connsiteX8" fmla="*/ 609600 w 3930869"/>
              <a:gd name="connsiteY8" fmla="*/ 1923394 h 5797984"/>
              <a:gd name="connsiteX9" fmla="*/ 798786 w 3930869"/>
              <a:gd name="connsiteY9" fmla="*/ 1671145 h 5797984"/>
              <a:gd name="connsiteX10" fmla="*/ 735724 w 3930869"/>
              <a:gd name="connsiteY10" fmla="*/ 1250731 h 5797984"/>
              <a:gd name="connsiteX11" fmla="*/ 651641 w 3930869"/>
              <a:gd name="connsiteY11" fmla="*/ 1051035 h 5797984"/>
              <a:gd name="connsiteX12" fmla="*/ 830317 w 3930869"/>
              <a:gd name="connsiteY12" fmla="*/ 1008993 h 5797984"/>
              <a:gd name="connsiteX13" fmla="*/ 998483 w 3930869"/>
              <a:gd name="connsiteY13" fmla="*/ 1481959 h 5797984"/>
              <a:gd name="connsiteX14" fmla="*/ 1030014 w 3930869"/>
              <a:gd name="connsiteY14" fmla="*/ 1891862 h 5797984"/>
              <a:gd name="connsiteX15" fmla="*/ 977462 w 3930869"/>
              <a:gd name="connsiteY15" fmla="*/ 2364828 h 5797984"/>
              <a:gd name="connsiteX16" fmla="*/ 399393 w 3930869"/>
              <a:gd name="connsiteY16" fmla="*/ 3499945 h 5797984"/>
              <a:gd name="connsiteX17" fmla="*/ 325821 w 3930869"/>
              <a:gd name="connsiteY17" fmla="*/ 3626070 h 5797984"/>
              <a:gd name="connsiteX18" fmla="*/ 336331 w 3930869"/>
              <a:gd name="connsiteY18" fmla="*/ 3710152 h 5797984"/>
              <a:gd name="connsiteX19" fmla="*/ 304800 w 3930869"/>
              <a:gd name="connsiteY19" fmla="*/ 3815255 h 5797984"/>
              <a:gd name="connsiteX20" fmla="*/ 241738 w 3930869"/>
              <a:gd name="connsiteY20" fmla="*/ 4025462 h 5797984"/>
              <a:gd name="connsiteX21" fmla="*/ 105104 w 3930869"/>
              <a:gd name="connsiteY21" fmla="*/ 4498427 h 5797984"/>
              <a:gd name="connsiteX22" fmla="*/ 0 w 3930869"/>
              <a:gd name="connsiteY22" fmla="*/ 4834759 h 5797984"/>
              <a:gd name="connsiteX23" fmla="*/ 0 w 3930869"/>
              <a:gd name="connsiteY23" fmla="*/ 5255172 h 5797984"/>
              <a:gd name="connsiteX24" fmla="*/ 94594 w 3930869"/>
              <a:gd name="connsiteY24" fmla="*/ 5297213 h 5797984"/>
              <a:gd name="connsiteX25" fmla="*/ 199696 w 3930869"/>
              <a:gd name="connsiteY25" fmla="*/ 5255172 h 5797984"/>
              <a:gd name="connsiteX26" fmla="*/ 409904 w 3930869"/>
              <a:gd name="connsiteY26" fmla="*/ 5223643 h 5797984"/>
              <a:gd name="connsiteX27" fmla="*/ 515007 w 3930869"/>
              <a:gd name="connsiteY27" fmla="*/ 5318234 h 5797984"/>
              <a:gd name="connsiteX28" fmla="*/ 609599 w 3930869"/>
              <a:gd name="connsiteY28" fmla="*/ 5297214 h 5797984"/>
              <a:gd name="connsiteX29" fmla="*/ 693681 w 3930869"/>
              <a:gd name="connsiteY29" fmla="*/ 4929352 h 5797984"/>
              <a:gd name="connsiteX30" fmla="*/ 735724 w 3930869"/>
              <a:gd name="connsiteY30" fmla="*/ 4572000 h 5797984"/>
              <a:gd name="connsiteX31" fmla="*/ 882868 w 3930869"/>
              <a:gd name="connsiteY31" fmla="*/ 4014952 h 5797984"/>
              <a:gd name="connsiteX32" fmla="*/ 945931 w 3930869"/>
              <a:gd name="connsiteY32" fmla="*/ 4824249 h 5797984"/>
              <a:gd name="connsiteX33" fmla="*/ 966952 w 3930869"/>
              <a:gd name="connsiteY33" fmla="*/ 4981903 h 5797984"/>
              <a:gd name="connsiteX34" fmla="*/ 1082566 w 3930869"/>
              <a:gd name="connsiteY34" fmla="*/ 5108026 h 5797984"/>
              <a:gd name="connsiteX35" fmla="*/ 1219199 w 3930869"/>
              <a:gd name="connsiteY35" fmla="*/ 5108028 h 5797984"/>
              <a:gd name="connsiteX36" fmla="*/ 1345324 w 3930869"/>
              <a:gd name="connsiteY36" fmla="*/ 5087007 h 5797984"/>
              <a:gd name="connsiteX37" fmla="*/ 1566041 w 3930869"/>
              <a:gd name="connsiteY37" fmla="*/ 4614041 h 5797984"/>
              <a:gd name="connsiteX38" fmla="*/ 1671145 w 3930869"/>
              <a:gd name="connsiteY38" fmla="*/ 4172608 h 5797984"/>
              <a:gd name="connsiteX39" fmla="*/ 2049518 w 3930869"/>
              <a:gd name="connsiteY39" fmla="*/ 4078013 h 5797984"/>
              <a:gd name="connsiteX40" fmla="*/ 2165131 w 3930869"/>
              <a:gd name="connsiteY40" fmla="*/ 4529960 h 5797984"/>
              <a:gd name="connsiteX41" fmla="*/ 2207172 w 3930869"/>
              <a:gd name="connsiteY41" fmla="*/ 4950373 h 5797984"/>
              <a:gd name="connsiteX42" fmla="*/ 2259724 w 3930869"/>
              <a:gd name="connsiteY42" fmla="*/ 5108028 h 5797984"/>
              <a:gd name="connsiteX43" fmla="*/ 2312277 w 3930869"/>
              <a:gd name="connsiteY43" fmla="*/ 5360274 h 5797984"/>
              <a:gd name="connsiteX44" fmla="*/ 2427890 w 3930869"/>
              <a:gd name="connsiteY44" fmla="*/ 5528443 h 5797984"/>
              <a:gd name="connsiteX45" fmla="*/ 2532993 w 3930869"/>
              <a:gd name="connsiteY45" fmla="*/ 5559974 h 5797984"/>
              <a:gd name="connsiteX46" fmla="*/ 2680138 w 3930869"/>
              <a:gd name="connsiteY46" fmla="*/ 5528441 h 5797984"/>
              <a:gd name="connsiteX47" fmla="*/ 2669627 w 3930869"/>
              <a:gd name="connsiteY47" fmla="*/ 5423339 h 5797984"/>
              <a:gd name="connsiteX48" fmla="*/ 2659117 w 3930869"/>
              <a:gd name="connsiteY48" fmla="*/ 5423338 h 5797984"/>
              <a:gd name="connsiteX49" fmla="*/ 2690648 w 3930869"/>
              <a:gd name="connsiteY49" fmla="*/ 5044965 h 5797984"/>
              <a:gd name="connsiteX50" fmla="*/ 2690648 w 3930869"/>
              <a:gd name="connsiteY50" fmla="*/ 4740165 h 5797984"/>
              <a:gd name="connsiteX51" fmla="*/ 2858814 w 3930869"/>
              <a:gd name="connsiteY51" fmla="*/ 3983421 h 5797984"/>
              <a:gd name="connsiteX52" fmla="*/ 3153102 w 3930869"/>
              <a:gd name="connsiteY52" fmla="*/ 4277711 h 5797984"/>
              <a:gd name="connsiteX53" fmla="*/ 2911365 w 3930869"/>
              <a:gd name="connsiteY53" fmla="*/ 5234151 h 5797984"/>
              <a:gd name="connsiteX54" fmla="*/ 2953407 w 3930869"/>
              <a:gd name="connsiteY54" fmla="*/ 5675587 h 5797984"/>
              <a:gd name="connsiteX55" fmla="*/ 3069020 w 3930869"/>
              <a:gd name="connsiteY55" fmla="*/ 5770179 h 5797984"/>
              <a:gd name="connsiteX56" fmla="*/ 3289737 w 3930869"/>
              <a:gd name="connsiteY56" fmla="*/ 5780691 h 5797984"/>
              <a:gd name="connsiteX57" fmla="*/ 3468413 w 3930869"/>
              <a:gd name="connsiteY57" fmla="*/ 5717627 h 5797984"/>
              <a:gd name="connsiteX58" fmla="*/ 3605049 w 3930869"/>
              <a:gd name="connsiteY58" fmla="*/ 5644055 h 5797984"/>
              <a:gd name="connsiteX59" fmla="*/ 3762704 w 3930869"/>
              <a:gd name="connsiteY59" fmla="*/ 5454869 h 5797984"/>
              <a:gd name="connsiteX60" fmla="*/ 3878318 w 3930869"/>
              <a:gd name="connsiteY60" fmla="*/ 5150069 h 5797984"/>
              <a:gd name="connsiteX61" fmla="*/ 3930869 w 3930869"/>
              <a:gd name="connsiteY61" fmla="*/ 4487918 h 5797984"/>
              <a:gd name="connsiteX62" fmla="*/ 3920359 w 3930869"/>
              <a:gd name="connsiteY62" fmla="*/ 4172607 h 5797984"/>
              <a:gd name="connsiteX63" fmla="*/ 3647090 w 3930869"/>
              <a:gd name="connsiteY63" fmla="*/ 3857297 h 5797984"/>
              <a:gd name="connsiteX64" fmla="*/ 3436883 w 3930869"/>
              <a:gd name="connsiteY64" fmla="*/ 3037490 h 5797984"/>
              <a:gd name="connsiteX65" fmla="*/ 3258207 w 3930869"/>
              <a:gd name="connsiteY65" fmla="*/ 2543504 h 5797984"/>
              <a:gd name="connsiteX66" fmla="*/ 3069021 w 3930869"/>
              <a:gd name="connsiteY66" fmla="*/ 2291255 h 5797984"/>
              <a:gd name="connsiteX67" fmla="*/ 2890345 w 3930869"/>
              <a:gd name="connsiteY67" fmla="*/ 1923393 h 5797984"/>
              <a:gd name="connsiteX68" fmla="*/ 2743200 w 3930869"/>
              <a:gd name="connsiteY68" fmla="*/ 1681655 h 5797984"/>
              <a:gd name="connsiteX69" fmla="*/ 2806262 w 3930869"/>
              <a:gd name="connsiteY69" fmla="*/ 1282262 h 5797984"/>
              <a:gd name="connsiteX70" fmla="*/ 2869324 w 3930869"/>
              <a:gd name="connsiteY70" fmla="*/ 1187669 h 5797984"/>
              <a:gd name="connsiteX71" fmla="*/ 2837793 w 3930869"/>
              <a:gd name="connsiteY71" fmla="*/ 1534511 h 5797984"/>
              <a:gd name="connsiteX72" fmla="*/ 2995448 w 3930869"/>
              <a:gd name="connsiteY72" fmla="*/ 1996966 h 5797984"/>
              <a:gd name="connsiteX73" fmla="*/ 3541986 w 3930869"/>
              <a:gd name="connsiteY73" fmla="*/ 2017986 h 5797984"/>
              <a:gd name="connsiteX74" fmla="*/ 3647090 w 3930869"/>
              <a:gd name="connsiteY74" fmla="*/ 1828800 h 5797984"/>
              <a:gd name="connsiteX75" fmla="*/ 3415862 w 3930869"/>
              <a:gd name="connsiteY75" fmla="*/ 1597573 h 5797984"/>
              <a:gd name="connsiteX76" fmla="*/ 3636579 w 3930869"/>
              <a:gd name="connsiteY76" fmla="*/ 1219200 h 5797984"/>
              <a:gd name="connsiteX77" fmla="*/ 3573517 w 3930869"/>
              <a:gd name="connsiteY77" fmla="*/ 630621 h 5797984"/>
              <a:gd name="connsiteX78" fmla="*/ 3499945 w 3930869"/>
              <a:gd name="connsiteY78" fmla="*/ 515007 h 5797984"/>
              <a:gd name="connsiteX79" fmla="*/ 3048000 w 3930869"/>
              <a:gd name="connsiteY79" fmla="*/ 283780 h 5797984"/>
              <a:gd name="connsiteX80" fmla="*/ 2795752 w 3930869"/>
              <a:gd name="connsiteY80" fmla="*/ 231228 h 5797984"/>
              <a:gd name="connsiteX81" fmla="*/ 2585545 w 3930869"/>
              <a:gd name="connsiteY81" fmla="*/ 42042 h 5797984"/>
              <a:gd name="connsiteX82" fmla="*/ 2448910 w 3930869"/>
              <a:gd name="connsiteY82" fmla="*/ 31532 h 5797984"/>
              <a:gd name="connsiteX83" fmla="*/ 2301765 w 3930869"/>
              <a:gd name="connsiteY83" fmla="*/ 294290 h 5797984"/>
              <a:gd name="connsiteX84" fmla="*/ 2102069 w 3930869"/>
              <a:gd name="connsiteY84" fmla="*/ 493986 h 5797984"/>
              <a:gd name="connsiteX85" fmla="*/ 1807780 w 3930869"/>
              <a:gd name="connsiteY85" fmla="*/ 588580 h 5797984"/>
              <a:gd name="connsiteX86" fmla="*/ 1576552 w 3930869"/>
              <a:gd name="connsiteY86" fmla="*/ 620110 h 5797984"/>
              <a:gd name="connsiteX87" fmla="*/ 1387366 w 3930869"/>
              <a:gd name="connsiteY87" fmla="*/ 388883 h 5797984"/>
              <a:gd name="connsiteX88" fmla="*/ 1250731 w 3930869"/>
              <a:gd name="connsiteY88" fmla="*/ 73572 h 5797984"/>
              <a:gd name="connsiteX89" fmla="*/ 1103586 w 3930869"/>
              <a:gd name="connsiteY89" fmla="*/ 0 h 5797984"/>
              <a:gd name="connsiteX0" fmla="*/ 1103586 w 3930869"/>
              <a:gd name="connsiteY0" fmla="*/ 0 h 5797984"/>
              <a:gd name="connsiteX1" fmla="*/ 914400 w 3930869"/>
              <a:gd name="connsiteY1" fmla="*/ 388883 h 5797984"/>
              <a:gd name="connsiteX2" fmla="*/ 378372 w 3930869"/>
              <a:gd name="connsiteY2" fmla="*/ 536028 h 5797984"/>
              <a:gd name="connsiteX3" fmla="*/ 63062 w 3930869"/>
              <a:gd name="connsiteY3" fmla="*/ 819807 h 5797984"/>
              <a:gd name="connsiteX4" fmla="*/ 63062 w 3930869"/>
              <a:gd name="connsiteY4" fmla="*/ 1093076 h 5797984"/>
              <a:gd name="connsiteX5" fmla="*/ 273269 w 3930869"/>
              <a:gd name="connsiteY5" fmla="*/ 1492469 h 5797984"/>
              <a:gd name="connsiteX6" fmla="*/ 378373 w 3930869"/>
              <a:gd name="connsiteY6" fmla="*/ 1660634 h 5797984"/>
              <a:gd name="connsiteX7" fmla="*/ 409903 w 3930869"/>
              <a:gd name="connsiteY7" fmla="*/ 1870841 h 5797984"/>
              <a:gd name="connsiteX8" fmla="*/ 609600 w 3930869"/>
              <a:gd name="connsiteY8" fmla="*/ 1923394 h 5797984"/>
              <a:gd name="connsiteX9" fmla="*/ 798786 w 3930869"/>
              <a:gd name="connsiteY9" fmla="*/ 1671145 h 5797984"/>
              <a:gd name="connsiteX10" fmla="*/ 735724 w 3930869"/>
              <a:gd name="connsiteY10" fmla="*/ 1250731 h 5797984"/>
              <a:gd name="connsiteX11" fmla="*/ 651641 w 3930869"/>
              <a:gd name="connsiteY11" fmla="*/ 1051035 h 5797984"/>
              <a:gd name="connsiteX12" fmla="*/ 830317 w 3930869"/>
              <a:gd name="connsiteY12" fmla="*/ 1008993 h 5797984"/>
              <a:gd name="connsiteX13" fmla="*/ 998483 w 3930869"/>
              <a:gd name="connsiteY13" fmla="*/ 1481959 h 5797984"/>
              <a:gd name="connsiteX14" fmla="*/ 1030014 w 3930869"/>
              <a:gd name="connsiteY14" fmla="*/ 1891862 h 5797984"/>
              <a:gd name="connsiteX15" fmla="*/ 977462 w 3930869"/>
              <a:gd name="connsiteY15" fmla="*/ 2364828 h 5797984"/>
              <a:gd name="connsiteX16" fmla="*/ 399393 w 3930869"/>
              <a:gd name="connsiteY16" fmla="*/ 3499945 h 5797984"/>
              <a:gd name="connsiteX17" fmla="*/ 325821 w 3930869"/>
              <a:gd name="connsiteY17" fmla="*/ 3626070 h 5797984"/>
              <a:gd name="connsiteX18" fmla="*/ 336331 w 3930869"/>
              <a:gd name="connsiteY18" fmla="*/ 3710152 h 5797984"/>
              <a:gd name="connsiteX19" fmla="*/ 304800 w 3930869"/>
              <a:gd name="connsiteY19" fmla="*/ 3815255 h 5797984"/>
              <a:gd name="connsiteX20" fmla="*/ 241738 w 3930869"/>
              <a:gd name="connsiteY20" fmla="*/ 4025462 h 5797984"/>
              <a:gd name="connsiteX21" fmla="*/ 105104 w 3930869"/>
              <a:gd name="connsiteY21" fmla="*/ 4498427 h 5797984"/>
              <a:gd name="connsiteX22" fmla="*/ 0 w 3930869"/>
              <a:gd name="connsiteY22" fmla="*/ 4834759 h 5797984"/>
              <a:gd name="connsiteX23" fmla="*/ 31531 w 3930869"/>
              <a:gd name="connsiteY23" fmla="*/ 5097517 h 5797984"/>
              <a:gd name="connsiteX24" fmla="*/ 94594 w 3930869"/>
              <a:gd name="connsiteY24" fmla="*/ 5297213 h 5797984"/>
              <a:gd name="connsiteX25" fmla="*/ 199696 w 3930869"/>
              <a:gd name="connsiteY25" fmla="*/ 5255172 h 5797984"/>
              <a:gd name="connsiteX26" fmla="*/ 409904 w 3930869"/>
              <a:gd name="connsiteY26" fmla="*/ 5223643 h 5797984"/>
              <a:gd name="connsiteX27" fmla="*/ 515007 w 3930869"/>
              <a:gd name="connsiteY27" fmla="*/ 5318234 h 5797984"/>
              <a:gd name="connsiteX28" fmla="*/ 609599 w 3930869"/>
              <a:gd name="connsiteY28" fmla="*/ 5297214 h 5797984"/>
              <a:gd name="connsiteX29" fmla="*/ 693681 w 3930869"/>
              <a:gd name="connsiteY29" fmla="*/ 4929352 h 5797984"/>
              <a:gd name="connsiteX30" fmla="*/ 735724 w 3930869"/>
              <a:gd name="connsiteY30" fmla="*/ 4572000 h 5797984"/>
              <a:gd name="connsiteX31" fmla="*/ 882868 w 3930869"/>
              <a:gd name="connsiteY31" fmla="*/ 4014952 h 5797984"/>
              <a:gd name="connsiteX32" fmla="*/ 945931 w 3930869"/>
              <a:gd name="connsiteY32" fmla="*/ 4824249 h 5797984"/>
              <a:gd name="connsiteX33" fmla="*/ 966952 w 3930869"/>
              <a:gd name="connsiteY33" fmla="*/ 4981903 h 5797984"/>
              <a:gd name="connsiteX34" fmla="*/ 1082566 w 3930869"/>
              <a:gd name="connsiteY34" fmla="*/ 5108026 h 5797984"/>
              <a:gd name="connsiteX35" fmla="*/ 1219199 w 3930869"/>
              <a:gd name="connsiteY35" fmla="*/ 5108028 h 5797984"/>
              <a:gd name="connsiteX36" fmla="*/ 1345324 w 3930869"/>
              <a:gd name="connsiteY36" fmla="*/ 5087007 h 5797984"/>
              <a:gd name="connsiteX37" fmla="*/ 1566041 w 3930869"/>
              <a:gd name="connsiteY37" fmla="*/ 4614041 h 5797984"/>
              <a:gd name="connsiteX38" fmla="*/ 1671145 w 3930869"/>
              <a:gd name="connsiteY38" fmla="*/ 4172608 h 5797984"/>
              <a:gd name="connsiteX39" fmla="*/ 2049518 w 3930869"/>
              <a:gd name="connsiteY39" fmla="*/ 4078013 h 5797984"/>
              <a:gd name="connsiteX40" fmla="*/ 2165131 w 3930869"/>
              <a:gd name="connsiteY40" fmla="*/ 4529960 h 5797984"/>
              <a:gd name="connsiteX41" fmla="*/ 2207172 w 3930869"/>
              <a:gd name="connsiteY41" fmla="*/ 4950373 h 5797984"/>
              <a:gd name="connsiteX42" fmla="*/ 2259724 w 3930869"/>
              <a:gd name="connsiteY42" fmla="*/ 5108028 h 5797984"/>
              <a:gd name="connsiteX43" fmla="*/ 2312277 w 3930869"/>
              <a:gd name="connsiteY43" fmla="*/ 5360274 h 5797984"/>
              <a:gd name="connsiteX44" fmla="*/ 2427890 w 3930869"/>
              <a:gd name="connsiteY44" fmla="*/ 5528443 h 5797984"/>
              <a:gd name="connsiteX45" fmla="*/ 2532993 w 3930869"/>
              <a:gd name="connsiteY45" fmla="*/ 5559974 h 5797984"/>
              <a:gd name="connsiteX46" fmla="*/ 2680138 w 3930869"/>
              <a:gd name="connsiteY46" fmla="*/ 5528441 h 5797984"/>
              <a:gd name="connsiteX47" fmla="*/ 2669627 w 3930869"/>
              <a:gd name="connsiteY47" fmla="*/ 5423339 h 5797984"/>
              <a:gd name="connsiteX48" fmla="*/ 2659117 w 3930869"/>
              <a:gd name="connsiteY48" fmla="*/ 5423338 h 5797984"/>
              <a:gd name="connsiteX49" fmla="*/ 2690648 w 3930869"/>
              <a:gd name="connsiteY49" fmla="*/ 5044965 h 5797984"/>
              <a:gd name="connsiteX50" fmla="*/ 2690648 w 3930869"/>
              <a:gd name="connsiteY50" fmla="*/ 4740165 h 5797984"/>
              <a:gd name="connsiteX51" fmla="*/ 2858814 w 3930869"/>
              <a:gd name="connsiteY51" fmla="*/ 3983421 h 5797984"/>
              <a:gd name="connsiteX52" fmla="*/ 3153102 w 3930869"/>
              <a:gd name="connsiteY52" fmla="*/ 4277711 h 5797984"/>
              <a:gd name="connsiteX53" fmla="*/ 2911365 w 3930869"/>
              <a:gd name="connsiteY53" fmla="*/ 5234151 h 5797984"/>
              <a:gd name="connsiteX54" fmla="*/ 2953407 w 3930869"/>
              <a:gd name="connsiteY54" fmla="*/ 5675587 h 5797984"/>
              <a:gd name="connsiteX55" fmla="*/ 3069020 w 3930869"/>
              <a:gd name="connsiteY55" fmla="*/ 5770179 h 5797984"/>
              <a:gd name="connsiteX56" fmla="*/ 3289737 w 3930869"/>
              <a:gd name="connsiteY56" fmla="*/ 5780691 h 5797984"/>
              <a:gd name="connsiteX57" fmla="*/ 3468413 w 3930869"/>
              <a:gd name="connsiteY57" fmla="*/ 5717627 h 5797984"/>
              <a:gd name="connsiteX58" fmla="*/ 3605049 w 3930869"/>
              <a:gd name="connsiteY58" fmla="*/ 5644055 h 5797984"/>
              <a:gd name="connsiteX59" fmla="*/ 3762704 w 3930869"/>
              <a:gd name="connsiteY59" fmla="*/ 5454869 h 5797984"/>
              <a:gd name="connsiteX60" fmla="*/ 3878318 w 3930869"/>
              <a:gd name="connsiteY60" fmla="*/ 5150069 h 5797984"/>
              <a:gd name="connsiteX61" fmla="*/ 3930869 w 3930869"/>
              <a:gd name="connsiteY61" fmla="*/ 4487918 h 5797984"/>
              <a:gd name="connsiteX62" fmla="*/ 3920359 w 3930869"/>
              <a:gd name="connsiteY62" fmla="*/ 4172607 h 5797984"/>
              <a:gd name="connsiteX63" fmla="*/ 3647090 w 3930869"/>
              <a:gd name="connsiteY63" fmla="*/ 3857297 h 5797984"/>
              <a:gd name="connsiteX64" fmla="*/ 3436883 w 3930869"/>
              <a:gd name="connsiteY64" fmla="*/ 3037490 h 5797984"/>
              <a:gd name="connsiteX65" fmla="*/ 3258207 w 3930869"/>
              <a:gd name="connsiteY65" fmla="*/ 2543504 h 5797984"/>
              <a:gd name="connsiteX66" fmla="*/ 3069021 w 3930869"/>
              <a:gd name="connsiteY66" fmla="*/ 2291255 h 5797984"/>
              <a:gd name="connsiteX67" fmla="*/ 2890345 w 3930869"/>
              <a:gd name="connsiteY67" fmla="*/ 1923393 h 5797984"/>
              <a:gd name="connsiteX68" fmla="*/ 2743200 w 3930869"/>
              <a:gd name="connsiteY68" fmla="*/ 1681655 h 5797984"/>
              <a:gd name="connsiteX69" fmla="*/ 2806262 w 3930869"/>
              <a:gd name="connsiteY69" fmla="*/ 1282262 h 5797984"/>
              <a:gd name="connsiteX70" fmla="*/ 2869324 w 3930869"/>
              <a:gd name="connsiteY70" fmla="*/ 1187669 h 5797984"/>
              <a:gd name="connsiteX71" fmla="*/ 2837793 w 3930869"/>
              <a:gd name="connsiteY71" fmla="*/ 1534511 h 5797984"/>
              <a:gd name="connsiteX72" fmla="*/ 2995448 w 3930869"/>
              <a:gd name="connsiteY72" fmla="*/ 1996966 h 5797984"/>
              <a:gd name="connsiteX73" fmla="*/ 3541986 w 3930869"/>
              <a:gd name="connsiteY73" fmla="*/ 2017986 h 5797984"/>
              <a:gd name="connsiteX74" fmla="*/ 3647090 w 3930869"/>
              <a:gd name="connsiteY74" fmla="*/ 1828800 h 5797984"/>
              <a:gd name="connsiteX75" fmla="*/ 3415862 w 3930869"/>
              <a:gd name="connsiteY75" fmla="*/ 1597573 h 5797984"/>
              <a:gd name="connsiteX76" fmla="*/ 3636579 w 3930869"/>
              <a:gd name="connsiteY76" fmla="*/ 1219200 h 5797984"/>
              <a:gd name="connsiteX77" fmla="*/ 3573517 w 3930869"/>
              <a:gd name="connsiteY77" fmla="*/ 630621 h 5797984"/>
              <a:gd name="connsiteX78" fmla="*/ 3499945 w 3930869"/>
              <a:gd name="connsiteY78" fmla="*/ 515007 h 5797984"/>
              <a:gd name="connsiteX79" fmla="*/ 3048000 w 3930869"/>
              <a:gd name="connsiteY79" fmla="*/ 283780 h 5797984"/>
              <a:gd name="connsiteX80" fmla="*/ 2795752 w 3930869"/>
              <a:gd name="connsiteY80" fmla="*/ 231228 h 5797984"/>
              <a:gd name="connsiteX81" fmla="*/ 2585545 w 3930869"/>
              <a:gd name="connsiteY81" fmla="*/ 42042 h 5797984"/>
              <a:gd name="connsiteX82" fmla="*/ 2448910 w 3930869"/>
              <a:gd name="connsiteY82" fmla="*/ 31532 h 5797984"/>
              <a:gd name="connsiteX83" fmla="*/ 2301765 w 3930869"/>
              <a:gd name="connsiteY83" fmla="*/ 294290 h 5797984"/>
              <a:gd name="connsiteX84" fmla="*/ 2102069 w 3930869"/>
              <a:gd name="connsiteY84" fmla="*/ 493986 h 5797984"/>
              <a:gd name="connsiteX85" fmla="*/ 1807780 w 3930869"/>
              <a:gd name="connsiteY85" fmla="*/ 588580 h 5797984"/>
              <a:gd name="connsiteX86" fmla="*/ 1576552 w 3930869"/>
              <a:gd name="connsiteY86" fmla="*/ 620110 h 5797984"/>
              <a:gd name="connsiteX87" fmla="*/ 1387366 w 3930869"/>
              <a:gd name="connsiteY87" fmla="*/ 388883 h 5797984"/>
              <a:gd name="connsiteX88" fmla="*/ 1250731 w 3930869"/>
              <a:gd name="connsiteY88" fmla="*/ 73572 h 5797984"/>
              <a:gd name="connsiteX89" fmla="*/ 1103586 w 3930869"/>
              <a:gd name="connsiteY89" fmla="*/ 0 h 5797984"/>
              <a:gd name="connsiteX0" fmla="*/ 1103586 w 3930869"/>
              <a:gd name="connsiteY0" fmla="*/ 0 h 5797984"/>
              <a:gd name="connsiteX1" fmla="*/ 914400 w 3930869"/>
              <a:gd name="connsiteY1" fmla="*/ 388883 h 5797984"/>
              <a:gd name="connsiteX2" fmla="*/ 378372 w 3930869"/>
              <a:gd name="connsiteY2" fmla="*/ 536028 h 5797984"/>
              <a:gd name="connsiteX3" fmla="*/ 63062 w 3930869"/>
              <a:gd name="connsiteY3" fmla="*/ 819807 h 5797984"/>
              <a:gd name="connsiteX4" fmla="*/ 63062 w 3930869"/>
              <a:gd name="connsiteY4" fmla="*/ 1093076 h 5797984"/>
              <a:gd name="connsiteX5" fmla="*/ 273269 w 3930869"/>
              <a:gd name="connsiteY5" fmla="*/ 1492469 h 5797984"/>
              <a:gd name="connsiteX6" fmla="*/ 378373 w 3930869"/>
              <a:gd name="connsiteY6" fmla="*/ 1660634 h 5797984"/>
              <a:gd name="connsiteX7" fmla="*/ 409903 w 3930869"/>
              <a:gd name="connsiteY7" fmla="*/ 1870841 h 5797984"/>
              <a:gd name="connsiteX8" fmla="*/ 609600 w 3930869"/>
              <a:gd name="connsiteY8" fmla="*/ 1923394 h 5797984"/>
              <a:gd name="connsiteX9" fmla="*/ 798786 w 3930869"/>
              <a:gd name="connsiteY9" fmla="*/ 1671145 h 5797984"/>
              <a:gd name="connsiteX10" fmla="*/ 735724 w 3930869"/>
              <a:gd name="connsiteY10" fmla="*/ 1250731 h 5797984"/>
              <a:gd name="connsiteX11" fmla="*/ 651641 w 3930869"/>
              <a:gd name="connsiteY11" fmla="*/ 1051035 h 5797984"/>
              <a:gd name="connsiteX12" fmla="*/ 830317 w 3930869"/>
              <a:gd name="connsiteY12" fmla="*/ 1008993 h 5797984"/>
              <a:gd name="connsiteX13" fmla="*/ 998483 w 3930869"/>
              <a:gd name="connsiteY13" fmla="*/ 1481959 h 5797984"/>
              <a:gd name="connsiteX14" fmla="*/ 1030014 w 3930869"/>
              <a:gd name="connsiteY14" fmla="*/ 1891862 h 5797984"/>
              <a:gd name="connsiteX15" fmla="*/ 977462 w 3930869"/>
              <a:gd name="connsiteY15" fmla="*/ 2364828 h 5797984"/>
              <a:gd name="connsiteX16" fmla="*/ 399393 w 3930869"/>
              <a:gd name="connsiteY16" fmla="*/ 3499945 h 5797984"/>
              <a:gd name="connsiteX17" fmla="*/ 325821 w 3930869"/>
              <a:gd name="connsiteY17" fmla="*/ 3626070 h 5797984"/>
              <a:gd name="connsiteX18" fmla="*/ 336331 w 3930869"/>
              <a:gd name="connsiteY18" fmla="*/ 3710152 h 5797984"/>
              <a:gd name="connsiteX19" fmla="*/ 304800 w 3930869"/>
              <a:gd name="connsiteY19" fmla="*/ 3815255 h 5797984"/>
              <a:gd name="connsiteX20" fmla="*/ 241738 w 3930869"/>
              <a:gd name="connsiteY20" fmla="*/ 4025462 h 5797984"/>
              <a:gd name="connsiteX21" fmla="*/ 105104 w 3930869"/>
              <a:gd name="connsiteY21" fmla="*/ 4498427 h 5797984"/>
              <a:gd name="connsiteX22" fmla="*/ 0 w 3930869"/>
              <a:gd name="connsiteY22" fmla="*/ 4834759 h 5797984"/>
              <a:gd name="connsiteX23" fmla="*/ 31531 w 3930869"/>
              <a:gd name="connsiteY23" fmla="*/ 5097517 h 5797984"/>
              <a:gd name="connsiteX24" fmla="*/ 136635 w 3930869"/>
              <a:gd name="connsiteY24" fmla="*/ 5192110 h 5797984"/>
              <a:gd name="connsiteX25" fmla="*/ 199696 w 3930869"/>
              <a:gd name="connsiteY25" fmla="*/ 5255172 h 5797984"/>
              <a:gd name="connsiteX26" fmla="*/ 409904 w 3930869"/>
              <a:gd name="connsiteY26" fmla="*/ 5223643 h 5797984"/>
              <a:gd name="connsiteX27" fmla="*/ 515007 w 3930869"/>
              <a:gd name="connsiteY27" fmla="*/ 5318234 h 5797984"/>
              <a:gd name="connsiteX28" fmla="*/ 609599 w 3930869"/>
              <a:gd name="connsiteY28" fmla="*/ 5297214 h 5797984"/>
              <a:gd name="connsiteX29" fmla="*/ 693681 w 3930869"/>
              <a:gd name="connsiteY29" fmla="*/ 4929352 h 5797984"/>
              <a:gd name="connsiteX30" fmla="*/ 735724 w 3930869"/>
              <a:gd name="connsiteY30" fmla="*/ 4572000 h 5797984"/>
              <a:gd name="connsiteX31" fmla="*/ 882868 w 3930869"/>
              <a:gd name="connsiteY31" fmla="*/ 4014952 h 5797984"/>
              <a:gd name="connsiteX32" fmla="*/ 945931 w 3930869"/>
              <a:gd name="connsiteY32" fmla="*/ 4824249 h 5797984"/>
              <a:gd name="connsiteX33" fmla="*/ 966952 w 3930869"/>
              <a:gd name="connsiteY33" fmla="*/ 4981903 h 5797984"/>
              <a:gd name="connsiteX34" fmla="*/ 1082566 w 3930869"/>
              <a:gd name="connsiteY34" fmla="*/ 5108026 h 5797984"/>
              <a:gd name="connsiteX35" fmla="*/ 1219199 w 3930869"/>
              <a:gd name="connsiteY35" fmla="*/ 5108028 h 5797984"/>
              <a:gd name="connsiteX36" fmla="*/ 1345324 w 3930869"/>
              <a:gd name="connsiteY36" fmla="*/ 5087007 h 5797984"/>
              <a:gd name="connsiteX37" fmla="*/ 1566041 w 3930869"/>
              <a:gd name="connsiteY37" fmla="*/ 4614041 h 5797984"/>
              <a:gd name="connsiteX38" fmla="*/ 1671145 w 3930869"/>
              <a:gd name="connsiteY38" fmla="*/ 4172608 h 5797984"/>
              <a:gd name="connsiteX39" fmla="*/ 2049518 w 3930869"/>
              <a:gd name="connsiteY39" fmla="*/ 4078013 h 5797984"/>
              <a:gd name="connsiteX40" fmla="*/ 2165131 w 3930869"/>
              <a:gd name="connsiteY40" fmla="*/ 4529960 h 5797984"/>
              <a:gd name="connsiteX41" fmla="*/ 2207172 w 3930869"/>
              <a:gd name="connsiteY41" fmla="*/ 4950373 h 5797984"/>
              <a:gd name="connsiteX42" fmla="*/ 2259724 w 3930869"/>
              <a:gd name="connsiteY42" fmla="*/ 5108028 h 5797984"/>
              <a:gd name="connsiteX43" fmla="*/ 2312277 w 3930869"/>
              <a:gd name="connsiteY43" fmla="*/ 5360274 h 5797984"/>
              <a:gd name="connsiteX44" fmla="*/ 2427890 w 3930869"/>
              <a:gd name="connsiteY44" fmla="*/ 5528443 h 5797984"/>
              <a:gd name="connsiteX45" fmla="*/ 2532993 w 3930869"/>
              <a:gd name="connsiteY45" fmla="*/ 5559974 h 5797984"/>
              <a:gd name="connsiteX46" fmla="*/ 2680138 w 3930869"/>
              <a:gd name="connsiteY46" fmla="*/ 5528441 h 5797984"/>
              <a:gd name="connsiteX47" fmla="*/ 2669627 w 3930869"/>
              <a:gd name="connsiteY47" fmla="*/ 5423339 h 5797984"/>
              <a:gd name="connsiteX48" fmla="*/ 2659117 w 3930869"/>
              <a:gd name="connsiteY48" fmla="*/ 5423338 h 5797984"/>
              <a:gd name="connsiteX49" fmla="*/ 2690648 w 3930869"/>
              <a:gd name="connsiteY49" fmla="*/ 5044965 h 5797984"/>
              <a:gd name="connsiteX50" fmla="*/ 2690648 w 3930869"/>
              <a:gd name="connsiteY50" fmla="*/ 4740165 h 5797984"/>
              <a:gd name="connsiteX51" fmla="*/ 2858814 w 3930869"/>
              <a:gd name="connsiteY51" fmla="*/ 3983421 h 5797984"/>
              <a:gd name="connsiteX52" fmla="*/ 3153102 w 3930869"/>
              <a:gd name="connsiteY52" fmla="*/ 4277711 h 5797984"/>
              <a:gd name="connsiteX53" fmla="*/ 2911365 w 3930869"/>
              <a:gd name="connsiteY53" fmla="*/ 5234151 h 5797984"/>
              <a:gd name="connsiteX54" fmla="*/ 2953407 w 3930869"/>
              <a:gd name="connsiteY54" fmla="*/ 5675587 h 5797984"/>
              <a:gd name="connsiteX55" fmla="*/ 3069020 w 3930869"/>
              <a:gd name="connsiteY55" fmla="*/ 5770179 h 5797984"/>
              <a:gd name="connsiteX56" fmla="*/ 3289737 w 3930869"/>
              <a:gd name="connsiteY56" fmla="*/ 5780691 h 5797984"/>
              <a:gd name="connsiteX57" fmla="*/ 3468413 w 3930869"/>
              <a:gd name="connsiteY57" fmla="*/ 5717627 h 5797984"/>
              <a:gd name="connsiteX58" fmla="*/ 3605049 w 3930869"/>
              <a:gd name="connsiteY58" fmla="*/ 5644055 h 5797984"/>
              <a:gd name="connsiteX59" fmla="*/ 3762704 w 3930869"/>
              <a:gd name="connsiteY59" fmla="*/ 5454869 h 5797984"/>
              <a:gd name="connsiteX60" fmla="*/ 3878318 w 3930869"/>
              <a:gd name="connsiteY60" fmla="*/ 5150069 h 5797984"/>
              <a:gd name="connsiteX61" fmla="*/ 3930869 w 3930869"/>
              <a:gd name="connsiteY61" fmla="*/ 4487918 h 5797984"/>
              <a:gd name="connsiteX62" fmla="*/ 3920359 w 3930869"/>
              <a:gd name="connsiteY62" fmla="*/ 4172607 h 5797984"/>
              <a:gd name="connsiteX63" fmla="*/ 3647090 w 3930869"/>
              <a:gd name="connsiteY63" fmla="*/ 3857297 h 5797984"/>
              <a:gd name="connsiteX64" fmla="*/ 3436883 w 3930869"/>
              <a:gd name="connsiteY64" fmla="*/ 3037490 h 5797984"/>
              <a:gd name="connsiteX65" fmla="*/ 3258207 w 3930869"/>
              <a:gd name="connsiteY65" fmla="*/ 2543504 h 5797984"/>
              <a:gd name="connsiteX66" fmla="*/ 3069021 w 3930869"/>
              <a:gd name="connsiteY66" fmla="*/ 2291255 h 5797984"/>
              <a:gd name="connsiteX67" fmla="*/ 2890345 w 3930869"/>
              <a:gd name="connsiteY67" fmla="*/ 1923393 h 5797984"/>
              <a:gd name="connsiteX68" fmla="*/ 2743200 w 3930869"/>
              <a:gd name="connsiteY68" fmla="*/ 1681655 h 5797984"/>
              <a:gd name="connsiteX69" fmla="*/ 2806262 w 3930869"/>
              <a:gd name="connsiteY69" fmla="*/ 1282262 h 5797984"/>
              <a:gd name="connsiteX70" fmla="*/ 2869324 w 3930869"/>
              <a:gd name="connsiteY70" fmla="*/ 1187669 h 5797984"/>
              <a:gd name="connsiteX71" fmla="*/ 2837793 w 3930869"/>
              <a:gd name="connsiteY71" fmla="*/ 1534511 h 5797984"/>
              <a:gd name="connsiteX72" fmla="*/ 2995448 w 3930869"/>
              <a:gd name="connsiteY72" fmla="*/ 1996966 h 5797984"/>
              <a:gd name="connsiteX73" fmla="*/ 3541986 w 3930869"/>
              <a:gd name="connsiteY73" fmla="*/ 2017986 h 5797984"/>
              <a:gd name="connsiteX74" fmla="*/ 3647090 w 3930869"/>
              <a:gd name="connsiteY74" fmla="*/ 1828800 h 5797984"/>
              <a:gd name="connsiteX75" fmla="*/ 3415862 w 3930869"/>
              <a:gd name="connsiteY75" fmla="*/ 1597573 h 5797984"/>
              <a:gd name="connsiteX76" fmla="*/ 3636579 w 3930869"/>
              <a:gd name="connsiteY76" fmla="*/ 1219200 h 5797984"/>
              <a:gd name="connsiteX77" fmla="*/ 3573517 w 3930869"/>
              <a:gd name="connsiteY77" fmla="*/ 630621 h 5797984"/>
              <a:gd name="connsiteX78" fmla="*/ 3499945 w 3930869"/>
              <a:gd name="connsiteY78" fmla="*/ 515007 h 5797984"/>
              <a:gd name="connsiteX79" fmla="*/ 3048000 w 3930869"/>
              <a:gd name="connsiteY79" fmla="*/ 283780 h 5797984"/>
              <a:gd name="connsiteX80" fmla="*/ 2795752 w 3930869"/>
              <a:gd name="connsiteY80" fmla="*/ 231228 h 5797984"/>
              <a:gd name="connsiteX81" fmla="*/ 2585545 w 3930869"/>
              <a:gd name="connsiteY81" fmla="*/ 42042 h 5797984"/>
              <a:gd name="connsiteX82" fmla="*/ 2448910 w 3930869"/>
              <a:gd name="connsiteY82" fmla="*/ 31532 h 5797984"/>
              <a:gd name="connsiteX83" fmla="*/ 2301765 w 3930869"/>
              <a:gd name="connsiteY83" fmla="*/ 294290 h 5797984"/>
              <a:gd name="connsiteX84" fmla="*/ 2102069 w 3930869"/>
              <a:gd name="connsiteY84" fmla="*/ 493986 h 5797984"/>
              <a:gd name="connsiteX85" fmla="*/ 1807780 w 3930869"/>
              <a:gd name="connsiteY85" fmla="*/ 588580 h 5797984"/>
              <a:gd name="connsiteX86" fmla="*/ 1576552 w 3930869"/>
              <a:gd name="connsiteY86" fmla="*/ 620110 h 5797984"/>
              <a:gd name="connsiteX87" fmla="*/ 1387366 w 3930869"/>
              <a:gd name="connsiteY87" fmla="*/ 388883 h 5797984"/>
              <a:gd name="connsiteX88" fmla="*/ 1250731 w 3930869"/>
              <a:gd name="connsiteY88" fmla="*/ 73572 h 5797984"/>
              <a:gd name="connsiteX89" fmla="*/ 1103586 w 3930869"/>
              <a:gd name="connsiteY89" fmla="*/ 0 h 5797984"/>
              <a:gd name="connsiteX0" fmla="*/ 1103586 w 3930869"/>
              <a:gd name="connsiteY0" fmla="*/ 0 h 5797984"/>
              <a:gd name="connsiteX1" fmla="*/ 914400 w 3930869"/>
              <a:gd name="connsiteY1" fmla="*/ 388883 h 5797984"/>
              <a:gd name="connsiteX2" fmla="*/ 378372 w 3930869"/>
              <a:gd name="connsiteY2" fmla="*/ 536028 h 5797984"/>
              <a:gd name="connsiteX3" fmla="*/ 63062 w 3930869"/>
              <a:gd name="connsiteY3" fmla="*/ 819807 h 5797984"/>
              <a:gd name="connsiteX4" fmla="*/ 63062 w 3930869"/>
              <a:gd name="connsiteY4" fmla="*/ 1093076 h 5797984"/>
              <a:gd name="connsiteX5" fmla="*/ 273269 w 3930869"/>
              <a:gd name="connsiteY5" fmla="*/ 1492469 h 5797984"/>
              <a:gd name="connsiteX6" fmla="*/ 378373 w 3930869"/>
              <a:gd name="connsiteY6" fmla="*/ 1660634 h 5797984"/>
              <a:gd name="connsiteX7" fmla="*/ 409903 w 3930869"/>
              <a:gd name="connsiteY7" fmla="*/ 1870841 h 5797984"/>
              <a:gd name="connsiteX8" fmla="*/ 609600 w 3930869"/>
              <a:gd name="connsiteY8" fmla="*/ 1923394 h 5797984"/>
              <a:gd name="connsiteX9" fmla="*/ 798786 w 3930869"/>
              <a:gd name="connsiteY9" fmla="*/ 1671145 h 5797984"/>
              <a:gd name="connsiteX10" fmla="*/ 735724 w 3930869"/>
              <a:gd name="connsiteY10" fmla="*/ 1250731 h 5797984"/>
              <a:gd name="connsiteX11" fmla="*/ 651641 w 3930869"/>
              <a:gd name="connsiteY11" fmla="*/ 1051035 h 5797984"/>
              <a:gd name="connsiteX12" fmla="*/ 830317 w 3930869"/>
              <a:gd name="connsiteY12" fmla="*/ 1008993 h 5797984"/>
              <a:gd name="connsiteX13" fmla="*/ 998483 w 3930869"/>
              <a:gd name="connsiteY13" fmla="*/ 1481959 h 5797984"/>
              <a:gd name="connsiteX14" fmla="*/ 1030014 w 3930869"/>
              <a:gd name="connsiteY14" fmla="*/ 1891862 h 5797984"/>
              <a:gd name="connsiteX15" fmla="*/ 977462 w 3930869"/>
              <a:gd name="connsiteY15" fmla="*/ 2364828 h 5797984"/>
              <a:gd name="connsiteX16" fmla="*/ 399393 w 3930869"/>
              <a:gd name="connsiteY16" fmla="*/ 3499945 h 5797984"/>
              <a:gd name="connsiteX17" fmla="*/ 325821 w 3930869"/>
              <a:gd name="connsiteY17" fmla="*/ 3626070 h 5797984"/>
              <a:gd name="connsiteX18" fmla="*/ 336331 w 3930869"/>
              <a:gd name="connsiteY18" fmla="*/ 3710152 h 5797984"/>
              <a:gd name="connsiteX19" fmla="*/ 304800 w 3930869"/>
              <a:gd name="connsiteY19" fmla="*/ 3815255 h 5797984"/>
              <a:gd name="connsiteX20" fmla="*/ 241738 w 3930869"/>
              <a:gd name="connsiteY20" fmla="*/ 4025462 h 5797984"/>
              <a:gd name="connsiteX21" fmla="*/ 105104 w 3930869"/>
              <a:gd name="connsiteY21" fmla="*/ 4498427 h 5797984"/>
              <a:gd name="connsiteX22" fmla="*/ 0 w 3930869"/>
              <a:gd name="connsiteY22" fmla="*/ 4834759 h 5797984"/>
              <a:gd name="connsiteX23" fmla="*/ 31531 w 3930869"/>
              <a:gd name="connsiteY23" fmla="*/ 5097517 h 5797984"/>
              <a:gd name="connsiteX24" fmla="*/ 136635 w 3930869"/>
              <a:gd name="connsiteY24" fmla="*/ 5192110 h 5797984"/>
              <a:gd name="connsiteX25" fmla="*/ 199696 w 3930869"/>
              <a:gd name="connsiteY25" fmla="*/ 5255172 h 5797984"/>
              <a:gd name="connsiteX26" fmla="*/ 409904 w 3930869"/>
              <a:gd name="connsiteY26" fmla="*/ 5223643 h 5797984"/>
              <a:gd name="connsiteX27" fmla="*/ 515007 w 3930869"/>
              <a:gd name="connsiteY27" fmla="*/ 5318234 h 5797984"/>
              <a:gd name="connsiteX28" fmla="*/ 620110 w 3930869"/>
              <a:gd name="connsiteY28" fmla="*/ 5171090 h 5797984"/>
              <a:gd name="connsiteX29" fmla="*/ 693681 w 3930869"/>
              <a:gd name="connsiteY29" fmla="*/ 4929352 h 5797984"/>
              <a:gd name="connsiteX30" fmla="*/ 735724 w 3930869"/>
              <a:gd name="connsiteY30" fmla="*/ 4572000 h 5797984"/>
              <a:gd name="connsiteX31" fmla="*/ 882868 w 3930869"/>
              <a:gd name="connsiteY31" fmla="*/ 4014952 h 5797984"/>
              <a:gd name="connsiteX32" fmla="*/ 945931 w 3930869"/>
              <a:gd name="connsiteY32" fmla="*/ 4824249 h 5797984"/>
              <a:gd name="connsiteX33" fmla="*/ 966952 w 3930869"/>
              <a:gd name="connsiteY33" fmla="*/ 4981903 h 5797984"/>
              <a:gd name="connsiteX34" fmla="*/ 1082566 w 3930869"/>
              <a:gd name="connsiteY34" fmla="*/ 5108026 h 5797984"/>
              <a:gd name="connsiteX35" fmla="*/ 1219199 w 3930869"/>
              <a:gd name="connsiteY35" fmla="*/ 5108028 h 5797984"/>
              <a:gd name="connsiteX36" fmla="*/ 1345324 w 3930869"/>
              <a:gd name="connsiteY36" fmla="*/ 5087007 h 5797984"/>
              <a:gd name="connsiteX37" fmla="*/ 1566041 w 3930869"/>
              <a:gd name="connsiteY37" fmla="*/ 4614041 h 5797984"/>
              <a:gd name="connsiteX38" fmla="*/ 1671145 w 3930869"/>
              <a:gd name="connsiteY38" fmla="*/ 4172608 h 5797984"/>
              <a:gd name="connsiteX39" fmla="*/ 2049518 w 3930869"/>
              <a:gd name="connsiteY39" fmla="*/ 4078013 h 5797984"/>
              <a:gd name="connsiteX40" fmla="*/ 2165131 w 3930869"/>
              <a:gd name="connsiteY40" fmla="*/ 4529960 h 5797984"/>
              <a:gd name="connsiteX41" fmla="*/ 2207172 w 3930869"/>
              <a:gd name="connsiteY41" fmla="*/ 4950373 h 5797984"/>
              <a:gd name="connsiteX42" fmla="*/ 2259724 w 3930869"/>
              <a:gd name="connsiteY42" fmla="*/ 5108028 h 5797984"/>
              <a:gd name="connsiteX43" fmla="*/ 2312277 w 3930869"/>
              <a:gd name="connsiteY43" fmla="*/ 5360274 h 5797984"/>
              <a:gd name="connsiteX44" fmla="*/ 2427890 w 3930869"/>
              <a:gd name="connsiteY44" fmla="*/ 5528443 h 5797984"/>
              <a:gd name="connsiteX45" fmla="*/ 2532993 w 3930869"/>
              <a:gd name="connsiteY45" fmla="*/ 5559974 h 5797984"/>
              <a:gd name="connsiteX46" fmla="*/ 2680138 w 3930869"/>
              <a:gd name="connsiteY46" fmla="*/ 5528441 h 5797984"/>
              <a:gd name="connsiteX47" fmla="*/ 2669627 w 3930869"/>
              <a:gd name="connsiteY47" fmla="*/ 5423339 h 5797984"/>
              <a:gd name="connsiteX48" fmla="*/ 2659117 w 3930869"/>
              <a:gd name="connsiteY48" fmla="*/ 5423338 h 5797984"/>
              <a:gd name="connsiteX49" fmla="*/ 2690648 w 3930869"/>
              <a:gd name="connsiteY49" fmla="*/ 5044965 h 5797984"/>
              <a:gd name="connsiteX50" fmla="*/ 2690648 w 3930869"/>
              <a:gd name="connsiteY50" fmla="*/ 4740165 h 5797984"/>
              <a:gd name="connsiteX51" fmla="*/ 2858814 w 3930869"/>
              <a:gd name="connsiteY51" fmla="*/ 3983421 h 5797984"/>
              <a:gd name="connsiteX52" fmla="*/ 3153102 w 3930869"/>
              <a:gd name="connsiteY52" fmla="*/ 4277711 h 5797984"/>
              <a:gd name="connsiteX53" fmla="*/ 2911365 w 3930869"/>
              <a:gd name="connsiteY53" fmla="*/ 5234151 h 5797984"/>
              <a:gd name="connsiteX54" fmla="*/ 2953407 w 3930869"/>
              <a:gd name="connsiteY54" fmla="*/ 5675587 h 5797984"/>
              <a:gd name="connsiteX55" fmla="*/ 3069020 w 3930869"/>
              <a:gd name="connsiteY55" fmla="*/ 5770179 h 5797984"/>
              <a:gd name="connsiteX56" fmla="*/ 3289737 w 3930869"/>
              <a:gd name="connsiteY56" fmla="*/ 5780691 h 5797984"/>
              <a:gd name="connsiteX57" fmla="*/ 3468413 w 3930869"/>
              <a:gd name="connsiteY57" fmla="*/ 5717627 h 5797984"/>
              <a:gd name="connsiteX58" fmla="*/ 3605049 w 3930869"/>
              <a:gd name="connsiteY58" fmla="*/ 5644055 h 5797984"/>
              <a:gd name="connsiteX59" fmla="*/ 3762704 w 3930869"/>
              <a:gd name="connsiteY59" fmla="*/ 5454869 h 5797984"/>
              <a:gd name="connsiteX60" fmla="*/ 3878318 w 3930869"/>
              <a:gd name="connsiteY60" fmla="*/ 5150069 h 5797984"/>
              <a:gd name="connsiteX61" fmla="*/ 3930869 w 3930869"/>
              <a:gd name="connsiteY61" fmla="*/ 4487918 h 5797984"/>
              <a:gd name="connsiteX62" fmla="*/ 3920359 w 3930869"/>
              <a:gd name="connsiteY62" fmla="*/ 4172607 h 5797984"/>
              <a:gd name="connsiteX63" fmla="*/ 3647090 w 3930869"/>
              <a:gd name="connsiteY63" fmla="*/ 3857297 h 5797984"/>
              <a:gd name="connsiteX64" fmla="*/ 3436883 w 3930869"/>
              <a:gd name="connsiteY64" fmla="*/ 3037490 h 5797984"/>
              <a:gd name="connsiteX65" fmla="*/ 3258207 w 3930869"/>
              <a:gd name="connsiteY65" fmla="*/ 2543504 h 5797984"/>
              <a:gd name="connsiteX66" fmla="*/ 3069021 w 3930869"/>
              <a:gd name="connsiteY66" fmla="*/ 2291255 h 5797984"/>
              <a:gd name="connsiteX67" fmla="*/ 2890345 w 3930869"/>
              <a:gd name="connsiteY67" fmla="*/ 1923393 h 5797984"/>
              <a:gd name="connsiteX68" fmla="*/ 2743200 w 3930869"/>
              <a:gd name="connsiteY68" fmla="*/ 1681655 h 5797984"/>
              <a:gd name="connsiteX69" fmla="*/ 2806262 w 3930869"/>
              <a:gd name="connsiteY69" fmla="*/ 1282262 h 5797984"/>
              <a:gd name="connsiteX70" fmla="*/ 2869324 w 3930869"/>
              <a:gd name="connsiteY70" fmla="*/ 1187669 h 5797984"/>
              <a:gd name="connsiteX71" fmla="*/ 2837793 w 3930869"/>
              <a:gd name="connsiteY71" fmla="*/ 1534511 h 5797984"/>
              <a:gd name="connsiteX72" fmla="*/ 2995448 w 3930869"/>
              <a:gd name="connsiteY72" fmla="*/ 1996966 h 5797984"/>
              <a:gd name="connsiteX73" fmla="*/ 3541986 w 3930869"/>
              <a:gd name="connsiteY73" fmla="*/ 2017986 h 5797984"/>
              <a:gd name="connsiteX74" fmla="*/ 3647090 w 3930869"/>
              <a:gd name="connsiteY74" fmla="*/ 1828800 h 5797984"/>
              <a:gd name="connsiteX75" fmla="*/ 3415862 w 3930869"/>
              <a:gd name="connsiteY75" fmla="*/ 1597573 h 5797984"/>
              <a:gd name="connsiteX76" fmla="*/ 3636579 w 3930869"/>
              <a:gd name="connsiteY76" fmla="*/ 1219200 h 5797984"/>
              <a:gd name="connsiteX77" fmla="*/ 3573517 w 3930869"/>
              <a:gd name="connsiteY77" fmla="*/ 630621 h 5797984"/>
              <a:gd name="connsiteX78" fmla="*/ 3499945 w 3930869"/>
              <a:gd name="connsiteY78" fmla="*/ 515007 h 5797984"/>
              <a:gd name="connsiteX79" fmla="*/ 3048000 w 3930869"/>
              <a:gd name="connsiteY79" fmla="*/ 283780 h 5797984"/>
              <a:gd name="connsiteX80" fmla="*/ 2795752 w 3930869"/>
              <a:gd name="connsiteY80" fmla="*/ 231228 h 5797984"/>
              <a:gd name="connsiteX81" fmla="*/ 2585545 w 3930869"/>
              <a:gd name="connsiteY81" fmla="*/ 42042 h 5797984"/>
              <a:gd name="connsiteX82" fmla="*/ 2448910 w 3930869"/>
              <a:gd name="connsiteY82" fmla="*/ 31532 h 5797984"/>
              <a:gd name="connsiteX83" fmla="*/ 2301765 w 3930869"/>
              <a:gd name="connsiteY83" fmla="*/ 294290 h 5797984"/>
              <a:gd name="connsiteX84" fmla="*/ 2102069 w 3930869"/>
              <a:gd name="connsiteY84" fmla="*/ 493986 h 5797984"/>
              <a:gd name="connsiteX85" fmla="*/ 1807780 w 3930869"/>
              <a:gd name="connsiteY85" fmla="*/ 588580 h 5797984"/>
              <a:gd name="connsiteX86" fmla="*/ 1576552 w 3930869"/>
              <a:gd name="connsiteY86" fmla="*/ 620110 h 5797984"/>
              <a:gd name="connsiteX87" fmla="*/ 1387366 w 3930869"/>
              <a:gd name="connsiteY87" fmla="*/ 388883 h 5797984"/>
              <a:gd name="connsiteX88" fmla="*/ 1250731 w 3930869"/>
              <a:gd name="connsiteY88" fmla="*/ 73572 h 5797984"/>
              <a:gd name="connsiteX89" fmla="*/ 1103586 w 3930869"/>
              <a:gd name="connsiteY89" fmla="*/ 0 h 5797984"/>
              <a:gd name="connsiteX0" fmla="*/ 1103586 w 3930869"/>
              <a:gd name="connsiteY0" fmla="*/ 0 h 5797984"/>
              <a:gd name="connsiteX1" fmla="*/ 914400 w 3930869"/>
              <a:gd name="connsiteY1" fmla="*/ 388883 h 5797984"/>
              <a:gd name="connsiteX2" fmla="*/ 378372 w 3930869"/>
              <a:gd name="connsiteY2" fmla="*/ 536028 h 5797984"/>
              <a:gd name="connsiteX3" fmla="*/ 63062 w 3930869"/>
              <a:gd name="connsiteY3" fmla="*/ 819807 h 5797984"/>
              <a:gd name="connsiteX4" fmla="*/ 63062 w 3930869"/>
              <a:gd name="connsiteY4" fmla="*/ 1093076 h 5797984"/>
              <a:gd name="connsiteX5" fmla="*/ 273269 w 3930869"/>
              <a:gd name="connsiteY5" fmla="*/ 1492469 h 5797984"/>
              <a:gd name="connsiteX6" fmla="*/ 378373 w 3930869"/>
              <a:gd name="connsiteY6" fmla="*/ 1660634 h 5797984"/>
              <a:gd name="connsiteX7" fmla="*/ 409903 w 3930869"/>
              <a:gd name="connsiteY7" fmla="*/ 1870841 h 5797984"/>
              <a:gd name="connsiteX8" fmla="*/ 609600 w 3930869"/>
              <a:gd name="connsiteY8" fmla="*/ 1923394 h 5797984"/>
              <a:gd name="connsiteX9" fmla="*/ 798786 w 3930869"/>
              <a:gd name="connsiteY9" fmla="*/ 1671145 h 5797984"/>
              <a:gd name="connsiteX10" fmla="*/ 735724 w 3930869"/>
              <a:gd name="connsiteY10" fmla="*/ 1250731 h 5797984"/>
              <a:gd name="connsiteX11" fmla="*/ 651641 w 3930869"/>
              <a:gd name="connsiteY11" fmla="*/ 1051035 h 5797984"/>
              <a:gd name="connsiteX12" fmla="*/ 830317 w 3930869"/>
              <a:gd name="connsiteY12" fmla="*/ 1008993 h 5797984"/>
              <a:gd name="connsiteX13" fmla="*/ 998483 w 3930869"/>
              <a:gd name="connsiteY13" fmla="*/ 1481959 h 5797984"/>
              <a:gd name="connsiteX14" fmla="*/ 1030014 w 3930869"/>
              <a:gd name="connsiteY14" fmla="*/ 1891862 h 5797984"/>
              <a:gd name="connsiteX15" fmla="*/ 977462 w 3930869"/>
              <a:gd name="connsiteY15" fmla="*/ 2364828 h 5797984"/>
              <a:gd name="connsiteX16" fmla="*/ 399393 w 3930869"/>
              <a:gd name="connsiteY16" fmla="*/ 3499945 h 5797984"/>
              <a:gd name="connsiteX17" fmla="*/ 325821 w 3930869"/>
              <a:gd name="connsiteY17" fmla="*/ 3626070 h 5797984"/>
              <a:gd name="connsiteX18" fmla="*/ 336331 w 3930869"/>
              <a:gd name="connsiteY18" fmla="*/ 3710152 h 5797984"/>
              <a:gd name="connsiteX19" fmla="*/ 304800 w 3930869"/>
              <a:gd name="connsiteY19" fmla="*/ 3815255 h 5797984"/>
              <a:gd name="connsiteX20" fmla="*/ 241738 w 3930869"/>
              <a:gd name="connsiteY20" fmla="*/ 4025462 h 5797984"/>
              <a:gd name="connsiteX21" fmla="*/ 105104 w 3930869"/>
              <a:gd name="connsiteY21" fmla="*/ 4498427 h 5797984"/>
              <a:gd name="connsiteX22" fmla="*/ 0 w 3930869"/>
              <a:gd name="connsiteY22" fmla="*/ 4834759 h 5797984"/>
              <a:gd name="connsiteX23" fmla="*/ 31531 w 3930869"/>
              <a:gd name="connsiteY23" fmla="*/ 5097517 h 5797984"/>
              <a:gd name="connsiteX24" fmla="*/ 136635 w 3930869"/>
              <a:gd name="connsiteY24" fmla="*/ 5192110 h 5797984"/>
              <a:gd name="connsiteX25" fmla="*/ 199696 w 3930869"/>
              <a:gd name="connsiteY25" fmla="*/ 5255172 h 5797984"/>
              <a:gd name="connsiteX26" fmla="*/ 409904 w 3930869"/>
              <a:gd name="connsiteY26" fmla="*/ 5223643 h 5797984"/>
              <a:gd name="connsiteX27" fmla="*/ 515007 w 3930869"/>
              <a:gd name="connsiteY27" fmla="*/ 5213131 h 5797984"/>
              <a:gd name="connsiteX28" fmla="*/ 620110 w 3930869"/>
              <a:gd name="connsiteY28" fmla="*/ 5171090 h 5797984"/>
              <a:gd name="connsiteX29" fmla="*/ 693681 w 3930869"/>
              <a:gd name="connsiteY29" fmla="*/ 4929352 h 5797984"/>
              <a:gd name="connsiteX30" fmla="*/ 735724 w 3930869"/>
              <a:gd name="connsiteY30" fmla="*/ 4572000 h 5797984"/>
              <a:gd name="connsiteX31" fmla="*/ 882868 w 3930869"/>
              <a:gd name="connsiteY31" fmla="*/ 4014952 h 5797984"/>
              <a:gd name="connsiteX32" fmla="*/ 945931 w 3930869"/>
              <a:gd name="connsiteY32" fmla="*/ 4824249 h 5797984"/>
              <a:gd name="connsiteX33" fmla="*/ 966952 w 3930869"/>
              <a:gd name="connsiteY33" fmla="*/ 4981903 h 5797984"/>
              <a:gd name="connsiteX34" fmla="*/ 1082566 w 3930869"/>
              <a:gd name="connsiteY34" fmla="*/ 5108026 h 5797984"/>
              <a:gd name="connsiteX35" fmla="*/ 1219199 w 3930869"/>
              <a:gd name="connsiteY35" fmla="*/ 5108028 h 5797984"/>
              <a:gd name="connsiteX36" fmla="*/ 1345324 w 3930869"/>
              <a:gd name="connsiteY36" fmla="*/ 5087007 h 5797984"/>
              <a:gd name="connsiteX37" fmla="*/ 1566041 w 3930869"/>
              <a:gd name="connsiteY37" fmla="*/ 4614041 h 5797984"/>
              <a:gd name="connsiteX38" fmla="*/ 1671145 w 3930869"/>
              <a:gd name="connsiteY38" fmla="*/ 4172608 h 5797984"/>
              <a:gd name="connsiteX39" fmla="*/ 2049518 w 3930869"/>
              <a:gd name="connsiteY39" fmla="*/ 4078013 h 5797984"/>
              <a:gd name="connsiteX40" fmla="*/ 2165131 w 3930869"/>
              <a:gd name="connsiteY40" fmla="*/ 4529960 h 5797984"/>
              <a:gd name="connsiteX41" fmla="*/ 2207172 w 3930869"/>
              <a:gd name="connsiteY41" fmla="*/ 4950373 h 5797984"/>
              <a:gd name="connsiteX42" fmla="*/ 2259724 w 3930869"/>
              <a:gd name="connsiteY42" fmla="*/ 5108028 h 5797984"/>
              <a:gd name="connsiteX43" fmla="*/ 2312277 w 3930869"/>
              <a:gd name="connsiteY43" fmla="*/ 5360274 h 5797984"/>
              <a:gd name="connsiteX44" fmla="*/ 2427890 w 3930869"/>
              <a:gd name="connsiteY44" fmla="*/ 5528443 h 5797984"/>
              <a:gd name="connsiteX45" fmla="*/ 2532993 w 3930869"/>
              <a:gd name="connsiteY45" fmla="*/ 5559974 h 5797984"/>
              <a:gd name="connsiteX46" fmla="*/ 2680138 w 3930869"/>
              <a:gd name="connsiteY46" fmla="*/ 5528441 h 5797984"/>
              <a:gd name="connsiteX47" fmla="*/ 2669627 w 3930869"/>
              <a:gd name="connsiteY47" fmla="*/ 5423339 h 5797984"/>
              <a:gd name="connsiteX48" fmla="*/ 2659117 w 3930869"/>
              <a:gd name="connsiteY48" fmla="*/ 5423338 h 5797984"/>
              <a:gd name="connsiteX49" fmla="*/ 2690648 w 3930869"/>
              <a:gd name="connsiteY49" fmla="*/ 5044965 h 5797984"/>
              <a:gd name="connsiteX50" fmla="*/ 2690648 w 3930869"/>
              <a:gd name="connsiteY50" fmla="*/ 4740165 h 5797984"/>
              <a:gd name="connsiteX51" fmla="*/ 2858814 w 3930869"/>
              <a:gd name="connsiteY51" fmla="*/ 3983421 h 5797984"/>
              <a:gd name="connsiteX52" fmla="*/ 3153102 w 3930869"/>
              <a:gd name="connsiteY52" fmla="*/ 4277711 h 5797984"/>
              <a:gd name="connsiteX53" fmla="*/ 2911365 w 3930869"/>
              <a:gd name="connsiteY53" fmla="*/ 5234151 h 5797984"/>
              <a:gd name="connsiteX54" fmla="*/ 2953407 w 3930869"/>
              <a:gd name="connsiteY54" fmla="*/ 5675587 h 5797984"/>
              <a:gd name="connsiteX55" fmla="*/ 3069020 w 3930869"/>
              <a:gd name="connsiteY55" fmla="*/ 5770179 h 5797984"/>
              <a:gd name="connsiteX56" fmla="*/ 3289737 w 3930869"/>
              <a:gd name="connsiteY56" fmla="*/ 5780691 h 5797984"/>
              <a:gd name="connsiteX57" fmla="*/ 3468413 w 3930869"/>
              <a:gd name="connsiteY57" fmla="*/ 5717627 h 5797984"/>
              <a:gd name="connsiteX58" fmla="*/ 3605049 w 3930869"/>
              <a:gd name="connsiteY58" fmla="*/ 5644055 h 5797984"/>
              <a:gd name="connsiteX59" fmla="*/ 3762704 w 3930869"/>
              <a:gd name="connsiteY59" fmla="*/ 5454869 h 5797984"/>
              <a:gd name="connsiteX60" fmla="*/ 3878318 w 3930869"/>
              <a:gd name="connsiteY60" fmla="*/ 5150069 h 5797984"/>
              <a:gd name="connsiteX61" fmla="*/ 3930869 w 3930869"/>
              <a:gd name="connsiteY61" fmla="*/ 4487918 h 5797984"/>
              <a:gd name="connsiteX62" fmla="*/ 3920359 w 3930869"/>
              <a:gd name="connsiteY62" fmla="*/ 4172607 h 5797984"/>
              <a:gd name="connsiteX63" fmla="*/ 3647090 w 3930869"/>
              <a:gd name="connsiteY63" fmla="*/ 3857297 h 5797984"/>
              <a:gd name="connsiteX64" fmla="*/ 3436883 w 3930869"/>
              <a:gd name="connsiteY64" fmla="*/ 3037490 h 5797984"/>
              <a:gd name="connsiteX65" fmla="*/ 3258207 w 3930869"/>
              <a:gd name="connsiteY65" fmla="*/ 2543504 h 5797984"/>
              <a:gd name="connsiteX66" fmla="*/ 3069021 w 3930869"/>
              <a:gd name="connsiteY66" fmla="*/ 2291255 h 5797984"/>
              <a:gd name="connsiteX67" fmla="*/ 2890345 w 3930869"/>
              <a:gd name="connsiteY67" fmla="*/ 1923393 h 5797984"/>
              <a:gd name="connsiteX68" fmla="*/ 2743200 w 3930869"/>
              <a:gd name="connsiteY68" fmla="*/ 1681655 h 5797984"/>
              <a:gd name="connsiteX69" fmla="*/ 2806262 w 3930869"/>
              <a:gd name="connsiteY69" fmla="*/ 1282262 h 5797984"/>
              <a:gd name="connsiteX70" fmla="*/ 2869324 w 3930869"/>
              <a:gd name="connsiteY70" fmla="*/ 1187669 h 5797984"/>
              <a:gd name="connsiteX71" fmla="*/ 2837793 w 3930869"/>
              <a:gd name="connsiteY71" fmla="*/ 1534511 h 5797984"/>
              <a:gd name="connsiteX72" fmla="*/ 2995448 w 3930869"/>
              <a:gd name="connsiteY72" fmla="*/ 1996966 h 5797984"/>
              <a:gd name="connsiteX73" fmla="*/ 3541986 w 3930869"/>
              <a:gd name="connsiteY73" fmla="*/ 2017986 h 5797984"/>
              <a:gd name="connsiteX74" fmla="*/ 3647090 w 3930869"/>
              <a:gd name="connsiteY74" fmla="*/ 1828800 h 5797984"/>
              <a:gd name="connsiteX75" fmla="*/ 3415862 w 3930869"/>
              <a:gd name="connsiteY75" fmla="*/ 1597573 h 5797984"/>
              <a:gd name="connsiteX76" fmla="*/ 3636579 w 3930869"/>
              <a:gd name="connsiteY76" fmla="*/ 1219200 h 5797984"/>
              <a:gd name="connsiteX77" fmla="*/ 3573517 w 3930869"/>
              <a:gd name="connsiteY77" fmla="*/ 630621 h 5797984"/>
              <a:gd name="connsiteX78" fmla="*/ 3499945 w 3930869"/>
              <a:gd name="connsiteY78" fmla="*/ 515007 h 5797984"/>
              <a:gd name="connsiteX79" fmla="*/ 3048000 w 3930869"/>
              <a:gd name="connsiteY79" fmla="*/ 283780 h 5797984"/>
              <a:gd name="connsiteX80" fmla="*/ 2795752 w 3930869"/>
              <a:gd name="connsiteY80" fmla="*/ 231228 h 5797984"/>
              <a:gd name="connsiteX81" fmla="*/ 2585545 w 3930869"/>
              <a:gd name="connsiteY81" fmla="*/ 42042 h 5797984"/>
              <a:gd name="connsiteX82" fmla="*/ 2448910 w 3930869"/>
              <a:gd name="connsiteY82" fmla="*/ 31532 h 5797984"/>
              <a:gd name="connsiteX83" fmla="*/ 2301765 w 3930869"/>
              <a:gd name="connsiteY83" fmla="*/ 294290 h 5797984"/>
              <a:gd name="connsiteX84" fmla="*/ 2102069 w 3930869"/>
              <a:gd name="connsiteY84" fmla="*/ 493986 h 5797984"/>
              <a:gd name="connsiteX85" fmla="*/ 1807780 w 3930869"/>
              <a:gd name="connsiteY85" fmla="*/ 588580 h 5797984"/>
              <a:gd name="connsiteX86" fmla="*/ 1576552 w 3930869"/>
              <a:gd name="connsiteY86" fmla="*/ 620110 h 5797984"/>
              <a:gd name="connsiteX87" fmla="*/ 1387366 w 3930869"/>
              <a:gd name="connsiteY87" fmla="*/ 388883 h 5797984"/>
              <a:gd name="connsiteX88" fmla="*/ 1250731 w 3930869"/>
              <a:gd name="connsiteY88" fmla="*/ 73572 h 5797984"/>
              <a:gd name="connsiteX89" fmla="*/ 1103586 w 3930869"/>
              <a:gd name="connsiteY89" fmla="*/ 0 h 5797984"/>
              <a:gd name="connsiteX0" fmla="*/ 1103586 w 3930869"/>
              <a:gd name="connsiteY0" fmla="*/ 0 h 5797984"/>
              <a:gd name="connsiteX1" fmla="*/ 914400 w 3930869"/>
              <a:gd name="connsiteY1" fmla="*/ 388883 h 5797984"/>
              <a:gd name="connsiteX2" fmla="*/ 378372 w 3930869"/>
              <a:gd name="connsiteY2" fmla="*/ 536028 h 5797984"/>
              <a:gd name="connsiteX3" fmla="*/ 63062 w 3930869"/>
              <a:gd name="connsiteY3" fmla="*/ 819807 h 5797984"/>
              <a:gd name="connsiteX4" fmla="*/ 63062 w 3930869"/>
              <a:gd name="connsiteY4" fmla="*/ 1093076 h 5797984"/>
              <a:gd name="connsiteX5" fmla="*/ 273269 w 3930869"/>
              <a:gd name="connsiteY5" fmla="*/ 1492469 h 5797984"/>
              <a:gd name="connsiteX6" fmla="*/ 378373 w 3930869"/>
              <a:gd name="connsiteY6" fmla="*/ 1660634 h 5797984"/>
              <a:gd name="connsiteX7" fmla="*/ 409903 w 3930869"/>
              <a:gd name="connsiteY7" fmla="*/ 1870841 h 5797984"/>
              <a:gd name="connsiteX8" fmla="*/ 609600 w 3930869"/>
              <a:gd name="connsiteY8" fmla="*/ 1923394 h 5797984"/>
              <a:gd name="connsiteX9" fmla="*/ 798786 w 3930869"/>
              <a:gd name="connsiteY9" fmla="*/ 1671145 h 5797984"/>
              <a:gd name="connsiteX10" fmla="*/ 735724 w 3930869"/>
              <a:gd name="connsiteY10" fmla="*/ 1250731 h 5797984"/>
              <a:gd name="connsiteX11" fmla="*/ 651641 w 3930869"/>
              <a:gd name="connsiteY11" fmla="*/ 1051035 h 5797984"/>
              <a:gd name="connsiteX12" fmla="*/ 830317 w 3930869"/>
              <a:gd name="connsiteY12" fmla="*/ 1008993 h 5797984"/>
              <a:gd name="connsiteX13" fmla="*/ 998483 w 3930869"/>
              <a:gd name="connsiteY13" fmla="*/ 1481959 h 5797984"/>
              <a:gd name="connsiteX14" fmla="*/ 1030014 w 3930869"/>
              <a:gd name="connsiteY14" fmla="*/ 1891862 h 5797984"/>
              <a:gd name="connsiteX15" fmla="*/ 977462 w 3930869"/>
              <a:gd name="connsiteY15" fmla="*/ 2364828 h 5797984"/>
              <a:gd name="connsiteX16" fmla="*/ 399393 w 3930869"/>
              <a:gd name="connsiteY16" fmla="*/ 3499945 h 5797984"/>
              <a:gd name="connsiteX17" fmla="*/ 325821 w 3930869"/>
              <a:gd name="connsiteY17" fmla="*/ 3626070 h 5797984"/>
              <a:gd name="connsiteX18" fmla="*/ 336331 w 3930869"/>
              <a:gd name="connsiteY18" fmla="*/ 3710152 h 5797984"/>
              <a:gd name="connsiteX19" fmla="*/ 304800 w 3930869"/>
              <a:gd name="connsiteY19" fmla="*/ 3815255 h 5797984"/>
              <a:gd name="connsiteX20" fmla="*/ 241738 w 3930869"/>
              <a:gd name="connsiteY20" fmla="*/ 4025462 h 5797984"/>
              <a:gd name="connsiteX21" fmla="*/ 105104 w 3930869"/>
              <a:gd name="connsiteY21" fmla="*/ 4498427 h 5797984"/>
              <a:gd name="connsiteX22" fmla="*/ 0 w 3930869"/>
              <a:gd name="connsiteY22" fmla="*/ 4834759 h 5797984"/>
              <a:gd name="connsiteX23" fmla="*/ 31531 w 3930869"/>
              <a:gd name="connsiteY23" fmla="*/ 5097517 h 5797984"/>
              <a:gd name="connsiteX24" fmla="*/ 136635 w 3930869"/>
              <a:gd name="connsiteY24" fmla="*/ 5192110 h 5797984"/>
              <a:gd name="connsiteX25" fmla="*/ 199696 w 3930869"/>
              <a:gd name="connsiteY25" fmla="*/ 5255172 h 5797984"/>
              <a:gd name="connsiteX26" fmla="*/ 409904 w 3930869"/>
              <a:gd name="connsiteY26" fmla="*/ 5223643 h 5797984"/>
              <a:gd name="connsiteX27" fmla="*/ 515007 w 3930869"/>
              <a:gd name="connsiteY27" fmla="*/ 5213131 h 5797984"/>
              <a:gd name="connsiteX28" fmla="*/ 620110 w 3930869"/>
              <a:gd name="connsiteY28" fmla="*/ 5171090 h 5797984"/>
              <a:gd name="connsiteX29" fmla="*/ 693681 w 3930869"/>
              <a:gd name="connsiteY29" fmla="*/ 4929352 h 5797984"/>
              <a:gd name="connsiteX30" fmla="*/ 735724 w 3930869"/>
              <a:gd name="connsiteY30" fmla="*/ 4572000 h 5797984"/>
              <a:gd name="connsiteX31" fmla="*/ 882868 w 3930869"/>
              <a:gd name="connsiteY31" fmla="*/ 4014952 h 5797984"/>
              <a:gd name="connsiteX32" fmla="*/ 945931 w 3930869"/>
              <a:gd name="connsiteY32" fmla="*/ 4824249 h 5797984"/>
              <a:gd name="connsiteX33" fmla="*/ 966952 w 3930869"/>
              <a:gd name="connsiteY33" fmla="*/ 4981903 h 5797984"/>
              <a:gd name="connsiteX34" fmla="*/ 1082566 w 3930869"/>
              <a:gd name="connsiteY34" fmla="*/ 5108026 h 5797984"/>
              <a:gd name="connsiteX35" fmla="*/ 1219199 w 3930869"/>
              <a:gd name="connsiteY35" fmla="*/ 5108028 h 5797984"/>
              <a:gd name="connsiteX36" fmla="*/ 1345324 w 3930869"/>
              <a:gd name="connsiteY36" fmla="*/ 5087007 h 5797984"/>
              <a:gd name="connsiteX37" fmla="*/ 1566041 w 3930869"/>
              <a:gd name="connsiteY37" fmla="*/ 4614041 h 5797984"/>
              <a:gd name="connsiteX38" fmla="*/ 1671145 w 3930869"/>
              <a:gd name="connsiteY38" fmla="*/ 4172608 h 5797984"/>
              <a:gd name="connsiteX39" fmla="*/ 2049518 w 3930869"/>
              <a:gd name="connsiteY39" fmla="*/ 4078013 h 5797984"/>
              <a:gd name="connsiteX40" fmla="*/ 2165131 w 3930869"/>
              <a:gd name="connsiteY40" fmla="*/ 4529960 h 5797984"/>
              <a:gd name="connsiteX41" fmla="*/ 2207172 w 3930869"/>
              <a:gd name="connsiteY41" fmla="*/ 4950373 h 5797984"/>
              <a:gd name="connsiteX42" fmla="*/ 2259724 w 3930869"/>
              <a:gd name="connsiteY42" fmla="*/ 5108028 h 5797984"/>
              <a:gd name="connsiteX43" fmla="*/ 2312277 w 3930869"/>
              <a:gd name="connsiteY43" fmla="*/ 5360274 h 5797984"/>
              <a:gd name="connsiteX44" fmla="*/ 2427890 w 3930869"/>
              <a:gd name="connsiteY44" fmla="*/ 5528443 h 5797984"/>
              <a:gd name="connsiteX45" fmla="*/ 2532993 w 3930869"/>
              <a:gd name="connsiteY45" fmla="*/ 5559974 h 5797984"/>
              <a:gd name="connsiteX46" fmla="*/ 2680138 w 3930869"/>
              <a:gd name="connsiteY46" fmla="*/ 5528441 h 5797984"/>
              <a:gd name="connsiteX47" fmla="*/ 2669627 w 3930869"/>
              <a:gd name="connsiteY47" fmla="*/ 5423339 h 5797984"/>
              <a:gd name="connsiteX48" fmla="*/ 2659117 w 3930869"/>
              <a:gd name="connsiteY48" fmla="*/ 5423338 h 5797984"/>
              <a:gd name="connsiteX49" fmla="*/ 2690648 w 3930869"/>
              <a:gd name="connsiteY49" fmla="*/ 5044965 h 5797984"/>
              <a:gd name="connsiteX50" fmla="*/ 2690648 w 3930869"/>
              <a:gd name="connsiteY50" fmla="*/ 4740165 h 5797984"/>
              <a:gd name="connsiteX51" fmla="*/ 2858814 w 3930869"/>
              <a:gd name="connsiteY51" fmla="*/ 3983421 h 5797984"/>
              <a:gd name="connsiteX52" fmla="*/ 3153102 w 3930869"/>
              <a:gd name="connsiteY52" fmla="*/ 4277711 h 5797984"/>
              <a:gd name="connsiteX53" fmla="*/ 2911365 w 3930869"/>
              <a:gd name="connsiteY53" fmla="*/ 5234151 h 5797984"/>
              <a:gd name="connsiteX54" fmla="*/ 2953407 w 3930869"/>
              <a:gd name="connsiteY54" fmla="*/ 5675587 h 5797984"/>
              <a:gd name="connsiteX55" fmla="*/ 3132082 w 3930869"/>
              <a:gd name="connsiteY55" fmla="*/ 5633544 h 5797984"/>
              <a:gd name="connsiteX56" fmla="*/ 3289737 w 3930869"/>
              <a:gd name="connsiteY56" fmla="*/ 5780691 h 5797984"/>
              <a:gd name="connsiteX57" fmla="*/ 3468413 w 3930869"/>
              <a:gd name="connsiteY57" fmla="*/ 5717627 h 5797984"/>
              <a:gd name="connsiteX58" fmla="*/ 3605049 w 3930869"/>
              <a:gd name="connsiteY58" fmla="*/ 5644055 h 5797984"/>
              <a:gd name="connsiteX59" fmla="*/ 3762704 w 3930869"/>
              <a:gd name="connsiteY59" fmla="*/ 5454869 h 5797984"/>
              <a:gd name="connsiteX60" fmla="*/ 3878318 w 3930869"/>
              <a:gd name="connsiteY60" fmla="*/ 5150069 h 5797984"/>
              <a:gd name="connsiteX61" fmla="*/ 3930869 w 3930869"/>
              <a:gd name="connsiteY61" fmla="*/ 4487918 h 5797984"/>
              <a:gd name="connsiteX62" fmla="*/ 3920359 w 3930869"/>
              <a:gd name="connsiteY62" fmla="*/ 4172607 h 5797984"/>
              <a:gd name="connsiteX63" fmla="*/ 3647090 w 3930869"/>
              <a:gd name="connsiteY63" fmla="*/ 3857297 h 5797984"/>
              <a:gd name="connsiteX64" fmla="*/ 3436883 w 3930869"/>
              <a:gd name="connsiteY64" fmla="*/ 3037490 h 5797984"/>
              <a:gd name="connsiteX65" fmla="*/ 3258207 w 3930869"/>
              <a:gd name="connsiteY65" fmla="*/ 2543504 h 5797984"/>
              <a:gd name="connsiteX66" fmla="*/ 3069021 w 3930869"/>
              <a:gd name="connsiteY66" fmla="*/ 2291255 h 5797984"/>
              <a:gd name="connsiteX67" fmla="*/ 2890345 w 3930869"/>
              <a:gd name="connsiteY67" fmla="*/ 1923393 h 5797984"/>
              <a:gd name="connsiteX68" fmla="*/ 2743200 w 3930869"/>
              <a:gd name="connsiteY68" fmla="*/ 1681655 h 5797984"/>
              <a:gd name="connsiteX69" fmla="*/ 2806262 w 3930869"/>
              <a:gd name="connsiteY69" fmla="*/ 1282262 h 5797984"/>
              <a:gd name="connsiteX70" fmla="*/ 2869324 w 3930869"/>
              <a:gd name="connsiteY70" fmla="*/ 1187669 h 5797984"/>
              <a:gd name="connsiteX71" fmla="*/ 2837793 w 3930869"/>
              <a:gd name="connsiteY71" fmla="*/ 1534511 h 5797984"/>
              <a:gd name="connsiteX72" fmla="*/ 2995448 w 3930869"/>
              <a:gd name="connsiteY72" fmla="*/ 1996966 h 5797984"/>
              <a:gd name="connsiteX73" fmla="*/ 3541986 w 3930869"/>
              <a:gd name="connsiteY73" fmla="*/ 2017986 h 5797984"/>
              <a:gd name="connsiteX74" fmla="*/ 3647090 w 3930869"/>
              <a:gd name="connsiteY74" fmla="*/ 1828800 h 5797984"/>
              <a:gd name="connsiteX75" fmla="*/ 3415862 w 3930869"/>
              <a:gd name="connsiteY75" fmla="*/ 1597573 h 5797984"/>
              <a:gd name="connsiteX76" fmla="*/ 3636579 w 3930869"/>
              <a:gd name="connsiteY76" fmla="*/ 1219200 h 5797984"/>
              <a:gd name="connsiteX77" fmla="*/ 3573517 w 3930869"/>
              <a:gd name="connsiteY77" fmla="*/ 630621 h 5797984"/>
              <a:gd name="connsiteX78" fmla="*/ 3499945 w 3930869"/>
              <a:gd name="connsiteY78" fmla="*/ 515007 h 5797984"/>
              <a:gd name="connsiteX79" fmla="*/ 3048000 w 3930869"/>
              <a:gd name="connsiteY79" fmla="*/ 283780 h 5797984"/>
              <a:gd name="connsiteX80" fmla="*/ 2795752 w 3930869"/>
              <a:gd name="connsiteY80" fmla="*/ 231228 h 5797984"/>
              <a:gd name="connsiteX81" fmla="*/ 2585545 w 3930869"/>
              <a:gd name="connsiteY81" fmla="*/ 42042 h 5797984"/>
              <a:gd name="connsiteX82" fmla="*/ 2448910 w 3930869"/>
              <a:gd name="connsiteY82" fmla="*/ 31532 h 5797984"/>
              <a:gd name="connsiteX83" fmla="*/ 2301765 w 3930869"/>
              <a:gd name="connsiteY83" fmla="*/ 294290 h 5797984"/>
              <a:gd name="connsiteX84" fmla="*/ 2102069 w 3930869"/>
              <a:gd name="connsiteY84" fmla="*/ 493986 h 5797984"/>
              <a:gd name="connsiteX85" fmla="*/ 1807780 w 3930869"/>
              <a:gd name="connsiteY85" fmla="*/ 588580 h 5797984"/>
              <a:gd name="connsiteX86" fmla="*/ 1576552 w 3930869"/>
              <a:gd name="connsiteY86" fmla="*/ 620110 h 5797984"/>
              <a:gd name="connsiteX87" fmla="*/ 1387366 w 3930869"/>
              <a:gd name="connsiteY87" fmla="*/ 388883 h 5797984"/>
              <a:gd name="connsiteX88" fmla="*/ 1250731 w 3930869"/>
              <a:gd name="connsiteY88" fmla="*/ 73572 h 5797984"/>
              <a:gd name="connsiteX89" fmla="*/ 1103586 w 3930869"/>
              <a:gd name="connsiteY89" fmla="*/ 0 h 5797984"/>
              <a:gd name="connsiteX0" fmla="*/ 1103586 w 3930869"/>
              <a:gd name="connsiteY0" fmla="*/ 0 h 5797984"/>
              <a:gd name="connsiteX1" fmla="*/ 914400 w 3930869"/>
              <a:gd name="connsiteY1" fmla="*/ 388883 h 5797984"/>
              <a:gd name="connsiteX2" fmla="*/ 378372 w 3930869"/>
              <a:gd name="connsiteY2" fmla="*/ 536028 h 5797984"/>
              <a:gd name="connsiteX3" fmla="*/ 63062 w 3930869"/>
              <a:gd name="connsiteY3" fmla="*/ 819807 h 5797984"/>
              <a:gd name="connsiteX4" fmla="*/ 63062 w 3930869"/>
              <a:gd name="connsiteY4" fmla="*/ 1093076 h 5797984"/>
              <a:gd name="connsiteX5" fmla="*/ 273269 w 3930869"/>
              <a:gd name="connsiteY5" fmla="*/ 1492469 h 5797984"/>
              <a:gd name="connsiteX6" fmla="*/ 378373 w 3930869"/>
              <a:gd name="connsiteY6" fmla="*/ 1660634 h 5797984"/>
              <a:gd name="connsiteX7" fmla="*/ 409903 w 3930869"/>
              <a:gd name="connsiteY7" fmla="*/ 1870841 h 5797984"/>
              <a:gd name="connsiteX8" fmla="*/ 609600 w 3930869"/>
              <a:gd name="connsiteY8" fmla="*/ 1923394 h 5797984"/>
              <a:gd name="connsiteX9" fmla="*/ 798786 w 3930869"/>
              <a:gd name="connsiteY9" fmla="*/ 1671145 h 5797984"/>
              <a:gd name="connsiteX10" fmla="*/ 735724 w 3930869"/>
              <a:gd name="connsiteY10" fmla="*/ 1250731 h 5797984"/>
              <a:gd name="connsiteX11" fmla="*/ 651641 w 3930869"/>
              <a:gd name="connsiteY11" fmla="*/ 1051035 h 5797984"/>
              <a:gd name="connsiteX12" fmla="*/ 830317 w 3930869"/>
              <a:gd name="connsiteY12" fmla="*/ 1008993 h 5797984"/>
              <a:gd name="connsiteX13" fmla="*/ 998483 w 3930869"/>
              <a:gd name="connsiteY13" fmla="*/ 1481959 h 5797984"/>
              <a:gd name="connsiteX14" fmla="*/ 1030014 w 3930869"/>
              <a:gd name="connsiteY14" fmla="*/ 1891862 h 5797984"/>
              <a:gd name="connsiteX15" fmla="*/ 977462 w 3930869"/>
              <a:gd name="connsiteY15" fmla="*/ 2364828 h 5797984"/>
              <a:gd name="connsiteX16" fmla="*/ 399393 w 3930869"/>
              <a:gd name="connsiteY16" fmla="*/ 3499945 h 5797984"/>
              <a:gd name="connsiteX17" fmla="*/ 325821 w 3930869"/>
              <a:gd name="connsiteY17" fmla="*/ 3626070 h 5797984"/>
              <a:gd name="connsiteX18" fmla="*/ 336331 w 3930869"/>
              <a:gd name="connsiteY18" fmla="*/ 3710152 h 5797984"/>
              <a:gd name="connsiteX19" fmla="*/ 304800 w 3930869"/>
              <a:gd name="connsiteY19" fmla="*/ 3815255 h 5797984"/>
              <a:gd name="connsiteX20" fmla="*/ 241738 w 3930869"/>
              <a:gd name="connsiteY20" fmla="*/ 4025462 h 5797984"/>
              <a:gd name="connsiteX21" fmla="*/ 105104 w 3930869"/>
              <a:gd name="connsiteY21" fmla="*/ 4498427 h 5797984"/>
              <a:gd name="connsiteX22" fmla="*/ 0 w 3930869"/>
              <a:gd name="connsiteY22" fmla="*/ 4834759 h 5797984"/>
              <a:gd name="connsiteX23" fmla="*/ 31531 w 3930869"/>
              <a:gd name="connsiteY23" fmla="*/ 5097517 h 5797984"/>
              <a:gd name="connsiteX24" fmla="*/ 136635 w 3930869"/>
              <a:gd name="connsiteY24" fmla="*/ 5192110 h 5797984"/>
              <a:gd name="connsiteX25" fmla="*/ 199696 w 3930869"/>
              <a:gd name="connsiteY25" fmla="*/ 5255172 h 5797984"/>
              <a:gd name="connsiteX26" fmla="*/ 409904 w 3930869"/>
              <a:gd name="connsiteY26" fmla="*/ 5223643 h 5797984"/>
              <a:gd name="connsiteX27" fmla="*/ 515007 w 3930869"/>
              <a:gd name="connsiteY27" fmla="*/ 5213131 h 5797984"/>
              <a:gd name="connsiteX28" fmla="*/ 620110 w 3930869"/>
              <a:gd name="connsiteY28" fmla="*/ 5171090 h 5797984"/>
              <a:gd name="connsiteX29" fmla="*/ 693681 w 3930869"/>
              <a:gd name="connsiteY29" fmla="*/ 4929352 h 5797984"/>
              <a:gd name="connsiteX30" fmla="*/ 735724 w 3930869"/>
              <a:gd name="connsiteY30" fmla="*/ 4572000 h 5797984"/>
              <a:gd name="connsiteX31" fmla="*/ 882868 w 3930869"/>
              <a:gd name="connsiteY31" fmla="*/ 4014952 h 5797984"/>
              <a:gd name="connsiteX32" fmla="*/ 945931 w 3930869"/>
              <a:gd name="connsiteY32" fmla="*/ 4824249 h 5797984"/>
              <a:gd name="connsiteX33" fmla="*/ 966952 w 3930869"/>
              <a:gd name="connsiteY33" fmla="*/ 4981903 h 5797984"/>
              <a:gd name="connsiteX34" fmla="*/ 1082566 w 3930869"/>
              <a:gd name="connsiteY34" fmla="*/ 5108026 h 5797984"/>
              <a:gd name="connsiteX35" fmla="*/ 1219199 w 3930869"/>
              <a:gd name="connsiteY35" fmla="*/ 5108028 h 5797984"/>
              <a:gd name="connsiteX36" fmla="*/ 1345324 w 3930869"/>
              <a:gd name="connsiteY36" fmla="*/ 5087007 h 5797984"/>
              <a:gd name="connsiteX37" fmla="*/ 1566041 w 3930869"/>
              <a:gd name="connsiteY37" fmla="*/ 4614041 h 5797984"/>
              <a:gd name="connsiteX38" fmla="*/ 1671145 w 3930869"/>
              <a:gd name="connsiteY38" fmla="*/ 4172608 h 5797984"/>
              <a:gd name="connsiteX39" fmla="*/ 2049518 w 3930869"/>
              <a:gd name="connsiteY39" fmla="*/ 4078013 h 5797984"/>
              <a:gd name="connsiteX40" fmla="*/ 2165131 w 3930869"/>
              <a:gd name="connsiteY40" fmla="*/ 4529960 h 5797984"/>
              <a:gd name="connsiteX41" fmla="*/ 2207172 w 3930869"/>
              <a:gd name="connsiteY41" fmla="*/ 4950373 h 5797984"/>
              <a:gd name="connsiteX42" fmla="*/ 2259724 w 3930869"/>
              <a:gd name="connsiteY42" fmla="*/ 5108028 h 5797984"/>
              <a:gd name="connsiteX43" fmla="*/ 2312277 w 3930869"/>
              <a:gd name="connsiteY43" fmla="*/ 5360274 h 5797984"/>
              <a:gd name="connsiteX44" fmla="*/ 2427890 w 3930869"/>
              <a:gd name="connsiteY44" fmla="*/ 5528443 h 5797984"/>
              <a:gd name="connsiteX45" fmla="*/ 2532993 w 3930869"/>
              <a:gd name="connsiteY45" fmla="*/ 5559974 h 5797984"/>
              <a:gd name="connsiteX46" fmla="*/ 2680138 w 3930869"/>
              <a:gd name="connsiteY46" fmla="*/ 5528441 h 5797984"/>
              <a:gd name="connsiteX47" fmla="*/ 2669627 w 3930869"/>
              <a:gd name="connsiteY47" fmla="*/ 5423339 h 5797984"/>
              <a:gd name="connsiteX48" fmla="*/ 2659117 w 3930869"/>
              <a:gd name="connsiteY48" fmla="*/ 5423338 h 5797984"/>
              <a:gd name="connsiteX49" fmla="*/ 2690648 w 3930869"/>
              <a:gd name="connsiteY49" fmla="*/ 5044965 h 5797984"/>
              <a:gd name="connsiteX50" fmla="*/ 2690648 w 3930869"/>
              <a:gd name="connsiteY50" fmla="*/ 4740165 h 5797984"/>
              <a:gd name="connsiteX51" fmla="*/ 2858814 w 3930869"/>
              <a:gd name="connsiteY51" fmla="*/ 3983421 h 5797984"/>
              <a:gd name="connsiteX52" fmla="*/ 3153102 w 3930869"/>
              <a:gd name="connsiteY52" fmla="*/ 4277711 h 5797984"/>
              <a:gd name="connsiteX53" fmla="*/ 2911365 w 3930869"/>
              <a:gd name="connsiteY53" fmla="*/ 5234151 h 5797984"/>
              <a:gd name="connsiteX54" fmla="*/ 2953407 w 3930869"/>
              <a:gd name="connsiteY54" fmla="*/ 5675587 h 5797984"/>
              <a:gd name="connsiteX55" fmla="*/ 3132082 w 3930869"/>
              <a:gd name="connsiteY55" fmla="*/ 5633544 h 5797984"/>
              <a:gd name="connsiteX56" fmla="*/ 3289737 w 3930869"/>
              <a:gd name="connsiteY56" fmla="*/ 5780691 h 5797984"/>
              <a:gd name="connsiteX57" fmla="*/ 3468413 w 3930869"/>
              <a:gd name="connsiteY57" fmla="*/ 5717627 h 5797984"/>
              <a:gd name="connsiteX58" fmla="*/ 3605049 w 3930869"/>
              <a:gd name="connsiteY58" fmla="*/ 5644055 h 5797984"/>
              <a:gd name="connsiteX59" fmla="*/ 3773215 w 3930869"/>
              <a:gd name="connsiteY59" fmla="*/ 5318235 h 5797984"/>
              <a:gd name="connsiteX60" fmla="*/ 3878318 w 3930869"/>
              <a:gd name="connsiteY60" fmla="*/ 5150069 h 5797984"/>
              <a:gd name="connsiteX61" fmla="*/ 3930869 w 3930869"/>
              <a:gd name="connsiteY61" fmla="*/ 4487918 h 5797984"/>
              <a:gd name="connsiteX62" fmla="*/ 3920359 w 3930869"/>
              <a:gd name="connsiteY62" fmla="*/ 4172607 h 5797984"/>
              <a:gd name="connsiteX63" fmla="*/ 3647090 w 3930869"/>
              <a:gd name="connsiteY63" fmla="*/ 3857297 h 5797984"/>
              <a:gd name="connsiteX64" fmla="*/ 3436883 w 3930869"/>
              <a:gd name="connsiteY64" fmla="*/ 3037490 h 5797984"/>
              <a:gd name="connsiteX65" fmla="*/ 3258207 w 3930869"/>
              <a:gd name="connsiteY65" fmla="*/ 2543504 h 5797984"/>
              <a:gd name="connsiteX66" fmla="*/ 3069021 w 3930869"/>
              <a:gd name="connsiteY66" fmla="*/ 2291255 h 5797984"/>
              <a:gd name="connsiteX67" fmla="*/ 2890345 w 3930869"/>
              <a:gd name="connsiteY67" fmla="*/ 1923393 h 5797984"/>
              <a:gd name="connsiteX68" fmla="*/ 2743200 w 3930869"/>
              <a:gd name="connsiteY68" fmla="*/ 1681655 h 5797984"/>
              <a:gd name="connsiteX69" fmla="*/ 2806262 w 3930869"/>
              <a:gd name="connsiteY69" fmla="*/ 1282262 h 5797984"/>
              <a:gd name="connsiteX70" fmla="*/ 2869324 w 3930869"/>
              <a:gd name="connsiteY70" fmla="*/ 1187669 h 5797984"/>
              <a:gd name="connsiteX71" fmla="*/ 2837793 w 3930869"/>
              <a:gd name="connsiteY71" fmla="*/ 1534511 h 5797984"/>
              <a:gd name="connsiteX72" fmla="*/ 2995448 w 3930869"/>
              <a:gd name="connsiteY72" fmla="*/ 1996966 h 5797984"/>
              <a:gd name="connsiteX73" fmla="*/ 3541986 w 3930869"/>
              <a:gd name="connsiteY73" fmla="*/ 2017986 h 5797984"/>
              <a:gd name="connsiteX74" fmla="*/ 3647090 w 3930869"/>
              <a:gd name="connsiteY74" fmla="*/ 1828800 h 5797984"/>
              <a:gd name="connsiteX75" fmla="*/ 3415862 w 3930869"/>
              <a:gd name="connsiteY75" fmla="*/ 1597573 h 5797984"/>
              <a:gd name="connsiteX76" fmla="*/ 3636579 w 3930869"/>
              <a:gd name="connsiteY76" fmla="*/ 1219200 h 5797984"/>
              <a:gd name="connsiteX77" fmla="*/ 3573517 w 3930869"/>
              <a:gd name="connsiteY77" fmla="*/ 630621 h 5797984"/>
              <a:gd name="connsiteX78" fmla="*/ 3499945 w 3930869"/>
              <a:gd name="connsiteY78" fmla="*/ 515007 h 5797984"/>
              <a:gd name="connsiteX79" fmla="*/ 3048000 w 3930869"/>
              <a:gd name="connsiteY79" fmla="*/ 283780 h 5797984"/>
              <a:gd name="connsiteX80" fmla="*/ 2795752 w 3930869"/>
              <a:gd name="connsiteY80" fmla="*/ 231228 h 5797984"/>
              <a:gd name="connsiteX81" fmla="*/ 2585545 w 3930869"/>
              <a:gd name="connsiteY81" fmla="*/ 42042 h 5797984"/>
              <a:gd name="connsiteX82" fmla="*/ 2448910 w 3930869"/>
              <a:gd name="connsiteY82" fmla="*/ 31532 h 5797984"/>
              <a:gd name="connsiteX83" fmla="*/ 2301765 w 3930869"/>
              <a:gd name="connsiteY83" fmla="*/ 294290 h 5797984"/>
              <a:gd name="connsiteX84" fmla="*/ 2102069 w 3930869"/>
              <a:gd name="connsiteY84" fmla="*/ 493986 h 5797984"/>
              <a:gd name="connsiteX85" fmla="*/ 1807780 w 3930869"/>
              <a:gd name="connsiteY85" fmla="*/ 588580 h 5797984"/>
              <a:gd name="connsiteX86" fmla="*/ 1576552 w 3930869"/>
              <a:gd name="connsiteY86" fmla="*/ 620110 h 5797984"/>
              <a:gd name="connsiteX87" fmla="*/ 1387366 w 3930869"/>
              <a:gd name="connsiteY87" fmla="*/ 388883 h 5797984"/>
              <a:gd name="connsiteX88" fmla="*/ 1250731 w 3930869"/>
              <a:gd name="connsiteY88" fmla="*/ 73572 h 5797984"/>
              <a:gd name="connsiteX89" fmla="*/ 1103586 w 3930869"/>
              <a:gd name="connsiteY89" fmla="*/ 0 h 5797984"/>
              <a:gd name="connsiteX0" fmla="*/ 1103586 w 3930869"/>
              <a:gd name="connsiteY0" fmla="*/ 0 h 5797984"/>
              <a:gd name="connsiteX1" fmla="*/ 914400 w 3930869"/>
              <a:gd name="connsiteY1" fmla="*/ 388883 h 5797984"/>
              <a:gd name="connsiteX2" fmla="*/ 378372 w 3930869"/>
              <a:gd name="connsiteY2" fmla="*/ 536028 h 5797984"/>
              <a:gd name="connsiteX3" fmla="*/ 63062 w 3930869"/>
              <a:gd name="connsiteY3" fmla="*/ 819807 h 5797984"/>
              <a:gd name="connsiteX4" fmla="*/ 63062 w 3930869"/>
              <a:gd name="connsiteY4" fmla="*/ 1093076 h 5797984"/>
              <a:gd name="connsiteX5" fmla="*/ 273269 w 3930869"/>
              <a:gd name="connsiteY5" fmla="*/ 1492469 h 5797984"/>
              <a:gd name="connsiteX6" fmla="*/ 378373 w 3930869"/>
              <a:gd name="connsiteY6" fmla="*/ 1660634 h 5797984"/>
              <a:gd name="connsiteX7" fmla="*/ 409903 w 3930869"/>
              <a:gd name="connsiteY7" fmla="*/ 1870841 h 5797984"/>
              <a:gd name="connsiteX8" fmla="*/ 609600 w 3930869"/>
              <a:gd name="connsiteY8" fmla="*/ 1923394 h 5797984"/>
              <a:gd name="connsiteX9" fmla="*/ 798786 w 3930869"/>
              <a:gd name="connsiteY9" fmla="*/ 1671145 h 5797984"/>
              <a:gd name="connsiteX10" fmla="*/ 735724 w 3930869"/>
              <a:gd name="connsiteY10" fmla="*/ 1250731 h 5797984"/>
              <a:gd name="connsiteX11" fmla="*/ 651641 w 3930869"/>
              <a:gd name="connsiteY11" fmla="*/ 1051035 h 5797984"/>
              <a:gd name="connsiteX12" fmla="*/ 830317 w 3930869"/>
              <a:gd name="connsiteY12" fmla="*/ 1008993 h 5797984"/>
              <a:gd name="connsiteX13" fmla="*/ 998483 w 3930869"/>
              <a:gd name="connsiteY13" fmla="*/ 1481959 h 5797984"/>
              <a:gd name="connsiteX14" fmla="*/ 1030014 w 3930869"/>
              <a:gd name="connsiteY14" fmla="*/ 1891862 h 5797984"/>
              <a:gd name="connsiteX15" fmla="*/ 977462 w 3930869"/>
              <a:gd name="connsiteY15" fmla="*/ 2364828 h 5797984"/>
              <a:gd name="connsiteX16" fmla="*/ 399393 w 3930869"/>
              <a:gd name="connsiteY16" fmla="*/ 3499945 h 5797984"/>
              <a:gd name="connsiteX17" fmla="*/ 325821 w 3930869"/>
              <a:gd name="connsiteY17" fmla="*/ 3626070 h 5797984"/>
              <a:gd name="connsiteX18" fmla="*/ 336331 w 3930869"/>
              <a:gd name="connsiteY18" fmla="*/ 3710152 h 5797984"/>
              <a:gd name="connsiteX19" fmla="*/ 304800 w 3930869"/>
              <a:gd name="connsiteY19" fmla="*/ 3815255 h 5797984"/>
              <a:gd name="connsiteX20" fmla="*/ 241738 w 3930869"/>
              <a:gd name="connsiteY20" fmla="*/ 4025462 h 5797984"/>
              <a:gd name="connsiteX21" fmla="*/ 105104 w 3930869"/>
              <a:gd name="connsiteY21" fmla="*/ 4498427 h 5797984"/>
              <a:gd name="connsiteX22" fmla="*/ 0 w 3930869"/>
              <a:gd name="connsiteY22" fmla="*/ 4834759 h 5797984"/>
              <a:gd name="connsiteX23" fmla="*/ 31531 w 3930869"/>
              <a:gd name="connsiteY23" fmla="*/ 5097517 h 5797984"/>
              <a:gd name="connsiteX24" fmla="*/ 136635 w 3930869"/>
              <a:gd name="connsiteY24" fmla="*/ 5192110 h 5797984"/>
              <a:gd name="connsiteX25" fmla="*/ 199696 w 3930869"/>
              <a:gd name="connsiteY25" fmla="*/ 5255172 h 5797984"/>
              <a:gd name="connsiteX26" fmla="*/ 409904 w 3930869"/>
              <a:gd name="connsiteY26" fmla="*/ 5223643 h 5797984"/>
              <a:gd name="connsiteX27" fmla="*/ 515007 w 3930869"/>
              <a:gd name="connsiteY27" fmla="*/ 5213131 h 5797984"/>
              <a:gd name="connsiteX28" fmla="*/ 620110 w 3930869"/>
              <a:gd name="connsiteY28" fmla="*/ 5171090 h 5797984"/>
              <a:gd name="connsiteX29" fmla="*/ 693681 w 3930869"/>
              <a:gd name="connsiteY29" fmla="*/ 4929352 h 5797984"/>
              <a:gd name="connsiteX30" fmla="*/ 735724 w 3930869"/>
              <a:gd name="connsiteY30" fmla="*/ 4572000 h 5797984"/>
              <a:gd name="connsiteX31" fmla="*/ 882868 w 3930869"/>
              <a:gd name="connsiteY31" fmla="*/ 4014952 h 5797984"/>
              <a:gd name="connsiteX32" fmla="*/ 945931 w 3930869"/>
              <a:gd name="connsiteY32" fmla="*/ 4824249 h 5797984"/>
              <a:gd name="connsiteX33" fmla="*/ 966952 w 3930869"/>
              <a:gd name="connsiteY33" fmla="*/ 4981903 h 5797984"/>
              <a:gd name="connsiteX34" fmla="*/ 1082566 w 3930869"/>
              <a:gd name="connsiteY34" fmla="*/ 5108026 h 5797984"/>
              <a:gd name="connsiteX35" fmla="*/ 1219199 w 3930869"/>
              <a:gd name="connsiteY35" fmla="*/ 5108028 h 5797984"/>
              <a:gd name="connsiteX36" fmla="*/ 1345324 w 3930869"/>
              <a:gd name="connsiteY36" fmla="*/ 5087007 h 5797984"/>
              <a:gd name="connsiteX37" fmla="*/ 1566041 w 3930869"/>
              <a:gd name="connsiteY37" fmla="*/ 4614041 h 5797984"/>
              <a:gd name="connsiteX38" fmla="*/ 1671145 w 3930869"/>
              <a:gd name="connsiteY38" fmla="*/ 4172608 h 5797984"/>
              <a:gd name="connsiteX39" fmla="*/ 2049518 w 3930869"/>
              <a:gd name="connsiteY39" fmla="*/ 4078013 h 5797984"/>
              <a:gd name="connsiteX40" fmla="*/ 2165131 w 3930869"/>
              <a:gd name="connsiteY40" fmla="*/ 4529960 h 5797984"/>
              <a:gd name="connsiteX41" fmla="*/ 2207172 w 3930869"/>
              <a:gd name="connsiteY41" fmla="*/ 4950373 h 5797984"/>
              <a:gd name="connsiteX42" fmla="*/ 2259724 w 3930869"/>
              <a:gd name="connsiteY42" fmla="*/ 5108028 h 5797984"/>
              <a:gd name="connsiteX43" fmla="*/ 2312277 w 3930869"/>
              <a:gd name="connsiteY43" fmla="*/ 5360274 h 5797984"/>
              <a:gd name="connsiteX44" fmla="*/ 2427890 w 3930869"/>
              <a:gd name="connsiteY44" fmla="*/ 5528443 h 5797984"/>
              <a:gd name="connsiteX45" fmla="*/ 2532993 w 3930869"/>
              <a:gd name="connsiteY45" fmla="*/ 5559974 h 5797984"/>
              <a:gd name="connsiteX46" fmla="*/ 2680138 w 3930869"/>
              <a:gd name="connsiteY46" fmla="*/ 5528441 h 5797984"/>
              <a:gd name="connsiteX47" fmla="*/ 2669627 w 3930869"/>
              <a:gd name="connsiteY47" fmla="*/ 5423339 h 5797984"/>
              <a:gd name="connsiteX48" fmla="*/ 2659117 w 3930869"/>
              <a:gd name="connsiteY48" fmla="*/ 5423338 h 5797984"/>
              <a:gd name="connsiteX49" fmla="*/ 2690648 w 3930869"/>
              <a:gd name="connsiteY49" fmla="*/ 5044965 h 5797984"/>
              <a:gd name="connsiteX50" fmla="*/ 2690648 w 3930869"/>
              <a:gd name="connsiteY50" fmla="*/ 4740165 h 5797984"/>
              <a:gd name="connsiteX51" fmla="*/ 2858814 w 3930869"/>
              <a:gd name="connsiteY51" fmla="*/ 3983421 h 5797984"/>
              <a:gd name="connsiteX52" fmla="*/ 3153102 w 3930869"/>
              <a:gd name="connsiteY52" fmla="*/ 4277711 h 5797984"/>
              <a:gd name="connsiteX53" fmla="*/ 2911365 w 3930869"/>
              <a:gd name="connsiteY53" fmla="*/ 5234151 h 5797984"/>
              <a:gd name="connsiteX54" fmla="*/ 2953407 w 3930869"/>
              <a:gd name="connsiteY54" fmla="*/ 5675587 h 5797984"/>
              <a:gd name="connsiteX55" fmla="*/ 3132082 w 3930869"/>
              <a:gd name="connsiteY55" fmla="*/ 5633544 h 5797984"/>
              <a:gd name="connsiteX56" fmla="*/ 3289737 w 3930869"/>
              <a:gd name="connsiteY56" fmla="*/ 5780691 h 5797984"/>
              <a:gd name="connsiteX57" fmla="*/ 3468413 w 3930869"/>
              <a:gd name="connsiteY57" fmla="*/ 5717627 h 5797984"/>
              <a:gd name="connsiteX58" fmla="*/ 3605049 w 3930869"/>
              <a:gd name="connsiteY58" fmla="*/ 5644055 h 5797984"/>
              <a:gd name="connsiteX59" fmla="*/ 3773215 w 3930869"/>
              <a:gd name="connsiteY59" fmla="*/ 5318235 h 5797984"/>
              <a:gd name="connsiteX60" fmla="*/ 3836277 w 3930869"/>
              <a:gd name="connsiteY60" fmla="*/ 4813738 h 5797984"/>
              <a:gd name="connsiteX61" fmla="*/ 3930869 w 3930869"/>
              <a:gd name="connsiteY61" fmla="*/ 4487918 h 5797984"/>
              <a:gd name="connsiteX62" fmla="*/ 3920359 w 3930869"/>
              <a:gd name="connsiteY62" fmla="*/ 4172607 h 5797984"/>
              <a:gd name="connsiteX63" fmla="*/ 3647090 w 3930869"/>
              <a:gd name="connsiteY63" fmla="*/ 3857297 h 5797984"/>
              <a:gd name="connsiteX64" fmla="*/ 3436883 w 3930869"/>
              <a:gd name="connsiteY64" fmla="*/ 3037490 h 5797984"/>
              <a:gd name="connsiteX65" fmla="*/ 3258207 w 3930869"/>
              <a:gd name="connsiteY65" fmla="*/ 2543504 h 5797984"/>
              <a:gd name="connsiteX66" fmla="*/ 3069021 w 3930869"/>
              <a:gd name="connsiteY66" fmla="*/ 2291255 h 5797984"/>
              <a:gd name="connsiteX67" fmla="*/ 2890345 w 3930869"/>
              <a:gd name="connsiteY67" fmla="*/ 1923393 h 5797984"/>
              <a:gd name="connsiteX68" fmla="*/ 2743200 w 3930869"/>
              <a:gd name="connsiteY68" fmla="*/ 1681655 h 5797984"/>
              <a:gd name="connsiteX69" fmla="*/ 2806262 w 3930869"/>
              <a:gd name="connsiteY69" fmla="*/ 1282262 h 5797984"/>
              <a:gd name="connsiteX70" fmla="*/ 2869324 w 3930869"/>
              <a:gd name="connsiteY70" fmla="*/ 1187669 h 5797984"/>
              <a:gd name="connsiteX71" fmla="*/ 2837793 w 3930869"/>
              <a:gd name="connsiteY71" fmla="*/ 1534511 h 5797984"/>
              <a:gd name="connsiteX72" fmla="*/ 2995448 w 3930869"/>
              <a:gd name="connsiteY72" fmla="*/ 1996966 h 5797984"/>
              <a:gd name="connsiteX73" fmla="*/ 3541986 w 3930869"/>
              <a:gd name="connsiteY73" fmla="*/ 2017986 h 5797984"/>
              <a:gd name="connsiteX74" fmla="*/ 3647090 w 3930869"/>
              <a:gd name="connsiteY74" fmla="*/ 1828800 h 5797984"/>
              <a:gd name="connsiteX75" fmla="*/ 3415862 w 3930869"/>
              <a:gd name="connsiteY75" fmla="*/ 1597573 h 5797984"/>
              <a:gd name="connsiteX76" fmla="*/ 3636579 w 3930869"/>
              <a:gd name="connsiteY76" fmla="*/ 1219200 h 5797984"/>
              <a:gd name="connsiteX77" fmla="*/ 3573517 w 3930869"/>
              <a:gd name="connsiteY77" fmla="*/ 630621 h 5797984"/>
              <a:gd name="connsiteX78" fmla="*/ 3499945 w 3930869"/>
              <a:gd name="connsiteY78" fmla="*/ 515007 h 5797984"/>
              <a:gd name="connsiteX79" fmla="*/ 3048000 w 3930869"/>
              <a:gd name="connsiteY79" fmla="*/ 283780 h 5797984"/>
              <a:gd name="connsiteX80" fmla="*/ 2795752 w 3930869"/>
              <a:gd name="connsiteY80" fmla="*/ 231228 h 5797984"/>
              <a:gd name="connsiteX81" fmla="*/ 2585545 w 3930869"/>
              <a:gd name="connsiteY81" fmla="*/ 42042 h 5797984"/>
              <a:gd name="connsiteX82" fmla="*/ 2448910 w 3930869"/>
              <a:gd name="connsiteY82" fmla="*/ 31532 h 5797984"/>
              <a:gd name="connsiteX83" fmla="*/ 2301765 w 3930869"/>
              <a:gd name="connsiteY83" fmla="*/ 294290 h 5797984"/>
              <a:gd name="connsiteX84" fmla="*/ 2102069 w 3930869"/>
              <a:gd name="connsiteY84" fmla="*/ 493986 h 5797984"/>
              <a:gd name="connsiteX85" fmla="*/ 1807780 w 3930869"/>
              <a:gd name="connsiteY85" fmla="*/ 588580 h 5797984"/>
              <a:gd name="connsiteX86" fmla="*/ 1576552 w 3930869"/>
              <a:gd name="connsiteY86" fmla="*/ 620110 h 5797984"/>
              <a:gd name="connsiteX87" fmla="*/ 1387366 w 3930869"/>
              <a:gd name="connsiteY87" fmla="*/ 388883 h 5797984"/>
              <a:gd name="connsiteX88" fmla="*/ 1250731 w 3930869"/>
              <a:gd name="connsiteY88" fmla="*/ 73572 h 5797984"/>
              <a:gd name="connsiteX89" fmla="*/ 1103586 w 3930869"/>
              <a:gd name="connsiteY89" fmla="*/ 0 h 5797984"/>
              <a:gd name="connsiteX0" fmla="*/ 1103586 w 3920359"/>
              <a:gd name="connsiteY0" fmla="*/ 0 h 5797984"/>
              <a:gd name="connsiteX1" fmla="*/ 914400 w 3920359"/>
              <a:gd name="connsiteY1" fmla="*/ 388883 h 5797984"/>
              <a:gd name="connsiteX2" fmla="*/ 378372 w 3920359"/>
              <a:gd name="connsiteY2" fmla="*/ 536028 h 5797984"/>
              <a:gd name="connsiteX3" fmla="*/ 63062 w 3920359"/>
              <a:gd name="connsiteY3" fmla="*/ 819807 h 5797984"/>
              <a:gd name="connsiteX4" fmla="*/ 63062 w 3920359"/>
              <a:gd name="connsiteY4" fmla="*/ 1093076 h 5797984"/>
              <a:gd name="connsiteX5" fmla="*/ 273269 w 3920359"/>
              <a:gd name="connsiteY5" fmla="*/ 1492469 h 5797984"/>
              <a:gd name="connsiteX6" fmla="*/ 378373 w 3920359"/>
              <a:gd name="connsiteY6" fmla="*/ 1660634 h 5797984"/>
              <a:gd name="connsiteX7" fmla="*/ 409903 w 3920359"/>
              <a:gd name="connsiteY7" fmla="*/ 1870841 h 5797984"/>
              <a:gd name="connsiteX8" fmla="*/ 609600 w 3920359"/>
              <a:gd name="connsiteY8" fmla="*/ 1923394 h 5797984"/>
              <a:gd name="connsiteX9" fmla="*/ 798786 w 3920359"/>
              <a:gd name="connsiteY9" fmla="*/ 1671145 h 5797984"/>
              <a:gd name="connsiteX10" fmla="*/ 735724 w 3920359"/>
              <a:gd name="connsiteY10" fmla="*/ 1250731 h 5797984"/>
              <a:gd name="connsiteX11" fmla="*/ 651641 w 3920359"/>
              <a:gd name="connsiteY11" fmla="*/ 1051035 h 5797984"/>
              <a:gd name="connsiteX12" fmla="*/ 830317 w 3920359"/>
              <a:gd name="connsiteY12" fmla="*/ 1008993 h 5797984"/>
              <a:gd name="connsiteX13" fmla="*/ 998483 w 3920359"/>
              <a:gd name="connsiteY13" fmla="*/ 1481959 h 5797984"/>
              <a:gd name="connsiteX14" fmla="*/ 1030014 w 3920359"/>
              <a:gd name="connsiteY14" fmla="*/ 1891862 h 5797984"/>
              <a:gd name="connsiteX15" fmla="*/ 977462 w 3920359"/>
              <a:gd name="connsiteY15" fmla="*/ 2364828 h 5797984"/>
              <a:gd name="connsiteX16" fmla="*/ 399393 w 3920359"/>
              <a:gd name="connsiteY16" fmla="*/ 3499945 h 5797984"/>
              <a:gd name="connsiteX17" fmla="*/ 325821 w 3920359"/>
              <a:gd name="connsiteY17" fmla="*/ 3626070 h 5797984"/>
              <a:gd name="connsiteX18" fmla="*/ 336331 w 3920359"/>
              <a:gd name="connsiteY18" fmla="*/ 3710152 h 5797984"/>
              <a:gd name="connsiteX19" fmla="*/ 304800 w 3920359"/>
              <a:gd name="connsiteY19" fmla="*/ 3815255 h 5797984"/>
              <a:gd name="connsiteX20" fmla="*/ 241738 w 3920359"/>
              <a:gd name="connsiteY20" fmla="*/ 4025462 h 5797984"/>
              <a:gd name="connsiteX21" fmla="*/ 105104 w 3920359"/>
              <a:gd name="connsiteY21" fmla="*/ 4498427 h 5797984"/>
              <a:gd name="connsiteX22" fmla="*/ 0 w 3920359"/>
              <a:gd name="connsiteY22" fmla="*/ 4834759 h 5797984"/>
              <a:gd name="connsiteX23" fmla="*/ 31531 w 3920359"/>
              <a:gd name="connsiteY23" fmla="*/ 5097517 h 5797984"/>
              <a:gd name="connsiteX24" fmla="*/ 136635 w 3920359"/>
              <a:gd name="connsiteY24" fmla="*/ 5192110 h 5797984"/>
              <a:gd name="connsiteX25" fmla="*/ 199696 w 3920359"/>
              <a:gd name="connsiteY25" fmla="*/ 5255172 h 5797984"/>
              <a:gd name="connsiteX26" fmla="*/ 409904 w 3920359"/>
              <a:gd name="connsiteY26" fmla="*/ 5223643 h 5797984"/>
              <a:gd name="connsiteX27" fmla="*/ 515007 w 3920359"/>
              <a:gd name="connsiteY27" fmla="*/ 5213131 h 5797984"/>
              <a:gd name="connsiteX28" fmla="*/ 620110 w 3920359"/>
              <a:gd name="connsiteY28" fmla="*/ 5171090 h 5797984"/>
              <a:gd name="connsiteX29" fmla="*/ 693681 w 3920359"/>
              <a:gd name="connsiteY29" fmla="*/ 4929352 h 5797984"/>
              <a:gd name="connsiteX30" fmla="*/ 735724 w 3920359"/>
              <a:gd name="connsiteY30" fmla="*/ 4572000 h 5797984"/>
              <a:gd name="connsiteX31" fmla="*/ 882868 w 3920359"/>
              <a:gd name="connsiteY31" fmla="*/ 4014952 h 5797984"/>
              <a:gd name="connsiteX32" fmla="*/ 945931 w 3920359"/>
              <a:gd name="connsiteY32" fmla="*/ 4824249 h 5797984"/>
              <a:gd name="connsiteX33" fmla="*/ 966952 w 3920359"/>
              <a:gd name="connsiteY33" fmla="*/ 4981903 h 5797984"/>
              <a:gd name="connsiteX34" fmla="*/ 1082566 w 3920359"/>
              <a:gd name="connsiteY34" fmla="*/ 5108026 h 5797984"/>
              <a:gd name="connsiteX35" fmla="*/ 1219199 w 3920359"/>
              <a:gd name="connsiteY35" fmla="*/ 5108028 h 5797984"/>
              <a:gd name="connsiteX36" fmla="*/ 1345324 w 3920359"/>
              <a:gd name="connsiteY36" fmla="*/ 5087007 h 5797984"/>
              <a:gd name="connsiteX37" fmla="*/ 1566041 w 3920359"/>
              <a:gd name="connsiteY37" fmla="*/ 4614041 h 5797984"/>
              <a:gd name="connsiteX38" fmla="*/ 1671145 w 3920359"/>
              <a:gd name="connsiteY38" fmla="*/ 4172608 h 5797984"/>
              <a:gd name="connsiteX39" fmla="*/ 2049518 w 3920359"/>
              <a:gd name="connsiteY39" fmla="*/ 4078013 h 5797984"/>
              <a:gd name="connsiteX40" fmla="*/ 2165131 w 3920359"/>
              <a:gd name="connsiteY40" fmla="*/ 4529960 h 5797984"/>
              <a:gd name="connsiteX41" fmla="*/ 2207172 w 3920359"/>
              <a:gd name="connsiteY41" fmla="*/ 4950373 h 5797984"/>
              <a:gd name="connsiteX42" fmla="*/ 2259724 w 3920359"/>
              <a:gd name="connsiteY42" fmla="*/ 5108028 h 5797984"/>
              <a:gd name="connsiteX43" fmla="*/ 2312277 w 3920359"/>
              <a:gd name="connsiteY43" fmla="*/ 5360274 h 5797984"/>
              <a:gd name="connsiteX44" fmla="*/ 2427890 w 3920359"/>
              <a:gd name="connsiteY44" fmla="*/ 5528443 h 5797984"/>
              <a:gd name="connsiteX45" fmla="*/ 2532993 w 3920359"/>
              <a:gd name="connsiteY45" fmla="*/ 5559974 h 5797984"/>
              <a:gd name="connsiteX46" fmla="*/ 2680138 w 3920359"/>
              <a:gd name="connsiteY46" fmla="*/ 5528441 h 5797984"/>
              <a:gd name="connsiteX47" fmla="*/ 2669627 w 3920359"/>
              <a:gd name="connsiteY47" fmla="*/ 5423339 h 5797984"/>
              <a:gd name="connsiteX48" fmla="*/ 2659117 w 3920359"/>
              <a:gd name="connsiteY48" fmla="*/ 5423338 h 5797984"/>
              <a:gd name="connsiteX49" fmla="*/ 2690648 w 3920359"/>
              <a:gd name="connsiteY49" fmla="*/ 5044965 h 5797984"/>
              <a:gd name="connsiteX50" fmla="*/ 2690648 w 3920359"/>
              <a:gd name="connsiteY50" fmla="*/ 4740165 h 5797984"/>
              <a:gd name="connsiteX51" fmla="*/ 2858814 w 3920359"/>
              <a:gd name="connsiteY51" fmla="*/ 3983421 h 5797984"/>
              <a:gd name="connsiteX52" fmla="*/ 3153102 w 3920359"/>
              <a:gd name="connsiteY52" fmla="*/ 4277711 h 5797984"/>
              <a:gd name="connsiteX53" fmla="*/ 2911365 w 3920359"/>
              <a:gd name="connsiteY53" fmla="*/ 5234151 h 5797984"/>
              <a:gd name="connsiteX54" fmla="*/ 2953407 w 3920359"/>
              <a:gd name="connsiteY54" fmla="*/ 5675587 h 5797984"/>
              <a:gd name="connsiteX55" fmla="*/ 3132082 w 3920359"/>
              <a:gd name="connsiteY55" fmla="*/ 5633544 h 5797984"/>
              <a:gd name="connsiteX56" fmla="*/ 3289737 w 3920359"/>
              <a:gd name="connsiteY56" fmla="*/ 5780691 h 5797984"/>
              <a:gd name="connsiteX57" fmla="*/ 3468413 w 3920359"/>
              <a:gd name="connsiteY57" fmla="*/ 5717627 h 5797984"/>
              <a:gd name="connsiteX58" fmla="*/ 3605049 w 3920359"/>
              <a:gd name="connsiteY58" fmla="*/ 5644055 h 5797984"/>
              <a:gd name="connsiteX59" fmla="*/ 3773215 w 3920359"/>
              <a:gd name="connsiteY59" fmla="*/ 5318235 h 5797984"/>
              <a:gd name="connsiteX60" fmla="*/ 3836277 w 3920359"/>
              <a:gd name="connsiteY60" fmla="*/ 4813738 h 5797984"/>
              <a:gd name="connsiteX61" fmla="*/ 3741682 w 3920359"/>
              <a:gd name="connsiteY61" fmla="*/ 4393325 h 5797984"/>
              <a:gd name="connsiteX62" fmla="*/ 3920359 w 3920359"/>
              <a:gd name="connsiteY62" fmla="*/ 4172607 h 5797984"/>
              <a:gd name="connsiteX63" fmla="*/ 3647090 w 3920359"/>
              <a:gd name="connsiteY63" fmla="*/ 3857297 h 5797984"/>
              <a:gd name="connsiteX64" fmla="*/ 3436883 w 3920359"/>
              <a:gd name="connsiteY64" fmla="*/ 3037490 h 5797984"/>
              <a:gd name="connsiteX65" fmla="*/ 3258207 w 3920359"/>
              <a:gd name="connsiteY65" fmla="*/ 2543504 h 5797984"/>
              <a:gd name="connsiteX66" fmla="*/ 3069021 w 3920359"/>
              <a:gd name="connsiteY66" fmla="*/ 2291255 h 5797984"/>
              <a:gd name="connsiteX67" fmla="*/ 2890345 w 3920359"/>
              <a:gd name="connsiteY67" fmla="*/ 1923393 h 5797984"/>
              <a:gd name="connsiteX68" fmla="*/ 2743200 w 3920359"/>
              <a:gd name="connsiteY68" fmla="*/ 1681655 h 5797984"/>
              <a:gd name="connsiteX69" fmla="*/ 2806262 w 3920359"/>
              <a:gd name="connsiteY69" fmla="*/ 1282262 h 5797984"/>
              <a:gd name="connsiteX70" fmla="*/ 2869324 w 3920359"/>
              <a:gd name="connsiteY70" fmla="*/ 1187669 h 5797984"/>
              <a:gd name="connsiteX71" fmla="*/ 2837793 w 3920359"/>
              <a:gd name="connsiteY71" fmla="*/ 1534511 h 5797984"/>
              <a:gd name="connsiteX72" fmla="*/ 2995448 w 3920359"/>
              <a:gd name="connsiteY72" fmla="*/ 1996966 h 5797984"/>
              <a:gd name="connsiteX73" fmla="*/ 3541986 w 3920359"/>
              <a:gd name="connsiteY73" fmla="*/ 2017986 h 5797984"/>
              <a:gd name="connsiteX74" fmla="*/ 3647090 w 3920359"/>
              <a:gd name="connsiteY74" fmla="*/ 1828800 h 5797984"/>
              <a:gd name="connsiteX75" fmla="*/ 3415862 w 3920359"/>
              <a:gd name="connsiteY75" fmla="*/ 1597573 h 5797984"/>
              <a:gd name="connsiteX76" fmla="*/ 3636579 w 3920359"/>
              <a:gd name="connsiteY76" fmla="*/ 1219200 h 5797984"/>
              <a:gd name="connsiteX77" fmla="*/ 3573517 w 3920359"/>
              <a:gd name="connsiteY77" fmla="*/ 630621 h 5797984"/>
              <a:gd name="connsiteX78" fmla="*/ 3499945 w 3920359"/>
              <a:gd name="connsiteY78" fmla="*/ 515007 h 5797984"/>
              <a:gd name="connsiteX79" fmla="*/ 3048000 w 3920359"/>
              <a:gd name="connsiteY79" fmla="*/ 283780 h 5797984"/>
              <a:gd name="connsiteX80" fmla="*/ 2795752 w 3920359"/>
              <a:gd name="connsiteY80" fmla="*/ 231228 h 5797984"/>
              <a:gd name="connsiteX81" fmla="*/ 2585545 w 3920359"/>
              <a:gd name="connsiteY81" fmla="*/ 42042 h 5797984"/>
              <a:gd name="connsiteX82" fmla="*/ 2448910 w 3920359"/>
              <a:gd name="connsiteY82" fmla="*/ 31532 h 5797984"/>
              <a:gd name="connsiteX83" fmla="*/ 2301765 w 3920359"/>
              <a:gd name="connsiteY83" fmla="*/ 294290 h 5797984"/>
              <a:gd name="connsiteX84" fmla="*/ 2102069 w 3920359"/>
              <a:gd name="connsiteY84" fmla="*/ 493986 h 5797984"/>
              <a:gd name="connsiteX85" fmla="*/ 1807780 w 3920359"/>
              <a:gd name="connsiteY85" fmla="*/ 588580 h 5797984"/>
              <a:gd name="connsiteX86" fmla="*/ 1576552 w 3920359"/>
              <a:gd name="connsiteY86" fmla="*/ 620110 h 5797984"/>
              <a:gd name="connsiteX87" fmla="*/ 1387366 w 3920359"/>
              <a:gd name="connsiteY87" fmla="*/ 388883 h 5797984"/>
              <a:gd name="connsiteX88" fmla="*/ 1250731 w 3920359"/>
              <a:gd name="connsiteY88" fmla="*/ 73572 h 5797984"/>
              <a:gd name="connsiteX89" fmla="*/ 1103586 w 3920359"/>
              <a:gd name="connsiteY89" fmla="*/ 0 h 5797984"/>
              <a:gd name="connsiteX0" fmla="*/ 1103586 w 3836277"/>
              <a:gd name="connsiteY0" fmla="*/ 0 h 5797984"/>
              <a:gd name="connsiteX1" fmla="*/ 914400 w 3836277"/>
              <a:gd name="connsiteY1" fmla="*/ 388883 h 5797984"/>
              <a:gd name="connsiteX2" fmla="*/ 378372 w 3836277"/>
              <a:gd name="connsiteY2" fmla="*/ 536028 h 5797984"/>
              <a:gd name="connsiteX3" fmla="*/ 63062 w 3836277"/>
              <a:gd name="connsiteY3" fmla="*/ 819807 h 5797984"/>
              <a:gd name="connsiteX4" fmla="*/ 63062 w 3836277"/>
              <a:gd name="connsiteY4" fmla="*/ 1093076 h 5797984"/>
              <a:gd name="connsiteX5" fmla="*/ 273269 w 3836277"/>
              <a:gd name="connsiteY5" fmla="*/ 1492469 h 5797984"/>
              <a:gd name="connsiteX6" fmla="*/ 378373 w 3836277"/>
              <a:gd name="connsiteY6" fmla="*/ 1660634 h 5797984"/>
              <a:gd name="connsiteX7" fmla="*/ 409903 w 3836277"/>
              <a:gd name="connsiteY7" fmla="*/ 1870841 h 5797984"/>
              <a:gd name="connsiteX8" fmla="*/ 609600 w 3836277"/>
              <a:gd name="connsiteY8" fmla="*/ 1923394 h 5797984"/>
              <a:gd name="connsiteX9" fmla="*/ 798786 w 3836277"/>
              <a:gd name="connsiteY9" fmla="*/ 1671145 h 5797984"/>
              <a:gd name="connsiteX10" fmla="*/ 735724 w 3836277"/>
              <a:gd name="connsiteY10" fmla="*/ 1250731 h 5797984"/>
              <a:gd name="connsiteX11" fmla="*/ 651641 w 3836277"/>
              <a:gd name="connsiteY11" fmla="*/ 1051035 h 5797984"/>
              <a:gd name="connsiteX12" fmla="*/ 830317 w 3836277"/>
              <a:gd name="connsiteY12" fmla="*/ 1008993 h 5797984"/>
              <a:gd name="connsiteX13" fmla="*/ 998483 w 3836277"/>
              <a:gd name="connsiteY13" fmla="*/ 1481959 h 5797984"/>
              <a:gd name="connsiteX14" fmla="*/ 1030014 w 3836277"/>
              <a:gd name="connsiteY14" fmla="*/ 1891862 h 5797984"/>
              <a:gd name="connsiteX15" fmla="*/ 977462 w 3836277"/>
              <a:gd name="connsiteY15" fmla="*/ 2364828 h 5797984"/>
              <a:gd name="connsiteX16" fmla="*/ 399393 w 3836277"/>
              <a:gd name="connsiteY16" fmla="*/ 3499945 h 5797984"/>
              <a:gd name="connsiteX17" fmla="*/ 325821 w 3836277"/>
              <a:gd name="connsiteY17" fmla="*/ 3626070 h 5797984"/>
              <a:gd name="connsiteX18" fmla="*/ 336331 w 3836277"/>
              <a:gd name="connsiteY18" fmla="*/ 3710152 h 5797984"/>
              <a:gd name="connsiteX19" fmla="*/ 304800 w 3836277"/>
              <a:gd name="connsiteY19" fmla="*/ 3815255 h 5797984"/>
              <a:gd name="connsiteX20" fmla="*/ 241738 w 3836277"/>
              <a:gd name="connsiteY20" fmla="*/ 4025462 h 5797984"/>
              <a:gd name="connsiteX21" fmla="*/ 105104 w 3836277"/>
              <a:gd name="connsiteY21" fmla="*/ 4498427 h 5797984"/>
              <a:gd name="connsiteX22" fmla="*/ 0 w 3836277"/>
              <a:gd name="connsiteY22" fmla="*/ 4834759 h 5797984"/>
              <a:gd name="connsiteX23" fmla="*/ 31531 w 3836277"/>
              <a:gd name="connsiteY23" fmla="*/ 5097517 h 5797984"/>
              <a:gd name="connsiteX24" fmla="*/ 136635 w 3836277"/>
              <a:gd name="connsiteY24" fmla="*/ 5192110 h 5797984"/>
              <a:gd name="connsiteX25" fmla="*/ 199696 w 3836277"/>
              <a:gd name="connsiteY25" fmla="*/ 5255172 h 5797984"/>
              <a:gd name="connsiteX26" fmla="*/ 409904 w 3836277"/>
              <a:gd name="connsiteY26" fmla="*/ 5223643 h 5797984"/>
              <a:gd name="connsiteX27" fmla="*/ 515007 w 3836277"/>
              <a:gd name="connsiteY27" fmla="*/ 5213131 h 5797984"/>
              <a:gd name="connsiteX28" fmla="*/ 620110 w 3836277"/>
              <a:gd name="connsiteY28" fmla="*/ 5171090 h 5797984"/>
              <a:gd name="connsiteX29" fmla="*/ 693681 w 3836277"/>
              <a:gd name="connsiteY29" fmla="*/ 4929352 h 5797984"/>
              <a:gd name="connsiteX30" fmla="*/ 735724 w 3836277"/>
              <a:gd name="connsiteY30" fmla="*/ 4572000 h 5797984"/>
              <a:gd name="connsiteX31" fmla="*/ 882868 w 3836277"/>
              <a:gd name="connsiteY31" fmla="*/ 4014952 h 5797984"/>
              <a:gd name="connsiteX32" fmla="*/ 945931 w 3836277"/>
              <a:gd name="connsiteY32" fmla="*/ 4824249 h 5797984"/>
              <a:gd name="connsiteX33" fmla="*/ 966952 w 3836277"/>
              <a:gd name="connsiteY33" fmla="*/ 4981903 h 5797984"/>
              <a:gd name="connsiteX34" fmla="*/ 1082566 w 3836277"/>
              <a:gd name="connsiteY34" fmla="*/ 5108026 h 5797984"/>
              <a:gd name="connsiteX35" fmla="*/ 1219199 w 3836277"/>
              <a:gd name="connsiteY35" fmla="*/ 5108028 h 5797984"/>
              <a:gd name="connsiteX36" fmla="*/ 1345324 w 3836277"/>
              <a:gd name="connsiteY36" fmla="*/ 5087007 h 5797984"/>
              <a:gd name="connsiteX37" fmla="*/ 1566041 w 3836277"/>
              <a:gd name="connsiteY37" fmla="*/ 4614041 h 5797984"/>
              <a:gd name="connsiteX38" fmla="*/ 1671145 w 3836277"/>
              <a:gd name="connsiteY38" fmla="*/ 4172608 h 5797984"/>
              <a:gd name="connsiteX39" fmla="*/ 2049518 w 3836277"/>
              <a:gd name="connsiteY39" fmla="*/ 4078013 h 5797984"/>
              <a:gd name="connsiteX40" fmla="*/ 2165131 w 3836277"/>
              <a:gd name="connsiteY40" fmla="*/ 4529960 h 5797984"/>
              <a:gd name="connsiteX41" fmla="*/ 2207172 w 3836277"/>
              <a:gd name="connsiteY41" fmla="*/ 4950373 h 5797984"/>
              <a:gd name="connsiteX42" fmla="*/ 2259724 w 3836277"/>
              <a:gd name="connsiteY42" fmla="*/ 5108028 h 5797984"/>
              <a:gd name="connsiteX43" fmla="*/ 2312277 w 3836277"/>
              <a:gd name="connsiteY43" fmla="*/ 5360274 h 5797984"/>
              <a:gd name="connsiteX44" fmla="*/ 2427890 w 3836277"/>
              <a:gd name="connsiteY44" fmla="*/ 5528443 h 5797984"/>
              <a:gd name="connsiteX45" fmla="*/ 2532993 w 3836277"/>
              <a:gd name="connsiteY45" fmla="*/ 5559974 h 5797984"/>
              <a:gd name="connsiteX46" fmla="*/ 2680138 w 3836277"/>
              <a:gd name="connsiteY46" fmla="*/ 5528441 h 5797984"/>
              <a:gd name="connsiteX47" fmla="*/ 2669627 w 3836277"/>
              <a:gd name="connsiteY47" fmla="*/ 5423339 h 5797984"/>
              <a:gd name="connsiteX48" fmla="*/ 2659117 w 3836277"/>
              <a:gd name="connsiteY48" fmla="*/ 5423338 h 5797984"/>
              <a:gd name="connsiteX49" fmla="*/ 2690648 w 3836277"/>
              <a:gd name="connsiteY49" fmla="*/ 5044965 h 5797984"/>
              <a:gd name="connsiteX50" fmla="*/ 2690648 w 3836277"/>
              <a:gd name="connsiteY50" fmla="*/ 4740165 h 5797984"/>
              <a:gd name="connsiteX51" fmla="*/ 2858814 w 3836277"/>
              <a:gd name="connsiteY51" fmla="*/ 3983421 h 5797984"/>
              <a:gd name="connsiteX52" fmla="*/ 3153102 w 3836277"/>
              <a:gd name="connsiteY52" fmla="*/ 4277711 h 5797984"/>
              <a:gd name="connsiteX53" fmla="*/ 2911365 w 3836277"/>
              <a:gd name="connsiteY53" fmla="*/ 5234151 h 5797984"/>
              <a:gd name="connsiteX54" fmla="*/ 2953407 w 3836277"/>
              <a:gd name="connsiteY54" fmla="*/ 5675587 h 5797984"/>
              <a:gd name="connsiteX55" fmla="*/ 3132082 w 3836277"/>
              <a:gd name="connsiteY55" fmla="*/ 5633544 h 5797984"/>
              <a:gd name="connsiteX56" fmla="*/ 3289737 w 3836277"/>
              <a:gd name="connsiteY56" fmla="*/ 5780691 h 5797984"/>
              <a:gd name="connsiteX57" fmla="*/ 3468413 w 3836277"/>
              <a:gd name="connsiteY57" fmla="*/ 5717627 h 5797984"/>
              <a:gd name="connsiteX58" fmla="*/ 3605049 w 3836277"/>
              <a:gd name="connsiteY58" fmla="*/ 5644055 h 5797984"/>
              <a:gd name="connsiteX59" fmla="*/ 3773215 w 3836277"/>
              <a:gd name="connsiteY59" fmla="*/ 5318235 h 5797984"/>
              <a:gd name="connsiteX60" fmla="*/ 3836277 w 3836277"/>
              <a:gd name="connsiteY60" fmla="*/ 4813738 h 5797984"/>
              <a:gd name="connsiteX61" fmla="*/ 3741682 w 3836277"/>
              <a:gd name="connsiteY61" fmla="*/ 4393325 h 5797984"/>
              <a:gd name="connsiteX62" fmla="*/ 3783724 w 3836277"/>
              <a:gd name="connsiteY62" fmla="*/ 4130566 h 5797984"/>
              <a:gd name="connsiteX63" fmla="*/ 3647090 w 3836277"/>
              <a:gd name="connsiteY63" fmla="*/ 3857297 h 5797984"/>
              <a:gd name="connsiteX64" fmla="*/ 3436883 w 3836277"/>
              <a:gd name="connsiteY64" fmla="*/ 3037490 h 5797984"/>
              <a:gd name="connsiteX65" fmla="*/ 3258207 w 3836277"/>
              <a:gd name="connsiteY65" fmla="*/ 2543504 h 5797984"/>
              <a:gd name="connsiteX66" fmla="*/ 3069021 w 3836277"/>
              <a:gd name="connsiteY66" fmla="*/ 2291255 h 5797984"/>
              <a:gd name="connsiteX67" fmla="*/ 2890345 w 3836277"/>
              <a:gd name="connsiteY67" fmla="*/ 1923393 h 5797984"/>
              <a:gd name="connsiteX68" fmla="*/ 2743200 w 3836277"/>
              <a:gd name="connsiteY68" fmla="*/ 1681655 h 5797984"/>
              <a:gd name="connsiteX69" fmla="*/ 2806262 w 3836277"/>
              <a:gd name="connsiteY69" fmla="*/ 1282262 h 5797984"/>
              <a:gd name="connsiteX70" fmla="*/ 2869324 w 3836277"/>
              <a:gd name="connsiteY70" fmla="*/ 1187669 h 5797984"/>
              <a:gd name="connsiteX71" fmla="*/ 2837793 w 3836277"/>
              <a:gd name="connsiteY71" fmla="*/ 1534511 h 5797984"/>
              <a:gd name="connsiteX72" fmla="*/ 2995448 w 3836277"/>
              <a:gd name="connsiteY72" fmla="*/ 1996966 h 5797984"/>
              <a:gd name="connsiteX73" fmla="*/ 3541986 w 3836277"/>
              <a:gd name="connsiteY73" fmla="*/ 2017986 h 5797984"/>
              <a:gd name="connsiteX74" fmla="*/ 3647090 w 3836277"/>
              <a:gd name="connsiteY74" fmla="*/ 1828800 h 5797984"/>
              <a:gd name="connsiteX75" fmla="*/ 3415862 w 3836277"/>
              <a:gd name="connsiteY75" fmla="*/ 1597573 h 5797984"/>
              <a:gd name="connsiteX76" fmla="*/ 3636579 w 3836277"/>
              <a:gd name="connsiteY76" fmla="*/ 1219200 h 5797984"/>
              <a:gd name="connsiteX77" fmla="*/ 3573517 w 3836277"/>
              <a:gd name="connsiteY77" fmla="*/ 630621 h 5797984"/>
              <a:gd name="connsiteX78" fmla="*/ 3499945 w 3836277"/>
              <a:gd name="connsiteY78" fmla="*/ 515007 h 5797984"/>
              <a:gd name="connsiteX79" fmla="*/ 3048000 w 3836277"/>
              <a:gd name="connsiteY79" fmla="*/ 283780 h 5797984"/>
              <a:gd name="connsiteX80" fmla="*/ 2795752 w 3836277"/>
              <a:gd name="connsiteY80" fmla="*/ 231228 h 5797984"/>
              <a:gd name="connsiteX81" fmla="*/ 2585545 w 3836277"/>
              <a:gd name="connsiteY81" fmla="*/ 42042 h 5797984"/>
              <a:gd name="connsiteX82" fmla="*/ 2448910 w 3836277"/>
              <a:gd name="connsiteY82" fmla="*/ 31532 h 5797984"/>
              <a:gd name="connsiteX83" fmla="*/ 2301765 w 3836277"/>
              <a:gd name="connsiteY83" fmla="*/ 294290 h 5797984"/>
              <a:gd name="connsiteX84" fmla="*/ 2102069 w 3836277"/>
              <a:gd name="connsiteY84" fmla="*/ 493986 h 5797984"/>
              <a:gd name="connsiteX85" fmla="*/ 1807780 w 3836277"/>
              <a:gd name="connsiteY85" fmla="*/ 588580 h 5797984"/>
              <a:gd name="connsiteX86" fmla="*/ 1576552 w 3836277"/>
              <a:gd name="connsiteY86" fmla="*/ 620110 h 5797984"/>
              <a:gd name="connsiteX87" fmla="*/ 1387366 w 3836277"/>
              <a:gd name="connsiteY87" fmla="*/ 388883 h 5797984"/>
              <a:gd name="connsiteX88" fmla="*/ 1250731 w 3836277"/>
              <a:gd name="connsiteY88" fmla="*/ 73572 h 5797984"/>
              <a:gd name="connsiteX89" fmla="*/ 1103586 w 3836277"/>
              <a:gd name="connsiteY89" fmla="*/ 0 h 5797984"/>
              <a:gd name="connsiteX0" fmla="*/ 1103586 w 3857297"/>
              <a:gd name="connsiteY0" fmla="*/ 0 h 5797984"/>
              <a:gd name="connsiteX1" fmla="*/ 914400 w 3857297"/>
              <a:gd name="connsiteY1" fmla="*/ 388883 h 5797984"/>
              <a:gd name="connsiteX2" fmla="*/ 378372 w 3857297"/>
              <a:gd name="connsiteY2" fmla="*/ 536028 h 5797984"/>
              <a:gd name="connsiteX3" fmla="*/ 63062 w 3857297"/>
              <a:gd name="connsiteY3" fmla="*/ 819807 h 5797984"/>
              <a:gd name="connsiteX4" fmla="*/ 63062 w 3857297"/>
              <a:gd name="connsiteY4" fmla="*/ 1093076 h 5797984"/>
              <a:gd name="connsiteX5" fmla="*/ 273269 w 3857297"/>
              <a:gd name="connsiteY5" fmla="*/ 1492469 h 5797984"/>
              <a:gd name="connsiteX6" fmla="*/ 378373 w 3857297"/>
              <a:gd name="connsiteY6" fmla="*/ 1660634 h 5797984"/>
              <a:gd name="connsiteX7" fmla="*/ 409903 w 3857297"/>
              <a:gd name="connsiteY7" fmla="*/ 1870841 h 5797984"/>
              <a:gd name="connsiteX8" fmla="*/ 609600 w 3857297"/>
              <a:gd name="connsiteY8" fmla="*/ 1923394 h 5797984"/>
              <a:gd name="connsiteX9" fmla="*/ 798786 w 3857297"/>
              <a:gd name="connsiteY9" fmla="*/ 1671145 h 5797984"/>
              <a:gd name="connsiteX10" fmla="*/ 735724 w 3857297"/>
              <a:gd name="connsiteY10" fmla="*/ 1250731 h 5797984"/>
              <a:gd name="connsiteX11" fmla="*/ 651641 w 3857297"/>
              <a:gd name="connsiteY11" fmla="*/ 1051035 h 5797984"/>
              <a:gd name="connsiteX12" fmla="*/ 830317 w 3857297"/>
              <a:gd name="connsiteY12" fmla="*/ 1008993 h 5797984"/>
              <a:gd name="connsiteX13" fmla="*/ 998483 w 3857297"/>
              <a:gd name="connsiteY13" fmla="*/ 1481959 h 5797984"/>
              <a:gd name="connsiteX14" fmla="*/ 1030014 w 3857297"/>
              <a:gd name="connsiteY14" fmla="*/ 1891862 h 5797984"/>
              <a:gd name="connsiteX15" fmla="*/ 977462 w 3857297"/>
              <a:gd name="connsiteY15" fmla="*/ 2364828 h 5797984"/>
              <a:gd name="connsiteX16" fmla="*/ 399393 w 3857297"/>
              <a:gd name="connsiteY16" fmla="*/ 3499945 h 5797984"/>
              <a:gd name="connsiteX17" fmla="*/ 325821 w 3857297"/>
              <a:gd name="connsiteY17" fmla="*/ 3626070 h 5797984"/>
              <a:gd name="connsiteX18" fmla="*/ 336331 w 3857297"/>
              <a:gd name="connsiteY18" fmla="*/ 3710152 h 5797984"/>
              <a:gd name="connsiteX19" fmla="*/ 304800 w 3857297"/>
              <a:gd name="connsiteY19" fmla="*/ 3815255 h 5797984"/>
              <a:gd name="connsiteX20" fmla="*/ 241738 w 3857297"/>
              <a:gd name="connsiteY20" fmla="*/ 4025462 h 5797984"/>
              <a:gd name="connsiteX21" fmla="*/ 105104 w 3857297"/>
              <a:gd name="connsiteY21" fmla="*/ 4498427 h 5797984"/>
              <a:gd name="connsiteX22" fmla="*/ 0 w 3857297"/>
              <a:gd name="connsiteY22" fmla="*/ 4834759 h 5797984"/>
              <a:gd name="connsiteX23" fmla="*/ 31531 w 3857297"/>
              <a:gd name="connsiteY23" fmla="*/ 5097517 h 5797984"/>
              <a:gd name="connsiteX24" fmla="*/ 136635 w 3857297"/>
              <a:gd name="connsiteY24" fmla="*/ 5192110 h 5797984"/>
              <a:gd name="connsiteX25" fmla="*/ 199696 w 3857297"/>
              <a:gd name="connsiteY25" fmla="*/ 5255172 h 5797984"/>
              <a:gd name="connsiteX26" fmla="*/ 409904 w 3857297"/>
              <a:gd name="connsiteY26" fmla="*/ 5223643 h 5797984"/>
              <a:gd name="connsiteX27" fmla="*/ 515007 w 3857297"/>
              <a:gd name="connsiteY27" fmla="*/ 5213131 h 5797984"/>
              <a:gd name="connsiteX28" fmla="*/ 620110 w 3857297"/>
              <a:gd name="connsiteY28" fmla="*/ 5171090 h 5797984"/>
              <a:gd name="connsiteX29" fmla="*/ 693681 w 3857297"/>
              <a:gd name="connsiteY29" fmla="*/ 4929352 h 5797984"/>
              <a:gd name="connsiteX30" fmla="*/ 735724 w 3857297"/>
              <a:gd name="connsiteY30" fmla="*/ 4572000 h 5797984"/>
              <a:gd name="connsiteX31" fmla="*/ 882868 w 3857297"/>
              <a:gd name="connsiteY31" fmla="*/ 4014952 h 5797984"/>
              <a:gd name="connsiteX32" fmla="*/ 945931 w 3857297"/>
              <a:gd name="connsiteY32" fmla="*/ 4824249 h 5797984"/>
              <a:gd name="connsiteX33" fmla="*/ 966952 w 3857297"/>
              <a:gd name="connsiteY33" fmla="*/ 4981903 h 5797984"/>
              <a:gd name="connsiteX34" fmla="*/ 1082566 w 3857297"/>
              <a:gd name="connsiteY34" fmla="*/ 5108026 h 5797984"/>
              <a:gd name="connsiteX35" fmla="*/ 1219199 w 3857297"/>
              <a:gd name="connsiteY35" fmla="*/ 5108028 h 5797984"/>
              <a:gd name="connsiteX36" fmla="*/ 1345324 w 3857297"/>
              <a:gd name="connsiteY36" fmla="*/ 5087007 h 5797984"/>
              <a:gd name="connsiteX37" fmla="*/ 1566041 w 3857297"/>
              <a:gd name="connsiteY37" fmla="*/ 4614041 h 5797984"/>
              <a:gd name="connsiteX38" fmla="*/ 1671145 w 3857297"/>
              <a:gd name="connsiteY38" fmla="*/ 4172608 h 5797984"/>
              <a:gd name="connsiteX39" fmla="*/ 2049518 w 3857297"/>
              <a:gd name="connsiteY39" fmla="*/ 4078013 h 5797984"/>
              <a:gd name="connsiteX40" fmla="*/ 2165131 w 3857297"/>
              <a:gd name="connsiteY40" fmla="*/ 4529960 h 5797984"/>
              <a:gd name="connsiteX41" fmla="*/ 2207172 w 3857297"/>
              <a:gd name="connsiteY41" fmla="*/ 4950373 h 5797984"/>
              <a:gd name="connsiteX42" fmla="*/ 2259724 w 3857297"/>
              <a:gd name="connsiteY42" fmla="*/ 5108028 h 5797984"/>
              <a:gd name="connsiteX43" fmla="*/ 2312277 w 3857297"/>
              <a:gd name="connsiteY43" fmla="*/ 5360274 h 5797984"/>
              <a:gd name="connsiteX44" fmla="*/ 2427890 w 3857297"/>
              <a:gd name="connsiteY44" fmla="*/ 5528443 h 5797984"/>
              <a:gd name="connsiteX45" fmla="*/ 2532993 w 3857297"/>
              <a:gd name="connsiteY45" fmla="*/ 5559974 h 5797984"/>
              <a:gd name="connsiteX46" fmla="*/ 2680138 w 3857297"/>
              <a:gd name="connsiteY46" fmla="*/ 5528441 h 5797984"/>
              <a:gd name="connsiteX47" fmla="*/ 2669627 w 3857297"/>
              <a:gd name="connsiteY47" fmla="*/ 5423339 h 5797984"/>
              <a:gd name="connsiteX48" fmla="*/ 2659117 w 3857297"/>
              <a:gd name="connsiteY48" fmla="*/ 5423338 h 5797984"/>
              <a:gd name="connsiteX49" fmla="*/ 2690648 w 3857297"/>
              <a:gd name="connsiteY49" fmla="*/ 5044965 h 5797984"/>
              <a:gd name="connsiteX50" fmla="*/ 2690648 w 3857297"/>
              <a:gd name="connsiteY50" fmla="*/ 4740165 h 5797984"/>
              <a:gd name="connsiteX51" fmla="*/ 2858814 w 3857297"/>
              <a:gd name="connsiteY51" fmla="*/ 3983421 h 5797984"/>
              <a:gd name="connsiteX52" fmla="*/ 3153102 w 3857297"/>
              <a:gd name="connsiteY52" fmla="*/ 4277711 h 5797984"/>
              <a:gd name="connsiteX53" fmla="*/ 2911365 w 3857297"/>
              <a:gd name="connsiteY53" fmla="*/ 5234151 h 5797984"/>
              <a:gd name="connsiteX54" fmla="*/ 2953407 w 3857297"/>
              <a:gd name="connsiteY54" fmla="*/ 5675587 h 5797984"/>
              <a:gd name="connsiteX55" fmla="*/ 3132082 w 3857297"/>
              <a:gd name="connsiteY55" fmla="*/ 5633544 h 5797984"/>
              <a:gd name="connsiteX56" fmla="*/ 3289737 w 3857297"/>
              <a:gd name="connsiteY56" fmla="*/ 5780691 h 5797984"/>
              <a:gd name="connsiteX57" fmla="*/ 3468413 w 3857297"/>
              <a:gd name="connsiteY57" fmla="*/ 5717627 h 5797984"/>
              <a:gd name="connsiteX58" fmla="*/ 3605049 w 3857297"/>
              <a:gd name="connsiteY58" fmla="*/ 5644055 h 5797984"/>
              <a:gd name="connsiteX59" fmla="*/ 3773215 w 3857297"/>
              <a:gd name="connsiteY59" fmla="*/ 5318235 h 5797984"/>
              <a:gd name="connsiteX60" fmla="*/ 3836277 w 3857297"/>
              <a:gd name="connsiteY60" fmla="*/ 4813738 h 5797984"/>
              <a:gd name="connsiteX61" fmla="*/ 3741682 w 3857297"/>
              <a:gd name="connsiteY61" fmla="*/ 4393325 h 5797984"/>
              <a:gd name="connsiteX62" fmla="*/ 3857297 w 3857297"/>
              <a:gd name="connsiteY62" fmla="*/ 4120055 h 5797984"/>
              <a:gd name="connsiteX63" fmla="*/ 3647090 w 3857297"/>
              <a:gd name="connsiteY63" fmla="*/ 3857297 h 5797984"/>
              <a:gd name="connsiteX64" fmla="*/ 3436883 w 3857297"/>
              <a:gd name="connsiteY64" fmla="*/ 3037490 h 5797984"/>
              <a:gd name="connsiteX65" fmla="*/ 3258207 w 3857297"/>
              <a:gd name="connsiteY65" fmla="*/ 2543504 h 5797984"/>
              <a:gd name="connsiteX66" fmla="*/ 3069021 w 3857297"/>
              <a:gd name="connsiteY66" fmla="*/ 2291255 h 5797984"/>
              <a:gd name="connsiteX67" fmla="*/ 2890345 w 3857297"/>
              <a:gd name="connsiteY67" fmla="*/ 1923393 h 5797984"/>
              <a:gd name="connsiteX68" fmla="*/ 2743200 w 3857297"/>
              <a:gd name="connsiteY68" fmla="*/ 1681655 h 5797984"/>
              <a:gd name="connsiteX69" fmla="*/ 2806262 w 3857297"/>
              <a:gd name="connsiteY69" fmla="*/ 1282262 h 5797984"/>
              <a:gd name="connsiteX70" fmla="*/ 2869324 w 3857297"/>
              <a:gd name="connsiteY70" fmla="*/ 1187669 h 5797984"/>
              <a:gd name="connsiteX71" fmla="*/ 2837793 w 3857297"/>
              <a:gd name="connsiteY71" fmla="*/ 1534511 h 5797984"/>
              <a:gd name="connsiteX72" fmla="*/ 2995448 w 3857297"/>
              <a:gd name="connsiteY72" fmla="*/ 1996966 h 5797984"/>
              <a:gd name="connsiteX73" fmla="*/ 3541986 w 3857297"/>
              <a:gd name="connsiteY73" fmla="*/ 2017986 h 5797984"/>
              <a:gd name="connsiteX74" fmla="*/ 3647090 w 3857297"/>
              <a:gd name="connsiteY74" fmla="*/ 1828800 h 5797984"/>
              <a:gd name="connsiteX75" fmla="*/ 3415862 w 3857297"/>
              <a:gd name="connsiteY75" fmla="*/ 1597573 h 5797984"/>
              <a:gd name="connsiteX76" fmla="*/ 3636579 w 3857297"/>
              <a:gd name="connsiteY76" fmla="*/ 1219200 h 5797984"/>
              <a:gd name="connsiteX77" fmla="*/ 3573517 w 3857297"/>
              <a:gd name="connsiteY77" fmla="*/ 630621 h 5797984"/>
              <a:gd name="connsiteX78" fmla="*/ 3499945 w 3857297"/>
              <a:gd name="connsiteY78" fmla="*/ 515007 h 5797984"/>
              <a:gd name="connsiteX79" fmla="*/ 3048000 w 3857297"/>
              <a:gd name="connsiteY79" fmla="*/ 283780 h 5797984"/>
              <a:gd name="connsiteX80" fmla="*/ 2795752 w 3857297"/>
              <a:gd name="connsiteY80" fmla="*/ 231228 h 5797984"/>
              <a:gd name="connsiteX81" fmla="*/ 2585545 w 3857297"/>
              <a:gd name="connsiteY81" fmla="*/ 42042 h 5797984"/>
              <a:gd name="connsiteX82" fmla="*/ 2448910 w 3857297"/>
              <a:gd name="connsiteY82" fmla="*/ 31532 h 5797984"/>
              <a:gd name="connsiteX83" fmla="*/ 2301765 w 3857297"/>
              <a:gd name="connsiteY83" fmla="*/ 294290 h 5797984"/>
              <a:gd name="connsiteX84" fmla="*/ 2102069 w 3857297"/>
              <a:gd name="connsiteY84" fmla="*/ 493986 h 5797984"/>
              <a:gd name="connsiteX85" fmla="*/ 1807780 w 3857297"/>
              <a:gd name="connsiteY85" fmla="*/ 588580 h 5797984"/>
              <a:gd name="connsiteX86" fmla="*/ 1576552 w 3857297"/>
              <a:gd name="connsiteY86" fmla="*/ 620110 h 5797984"/>
              <a:gd name="connsiteX87" fmla="*/ 1387366 w 3857297"/>
              <a:gd name="connsiteY87" fmla="*/ 388883 h 5797984"/>
              <a:gd name="connsiteX88" fmla="*/ 1250731 w 3857297"/>
              <a:gd name="connsiteY88" fmla="*/ 73572 h 5797984"/>
              <a:gd name="connsiteX89" fmla="*/ 1103586 w 3857297"/>
              <a:gd name="connsiteY89" fmla="*/ 0 h 5797984"/>
              <a:gd name="connsiteX0" fmla="*/ 1103586 w 3857297"/>
              <a:gd name="connsiteY0" fmla="*/ 0 h 5797984"/>
              <a:gd name="connsiteX1" fmla="*/ 914400 w 3857297"/>
              <a:gd name="connsiteY1" fmla="*/ 388883 h 5797984"/>
              <a:gd name="connsiteX2" fmla="*/ 378372 w 3857297"/>
              <a:gd name="connsiteY2" fmla="*/ 536028 h 5797984"/>
              <a:gd name="connsiteX3" fmla="*/ 63062 w 3857297"/>
              <a:gd name="connsiteY3" fmla="*/ 819807 h 5797984"/>
              <a:gd name="connsiteX4" fmla="*/ 63062 w 3857297"/>
              <a:gd name="connsiteY4" fmla="*/ 1093076 h 5797984"/>
              <a:gd name="connsiteX5" fmla="*/ 273269 w 3857297"/>
              <a:gd name="connsiteY5" fmla="*/ 1492469 h 5797984"/>
              <a:gd name="connsiteX6" fmla="*/ 378373 w 3857297"/>
              <a:gd name="connsiteY6" fmla="*/ 1660634 h 5797984"/>
              <a:gd name="connsiteX7" fmla="*/ 409903 w 3857297"/>
              <a:gd name="connsiteY7" fmla="*/ 1870841 h 5797984"/>
              <a:gd name="connsiteX8" fmla="*/ 609600 w 3857297"/>
              <a:gd name="connsiteY8" fmla="*/ 1923394 h 5797984"/>
              <a:gd name="connsiteX9" fmla="*/ 798786 w 3857297"/>
              <a:gd name="connsiteY9" fmla="*/ 1671145 h 5797984"/>
              <a:gd name="connsiteX10" fmla="*/ 735724 w 3857297"/>
              <a:gd name="connsiteY10" fmla="*/ 1250731 h 5797984"/>
              <a:gd name="connsiteX11" fmla="*/ 651641 w 3857297"/>
              <a:gd name="connsiteY11" fmla="*/ 1051035 h 5797984"/>
              <a:gd name="connsiteX12" fmla="*/ 830317 w 3857297"/>
              <a:gd name="connsiteY12" fmla="*/ 1008993 h 5797984"/>
              <a:gd name="connsiteX13" fmla="*/ 998483 w 3857297"/>
              <a:gd name="connsiteY13" fmla="*/ 1481959 h 5797984"/>
              <a:gd name="connsiteX14" fmla="*/ 1030014 w 3857297"/>
              <a:gd name="connsiteY14" fmla="*/ 1891862 h 5797984"/>
              <a:gd name="connsiteX15" fmla="*/ 977462 w 3857297"/>
              <a:gd name="connsiteY15" fmla="*/ 2364828 h 5797984"/>
              <a:gd name="connsiteX16" fmla="*/ 399393 w 3857297"/>
              <a:gd name="connsiteY16" fmla="*/ 3499945 h 5797984"/>
              <a:gd name="connsiteX17" fmla="*/ 325821 w 3857297"/>
              <a:gd name="connsiteY17" fmla="*/ 3626070 h 5797984"/>
              <a:gd name="connsiteX18" fmla="*/ 336331 w 3857297"/>
              <a:gd name="connsiteY18" fmla="*/ 3710152 h 5797984"/>
              <a:gd name="connsiteX19" fmla="*/ 304800 w 3857297"/>
              <a:gd name="connsiteY19" fmla="*/ 3815255 h 5797984"/>
              <a:gd name="connsiteX20" fmla="*/ 241738 w 3857297"/>
              <a:gd name="connsiteY20" fmla="*/ 4025462 h 5797984"/>
              <a:gd name="connsiteX21" fmla="*/ 105104 w 3857297"/>
              <a:gd name="connsiteY21" fmla="*/ 4498427 h 5797984"/>
              <a:gd name="connsiteX22" fmla="*/ 0 w 3857297"/>
              <a:gd name="connsiteY22" fmla="*/ 4834759 h 5797984"/>
              <a:gd name="connsiteX23" fmla="*/ 31531 w 3857297"/>
              <a:gd name="connsiteY23" fmla="*/ 5097517 h 5797984"/>
              <a:gd name="connsiteX24" fmla="*/ 136635 w 3857297"/>
              <a:gd name="connsiteY24" fmla="*/ 5192110 h 5797984"/>
              <a:gd name="connsiteX25" fmla="*/ 199696 w 3857297"/>
              <a:gd name="connsiteY25" fmla="*/ 5255172 h 5797984"/>
              <a:gd name="connsiteX26" fmla="*/ 409904 w 3857297"/>
              <a:gd name="connsiteY26" fmla="*/ 5223643 h 5797984"/>
              <a:gd name="connsiteX27" fmla="*/ 515007 w 3857297"/>
              <a:gd name="connsiteY27" fmla="*/ 5213131 h 5797984"/>
              <a:gd name="connsiteX28" fmla="*/ 620110 w 3857297"/>
              <a:gd name="connsiteY28" fmla="*/ 5171090 h 5797984"/>
              <a:gd name="connsiteX29" fmla="*/ 693681 w 3857297"/>
              <a:gd name="connsiteY29" fmla="*/ 4929352 h 5797984"/>
              <a:gd name="connsiteX30" fmla="*/ 735724 w 3857297"/>
              <a:gd name="connsiteY30" fmla="*/ 4572000 h 5797984"/>
              <a:gd name="connsiteX31" fmla="*/ 882868 w 3857297"/>
              <a:gd name="connsiteY31" fmla="*/ 4014952 h 5797984"/>
              <a:gd name="connsiteX32" fmla="*/ 945931 w 3857297"/>
              <a:gd name="connsiteY32" fmla="*/ 4824249 h 5797984"/>
              <a:gd name="connsiteX33" fmla="*/ 966952 w 3857297"/>
              <a:gd name="connsiteY33" fmla="*/ 4981903 h 5797984"/>
              <a:gd name="connsiteX34" fmla="*/ 1082566 w 3857297"/>
              <a:gd name="connsiteY34" fmla="*/ 5108026 h 5797984"/>
              <a:gd name="connsiteX35" fmla="*/ 1219199 w 3857297"/>
              <a:gd name="connsiteY35" fmla="*/ 5108028 h 5797984"/>
              <a:gd name="connsiteX36" fmla="*/ 1345324 w 3857297"/>
              <a:gd name="connsiteY36" fmla="*/ 5087007 h 5797984"/>
              <a:gd name="connsiteX37" fmla="*/ 1566041 w 3857297"/>
              <a:gd name="connsiteY37" fmla="*/ 4614041 h 5797984"/>
              <a:gd name="connsiteX38" fmla="*/ 1671145 w 3857297"/>
              <a:gd name="connsiteY38" fmla="*/ 4172608 h 5797984"/>
              <a:gd name="connsiteX39" fmla="*/ 2049518 w 3857297"/>
              <a:gd name="connsiteY39" fmla="*/ 4078013 h 5797984"/>
              <a:gd name="connsiteX40" fmla="*/ 2165131 w 3857297"/>
              <a:gd name="connsiteY40" fmla="*/ 4529960 h 5797984"/>
              <a:gd name="connsiteX41" fmla="*/ 2207172 w 3857297"/>
              <a:gd name="connsiteY41" fmla="*/ 4950373 h 5797984"/>
              <a:gd name="connsiteX42" fmla="*/ 2259724 w 3857297"/>
              <a:gd name="connsiteY42" fmla="*/ 5108028 h 5797984"/>
              <a:gd name="connsiteX43" fmla="*/ 2312277 w 3857297"/>
              <a:gd name="connsiteY43" fmla="*/ 5360274 h 5797984"/>
              <a:gd name="connsiteX44" fmla="*/ 2427890 w 3857297"/>
              <a:gd name="connsiteY44" fmla="*/ 5528443 h 5797984"/>
              <a:gd name="connsiteX45" fmla="*/ 2532993 w 3857297"/>
              <a:gd name="connsiteY45" fmla="*/ 5559974 h 5797984"/>
              <a:gd name="connsiteX46" fmla="*/ 2680138 w 3857297"/>
              <a:gd name="connsiteY46" fmla="*/ 5528441 h 5797984"/>
              <a:gd name="connsiteX47" fmla="*/ 2669627 w 3857297"/>
              <a:gd name="connsiteY47" fmla="*/ 5423339 h 5797984"/>
              <a:gd name="connsiteX48" fmla="*/ 2659117 w 3857297"/>
              <a:gd name="connsiteY48" fmla="*/ 5423338 h 5797984"/>
              <a:gd name="connsiteX49" fmla="*/ 2690648 w 3857297"/>
              <a:gd name="connsiteY49" fmla="*/ 5044965 h 5797984"/>
              <a:gd name="connsiteX50" fmla="*/ 2690648 w 3857297"/>
              <a:gd name="connsiteY50" fmla="*/ 4740165 h 5797984"/>
              <a:gd name="connsiteX51" fmla="*/ 2858814 w 3857297"/>
              <a:gd name="connsiteY51" fmla="*/ 3983421 h 5797984"/>
              <a:gd name="connsiteX52" fmla="*/ 3153102 w 3857297"/>
              <a:gd name="connsiteY52" fmla="*/ 4277711 h 5797984"/>
              <a:gd name="connsiteX53" fmla="*/ 2911365 w 3857297"/>
              <a:gd name="connsiteY53" fmla="*/ 5234151 h 5797984"/>
              <a:gd name="connsiteX54" fmla="*/ 2953407 w 3857297"/>
              <a:gd name="connsiteY54" fmla="*/ 5675587 h 5797984"/>
              <a:gd name="connsiteX55" fmla="*/ 3132082 w 3857297"/>
              <a:gd name="connsiteY55" fmla="*/ 5633544 h 5797984"/>
              <a:gd name="connsiteX56" fmla="*/ 3289737 w 3857297"/>
              <a:gd name="connsiteY56" fmla="*/ 5780691 h 5797984"/>
              <a:gd name="connsiteX57" fmla="*/ 3468413 w 3857297"/>
              <a:gd name="connsiteY57" fmla="*/ 5717627 h 5797984"/>
              <a:gd name="connsiteX58" fmla="*/ 3605049 w 3857297"/>
              <a:gd name="connsiteY58" fmla="*/ 5644055 h 5797984"/>
              <a:gd name="connsiteX59" fmla="*/ 3773215 w 3857297"/>
              <a:gd name="connsiteY59" fmla="*/ 5318235 h 5797984"/>
              <a:gd name="connsiteX60" fmla="*/ 3836277 w 3857297"/>
              <a:gd name="connsiteY60" fmla="*/ 4813738 h 5797984"/>
              <a:gd name="connsiteX61" fmla="*/ 3741682 w 3857297"/>
              <a:gd name="connsiteY61" fmla="*/ 4393325 h 5797984"/>
              <a:gd name="connsiteX62" fmla="*/ 3857297 w 3857297"/>
              <a:gd name="connsiteY62" fmla="*/ 4120055 h 5797984"/>
              <a:gd name="connsiteX63" fmla="*/ 3699642 w 3857297"/>
              <a:gd name="connsiteY63" fmla="*/ 3804745 h 5797984"/>
              <a:gd name="connsiteX64" fmla="*/ 3436883 w 3857297"/>
              <a:gd name="connsiteY64" fmla="*/ 3037490 h 5797984"/>
              <a:gd name="connsiteX65" fmla="*/ 3258207 w 3857297"/>
              <a:gd name="connsiteY65" fmla="*/ 2543504 h 5797984"/>
              <a:gd name="connsiteX66" fmla="*/ 3069021 w 3857297"/>
              <a:gd name="connsiteY66" fmla="*/ 2291255 h 5797984"/>
              <a:gd name="connsiteX67" fmla="*/ 2890345 w 3857297"/>
              <a:gd name="connsiteY67" fmla="*/ 1923393 h 5797984"/>
              <a:gd name="connsiteX68" fmla="*/ 2743200 w 3857297"/>
              <a:gd name="connsiteY68" fmla="*/ 1681655 h 5797984"/>
              <a:gd name="connsiteX69" fmla="*/ 2806262 w 3857297"/>
              <a:gd name="connsiteY69" fmla="*/ 1282262 h 5797984"/>
              <a:gd name="connsiteX70" fmla="*/ 2869324 w 3857297"/>
              <a:gd name="connsiteY70" fmla="*/ 1187669 h 5797984"/>
              <a:gd name="connsiteX71" fmla="*/ 2837793 w 3857297"/>
              <a:gd name="connsiteY71" fmla="*/ 1534511 h 5797984"/>
              <a:gd name="connsiteX72" fmla="*/ 2995448 w 3857297"/>
              <a:gd name="connsiteY72" fmla="*/ 1996966 h 5797984"/>
              <a:gd name="connsiteX73" fmla="*/ 3541986 w 3857297"/>
              <a:gd name="connsiteY73" fmla="*/ 2017986 h 5797984"/>
              <a:gd name="connsiteX74" fmla="*/ 3647090 w 3857297"/>
              <a:gd name="connsiteY74" fmla="*/ 1828800 h 5797984"/>
              <a:gd name="connsiteX75" fmla="*/ 3415862 w 3857297"/>
              <a:gd name="connsiteY75" fmla="*/ 1597573 h 5797984"/>
              <a:gd name="connsiteX76" fmla="*/ 3636579 w 3857297"/>
              <a:gd name="connsiteY76" fmla="*/ 1219200 h 5797984"/>
              <a:gd name="connsiteX77" fmla="*/ 3573517 w 3857297"/>
              <a:gd name="connsiteY77" fmla="*/ 630621 h 5797984"/>
              <a:gd name="connsiteX78" fmla="*/ 3499945 w 3857297"/>
              <a:gd name="connsiteY78" fmla="*/ 515007 h 5797984"/>
              <a:gd name="connsiteX79" fmla="*/ 3048000 w 3857297"/>
              <a:gd name="connsiteY79" fmla="*/ 283780 h 5797984"/>
              <a:gd name="connsiteX80" fmla="*/ 2795752 w 3857297"/>
              <a:gd name="connsiteY80" fmla="*/ 231228 h 5797984"/>
              <a:gd name="connsiteX81" fmla="*/ 2585545 w 3857297"/>
              <a:gd name="connsiteY81" fmla="*/ 42042 h 5797984"/>
              <a:gd name="connsiteX82" fmla="*/ 2448910 w 3857297"/>
              <a:gd name="connsiteY82" fmla="*/ 31532 h 5797984"/>
              <a:gd name="connsiteX83" fmla="*/ 2301765 w 3857297"/>
              <a:gd name="connsiteY83" fmla="*/ 294290 h 5797984"/>
              <a:gd name="connsiteX84" fmla="*/ 2102069 w 3857297"/>
              <a:gd name="connsiteY84" fmla="*/ 493986 h 5797984"/>
              <a:gd name="connsiteX85" fmla="*/ 1807780 w 3857297"/>
              <a:gd name="connsiteY85" fmla="*/ 588580 h 5797984"/>
              <a:gd name="connsiteX86" fmla="*/ 1576552 w 3857297"/>
              <a:gd name="connsiteY86" fmla="*/ 620110 h 5797984"/>
              <a:gd name="connsiteX87" fmla="*/ 1387366 w 3857297"/>
              <a:gd name="connsiteY87" fmla="*/ 388883 h 5797984"/>
              <a:gd name="connsiteX88" fmla="*/ 1250731 w 3857297"/>
              <a:gd name="connsiteY88" fmla="*/ 73572 h 5797984"/>
              <a:gd name="connsiteX89" fmla="*/ 1103586 w 3857297"/>
              <a:gd name="connsiteY89" fmla="*/ 0 h 5797984"/>
              <a:gd name="connsiteX0" fmla="*/ 1103586 w 3857297"/>
              <a:gd name="connsiteY0" fmla="*/ 0 h 5797984"/>
              <a:gd name="connsiteX1" fmla="*/ 914400 w 3857297"/>
              <a:gd name="connsiteY1" fmla="*/ 388883 h 5797984"/>
              <a:gd name="connsiteX2" fmla="*/ 378372 w 3857297"/>
              <a:gd name="connsiteY2" fmla="*/ 536028 h 5797984"/>
              <a:gd name="connsiteX3" fmla="*/ 63062 w 3857297"/>
              <a:gd name="connsiteY3" fmla="*/ 819807 h 5797984"/>
              <a:gd name="connsiteX4" fmla="*/ 63062 w 3857297"/>
              <a:gd name="connsiteY4" fmla="*/ 1093076 h 5797984"/>
              <a:gd name="connsiteX5" fmla="*/ 273269 w 3857297"/>
              <a:gd name="connsiteY5" fmla="*/ 1492469 h 5797984"/>
              <a:gd name="connsiteX6" fmla="*/ 378373 w 3857297"/>
              <a:gd name="connsiteY6" fmla="*/ 1660634 h 5797984"/>
              <a:gd name="connsiteX7" fmla="*/ 409903 w 3857297"/>
              <a:gd name="connsiteY7" fmla="*/ 1870841 h 5797984"/>
              <a:gd name="connsiteX8" fmla="*/ 609600 w 3857297"/>
              <a:gd name="connsiteY8" fmla="*/ 1923394 h 5797984"/>
              <a:gd name="connsiteX9" fmla="*/ 798786 w 3857297"/>
              <a:gd name="connsiteY9" fmla="*/ 1671145 h 5797984"/>
              <a:gd name="connsiteX10" fmla="*/ 735724 w 3857297"/>
              <a:gd name="connsiteY10" fmla="*/ 1250731 h 5797984"/>
              <a:gd name="connsiteX11" fmla="*/ 651641 w 3857297"/>
              <a:gd name="connsiteY11" fmla="*/ 1051035 h 5797984"/>
              <a:gd name="connsiteX12" fmla="*/ 830317 w 3857297"/>
              <a:gd name="connsiteY12" fmla="*/ 1008993 h 5797984"/>
              <a:gd name="connsiteX13" fmla="*/ 998483 w 3857297"/>
              <a:gd name="connsiteY13" fmla="*/ 1481959 h 5797984"/>
              <a:gd name="connsiteX14" fmla="*/ 1030014 w 3857297"/>
              <a:gd name="connsiteY14" fmla="*/ 1891862 h 5797984"/>
              <a:gd name="connsiteX15" fmla="*/ 977462 w 3857297"/>
              <a:gd name="connsiteY15" fmla="*/ 2364828 h 5797984"/>
              <a:gd name="connsiteX16" fmla="*/ 399393 w 3857297"/>
              <a:gd name="connsiteY16" fmla="*/ 3499945 h 5797984"/>
              <a:gd name="connsiteX17" fmla="*/ 325821 w 3857297"/>
              <a:gd name="connsiteY17" fmla="*/ 3626070 h 5797984"/>
              <a:gd name="connsiteX18" fmla="*/ 336331 w 3857297"/>
              <a:gd name="connsiteY18" fmla="*/ 3710152 h 5797984"/>
              <a:gd name="connsiteX19" fmla="*/ 304800 w 3857297"/>
              <a:gd name="connsiteY19" fmla="*/ 3815255 h 5797984"/>
              <a:gd name="connsiteX20" fmla="*/ 241738 w 3857297"/>
              <a:gd name="connsiteY20" fmla="*/ 4025462 h 5797984"/>
              <a:gd name="connsiteX21" fmla="*/ 105104 w 3857297"/>
              <a:gd name="connsiteY21" fmla="*/ 4498427 h 5797984"/>
              <a:gd name="connsiteX22" fmla="*/ 0 w 3857297"/>
              <a:gd name="connsiteY22" fmla="*/ 4834759 h 5797984"/>
              <a:gd name="connsiteX23" fmla="*/ 31531 w 3857297"/>
              <a:gd name="connsiteY23" fmla="*/ 5097517 h 5797984"/>
              <a:gd name="connsiteX24" fmla="*/ 136635 w 3857297"/>
              <a:gd name="connsiteY24" fmla="*/ 5192110 h 5797984"/>
              <a:gd name="connsiteX25" fmla="*/ 199696 w 3857297"/>
              <a:gd name="connsiteY25" fmla="*/ 5255172 h 5797984"/>
              <a:gd name="connsiteX26" fmla="*/ 409904 w 3857297"/>
              <a:gd name="connsiteY26" fmla="*/ 5223643 h 5797984"/>
              <a:gd name="connsiteX27" fmla="*/ 515007 w 3857297"/>
              <a:gd name="connsiteY27" fmla="*/ 5213131 h 5797984"/>
              <a:gd name="connsiteX28" fmla="*/ 620110 w 3857297"/>
              <a:gd name="connsiteY28" fmla="*/ 5171090 h 5797984"/>
              <a:gd name="connsiteX29" fmla="*/ 693681 w 3857297"/>
              <a:gd name="connsiteY29" fmla="*/ 4929352 h 5797984"/>
              <a:gd name="connsiteX30" fmla="*/ 735724 w 3857297"/>
              <a:gd name="connsiteY30" fmla="*/ 4572000 h 5797984"/>
              <a:gd name="connsiteX31" fmla="*/ 882868 w 3857297"/>
              <a:gd name="connsiteY31" fmla="*/ 4014952 h 5797984"/>
              <a:gd name="connsiteX32" fmla="*/ 945931 w 3857297"/>
              <a:gd name="connsiteY32" fmla="*/ 4824249 h 5797984"/>
              <a:gd name="connsiteX33" fmla="*/ 966952 w 3857297"/>
              <a:gd name="connsiteY33" fmla="*/ 4981903 h 5797984"/>
              <a:gd name="connsiteX34" fmla="*/ 1082566 w 3857297"/>
              <a:gd name="connsiteY34" fmla="*/ 5108026 h 5797984"/>
              <a:gd name="connsiteX35" fmla="*/ 1219199 w 3857297"/>
              <a:gd name="connsiteY35" fmla="*/ 5108028 h 5797984"/>
              <a:gd name="connsiteX36" fmla="*/ 1345324 w 3857297"/>
              <a:gd name="connsiteY36" fmla="*/ 5087007 h 5797984"/>
              <a:gd name="connsiteX37" fmla="*/ 1566041 w 3857297"/>
              <a:gd name="connsiteY37" fmla="*/ 4614041 h 5797984"/>
              <a:gd name="connsiteX38" fmla="*/ 1671145 w 3857297"/>
              <a:gd name="connsiteY38" fmla="*/ 4172608 h 5797984"/>
              <a:gd name="connsiteX39" fmla="*/ 2049518 w 3857297"/>
              <a:gd name="connsiteY39" fmla="*/ 4078013 h 5797984"/>
              <a:gd name="connsiteX40" fmla="*/ 2165131 w 3857297"/>
              <a:gd name="connsiteY40" fmla="*/ 4529960 h 5797984"/>
              <a:gd name="connsiteX41" fmla="*/ 2207172 w 3857297"/>
              <a:gd name="connsiteY41" fmla="*/ 4950373 h 5797984"/>
              <a:gd name="connsiteX42" fmla="*/ 2259724 w 3857297"/>
              <a:gd name="connsiteY42" fmla="*/ 5108028 h 5797984"/>
              <a:gd name="connsiteX43" fmla="*/ 2312277 w 3857297"/>
              <a:gd name="connsiteY43" fmla="*/ 5360274 h 5797984"/>
              <a:gd name="connsiteX44" fmla="*/ 2427890 w 3857297"/>
              <a:gd name="connsiteY44" fmla="*/ 5528443 h 5797984"/>
              <a:gd name="connsiteX45" fmla="*/ 2532993 w 3857297"/>
              <a:gd name="connsiteY45" fmla="*/ 5559974 h 5797984"/>
              <a:gd name="connsiteX46" fmla="*/ 2680138 w 3857297"/>
              <a:gd name="connsiteY46" fmla="*/ 5528441 h 5797984"/>
              <a:gd name="connsiteX47" fmla="*/ 2669627 w 3857297"/>
              <a:gd name="connsiteY47" fmla="*/ 5423339 h 5797984"/>
              <a:gd name="connsiteX48" fmla="*/ 2659117 w 3857297"/>
              <a:gd name="connsiteY48" fmla="*/ 5423338 h 5797984"/>
              <a:gd name="connsiteX49" fmla="*/ 2690648 w 3857297"/>
              <a:gd name="connsiteY49" fmla="*/ 5044965 h 5797984"/>
              <a:gd name="connsiteX50" fmla="*/ 2690648 w 3857297"/>
              <a:gd name="connsiteY50" fmla="*/ 4740165 h 5797984"/>
              <a:gd name="connsiteX51" fmla="*/ 2858814 w 3857297"/>
              <a:gd name="connsiteY51" fmla="*/ 3983421 h 5797984"/>
              <a:gd name="connsiteX52" fmla="*/ 3153102 w 3857297"/>
              <a:gd name="connsiteY52" fmla="*/ 4277711 h 5797984"/>
              <a:gd name="connsiteX53" fmla="*/ 2911365 w 3857297"/>
              <a:gd name="connsiteY53" fmla="*/ 5234151 h 5797984"/>
              <a:gd name="connsiteX54" fmla="*/ 2953407 w 3857297"/>
              <a:gd name="connsiteY54" fmla="*/ 5675587 h 5797984"/>
              <a:gd name="connsiteX55" fmla="*/ 3132082 w 3857297"/>
              <a:gd name="connsiteY55" fmla="*/ 5633544 h 5797984"/>
              <a:gd name="connsiteX56" fmla="*/ 3289737 w 3857297"/>
              <a:gd name="connsiteY56" fmla="*/ 5780691 h 5797984"/>
              <a:gd name="connsiteX57" fmla="*/ 3468413 w 3857297"/>
              <a:gd name="connsiteY57" fmla="*/ 5717627 h 5797984"/>
              <a:gd name="connsiteX58" fmla="*/ 3605049 w 3857297"/>
              <a:gd name="connsiteY58" fmla="*/ 5644055 h 5797984"/>
              <a:gd name="connsiteX59" fmla="*/ 3720664 w 3857297"/>
              <a:gd name="connsiteY59" fmla="*/ 5223642 h 5797984"/>
              <a:gd name="connsiteX60" fmla="*/ 3836277 w 3857297"/>
              <a:gd name="connsiteY60" fmla="*/ 4813738 h 5797984"/>
              <a:gd name="connsiteX61" fmla="*/ 3741682 w 3857297"/>
              <a:gd name="connsiteY61" fmla="*/ 4393325 h 5797984"/>
              <a:gd name="connsiteX62" fmla="*/ 3857297 w 3857297"/>
              <a:gd name="connsiteY62" fmla="*/ 4120055 h 5797984"/>
              <a:gd name="connsiteX63" fmla="*/ 3699642 w 3857297"/>
              <a:gd name="connsiteY63" fmla="*/ 3804745 h 5797984"/>
              <a:gd name="connsiteX64" fmla="*/ 3436883 w 3857297"/>
              <a:gd name="connsiteY64" fmla="*/ 3037490 h 5797984"/>
              <a:gd name="connsiteX65" fmla="*/ 3258207 w 3857297"/>
              <a:gd name="connsiteY65" fmla="*/ 2543504 h 5797984"/>
              <a:gd name="connsiteX66" fmla="*/ 3069021 w 3857297"/>
              <a:gd name="connsiteY66" fmla="*/ 2291255 h 5797984"/>
              <a:gd name="connsiteX67" fmla="*/ 2890345 w 3857297"/>
              <a:gd name="connsiteY67" fmla="*/ 1923393 h 5797984"/>
              <a:gd name="connsiteX68" fmla="*/ 2743200 w 3857297"/>
              <a:gd name="connsiteY68" fmla="*/ 1681655 h 5797984"/>
              <a:gd name="connsiteX69" fmla="*/ 2806262 w 3857297"/>
              <a:gd name="connsiteY69" fmla="*/ 1282262 h 5797984"/>
              <a:gd name="connsiteX70" fmla="*/ 2869324 w 3857297"/>
              <a:gd name="connsiteY70" fmla="*/ 1187669 h 5797984"/>
              <a:gd name="connsiteX71" fmla="*/ 2837793 w 3857297"/>
              <a:gd name="connsiteY71" fmla="*/ 1534511 h 5797984"/>
              <a:gd name="connsiteX72" fmla="*/ 2995448 w 3857297"/>
              <a:gd name="connsiteY72" fmla="*/ 1996966 h 5797984"/>
              <a:gd name="connsiteX73" fmla="*/ 3541986 w 3857297"/>
              <a:gd name="connsiteY73" fmla="*/ 2017986 h 5797984"/>
              <a:gd name="connsiteX74" fmla="*/ 3647090 w 3857297"/>
              <a:gd name="connsiteY74" fmla="*/ 1828800 h 5797984"/>
              <a:gd name="connsiteX75" fmla="*/ 3415862 w 3857297"/>
              <a:gd name="connsiteY75" fmla="*/ 1597573 h 5797984"/>
              <a:gd name="connsiteX76" fmla="*/ 3636579 w 3857297"/>
              <a:gd name="connsiteY76" fmla="*/ 1219200 h 5797984"/>
              <a:gd name="connsiteX77" fmla="*/ 3573517 w 3857297"/>
              <a:gd name="connsiteY77" fmla="*/ 630621 h 5797984"/>
              <a:gd name="connsiteX78" fmla="*/ 3499945 w 3857297"/>
              <a:gd name="connsiteY78" fmla="*/ 515007 h 5797984"/>
              <a:gd name="connsiteX79" fmla="*/ 3048000 w 3857297"/>
              <a:gd name="connsiteY79" fmla="*/ 283780 h 5797984"/>
              <a:gd name="connsiteX80" fmla="*/ 2795752 w 3857297"/>
              <a:gd name="connsiteY80" fmla="*/ 231228 h 5797984"/>
              <a:gd name="connsiteX81" fmla="*/ 2585545 w 3857297"/>
              <a:gd name="connsiteY81" fmla="*/ 42042 h 5797984"/>
              <a:gd name="connsiteX82" fmla="*/ 2448910 w 3857297"/>
              <a:gd name="connsiteY82" fmla="*/ 31532 h 5797984"/>
              <a:gd name="connsiteX83" fmla="*/ 2301765 w 3857297"/>
              <a:gd name="connsiteY83" fmla="*/ 294290 h 5797984"/>
              <a:gd name="connsiteX84" fmla="*/ 2102069 w 3857297"/>
              <a:gd name="connsiteY84" fmla="*/ 493986 h 5797984"/>
              <a:gd name="connsiteX85" fmla="*/ 1807780 w 3857297"/>
              <a:gd name="connsiteY85" fmla="*/ 588580 h 5797984"/>
              <a:gd name="connsiteX86" fmla="*/ 1576552 w 3857297"/>
              <a:gd name="connsiteY86" fmla="*/ 620110 h 5797984"/>
              <a:gd name="connsiteX87" fmla="*/ 1387366 w 3857297"/>
              <a:gd name="connsiteY87" fmla="*/ 388883 h 5797984"/>
              <a:gd name="connsiteX88" fmla="*/ 1250731 w 3857297"/>
              <a:gd name="connsiteY88" fmla="*/ 73572 h 5797984"/>
              <a:gd name="connsiteX89" fmla="*/ 1103586 w 3857297"/>
              <a:gd name="connsiteY89" fmla="*/ 0 h 5797984"/>
              <a:gd name="connsiteX0" fmla="*/ 1103586 w 3857297"/>
              <a:gd name="connsiteY0" fmla="*/ 0 h 5797984"/>
              <a:gd name="connsiteX1" fmla="*/ 914400 w 3857297"/>
              <a:gd name="connsiteY1" fmla="*/ 388883 h 5797984"/>
              <a:gd name="connsiteX2" fmla="*/ 378372 w 3857297"/>
              <a:gd name="connsiteY2" fmla="*/ 536028 h 5797984"/>
              <a:gd name="connsiteX3" fmla="*/ 63062 w 3857297"/>
              <a:gd name="connsiteY3" fmla="*/ 819807 h 5797984"/>
              <a:gd name="connsiteX4" fmla="*/ 63062 w 3857297"/>
              <a:gd name="connsiteY4" fmla="*/ 1093076 h 5797984"/>
              <a:gd name="connsiteX5" fmla="*/ 273269 w 3857297"/>
              <a:gd name="connsiteY5" fmla="*/ 1492469 h 5797984"/>
              <a:gd name="connsiteX6" fmla="*/ 378373 w 3857297"/>
              <a:gd name="connsiteY6" fmla="*/ 1660634 h 5797984"/>
              <a:gd name="connsiteX7" fmla="*/ 409903 w 3857297"/>
              <a:gd name="connsiteY7" fmla="*/ 1870841 h 5797984"/>
              <a:gd name="connsiteX8" fmla="*/ 609600 w 3857297"/>
              <a:gd name="connsiteY8" fmla="*/ 1923394 h 5797984"/>
              <a:gd name="connsiteX9" fmla="*/ 798786 w 3857297"/>
              <a:gd name="connsiteY9" fmla="*/ 1671145 h 5797984"/>
              <a:gd name="connsiteX10" fmla="*/ 735724 w 3857297"/>
              <a:gd name="connsiteY10" fmla="*/ 1250731 h 5797984"/>
              <a:gd name="connsiteX11" fmla="*/ 651641 w 3857297"/>
              <a:gd name="connsiteY11" fmla="*/ 1051035 h 5797984"/>
              <a:gd name="connsiteX12" fmla="*/ 830317 w 3857297"/>
              <a:gd name="connsiteY12" fmla="*/ 1008993 h 5797984"/>
              <a:gd name="connsiteX13" fmla="*/ 998483 w 3857297"/>
              <a:gd name="connsiteY13" fmla="*/ 1481959 h 5797984"/>
              <a:gd name="connsiteX14" fmla="*/ 1030014 w 3857297"/>
              <a:gd name="connsiteY14" fmla="*/ 1891862 h 5797984"/>
              <a:gd name="connsiteX15" fmla="*/ 977462 w 3857297"/>
              <a:gd name="connsiteY15" fmla="*/ 2364828 h 5797984"/>
              <a:gd name="connsiteX16" fmla="*/ 399393 w 3857297"/>
              <a:gd name="connsiteY16" fmla="*/ 3499945 h 5797984"/>
              <a:gd name="connsiteX17" fmla="*/ 325821 w 3857297"/>
              <a:gd name="connsiteY17" fmla="*/ 3626070 h 5797984"/>
              <a:gd name="connsiteX18" fmla="*/ 336331 w 3857297"/>
              <a:gd name="connsiteY18" fmla="*/ 3710152 h 5797984"/>
              <a:gd name="connsiteX19" fmla="*/ 304800 w 3857297"/>
              <a:gd name="connsiteY19" fmla="*/ 3815255 h 5797984"/>
              <a:gd name="connsiteX20" fmla="*/ 241738 w 3857297"/>
              <a:gd name="connsiteY20" fmla="*/ 4025462 h 5797984"/>
              <a:gd name="connsiteX21" fmla="*/ 105104 w 3857297"/>
              <a:gd name="connsiteY21" fmla="*/ 4498427 h 5797984"/>
              <a:gd name="connsiteX22" fmla="*/ 0 w 3857297"/>
              <a:gd name="connsiteY22" fmla="*/ 4834759 h 5797984"/>
              <a:gd name="connsiteX23" fmla="*/ 31531 w 3857297"/>
              <a:gd name="connsiteY23" fmla="*/ 5097517 h 5797984"/>
              <a:gd name="connsiteX24" fmla="*/ 136635 w 3857297"/>
              <a:gd name="connsiteY24" fmla="*/ 5192110 h 5797984"/>
              <a:gd name="connsiteX25" fmla="*/ 199696 w 3857297"/>
              <a:gd name="connsiteY25" fmla="*/ 5255172 h 5797984"/>
              <a:gd name="connsiteX26" fmla="*/ 409904 w 3857297"/>
              <a:gd name="connsiteY26" fmla="*/ 5223643 h 5797984"/>
              <a:gd name="connsiteX27" fmla="*/ 515007 w 3857297"/>
              <a:gd name="connsiteY27" fmla="*/ 5213131 h 5797984"/>
              <a:gd name="connsiteX28" fmla="*/ 620110 w 3857297"/>
              <a:gd name="connsiteY28" fmla="*/ 5171090 h 5797984"/>
              <a:gd name="connsiteX29" fmla="*/ 693681 w 3857297"/>
              <a:gd name="connsiteY29" fmla="*/ 4929352 h 5797984"/>
              <a:gd name="connsiteX30" fmla="*/ 735724 w 3857297"/>
              <a:gd name="connsiteY30" fmla="*/ 4572000 h 5797984"/>
              <a:gd name="connsiteX31" fmla="*/ 882868 w 3857297"/>
              <a:gd name="connsiteY31" fmla="*/ 4014952 h 5797984"/>
              <a:gd name="connsiteX32" fmla="*/ 945931 w 3857297"/>
              <a:gd name="connsiteY32" fmla="*/ 4824249 h 5797984"/>
              <a:gd name="connsiteX33" fmla="*/ 966952 w 3857297"/>
              <a:gd name="connsiteY33" fmla="*/ 4981903 h 5797984"/>
              <a:gd name="connsiteX34" fmla="*/ 1082566 w 3857297"/>
              <a:gd name="connsiteY34" fmla="*/ 5108026 h 5797984"/>
              <a:gd name="connsiteX35" fmla="*/ 1219199 w 3857297"/>
              <a:gd name="connsiteY35" fmla="*/ 5108028 h 5797984"/>
              <a:gd name="connsiteX36" fmla="*/ 1345324 w 3857297"/>
              <a:gd name="connsiteY36" fmla="*/ 5087007 h 5797984"/>
              <a:gd name="connsiteX37" fmla="*/ 1566041 w 3857297"/>
              <a:gd name="connsiteY37" fmla="*/ 4614041 h 5797984"/>
              <a:gd name="connsiteX38" fmla="*/ 1671145 w 3857297"/>
              <a:gd name="connsiteY38" fmla="*/ 4172608 h 5797984"/>
              <a:gd name="connsiteX39" fmla="*/ 2049518 w 3857297"/>
              <a:gd name="connsiteY39" fmla="*/ 4078013 h 5797984"/>
              <a:gd name="connsiteX40" fmla="*/ 2165131 w 3857297"/>
              <a:gd name="connsiteY40" fmla="*/ 4529960 h 5797984"/>
              <a:gd name="connsiteX41" fmla="*/ 2207172 w 3857297"/>
              <a:gd name="connsiteY41" fmla="*/ 4950373 h 5797984"/>
              <a:gd name="connsiteX42" fmla="*/ 2259724 w 3857297"/>
              <a:gd name="connsiteY42" fmla="*/ 5108028 h 5797984"/>
              <a:gd name="connsiteX43" fmla="*/ 2312277 w 3857297"/>
              <a:gd name="connsiteY43" fmla="*/ 5360274 h 5797984"/>
              <a:gd name="connsiteX44" fmla="*/ 2427890 w 3857297"/>
              <a:gd name="connsiteY44" fmla="*/ 5528443 h 5797984"/>
              <a:gd name="connsiteX45" fmla="*/ 2532993 w 3857297"/>
              <a:gd name="connsiteY45" fmla="*/ 5559974 h 5797984"/>
              <a:gd name="connsiteX46" fmla="*/ 2680138 w 3857297"/>
              <a:gd name="connsiteY46" fmla="*/ 5528441 h 5797984"/>
              <a:gd name="connsiteX47" fmla="*/ 2669627 w 3857297"/>
              <a:gd name="connsiteY47" fmla="*/ 5423339 h 5797984"/>
              <a:gd name="connsiteX48" fmla="*/ 2659117 w 3857297"/>
              <a:gd name="connsiteY48" fmla="*/ 5423338 h 5797984"/>
              <a:gd name="connsiteX49" fmla="*/ 2690648 w 3857297"/>
              <a:gd name="connsiteY49" fmla="*/ 5044965 h 5797984"/>
              <a:gd name="connsiteX50" fmla="*/ 2690648 w 3857297"/>
              <a:gd name="connsiteY50" fmla="*/ 4740165 h 5797984"/>
              <a:gd name="connsiteX51" fmla="*/ 2858814 w 3857297"/>
              <a:gd name="connsiteY51" fmla="*/ 3983421 h 5797984"/>
              <a:gd name="connsiteX52" fmla="*/ 3153102 w 3857297"/>
              <a:gd name="connsiteY52" fmla="*/ 4277711 h 5797984"/>
              <a:gd name="connsiteX53" fmla="*/ 2911365 w 3857297"/>
              <a:gd name="connsiteY53" fmla="*/ 5234151 h 5797984"/>
              <a:gd name="connsiteX54" fmla="*/ 2953407 w 3857297"/>
              <a:gd name="connsiteY54" fmla="*/ 5675587 h 5797984"/>
              <a:gd name="connsiteX55" fmla="*/ 3132082 w 3857297"/>
              <a:gd name="connsiteY55" fmla="*/ 5633544 h 5797984"/>
              <a:gd name="connsiteX56" fmla="*/ 3289737 w 3857297"/>
              <a:gd name="connsiteY56" fmla="*/ 5780691 h 5797984"/>
              <a:gd name="connsiteX57" fmla="*/ 3468413 w 3857297"/>
              <a:gd name="connsiteY57" fmla="*/ 5717627 h 5797984"/>
              <a:gd name="connsiteX58" fmla="*/ 3584028 w 3857297"/>
              <a:gd name="connsiteY58" fmla="*/ 5528441 h 5797984"/>
              <a:gd name="connsiteX59" fmla="*/ 3720664 w 3857297"/>
              <a:gd name="connsiteY59" fmla="*/ 5223642 h 5797984"/>
              <a:gd name="connsiteX60" fmla="*/ 3836277 w 3857297"/>
              <a:gd name="connsiteY60" fmla="*/ 4813738 h 5797984"/>
              <a:gd name="connsiteX61" fmla="*/ 3741682 w 3857297"/>
              <a:gd name="connsiteY61" fmla="*/ 4393325 h 5797984"/>
              <a:gd name="connsiteX62" fmla="*/ 3857297 w 3857297"/>
              <a:gd name="connsiteY62" fmla="*/ 4120055 h 5797984"/>
              <a:gd name="connsiteX63" fmla="*/ 3699642 w 3857297"/>
              <a:gd name="connsiteY63" fmla="*/ 3804745 h 5797984"/>
              <a:gd name="connsiteX64" fmla="*/ 3436883 w 3857297"/>
              <a:gd name="connsiteY64" fmla="*/ 3037490 h 5797984"/>
              <a:gd name="connsiteX65" fmla="*/ 3258207 w 3857297"/>
              <a:gd name="connsiteY65" fmla="*/ 2543504 h 5797984"/>
              <a:gd name="connsiteX66" fmla="*/ 3069021 w 3857297"/>
              <a:gd name="connsiteY66" fmla="*/ 2291255 h 5797984"/>
              <a:gd name="connsiteX67" fmla="*/ 2890345 w 3857297"/>
              <a:gd name="connsiteY67" fmla="*/ 1923393 h 5797984"/>
              <a:gd name="connsiteX68" fmla="*/ 2743200 w 3857297"/>
              <a:gd name="connsiteY68" fmla="*/ 1681655 h 5797984"/>
              <a:gd name="connsiteX69" fmla="*/ 2806262 w 3857297"/>
              <a:gd name="connsiteY69" fmla="*/ 1282262 h 5797984"/>
              <a:gd name="connsiteX70" fmla="*/ 2869324 w 3857297"/>
              <a:gd name="connsiteY70" fmla="*/ 1187669 h 5797984"/>
              <a:gd name="connsiteX71" fmla="*/ 2837793 w 3857297"/>
              <a:gd name="connsiteY71" fmla="*/ 1534511 h 5797984"/>
              <a:gd name="connsiteX72" fmla="*/ 2995448 w 3857297"/>
              <a:gd name="connsiteY72" fmla="*/ 1996966 h 5797984"/>
              <a:gd name="connsiteX73" fmla="*/ 3541986 w 3857297"/>
              <a:gd name="connsiteY73" fmla="*/ 2017986 h 5797984"/>
              <a:gd name="connsiteX74" fmla="*/ 3647090 w 3857297"/>
              <a:gd name="connsiteY74" fmla="*/ 1828800 h 5797984"/>
              <a:gd name="connsiteX75" fmla="*/ 3415862 w 3857297"/>
              <a:gd name="connsiteY75" fmla="*/ 1597573 h 5797984"/>
              <a:gd name="connsiteX76" fmla="*/ 3636579 w 3857297"/>
              <a:gd name="connsiteY76" fmla="*/ 1219200 h 5797984"/>
              <a:gd name="connsiteX77" fmla="*/ 3573517 w 3857297"/>
              <a:gd name="connsiteY77" fmla="*/ 630621 h 5797984"/>
              <a:gd name="connsiteX78" fmla="*/ 3499945 w 3857297"/>
              <a:gd name="connsiteY78" fmla="*/ 515007 h 5797984"/>
              <a:gd name="connsiteX79" fmla="*/ 3048000 w 3857297"/>
              <a:gd name="connsiteY79" fmla="*/ 283780 h 5797984"/>
              <a:gd name="connsiteX80" fmla="*/ 2795752 w 3857297"/>
              <a:gd name="connsiteY80" fmla="*/ 231228 h 5797984"/>
              <a:gd name="connsiteX81" fmla="*/ 2585545 w 3857297"/>
              <a:gd name="connsiteY81" fmla="*/ 42042 h 5797984"/>
              <a:gd name="connsiteX82" fmla="*/ 2448910 w 3857297"/>
              <a:gd name="connsiteY82" fmla="*/ 31532 h 5797984"/>
              <a:gd name="connsiteX83" fmla="*/ 2301765 w 3857297"/>
              <a:gd name="connsiteY83" fmla="*/ 294290 h 5797984"/>
              <a:gd name="connsiteX84" fmla="*/ 2102069 w 3857297"/>
              <a:gd name="connsiteY84" fmla="*/ 493986 h 5797984"/>
              <a:gd name="connsiteX85" fmla="*/ 1807780 w 3857297"/>
              <a:gd name="connsiteY85" fmla="*/ 588580 h 5797984"/>
              <a:gd name="connsiteX86" fmla="*/ 1576552 w 3857297"/>
              <a:gd name="connsiteY86" fmla="*/ 620110 h 5797984"/>
              <a:gd name="connsiteX87" fmla="*/ 1387366 w 3857297"/>
              <a:gd name="connsiteY87" fmla="*/ 388883 h 5797984"/>
              <a:gd name="connsiteX88" fmla="*/ 1250731 w 3857297"/>
              <a:gd name="connsiteY88" fmla="*/ 73572 h 5797984"/>
              <a:gd name="connsiteX89" fmla="*/ 1103586 w 3857297"/>
              <a:gd name="connsiteY89" fmla="*/ 0 h 5797984"/>
              <a:gd name="connsiteX0" fmla="*/ 1103586 w 3857297"/>
              <a:gd name="connsiteY0" fmla="*/ 0 h 5780691"/>
              <a:gd name="connsiteX1" fmla="*/ 914400 w 3857297"/>
              <a:gd name="connsiteY1" fmla="*/ 388883 h 5780691"/>
              <a:gd name="connsiteX2" fmla="*/ 378372 w 3857297"/>
              <a:gd name="connsiteY2" fmla="*/ 536028 h 5780691"/>
              <a:gd name="connsiteX3" fmla="*/ 63062 w 3857297"/>
              <a:gd name="connsiteY3" fmla="*/ 819807 h 5780691"/>
              <a:gd name="connsiteX4" fmla="*/ 63062 w 3857297"/>
              <a:gd name="connsiteY4" fmla="*/ 1093076 h 5780691"/>
              <a:gd name="connsiteX5" fmla="*/ 273269 w 3857297"/>
              <a:gd name="connsiteY5" fmla="*/ 1492469 h 5780691"/>
              <a:gd name="connsiteX6" fmla="*/ 378373 w 3857297"/>
              <a:gd name="connsiteY6" fmla="*/ 1660634 h 5780691"/>
              <a:gd name="connsiteX7" fmla="*/ 409903 w 3857297"/>
              <a:gd name="connsiteY7" fmla="*/ 1870841 h 5780691"/>
              <a:gd name="connsiteX8" fmla="*/ 609600 w 3857297"/>
              <a:gd name="connsiteY8" fmla="*/ 1923394 h 5780691"/>
              <a:gd name="connsiteX9" fmla="*/ 798786 w 3857297"/>
              <a:gd name="connsiteY9" fmla="*/ 1671145 h 5780691"/>
              <a:gd name="connsiteX10" fmla="*/ 735724 w 3857297"/>
              <a:gd name="connsiteY10" fmla="*/ 1250731 h 5780691"/>
              <a:gd name="connsiteX11" fmla="*/ 651641 w 3857297"/>
              <a:gd name="connsiteY11" fmla="*/ 1051035 h 5780691"/>
              <a:gd name="connsiteX12" fmla="*/ 830317 w 3857297"/>
              <a:gd name="connsiteY12" fmla="*/ 1008993 h 5780691"/>
              <a:gd name="connsiteX13" fmla="*/ 998483 w 3857297"/>
              <a:gd name="connsiteY13" fmla="*/ 1481959 h 5780691"/>
              <a:gd name="connsiteX14" fmla="*/ 1030014 w 3857297"/>
              <a:gd name="connsiteY14" fmla="*/ 1891862 h 5780691"/>
              <a:gd name="connsiteX15" fmla="*/ 977462 w 3857297"/>
              <a:gd name="connsiteY15" fmla="*/ 2364828 h 5780691"/>
              <a:gd name="connsiteX16" fmla="*/ 399393 w 3857297"/>
              <a:gd name="connsiteY16" fmla="*/ 3499945 h 5780691"/>
              <a:gd name="connsiteX17" fmla="*/ 325821 w 3857297"/>
              <a:gd name="connsiteY17" fmla="*/ 3626070 h 5780691"/>
              <a:gd name="connsiteX18" fmla="*/ 336331 w 3857297"/>
              <a:gd name="connsiteY18" fmla="*/ 3710152 h 5780691"/>
              <a:gd name="connsiteX19" fmla="*/ 304800 w 3857297"/>
              <a:gd name="connsiteY19" fmla="*/ 3815255 h 5780691"/>
              <a:gd name="connsiteX20" fmla="*/ 241738 w 3857297"/>
              <a:gd name="connsiteY20" fmla="*/ 4025462 h 5780691"/>
              <a:gd name="connsiteX21" fmla="*/ 105104 w 3857297"/>
              <a:gd name="connsiteY21" fmla="*/ 4498427 h 5780691"/>
              <a:gd name="connsiteX22" fmla="*/ 0 w 3857297"/>
              <a:gd name="connsiteY22" fmla="*/ 4834759 h 5780691"/>
              <a:gd name="connsiteX23" fmla="*/ 31531 w 3857297"/>
              <a:gd name="connsiteY23" fmla="*/ 5097517 h 5780691"/>
              <a:gd name="connsiteX24" fmla="*/ 136635 w 3857297"/>
              <a:gd name="connsiteY24" fmla="*/ 5192110 h 5780691"/>
              <a:gd name="connsiteX25" fmla="*/ 199696 w 3857297"/>
              <a:gd name="connsiteY25" fmla="*/ 5255172 h 5780691"/>
              <a:gd name="connsiteX26" fmla="*/ 409904 w 3857297"/>
              <a:gd name="connsiteY26" fmla="*/ 5223643 h 5780691"/>
              <a:gd name="connsiteX27" fmla="*/ 515007 w 3857297"/>
              <a:gd name="connsiteY27" fmla="*/ 5213131 h 5780691"/>
              <a:gd name="connsiteX28" fmla="*/ 620110 w 3857297"/>
              <a:gd name="connsiteY28" fmla="*/ 5171090 h 5780691"/>
              <a:gd name="connsiteX29" fmla="*/ 693681 w 3857297"/>
              <a:gd name="connsiteY29" fmla="*/ 4929352 h 5780691"/>
              <a:gd name="connsiteX30" fmla="*/ 735724 w 3857297"/>
              <a:gd name="connsiteY30" fmla="*/ 4572000 h 5780691"/>
              <a:gd name="connsiteX31" fmla="*/ 882868 w 3857297"/>
              <a:gd name="connsiteY31" fmla="*/ 4014952 h 5780691"/>
              <a:gd name="connsiteX32" fmla="*/ 945931 w 3857297"/>
              <a:gd name="connsiteY32" fmla="*/ 4824249 h 5780691"/>
              <a:gd name="connsiteX33" fmla="*/ 966952 w 3857297"/>
              <a:gd name="connsiteY33" fmla="*/ 4981903 h 5780691"/>
              <a:gd name="connsiteX34" fmla="*/ 1082566 w 3857297"/>
              <a:gd name="connsiteY34" fmla="*/ 5108026 h 5780691"/>
              <a:gd name="connsiteX35" fmla="*/ 1219199 w 3857297"/>
              <a:gd name="connsiteY35" fmla="*/ 5108028 h 5780691"/>
              <a:gd name="connsiteX36" fmla="*/ 1345324 w 3857297"/>
              <a:gd name="connsiteY36" fmla="*/ 5087007 h 5780691"/>
              <a:gd name="connsiteX37" fmla="*/ 1566041 w 3857297"/>
              <a:gd name="connsiteY37" fmla="*/ 4614041 h 5780691"/>
              <a:gd name="connsiteX38" fmla="*/ 1671145 w 3857297"/>
              <a:gd name="connsiteY38" fmla="*/ 4172608 h 5780691"/>
              <a:gd name="connsiteX39" fmla="*/ 2049518 w 3857297"/>
              <a:gd name="connsiteY39" fmla="*/ 4078013 h 5780691"/>
              <a:gd name="connsiteX40" fmla="*/ 2165131 w 3857297"/>
              <a:gd name="connsiteY40" fmla="*/ 4529960 h 5780691"/>
              <a:gd name="connsiteX41" fmla="*/ 2207172 w 3857297"/>
              <a:gd name="connsiteY41" fmla="*/ 4950373 h 5780691"/>
              <a:gd name="connsiteX42" fmla="*/ 2259724 w 3857297"/>
              <a:gd name="connsiteY42" fmla="*/ 5108028 h 5780691"/>
              <a:gd name="connsiteX43" fmla="*/ 2312277 w 3857297"/>
              <a:gd name="connsiteY43" fmla="*/ 5360274 h 5780691"/>
              <a:gd name="connsiteX44" fmla="*/ 2427890 w 3857297"/>
              <a:gd name="connsiteY44" fmla="*/ 5528443 h 5780691"/>
              <a:gd name="connsiteX45" fmla="*/ 2532993 w 3857297"/>
              <a:gd name="connsiteY45" fmla="*/ 5559974 h 5780691"/>
              <a:gd name="connsiteX46" fmla="*/ 2680138 w 3857297"/>
              <a:gd name="connsiteY46" fmla="*/ 5528441 h 5780691"/>
              <a:gd name="connsiteX47" fmla="*/ 2669627 w 3857297"/>
              <a:gd name="connsiteY47" fmla="*/ 5423339 h 5780691"/>
              <a:gd name="connsiteX48" fmla="*/ 2659117 w 3857297"/>
              <a:gd name="connsiteY48" fmla="*/ 5423338 h 5780691"/>
              <a:gd name="connsiteX49" fmla="*/ 2690648 w 3857297"/>
              <a:gd name="connsiteY49" fmla="*/ 5044965 h 5780691"/>
              <a:gd name="connsiteX50" fmla="*/ 2690648 w 3857297"/>
              <a:gd name="connsiteY50" fmla="*/ 4740165 h 5780691"/>
              <a:gd name="connsiteX51" fmla="*/ 2858814 w 3857297"/>
              <a:gd name="connsiteY51" fmla="*/ 3983421 h 5780691"/>
              <a:gd name="connsiteX52" fmla="*/ 3153102 w 3857297"/>
              <a:gd name="connsiteY52" fmla="*/ 4277711 h 5780691"/>
              <a:gd name="connsiteX53" fmla="*/ 2911365 w 3857297"/>
              <a:gd name="connsiteY53" fmla="*/ 5234151 h 5780691"/>
              <a:gd name="connsiteX54" fmla="*/ 2953407 w 3857297"/>
              <a:gd name="connsiteY54" fmla="*/ 5675587 h 5780691"/>
              <a:gd name="connsiteX55" fmla="*/ 3132082 w 3857297"/>
              <a:gd name="connsiteY55" fmla="*/ 5633544 h 5780691"/>
              <a:gd name="connsiteX56" fmla="*/ 3289737 w 3857297"/>
              <a:gd name="connsiteY56" fmla="*/ 5780691 h 5780691"/>
              <a:gd name="connsiteX57" fmla="*/ 3426372 w 3857297"/>
              <a:gd name="connsiteY57" fmla="*/ 5633544 h 5780691"/>
              <a:gd name="connsiteX58" fmla="*/ 3584028 w 3857297"/>
              <a:gd name="connsiteY58" fmla="*/ 5528441 h 5780691"/>
              <a:gd name="connsiteX59" fmla="*/ 3720664 w 3857297"/>
              <a:gd name="connsiteY59" fmla="*/ 5223642 h 5780691"/>
              <a:gd name="connsiteX60" fmla="*/ 3836277 w 3857297"/>
              <a:gd name="connsiteY60" fmla="*/ 4813738 h 5780691"/>
              <a:gd name="connsiteX61" fmla="*/ 3741682 w 3857297"/>
              <a:gd name="connsiteY61" fmla="*/ 4393325 h 5780691"/>
              <a:gd name="connsiteX62" fmla="*/ 3857297 w 3857297"/>
              <a:gd name="connsiteY62" fmla="*/ 4120055 h 5780691"/>
              <a:gd name="connsiteX63" fmla="*/ 3699642 w 3857297"/>
              <a:gd name="connsiteY63" fmla="*/ 3804745 h 5780691"/>
              <a:gd name="connsiteX64" fmla="*/ 3436883 w 3857297"/>
              <a:gd name="connsiteY64" fmla="*/ 3037490 h 5780691"/>
              <a:gd name="connsiteX65" fmla="*/ 3258207 w 3857297"/>
              <a:gd name="connsiteY65" fmla="*/ 2543504 h 5780691"/>
              <a:gd name="connsiteX66" fmla="*/ 3069021 w 3857297"/>
              <a:gd name="connsiteY66" fmla="*/ 2291255 h 5780691"/>
              <a:gd name="connsiteX67" fmla="*/ 2890345 w 3857297"/>
              <a:gd name="connsiteY67" fmla="*/ 1923393 h 5780691"/>
              <a:gd name="connsiteX68" fmla="*/ 2743200 w 3857297"/>
              <a:gd name="connsiteY68" fmla="*/ 1681655 h 5780691"/>
              <a:gd name="connsiteX69" fmla="*/ 2806262 w 3857297"/>
              <a:gd name="connsiteY69" fmla="*/ 1282262 h 5780691"/>
              <a:gd name="connsiteX70" fmla="*/ 2869324 w 3857297"/>
              <a:gd name="connsiteY70" fmla="*/ 1187669 h 5780691"/>
              <a:gd name="connsiteX71" fmla="*/ 2837793 w 3857297"/>
              <a:gd name="connsiteY71" fmla="*/ 1534511 h 5780691"/>
              <a:gd name="connsiteX72" fmla="*/ 2995448 w 3857297"/>
              <a:gd name="connsiteY72" fmla="*/ 1996966 h 5780691"/>
              <a:gd name="connsiteX73" fmla="*/ 3541986 w 3857297"/>
              <a:gd name="connsiteY73" fmla="*/ 2017986 h 5780691"/>
              <a:gd name="connsiteX74" fmla="*/ 3647090 w 3857297"/>
              <a:gd name="connsiteY74" fmla="*/ 1828800 h 5780691"/>
              <a:gd name="connsiteX75" fmla="*/ 3415862 w 3857297"/>
              <a:gd name="connsiteY75" fmla="*/ 1597573 h 5780691"/>
              <a:gd name="connsiteX76" fmla="*/ 3636579 w 3857297"/>
              <a:gd name="connsiteY76" fmla="*/ 1219200 h 5780691"/>
              <a:gd name="connsiteX77" fmla="*/ 3573517 w 3857297"/>
              <a:gd name="connsiteY77" fmla="*/ 630621 h 5780691"/>
              <a:gd name="connsiteX78" fmla="*/ 3499945 w 3857297"/>
              <a:gd name="connsiteY78" fmla="*/ 515007 h 5780691"/>
              <a:gd name="connsiteX79" fmla="*/ 3048000 w 3857297"/>
              <a:gd name="connsiteY79" fmla="*/ 283780 h 5780691"/>
              <a:gd name="connsiteX80" fmla="*/ 2795752 w 3857297"/>
              <a:gd name="connsiteY80" fmla="*/ 231228 h 5780691"/>
              <a:gd name="connsiteX81" fmla="*/ 2585545 w 3857297"/>
              <a:gd name="connsiteY81" fmla="*/ 42042 h 5780691"/>
              <a:gd name="connsiteX82" fmla="*/ 2448910 w 3857297"/>
              <a:gd name="connsiteY82" fmla="*/ 31532 h 5780691"/>
              <a:gd name="connsiteX83" fmla="*/ 2301765 w 3857297"/>
              <a:gd name="connsiteY83" fmla="*/ 294290 h 5780691"/>
              <a:gd name="connsiteX84" fmla="*/ 2102069 w 3857297"/>
              <a:gd name="connsiteY84" fmla="*/ 493986 h 5780691"/>
              <a:gd name="connsiteX85" fmla="*/ 1807780 w 3857297"/>
              <a:gd name="connsiteY85" fmla="*/ 588580 h 5780691"/>
              <a:gd name="connsiteX86" fmla="*/ 1576552 w 3857297"/>
              <a:gd name="connsiteY86" fmla="*/ 620110 h 5780691"/>
              <a:gd name="connsiteX87" fmla="*/ 1387366 w 3857297"/>
              <a:gd name="connsiteY87" fmla="*/ 388883 h 5780691"/>
              <a:gd name="connsiteX88" fmla="*/ 1250731 w 3857297"/>
              <a:gd name="connsiteY88" fmla="*/ 73572 h 5780691"/>
              <a:gd name="connsiteX89" fmla="*/ 1103586 w 3857297"/>
              <a:gd name="connsiteY89" fmla="*/ 0 h 5780691"/>
              <a:gd name="connsiteX0" fmla="*/ 1103586 w 3857297"/>
              <a:gd name="connsiteY0" fmla="*/ 0 h 5710064"/>
              <a:gd name="connsiteX1" fmla="*/ 914400 w 3857297"/>
              <a:gd name="connsiteY1" fmla="*/ 388883 h 5710064"/>
              <a:gd name="connsiteX2" fmla="*/ 378372 w 3857297"/>
              <a:gd name="connsiteY2" fmla="*/ 536028 h 5710064"/>
              <a:gd name="connsiteX3" fmla="*/ 63062 w 3857297"/>
              <a:gd name="connsiteY3" fmla="*/ 819807 h 5710064"/>
              <a:gd name="connsiteX4" fmla="*/ 63062 w 3857297"/>
              <a:gd name="connsiteY4" fmla="*/ 1093076 h 5710064"/>
              <a:gd name="connsiteX5" fmla="*/ 273269 w 3857297"/>
              <a:gd name="connsiteY5" fmla="*/ 1492469 h 5710064"/>
              <a:gd name="connsiteX6" fmla="*/ 378373 w 3857297"/>
              <a:gd name="connsiteY6" fmla="*/ 1660634 h 5710064"/>
              <a:gd name="connsiteX7" fmla="*/ 409903 w 3857297"/>
              <a:gd name="connsiteY7" fmla="*/ 1870841 h 5710064"/>
              <a:gd name="connsiteX8" fmla="*/ 609600 w 3857297"/>
              <a:gd name="connsiteY8" fmla="*/ 1923394 h 5710064"/>
              <a:gd name="connsiteX9" fmla="*/ 798786 w 3857297"/>
              <a:gd name="connsiteY9" fmla="*/ 1671145 h 5710064"/>
              <a:gd name="connsiteX10" fmla="*/ 735724 w 3857297"/>
              <a:gd name="connsiteY10" fmla="*/ 1250731 h 5710064"/>
              <a:gd name="connsiteX11" fmla="*/ 651641 w 3857297"/>
              <a:gd name="connsiteY11" fmla="*/ 1051035 h 5710064"/>
              <a:gd name="connsiteX12" fmla="*/ 830317 w 3857297"/>
              <a:gd name="connsiteY12" fmla="*/ 1008993 h 5710064"/>
              <a:gd name="connsiteX13" fmla="*/ 998483 w 3857297"/>
              <a:gd name="connsiteY13" fmla="*/ 1481959 h 5710064"/>
              <a:gd name="connsiteX14" fmla="*/ 1030014 w 3857297"/>
              <a:gd name="connsiteY14" fmla="*/ 1891862 h 5710064"/>
              <a:gd name="connsiteX15" fmla="*/ 977462 w 3857297"/>
              <a:gd name="connsiteY15" fmla="*/ 2364828 h 5710064"/>
              <a:gd name="connsiteX16" fmla="*/ 399393 w 3857297"/>
              <a:gd name="connsiteY16" fmla="*/ 3499945 h 5710064"/>
              <a:gd name="connsiteX17" fmla="*/ 325821 w 3857297"/>
              <a:gd name="connsiteY17" fmla="*/ 3626070 h 5710064"/>
              <a:gd name="connsiteX18" fmla="*/ 336331 w 3857297"/>
              <a:gd name="connsiteY18" fmla="*/ 3710152 h 5710064"/>
              <a:gd name="connsiteX19" fmla="*/ 304800 w 3857297"/>
              <a:gd name="connsiteY19" fmla="*/ 3815255 h 5710064"/>
              <a:gd name="connsiteX20" fmla="*/ 241738 w 3857297"/>
              <a:gd name="connsiteY20" fmla="*/ 4025462 h 5710064"/>
              <a:gd name="connsiteX21" fmla="*/ 105104 w 3857297"/>
              <a:gd name="connsiteY21" fmla="*/ 4498427 h 5710064"/>
              <a:gd name="connsiteX22" fmla="*/ 0 w 3857297"/>
              <a:gd name="connsiteY22" fmla="*/ 4834759 h 5710064"/>
              <a:gd name="connsiteX23" fmla="*/ 31531 w 3857297"/>
              <a:gd name="connsiteY23" fmla="*/ 5097517 h 5710064"/>
              <a:gd name="connsiteX24" fmla="*/ 136635 w 3857297"/>
              <a:gd name="connsiteY24" fmla="*/ 5192110 h 5710064"/>
              <a:gd name="connsiteX25" fmla="*/ 199696 w 3857297"/>
              <a:gd name="connsiteY25" fmla="*/ 5255172 h 5710064"/>
              <a:gd name="connsiteX26" fmla="*/ 409904 w 3857297"/>
              <a:gd name="connsiteY26" fmla="*/ 5223643 h 5710064"/>
              <a:gd name="connsiteX27" fmla="*/ 515007 w 3857297"/>
              <a:gd name="connsiteY27" fmla="*/ 5213131 h 5710064"/>
              <a:gd name="connsiteX28" fmla="*/ 620110 w 3857297"/>
              <a:gd name="connsiteY28" fmla="*/ 5171090 h 5710064"/>
              <a:gd name="connsiteX29" fmla="*/ 693681 w 3857297"/>
              <a:gd name="connsiteY29" fmla="*/ 4929352 h 5710064"/>
              <a:gd name="connsiteX30" fmla="*/ 735724 w 3857297"/>
              <a:gd name="connsiteY30" fmla="*/ 4572000 h 5710064"/>
              <a:gd name="connsiteX31" fmla="*/ 882868 w 3857297"/>
              <a:gd name="connsiteY31" fmla="*/ 4014952 h 5710064"/>
              <a:gd name="connsiteX32" fmla="*/ 945931 w 3857297"/>
              <a:gd name="connsiteY32" fmla="*/ 4824249 h 5710064"/>
              <a:gd name="connsiteX33" fmla="*/ 966952 w 3857297"/>
              <a:gd name="connsiteY33" fmla="*/ 4981903 h 5710064"/>
              <a:gd name="connsiteX34" fmla="*/ 1082566 w 3857297"/>
              <a:gd name="connsiteY34" fmla="*/ 5108026 h 5710064"/>
              <a:gd name="connsiteX35" fmla="*/ 1219199 w 3857297"/>
              <a:gd name="connsiteY35" fmla="*/ 5108028 h 5710064"/>
              <a:gd name="connsiteX36" fmla="*/ 1345324 w 3857297"/>
              <a:gd name="connsiteY36" fmla="*/ 5087007 h 5710064"/>
              <a:gd name="connsiteX37" fmla="*/ 1566041 w 3857297"/>
              <a:gd name="connsiteY37" fmla="*/ 4614041 h 5710064"/>
              <a:gd name="connsiteX38" fmla="*/ 1671145 w 3857297"/>
              <a:gd name="connsiteY38" fmla="*/ 4172608 h 5710064"/>
              <a:gd name="connsiteX39" fmla="*/ 2049518 w 3857297"/>
              <a:gd name="connsiteY39" fmla="*/ 4078013 h 5710064"/>
              <a:gd name="connsiteX40" fmla="*/ 2165131 w 3857297"/>
              <a:gd name="connsiteY40" fmla="*/ 4529960 h 5710064"/>
              <a:gd name="connsiteX41" fmla="*/ 2207172 w 3857297"/>
              <a:gd name="connsiteY41" fmla="*/ 4950373 h 5710064"/>
              <a:gd name="connsiteX42" fmla="*/ 2259724 w 3857297"/>
              <a:gd name="connsiteY42" fmla="*/ 5108028 h 5710064"/>
              <a:gd name="connsiteX43" fmla="*/ 2312277 w 3857297"/>
              <a:gd name="connsiteY43" fmla="*/ 5360274 h 5710064"/>
              <a:gd name="connsiteX44" fmla="*/ 2427890 w 3857297"/>
              <a:gd name="connsiteY44" fmla="*/ 5528443 h 5710064"/>
              <a:gd name="connsiteX45" fmla="*/ 2532993 w 3857297"/>
              <a:gd name="connsiteY45" fmla="*/ 5559974 h 5710064"/>
              <a:gd name="connsiteX46" fmla="*/ 2680138 w 3857297"/>
              <a:gd name="connsiteY46" fmla="*/ 5528441 h 5710064"/>
              <a:gd name="connsiteX47" fmla="*/ 2669627 w 3857297"/>
              <a:gd name="connsiteY47" fmla="*/ 5423339 h 5710064"/>
              <a:gd name="connsiteX48" fmla="*/ 2659117 w 3857297"/>
              <a:gd name="connsiteY48" fmla="*/ 5423338 h 5710064"/>
              <a:gd name="connsiteX49" fmla="*/ 2690648 w 3857297"/>
              <a:gd name="connsiteY49" fmla="*/ 5044965 h 5710064"/>
              <a:gd name="connsiteX50" fmla="*/ 2690648 w 3857297"/>
              <a:gd name="connsiteY50" fmla="*/ 4740165 h 5710064"/>
              <a:gd name="connsiteX51" fmla="*/ 2858814 w 3857297"/>
              <a:gd name="connsiteY51" fmla="*/ 3983421 h 5710064"/>
              <a:gd name="connsiteX52" fmla="*/ 3153102 w 3857297"/>
              <a:gd name="connsiteY52" fmla="*/ 4277711 h 5710064"/>
              <a:gd name="connsiteX53" fmla="*/ 2911365 w 3857297"/>
              <a:gd name="connsiteY53" fmla="*/ 5234151 h 5710064"/>
              <a:gd name="connsiteX54" fmla="*/ 2953407 w 3857297"/>
              <a:gd name="connsiteY54" fmla="*/ 5675587 h 5710064"/>
              <a:gd name="connsiteX55" fmla="*/ 3132082 w 3857297"/>
              <a:gd name="connsiteY55" fmla="*/ 5633544 h 5710064"/>
              <a:gd name="connsiteX56" fmla="*/ 3289737 w 3857297"/>
              <a:gd name="connsiteY56" fmla="*/ 5686098 h 5710064"/>
              <a:gd name="connsiteX57" fmla="*/ 3426372 w 3857297"/>
              <a:gd name="connsiteY57" fmla="*/ 5633544 h 5710064"/>
              <a:gd name="connsiteX58" fmla="*/ 3584028 w 3857297"/>
              <a:gd name="connsiteY58" fmla="*/ 5528441 h 5710064"/>
              <a:gd name="connsiteX59" fmla="*/ 3720664 w 3857297"/>
              <a:gd name="connsiteY59" fmla="*/ 5223642 h 5710064"/>
              <a:gd name="connsiteX60" fmla="*/ 3836277 w 3857297"/>
              <a:gd name="connsiteY60" fmla="*/ 4813738 h 5710064"/>
              <a:gd name="connsiteX61" fmla="*/ 3741682 w 3857297"/>
              <a:gd name="connsiteY61" fmla="*/ 4393325 h 5710064"/>
              <a:gd name="connsiteX62" fmla="*/ 3857297 w 3857297"/>
              <a:gd name="connsiteY62" fmla="*/ 4120055 h 5710064"/>
              <a:gd name="connsiteX63" fmla="*/ 3699642 w 3857297"/>
              <a:gd name="connsiteY63" fmla="*/ 3804745 h 5710064"/>
              <a:gd name="connsiteX64" fmla="*/ 3436883 w 3857297"/>
              <a:gd name="connsiteY64" fmla="*/ 3037490 h 5710064"/>
              <a:gd name="connsiteX65" fmla="*/ 3258207 w 3857297"/>
              <a:gd name="connsiteY65" fmla="*/ 2543504 h 5710064"/>
              <a:gd name="connsiteX66" fmla="*/ 3069021 w 3857297"/>
              <a:gd name="connsiteY66" fmla="*/ 2291255 h 5710064"/>
              <a:gd name="connsiteX67" fmla="*/ 2890345 w 3857297"/>
              <a:gd name="connsiteY67" fmla="*/ 1923393 h 5710064"/>
              <a:gd name="connsiteX68" fmla="*/ 2743200 w 3857297"/>
              <a:gd name="connsiteY68" fmla="*/ 1681655 h 5710064"/>
              <a:gd name="connsiteX69" fmla="*/ 2806262 w 3857297"/>
              <a:gd name="connsiteY69" fmla="*/ 1282262 h 5710064"/>
              <a:gd name="connsiteX70" fmla="*/ 2869324 w 3857297"/>
              <a:gd name="connsiteY70" fmla="*/ 1187669 h 5710064"/>
              <a:gd name="connsiteX71" fmla="*/ 2837793 w 3857297"/>
              <a:gd name="connsiteY71" fmla="*/ 1534511 h 5710064"/>
              <a:gd name="connsiteX72" fmla="*/ 2995448 w 3857297"/>
              <a:gd name="connsiteY72" fmla="*/ 1996966 h 5710064"/>
              <a:gd name="connsiteX73" fmla="*/ 3541986 w 3857297"/>
              <a:gd name="connsiteY73" fmla="*/ 2017986 h 5710064"/>
              <a:gd name="connsiteX74" fmla="*/ 3647090 w 3857297"/>
              <a:gd name="connsiteY74" fmla="*/ 1828800 h 5710064"/>
              <a:gd name="connsiteX75" fmla="*/ 3415862 w 3857297"/>
              <a:gd name="connsiteY75" fmla="*/ 1597573 h 5710064"/>
              <a:gd name="connsiteX76" fmla="*/ 3636579 w 3857297"/>
              <a:gd name="connsiteY76" fmla="*/ 1219200 h 5710064"/>
              <a:gd name="connsiteX77" fmla="*/ 3573517 w 3857297"/>
              <a:gd name="connsiteY77" fmla="*/ 630621 h 5710064"/>
              <a:gd name="connsiteX78" fmla="*/ 3499945 w 3857297"/>
              <a:gd name="connsiteY78" fmla="*/ 515007 h 5710064"/>
              <a:gd name="connsiteX79" fmla="*/ 3048000 w 3857297"/>
              <a:gd name="connsiteY79" fmla="*/ 283780 h 5710064"/>
              <a:gd name="connsiteX80" fmla="*/ 2795752 w 3857297"/>
              <a:gd name="connsiteY80" fmla="*/ 231228 h 5710064"/>
              <a:gd name="connsiteX81" fmla="*/ 2585545 w 3857297"/>
              <a:gd name="connsiteY81" fmla="*/ 42042 h 5710064"/>
              <a:gd name="connsiteX82" fmla="*/ 2448910 w 3857297"/>
              <a:gd name="connsiteY82" fmla="*/ 31532 h 5710064"/>
              <a:gd name="connsiteX83" fmla="*/ 2301765 w 3857297"/>
              <a:gd name="connsiteY83" fmla="*/ 294290 h 5710064"/>
              <a:gd name="connsiteX84" fmla="*/ 2102069 w 3857297"/>
              <a:gd name="connsiteY84" fmla="*/ 493986 h 5710064"/>
              <a:gd name="connsiteX85" fmla="*/ 1807780 w 3857297"/>
              <a:gd name="connsiteY85" fmla="*/ 588580 h 5710064"/>
              <a:gd name="connsiteX86" fmla="*/ 1576552 w 3857297"/>
              <a:gd name="connsiteY86" fmla="*/ 620110 h 5710064"/>
              <a:gd name="connsiteX87" fmla="*/ 1387366 w 3857297"/>
              <a:gd name="connsiteY87" fmla="*/ 388883 h 5710064"/>
              <a:gd name="connsiteX88" fmla="*/ 1250731 w 3857297"/>
              <a:gd name="connsiteY88" fmla="*/ 73572 h 5710064"/>
              <a:gd name="connsiteX89" fmla="*/ 1103586 w 3857297"/>
              <a:gd name="connsiteY89" fmla="*/ 0 h 5710064"/>
              <a:gd name="connsiteX0" fmla="*/ 1103586 w 3857297"/>
              <a:gd name="connsiteY0" fmla="*/ 0 h 5738650"/>
              <a:gd name="connsiteX1" fmla="*/ 914400 w 3857297"/>
              <a:gd name="connsiteY1" fmla="*/ 388883 h 5738650"/>
              <a:gd name="connsiteX2" fmla="*/ 378372 w 3857297"/>
              <a:gd name="connsiteY2" fmla="*/ 536028 h 5738650"/>
              <a:gd name="connsiteX3" fmla="*/ 63062 w 3857297"/>
              <a:gd name="connsiteY3" fmla="*/ 819807 h 5738650"/>
              <a:gd name="connsiteX4" fmla="*/ 63062 w 3857297"/>
              <a:gd name="connsiteY4" fmla="*/ 1093076 h 5738650"/>
              <a:gd name="connsiteX5" fmla="*/ 273269 w 3857297"/>
              <a:gd name="connsiteY5" fmla="*/ 1492469 h 5738650"/>
              <a:gd name="connsiteX6" fmla="*/ 378373 w 3857297"/>
              <a:gd name="connsiteY6" fmla="*/ 1660634 h 5738650"/>
              <a:gd name="connsiteX7" fmla="*/ 409903 w 3857297"/>
              <a:gd name="connsiteY7" fmla="*/ 1870841 h 5738650"/>
              <a:gd name="connsiteX8" fmla="*/ 609600 w 3857297"/>
              <a:gd name="connsiteY8" fmla="*/ 1923394 h 5738650"/>
              <a:gd name="connsiteX9" fmla="*/ 798786 w 3857297"/>
              <a:gd name="connsiteY9" fmla="*/ 1671145 h 5738650"/>
              <a:gd name="connsiteX10" fmla="*/ 735724 w 3857297"/>
              <a:gd name="connsiteY10" fmla="*/ 1250731 h 5738650"/>
              <a:gd name="connsiteX11" fmla="*/ 651641 w 3857297"/>
              <a:gd name="connsiteY11" fmla="*/ 1051035 h 5738650"/>
              <a:gd name="connsiteX12" fmla="*/ 830317 w 3857297"/>
              <a:gd name="connsiteY12" fmla="*/ 1008993 h 5738650"/>
              <a:gd name="connsiteX13" fmla="*/ 998483 w 3857297"/>
              <a:gd name="connsiteY13" fmla="*/ 1481959 h 5738650"/>
              <a:gd name="connsiteX14" fmla="*/ 1030014 w 3857297"/>
              <a:gd name="connsiteY14" fmla="*/ 1891862 h 5738650"/>
              <a:gd name="connsiteX15" fmla="*/ 977462 w 3857297"/>
              <a:gd name="connsiteY15" fmla="*/ 2364828 h 5738650"/>
              <a:gd name="connsiteX16" fmla="*/ 399393 w 3857297"/>
              <a:gd name="connsiteY16" fmla="*/ 3499945 h 5738650"/>
              <a:gd name="connsiteX17" fmla="*/ 325821 w 3857297"/>
              <a:gd name="connsiteY17" fmla="*/ 3626070 h 5738650"/>
              <a:gd name="connsiteX18" fmla="*/ 336331 w 3857297"/>
              <a:gd name="connsiteY18" fmla="*/ 3710152 h 5738650"/>
              <a:gd name="connsiteX19" fmla="*/ 304800 w 3857297"/>
              <a:gd name="connsiteY19" fmla="*/ 3815255 h 5738650"/>
              <a:gd name="connsiteX20" fmla="*/ 241738 w 3857297"/>
              <a:gd name="connsiteY20" fmla="*/ 4025462 h 5738650"/>
              <a:gd name="connsiteX21" fmla="*/ 105104 w 3857297"/>
              <a:gd name="connsiteY21" fmla="*/ 4498427 h 5738650"/>
              <a:gd name="connsiteX22" fmla="*/ 0 w 3857297"/>
              <a:gd name="connsiteY22" fmla="*/ 4834759 h 5738650"/>
              <a:gd name="connsiteX23" fmla="*/ 31531 w 3857297"/>
              <a:gd name="connsiteY23" fmla="*/ 5097517 h 5738650"/>
              <a:gd name="connsiteX24" fmla="*/ 136635 w 3857297"/>
              <a:gd name="connsiteY24" fmla="*/ 5192110 h 5738650"/>
              <a:gd name="connsiteX25" fmla="*/ 199696 w 3857297"/>
              <a:gd name="connsiteY25" fmla="*/ 5255172 h 5738650"/>
              <a:gd name="connsiteX26" fmla="*/ 409904 w 3857297"/>
              <a:gd name="connsiteY26" fmla="*/ 5223643 h 5738650"/>
              <a:gd name="connsiteX27" fmla="*/ 515007 w 3857297"/>
              <a:gd name="connsiteY27" fmla="*/ 5213131 h 5738650"/>
              <a:gd name="connsiteX28" fmla="*/ 620110 w 3857297"/>
              <a:gd name="connsiteY28" fmla="*/ 5171090 h 5738650"/>
              <a:gd name="connsiteX29" fmla="*/ 693681 w 3857297"/>
              <a:gd name="connsiteY29" fmla="*/ 4929352 h 5738650"/>
              <a:gd name="connsiteX30" fmla="*/ 735724 w 3857297"/>
              <a:gd name="connsiteY30" fmla="*/ 4572000 h 5738650"/>
              <a:gd name="connsiteX31" fmla="*/ 882868 w 3857297"/>
              <a:gd name="connsiteY31" fmla="*/ 4014952 h 5738650"/>
              <a:gd name="connsiteX32" fmla="*/ 945931 w 3857297"/>
              <a:gd name="connsiteY32" fmla="*/ 4824249 h 5738650"/>
              <a:gd name="connsiteX33" fmla="*/ 966952 w 3857297"/>
              <a:gd name="connsiteY33" fmla="*/ 4981903 h 5738650"/>
              <a:gd name="connsiteX34" fmla="*/ 1082566 w 3857297"/>
              <a:gd name="connsiteY34" fmla="*/ 5108026 h 5738650"/>
              <a:gd name="connsiteX35" fmla="*/ 1219199 w 3857297"/>
              <a:gd name="connsiteY35" fmla="*/ 5108028 h 5738650"/>
              <a:gd name="connsiteX36" fmla="*/ 1345324 w 3857297"/>
              <a:gd name="connsiteY36" fmla="*/ 5087007 h 5738650"/>
              <a:gd name="connsiteX37" fmla="*/ 1566041 w 3857297"/>
              <a:gd name="connsiteY37" fmla="*/ 4614041 h 5738650"/>
              <a:gd name="connsiteX38" fmla="*/ 1671145 w 3857297"/>
              <a:gd name="connsiteY38" fmla="*/ 4172608 h 5738650"/>
              <a:gd name="connsiteX39" fmla="*/ 2049518 w 3857297"/>
              <a:gd name="connsiteY39" fmla="*/ 4078013 h 5738650"/>
              <a:gd name="connsiteX40" fmla="*/ 2165131 w 3857297"/>
              <a:gd name="connsiteY40" fmla="*/ 4529960 h 5738650"/>
              <a:gd name="connsiteX41" fmla="*/ 2207172 w 3857297"/>
              <a:gd name="connsiteY41" fmla="*/ 4950373 h 5738650"/>
              <a:gd name="connsiteX42" fmla="*/ 2259724 w 3857297"/>
              <a:gd name="connsiteY42" fmla="*/ 5108028 h 5738650"/>
              <a:gd name="connsiteX43" fmla="*/ 2312277 w 3857297"/>
              <a:gd name="connsiteY43" fmla="*/ 5360274 h 5738650"/>
              <a:gd name="connsiteX44" fmla="*/ 2427890 w 3857297"/>
              <a:gd name="connsiteY44" fmla="*/ 5528443 h 5738650"/>
              <a:gd name="connsiteX45" fmla="*/ 2532993 w 3857297"/>
              <a:gd name="connsiteY45" fmla="*/ 5559974 h 5738650"/>
              <a:gd name="connsiteX46" fmla="*/ 2680138 w 3857297"/>
              <a:gd name="connsiteY46" fmla="*/ 5528441 h 5738650"/>
              <a:gd name="connsiteX47" fmla="*/ 2669627 w 3857297"/>
              <a:gd name="connsiteY47" fmla="*/ 5423339 h 5738650"/>
              <a:gd name="connsiteX48" fmla="*/ 2659117 w 3857297"/>
              <a:gd name="connsiteY48" fmla="*/ 5423338 h 5738650"/>
              <a:gd name="connsiteX49" fmla="*/ 2690648 w 3857297"/>
              <a:gd name="connsiteY49" fmla="*/ 5044965 h 5738650"/>
              <a:gd name="connsiteX50" fmla="*/ 2690648 w 3857297"/>
              <a:gd name="connsiteY50" fmla="*/ 4740165 h 5738650"/>
              <a:gd name="connsiteX51" fmla="*/ 2858814 w 3857297"/>
              <a:gd name="connsiteY51" fmla="*/ 3983421 h 5738650"/>
              <a:gd name="connsiteX52" fmla="*/ 3153102 w 3857297"/>
              <a:gd name="connsiteY52" fmla="*/ 4277711 h 5738650"/>
              <a:gd name="connsiteX53" fmla="*/ 2911365 w 3857297"/>
              <a:gd name="connsiteY53" fmla="*/ 5234151 h 5738650"/>
              <a:gd name="connsiteX54" fmla="*/ 2953407 w 3857297"/>
              <a:gd name="connsiteY54" fmla="*/ 5675587 h 5738650"/>
              <a:gd name="connsiteX55" fmla="*/ 3132082 w 3857297"/>
              <a:gd name="connsiteY55" fmla="*/ 5633544 h 5738650"/>
              <a:gd name="connsiteX56" fmla="*/ 3300247 w 3857297"/>
              <a:gd name="connsiteY56" fmla="*/ 5738650 h 5738650"/>
              <a:gd name="connsiteX57" fmla="*/ 3426372 w 3857297"/>
              <a:gd name="connsiteY57" fmla="*/ 5633544 h 5738650"/>
              <a:gd name="connsiteX58" fmla="*/ 3584028 w 3857297"/>
              <a:gd name="connsiteY58" fmla="*/ 5528441 h 5738650"/>
              <a:gd name="connsiteX59" fmla="*/ 3720664 w 3857297"/>
              <a:gd name="connsiteY59" fmla="*/ 5223642 h 5738650"/>
              <a:gd name="connsiteX60" fmla="*/ 3836277 w 3857297"/>
              <a:gd name="connsiteY60" fmla="*/ 4813738 h 5738650"/>
              <a:gd name="connsiteX61" fmla="*/ 3741682 w 3857297"/>
              <a:gd name="connsiteY61" fmla="*/ 4393325 h 5738650"/>
              <a:gd name="connsiteX62" fmla="*/ 3857297 w 3857297"/>
              <a:gd name="connsiteY62" fmla="*/ 4120055 h 5738650"/>
              <a:gd name="connsiteX63" fmla="*/ 3699642 w 3857297"/>
              <a:gd name="connsiteY63" fmla="*/ 3804745 h 5738650"/>
              <a:gd name="connsiteX64" fmla="*/ 3436883 w 3857297"/>
              <a:gd name="connsiteY64" fmla="*/ 3037490 h 5738650"/>
              <a:gd name="connsiteX65" fmla="*/ 3258207 w 3857297"/>
              <a:gd name="connsiteY65" fmla="*/ 2543504 h 5738650"/>
              <a:gd name="connsiteX66" fmla="*/ 3069021 w 3857297"/>
              <a:gd name="connsiteY66" fmla="*/ 2291255 h 5738650"/>
              <a:gd name="connsiteX67" fmla="*/ 2890345 w 3857297"/>
              <a:gd name="connsiteY67" fmla="*/ 1923393 h 5738650"/>
              <a:gd name="connsiteX68" fmla="*/ 2743200 w 3857297"/>
              <a:gd name="connsiteY68" fmla="*/ 1681655 h 5738650"/>
              <a:gd name="connsiteX69" fmla="*/ 2806262 w 3857297"/>
              <a:gd name="connsiteY69" fmla="*/ 1282262 h 5738650"/>
              <a:gd name="connsiteX70" fmla="*/ 2869324 w 3857297"/>
              <a:gd name="connsiteY70" fmla="*/ 1187669 h 5738650"/>
              <a:gd name="connsiteX71" fmla="*/ 2837793 w 3857297"/>
              <a:gd name="connsiteY71" fmla="*/ 1534511 h 5738650"/>
              <a:gd name="connsiteX72" fmla="*/ 2995448 w 3857297"/>
              <a:gd name="connsiteY72" fmla="*/ 1996966 h 5738650"/>
              <a:gd name="connsiteX73" fmla="*/ 3541986 w 3857297"/>
              <a:gd name="connsiteY73" fmla="*/ 2017986 h 5738650"/>
              <a:gd name="connsiteX74" fmla="*/ 3647090 w 3857297"/>
              <a:gd name="connsiteY74" fmla="*/ 1828800 h 5738650"/>
              <a:gd name="connsiteX75" fmla="*/ 3415862 w 3857297"/>
              <a:gd name="connsiteY75" fmla="*/ 1597573 h 5738650"/>
              <a:gd name="connsiteX76" fmla="*/ 3636579 w 3857297"/>
              <a:gd name="connsiteY76" fmla="*/ 1219200 h 5738650"/>
              <a:gd name="connsiteX77" fmla="*/ 3573517 w 3857297"/>
              <a:gd name="connsiteY77" fmla="*/ 630621 h 5738650"/>
              <a:gd name="connsiteX78" fmla="*/ 3499945 w 3857297"/>
              <a:gd name="connsiteY78" fmla="*/ 515007 h 5738650"/>
              <a:gd name="connsiteX79" fmla="*/ 3048000 w 3857297"/>
              <a:gd name="connsiteY79" fmla="*/ 283780 h 5738650"/>
              <a:gd name="connsiteX80" fmla="*/ 2795752 w 3857297"/>
              <a:gd name="connsiteY80" fmla="*/ 231228 h 5738650"/>
              <a:gd name="connsiteX81" fmla="*/ 2585545 w 3857297"/>
              <a:gd name="connsiteY81" fmla="*/ 42042 h 5738650"/>
              <a:gd name="connsiteX82" fmla="*/ 2448910 w 3857297"/>
              <a:gd name="connsiteY82" fmla="*/ 31532 h 5738650"/>
              <a:gd name="connsiteX83" fmla="*/ 2301765 w 3857297"/>
              <a:gd name="connsiteY83" fmla="*/ 294290 h 5738650"/>
              <a:gd name="connsiteX84" fmla="*/ 2102069 w 3857297"/>
              <a:gd name="connsiteY84" fmla="*/ 493986 h 5738650"/>
              <a:gd name="connsiteX85" fmla="*/ 1807780 w 3857297"/>
              <a:gd name="connsiteY85" fmla="*/ 588580 h 5738650"/>
              <a:gd name="connsiteX86" fmla="*/ 1576552 w 3857297"/>
              <a:gd name="connsiteY86" fmla="*/ 620110 h 5738650"/>
              <a:gd name="connsiteX87" fmla="*/ 1387366 w 3857297"/>
              <a:gd name="connsiteY87" fmla="*/ 388883 h 5738650"/>
              <a:gd name="connsiteX88" fmla="*/ 1250731 w 3857297"/>
              <a:gd name="connsiteY88" fmla="*/ 73572 h 5738650"/>
              <a:gd name="connsiteX89" fmla="*/ 1103586 w 3857297"/>
              <a:gd name="connsiteY89" fmla="*/ 0 h 5738650"/>
              <a:gd name="connsiteX0" fmla="*/ 1103586 w 3857297"/>
              <a:gd name="connsiteY0" fmla="*/ 0 h 5738650"/>
              <a:gd name="connsiteX1" fmla="*/ 914400 w 3857297"/>
              <a:gd name="connsiteY1" fmla="*/ 388883 h 5738650"/>
              <a:gd name="connsiteX2" fmla="*/ 378372 w 3857297"/>
              <a:gd name="connsiteY2" fmla="*/ 536028 h 5738650"/>
              <a:gd name="connsiteX3" fmla="*/ 63062 w 3857297"/>
              <a:gd name="connsiteY3" fmla="*/ 819807 h 5738650"/>
              <a:gd name="connsiteX4" fmla="*/ 63062 w 3857297"/>
              <a:gd name="connsiteY4" fmla="*/ 1093076 h 5738650"/>
              <a:gd name="connsiteX5" fmla="*/ 273269 w 3857297"/>
              <a:gd name="connsiteY5" fmla="*/ 1492469 h 5738650"/>
              <a:gd name="connsiteX6" fmla="*/ 378373 w 3857297"/>
              <a:gd name="connsiteY6" fmla="*/ 1660634 h 5738650"/>
              <a:gd name="connsiteX7" fmla="*/ 409903 w 3857297"/>
              <a:gd name="connsiteY7" fmla="*/ 1870841 h 5738650"/>
              <a:gd name="connsiteX8" fmla="*/ 609600 w 3857297"/>
              <a:gd name="connsiteY8" fmla="*/ 1923394 h 5738650"/>
              <a:gd name="connsiteX9" fmla="*/ 798786 w 3857297"/>
              <a:gd name="connsiteY9" fmla="*/ 1671145 h 5738650"/>
              <a:gd name="connsiteX10" fmla="*/ 735724 w 3857297"/>
              <a:gd name="connsiteY10" fmla="*/ 1250731 h 5738650"/>
              <a:gd name="connsiteX11" fmla="*/ 651641 w 3857297"/>
              <a:gd name="connsiteY11" fmla="*/ 1051035 h 5738650"/>
              <a:gd name="connsiteX12" fmla="*/ 830317 w 3857297"/>
              <a:gd name="connsiteY12" fmla="*/ 1008993 h 5738650"/>
              <a:gd name="connsiteX13" fmla="*/ 998483 w 3857297"/>
              <a:gd name="connsiteY13" fmla="*/ 1481959 h 5738650"/>
              <a:gd name="connsiteX14" fmla="*/ 1030014 w 3857297"/>
              <a:gd name="connsiteY14" fmla="*/ 1891862 h 5738650"/>
              <a:gd name="connsiteX15" fmla="*/ 977462 w 3857297"/>
              <a:gd name="connsiteY15" fmla="*/ 2364828 h 5738650"/>
              <a:gd name="connsiteX16" fmla="*/ 399393 w 3857297"/>
              <a:gd name="connsiteY16" fmla="*/ 3499945 h 5738650"/>
              <a:gd name="connsiteX17" fmla="*/ 325821 w 3857297"/>
              <a:gd name="connsiteY17" fmla="*/ 3626070 h 5738650"/>
              <a:gd name="connsiteX18" fmla="*/ 336331 w 3857297"/>
              <a:gd name="connsiteY18" fmla="*/ 3710152 h 5738650"/>
              <a:gd name="connsiteX19" fmla="*/ 304800 w 3857297"/>
              <a:gd name="connsiteY19" fmla="*/ 3815255 h 5738650"/>
              <a:gd name="connsiteX20" fmla="*/ 241738 w 3857297"/>
              <a:gd name="connsiteY20" fmla="*/ 4025462 h 5738650"/>
              <a:gd name="connsiteX21" fmla="*/ 105104 w 3857297"/>
              <a:gd name="connsiteY21" fmla="*/ 4498427 h 5738650"/>
              <a:gd name="connsiteX22" fmla="*/ 0 w 3857297"/>
              <a:gd name="connsiteY22" fmla="*/ 4834759 h 5738650"/>
              <a:gd name="connsiteX23" fmla="*/ 31531 w 3857297"/>
              <a:gd name="connsiteY23" fmla="*/ 5097517 h 5738650"/>
              <a:gd name="connsiteX24" fmla="*/ 136635 w 3857297"/>
              <a:gd name="connsiteY24" fmla="*/ 5192110 h 5738650"/>
              <a:gd name="connsiteX25" fmla="*/ 199696 w 3857297"/>
              <a:gd name="connsiteY25" fmla="*/ 5255172 h 5738650"/>
              <a:gd name="connsiteX26" fmla="*/ 409904 w 3857297"/>
              <a:gd name="connsiteY26" fmla="*/ 5223643 h 5738650"/>
              <a:gd name="connsiteX27" fmla="*/ 515007 w 3857297"/>
              <a:gd name="connsiteY27" fmla="*/ 5213131 h 5738650"/>
              <a:gd name="connsiteX28" fmla="*/ 620110 w 3857297"/>
              <a:gd name="connsiteY28" fmla="*/ 5171090 h 5738650"/>
              <a:gd name="connsiteX29" fmla="*/ 693681 w 3857297"/>
              <a:gd name="connsiteY29" fmla="*/ 4929352 h 5738650"/>
              <a:gd name="connsiteX30" fmla="*/ 735724 w 3857297"/>
              <a:gd name="connsiteY30" fmla="*/ 4572000 h 5738650"/>
              <a:gd name="connsiteX31" fmla="*/ 882868 w 3857297"/>
              <a:gd name="connsiteY31" fmla="*/ 4014952 h 5738650"/>
              <a:gd name="connsiteX32" fmla="*/ 945931 w 3857297"/>
              <a:gd name="connsiteY32" fmla="*/ 4824249 h 5738650"/>
              <a:gd name="connsiteX33" fmla="*/ 966952 w 3857297"/>
              <a:gd name="connsiteY33" fmla="*/ 4981903 h 5738650"/>
              <a:gd name="connsiteX34" fmla="*/ 1082566 w 3857297"/>
              <a:gd name="connsiteY34" fmla="*/ 5108026 h 5738650"/>
              <a:gd name="connsiteX35" fmla="*/ 1219199 w 3857297"/>
              <a:gd name="connsiteY35" fmla="*/ 5108028 h 5738650"/>
              <a:gd name="connsiteX36" fmla="*/ 1345324 w 3857297"/>
              <a:gd name="connsiteY36" fmla="*/ 5087007 h 5738650"/>
              <a:gd name="connsiteX37" fmla="*/ 1566041 w 3857297"/>
              <a:gd name="connsiteY37" fmla="*/ 4614041 h 5738650"/>
              <a:gd name="connsiteX38" fmla="*/ 1671145 w 3857297"/>
              <a:gd name="connsiteY38" fmla="*/ 4172608 h 5738650"/>
              <a:gd name="connsiteX39" fmla="*/ 2049518 w 3857297"/>
              <a:gd name="connsiteY39" fmla="*/ 4078013 h 5738650"/>
              <a:gd name="connsiteX40" fmla="*/ 2165131 w 3857297"/>
              <a:gd name="connsiteY40" fmla="*/ 4529960 h 5738650"/>
              <a:gd name="connsiteX41" fmla="*/ 2207172 w 3857297"/>
              <a:gd name="connsiteY41" fmla="*/ 4950373 h 5738650"/>
              <a:gd name="connsiteX42" fmla="*/ 2259724 w 3857297"/>
              <a:gd name="connsiteY42" fmla="*/ 5108028 h 5738650"/>
              <a:gd name="connsiteX43" fmla="*/ 2312277 w 3857297"/>
              <a:gd name="connsiteY43" fmla="*/ 5360274 h 5738650"/>
              <a:gd name="connsiteX44" fmla="*/ 2427890 w 3857297"/>
              <a:gd name="connsiteY44" fmla="*/ 5528443 h 5738650"/>
              <a:gd name="connsiteX45" fmla="*/ 2532993 w 3857297"/>
              <a:gd name="connsiteY45" fmla="*/ 5559974 h 5738650"/>
              <a:gd name="connsiteX46" fmla="*/ 2680138 w 3857297"/>
              <a:gd name="connsiteY46" fmla="*/ 5528441 h 5738650"/>
              <a:gd name="connsiteX47" fmla="*/ 2669627 w 3857297"/>
              <a:gd name="connsiteY47" fmla="*/ 5423339 h 5738650"/>
              <a:gd name="connsiteX48" fmla="*/ 2659117 w 3857297"/>
              <a:gd name="connsiteY48" fmla="*/ 5423338 h 5738650"/>
              <a:gd name="connsiteX49" fmla="*/ 2690648 w 3857297"/>
              <a:gd name="connsiteY49" fmla="*/ 5044965 h 5738650"/>
              <a:gd name="connsiteX50" fmla="*/ 2690648 w 3857297"/>
              <a:gd name="connsiteY50" fmla="*/ 4740165 h 5738650"/>
              <a:gd name="connsiteX51" fmla="*/ 2858814 w 3857297"/>
              <a:gd name="connsiteY51" fmla="*/ 3983421 h 5738650"/>
              <a:gd name="connsiteX52" fmla="*/ 3153102 w 3857297"/>
              <a:gd name="connsiteY52" fmla="*/ 4277711 h 5738650"/>
              <a:gd name="connsiteX53" fmla="*/ 2911365 w 3857297"/>
              <a:gd name="connsiteY53" fmla="*/ 5234151 h 5738650"/>
              <a:gd name="connsiteX54" fmla="*/ 2953407 w 3857297"/>
              <a:gd name="connsiteY54" fmla="*/ 5675587 h 5738650"/>
              <a:gd name="connsiteX55" fmla="*/ 3121572 w 3857297"/>
              <a:gd name="connsiteY55" fmla="*/ 5707117 h 5738650"/>
              <a:gd name="connsiteX56" fmla="*/ 3300247 w 3857297"/>
              <a:gd name="connsiteY56" fmla="*/ 5738650 h 5738650"/>
              <a:gd name="connsiteX57" fmla="*/ 3426372 w 3857297"/>
              <a:gd name="connsiteY57" fmla="*/ 5633544 h 5738650"/>
              <a:gd name="connsiteX58" fmla="*/ 3584028 w 3857297"/>
              <a:gd name="connsiteY58" fmla="*/ 5528441 h 5738650"/>
              <a:gd name="connsiteX59" fmla="*/ 3720664 w 3857297"/>
              <a:gd name="connsiteY59" fmla="*/ 5223642 h 5738650"/>
              <a:gd name="connsiteX60" fmla="*/ 3836277 w 3857297"/>
              <a:gd name="connsiteY60" fmla="*/ 4813738 h 5738650"/>
              <a:gd name="connsiteX61" fmla="*/ 3741682 w 3857297"/>
              <a:gd name="connsiteY61" fmla="*/ 4393325 h 5738650"/>
              <a:gd name="connsiteX62" fmla="*/ 3857297 w 3857297"/>
              <a:gd name="connsiteY62" fmla="*/ 4120055 h 5738650"/>
              <a:gd name="connsiteX63" fmla="*/ 3699642 w 3857297"/>
              <a:gd name="connsiteY63" fmla="*/ 3804745 h 5738650"/>
              <a:gd name="connsiteX64" fmla="*/ 3436883 w 3857297"/>
              <a:gd name="connsiteY64" fmla="*/ 3037490 h 5738650"/>
              <a:gd name="connsiteX65" fmla="*/ 3258207 w 3857297"/>
              <a:gd name="connsiteY65" fmla="*/ 2543504 h 5738650"/>
              <a:gd name="connsiteX66" fmla="*/ 3069021 w 3857297"/>
              <a:gd name="connsiteY66" fmla="*/ 2291255 h 5738650"/>
              <a:gd name="connsiteX67" fmla="*/ 2890345 w 3857297"/>
              <a:gd name="connsiteY67" fmla="*/ 1923393 h 5738650"/>
              <a:gd name="connsiteX68" fmla="*/ 2743200 w 3857297"/>
              <a:gd name="connsiteY68" fmla="*/ 1681655 h 5738650"/>
              <a:gd name="connsiteX69" fmla="*/ 2806262 w 3857297"/>
              <a:gd name="connsiteY69" fmla="*/ 1282262 h 5738650"/>
              <a:gd name="connsiteX70" fmla="*/ 2869324 w 3857297"/>
              <a:gd name="connsiteY70" fmla="*/ 1187669 h 5738650"/>
              <a:gd name="connsiteX71" fmla="*/ 2837793 w 3857297"/>
              <a:gd name="connsiteY71" fmla="*/ 1534511 h 5738650"/>
              <a:gd name="connsiteX72" fmla="*/ 2995448 w 3857297"/>
              <a:gd name="connsiteY72" fmla="*/ 1996966 h 5738650"/>
              <a:gd name="connsiteX73" fmla="*/ 3541986 w 3857297"/>
              <a:gd name="connsiteY73" fmla="*/ 2017986 h 5738650"/>
              <a:gd name="connsiteX74" fmla="*/ 3647090 w 3857297"/>
              <a:gd name="connsiteY74" fmla="*/ 1828800 h 5738650"/>
              <a:gd name="connsiteX75" fmla="*/ 3415862 w 3857297"/>
              <a:gd name="connsiteY75" fmla="*/ 1597573 h 5738650"/>
              <a:gd name="connsiteX76" fmla="*/ 3636579 w 3857297"/>
              <a:gd name="connsiteY76" fmla="*/ 1219200 h 5738650"/>
              <a:gd name="connsiteX77" fmla="*/ 3573517 w 3857297"/>
              <a:gd name="connsiteY77" fmla="*/ 630621 h 5738650"/>
              <a:gd name="connsiteX78" fmla="*/ 3499945 w 3857297"/>
              <a:gd name="connsiteY78" fmla="*/ 515007 h 5738650"/>
              <a:gd name="connsiteX79" fmla="*/ 3048000 w 3857297"/>
              <a:gd name="connsiteY79" fmla="*/ 283780 h 5738650"/>
              <a:gd name="connsiteX80" fmla="*/ 2795752 w 3857297"/>
              <a:gd name="connsiteY80" fmla="*/ 231228 h 5738650"/>
              <a:gd name="connsiteX81" fmla="*/ 2585545 w 3857297"/>
              <a:gd name="connsiteY81" fmla="*/ 42042 h 5738650"/>
              <a:gd name="connsiteX82" fmla="*/ 2448910 w 3857297"/>
              <a:gd name="connsiteY82" fmla="*/ 31532 h 5738650"/>
              <a:gd name="connsiteX83" fmla="*/ 2301765 w 3857297"/>
              <a:gd name="connsiteY83" fmla="*/ 294290 h 5738650"/>
              <a:gd name="connsiteX84" fmla="*/ 2102069 w 3857297"/>
              <a:gd name="connsiteY84" fmla="*/ 493986 h 5738650"/>
              <a:gd name="connsiteX85" fmla="*/ 1807780 w 3857297"/>
              <a:gd name="connsiteY85" fmla="*/ 588580 h 5738650"/>
              <a:gd name="connsiteX86" fmla="*/ 1576552 w 3857297"/>
              <a:gd name="connsiteY86" fmla="*/ 620110 h 5738650"/>
              <a:gd name="connsiteX87" fmla="*/ 1387366 w 3857297"/>
              <a:gd name="connsiteY87" fmla="*/ 388883 h 5738650"/>
              <a:gd name="connsiteX88" fmla="*/ 1250731 w 3857297"/>
              <a:gd name="connsiteY88" fmla="*/ 73572 h 5738650"/>
              <a:gd name="connsiteX89" fmla="*/ 1103586 w 3857297"/>
              <a:gd name="connsiteY89" fmla="*/ 0 h 5738650"/>
              <a:gd name="connsiteX0" fmla="*/ 1103586 w 3857297"/>
              <a:gd name="connsiteY0" fmla="*/ 0 h 5738650"/>
              <a:gd name="connsiteX1" fmla="*/ 914400 w 3857297"/>
              <a:gd name="connsiteY1" fmla="*/ 388883 h 5738650"/>
              <a:gd name="connsiteX2" fmla="*/ 378372 w 3857297"/>
              <a:gd name="connsiteY2" fmla="*/ 536028 h 5738650"/>
              <a:gd name="connsiteX3" fmla="*/ 63062 w 3857297"/>
              <a:gd name="connsiteY3" fmla="*/ 819807 h 5738650"/>
              <a:gd name="connsiteX4" fmla="*/ 63062 w 3857297"/>
              <a:gd name="connsiteY4" fmla="*/ 1093076 h 5738650"/>
              <a:gd name="connsiteX5" fmla="*/ 273269 w 3857297"/>
              <a:gd name="connsiteY5" fmla="*/ 1492469 h 5738650"/>
              <a:gd name="connsiteX6" fmla="*/ 378373 w 3857297"/>
              <a:gd name="connsiteY6" fmla="*/ 1660634 h 5738650"/>
              <a:gd name="connsiteX7" fmla="*/ 409903 w 3857297"/>
              <a:gd name="connsiteY7" fmla="*/ 1870841 h 5738650"/>
              <a:gd name="connsiteX8" fmla="*/ 609600 w 3857297"/>
              <a:gd name="connsiteY8" fmla="*/ 1923394 h 5738650"/>
              <a:gd name="connsiteX9" fmla="*/ 798786 w 3857297"/>
              <a:gd name="connsiteY9" fmla="*/ 1671145 h 5738650"/>
              <a:gd name="connsiteX10" fmla="*/ 735724 w 3857297"/>
              <a:gd name="connsiteY10" fmla="*/ 1250731 h 5738650"/>
              <a:gd name="connsiteX11" fmla="*/ 651641 w 3857297"/>
              <a:gd name="connsiteY11" fmla="*/ 1051035 h 5738650"/>
              <a:gd name="connsiteX12" fmla="*/ 830317 w 3857297"/>
              <a:gd name="connsiteY12" fmla="*/ 1008993 h 5738650"/>
              <a:gd name="connsiteX13" fmla="*/ 998483 w 3857297"/>
              <a:gd name="connsiteY13" fmla="*/ 1481959 h 5738650"/>
              <a:gd name="connsiteX14" fmla="*/ 1030014 w 3857297"/>
              <a:gd name="connsiteY14" fmla="*/ 1891862 h 5738650"/>
              <a:gd name="connsiteX15" fmla="*/ 977462 w 3857297"/>
              <a:gd name="connsiteY15" fmla="*/ 2364828 h 5738650"/>
              <a:gd name="connsiteX16" fmla="*/ 399393 w 3857297"/>
              <a:gd name="connsiteY16" fmla="*/ 3499945 h 5738650"/>
              <a:gd name="connsiteX17" fmla="*/ 325821 w 3857297"/>
              <a:gd name="connsiteY17" fmla="*/ 3626070 h 5738650"/>
              <a:gd name="connsiteX18" fmla="*/ 336331 w 3857297"/>
              <a:gd name="connsiteY18" fmla="*/ 3710152 h 5738650"/>
              <a:gd name="connsiteX19" fmla="*/ 304800 w 3857297"/>
              <a:gd name="connsiteY19" fmla="*/ 3815255 h 5738650"/>
              <a:gd name="connsiteX20" fmla="*/ 241738 w 3857297"/>
              <a:gd name="connsiteY20" fmla="*/ 4025462 h 5738650"/>
              <a:gd name="connsiteX21" fmla="*/ 105104 w 3857297"/>
              <a:gd name="connsiteY21" fmla="*/ 4498427 h 5738650"/>
              <a:gd name="connsiteX22" fmla="*/ 0 w 3857297"/>
              <a:gd name="connsiteY22" fmla="*/ 4834759 h 5738650"/>
              <a:gd name="connsiteX23" fmla="*/ 31531 w 3857297"/>
              <a:gd name="connsiteY23" fmla="*/ 5097517 h 5738650"/>
              <a:gd name="connsiteX24" fmla="*/ 136635 w 3857297"/>
              <a:gd name="connsiteY24" fmla="*/ 5192110 h 5738650"/>
              <a:gd name="connsiteX25" fmla="*/ 199696 w 3857297"/>
              <a:gd name="connsiteY25" fmla="*/ 5255172 h 5738650"/>
              <a:gd name="connsiteX26" fmla="*/ 409904 w 3857297"/>
              <a:gd name="connsiteY26" fmla="*/ 5223643 h 5738650"/>
              <a:gd name="connsiteX27" fmla="*/ 515007 w 3857297"/>
              <a:gd name="connsiteY27" fmla="*/ 5213131 h 5738650"/>
              <a:gd name="connsiteX28" fmla="*/ 620110 w 3857297"/>
              <a:gd name="connsiteY28" fmla="*/ 5171090 h 5738650"/>
              <a:gd name="connsiteX29" fmla="*/ 693681 w 3857297"/>
              <a:gd name="connsiteY29" fmla="*/ 4929352 h 5738650"/>
              <a:gd name="connsiteX30" fmla="*/ 735724 w 3857297"/>
              <a:gd name="connsiteY30" fmla="*/ 4572000 h 5738650"/>
              <a:gd name="connsiteX31" fmla="*/ 882868 w 3857297"/>
              <a:gd name="connsiteY31" fmla="*/ 4014952 h 5738650"/>
              <a:gd name="connsiteX32" fmla="*/ 945931 w 3857297"/>
              <a:gd name="connsiteY32" fmla="*/ 4824249 h 5738650"/>
              <a:gd name="connsiteX33" fmla="*/ 966952 w 3857297"/>
              <a:gd name="connsiteY33" fmla="*/ 4981903 h 5738650"/>
              <a:gd name="connsiteX34" fmla="*/ 1082566 w 3857297"/>
              <a:gd name="connsiteY34" fmla="*/ 5108026 h 5738650"/>
              <a:gd name="connsiteX35" fmla="*/ 1219199 w 3857297"/>
              <a:gd name="connsiteY35" fmla="*/ 5108028 h 5738650"/>
              <a:gd name="connsiteX36" fmla="*/ 1345324 w 3857297"/>
              <a:gd name="connsiteY36" fmla="*/ 5087007 h 5738650"/>
              <a:gd name="connsiteX37" fmla="*/ 1566041 w 3857297"/>
              <a:gd name="connsiteY37" fmla="*/ 4614041 h 5738650"/>
              <a:gd name="connsiteX38" fmla="*/ 1671145 w 3857297"/>
              <a:gd name="connsiteY38" fmla="*/ 4172608 h 5738650"/>
              <a:gd name="connsiteX39" fmla="*/ 2049518 w 3857297"/>
              <a:gd name="connsiteY39" fmla="*/ 4078013 h 5738650"/>
              <a:gd name="connsiteX40" fmla="*/ 2165131 w 3857297"/>
              <a:gd name="connsiteY40" fmla="*/ 4529960 h 5738650"/>
              <a:gd name="connsiteX41" fmla="*/ 2207172 w 3857297"/>
              <a:gd name="connsiteY41" fmla="*/ 4950373 h 5738650"/>
              <a:gd name="connsiteX42" fmla="*/ 2259724 w 3857297"/>
              <a:gd name="connsiteY42" fmla="*/ 5108028 h 5738650"/>
              <a:gd name="connsiteX43" fmla="*/ 2312277 w 3857297"/>
              <a:gd name="connsiteY43" fmla="*/ 5360274 h 5738650"/>
              <a:gd name="connsiteX44" fmla="*/ 2427890 w 3857297"/>
              <a:gd name="connsiteY44" fmla="*/ 5528443 h 5738650"/>
              <a:gd name="connsiteX45" fmla="*/ 2532993 w 3857297"/>
              <a:gd name="connsiteY45" fmla="*/ 5559974 h 5738650"/>
              <a:gd name="connsiteX46" fmla="*/ 2680138 w 3857297"/>
              <a:gd name="connsiteY46" fmla="*/ 5528441 h 5738650"/>
              <a:gd name="connsiteX47" fmla="*/ 2669627 w 3857297"/>
              <a:gd name="connsiteY47" fmla="*/ 5423339 h 5738650"/>
              <a:gd name="connsiteX48" fmla="*/ 2659117 w 3857297"/>
              <a:gd name="connsiteY48" fmla="*/ 5423338 h 5738650"/>
              <a:gd name="connsiteX49" fmla="*/ 2690648 w 3857297"/>
              <a:gd name="connsiteY49" fmla="*/ 5044965 h 5738650"/>
              <a:gd name="connsiteX50" fmla="*/ 2690648 w 3857297"/>
              <a:gd name="connsiteY50" fmla="*/ 4740165 h 5738650"/>
              <a:gd name="connsiteX51" fmla="*/ 2858814 w 3857297"/>
              <a:gd name="connsiteY51" fmla="*/ 3983421 h 5738650"/>
              <a:gd name="connsiteX52" fmla="*/ 3153102 w 3857297"/>
              <a:gd name="connsiteY52" fmla="*/ 4277711 h 5738650"/>
              <a:gd name="connsiteX53" fmla="*/ 2911365 w 3857297"/>
              <a:gd name="connsiteY53" fmla="*/ 5234151 h 5738650"/>
              <a:gd name="connsiteX54" fmla="*/ 2974428 w 3857297"/>
              <a:gd name="connsiteY54" fmla="*/ 5559973 h 5738650"/>
              <a:gd name="connsiteX55" fmla="*/ 3121572 w 3857297"/>
              <a:gd name="connsiteY55" fmla="*/ 5707117 h 5738650"/>
              <a:gd name="connsiteX56" fmla="*/ 3300247 w 3857297"/>
              <a:gd name="connsiteY56" fmla="*/ 5738650 h 5738650"/>
              <a:gd name="connsiteX57" fmla="*/ 3426372 w 3857297"/>
              <a:gd name="connsiteY57" fmla="*/ 5633544 h 5738650"/>
              <a:gd name="connsiteX58" fmla="*/ 3584028 w 3857297"/>
              <a:gd name="connsiteY58" fmla="*/ 5528441 h 5738650"/>
              <a:gd name="connsiteX59" fmla="*/ 3720664 w 3857297"/>
              <a:gd name="connsiteY59" fmla="*/ 5223642 h 5738650"/>
              <a:gd name="connsiteX60" fmla="*/ 3836277 w 3857297"/>
              <a:gd name="connsiteY60" fmla="*/ 4813738 h 5738650"/>
              <a:gd name="connsiteX61" fmla="*/ 3741682 w 3857297"/>
              <a:gd name="connsiteY61" fmla="*/ 4393325 h 5738650"/>
              <a:gd name="connsiteX62" fmla="*/ 3857297 w 3857297"/>
              <a:gd name="connsiteY62" fmla="*/ 4120055 h 5738650"/>
              <a:gd name="connsiteX63" fmla="*/ 3699642 w 3857297"/>
              <a:gd name="connsiteY63" fmla="*/ 3804745 h 5738650"/>
              <a:gd name="connsiteX64" fmla="*/ 3436883 w 3857297"/>
              <a:gd name="connsiteY64" fmla="*/ 3037490 h 5738650"/>
              <a:gd name="connsiteX65" fmla="*/ 3258207 w 3857297"/>
              <a:gd name="connsiteY65" fmla="*/ 2543504 h 5738650"/>
              <a:gd name="connsiteX66" fmla="*/ 3069021 w 3857297"/>
              <a:gd name="connsiteY66" fmla="*/ 2291255 h 5738650"/>
              <a:gd name="connsiteX67" fmla="*/ 2890345 w 3857297"/>
              <a:gd name="connsiteY67" fmla="*/ 1923393 h 5738650"/>
              <a:gd name="connsiteX68" fmla="*/ 2743200 w 3857297"/>
              <a:gd name="connsiteY68" fmla="*/ 1681655 h 5738650"/>
              <a:gd name="connsiteX69" fmla="*/ 2806262 w 3857297"/>
              <a:gd name="connsiteY69" fmla="*/ 1282262 h 5738650"/>
              <a:gd name="connsiteX70" fmla="*/ 2869324 w 3857297"/>
              <a:gd name="connsiteY70" fmla="*/ 1187669 h 5738650"/>
              <a:gd name="connsiteX71" fmla="*/ 2837793 w 3857297"/>
              <a:gd name="connsiteY71" fmla="*/ 1534511 h 5738650"/>
              <a:gd name="connsiteX72" fmla="*/ 2995448 w 3857297"/>
              <a:gd name="connsiteY72" fmla="*/ 1996966 h 5738650"/>
              <a:gd name="connsiteX73" fmla="*/ 3541986 w 3857297"/>
              <a:gd name="connsiteY73" fmla="*/ 2017986 h 5738650"/>
              <a:gd name="connsiteX74" fmla="*/ 3647090 w 3857297"/>
              <a:gd name="connsiteY74" fmla="*/ 1828800 h 5738650"/>
              <a:gd name="connsiteX75" fmla="*/ 3415862 w 3857297"/>
              <a:gd name="connsiteY75" fmla="*/ 1597573 h 5738650"/>
              <a:gd name="connsiteX76" fmla="*/ 3636579 w 3857297"/>
              <a:gd name="connsiteY76" fmla="*/ 1219200 h 5738650"/>
              <a:gd name="connsiteX77" fmla="*/ 3573517 w 3857297"/>
              <a:gd name="connsiteY77" fmla="*/ 630621 h 5738650"/>
              <a:gd name="connsiteX78" fmla="*/ 3499945 w 3857297"/>
              <a:gd name="connsiteY78" fmla="*/ 515007 h 5738650"/>
              <a:gd name="connsiteX79" fmla="*/ 3048000 w 3857297"/>
              <a:gd name="connsiteY79" fmla="*/ 283780 h 5738650"/>
              <a:gd name="connsiteX80" fmla="*/ 2795752 w 3857297"/>
              <a:gd name="connsiteY80" fmla="*/ 231228 h 5738650"/>
              <a:gd name="connsiteX81" fmla="*/ 2585545 w 3857297"/>
              <a:gd name="connsiteY81" fmla="*/ 42042 h 5738650"/>
              <a:gd name="connsiteX82" fmla="*/ 2448910 w 3857297"/>
              <a:gd name="connsiteY82" fmla="*/ 31532 h 5738650"/>
              <a:gd name="connsiteX83" fmla="*/ 2301765 w 3857297"/>
              <a:gd name="connsiteY83" fmla="*/ 294290 h 5738650"/>
              <a:gd name="connsiteX84" fmla="*/ 2102069 w 3857297"/>
              <a:gd name="connsiteY84" fmla="*/ 493986 h 5738650"/>
              <a:gd name="connsiteX85" fmla="*/ 1807780 w 3857297"/>
              <a:gd name="connsiteY85" fmla="*/ 588580 h 5738650"/>
              <a:gd name="connsiteX86" fmla="*/ 1576552 w 3857297"/>
              <a:gd name="connsiteY86" fmla="*/ 620110 h 5738650"/>
              <a:gd name="connsiteX87" fmla="*/ 1387366 w 3857297"/>
              <a:gd name="connsiteY87" fmla="*/ 388883 h 5738650"/>
              <a:gd name="connsiteX88" fmla="*/ 1250731 w 3857297"/>
              <a:gd name="connsiteY88" fmla="*/ 73572 h 5738650"/>
              <a:gd name="connsiteX89" fmla="*/ 1103586 w 3857297"/>
              <a:gd name="connsiteY89" fmla="*/ 0 h 5738650"/>
              <a:gd name="connsiteX0" fmla="*/ 1103586 w 3857297"/>
              <a:gd name="connsiteY0" fmla="*/ 0 h 5738650"/>
              <a:gd name="connsiteX1" fmla="*/ 914400 w 3857297"/>
              <a:gd name="connsiteY1" fmla="*/ 388883 h 5738650"/>
              <a:gd name="connsiteX2" fmla="*/ 378372 w 3857297"/>
              <a:gd name="connsiteY2" fmla="*/ 536028 h 5738650"/>
              <a:gd name="connsiteX3" fmla="*/ 63062 w 3857297"/>
              <a:gd name="connsiteY3" fmla="*/ 819807 h 5738650"/>
              <a:gd name="connsiteX4" fmla="*/ 63062 w 3857297"/>
              <a:gd name="connsiteY4" fmla="*/ 1093076 h 5738650"/>
              <a:gd name="connsiteX5" fmla="*/ 273269 w 3857297"/>
              <a:gd name="connsiteY5" fmla="*/ 1492469 h 5738650"/>
              <a:gd name="connsiteX6" fmla="*/ 378373 w 3857297"/>
              <a:gd name="connsiteY6" fmla="*/ 1660634 h 5738650"/>
              <a:gd name="connsiteX7" fmla="*/ 409903 w 3857297"/>
              <a:gd name="connsiteY7" fmla="*/ 1870841 h 5738650"/>
              <a:gd name="connsiteX8" fmla="*/ 609600 w 3857297"/>
              <a:gd name="connsiteY8" fmla="*/ 1923394 h 5738650"/>
              <a:gd name="connsiteX9" fmla="*/ 798786 w 3857297"/>
              <a:gd name="connsiteY9" fmla="*/ 1671145 h 5738650"/>
              <a:gd name="connsiteX10" fmla="*/ 735724 w 3857297"/>
              <a:gd name="connsiteY10" fmla="*/ 1250731 h 5738650"/>
              <a:gd name="connsiteX11" fmla="*/ 651641 w 3857297"/>
              <a:gd name="connsiteY11" fmla="*/ 1051035 h 5738650"/>
              <a:gd name="connsiteX12" fmla="*/ 830317 w 3857297"/>
              <a:gd name="connsiteY12" fmla="*/ 1008993 h 5738650"/>
              <a:gd name="connsiteX13" fmla="*/ 998483 w 3857297"/>
              <a:gd name="connsiteY13" fmla="*/ 1481959 h 5738650"/>
              <a:gd name="connsiteX14" fmla="*/ 1030014 w 3857297"/>
              <a:gd name="connsiteY14" fmla="*/ 1891862 h 5738650"/>
              <a:gd name="connsiteX15" fmla="*/ 977462 w 3857297"/>
              <a:gd name="connsiteY15" fmla="*/ 2364828 h 5738650"/>
              <a:gd name="connsiteX16" fmla="*/ 399393 w 3857297"/>
              <a:gd name="connsiteY16" fmla="*/ 3499945 h 5738650"/>
              <a:gd name="connsiteX17" fmla="*/ 325821 w 3857297"/>
              <a:gd name="connsiteY17" fmla="*/ 3626070 h 5738650"/>
              <a:gd name="connsiteX18" fmla="*/ 336331 w 3857297"/>
              <a:gd name="connsiteY18" fmla="*/ 3710152 h 5738650"/>
              <a:gd name="connsiteX19" fmla="*/ 304800 w 3857297"/>
              <a:gd name="connsiteY19" fmla="*/ 3815255 h 5738650"/>
              <a:gd name="connsiteX20" fmla="*/ 241738 w 3857297"/>
              <a:gd name="connsiteY20" fmla="*/ 4025462 h 5738650"/>
              <a:gd name="connsiteX21" fmla="*/ 105104 w 3857297"/>
              <a:gd name="connsiteY21" fmla="*/ 4498427 h 5738650"/>
              <a:gd name="connsiteX22" fmla="*/ 0 w 3857297"/>
              <a:gd name="connsiteY22" fmla="*/ 4834759 h 5738650"/>
              <a:gd name="connsiteX23" fmla="*/ 31531 w 3857297"/>
              <a:gd name="connsiteY23" fmla="*/ 5097517 h 5738650"/>
              <a:gd name="connsiteX24" fmla="*/ 136635 w 3857297"/>
              <a:gd name="connsiteY24" fmla="*/ 5192110 h 5738650"/>
              <a:gd name="connsiteX25" fmla="*/ 199696 w 3857297"/>
              <a:gd name="connsiteY25" fmla="*/ 5255172 h 5738650"/>
              <a:gd name="connsiteX26" fmla="*/ 409904 w 3857297"/>
              <a:gd name="connsiteY26" fmla="*/ 5223643 h 5738650"/>
              <a:gd name="connsiteX27" fmla="*/ 515007 w 3857297"/>
              <a:gd name="connsiteY27" fmla="*/ 5213131 h 5738650"/>
              <a:gd name="connsiteX28" fmla="*/ 620110 w 3857297"/>
              <a:gd name="connsiteY28" fmla="*/ 5171090 h 5738650"/>
              <a:gd name="connsiteX29" fmla="*/ 693681 w 3857297"/>
              <a:gd name="connsiteY29" fmla="*/ 4929352 h 5738650"/>
              <a:gd name="connsiteX30" fmla="*/ 735724 w 3857297"/>
              <a:gd name="connsiteY30" fmla="*/ 4572000 h 5738650"/>
              <a:gd name="connsiteX31" fmla="*/ 882868 w 3857297"/>
              <a:gd name="connsiteY31" fmla="*/ 4014952 h 5738650"/>
              <a:gd name="connsiteX32" fmla="*/ 945931 w 3857297"/>
              <a:gd name="connsiteY32" fmla="*/ 4824249 h 5738650"/>
              <a:gd name="connsiteX33" fmla="*/ 966952 w 3857297"/>
              <a:gd name="connsiteY33" fmla="*/ 4981903 h 5738650"/>
              <a:gd name="connsiteX34" fmla="*/ 1082566 w 3857297"/>
              <a:gd name="connsiteY34" fmla="*/ 5108026 h 5738650"/>
              <a:gd name="connsiteX35" fmla="*/ 1219199 w 3857297"/>
              <a:gd name="connsiteY35" fmla="*/ 5108028 h 5738650"/>
              <a:gd name="connsiteX36" fmla="*/ 1345324 w 3857297"/>
              <a:gd name="connsiteY36" fmla="*/ 5087007 h 5738650"/>
              <a:gd name="connsiteX37" fmla="*/ 1566041 w 3857297"/>
              <a:gd name="connsiteY37" fmla="*/ 4614041 h 5738650"/>
              <a:gd name="connsiteX38" fmla="*/ 1671145 w 3857297"/>
              <a:gd name="connsiteY38" fmla="*/ 4172608 h 5738650"/>
              <a:gd name="connsiteX39" fmla="*/ 2049518 w 3857297"/>
              <a:gd name="connsiteY39" fmla="*/ 4078013 h 5738650"/>
              <a:gd name="connsiteX40" fmla="*/ 2165131 w 3857297"/>
              <a:gd name="connsiteY40" fmla="*/ 4529960 h 5738650"/>
              <a:gd name="connsiteX41" fmla="*/ 2207172 w 3857297"/>
              <a:gd name="connsiteY41" fmla="*/ 4950373 h 5738650"/>
              <a:gd name="connsiteX42" fmla="*/ 2259724 w 3857297"/>
              <a:gd name="connsiteY42" fmla="*/ 5108028 h 5738650"/>
              <a:gd name="connsiteX43" fmla="*/ 2312277 w 3857297"/>
              <a:gd name="connsiteY43" fmla="*/ 5360274 h 5738650"/>
              <a:gd name="connsiteX44" fmla="*/ 2427890 w 3857297"/>
              <a:gd name="connsiteY44" fmla="*/ 5528443 h 5738650"/>
              <a:gd name="connsiteX45" fmla="*/ 2532993 w 3857297"/>
              <a:gd name="connsiteY45" fmla="*/ 5559974 h 5738650"/>
              <a:gd name="connsiteX46" fmla="*/ 2680138 w 3857297"/>
              <a:gd name="connsiteY46" fmla="*/ 5528441 h 5738650"/>
              <a:gd name="connsiteX47" fmla="*/ 2669627 w 3857297"/>
              <a:gd name="connsiteY47" fmla="*/ 5423339 h 5738650"/>
              <a:gd name="connsiteX48" fmla="*/ 2659117 w 3857297"/>
              <a:gd name="connsiteY48" fmla="*/ 5423338 h 5738650"/>
              <a:gd name="connsiteX49" fmla="*/ 2690648 w 3857297"/>
              <a:gd name="connsiteY49" fmla="*/ 5044965 h 5738650"/>
              <a:gd name="connsiteX50" fmla="*/ 2690648 w 3857297"/>
              <a:gd name="connsiteY50" fmla="*/ 4740165 h 5738650"/>
              <a:gd name="connsiteX51" fmla="*/ 2858814 w 3857297"/>
              <a:gd name="connsiteY51" fmla="*/ 3983421 h 5738650"/>
              <a:gd name="connsiteX52" fmla="*/ 3153102 w 3857297"/>
              <a:gd name="connsiteY52" fmla="*/ 4277711 h 5738650"/>
              <a:gd name="connsiteX53" fmla="*/ 2911365 w 3857297"/>
              <a:gd name="connsiteY53" fmla="*/ 5234151 h 5738650"/>
              <a:gd name="connsiteX54" fmla="*/ 2974428 w 3857297"/>
              <a:gd name="connsiteY54" fmla="*/ 5559973 h 5738650"/>
              <a:gd name="connsiteX55" fmla="*/ 3142593 w 3857297"/>
              <a:gd name="connsiteY55" fmla="*/ 5612524 h 5738650"/>
              <a:gd name="connsiteX56" fmla="*/ 3300247 w 3857297"/>
              <a:gd name="connsiteY56" fmla="*/ 5738650 h 5738650"/>
              <a:gd name="connsiteX57" fmla="*/ 3426372 w 3857297"/>
              <a:gd name="connsiteY57" fmla="*/ 5633544 h 5738650"/>
              <a:gd name="connsiteX58" fmla="*/ 3584028 w 3857297"/>
              <a:gd name="connsiteY58" fmla="*/ 5528441 h 5738650"/>
              <a:gd name="connsiteX59" fmla="*/ 3720664 w 3857297"/>
              <a:gd name="connsiteY59" fmla="*/ 5223642 h 5738650"/>
              <a:gd name="connsiteX60" fmla="*/ 3836277 w 3857297"/>
              <a:gd name="connsiteY60" fmla="*/ 4813738 h 5738650"/>
              <a:gd name="connsiteX61" fmla="*/ 3741682 w 3857297"/>
              <a:gd name="connsiteY61" fmla="*/ 4393325 h 5738650"/>
              <a:gd name="connsiteX62" fmla="*/ 3857297 w 3857297"/>
              <a:gd name="connsiteY62" fmla="*/ 4120055 h 5738650"/>
              <a:gd name="connsiteX63" fmla="*/ 3699642 w 3857297"/>
              <a:gd name="connsiteY63" fmla="*/ 3804745 h 5738650"/>
              <a:gd name="connsiteX64" fmla="*/ 3436883 w 3857297"/>
              <a:gd name="connsiteY64" fmla="*/ 3037490 h 5738650"/>
              <a:gd name="connsiteX65" fmla="*/ 3258207 w 3857297"/>
              <a:gd name="connsiteY65" fmla="*/ 2543504 h 5738650"/>
              <a:gd name="connsiteX66" fmla="*/ 3069021 w 3857297"/>
              <a:gd name="connsiteY66" fmla="*/ 2291255 h 5738650"/>
              <a:gd name="connsiteX67" fmla="*/ 2890345 w 3857297"/>
              <a:gd name="connsiteY67" fmla="*/ 1923393 h 5738650"/>
              <a:gd name="connsiteX68" fmla="*/ 2743200 w 3857297"/>
              <a:gd name="connsiteY68" fmla="*/ 1681655 h 5738650"/>
              <a:gd name="connsiteX69" fmla="*/ 2806262 w 3857297"/>
              <a:gd name="connsiteY69" fmla="*/ 1282262 h 5738650"/>
              <a:gd name="connsiteX70" fmla="*/ 2869324 w 3857297"/>
              <a:gd name="connsiteY70" fmla="*/ 1187669 h 5738650"/>
              <a:gd name="connsiteX71" fmla="*/ 2837793 w 3857297"/>
              <a:gd name="connsiteY71" fmla="*/ 1534511 h 5738650"/>
              <a:gd name="connsiteX72" fmla="*/ 2995448 w 3857297"/>
              <a:gd name="connsiteY72" fmla="*/ 1996966 h 5738650"/>
              <a:gd name="connsiteX73" fmla="*/ 3541986 w 3857297"/>
              <a:gd name="connsiteY73" fmla="*/ 2017986 h 5738650"/>
              <a:gd name="connsiteX74" fmla="*/ 3647090 w 3857297"/>
              <a:gd name="connsiteY74" fmla="*/ 1828800 h 5738650"/>
              <a:gd name="connsiteX75" fmla="*/ 3415862 w 3857297"/>
              <a:gd name="connsiteY75" fmla="*/ 1597573 h 5738650"/>
              <a:gd name="connsiteX76" fmla="*/ 3636579 w 3857297"/>
              <a:gd name="connsiteY76" fmla="*/ 1219200 h 5738650"/>
              <a:gd name="connsiteX77" fmla="*/ 3573517 w 3857297"/>
              <a:gd name="connsiteY77" fmla="*/ 630621 h 5738650"/>
              <a:gd name="connsiteX78" fmla="*/ 3499945 w 3857297"/>
              <a:gd name="connsiteY78" fmla="*/ 515007 h 5738650"/>
              <a:gd name="connsiteX79" fmla="*/ 3048000 w 3857297"/>
              <a:gd name="connsiteY79" fmla="*/ 283780 h 5738650"/>
              <a:gd name="connsiteX80" fmla="*/ 2795752 w 3857297"/>
              <a:gd name="connsiteY80" fmla="*/ 231228 h 5738650"/>
              <a:gd name="connsiteX81" fmla="*/ 2585545 w 3857297"/>
              <a:gd name="connsiteY81" fmla="*/ 42042 h 5738650"/>
              <a:gd name="connsiteX82" fmla="*/ 2448910 w 3857297"/>
              <a:gd name="connsiteY82" fmla="*/ 31532 h 5738650"/>
              <a:gd name="connsiteX83" fmla="*/ 2301765 w 3857297"/>
              <a:gd name="connsiteY83" fmla="*/ 294290 h 5738650"/>
              <a:gd name="connsiteX84" fmla="*/ 2102069 w 3857297"/>
              <a:gd name="connsiteY84" fmla="*/ 493986 h 5738650"/>
              <a:gd name="connsiteX85" fmla="*/ 1807780 w 3857297"/>
              <a:gd name="connsiteY85" fmla="*/ 588580 h 5738650"/>
              <a:gd name="connsiteX86" fmla="*/ 1576552 w 3857297"/>
              <a:gd name="connsiteY86" fmla="*/ 620110 h 5738650"/>
              <a:gd name="connsiteX87" fmla="*/ 1387366 w 3857297"/>
              <a:gd name="connsiteY87" fmla="*/ 388883 h 5738650"/>
              <a:gd name="connsiteX88" fmla="*/ 1250731 w 3857297"/>
              <a:gd name="connsiteY88" fmla="*/ 73572 h 5738650"/>
              <a:gd name="connsiteX89" fmla="*/ 1103586 w 3857297"/>
              <a:gd name="connsiteY89" fmla="*/ 0 h 5738650"/>
              <a:gd name="connsiteX0" fmla="*/ 1103586 w 3857297"/>
              <a:gd name="connsiteY0" fmla="*/ 0 h 5703411"/>
              <a:gd name="connsiteX1" fmla="*/ 914400 w 3857297"/>
              <a:gd name="connsiteY1" fmla="*/ 388883 h 5703411"/>
              <a:gd name="connsiteX2" fmla="*/ 378372 w 3857297"/>
              <a:gd name="connsiteY2" fmla="*/ 536028 h 5703411"/>
              <a:gd name="connsiteX3" fmla="*/ 63062 w 3857297"/>
              <a:gd name="connsiteY3" fmla="*/ 819807 h 5703411"/>
              <a:gd name="connsiteX4" fmla="*/ 63062 w 3857297"/>
              <a:gd name="connsiteY4" fmla="*/ 1093076 h 5703411"/>
              <a:gd name="connsiteX5" fmla="*/ 273269 w 3857297"/>
              <a:gd name="connsiteY5" fmla="*/ 1492469 h 5703411"/>
              <a:gd name="connsiteX6" fmla="*/ 378373 w 3857297"/>
              <a:gd name="connsiteY6" fmla="*/ 1660634 h 5703411"/>
              <a:gd name="connsiteX7" fmla="*/ 409903 w 3857297"/>
              <a:gd name="connsiteY7" fmla="*/ 1870841 h 5703411"/>
              <a:gd name="connsiteX8" fmla="*/ 609600 w 3857297"/>
              <a:gd name="connsiteY8" fmla="*/ 1923394 h 5703411"/>
              <a:gd name="connsiteX9" fmla="*/ 798786 w 3857297"/>
              <a:gd name="connsiteY9" fmla="*/ 1671145 h 5703411"/>
              <a:gd name="connsiteX10" fmla="*/ 735724 w 3857297"/>
              <a:gd name="connsiteY10" fmla="*/ 1250731 h 5703411"/>
              <a:gd name="connsiteX11" fmla="*/ 651641 w 3857297"/>
              <a:gd name="connsiteY11" fmla="*/ 1051035 h 5703411"/>
              <a:gd name="connsiteX12" fmla="*/ 830317 w 3857297"/>
              <a:gd name="connsiteY12" fmla="*/ 1008993 h 5703411"/>
              <a:gd name="connsiteX13" fmla="*/ 998483 w 3857297"/>
              <a:gd name="connsiteY13" fmla="*/ 1481959 h 5703411"/>
              <a:gd name="connsiteX14" fmla="*/ 1030014 w 3857297"/>
              <a:gd name="connsiteY14" fmla="*/ 1891862 h 5703411"/>
              <a:gd name="connsiteX15" fmla="*/ 977462 w 3857297"/>
              <a:gd name="connsiteY15" fmla="*/ 2364828 h 5703411"/>
              <a:gd name="connsiteX16" fmla="*/ 399393 w 3857297"/>
              <a:gd name="connsiteY16" fmla="*/ 3499945 h 5703411"/>
              <a:gd name="connsiteX17" fmla="*/ 325821 w 3857297"/>
              <a:gd name="connsiteY17" fmla="*/ 3626070 h 5703411"/>
              <a:gd name="connsiteX18" fmla="*/ 336331 w 3857297"/>
              <a:gd name="connsiteY18" fmla="*/ 3710152 h 5703411"/>
              <a:gd name="connsiteX19" fmla="*/ 304800 w 3857297"/>
              <a:gd name="connsiteY19" fmla="*/ 3815255 h 5703411"/>
              <a:gd name="connsiteX20" fmla="*/ 241738 w 3857297"/>
              <a:gd name="connsiteY20" fmla="*/ 4025462 h 5703411"/>
              <a:gd name="connsiteX21" fmla="*/ 105104 w 3857297"/>
              <a:gd name="connsiteY21" fmla="*/ 4498427 h 5703411"/>
              <a:gd name="connsiteX22" fmla="*/ 0 w 3857297"/>
              <a:gd name="connsiteY22" fmla="*/ 4834759 h 5703411"/>
              <a:gd name="connsiteX23" fmla="*/ 31531 w 3857297"/>
              <a:gd name="connsiteY23" fmla="*/ 5097517 h 5703411"/>
              <a:gd name="connsiteX24" fmla="*/ 136635 w 3857297"/>
              <a:gd name="connsiteY24" fmla="*/ 5192110 h 5703411"/>
              <a:gd name="connsiteX25" fmla="*/ 199696 w 3857297"/>
              <a:gd name="connsiteY25" fmla="*/ 5255172 h 5703411"/>
              <a:gd name="connsiteX26" fmla="*/ 409904 w 3857297"/>
              <a:gd name="connsiteY26" fmla="*/ 5223643 h 5703411"/>
              <a:gd name="connsiteX27" fmla="*/ 515007 w 3857297"/>
              <a:gd name="connsiteY27" fmla="*/ 5213131 h 5703411"/>
              <a:gd name="connsiteX28" fmla="*/ 620110 w 3857297"/>
              <a:gd name="connsiteY28" fmla="*/ 5171090 h 5703411"/>
              <a:gd name="connsiteX29" fmla="*/ 693681 w 3857297"/>
              <a:gd name="connsiteY29" fmla="*/ 4929352 h 5703411"/>
              <a:gd name="connsiteX30" fmla="*/ 735724 w 3857297"/>
              <a:gd name="connsiteY30" fmla="*/ 4572000 h 5703411"/>
              <a:gd name="connsiteX31" fmla="*/ 882868 w 3857297"/>
              <a:gd name="connsiteY31" fmla="*/ 4014952 h 5703411"/>
              <a:gd name="connsiteX32" fmla="*/ 945931 w 3857297"/>
              <a:gd name="connsiteY32" fmla="*/ 4824249 h 5703411"/>
              <a:gd name="connsiteX33" fmla="*/ 966952 w 3857297"/>
              <a:gd name="connsiteY33" fmla="*/ 4981903 h 5703411"/>
              <a:gd name="connsiteX34" fmla="*/ 1082566 w 3857297"/>
              <a:gd name="connsiteY34" fmla="*/ 5108026 h 5703411"/>
              <a:gd name="connsiteX35" fmla="*/ 1219199 w 3857297"/>
              <a:gd name="connsiteY35" fmla="*/ 5108028 h 5703411"/>
              <a:gd name="connsiteX36" fmla="*/ 1345324 w 3857297"/>
              <a:gd name="connsiteY36" fmla="*/ 5087007 h 5703411"/>
              <a:gd name="connsiteX37" fmla="*/ 1566041 w 3857297"/>
              <a:gd name="connsiteY37" fmla="*/ 4614041 h 5703411"/>
              <a:gd name="connsiteX38" fmla="*/ 1671145 w 3857297"/>
              <a:gd name="connsiteY38" fmla="*/ 4172608 h 5703411"/>
              <a:gd name="connsiteX39" fmla="*/ 2049518 w 3857297"/>
              <a:gd name="connsiteY39" fmla="*/ 4078013 h 5703411"/>
              <a:gd name="connsiteX40" fmla="*/ 2165131 w 3857297"/>
              <a:gd name="connsiteY40" fmla="*/ 4529960 h 5703411"/>
              <a:gd name="connsiteX41" fmla="*/ 2207172 w 3857297"/>
              <a:gd name="connsiteY41" fmla="*/ 4950373 h 5703411"/>
              <a:gd name="connsiteX42" fmla="*/ 2259724 w 3857297"/>
              <a:gd name="connsiteY42" fmla="*/ 5108028 h 5703411"/>
              <a:gd name="connsiteX43" fmla="*/ 2312277 w 3857297"/>
              <a:gd name="connsiteY43" fmla="*/ 5360274 h 5703411"/>
              <a:gd name="connsiteX44" fmla="*/ 2427890 w 3857297"/>
              <a:gd name="connsiteY44" fmla="*/ 5528443 h 5703411"/>
              <a:gd name="connsiteX45" fmla="*/ 2532993 w 3857297"/>
              <a:gd name="connsiteY45" fmla="*/ 5559974 h 5703411"/>
              <a:gd name="connsiteX46" fmla="*/ 2680138 w 3857297"/>
              <a:gd name="connsiteY46" fmla="*/ 5528441 h 5703411"/>
              <a:gd name="connsiteX47" fmla="*/ 2669627 w 3857297"/>
              <a:gd name="connsiteY47" fmla="*/ 5423339 h 5703411"/>
              <a:gd name="connsiteX48" fmla="*/ 2659117 w 3857297"/>
              <a:gd name="connsiteY48" fmla="*/ 5423338 h 5703411"/>
              <a:gd name="connsiteX49" fmla="*/ 2690648 w 3857297"/>
              <a:gd name="connsiteY49" fmla="*/ 5044965 h 5703411"/>
              <a:gd name="connsiteX50" fmla="*/ 2690648 w 3857297"/>
              <a:gd name="connsiteY50" fmla="*/ 4740165 h 5703411"/>
              <a:gd name="connsiteX51" fmla="*/ 2858814 w 3857297"/>
              <a:gd name="connsiteY51" fmla="*/ 3983421 h 5703411"/>
              <a:gd name="connsiteX52" fmla="*/ 3153102 w 3857297"/>
              <a:gd name="connsiteY52" fmla="*/ 4277711 h 5703411"/>
              <a:gd name="connsiteX53" fmla="*/ 2911365 w 3857297"/>
              <a:gd name="connsiteY53" fmla="*/ 5234151 h 5703411"/>
              <a:gd name="connsiteX54" fmla="*/ 2974428 w 3857297"/>
              <a:gd name="connsiteY54" fmla="*/ 5559973 h 5703411"/>
              <a:gd name="connsiteX55" fmla="*/ 3142593 w 3857297"/>
              <a:gd name="connsiteY55" fmla="*/ 5612524 h 5703411"/>
              <a:gd name="connsiteX56" fmla="*/ 3300247 w 3857297"/>
              <a:gd name="connsiteY56" fmla="*/ 5665078 h 5703411"/>
              <a:gd name="connsiteX57" fmla="*/ 3426372 w 3857297"/>
              <a:gd name="connsiteY57" fmla="*/ 5633544 h 5703411"/>
              <a:gd name="connsiteX58" fmla="*/ 3584028 w 3857297"/>
              <a:gd name="connsiteY58" fmla="*/ 5528441 h 5703411"/>
              <a:gd name="connsiteX59" fmla="*/ 3720664 w 3857297"/>
              <a:gd name="connsiteY59" fmla="*/ 5223642 h 5703411"/>
              <a:gd name="connsiteX60" fmla="*/ 3836277 w 3857297"/>
              <a:gd name="connsiteY60" fmla="*/ 4813738 h 5703411"/>
              <a:gd name="connsiteX61" fmla="*/ 3741682 w 3857297"/>
              <a:gd name="connsiteY61" fmla="*/ 4393325 h 5703411"/>
              <a:gd name="connsiteX62" fmla="*/ 3857297 w 3857297"/>
              <a:gd name="connsiteY62" fmla="*/ 4120055 h 5703411"/>
              <a:gd name="connsiteX63" fmla="*/ 3699642 w 3857297"/>
              <a:gd name="connsiteY63" fmla="*/ 3804745 h 5703411"/>
              <a:gd name="connsiteX64" fmla="*/ 3436883 w 3857297"/>
              <a:gd name="connsiteY64" fmla="*/ 3037490 h 5703411"/>
              <a:gd name="connsiteX65" fmla="*/ 3258207 w 3857297"/>
              <a:gd name="connsiteY65" fmla="*/ 2543504 h 5703411"/>
              <a:gd name="connsiteX66" fmla="*/ 3069021 w 3857297"/>
              <a:gd name="connsiteY66" fmla="*/ 2291255 h 5703411"/>
              <a:gd name="connsiteX67" fmla="*/ 2890345 w 3857297"/>
              <a:gd name="connsiteY67" fmla="*/ 1923393 h 5703411"/>
              <a:gd name="connsiteX68" fmla="*/ 2743200 w 3857297"/>
              <a:gd name="connsiteY68" fmla="*/ 1681655 h 5703411"/>
              <a:gd name="connsiteX69" fmla="*/ 2806262 w 3857297"/>
              <a:gd name="connsiteY69" fmla="*/ 1282262 h 5703411"/>
              <a:gd name="connsiteX70" fmla="*/ 2869324 w 3857297"/>
              <a:gd name="connsiteY70" fmla="*/ 1187669 h 5703411"/>
              <a:gd name="connsiteX71" fmla="*/ 2837793 w 3857297"/>
              <a:gd name="connsiteY71" fmla="*/ 1534511 h 5703411"/>
              <a:gd name="connsiteX72" fmla="*/ 2995448 w 3857297"/>
              <a:gd name="connsiteY72" fmla="*/ 1996966 h 5703411"/>
              <a:gd name="connsiteX73" fmla="*/ 3541986 w 3857297"/>
              <a:gd name="connsiteY73" fmla="*/ 2017986 h 5703411"/>
              <a:gd name="connsiteX74" fmla="*/ 3647090 w 3857297"/>
              <a:gd name="connsiteY74" fmla="*/ 1828800 h 5703411"/>
              <a:gd name="connsiteX75" fmla="*/ 3415862 w 3857297"/>
              <a:gd name="connsiteY75" fmla="*/ 1597573 h 5703411"/>
              <a:gd name="connsiteX76" fmla="*/ 3636579 w 3857297"/>
              <a:gd name="connsiteY76" fmla="*/ 1219200 h 5703411"/>
              <a:gd name="connsiteX77" fmla="*/ 3573517 w 3857297"/>
              <a:gd name="connsiteY77" fmla="*/ 630621 h 5703411"/>
              <a:gd name="connsiteX78" fmla="*/ 3499945 w 3857297"/>
              <a:gd name="connsiteY78" fmla="*/ 515007 h 5703411"/>
              <a:gd name="connsiteX79" fmla="*/ 3048000 w 3857297"/>
              <a:gd name="connsiteY79" fmla="*/ 283780 h 5703411"/>
              <a:gd name="connsiteX80" fmla="*/ 2795752 w 3857297"/>
              <a:gd name="connsiteY80" fmla="*/ 231228 h 5703411"/>
              <a:gd name="connsiteX81" fmla="*/ 2585545 w 3857297"/>
              <a:gd name="connsiteY81" fmla="*/ 42042 h 5703411"/>
              <a:gd name="connsiteX82" fmla="*/ 2448910 w 3857297"/>
              <a:gd name="connsiteY82" fmla="*/ 31532 h 5703411"/>
              <a:gd name="connsiteX83" fmla="*/ 2301765 w 3857297"/>
              <a:gd name="connsiteY83" fmla="*/ 294290 h 5703411"/>
              <a:gd name="connsiteX84" fmla="*/ 2102069 w 3857297"/>
              <a:gd name="connsiteY84" fmla="*/ 493986 h 5703411"/>
              <a:gd name="connsiteX85" fmla="*/ 1807780 w 3857297"/>
              <a:gd name="connsiteY85" fmla="*/ 588580 h 5703411"/>
              <a:gd name="connsiteX86" fmla="*/ 1576552 w 3857297"/>
              <a:gd name="connsiteY86" fmla="*/ 620110 h 5703411"/>
              <a:gd name="connsiteX87" fmla="*/ 1387366 w 3857297"/>
              <a:gd name="connsiteY87" fmla="*/ 388883 h 5703411"/>
              <a:gd name="connsiteX88" fmla="*/ 1250731 w 3857297"/>
              <a:gd name="connsiteY88" fmla="*/ 73572 h 5703411"/>
              <a:gd name="connsiteX89" fmla="*/ 1103586 w 3857297"/>
              <a:gd name="connsiteY89" fmla="*/ 0 h 5703411"/>
              <a:gd name="connsiteX0" fmla="*/ 1103586 w 3857297"/>
              <a:gd name="connsiteY0" fmla="*/ 0 h 5706584"/>
              <a:gd name="connsiteX1" fmla="*/ 914400 w 3857297"/>
              <a:gd name="connsiteY1" fmla="*/ 388883 h 5706584"/>
              <a:gd name="connsiteX2" fmla="*/ 378372 w 3857297"/>
              <a:gd name="connsiteY2" fmla="*/ 536028 h 5706584"/>
              <a:gd name="connsiteX3" fmla="*/ 63062 w 3857297"/>
              <a:gd name="connsiteY3" fmla="*/ 819807 h 5706584"/>
              <a:gd name="connsiteX4" fmla="*/ 63062 w 3857297"/>
              <a:gd name="connsiteY4" fmla="*/ 1093076 h 5706584"/>
              <a:gd name="connsiteX5" fmla="*/ 273269 w 3857297"/>
              <a:gd name="connsiteY5" fmla="*/ 1492469 h 5706584"/>
              <a:gd name="connsiteX6" fmla="*/ 378373 w 3857297"/>
              <a:gd name="connsiteY6" fmla="*/ 1660634 h 5706584"/>
              <a:gd name="connsiteX7" fmla="*/ 409903 w 3857297"/>
              <a:gd name="connsiteY7" fmla="*/ 1870841 h 5706584"/>
              <a:gd name="connsiteX8" fmla="*/ 609600 w 3857297"/>
              <a:gd name="connsiteY8" fmla="*/ 1923394 h 5706584"/>
              <a:gd name="connsiteX9" fmla="*/ 798786 w 3857297"/>
              <a:gd name="connsiteY9" fmla="*/ 1671145 h 5706584"/>
              <a:gd name="connsiteX10" fmla="*/ 735724 w 3857297"/>
              <a:gd name="connsiteY10" fmla="*/ 1250731 h 5706584"/>
              <a:gd name="connsiteX11" fmla="*/ 651641 w 3857297"/>
              <a:gd name="connsiteY11" fmla="*/ 1051035 h 5706584"/>
              <a:gd name="connsiteX12" fmla="*/ 830317 w 3857297"/>
              <a:gd name="connsiteY12" fmla="*/ 1008993 h 5706584"/>
              <a:gd name="connsiteX13" fmla="*/ 998483 w 3857297"/>
              <a:gd name="connsiteY13" fmla="*/ 1481959 h 5706584"/>
              <a:gd name="connsiteX14" fmla="*/ 1030014 w 3857297"/>
              <a:gd name="connsiteY14" fmla="*/ 1891862 h 5706584"/>
              <a:gd name="connsiteX15" fmla="*/ 977462 w 3857297"/>
              <a:gd name="connsiteY15" fmla="*/ 2364828 h 5706584"/>
              <a:gd name="connsiteX16" fmla="*/ 399393 w 3857297"/>
              <a:gd name="connsiteY16" fmla="*/ 3499945 h 5706584"/>
              <a:gd name="connsiteX17" fmla="*/ 325821 w 3857297"/>
              <a:gd name="connsiteY17" fmla="*/ 3626070 h 5706584"/>
              <a:gd name="connsiteX18" fmla="*/ 336331 w 3857297"/>
              <a:gd name="connsiteY18" fmla="*/ 3710152 h 5706584"/>
              <a:gd name="connsiteX19" fmla="*/ 304800 w 3857297"/>
              <a:gd name="connsiteY19" fmla="*/ 3815255 h 5706584"/>
              <a:gd name="connsiteX20" fmla="*/ 241738 w 3857297"/>
              <a:gd name="connsiteY20" fmla="*/ 4025462 h 5706584"/>
              <a:gd name="connsiteX21" fmla="*/ 105104 w 3857297"/>
              <a:gd name="connsiteY21" fmla="*/ 4498427 h 5706584"/>
              <a:gd name="connsiteX22" fmla="*/ 0 w 3857297"/>
              <a:gd name="connsiteY22" fmla="*/ 4834759 h 5706584"/>
              <a:gd name="connsiteX23" fmla="*/ 31531 w 3857297"/>
              <a:gd name="connsiteY23" fmla="*/ 5097517 h 5706584"/>
              <a:gd name="connsiteX24" fmla="*/ 136635 w 3857297"/>
              <a:gd name="connsiteY24" fmla="*/ 5192110 h 5706584"/>
              <a:gd name="connsiteX25" fmla="*/ 199696 w 3857297"/>
              <a:gd name="connsiteY25" fmla="*/ 5255172 h 5706584"/>
              <a:gd name="connsiteX26" fmla="*/ 409904 w 3857297"/>
              <a:gd name="connsiteY26" fmla="*/ 5223643 h 5706584"/>
              <a:gd name="connsiteX27" fmla="*/ 515007 w 3857297"/>
              <a:gd name="connsiteY27" fmla="*/ 5213131 h 5706584"/>
              <a:gd name="connsiteX28" fmla="*/ 620110 w 3857297"/>
              <a:gd name="connsiteY28" fmla="*/ 5171090 h 5706584"/>
              <a:gd name="connsiteX29" fmla="*/ 693681 w 3857297"/>
              <a:gd name="connsiteY29" fmla="*/ 4929352 h 5706584"/>
              <a:gd name="connsiteX30" fmla="*/ 735724 w 3857297"/>
              <a:gd name="connsiteY30" fmla="*/ 4572000 h 5706584"/>
              <a:gd name="connsiteX31" fmla="*/ 882868 w 3857297"/>
              <a:gd name="connsiteY31" fmla="*/ 4014952 h 5706584"/>
              <a:gd name="connsiteX32" fmla="*/ 945931 w 3857297"/>
              <a:gd name="connsiteY32" fmla="*/ 4824249 h 5706584"/>
              <a:gd name="connsiteX33" fmla="*/ 966952 w 3857297"/>
              <a:gd name="connsiteY33" fmla="*/ 4981903 h 5706584"/>
              <a:gd name="connsiteX34" fmla="*/ 1082566 w 3857297"/>
              <a:gd name="connsiteY34" fmla="*/ 5108026 h 5706584"/>
              <a:gd name="connsiteX35" fmla="*/ 1219199 w 3857297"/>
              <a:gd name="connsiteY35" fmla="*/ 5108028 h 5706584"/>
              <a:gd name="connsiteX36" fmla="*/ 1345324 w 3857297"/>
              <a:gd name="connsiteY36" fmla="*/ 5087007 h 5706584"/>
              <a:gd name="connsiteX37" fmla="*/ 1566041 w 3857297"/>
              <a:gd name="connsiteY37" fmla="*/ 4614041 h 5706584"/>
              <a:gd name="connsiteX38" fmla="*/ 1671145 w 3857297"/>
              <a:gd name="connsiteY38" fmla="*/ 4172608 h 5706584"/>
              <a:gd name="connsiteX39" fmla="*/ 2049518 w 3857297"/>
              <a:gd name="connsiteY39" fmla="*/ 4078013 h 5706584"/>
              <a:gd name="connsiteX40" fmla="*/ 2165131 w 3857297"/>
              <a:gd name="connsiteY40" fmla="*/ 4529960 h 5706584"/>
              <a:gd name="connsiteX41" fmla="*/ 2207172 w 3857297"/>
              <a:gd name="connsiteY41" fmla="*/ 4950373 h 5706584"/>
              <a:gd name="connsiteX42" fmla="*/ 2259724 w 3857297"/>
              <a:gd name="connsiteY42" fmla="*/ 5108028 h 5706584"/>
              <a:gd name="connsiteX43" fmla="*/ 2312277 w 3857297"/>
              <a:gd name="connsiteY43" fmla="*/ 5360274 h 5706584"/>
              <a:gd name="connsiteX44" fmla="*/ 2427890 w 3857297"/>
              <a:gd name="connsiteY44" fmla="*/ 5528443 h 5706584"/>
              <a:gd name="connsiteX45" fmla="*/ 2532993 w 3857297"/>
              <a:gd name="connsiteY45" fmla="*/ 5559974 h 5706584"/>
              <a:gd name="connsiteX46" fmla="*/ 2680138 w 3857297"/>
              <a:gd name="connsiteY46" fmla="*/ 5528441 h 5706584"/>
              <a:gd name="connsiteX47" fmla="*/ 2669627 w 3857297"/>
              <a:gd name="connsiteY47" fmla="*/ 5423339 h 5706584"/>
              <a:gd name="connsiteX48" fmla="*/ 2659117 w 3857297"/>
              <a:gd name="connsiteY48" fmla="*/ 5423338 h 5706584"/>
              <a:gd name="connsiteX49" fmla="*/ 2690648 w 3857297"/>
              <a:gd name="connsiteY49" fmla="*/ 5044965 h 5706584"/>
              <a:gd name="connsiteX50" fmla="*/ 2690648 w 3857297"/>
              <a:gd name="connsiteY50" fmla="*/ 4740165 h 5706584"/>
              <a:gd name="connsiteX51" fmla="*/ 2858814 w 3857297"/>
              <a:gd name="connsiteY51" fmla="*/ 3983421 h 5706584"/>
              <a:gd name="connsiteX52" fmla="*/ 3153102 w 3857297"/>
              <a:gd name="connsiteY52" fmla="*/ 4277711 h 5706584"/>
              <a:gd name="connsiteX53" fmla="*/ 2911365 w 3857297"/>
              <a:gd name="connsiteY53" fmla="*/ 5234151 h 5706584"/>
              <a:gd name="connsiteX54" fmla="*/ 2974428 w 3857297"/>
              <a:gd name="connsiteY54" fmla="*/ 5559973 h 5706584"/>
              <a:gd name="connsiteX55" fmla="*/ 3142593 w 3857297"/>
              <a:gd name="connsiteY55" fmla="*/ 5612524 h 5706584"/>
              <a:gd name="connsiteX56" fmla="*/ 3300247 w 3857297"/>
              <a:gd name="connsiteY56" fmla="*/ 5675589 h 5706584"/>
              <a:gd name="connsiteX57" fmla="*/ 3426372 w 3857297"/>
              <a:gd name="connsiteY57" fmla="*/ 5633544 h 5706584"/>
              <a:gd name="connsiteX58" fmla="*/ 3584028 w 3857297"/>
              <a:gd name="connsiteY58" fmla="*/ 5528441 h 5706584"/>
              <a:gd name="connsiteX59" fmla="*/ 3720664 w 3857297"/>
              <a:gd name="connsiteY59" fmla="*/ 5223642 h 5706584"/>
              <a:gd name="connsiteX60" fmla="*/ 3836277 w 3857297"/>
              <a:gd name="connsiteY60" fmla="*/ 4813738 h 5706584"/>
              <a:gd name="connsiteX61" fmla="*/ 3741682 w 3857297"/>
              <a:gd name="connsiteY61" fmla="*/ 4393325 h 5706584"/>
              <a:gd name="connsiteX62" fmla="*/ 3857297 w 3857297"/>
              <a:gd name="connsiteY62" fmla="*/ 4120055 h 5706584"/>
              <a:gd name="connsiteX63" fmla="*/ 3699642 w 3857297"/>
              <a:gd name="connsiteY63" fmla="*/ 3804745 h 5706584"/>
              <a:gd name="connsiteX64" fmla="*/ 3436883 w 3857297"/>
              <a:gd name="connsiteY64" fmla="*/ 3037490 h 5706584"/>
              <a:gd name="connsiteX65" fmla="*/ 3258207 w 3857297"/>
              <a:gd name="connsiteY65" fmla="*/ 2543504 h 5706584"/>
              <a:gd name="connsiteX66" fmla="*/ 3069021 w 3857297"/>
              <a:gd name="connsiteY66" fmla="*/ 2291255 h 5706584"/>
              <a:gd name="connsiteX67" fmla="*/ 2890345 w 3857297"/>
              <a:gd name="connsiteY67" fmla="*/ 1923393 h 5706584"/>
              <a:gd name="connsiteX68" fmla="*/ 2743200 w 3857297"/>
              <a:gd name="connsiteY68" fmla="*/ 1681655 h 5706584"/>
              <a:gd name="connsiteX69" fmla="*/ 2806262 w 3857297"/>
              <a:gd name="connsiteY69" fmla="*/ 1282262 h 5706584"/>
              <a:gd name="connsiteX70" fmla="*/ 2869324 w 3857297"/>
              <a:gd name="connsiteY70" fmla="*/ 1187669 h 5706584"/>
              <a:gd name="connsiteX71" fmla="*/ 2837793 w 3857297"/>
              <a:gd name="connsiteY71" fmla="*/ 1534511 h 5706584"/>
              <a:gd name="connsiteX72" fmla="*/ 2995448 w 3857297"/>
              <a:gd name="connsiteY72" fmla="*/ 1996966 h 5706584"/>
              <a:gd name="connsiteX73" fmla="*/ 3541986 w 3857297"/>
              <a:gd name="connsiteY73" fmla="*/ 2017986 h 5706584"/>
              <a:gd name="connsiteX74" fmla="*/ 3647090 w 3857297"/>
              <a:gd name="connsiteY74" fmla="*/ 1828800 h 5706584"/>
              <a:gd name="connsiteX75" fmla="*/ 3415862 w 3857297"/>
              <a:gd name="connsiteY75" fmla="*/ 1597573 h 5706584"/>
              <a:gd name="connsiteX76" fmla="*/ 3636579 w 3857297"/>
              <a:gd name="connsiteY76" fmla="*/ 1219200 h 5706584"/>
              <a:gd name="connsiteX77" fmla="*/ 3573517 w 3857297"/>
              <a:gd name="connsiteY77" fmla="*/ 630621 h 5706584"/>
              <a:gd name="connsiteX78" fmla="*/ 3499945 w 3857297"/>
              <a:gd name="connsiteY78" fmla="*/ 515007 h 5706584"/>
              <a:gd name="connsiteX79" fmla="*/ 3048000 w 3857297"/>
              <a:gd name="connsiteY79" fmla="*/ 283780 h 5706584"/>
              <a:gd name="connsiteX80" fmla="*/ 2795752 w 3857297"/>
              <a:gd name="connsiteY80" fmla="*/ 231228 h 5706584"/>
              <a:gd name="connsiteX81" fmla="*/ 2585545 w 3857297"/>
              <a:gd name="connsiteY81" fmla="*/ 42042 h 5706584"/>
              <a:gd name="connsiteX82" fmla="*/ 2448910 w 3857297"/>
              <a:gd name="connsiteY82" fmla="*/ 31532 h 5706584"/>
              <a:gd name="connsiteX83" fmla="*/ 2301765 w 3857297"/>
              <a:gd name="connsiteY83" fmla="*/ 294290 h 5706584"/>
              <a:gd name="connsiteX84" fmla="*/ 2102069 w 3857297"/>
              <a:gd name="connsiteY84" fmla="*/ 493986 h 5706584"/>
              <a:gd name="connsiteX85" fmla="*/ 1807780 w 3857297"/>
              <a:gd name="connsiteY85" fmla="*/ 588580 h 5706584"/>
              <a:gd name="connsiteX86" fmla="*/ 1576552 w 3857297"/>
              <a:gd name="connsiteY86" fmla="*/ 620110 h 5706584"/>
              <a:gd name="connsiteX87" fmla="*/ 1387366 w 3857297"/>
              <a:gd name="connsiteY87" fmla="*/ 388883 h 5706584"/>
              <a:gd name="connsiteX88" fmla="*/ 1250731 w 3857297"/>
              <a:gd name="connsiteY88" fmla="*/ 73572 h 5706584"/>
              <a:gd name="connsiteX89" fmla="*/ 1103586 w 3857297"/>
              <a:gd name="connsiteY89" fmla="*/ 0 h 570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3857297" h="5706584">
                <a:moveTo>
                  <a:pt x="1103586" y="0"/>
                </a:moveTo>
                <a:lnTo>
                  <a:pt x="914400" y="388883"/>
                </a:lnTo>
                <a:lnTo>
                  <a:pt x="378372" y="536028"/>
                </a:lnTo>
                <a:lnTo>
                  <a:pt x="63062" y="819807"/>
                </a:lnTo>
                <a:lnTo>
                  <a:pt x="63062" y="1093076"/>
                </a:lnTo>
                <a:lnTo>
                  <a:pt x="273269" y="1492469"/>
                </a:lnTo>
                <a:lnTo>
                  <a:pt x="378373" y="1660634"/>
                </a:lnTo>
                <a:lnTo>
                  <a:pt x="409903" y="1870841"/>
                </a:lnTo>
                <a:lnTo>
                  <a:pt x="609600" y="1923394"/>
                </a:lnTo>
                <a:lnTo>
                  <a:pt x="798786" y="1671145"/>
                </a:lnTo>
                <a:lnTo>
                  <a:pt x="735724" y="1250731"/>
                </a:lnTo>
                <a:lnTo>
                  <a:pt x="651641" y="1051035"/>
                </a:lnTo>
                <a:lnTo>
                  <a:pt x="830317" y="1008993"/>
                </a:lnTo>
                <a:lnTo>
                  <a:pt x="998483" y="1481959"/>
                </a:lnTo>
                <a:lnTo>
                  <a:pt x="1030014" y="1891862"/>
                </a:lnTo>
                <a:lnTo>
                  <a:pt x="977462" y="2364828"/>
                </a:lnTo>
                <a:lnTo>
                  <a:pt x="399393" y="3499945"/>
                </a:lnTo>
                <a:cubicBezTo>
                  <a:pt x="402897" y="3534980"/>
                  <a:pt x="336331" y="3591036"/>
                  <a:pt x="325821" y="3626070"/>
                </a:cubicBezTo>
                <a:cubicBezTo>
                  <a:pt x="315311" y="3661104"/>
                  <a:pt x="339834" y="3678621"/>
                  <a:pt x="336331" y="3710152"/>
                </a:cubicBezTo>
                <a:cubicBezTo>
                  <a:pt x="332828" y="3741683"/>
                  <a:pt x="357352" y="3790731"/>
                  <a:pt x="304800" y="3815255"/>
                </a:cubicBezTo>
                <a:lnTo>
                  <a:pt x="241738" y="4025462"/>
                </a:lnTo>
                <a:lnTo>
                  <a:pt x="105104" y="4498427"/>
                </a:lnTo>
                <a:lnTo>
                  <a:pt x="0" y="4834759"/>
                </a:lnTo>
                <a:lnTo>
                  <a:pt x="31531" y="5097517"/>
                </a:lnTo>
                <a:lnTo>
                  <a:pt x="136635" y="5192110"/>
                </a:lnTo>
                <a:lnTo>
                  <a:pt x="199696" y="5255172"/>
                </a:lnTo>
                <a:lnTo>
                  <a:pt x="409904" y="5223643"/>
                </a:lnTo>
                <a:lnTo>
                  <a:pt x="515007" y="5213131"/>
                </a:lnTo>
                <a:lnTo>
                  <a:pt x="620110" y="5171090"/>
                </a:lnTo>
                <a:lnTo>
                  <a:pt x="693681" y="4929352"/>
                </a:lnTo>
                <a:lnTo>
                  <a:pt x="735724" y="4572000"/>
                </a:lnTo>
                <a:lnTo>
                  <a:pt x="882868" y="4014952"/>
                </a:lnTo>
                <a:lnTo>
                  <a:pt x="945931" y="4824249"/>
                </a:lnTo>
                <a:lnTo>
                  <a:pt x="966952" y="4981903"/>
                </a:lnTo>
                <a:lnTo>
                  <a:pt x="1082566" y="5108026"/>
                </a:lnTo>
                <a:lnTo>
                  <a:pt x="1219199" y="5108028"/>
                </a:lnTo>
                <a:lnTo>
                  <a:pt x="1345324" y="5087007"/>
                </a:lnTo>
                <a:lnTo>
                  <a:pt x="1566041" y="4614041"/>
                </a:lnTo>
                <a:lnTo>
                  <a:pt x="1671145" y="4172608"/>
                </a:lnTo>
                <a:lnTo>
                  <a:pt x="2049518" y="4078013"/>
                </a:lnTo>
                <a:lnTo>
                  <a:pt x="2165131" y="4529960"/>
                </a:lnTo>
                <a:lnTo>
                  <a:pt x="2207172" y="4950373"/>
                </a:lnTo>
                <a:lnTo>
                  <a:pt x="2259724" y="5108028"/>
                </a:lnTo>
                <a:cubicBezTo>
                  <a:pt x="2259724" y="5223642"/>
                  <a:pt x="2312277" y="5244660"/>
                  <a:pt x="2312277" y="5360274"/>
                </a:cubicBezTo>
                <a:lnTo>
                  <a:pt x="2427890" y="5528443"/>
                </a:lnTo>
                <a:lnTo>
                  <a:pt x="2532993" y="5559974"/>
                </a:lnTo>
                <a:lnTo>
                  <a:pt x="2680138" y="5528441"/>
                </a:lnTo>
                <a:lnTo>
                  <a:pt x="2669627" y="5423339"/>
                </a:lnTo>
                <a:lnTo>
                  <a:pt x="2659117" y="5423338"/>
                </a:lnTo>
                <a:lnTo>
                  <a:pt x="2690648" y="5044965"/>
                </a:lnTo>
                <a:lnTo>
                  <a:pt x="2690648" y="4740165"/>
                </a:lnTo>
                <a:lnTo>
                  <a:pt x="2858814" y="3983421"/>
                </a:lnTo>
                <a:lnTo>
                  <a:pt x="3153102" y="4277711"/>
                </a:lnTo>
                <a:lnTo>
                  <a:pt x="2911365" y="5234151"/>
                </a:lnTo>
                <a:lnTo>
                  <a:pt x="2974428" y="5559973"/>
                </a:lnTo>
                <a:lnTo>
                  <a:pt x="3142593" y="5612524"/>
                </a:lnTo>
                <a:lnTo>
                  <a:pt x="3300247" y="5675589"/>
                </a:lnTo>
                <a:cubicBezTo>
                  <a:pt x="3412357" y="5651064"/>
                  <a:pt x="3314262" y="5784194"/>
                  <a:pt x="3426372" y="5633544"/>
                </a:cubicBezTo>
                <a:lnTo>
                  <a:pt x="3584028" y="5528441"/>
                </a:lnTo>
                <a:lnTo>
                  <a:pt x="3720664" y="5223642"/>
                </a:lnTo>
                <a:lnTo>
                  <a:pt x="3836277" y="4813738"/>
                </a:lnTo>
                <a:lnTo>
                  <a:pt x="3741682" y="4393325"/>
                </a:lnTo>
                <a:lnTo>
                  <a:pt x="3857297" y="4120055"/>
                </a:lnTo>
                <a:lnTo>
                  <a:pt x="3699642" y="3804745"/>
                </a:lnTo>
                <a:lnTo>
                  <a:pt x="3436883" y="3037490"/>
                </a:lnTo>
                <a:lnTo>
                  <a:pt x="3258207" y="2543504"/>
                </a:lnTo>
                <a:lnTo>
                  <a:pt x="3069021" y="2291255"/>
                </a:lnTo>
                <a:lnTo>
                  <a:pt x="2890345" y="1923393"/>
                </a:lnTo>
                <a:lnTo>
                  <a:pt x="2743200" y="1681655"/>
                </a:lnTo>
                <a:lnTo>
                  <a:pt x="2806262" y="1282262"/>
                </a:lnTo>
                <a:lnTo>
                  <a:pt x="2869324" y="1187669"/>
                </a:lnTo>
                <a:lnTo>
                  <a:pt x="2837793" y="1534511"/>
                </a:lnTo>
                <a:lnTo>
                  <a:pt x="2995448" y="1996966"/>
                </a:lnTo>
                <a:lnTo>
                  <a:pt x="3541986" y="2017986"/>
                </a:lnTo>
                <a:lnTo>
                  <a:pt x="3647090" y="1828800"/>
                </a:lnTo>
                <a:lnTo>
                  <a:pt x="3415862" y="1597573"/>
                </a:lnTo>
                <a:lnTo>
                  <a:pt x="3636579" y="1219200"/>
                </a:lnTo>
                <a:lnTo>
                  <a:pt x="3573517" y="630621"/>
                </a:lnTo>
                <a:lnTo>
                  <a:pt x="3499945" y="515007"/>
                </a:lnTo>
                <a:lnTo>
                  <a:pt x="3048000" y="283780"/>
                </a:lnTo>
                <a:lnTo>
                  <a:pt x="2795752" y="231228"/>
                </a:lnTo>
                <a:lnTo>
                  <a:pt x="2585545" y="42042"/>
                </a:lnTo>
                <a:lnTo>
                  <a:pt x="2448910" y="31532"/>
                </a:lnTo>
                <a:lnTo>
                  <a:pt x="2301765" y="294290"/>
                </a:lnTo>
                <a:lnTo>
                  <a:pt x="2102069" y="493986"/>
                </a:lnTo>
                <a:lnTo>
                  <a:pt x="1807780" y="588580"/>
                </a:lnTo>
                <a:lnTo>
                  <a:pt x="1576552" y="620110"/>
                </a:lnTo>
                <a:lnTo>
                  <a:pt x="1387366" y="388883"/>
                </a:lnTo>
                <a:lnTo>
                  <a:pt x="1250731" y="73572"/>
                </a:lnTo>
                <a:lnTo>
                  <a:pt x="1103586" y="0"/>
                </a:lnTo>
                <a:close/>
              </a:path>
            </a:pathLst>
          </a:cu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695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5" grpId="0" animBg="1"/>
      <p:bldP spid="25" grpId="1" animBg="1"/>
      <p:bldP spid="25" grpId="2" animBg="1"/>
      <p:bldP spid="27" grpId="0" animBg="1"/>
      <p:bldP spid="36" grpId="0" animBg="1"/>
      <p:bldP spid="36" grpId="1" animBg="1"/>
      <p:bldP spid="36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30" grpId="0" animBg="1"/>
      <p:bldP spid="3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left DOOR CLOSED Picture 6" descr="A picture containing wooden, old&#10;&#10;Description automatically generated">
            <a:extLst>
              <a:ext uri="{FF2B5EF4-FFF2-40B4-BE49-F238E27FC236}">
                <a16:creationId xmlns:a16="http://schemas.microsoft.com/office/drawing/2014/main" id="{395643D7-6630-448E-85E6-99294DAD9D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4544758" y="1471572"/>
            <a:ext cx="2619113" cy="4522989"/>
          </a:xfrm>
          <a:prstGeom prst="rect">
            <a:avLst/>
          </a:prstGeom>
          <a:effectLst>
            <a:outerShdw blurRad="50800" dist="114300" algn="l" rotWithShape="0">
              <a:prstClr val="black">
                <a:alpha val="75000"/>
              </a:prstClr>
            </a:outerShdw>
            <a:softEdge rad="31750"/>
          </a:effectLst>
          <a:scene3d>
            <a:camera prst="orthographicFront">
              <a:rot lat="0" lon="20099960" rev="0"/>
            </a:camera>
            <a:lightRig rig="threePt" dir="t"/>
          </a:scene3d>
          <a:sp3d extrusionH="101600" prstMaterial="dkEdge">
            <a:extrusionClr>
              <a:schemeClr val="tx1">
                <a:lumMod val="85000"/>
                <a:lumOff val="15000"/>
              </a:schemeClr>
            </a:extrusionClr>
          </a:sp3d>
        </p:spPr>
      </p:pic>
      <p:pic>
        <p:nvPicPr>
          <p:cNvPr id="24" name="right DOOR CLOSED Picture 6" descr="A picture containing wooden, old&#10;&#10;Description automatically generated">
            <a:extLst>
              <a:ext uri="{FF2B5EF4-FFF2-40B4-BE49-F238E27FC236}">
                <a16:creationId xmlns:a16="http://schemas.microsoft.com/office/drawing/2014/main" id="{C0708E3F-D1AD-4D31-8E05-A27B0584DC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8161518" y="1471572"/>
            <a:ext cx="2619113" cy="4522989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ffectLst>
            <a:outerShdw blurRad="50800" dist="114300" algn="l" rotWithShape="0">
              <a:prstClr val="black">
                <a:alpha val="75000"/>
              </a:prstClr>
            </a:outerShdw>
            <a:softEdge rad="31750"/>
          </a:effectLst>
          <a:scene3d>
            <a:camera prst="orthographicFront">
              <a:rot lat="0" lon="20099960" rev="0"/>
            </a:camera>
            <a:lightRig rig="threePt" dir="t"/>
          </a:scene3d>
          <a:sp3d extrusionH="101600" prstMaterial="dkEdge">
            <a:extrusionClr>
              <a:schemeClr val="tx1">
                <a:lumMod val="85000"/>
                <a:lumOff val="15000"/>
              </a:schemeClr>
            </a:extrusionClr>
          </a:sp3d>
        </p:spPr>
      </p:pic>
      <p:pic>
        <p:nvPicPr>
          <p:cNvPr id="26" name="middle DOOR CLOSED Picture 6" descr="A picture containing wooden, old&#10;&#10;Description automatically generated">
            <a:extLst>
              <a:ext uri="{FF2B5EF4-FFF2-40B4-BE49-F238E27FC236}">
                <a16:creationId xmlns:a16="http://schemas.microsoft.com/office/drawing/2014/main" id="{F69A75C9-F0A5-44B0-A87F-0010885B91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896141" y="1471572"/>
            <a:ext cx="2619113" cy="4522989"/>
          </a:xfrm>
          <a:prstGeom prst="rect">
            <a:avLst/>
          </a:prstGeom>
          <a:ln>
            <a:noFill/>
          </a:ln>
          <a:effectLst>
            <a:outerShdw blurRad="50800" dist="114300" algn="l" rotWithShape="0">
              <a:prstClr val="black">
                <a:alpha val="75000"/>
              </a:prstClr>
            </a:outerShdw>
            <a:softEdge rad="31750"/>
          </a:effectLst>
          <a:scene3d>
            <a:camera prst="orthographicFront">
              <a:rot lat="0" lon="20099960" rev="0"/>
            </a:camera>
            <a:lightRig rig="threePt" dir="t"/>
          </a:scene3d>
          <a:sp3d extrusionH="101600" prstMaterial="dkEdge">
            <a:extrusionClr>
              <a:schemeClr val="tx1">
                <a:lumMod val="85000"/>
                <a:lumOff val="15000"/>
              </a:schemeClr>
            </a:extrusionClr>
          </a:sp3d>
        </p:spPr>
      </p:pic>
      <p:sp>
        <p:nvSpPr>
          <p:cNvPr id="28" name="Rectangle 27">
            <a:hlinkClick r:id="" action="ppaction://hlinkshowjump?jump=endshow"/>
            <a:extLst>
              <a:ext uri="{FF2B5EF4-FFF2-40B4-BE49-F238E27FC236}">
                <a16:creationId xmlns:a16="http://schemas.microsoft.com/office/drawing/2014/main" id="{B1408AF3-6BFB-429A-B512-64E98A4EA1CF}"/>
              </a:ext>
            </a:extLst>
          </p:cNvPr>
          <p:cNvSpPr/>
          <p:nvPr/>
        </p:nvSpPr>
        <p:spPr>
          <a:xfrm>
            <a:off x="5446625" y="6036438"/>
            <a:ext cx="129875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19000">
                      <a:schemeClr val="accent4">
                        <a:lumMod val="60000"/>
                        <a:lumOff val="40000"/>
                      </a:schemeClr>
                    </a:gs>
                    <a:gs pos="40000">
                      <a:schemeClr val="accent2">
                        <a:lumMod val="50000"/>
                      </a:schemeClr>
                    </a:gs>
                    <a:gs pos="76000">
                      <a:srgbClr val="FF0000"/>
                    </a:gs>
                    <a:gs pos="97000">
                      <a:srgbClr val="C00000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GrilledCheese BTN" panose="020B0604060402040206" pitchFamily="34" charset="0"/>
              </a:rPr>
              <a:t>EXIT</a:t>
            </a:r>
            <a:endParaRPr lang="en-US" sz="4400" b="1" cap="none" spc="0" dirty="0">
              <a:ln w="6600">
                <a:solidFill>
                  <a:schemeClr val="accent2"/>
                </a:solidFill>
                <a:prstDash val="solid"/>
              </a:ln>
              <a:gradFill>
                <a:gsLst>
                  <a:gs pos="19000">
                    <a:schemeClr val="accent4">
                      <a:lumMod val="60000"/>
                      <a:lumOff val="40000"/>
                    </a:schemeClr>
                  </a:gs>
                  <a:gs pos="40000">
                    <a:schemeClr val="accent2">
                      <a:lumMod val="50000"/>
                    </a:schemeClr>
                  </a:gs>
                  <a:gs pos="76000">
                    <a:srgbClr val="FF0000"/>
                  </a:gs>
                  <a:gs pos="97000">
                    <a:srgbClr val="C00000"/>
                  </a:gs>
                </a:gsLst>
                <a:lin ang="5400000" scaled="1"/>
              </a:gradFill>
              <a:effectLst>
                <a:outerShdw dist="38100" dir="2700000" algn="tl" rotWithShape="0">
                  <a:schemeClr val="accent2"/>
                </a:outerShdw>
              </a:effectLst>
              <a:latin typeface="GrilledCheese BTN" panose="020B0604060402040206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25EB71E-4B44-4CF1-AD2A-585524512170}"/>
              </a:ext>
            </a:extLst>
          </p:cNvPr>
          <p:cNvSpPr/>
          <p:nvPr/>
        </p:nvSpPr>
        <p:spPr>
          <a:xfrm>
            <a:off x="3657448" y="-60032"/>
            <a:ext cx="487710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19000">
                      <a:schemeClr val="accent4">
                        <a:lumMod val="60000"/>
                        <a:lumOff val="40000"/>
                      </a:schemeClr>
                    </a:gs>
                    <a:gs pos="40000">
                      <a:schemeClr val="accent2">
                        <a:lumMod val="50000"/>
                      </a:schemeClr>
                    </a:gs>
                    <a:gs pos="76000">
                      <a:srgbClr val="FF0000"/>
                    </a:gs>
                    <a:gs pos="97000">
                      <a:srgbClr val="C00000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GrilledCheese BTN" panose="020B0604060402040206" pitchFamily="34" charset="0"/>
              </a:rPr>
              <a:t>DOORS OF DEATH!</a:t>
            </a:r>
            <a:endParaRPr lang="en-US" sz="4400" b="1" cap="none" spc="0" dirty="0">
              <a:ln w="6600">
                <a:solidFill>
                  <a:schemeClr val="accent2"/>
                </a:solidFill>
                <a:prstDash val="solid"/>
              </a:ln>
              <a:gradFill>
                <a:gsLst>
                  <a:gs pos="19000">
                    <a:schemeClr val="accent4">
                      <a:lumMod val="60000"/>
                      <a:lumOff val="40000"/>
                    </a:schemeClr>
                  </a:gs>
                  <a:gs pos="40000">
                    <a:schemeClr val="accent2">
                      <a:lumMod val="50000"/>
                    </a:schemeClr>
                  </a:gs>
                  <a:gs pos="76000">
                    <a:srgbClr val="FF0000"/>
                  </a:gs>
                  <a:gs pos="97000">
                    <a:srgbClr val="C00000"/>
                  </a:gs>
                </a:gsLst>
                <a:lin ang="5400000" scaled="1"/>
              </a:gradFill>
              <a:effectLst>
                <a:outerShdw dist="38100" dir="2700000" algn="tl" rotWithShape="0">
                  <a:schemeClr val="accent2"/>
                </a:outerShdw>
              </a:effectLst>
              <a:latin typeface="GrilledCheese BTN" panose="020B0604060402040206" pitchFamily="34" charset="0"/>
            </a:endParaRPr>
          </a:p>
        </p:txBody>
      </p:sp>
      <p:sp>
        <p:nvSpPr>
          <p:cNvPr id="30" name="MONSTER Freeform: Shape 41">
            <a:hlinkHover r:id="" action="ppaction://noaction">
              <a:snd r:embed="rId5" name="Growl.wav"/>
            </a:hlinkHover>
            <a:extLst>
              <a:ext uri="{FF2B5EF4-FFF2-40B4-BE49-F238E27FC236}">
                <a16:creationId xmlns:a16="http://schemas.microsoft.com/office/drawing/2014/main" id="{C0C4CEC0-5B01-4A38-B3F5-74B19C1ADC04}"/>
              </a:ext>
            </a:extLst>
          </p:cNvPr>
          <p:cNvSpPr/>
          <p:nvPr/>
        </p:nvSpPr>
        <p:spPr>
          <a:xfrm>
            <a:off x="7122069" y="-159271"/>
            <a:ext cx="5760000" cy="8280000"/>
          </a:xfrm>
          <a:custGeom>
            <a:avLst/>
            <a:gdLst>
              <a:gd name="connsiteX0" fmla="*/ 1261241 w 4151586"/>
              <a:gd name="connsiteY0" fmla="*/ 136634 h 6747641"/>
              <a:gd name="connsiteX1" fmla="*/ 1072055 w 4151586"/>
              <a:gd name="connsiteY1" fmla="*/ 525517 h 6747641"/>
              <a:gd name="connsiteX2" fmla="*/ 536027 w 4151586"/>
              <a:gd name="connsiteY2" fmla="*/ 672662 h 6747641"/>
              <a:gd name="connsiteX3" fmla="*/ 220717 w 4151586"/>
              <a:gd name="connsiteY3" fmla="*/ 956441 h 6747641"/>
              <a:gd name="connsiteX4" fmla="*/ 220717 w 4151586"/>
              <a:gd name="connsiteY4" fmla="*/ 1229710 h 6747641"/>
              <a:gd name="connsiteX5" fmla="*/ 430924 w 4151586"/>
              <a:gd name="connsiteY5" fmla="*/ 1629103 h 6747641"/>
              <a:gd name="connsiteX6" fmla="*/ 609600 w 4151586"/>
              <a:gd name="connsiteY6" fmla="*/ 1839310 h 6747641"/>
              <a:gd name="connsiteX7" fmla="*/ 504496 w 4151586"/>
              <a:gd name="connsiteY7" fmla="*/ 2049517 h 6747641"/>
              <a:gd name="connsiteX8" fmla="*/ 767255 w 4151586"/>
              <a:gd name="connsiteY8" fmla="*/ 2102069 h 6747641"/>
              <a:gd name="connsiteX9" fmla="*/ 956441 w 4151586"/>
              <a:gd name="connsiteY9" fmla="*/ 1807779 h 6747641"/>
              <a:gd name="connsiteX10" fmla="*/ 893379 w 4151586"/>
              <a:gd name="connsiteY10" fmla="*/ 1387365 h 6747641"/>
              <a:gd name="connsiteX11" fmla="*/ 809296 w 4151586"/>
              <a:gd name="connsiteY11" fmla="*/ 1187669 h 6747641"/>
              <a:gd name="connsiteX12" fmla="*/ 987972 w 4151586"/>
              <a:gd name="connsiteY12" fmla="*/ 1145627 h 6747641"/>
              <a:gd name="connsiteX13" fmla="*/ 1156138 w 4151586"/>
              <a:gd name="connsiteY13" fmla="*/ 1618593 h 6747641"/>
              <a:gd name="connsiteX14" fmla="*/ 1187669 w 4151586"/>
              <a:gd name="connsiteY14" fmla="*/ 2028496 h 6747641"/>
              <a:gd name="connsiteX15" fmla="*/ 1135117 w 4151586"/>
              <a:gd name="connsiteY15" fmla="*/ 2501462 h 6747641"/>
              <a:gd name="connsiteX16" fmla="*/ 599089 w 4151586"/>
              <a:gd name="connsiteY16" fmla="*/ 3699641 h 6747641"/>
              <a:gd name="connsiteX17" fmla="*/ 609600 w 4151586"/>
              <a:gd name="connsiteY17" fmla="*/ 3804745 h 6747641"/>
              <a:gd name="connsiteX18" fmla="*/ 620110 w 4151586"/>
              <a:gd name="connsiteY18" fmla="*/ 3878317 h 6747641"/>
              <a:gd name="connsiteX19" fmla="*/ 620110 w 4151586"/>
              <a:gd name="connsiteY19" fmla="*/ 4004441 h 6747641"/>
              <a:gd name="connsiteX20" fmla="*/ 399393 w 4151586"/>
              <a:gd name="connsiteY20" fmla="*/ 4162096 h 6747641"/>
              <a:gd name="connsiteX21" fmla="*/ 346841 w 4151586"/>
              <a:gd name="connsiteY21" fmla="*/ 4708634 h 6747641"/>
              <a:gd name="connsiteX22" fmla="*/ 136634 w 4151586"/>
              <a:gd name="connsiteY22" fmla="*/ 5276193 h 6747641"/>
              <a:gd name="connsiteX23" fmla="*/ 31531 w 4151586"/>
              <a:gd name="connsiteY23" fmla="*/ 5602014 h 6747641"/>
              <a:gd name="connsiteX24" fmla="*/ 0 w 4151586"/>
              <a:gd name="connsiteY24" fmla="*/ 5927834 h 6747641"/>
              <a:gd name="connsiteX25" fmla="*/ 52551 w 4151586"/>
              <a:gd name="connsiteY25" fmla="*/ 6096000 h 6747641"/>
              <a:gd name="connsiteX26" fmla="*/ 693683 w 4151586"/>
              <a:gd name="connsiteY26" fmla="*/ 6232634 h 6747641"/>
              <a:gd name="connsiteX27" fmla="*/ 840827 w 4151586"/>
              <a:gd name="connsiteY27" fmla="*/ 6085489 h 6747641"/>
              <a:gd name="connsiteX28" fmla="*/ 777765 w 4151586"/>
              <a:gd name="connsiteY28" fmla="*/ 5549462 h 6747641"/>
              <a:gd name="connsiteX29" fmla="*/ 903889 w 4151586"/>
              <a:gd name="connsiteY29" fmla="*/ 5255172 h 6747641"/>
              <a:gd name="connsiteX30" fmla="*/ 893379 w 4151586"/>
              <a:gd name="connsiteY30" fmla="*/ 4708634 h 6747641"/>
              <a:gd name="connsiteX31" fmla="*/ 1019503 w 4151586"/>
              <a:gd name="connsiteY31" fmla="*/ 4593020 h 6747641"/>
              <a:gd name="connsiteX32" fmla="*/ 1030014 w 4151586"/>
              <a:gd name="connsiteY32" fmla="*/ 5307724 h 6747641"/>
              <a:gd name="connsiteX33" fmla="*/ 1103586 w 4151586"/>
              <a:gd name="connsiteY33" fmla="*/ 5412827 h 6747641"/>
              <a:gd name="connsiteX34" fmla="*/ 1219200 w 4151586"/>
              <a:gd name="connsiteY34" fmla="*/ 5896303 h 6747641"/>
              <a:gd name="connsiteX35" fmla="*/ 1471448 w 4151586"/>
              <a:gd name="connsiteY35" fmla="*/ 5969876 h 6747641"/>
              <a:gd name="connsiteX36" fmla="*/ 1629103 w 4151586"/>
              <a:gd name="connsiteY36" fmla="*/ 5538952 h 6747641"/>
              <a:gd name="connsiteX37" fmla="*/ 1744717 w 4151586"/>
              <a:gd name="connsiteY37" fmla="*/ 5076496 h 6747641"/>
              <a:gd name="connsiteX38" fmla="*/ 1860331 w 4151586"/>
              <a:gd name="connsiteY38" fmla="*/ 4750676 h 6747641"/>
              <a:gd name="connsiteX39" fmla="*/ 2165131 w 4151586"/>
              <a:gd name="connsiteY39" fmla="*/ 4698124 h 6747641"/>
              <a:gd name="connsiteX40" fmla="*/ 2301765 w 4151586"/>
              <a:gd name="connsiteY40" fmla="*/ 4929352 h 6747641"/>
              <a:gd name="connsiteX41" fmla="*/ 2270234 w 4151586"/>
              <a:gd name="connsiteY41" fmla="*/ 5465379 h 6747641"/>
              <a:gd name="connsiteX42" fmla="*/ 2396358 w 4151586"/>
              <a:gd name="connsiteY42" fmla="*/ 5864772 h 6747641"/>
              <a:gd name="connsiteX43" fmla="*/ 2417379 w 4151586"/>
              <a:gd name="connsiteY43" fmla="*/ 6201103 h 6747641"/>
              <a:gd name="connsiteX44" fmla="*/ 2459420 w 4151586"/>
              <a:gd name="connsiteY44" fmla="*/ 6526924 h 6747641"/>
              <a:gd name="connsiteX45" fmla="*/ 2869324 w 4151586"/>
              <a:gd name="connsiteY45" fmla="*/ 6642538 h 6747641"/>
              <a:gd name="connsiteX46" fmla="*/ 3037489 w 4151586"/>
              <a:gd name="connsiteY46" fmla="*/ 6432331 h 6747641"/>
              <a:gd name="connsiteX47" fmla="*/ 2911365 w 4151586"/>
              <a:gd name="connsiteY47" fmla="*/ 5822731 h 6747641"/>
              <a:gd name="connsiteX48" fmla="*/ 2816772 w 4151586"/>
              <a:gd name="connsiteY48" fmla="*/ 5559972 h 6747641"/>
              <a:gd name="connsiteX49" fmla="*/ 3026979 w 4151586"/>
              <a:gd name="connsiteY49" fmla="*/ 5318234 h 6747641"/>
              <a:gd name="connsiteX50" fmla="*/ 3058510 w 4151586"/>
              <a:gd name="connsiteY50" fmla="*/ 4897820 h 6747641"/>
              <a:gd name="connsiteX51" fmla="*/ 3111062 w 4151586"/>
              <a:gd name="connsiteY51" fmla="*/ 4666593 h 6747641"/>
              <a:gd name="connsiteX52" fmla="*/ 3342289 w 4151586"/>
              <a:gd name="connsiteY52" fmla="*/ 4855779 h 6747641"/>
              <a:gd name="connsiteX53" fmla="*/ 3205655 w 4151586"/>
              <a:gd name="connsiteY53" fmla="*/ 5402317 h 6747641"/>
              <a:gd name="connsiteX54" fmla="*/ 3100551 w 4151586"/>
              <a:gd name="connsiteY54" fmla="*/ 6011917 h 6747641"/>
              <a:gd name="connsiteX55" fmla="*/ 3090041 w 4151586"/>
              <a:gd name="connsiteY55" fmla="*/ 6264165 h 6747641"/>
              <a:gd name="connsiteX56" fmla="*/ 3100551 w 4151586"/>
              <a:gd name="connsiteY56" fmla="*/ 6547945 h 6747641"/>
              <a:gd name="connsiteX57" fmla="*/ 3636579 w 4151586"/>
              <a:gd name="connsiteY57" fmla="*/ 6747641 h 6747641"/>
              <a:gd name="connsiteX58" fmla="*/ 3962400 w 4151586"/>
              <a:gd name="connsiteY58" fmla="*/ 6568965 h 6747641"/>
              <a:gd name="connsiteX59" fmla="*/ 4046483 w 4151586"/>
              <a:gd name="connsiteY59" fmla="*/ 6085489 h 6747641"/>
              <a:gd name="connsiteX60" fmla="*/ 4151586 w 4151586"/>
              <a:gd name="connsiteY60" fmla="*/ 5307724 h 6747641"/>
              <a:gd name="connsiteX61" fmla="*/ 4088524 w 4151586"/>
              <a:gd name="connsiteY61" fmla="*/ 4624552 h 6747641"/>
              <a:gd name="connsiteX62" fmla="*/ 4078014 w 4151586"/>
              <a:gd name="connsiteY62" fmla="*/ 4309241 h 6747641"/>
              <a:gd name="connsiteX63" fmla="*/ 3804745 w 4151586"/>
              <a:gd name="connsiteY63" fmla="*/ 3993931 h 6747641"/>
              <a:gd name="connsiteX64" fmla="*/ 3594538 w 4151586"/>
              <a:gd name="connsiteY64" fmla="*/ 3174124 h 6747641"/>
              <a:gd name="connsiteX65" fmla="*/ 3415862 w 4151586"/>
              <a:gd name="connsiteY65" fmla="*/ 2680138 h 6747641"/>
              <a:gd name="connsiteX66" fmla="*/ 3226676 w 4151586"/>
              <a:gd name="connsiteY66" fmla="*/ 2427889 h 6747641"/>
              <a:gd name="connsiteX67" fmla="*/ 3048000 w 4151586"/>
              <a:gd name="connsiteY67" fmla="*/ 2060027 h 6747641"/>
              <a:gd name="connsiteX68" fmla="*/ 2900855 w 4151586"/>
              <a:gd name="connsiteY68" fmla="*/ 1818289 h 6747641"/>
              <a:gd name="connsiteX69" fmla="*/ 2963917 w 4151586"/>
              <a:gd name="connsiteY69" fmla="*/ 1418896 h 6747641"/>
              <a:gd name="connsiteX70" fmla="*/ 3026979 w 4151586"/>
              <a:gd name="connsiteY70" fmla="*/ 1324303 h 6747641"/>
              <a:gd name="connsiteX71" fmla="*/ 2995448 w 4151586"/>
              <a:gd name="connsiteY71" fmla="*/ 1671145 h 6747641"/>
              <a:gd name="connsiteX72" fmla="*/ 3153103 w 4151586"/>
              <a:gd name="connsiteY72" fmla="*/ 2133600 h 6747641"/>
              <a:gd name="connsiteX73" fmla="*/ 3699641 w 4151586"/>
              <a:gd name="connsiteY73" fmla="*/ 2154620 h 6747641"/>
              <a:gd name="connsiteX74" fmla="*/ 3804745 w 4151586"/>
              <a:gd name="connsiteY74" fmla="*/ 1965434 h 6747641"/>
              <a:gd name="connsiteX75" fmla="*/ 3573517 w 4151586"/>
              <a:gd name="connsiteY75" fmla="*/ 1734207 h 6747641"/>
              <a:gd name="connsiteX76" fmla="*/ 3794234 w 4151586"/>
              <a:gd name="connsiteY76" fmla="*/ 1355834 h 6747641"/>
              <a:gd name="connsiteX77" fmla="*/ 3731172 w 4151586"/>
              <a:gd name="connsiteY77" fmla="*/ 767255 h 6747641"/>
              <a:gd name="connsiteX78" fmla="*/ 3657600 w 4151586"/>
              <a:gd name="connsiteY78" fmla="*/ 651641 h 6747641"/>
              <a:gd name="connsiteX79" fmla="*/ 3205655 w 4151586"/>
              <a:gd name="connsiteY79" fmla="*/ 420414 h 6747641"/>
              <a:gd name="connsiteX80" fmla="*/ 2953407 w 4151586"/>
              <a:gd name="connsiteY80" fmla="*/ 367862 h 6747641"/>
              <a:gd name="connsiteX81" fmla="*/ 2722179 w 4151586"/>
              <a:gd name="connsiteY81" fmla="*/ 10510 h 6747641"/>
              <a:gd name="connsiteX82" fmla="*/ 2564524 w 4151586"/>
              <a:gd name="connsiteY82" fmla="*/ 0 h 6747641"/>
              <a:gd name="connsiteX83" fmla="*/ 2459420 w 4151586"/>
              <a:gd name="connsiteY83" fmla="*/ 430924 h 6747641"/>
              <a:gd name="connsiteX84" fmla="*/ 2259724 w 4151586"/>
              <a:gd name="connsiteY84" fmla="*/ 630620 h 6747641"/>
              <a:gd name="connsiteX85" fmla="*/ 1944414 w 4151586"/>
              <a:gd name="connsiteY85" fmla="*/ 672662 h 6747641"/>
              <a:gd name="connsiteX86" fmla="*/ 1713186 w 4151586"/>
              <a:gd name="connsiteY86" fmla="*/ 620110 h 6747641"/>
              <a:gd name="connsiteX87" fmla="*/ 1566041 w 4151586"/>
              <a:gd name="connsiteY87" fmla="*/ 336331 h 6747641"/>
              <a:gd name="connsiteX88" fmla="*/ 1345324 w 4151586"/>
              <a:gd name="connsiteY88" fmla="*/ 73572 h 6747641"/>
              <a:gd name="connsiteX89" fmla="*/ 1261241 w 4151586"/>
              <a:gd name="connsiteY89" fmla="*/ 136634 h 6747641"/>
              <a:gd name="connsiteX0" fmla="*/ 1261241 w 4151586"/>
              <a:gd name="connsiteY0" fmla="*/ 136634 h 6642538"/>
              <a:gd name="connsiteX1" fmla="*/ 1072055 w 4151586"/>
              <a:gd name="connsiteY1" fmla="*/ 525517 h 6642538"/>
              <a:gd name="connsiteX2" fmla="*/ 536027 w 4151586"/>
              <a:gd name="connsiteY2" fmla="*/ 672662 h 6642538"/>
              <a:gd name="connsiteX3" fmla="*/ 220717 w 4151586"/>
              <a:gd name="connsiteY3" fmla="*/ 956441 h 6642538"/>
              <a:gd name="connsiteX4" fmla="*/ 220717 w 4151586"/>
              <a:gd name="connsiteY4" fmla="*/ 1229710 h 6642538"/>
              <a:gd name="connsiteX5" fmla="*/ 430924 w 4151586"/>
              <a:gd name="connsiteY5" fmla="*/ 1629103 h 6642538"/>
              <a:gd name="connsiteX6" fmla="*/ 609600 w 4151586"/>
              <a:gd name="connsiteY6" fmla="*/ 1839310 h 6642538"/>
              <a:gd name="connsiteX7" fmla="*/ 504496 w 4151586"/>
              <a:gd name="connsiteY7" fmla="*/ 2049517 h 6642538"/>
              <a:gd name="connsiteX8" fmla="*/ 767255 w 4151586"/>
              <a:gd name="connsiteY8" fmla="*/ 2102069 h 6642538"/>
              <a:gd name="connsiteX9" fmla="*/ 956441 w 4151586"/>
              <a:gd name="connsiteY9" fmla="*/ 1807779 h 6642538"/>
              <a:gd name="connsiteX10" fmla="*/ 893379 w 4151586"/>
              <a:gd name="connsiteY10" fmla="*/ 1387365 h 6642538"/>
              <a:gd name="connsiteX11" fmla="*/ 809296 w 4151586"/>
              <a:gd name="connsiteY11" fmla="*/ 1187669 h 6642538"/>
              <a:gd name="connsiteX12" fmla="*/ 987972 w 4151586"/>
              <a:gd name="connsiteY12" fmla="*/ 1145627 h 6642538"/>
              <a:gd name="connsiteX13" fmla="*/ 1156138 w 4151586"/>
              <a:gd name="connsiteY13" fmla="*/ 1618593 h 6642538"/>
              <a:gd name="connsiteX14" fmla="*/ 1187669 w 4151586"/>
              <a:gd name="connsiteY14" fmla="*/ 2028496 h 6642538"/>
              <a:gd name="connsiteX15" fmla="*/ 1135117 w 4151586"/>
              <a:gd name="connsiteY15" fmla="*/ 2501462 h 6642538"/>
              <a:gd name="connsiteX16" fmla="*/ 599089 w 4151586"/>
              <a:gd name="connsiteY16" fmla="*/ 3699641 h 6642538"/>
              <a:gd name="connsiteX17" fmla="*/ 609600 w 4151586"/>
              <a:gd name="connsiteY17" fmla="*/ 3804745 h 6642538"/>
              <a:gd name="connsiteX18" fmla="*/ 620110 w 4151586"/>
              <a:gd name="connsiteY18" fmla="*/ 3878317 h 6642538"/>
              <a:gd name="connsiteX19" fmla="*/ 620110 w 4151586"/>
              <a:gd name="connsiteY19" fmla="*/ 4004441 h 6642538"/>
              <a:gd name="connsiteX20" fmla="*/ 399393 w 4151586"/>
              <a:gd name="connsiteY20" fmla="*/ 4162096 h 6642538"/>
              <a:gd name="connsiteX21" fmla="*/ 346841 w 4151586"/>
              <a:gd name="connsiteY21" fmla="*/ 4708634 h 6642538"/>
              <a:gd name="connsiteX22" fmla="*/ 136634 w 4151586"/>
              <a:gd name="connsiteY22" fmla="*/ 5276193 h 6642538"/>
              <a:gd name="connsiteX23" fmla="*/ 31531 w 4151586"/>
              <a:gd name="connsiteY23" fmla="*/ 5602014 h 6642538"/>
              <a:gd name="connsiteX24" fmla="*/ 0 w 4151586"/>
              <a:gd name="connsiteY24" fmla="*/ 5927834 h 6642538"/>
              <a:gd name="connsiteX25" fmla="*/ 52551 w 4151586"/>
              <a:gd name="connsiteY25" fmla="*/ 6096000 h 6642538"/>
              <a:gd name="connsiteX26" fmla="*/ 693683 w 4151586"/>
              <a:gd name="connsiteY26" fmla="*/ 6232634 h 6642538"/>
              <a:gd name="connsiteX27" fmla="*/ 840827 w 4151586"/>
              <a:gd name="connsiteY27" fmla="*/ 6085489 h 6642538"/>
              <a:gd name="connsiteX28" fmla="*/ 777765 w 4151586"/>
              <a:gd name="connsiteY28" fmla="*/ 5549462 h 6642538"/>
              <a:gd name="connsiteX29" fmla="*/ 903889 w 4151586"/>
              <a:gd name="connsiteY29" fmla="*/ 5255172 h 6642538"/>
              <a:gd name="connsiteX30" fmla="*/ 893379 w 4151586"/>
              <a:gd name="connsiteY30" fmla="*/ 4708634 h 6642538"/>
              <a:gd name="connsiteX31" fmla="*/ 1019503 w 4151586"/>
              <a:gd name="connsiteY31" fmla="*/ 4593020 h 6642538"/>
              <a:gd name="connsiteX32" fmla="*/ 1030014 w 4151586"/>
              <a:gd name="connsiteY32" fmla="*/ 5307724 h 6642538"/>
              <a:gd name="connsiteX33" fmla="*/ 1103586 w 4151586"/>
              <a:gd name="connsiteY33" fmla="*/ 5412827 h 6642538"/>
              <a:gd name="connsiteX34" fmla="*/ 1219200 w 4151586"/>
              <a:gd name="connsiteY34" fmla="*/ 5896303 h 6642538"/>
              <a:gd name="connsiteX35" fmla="*/ 1471448 w 4151586"/>
              <a:gd name="connsiteY35" fmla="*/ 5969876 h 6642538"/>
              <a:gd name="connsiteX36" fmla="*/ 1629103 w 4151586"/>
              <a:gd name="connsiteY36" fmla="*/ 5538952 h 6642538"/>
              <a:gd name="connsiteX37" fmla="*/ 1744717 w 4151586"/>
              <a:gd name="connsiteY37" fmla="*/ 5076496 h 6642538"/>
              <a:gd name="connsiteX38" fmla="*/ 1860331 w 4151586"/>
              <a:gd name="connsiteY38" fmla="*/ 4750676 h 6642538"/>
              <a:gd name="connsiteX39" fmla="*/ 2165131 w 4151586"/>
              <a:gd name="connsiteY39" fmla="*/ 4698124 h 6642538"/>
              <a:gd name="connsiteX40" fmla="*/ 2301765 w 4151586"/>
              <a:gd name="connsiteY40" fmla="*/ 4929352 h 6642538"/>
              <a:gd name="connsiteX41" fmla="*/ 2270234 w 4151586"/>
              <a:gd name="connsiteY41" fmla="*/ 5465379 h 6642538"/>
              <a:gd name="connsiteX42" fmla="*/ 2396358 w 4151586"/>
              <a:gd name="connsiteY42" fmla="*/ 5864772 h 6642538"/>
              <a:gd name="connsiteX43" fmla="*/ 2417379 w 4151586"/>
              <a:gd name="connsiteY43" fmla="*/ 6201103 h 6642538"/>
              <a:gd name="connsiteX44" fmla="*/ 2459420 w 4151586"/>
              <a:gd name="connsiteY44" fmla="*/ 6526924 h 6642538"/>
              <a:gd name="connsiteX45" fmla="*/ 2869324 w 4151586"/>
              <a:gd name="connsiteY45" fmla="*/ 6642538 h 6642538"/>
              <a:gd name="connsiteX46" fmla="*/ 3037489 w 4151586"/>
              <a:gd name="connsiteY46" fmla="*/ 6432331 h 6642538"/>
              <a:gd name="connsiteX47" fmla="*/ 2911365 w 4151586"/>
              <a:gd name="connsiteY47" fmla="*/ 5822731 h 6642538"/>
              <a:gd name="connsiteX48" fmla="*/ 2816772 w 4151586"/>
              <a:gd name="connsiteY48" fmla="*/ 5559972 h 6642538"/>
              <a:gd name="connsiteX49" fmla="*/ 3026979 w 4151586"/>
              <a:gd name="connsiteY49" fmla="*/ 5318234 h 6642538"/>
              <a:gd name="connsiteX50" fmla="*/ 3058510 w 4151586"/>
              <a:gd name="connsiteY50" fmla="*/ 4897820 h 6642538"/>
              <a:gd name="connsiteX51" fmla="*/ 3111062 w 4151586"/>
              <a:gd name="connsiteY51" fmla="*/ 4666593 h 6642538"/>
              <a:gd name="connsiteX52" fmla="*/ 3342289 w 4151586"/>
              <a:gd name="connsiteY52" fmla="*/ 4855779 h 6642538"/>
              <a:gd name="connsiteX53" fmla="*/ 3205655 w 4151586"/>
              <a:gd name="connsiteY53" fmla="*/ 5402317 h 6642538"/>
              <a:gd name="connsiteX54" fmla="*/ 3100551 w 4151586"/>
              <a:gd name="connsiteY54" fmla="*/ 6011917 h 6642538"/>
              <a:gd name="connsiteX55" fmla="*/ 3090041 w 4151586"/>
              <a:gd name="connsiteY55" fmla="*/ 6264165 h 6642538"/>
              <a:gd name="connsiteX56" fmla="*/ 3100551 w 4151586"/>
              <a:gd name="connsiteY56" fmla="*/ 6547945 h 6642538"/>
              <a:gd name="connsiteX57" fmla="*/ 3668110 w 4151586"/>
              <a:gd name="connsiteY57" fmla="*/ 6495393 h 6642538"/>
              <a:gd name="connsiteX58" fmla="*/ 3962400 w 4151586"/>
              <a:gd name="connsiteY58" fmla="*/ 6568965 h 6642538"/>
              <a:gd name="connsiteX59" fmla="*/ 4046483 w 4151586"/>
              <a:gd name="connsiteY59" fmla="*/ 6085489 h 6642538"/>
              <a:gd name="connsiteX60" fmla="*/ 4151586 w 4151586"/>
              <a:gd name="connsiteY60" fmla="*/ 5307724 h 6642538"/>
              <a:gd name="connsiteX61" fmla="*/ 4088524 w 4151586"/>
              <a:gd name="connsiteY61" fmla="*/ 4624552 h 6642538"/>
              <a:gd name="connsiteX62" fmla="*/ 4078014 w 4151586"/>
              <a:gd name="connsiteY62" fmla="*/ 4309241 h 6642538"/>
              <a:gd name="connsiteX63" fmla="*/ 3804745 w 4151586"/>
              <a:gd name="connsiteY63" fmla="*/ 3993931 h 6642538"/>
              <a:gd name="connsiteX64" fmla="*/ 3594538 w 4151586"/>
              <a:gd name="connsiteY64" fmla="*/ 3174124 h 6642538"/>
              <a:gd name="connsiteX65" fmla="*/ 3415862 w 4151586"/>
              <a:gd name="connsiteY65" fmla="*/ 2680138 h 6642538"/>
              <a:gd name="connsiteX66" fmla="*/ 3226676 w 4151586"/>
              <a:gd name="connsiteY66" fmla="*/ 2427889 h 6642538"/>
              <a:gd name="connsiteX67" fmla="*/ 3048000 w 4151586"/>
              <a:gd name="connsiteY67" fmla="*/ 2060027 h 6642538"/>
              <a:gd name="connsiteX68" fmla="*/ 2900855 w 4151586"/>
              <a:gd name="connsiteY68" fmla="*/ 1818289 h 6642538"/>
              <a:gd name="connsiteX69" fmla="*/ 2963917 w 4151586"/>
              <a:gd name="connsiteY69" fmla="*/ 1418896 h 6642538"/>
              <a:gd name="connsiteX70" fmla="*/ 3026979 w 4151586"/>
              <a:gd name="connsiteY70" fmla="*/ 1324303 h 6642538"/>
              <a:gd name="connsiteX71" fmla="*/ 2995448 w 4151586"/>
              <a:gd name="connsiteY71" fmla="*/ 1671145 h 6642538"/>
              <a:gd name="connsiteX72" fmla="*/ 3153103 w 4151586"/>
              <a:gd name="connsiteY72" fmla="*/ 2133600 h 6642538"/>
              <a:gd name="connsiteX73" fmla="*/ 3699641 w 4151586"/>
              <a:gd name="connsiteY73" fmla="*/ 2154620 h 6642538"/>
              <a:gd name="connsiteX74" fmla="*/ 3804745 w 4151586"/>
              <a:gd name="connsiteY74" fmla="*/ 1965434 h 6642538"/>
              <a:gd name="connsiteX75" fmla="*/ 3573517 w 4151586"/>
              <a:gd name="connsiteY75" fmla="*/ 1734207 h 6642538"/>
              <a:gd name="connsiteX76" fmla="*/ 3794234 w 4151586"/>
              <a:gd name="connsiteY76" fmla="*/ 1355834 h 6642538"/>
              <a:gd name="connsiteX77" fmla="*/ 3731172 w 4151586"/>
              <a:gd name="connsiteY77" fmla="*/ 767255 h 6642538"/>
              <a:gd name="connsiteX78" fmla="*/ 3657600 w 4151586"/>
              <a:gd name="connsiteY78" fmla="*/ 651641 h 6642538"/>
              <a:gd name="connsiteX79" fmla="*/ 3205655 w 4151586"/>
              <a:gd name="connsiteY79" fmla="*/ 420414 h 6642538"/>
              <a:gd name="connsiteX80" fmla="*/ 2953407 w 4151586"/>
              <a:gd name="connsiteY80" fmla="*/ 367862 h 6642538"/>
              <a:gd name="connsiteX81" fmla="*/ 2722179 w 4151586"/>
              <a:gd name="connsiteY81" fmla="*/ 10510 h 6642538"/>
              <a:gd name="connsiteX82" fmla="*/ 2564524 w 4151586"/>
              <a:gd name="connsiteY82" fmla="*/ 0 h 6642538"/>
              <a:gd name="connsiteX83" fmla="*/ 2459420 w 4151586"/>
              <a:gd name="connsiteY83" fmla="*/ 430924 h 6642538"/>
              <a:gd name="connsiteX84" fmla="*/ 2259724 w 4151586"/>
              <a:gd name="connsiteY84" fmla="*/ 630620 h 6642538"/>
              <a:gd name="connsiteX85" fmla="*/ 1944414 w 4151586"/>
              <a:gd name="connsiteY85" fmla="*/ 672662 h 6642538"/>
              <a:gd name="connsiteX86" fmla="*/ 1713186 w 4151586"/>
              <a:gd name="connsiteY86" fmla="*/ 620110 h 6642538"/>
              <a:gd name="connsiteX87" fmla="*/ 1566041 w 4151586"/>
              <a:gd name="connsiteY87" fmla="*/ 336331 h 6642538"/>
              <a:gd name="connsiteX88" fmla="*/ 1345324 w 4151586"/>
              <a:gd name="connsiteY88" fmla="*/ 73572 h 6642538"/>
              <a:gd name="connsiteX89" fmla="*/ 1261241 w 4151586"/>
              <a:gd name="connsiteY89" fmla="*/ 136634 h 6642538"/>
              <a:gd name="connsiteX0" fmla="*/ 1261241 w 4151586"/>
              <a:gd name="connsiteY0" fmla="*/ 136634 h 6642538"/>
              <a:gd name="connsiteX1" fmla="*/ 1072055 w 4151586"/>
              <a:gd name="connsiteY1" fmla="*/ 525517 h 6642538"/>
              <a:gd name="connsiteX2" fmla="*/ 536027 w 4151586"/>
              <a:gd name="connsiteY2" fmla="*/ 672662 h 6642538"/>
              <a:gd name="connsiteX3" fmla="*/ 220717 w 4151586"/>
              <a:gd name="connsiteY3" fmla="*/ 956441 h 6642538"/>
              <a:gd name="connsiteX4" fmla="*/ 220717 w 4151586"/>
              <a:gd name="connsiteY4" fmla="*/ 1229710 h 6642538"/>
              <a:gd name="connsiteX5" fmla="*/ 430924 w 4151586"/>
              <a:gd name="connsiteY5" fmla="*/ 1629103 h 6642538"/>
              <a:gd name="connsiteX6" fmla="*/ 609600 w 4151586"/>
              <a:gd name="connsiteY6" fmla="*/ 1839310 h 6642538"/>
              <a:gd name="connsiteX7" fmla="*/ 504496 w 4151586"/>
              <a:gd name="connsiteY7" fmla="*/ 2049517 h 6642538"/>
              <a:gd name="connsiteX8" fmla="*/ 767255 w 4151586"/>
              <a:gd name="connsiteY8" fmla="*/ 2102069 h 6642538"/>
              <a:gd name="connsiteX9" fmla="*/ 956441 w 4151586"/>
              <a:gd name="connsiteY9" fmla="*/ 1807779 h 6642538"/>
              <a:gd name="connsiteX10" fmla="*/ 893379 w 4151586"/>
              <a:gd name="connsiteY10" fmla="*/ 1387365 h 6642538"/>
              <a:gd name="connsiteX11" fmla="*/ 809296 w 4151586"/>
              <a:gd name="connsiteY11" fmla="*/ 1187669 h 6642538"/>
              <a:gd name="connsiteX12" fmla="*/ 987972 w 4151586"/>
              <a:gd name="connsiteY12" fmla="*/ 1145627 h 6642538"/>
              <a:gd name="connsiteX13" fmla="*/ 1156138 w 4151586"/>
              <a:gd name="connsiteY13" fmla="*/ 1618593 h 6642538"/>
              <a:gd name="connsiteX14" fmla="*/ 1187669 w 4151586"/>
              <a:gd name="connsiteY14" fmla="*/ 2028496 h 6642538"/>
              <a:gd name="connsiteX15" fmla="*/ 1135117 w 4151586"/>
              <a:gd name="connsiteY15" fmla="*/ 2501462 h 6642538"/>
              <a:gd name="connsiteX16" fmla="*/ 599089 w 4151586"/>
              <a:gd name="connsiteY16" fmla="*/ 3699641 h 6642538"/>
              <a:gd name="connsiteX17" fmla="*/ 609600 w 4151586"/>
              <a:gd name="connsiteY17" fmla="*/ 3804745 h 6642538"/>
              <a:gd name="connsiteX18" fmla="*/ 620110 w 4151586"/>
              <a:gd name="connsiteY18" fmla="*/ 3878317 h 6642538"/>
              <a:gd name="connsiteX19" fmla="*/ 620110 w 4151586"/>
              <a:gd name="connsiteY19" fmla="*/ 4004441 h 6642538"/>
              <a:gd name="connsiteX20" fmla="*/ 399393 w 4151586"/>
              <a:gd name="connsiteY20" fmla="*/ 4162096 h 6642538"/>
              <a:gd name="connsiteX21" fmla="*/ 346841 w 4151586"/>
              <a:gd name="connsiteY21" fmla="*/ 4708634 h 6642538"/>
              <a:gd name="connsiteX22" fmla="*/ 136634 w 4151586"/>
              <a:gd name="connsiteY22" fmla="*/ 5276193 h 6642538"/>
              <a:gd name="connsiteX23" fmla="*/ 31531 w 4151586"/>
              <a:gd name="connsiteY23" fmla="*/ 5602014 h 6642538"/>
              <a:gd name="connsiteX24" fmla="*/ 0 w 4151586"/>
              <a:gd name="connsiteY24" fmla="*/ 5927834 h 6642538"/>
              <a:gd name="connsiteX25" fmla="*/ 52551 w 4151586"/>
              <a:gd name="connsiteY25" fmla="*/ 6096000 h 6642538"/>
              <a:gd name="connsiteX26" fmla="*/ 693683 w 4151586"/>
              <a:gd name="connsiteY26" fmla="*/ 6232634 h 6642538"/>
              <a:gd name="connsiteX27" fmla="*/ 840827 w 4151586"/>
              <a:gd name="connsiteY27" fmla="*/ 6085489 h 6642538"/>
              <a:gd name="connsiteX28" fmla="*/ 777765 w 4151586"/>
              <a:gd name="connsiteY28" fmla="*/ 5549462 h 6642538"/>
              <a:gd name="connsiteX29" fmla="*/ 903889 w 4151586"/>
              <a:gd name="connsiteY29" fmla="*/ 5255172 h 6642538"/>
              <a:gd name="connsiteX30" fmla="*/ 893379 w 4151586"/>
              <a:gd name="connsiteY30" fmla="*/ 4708634 h 6642538"/>
              <a:gd name="connsiteX31" fmla="*/ 1019503 w 4151586"/>
              <a:gd name="connsiteY31" fmla="*/ 4593020 h 6642538"/>
              <a:gd name="connsiteX32" fmla="*/ 1030014 w 4151586"/>
              <a:gd name="connsiteY32" fmla="*/ 5307724 h 6642538"/>
              <a:gd name="connsiteX33" fmla="*/ 1103586 w 4151586"/>
              <a:gd name="connsiteY33" fmla="*/ 5412827 h 6642538"/>
              <a:gd name="connsiteX34" fmla="*/ 1219200 w 4151586"/>
              <a:gd name="connsiteY34" fmla="*/ 5896303 h 6642538"/>
              <a:gd name="connsiteX35" fmla="*/ 1471448 w 4151586"/>
              <a:gd name="connsiteY35" fmla="*/ 5969876 h 6642538"/>
              <a:gd name="connsiteX36" fmla="*/ 1629103 w 4151586"/>
              <a:gd name="connsiteY36" fmla="*/ 5538952 h 6642538"/>
              <a:gd name="connsiteX37" fmla="*/ 1744717 w 4151586"/>
              <a:gd name="connsiteY37" fmla="*/ 5076496 h 6642538"/>
              <a:gd name="connsiteX38" fmla="*/ 1860331 w 4151586"/>
              <a:gd name="connsiteY38" fmla="*/ 4750676 h 6642538"/>
              <a:gd name="connsiteX39" fmla="*/ 2165131 w 4151586"/>
              <a:gd name="connsiteY39" fmla="*/ 4698124 h 6642538"/>
              <a:gd name="connsiteX40" fmla="*/ 2301765 w 4151586"/>
              <a:gd name="connsiteY40" fmla="*/ 4929352 h 6642538"/>
              <a:gd name="connsiteX41" fmla="*/ 2270234 w 4151586"/>
              <a:gd name="connsiteY41" fmla="*/ 5465379 h 6642538"/>
              <a:gd name="connsiteX42" fmla="*/ 2396358 w 4151586"/>
              <a:gd name="connsiteY42" fmla="*/ 5864772 h 6642538"/>
              <a:gd name="connsiteX43" fmla="*/ 2417379 w 4151586"/>
              <a:gd name="connsiteY43" fmla="*/ 6201103 h 6642538"/>
              <a:gd name="connsiteX44" fmla="*/ 2459420 w 4151586"/>
              <a:gd name="connsiteY44" fmla="*/ 6526924 h 6642538"/>
              <a:gd name="connsiteX45" fmla="*/ 2869324 w 4151586"/>
              <a:gd name="connsiteY45" fmla="*/ 6642538 h 6642538"/>
              <a:gd name="connsiteX46" fmla="*/ 3037489 w 4151586"/>
              <a:gd name="connsiteY46" fmla="*/ 6432331 h 6642538"/>
              <a:gd name="connsiteX47" fmla="*/ 2911365 w 4151586"/>
              <a:gd name="connsiteY47" fmla="*/ 5822731 h 6642538"/>
              <a:gd name="connsiteX48" fmla="*/ 2816772 w 4151586"/>
              <a:gd name="connsiteY48" fmla="*/ 5559972 h 6642538"/>
              <a:gd name="connsiteX49" fmla="*/ 3026979 w 4151586"/>
              <a:gd name="connsiteY49" fmla="*/ 5318234 h 6642538"/>
              <a:gd name="connsiteX50" fmla="*/ 3058510 w 4151586"/>
              <a:gd name="connsiteY50" fmla="*/ 4897820 h 6642538"/>
              <a:gd name="connsiteX51" fmla="*/ 3111062 w 4151586"/>
              <a:gd name="connsiteY51" fmla="*/ 4666593 h 6642538"/>
              <a:gd name="connsiteX52" fmla="*/ 3342289 w 4151586"/>
              <a:gd name="connsiteY52" fmla="*/ 4855779 h 6642538"/>
              <a:gd name="connsiteX53" fmla="*/ 3205655 w 4151586"/>
              <a:gd name="connsiteY53" fmla="*/ 5402317 h 6642538"/>
              <a:gd name="connsiteX54" fmla="*/ 3100551 w 4151586"/>
              <a:gd name="connsiteY54" fmla="*/ 6011917 h 6642538"/>
              <a:gd name="connsiteX55" fmla="*/ 3090041 w 4151586"/>
              <a:gd name="connsiteY55" fmla="*/ 6264165 h 6642538"/>
              <a:gd name="connsiteX56" fmla="*/ 3226675 w 4151586"/>
              <a:gd name="connsiteY56" fmla="*/ 6411310 h 6642538"/>
              <a:gd name="connsiteX57" fmla="*/ 3668110 w 4151586"/>
              <a:gd name="connsiteY57" fmla="*/ 6495393 h 6642538"/>
              <a:gd name="connsiteX58" fmla="*/ 3962400 w 4151586"/>
              <a:gd name="connsiteY58" fmla="*/ 6568965 h 6642538"/>
              <a:gd name="connsiteX59" fmla="*/ 4046483 w 4151586"/>
              <a:gd name="connsiteY59" fmla="*/ 6085489 h 6642538"/>
              <a:gd name="connsiteX60" fmla="*/ 4151586 w 4151586"/>
              <a:gd name="connsiteY60" fmla="*/ 5307724 h 6642538"/>
              <a:gd name="connsiteX61" fmla="*/ 4088524 w 4151586"/>
              <a:gd name="connsiteY61" fmla="*/ 4624552 h 6642538"/>
              <a:gd name="connsiteX62" fmla="*/ 4078014 w 4151586"/>
              <a:gd name="connsiteY62" fmla="*/ 4309241 h 6642538"/>
              <a:gd name="connsiteX63" fmla="*/ 3804745 w 4151586"/>
              <a:gd name="connsiteY63" fmla="*/ 3993931 h 6642538"/>
              <a:gd name="connsiteX64" fmla="*/ 3594538 w 4151586"/>
              <a:gd name="connsiteY64" fmla="*/ 3174124 h 6642538"/>
              <a:gd name="connsiteX65" fmla="*/ 3415862 w 4151586"/>
              <a:gd name="connsiteY65" fmla="*/ 2680138 h 6642538"/>
              <a:gd name="connsiteX66" fmla="*/ 3226676 w 4151586"/>
              <a:gd name="connsiteY66" fmla="*/ 2427889 h 6642538"/>
              <a:gd name="connsiteX67" fmla="*/ 3048000 w 4151586"/>
              <a:gd name="connsiteY67" fmla="*/ 2060027 h 6642538"/>
              <a:gd name="connsiteX68" fmla="*/ 2900855 w 4151586"/>
              <a:gd name="connsiteY68" fmla="*/ 1818289 h 6642538"/>
              <a:gd name="connsiteX69" fmla="*/ 2963917 w 4151586"/>
              <a:gd name="connsiteY69" fmla="*/ 1418896 h 6642538"/>
              <a:gd name="connsiteX70" fmla="*/ 3026979 w 4151586"/>
              <a:gd name="connsiteY70" fmla="*/ 1324303 h 6642538"/>
              <a:gd name="connsiteX71" fmla="*/ 2995448 w 4151586"/>
              <a:gd name="connsiteY71" fmla="*/ 1671145 h 6642538"/>
              <a:gd name="connsiteX72" fmla="*/ 3153103 w 4151586"/>
              <a:gd name="connsiteY72" fmla="*/ 2133600 h 6642538"/>
              <a:gd name="connsiteX73" fmla="*/ 3699641 w 4151586"/>
              <a:gd name="connsiteY73" fmla="*/ 2154620 h 6642538"/>
              <a:gd name="connsiteX74" fmla="*/ 3804745 w 4151586"/>
              <a:gd name="connsiteY74" fmla="*/ 1965434 h 6642538"/>
              <a:gd name="connsiteX75" fmla="*/ 3573517 w 4151586"/>
              <a:gd name="connsiteY75" fmla="*/ 1734207 h 6642538"/>
              <a:gd name="connsiteX76" fmla="*/ 3794234 w 4151586"/>
              <a:gd name="connsiteY76" fmla="*/ 1355834 h 6642538"/>
              <a:gd name="connsiteX77" fmla="*/ 3731172 w 4151586"/>
              <a:gd name="connsiteY77" fmla="*/ 767255 h 6642538"/>
              <a:gd name="connsiteX78" fmla="*/ 3657600 w 4151586"/>
              <a:gd name="connsiteY78" fmla="*/ 651641 h 6642538"/>
              <a:gd name="connsiteX79" fmla="*/ 3205655 w 4151586"/>
              <a:gd name="connsiteY79" fmla="*/ 420414 h 6642538"/>
              <a:gd name="connsiteX80" fmla="*/ 2953407 w 4151586"/>
              <a:gd name="connsiteY80" fmla="*/ 367862 h 6642538"/>
              <a:gd name="connsiteX81" fmla="*/ 2722179 w 4151586"/>
              <a:gd name="connsiteY81" fmla="*/ 10510 h 6642538"/>
              <a:gd name="connsiteX82" fmla="*/ 2564524 w 4151586"/>
              <a:gd name="connsiteY82" fmla="*/ 0 h 6642538"/>
              <a:gd name="connsiteX83" fmla="*/ 2459420 w 4151586"/>
              <a:gd name="connsiteY83" fmla="*/ 430924 h 6642538"/>
              <a:gd name="connsiteX84" fmla="*/ 2259724 w 4151586"/>
              <a:gd name="connsiteY84" fmla="*/ 630620 h 6642538"/>
              <a:gd name="connsiteX85" fmla="*/ 1944414 w 4151586"/>
              <a:gd name="connsiteY85" fmla="*/ 672662 h 6642538"/>
              <a:gd name="connsiteX86" fmla="*/ 1713186 w 4151586"/>
              <a:gd name="connsiteY86" fmla="*/ 620110 h 6642538"/>
              <a:gd name="connsiteX87" fmla="*/ 1566041 w 4151586"/>
              <a:gd name="connsiteY87" fmla="*/ 336331 h 6642538"/>
              <a:gd name="connsiteX88" fmla="*/ 1345324 w 4151586"/>
              <a:gd name="connsiteY88" fmla="*/ 73572 h 6642538"/>
              <a:gd name="connsiteX89" fmla="*/ 1261241 w 4151586"/>
              <a:gd name="connsiteY89" fmla="*/ 136634 h 6642538"/>
              <a:gd name="connsiteX0" fmla="*/ 1261241 w 4151586"/>
              <a:gd name="connsiteY0" fmla="*/ 136634 h 6642538"/>
              <a:gd name="connsiteX1" fmla="*/ 1072055 w 4151586"/>
              <a:gd name="connsiteY1" fmla="*/ 525517 h 6642538"/>
              <a:gd name="connsiteX2" fmla="*/ 536027 w 4151586"/>
              <a:gd name="connsiteY2" fmla="*/ 672662 h 6642538"/>
              <a:gd name="connsiteX3" fmla="*/ 220717 w 4151586"/>
              <a:gd name="connsiteY3" fmla="*/ 956441 h 6642538"/>
              <a:gd name="connsiteX4" fmla="*/ 220717 w 4151586"/>
              <a:gd name="connsiteY4" fmla="*/ 1229710 h 6642538"/>
              <a:gd name="connsiteX5" fmla="*/ 430924 w 4151586"/>
              <a:gd name="connsiteY5" fmla="*/ 1629103 h 6642538"/>
              <a:gd name="connsiteX6" fmla="*/ 609600 w 4151586"/>
              <a:gd name="connsiteY6" fmla="*/ 1839310 h 6642538"/>
              <a:gd name="connsiteX7" fmla="*/ 504496 w 4151586"/>
              <a:gd name="connsiteY7" fmla="*/ 2049517 h 6642538"/>
              <a:gd name="connsiteX8" fmla="*/ 767255 w 4151586"/>
              <a:gd name="connsiteY8" fmla="*/ 2102069 h 6642538"/>
              <a:gd name="connsiteX9" fmla="*/ 956441 w 4151586"/>
              <a:gd name="connsiteY9" fmla="*/ 1807779 h 6642538"/>
              <a:gd name="connsiteX10" fmla="*/ 893379 w 4151586"/>
              <a:gd name="connsiteY10" fmla="*/ 1387365 h 6642538"/>
              <a:gd name="connsiteX11" fmla="*/ 809296 w 4151586"/>
              <a:gd name="connsiteY11" fmla="*/ 1187669 h 6642538"/>
              <a:gd name="connsiteX12" fmla="*/ 987972 w 4151586"/>
              <a:gd name="connsiteY12" fmla="*/ 1145627 h 6642538"/>
              <a:gd name="connsiteX13" fmla="*/ 1156138 w 4151586"/>
              <a:gd name="connsiteY13" fmla="*/ 1618593 h 6642538"/>
              <a:gd name="connsiteX14" fmla="*/ 1187669 w 4151586"/>
              <a:gd name="connsiteY14" fmla="*/ 2028496 h 6642538"/>
              <a:gd name="connsiteX15" fmla="*/ 1135117 w 4151586"/>
              <a:gd name="connsiteY15" fmla="*/ 2501462 h 6642538"/>
              <a:gd name="connsiteX16" fmla="*/ 599089 w 4151586"/>
              <a:gd name="connsiteY16" fmla="*/ 3699641 h 6642538"/>
              <a:gd name="connsiteX17" fmla="*/ 609600 w 4151586"/>
              <a:gd name="connsiteY17" fmla="*/ 3804745 h 6642538"/>
              <a:gd name="connsiteX18" fmla="*/ 620110 w 4151586"/>
              <a:gd name="connsiteY18" fmla="*/ 3878317 h 6642538"/>
              <a:gd name="connsiteX19" fmla="*/ 620110 w 4151586"/>
              <a:gd name="connsiteY19" fmla="*/ 4004441 h 6642538"/>
              <a:gd name="connsiteX20" fmla="*/ 399393 w 4151586"/>
              <a:gd name="connsiteY20" fmla="*/ 4162096 h 6642538"/>
              <a:gd name="connsiteX21" fmla="*/ 346841 w 4151586"/>
              <a:gd name="connsiteY21" fmla="*/ 4708634 h 6642538"/>
              <a:gd name="connsiteX22" fmla="*/ 136634 w 4151586"/>
              <a:gd name="connsiteY22" fmla="*/ 5276193 h 6642538"/>
              <a:gd name="connsiteX23" fmla="*/ 31531 w 4151586"/>
              <a:gd name="connsiteY23" fmla="*/ 5602014 h 6642538"/>
              <a:gd name="connsiteX24" fmla="*/ 0 w 4151586"/>
              <a:gd name="connsiteY24" fmla="*/ 5927834 h 6642538"/>
              <a:gd name="connsiteX25" fmla="*/ 52551 w 4151586"/>
              <a:gd name="connsiteY25" fmla="*/ 6096000 h 6642538"/>
              <a:gd name="connsiteX26" fmla="*/ 693683 w 4151586"/>
              <a:gd name="connsiteY26" fmla="*/ 6232634 h 6642538"/>
              <a:gd name="connsiteX27" fmla="*/ 840827 w 4151586"/>
              <a:gd name="connsiteY27" fmla="*/ 6085489 h 6642538"/>
              <a:gd name="connsiteX28" fmla="*/ 777765 w 4151586"/>
              <a:gd name="connsiteY28" fmla="*/ 5549462 h 6642538"/>
              <a:gd name="connsiteX29" fmla="*/ 903889 w 4151586"/>
              <a:gd name="connsiteY29" fmla="*/ 5255172 h 6642538"/>
              <a:gd name="connsiteX30" fmla="*/ 893379 w 4151586"/>
              <a:gd name="connsiteY30" fmla="*/ 4708634 h 6642538"/>
              <a:gd name="connsiteX31" fmla="*/ 1019503 w 4151586"/>
              <a:gd name="connsiteY31" fmla="*/ 4593020 h 6642538"/>
              <a:gd name="connsiteX32" fmla="*/ 1030014 w 4151586"/>
              <a:gd name="connsiteY32" fmla="*/ 5307724 h 6642538"/>
              <a:gd name="connsiteX33" fmla="*/ 1103586 w 4151586"/>
              <a:gd name="connsiteY33" fmla="*/ 5412827 h 6642538"/>
              <a:gd name="connsiteX34" fmla="*/ 1219200 w 4151586"/>
              <a:gd name="connsiteY34" fmla="*/ 5896303 h 6642538"/>
              <a:gd name="connsiteX35" fmla="*/ 1471448 w 4151586"/>
              <a:gd name="connsiteY35" fmla="*/ 5969876 h 6642538"/>
              <a:gd name="connsiteX36" fmla="*/ 1629103 w 4151586"/>
              <a:gd name="connsiteY36" fmla="*/ 5538952 h 6642538"/>
              <a:gd name="connsiteX37" fmla="*/ 1744717 w 4151586"/>
              <a:gd name="connsiteY37" fmla="*/ 5076496 h 6642538"/>
              <a:gd name="connsiteX38" fmla="*/ 1860331 w 4151586"/>
              <a:gd name="connsiteY38" fmla="*/ 4750676 h 6642538"/>
              <a:gd name="connsiteX39" fmla="*/ 2165131 w 4151586"/>
              <a:gd name="connsiteY39" fmla="*/ 4698124 h 6642538"/>
              <a:gd name="connsiteX40" fmla="*/ 2301765 w 4151586"/>
              <a:gd name="connsiteY40" fmla="*/ 4929352 h 6642538"/>
              <a:gd name="connsiteX41" fmla="*/ 2270234 w 4151586"/>
              <a:gd name="connsiteY41" fmla="*/ 5465379 h 6642538"/>
              <a:gd name="connsiteX42" fmla="*/ 2396358 w 4151586"/>
              <a:gd name="connsiteY42" fmla="*/ 5864772 h 6642538"/>
              <a:gd name="connsiteX43" fmla="*/ 2417379 w 4151586"/>
              <a:gd name="connsiteY43" fmla="*/ 6201103 h 6642538"/>
              <a:gd name="connsiteX44" fmla="*/ 2459420 w 4151586"/>
              <a:gd name="connsiteY44" fmla="*/ 6526924 h 6642538"/>
              <a:gd name="connsiteX45" fmla="*/ 2869324 w 4151586"/>
              <a:gd name="connsiteY45" fmla="*/ 6642538 h 6642538"/>
              <a:gd name="connsiteX46" fmla="*/ 3037489 w 4151586"/>
              <a:gd name="connsiteY46" fmla="*/ 6432331 h 6642538"/>
              <a:gd name="connsiteX47" fmla="*/ 2911365 w 4151586"/>
              <a:gd name="connsiteY47" fmla="*/ 5822731 h 6642538"/>
              <a:gd name="connsiteX48" fmla="*/ 2816772 w 4151586"/>
              <a:gd name="connsiteY48" fmla="*/ 5559972 h 6642538"/>
              <a:gd name="connsiteX49" fmla="*/ 3026979 w 4151586"/>
              <a:gd name="connsiteY49" fmla="*/ 5318234 h 6642538"/>
              <a:gd name="connsiteX50" fmla="*/ 3058510 w 4151586"/>
              <a:gd name="connsiteY50" fmla="*/ 4897820 h 6642538"/>
              <a:gd name="connsiteX51" fmla="*/ 3111062 w 4151586"/>
              <a:gd name="connsiteY51" fmla="*/ 4666593 h 6642538"/>
              <a:gd name="connsiteX52" fmla="*/ 3342289 w 4151586"/>
              <a:gd name="connsiteY52" fmla="*/ 4855779 h 6642538"/>
              <a:gd name="connsiteX53" fmla="*/ 3205655 w 4151586"/>
              <a:gd name="connsiteY53" fmla="*/ 5402317 h 6642538"/>
              <a:gd name="connsiteX54" fmla="*/ 3100551 w 4151586"/>
              <a:gd name="connsiteY54" fmla="*/ 6011917 h 6642538"/>
              <a:gd name="connsiteX55" fmla="*/ 3090041 w 4151586"/>
              <a:gd name="connsiteY55" fmla="*/ 6264165 h 6642538"/>
              <a:gd name="connsiteX56" fmla="*/ 3226675 w 4151586"/>
              <a:gd name="connsiteY56" fmla="*/ 6411310 h 6642538"/>
              <a:gd name="connsiteX57" fmla="*/ 3668110 w 4151586"/>
              <a:gd name="connsiteY57" fmla="*/ 6495393 h 6642538"/>
              <a:gd name="connsiteX58" fmla="*/ 3888828 w 4151586"/>
              <a:gd name="connsiteY58" fmla="*/ 6274675 h 6642538"/>
              <a:gd name="connsiteX59" fmla="*/ 4046483 w 4151586"/>
              <a:gd name="connsiteY59" fmla="*/ 6085489 h 6642538"/>
              <a:gd name="connsiteX60" fmla="*/ 4151586 w 4151586"/>
              <a:gd name="connsiteY60" fmla="*/ 5307724 h 6642538"/>
              <a:gd name="connsiteX61" fmla="*/ 4088524 w 4151586"/>
              <a:gd name="connsiteY61" fmla="*/ 4624552 h 6642538"/>
              <a:gd name="connsiteX62" fmla="*/ 4078014 w 4151586"/>
              <a:gd name="connsiteY62" fmla="*/ 4309241 h 6642538"/>
              <a:gd name="connsiteX63" fmla="*/ 3804745 w 4151586"/>
              <a:gd name="connsiteY63" fmla="*/ 3993931 h 6642538"/>
              <a:gd name="connsiteX64" fmla="*/ 3594538 w 4151586"/>
              <a:gd name="connsiteY64" fmla="*/ 3174124 h 6642538"/>
              <a:gd name="connsiteX65" fmla="*/ 3415862 w 4151586"/>
              <a:gd name="connsiteY65" fmla="*/ 2680138 h 6642538"/>
              <a:gd name="connsiteX66" fmla="*/ 3226676 w 4151586"/>
              <a:gd name="connsiteY66" fmla="*/ 2427889 h 6642538"/>
              <a:gd name="connsiteX67" fmla="*/ 3048000 w 4151586"/>
              <a:gd name="connsiteY67" fmla="*/ 2060027 h 6642538"/>
              <a:gd name="connsiteX68" fmla="*/ 2900855 w 4151586"/>
              <a:gd name="connsiteY68" fmla="*/ 1818289 h 6642538"/>
              <a:gd name="connsiteX69" fmla="*/ 2963917 w 4151586"/>
              <a:gd name="connsiteY69" fmla="*/ 1418896 h 6642538"/>
              <a:gd name="connsiteX70" fmla="*/ 3026979 w 4151586"/>
              <a:gd name="connsiteY70" fmla="*/ 1324303 h 6642538"/>
              <a:gd name="connsiteX71" fmla="*/ 2995448 w 4151586"/>
              <a:gd name="connsiteY71" fmla="*/ 1671145 h 6642538"/>
              <a:gd name="connsiteX72" fmla="*/ 3153103 w 4151586"/>
              <a:gd name="connsiteY72" fmla="*/ 2133600 h 6642538"/>
              <a:gd name="connsiteX73" fmla="*/ 3699641 w 4151586"/>
              <a:gd name="connsiteY73" fmla="*/ 2154620 h 6642538"/>
              <a:gd name="connsiteX74" fmla="*/ 3804745 w 4151586"/>
              <a:gd name="connsiteY74" fmla="*/ 1965434 h 6642538"/>
              <a:gd name="connsiteX75" fmla="*/ 3573517 w 4151586"/>
              <a:gd name="connsiteY75" fmla="*/ 1734207 h 6642538"/>
              <a:gd name="connsiteX76" fmla="*/ 3794234 w 4151586"/>
              <a:gd name="connsiteY76" fmla="*/ 1355834 h 6642538"/>
              <a:gd name="connsiteX77" fmla="*/ 3731172 w 4151586"/>
              <a:gd name="connsiteY77" fmla="*/ 767255 h 6642538"/>
              <a:gd name="connsiteX78" fmla="*/ 3657600 w 4151586"/>
              <a:gd name="connsiteY78" fmla="*/ 651641 h 6642538"/>
              <a:gd name="connsiteX79" fmla="*/ 3205655 w 4151586"/>
              <a:gd name="connsiteY79" fmla="*/ 420414 h 6642538"/>
              <a:gd name="connsiteX80" fmla="*/ 2953407 w 4151586"/>
              <a:gd name="connsiteY80" fmla="*/ 367862 h 6642538"/>
              <a:gd name="connsiteX81" fmla="*/ 2722179 w 4151586"/>
              <a:gd name="connsiteY81" fmla="*/ 10510 h 6642538"/>
              <a:gd name="connsiteX82" fmla="*/ 2564524 w 4151586"/>
              <a:gd name="connsiteY82" fmla="*/ 0 h 6642538"/>
              <a:gd name="connsiteX83" fmla="*/ 2459420 w 4151586"/>
              <a:gd name="connsiteY83" fmla="*/ 430924 h 6642538"/>
              <a:gd name="connsiteX84" fmla="*/ 2259724 w 4151586"/>
              <a:gd name="connsiteY84" fmla="*/ 630620 h 6642538"/>
              <a:gd name="connsiteX85" fmla="*/ 1944414 w 4151586"/>
              <a:gd name="connsiteY85" fmla="*/ 672662 h 6642538"/>
              <a:gd name="connsiteX86" fmla="*/ 1713186 w 4151586"/>
              <a:gd name="connsiteY86" fmla="*/ 620110 h 6642538"/>
              <a:gd name="connsiteX87" fmla="*/ 1566041 w 4151586"/>
              <a:gd name="connsiteY87" fmla="*/ 336331 h 6642538"/>
              <a:gd name="connsiteX88" fmla="*/ 1345324 w 4151586"/>
              <a:gd name="connsiteY88" fmla="*/ 73572 h 6642538"/>
              <a:gd name="connsiteX89" fmla="*/ 1261241 w 4151586"/>
              <a:gd name="connsiteY89" fmla="*/ 136634 h 6642538"/>
              <a:gd name="connsiteX0" fmla="*/ 1261241 w 4151586"/>
              <a:gd name="connsiteY0" fmla="*/ 136634 h 6642538"/>
              <a:gd name="connsiteX1" fmla="*/ 1072055 w 4151586"/>
              <a:gd name="connsiteY1" fmla="*/ 525517 h 6642538"/>
              <a:gd name="connsiteX2" fmla="*/ 536027 w 4151586"/>
              <a:gd name="connsiteY2" fmla="*/ 672662 h 6642538"/>
              <a:gd name="connsiteX3" fmla="*/ 220717 w 4151586"/>
              <a:gd name="connsiteY3" fmla="*/ 956441 h 6642538"/>
              <a:gd name="connsiteX4" fmla="*/ 220717 w 4151586"/>
              <a:gd name="connsiteY4" fmla="*/ 1229710 h 6642538"/>
              <a:gd name="connsiteX5" fmla="*/ 430924 w 4151586"/>
              <a:gd name="connsiteY5" fmla="*/ 1629103 h 6642538"/>
              <a:gd name="connsiteX6" fmla="*/ 609600 w 4151586"/>
              <a:gd name="connsiteY6" fmla="*/ 1839310 h 6642538"/>
              <a:gd name="connsiteX7" fmla="*/ 504496 w 4151586"/>
              <a:gd name="connsiteY7" fmla="*/ 2049517 h 6642538"/>
              <a:gd name="connsiteX8" fmla="*/ 767255 w 4151586"/>
              <a:gd name="connsiteY8" fmla="*/ 2102069 h 6642538"/>
              <a:gd name="connsiteX9" fmla="*/ 956441 w 4151586"/>
              <a:gd name="connsiteY9" fmla="*/ 1807779 h 6642538"/>
              <a:gd name="connsiteX10" fmla="*/ 893379 w 4151586"/>
              <a:gd name="connsiteY10" fmla="*/ 1387365 h 6642538"/>
              <a:gd name="connsiteX11" fmla="*/ 809296 w 4151586"/>
              <a:gd name="connsiteY11" fmla="*/ 1187669 h 6642538"/>
              <a:gd name="connsiteX12" fmla="*/ 987972 w 4151586"/>
              <a:gd name="connsiteY12" fmla="*/ 1145627 h 6642538"/>
              <a:gd name="connsiteX13" fmla="*/ 1156138 w 4151586"/>
              <a:gd name="connsiteY13" fmla="*/ 1618593 h 6642538"/>
              <a:gd name="connsiteX14" fmla="*/ 1187669 w 4151586"/>
              <a:gd name="connsiteY14" fmla="*/ 2028496 h 6642538"/>
              <a:gd name="connsiteX15" fmla="*/ 1135117 w 4151586"/>
              <a:gd name="connsiteY15" fmla="*/ 2501462 h 6642538"/>
              <a:gd name="connsiteX16" fmla="*/ 599089 w 4151586"/>
              <a:gd name="connsiteY16" fmla="*/ 3699641 h 6642538"/>
              <a:gd name="connsiteX17" fmla="*/ 609600 w 4151586"/>
              <a:gd name="connsiteY17" fmla="*/ 3804745 h 6642538"/>
              <a:gd name="connsiteX18" fmla="*/ 620110 w 4151586"/>
              <a:gd name="connsiteY18" fmla="*/ 3878317 h 6642538"/>
              <a:gd name="connsiteX19" fmla="*/ 620110 w 4151586"/>
              <a:gd name="connsiteY19" fmla="*/ 4004441 h 6642538"/>
              <a:gd name="connsiteX20" fmla="*/ 399393 w 4151586"/>
              <a:gd name="connsiteY20" fmla="*/ 4162096 h 6642538"/>
              <a:gd name="connsiteX21" fmla="*/ 346841 w 4151586"/>
              <a:gd name="connsiteY21" fmla="*/ 4708634 h 6642538"/>
              <a:gd name="connsiteX22" fmla="*/ 136634 w 4151586"/>
              <a:gd name="connsiteY22" fmla="*/ 5276193 h 6642538"/>
              <a:gd name="connsiteX23" fmla="*/ 31531 w 4151586"/>
              <a:gd name="connsiteY23" fmla="*/ 5602014 h 6642538"/>
              <a:gd name="connsiteX24" fmla="*/ 0 w 4151586"/>
              <a:gd name="connsiteY24" fmla="*/ 5927834 h 6642538"/>
              <a:gd name="connsiteX25" fmla="*/ 52551 w 4151586"/>
              <a:gd name="connsiteY25" fmla="*/ 6096000 h 6642538"/>
              <a:gd name="connsiteX26" fmla="*/ 693683 w 4151586"/>
              <a:gd name="connsiteY26" fmla="*/ 6232634 h 6642538"/>
              <a:gd name="connsiteX27" fmla="*/ 840827 w 4151586"/>
              <a:gd name="connsiteY27" fmla="*/ 6085489 h 6642538"/>
              <a:gd name="connsiteX28" fmla="*/ 777765 w 4151586"/>
              <a:gd name="connsiteY28" fmla="*/ 5549462 h 6642538"/>
              <a:gd name="connsiteX29" fmla="*/ 903889 w 4151586"/>
              <a:gd name="connsiteY29" fmla="*/ 5255172 h 6642538"/>
              <a:gd name="connsiteX30" fmla="*/ 893379 w 4151586"/>
              <a:gd name="connsiteY30" fmla="*/ 4708634 h 6642538"/>
              <a:gd name="connsiteX31" fmla="*/ 1019503 w 4151586"/>
              <a:gd name="connsiteY31" fmla="*/ 4593020 h 6642538"/>
              <a:gd name="connsiteX32" fmla="*/ 1030014 w 4151586"/>
              <a:gd name="connsiteY32" fmla="*/ 5307724 h 6642538"/>
              <a:gd name="connsiteX33" fmla="*/ 1103586 w 4151586"/>
              <a:gd name="connsiteY33" fmla="*/ 5412827 h 6642538"/>
              <a:gd name="connsiteX34" fmla="*/ 1219200 w 4151586"/>
              <a:gd name="connsiteY34" fmla="*/ 5896303 h 6642538"/>
              <a:gd name="connsiteX35" fmla="*/ 1471448 w 4151586"/>
              <a:gd name="connsiteY35" fmla="*/ 5969876 h 6642538"/>
              <a:gd name="connsiteX36" fmla="*/ 1629103 w 4151586"/>
              <a:gd name="connsiteY36" fmla="*/ 5538952 h 6642538"/>
              <a:gd name="connsiteX37" fmla="*/ 1744717 w 4151586"/>
              <a:gd name="connsiteY37" fmla="*/ 5076496 h 6642538"/>
              <a:gd name="connsiteX38" fmla="*/ 1860331 w 4151586"/>
              <a:gd name="connsiteY38" fmla="*/ 4750676 h 6642538"/>
              <a:gd name="connsiteX39" fmla="*/ 2165131 w 4151586"/>
              <a:gd name="connsiteY39" fmla="*/ 4698124 h 6642538"/>
              <a:gd name="connsiteX40" fmla="*/ 2301765 w 4151586"/>
              <a:gd name="connsiteY40" fmla="*/ 4929352 h 6642538"/>
              <a:gd name="connsiteX41" fmla="*/ 2270234 w 4151586"/>
              <a:gd name="connsiteY41" fmla="*/ 5465379 h 6642538"/>
              <a:gd name="connsiteX42" fmla="*/ 2396358 w 4151586"/>
              <a:gd name="connsiteY42" fmla="*/ 5864772 h 6642538"/>
              <a:gd name="connsiteX43" fmla="*/ 2417379 w 4151586"/>
              <a:gd name="connsiteY43" fmla="*/ 6201103 h 6642538"/>
              <a:gd name="connsiteX44" fmla="*/ 2459420 w 4151586"/>
              <a:gd name="connsiteY44" fmla="*/ 6526924 h 6642538"/>
              <a:gd name="connsiteX45" fmla="*/ 2869324 w 4151586"/>
              <a:gd name="connsiteY45" fmla="*/ 6642538 h 6642538"/>
              <a:gd name="connsiteX46" fmla="*/ 2900855 w 4151586"/>
              <a:gd name="connsiteY46" fmla="*/ 6264165 h 6642538"/>
              <a:gd name="connsiteX47" fmla="*/ 2911365 w 4151586"/>
              <a:gd name="connsiteY47" fmla="*/ 5822731 h 6642538"/>
              <a:gd name="connsiteX48" fmla="*/ 2816772 w 4151586"/>
              <a:gd name="connsiteY48" fmla="*/ 5559972 h 6642538"/>
              <a:gd name="connsiteX49" fmla="*/ 3026979 w 4151586"/>
              <a:gd name="connsiteY49" fmla="*/ 5318234 h 6642538"/>
              <a:gd name="connsiteX50" fmla="*/ 3058510 w 4151586"/>
              <a:gd name="connsiteY50" fmla="*/ 4897820 h 6642538"/>
              <a:gd name="connsiteX51" fmla="*/ 3111062 w 4151586"/>
              <a:gd name="connsiteY51" fmla="*/ 4666593 h 6642538"/>
              <a:gd name="connsiteX52" fmla="*/ 3342289 w 4151586"/>
              <a:gd name="connsiteY52" fmla="*/ 4855779 h 6642538"/>
              <a:gd name="connsiteX53" fmla="*/ 3205655 w 4151586"/>
              <a:gd name="connsiteY53" fmla="*/ 5402317 h 6642538"/>
              <a:gd name="connsiteX54" fmla="*/ 3100551 w 4151586"/>
              <a:gd name="connsiteY54" fmla="*/ 6011917 h 6642538"/>
              <a:gd name="connsiteX55" fmla="*/ 3090041 w 4151586"/>
              <a:gd name="connsiteY55" fmla="*/ 6264165 h 6642538"/>
              <a:gd name="connsiteX56" fmla="*/ 3226675 w 4151586"/>
              <a:gd name="connsiteY56" fmla="*/ 6411310 h 6642538"/>
              <a:gd name="connsiteX57" fmla="*/ 3668110 w 4151586"/>
              <a:gd name="connsiteY57" fmla="*/ 6495393 h 6642538"/>
              <a:gd name="connsiteX58" fmla="*/ 3888828 w 4151586"/>
              <a:gd name="connsiteY58" fmla="*/ 6274675 h 6642538"/>
              <a:gd name="connsiteX59" fmla="*/ 4046483 w 4151586"/>
              <a:gd name="connsiteY59" fmla="*/ 6085489 h 6642538"/>
              <a:gd name="connsiteX60" fmla="*/ 4151586 w 4151586"/>
              <a:gd name="connsiteY60" fmla="*/ 5307724 h 6642538"/>
              <a:gd name="connsiteX61" fmla="*/ 4088524 w 4151586"/>
              <a:gd name="connsiteY61" fmla="*/ 4624552 h 6642538"/>
              <a:gd name="connsiteX62" fmla="*/ 4078014 w 4151586"/>
              <a:gd name="connsiteY62" fmla="*/ 4309241 h 6642538"/>
              <a:gd name="connsiteX63" fmla="*/ 3804745 w 4151586"/>
              <a:gd name="connsiteY63" fmla="*/ 3993931 h 6642538"/>
              <a:gd name="connsiteX64" fmla="*/ 3594538 w 4151586"/>
              <a:gd name="connsiteY64" fmla="*/ 3174124 h 6642538"/>
              <a:gd name="connsiteX65" fmla="*/ 3415862 w 4151586"/>
              <a:gd name="connsiteY65" fmla="*/ 2680138 h 6642538"/>
              <a:gd name="connsiteX66" fmla="*/ 3226676 w 4151586"/>
              <a:gd name="connsiteY66" fmla="*/ 2427889 h 6642538"/>
              <a:gd name="connsiteX67" fmla="*/ 3048000 w 4151586"/>
              <a:gd name="connsiteY67" fmla="*/ 2060027 h 6642538"/>
              <a:gd name="connsiteX68" fmla="*/ 2900855 w 4151586"/>
              <a:gd name="connsiteY68" fmla="*/ 1818289 h 6642538"/>
              <a:gd name="connsiteX69" fmla="*/ 2963917 w 4151586"/>
              <a:gd name="connsiteY69" fmla="*/ 1418896 h 6642538"/>
              <a:gd name="connsiteX70" fmla="*/ 3026979 w 4151586"/>
              <a:gd name="connsiteY70" fmla="*/ 1324303 h 6642538"/>
              <a:gd name="connsiteX71" fmla="*/ 2995448 w 4151586"/>
              <a:gd name="connsiteY71" fmla="*/ 1671145 h 6642538"/>
              <a:gd name="connsiteX72" fmla="*/ 3153103 w 4151586"/>
              <a:gd name="connsiteY72" fmla="*/ 2133600 h 6642538"/>
              <a:gd name="connsiteX73" fmla="*/ 3699641 w 4151586"/>
              <a:gd name="connsiteY73" fmla="*/ 2154620 h 6642538"/>
              <a:gd name="connsiteX74" fmla="*/ 3804745 w 4151586"/>
              <a:gd name="connsiteY74" fmla="*/ 1965434 h 6642538"/>
              <a:gd name="connsiteX75" fmla="*/ 3573517 w 4151586"/>
              <a:gd name="connsiteY75" fmla="*/ 1734207 h 6642538"/>
              <a:gd name="connsiteX76" fmla="*/ 3794234 w 4151586"/>
              <a:gd name="connsiteY76" fmla="*/ 1355834 h 6642538"/>
              <a:gd name="connsiteX77" fmla="*/ 3731172 w 4151586"/>
              <a:gd name="connsiteY77" fmla="*/ 767255 h 6642538"/>
              <a:gd name="connsiteX78" fmla="*/ 3657600 w 4151586"/>
              <a:gd name="connsiteY78" fmla="*/ 651641 h 6642538"/>
              <a:gd name="connsiteX79" fmla="*/ 3205655 w 4151586"/>
              <a:gd name="connsiteY79" fmla="*/ 420414 h 6642538"/>
              <a:gd name="connsiteX80" fmla="*/ 2953407 w 4151586"/>
              <a:gd name="connsiteY80" fmla="*/ 367862 h 6642538"/>
              <a:gd name="connsiteX81" fmla="*/ 2722179 w 4151586"/>
              <a:gd name="connsiteY81" fmla="*/ 10510 h 6642538"/>
              <a:gd name="connsiteX82" fmla="*/ 2564524 w 4151586"/>
              <a:gd name="connsiteY82" fmla="*/ 0 h 6642538"/>
              <a:gd name="connsiteX83" fmla="*/ 2459420 w 4151586"/>
              <a:gd name="connsiteY83" fmla="*/ 430924 h 6642538"/>
              <a:gd name="connsiteX84" fmla="*/ 2259724 w 4151586"/>
              <a:gd name="connsiteY84" fmla="*/ 630620 h 6642538"/>
              <a:gd name="connsiteX85" fmla="*/ 1944414 w 4151586"/>
              <a:gd name="connsiteY85" fmla="*/ 672662 h 6642538"/>
              <a:gd name="connsiteX86" fmla="*/ 1713186 w 4151586"/>
              <a:gd name="connsiteY86" fmla="*/ 620110 h 6642538"/>
              <a:gd name="connsiteX87" fmla="*/ 1566041 w 4151586"/>
              <a:gd name="connsiteY87" fmla="*/ 336331 h 6642538"/>
              <a:gd name="connsiteX88" fmla="*/ 1345324 w 4151586"/>
              <a:gd name="connsiteY88" fmla="*/ 73572 h 6642538"/>
              <a:gd name="connsiteX89" fmla="*/ 1261241 w 4151586"/>
              <a:gd name="connsiteY89" fmla="*/ 136634 h 6642538"/>
              <a:gd name="connsiteX0" fmla="*/ 1261241 w 4151586"/>
              <a:gd name="connsiteY0" fmla="*/ 136634 h 6526924"/>
              <a:gd name="connsiteX1" fmla="*/ 1072055 w 4151586"/>
              <a:gd name="connsiteY1" fmla="*/ 525517 h 6526924"/>
              <a:gd name="connsiteX2" fmla="*/ 536027 w 4151586"/>
              <a:gd name="connsiteY2" fmla="*/ 672662 h 6526924"/>
              <a:gd name="connsiteX3" fmla="*/ 220717 w 4151586"/>
              <a:gd name="connsiteY3" fmla="*/ 956441 h 6526924"/>
              <a:gd name="connsiteX4" fmla="*/ 220717 w 4151586"/>
              <a:gd name="connsiteY4" fmla="*/ 1229710 h 6526924"/>
              <a:gd name="connsiteX5" fmla="*/ 430924 w 4151586"/>
              <a:gd name="connsiteY5" fmla="*/ 1629103 h 6526924"/>
              <a:gd name="connsiteX6" fmla="*/ 609600 w 4151586"/>
              <a:gd name="connsiteY6" fmla="*/ 1839310 h 6526924"/>
              <a:gd name="connsiteX7" fmla="*/ 504496 w 4151586"/>
              <a:gd name="connsiteY7" fmla="*/ 2049517 h 6526924"/>
              <a:gd name="connsiteX8" fmla="*/ 767255 w 4151586"/>
              <a:gd name="connsiteY8" fmla="*/ 2102069 h 6526924"/>
              <a:gd name="connsiteX9" fmla="*/ 956441 w 4151586"/>
              <a:gd name="connsiteY9" fmla="*/ 1807779 h 6526924"/>
              <a:gd name="connsiteX10" fmla="*/ 893379 w 4151586"/>
              <a:gd name="connsiteY10" fmla="*/ 1387365 h 6526924"/>
              <a:gd name="connsiteX11" fmla="*/ 809296 w 4151586"/>
              <a:gd name="connsiteY11" fmla="*/ 1187669 h 6526924"/>
              <a:gd name="connsiteX12" fmla="*/ 987972 w 4151586"/>
              <a:gd name="connsiteY12" fmla="*/ 1145627 h 6526924"/>
              <a:gd name="connsiteX13" fmla="*/ 1156138 w 4151586"/>
              <a:gd name="connsiteY13" fmla="*/ 1618593 h 6526924"/>
              <a:gd name="connsiteX14" fmla="*/ 1187669 w 4151586"/>
              <a:gd name="connsiteY14" fmla="*/ 2028496 h 6526924"/>
              <a:gd name="connsiteX15" fmla="*/ 1135117 w 4151586"/>
              <a:gd name="connsiteY15" fmla="*/ 2501462 h 6526924"/>
              <a:gd name="connsiteX16" fmla="*/ 599089 w 4151586"/>
              <a:gd name="connsiteY16" fmla="*/ 3699641 h 6526924"/>
              <a:gd name="connsiteX17" fmla="*/ 609600 w 4151586"/>
              <a:gd name="connsiteY17" fmla="*/ 3804745 h 6526924"/>
              <a:gd name="connsiteX18" fmla="*/ 620110 w 4151586"/>
              <a:gd name="connsiteY18" fmla="*/ 3878317 h 6526924"/>
              <a:gd name="connsiteX19" fmla="*/ 620110 w 4151586"/>
              <a:gd name="connsiteY19" fmla="*/ 4004441 h 6526924"/>
              <a:gd name="connsiteX20" fmla="*/ 399393 w 4151586"/>
              <a:gd name="connsiteY20" fmla="*/ 4162096 h 6526924"/>
              <a:gd name="connsiteX21" fmla="*/ 346841 w 4151586"/>
              <a:gd name="connsiteY21" fmla="*/ 4708634 h 6526924"/>
              <a:gd name="connsiteX22" fmla="*/ 136634 w 4151586"/>
              <a:gd name="connsiteY22" fmla="*/ 5276193 h 6526924"/>
              <a:gd name="connsiteX23" fmla="*/ 31531 w 4151586"/>
              <a:gd name="connsiteY23" fmla="*/ 5602014 h 6526924"/>
              <a:gd name="connsiteX24" fmla="*/ 0 w 4151586"/>
              <a:gd name="connsiteY24" fmla="*/ 5927834 h 6526924"/>
              <a:gd name="connsiteX25" fmla="*/ 52551 w 4151586"/>
              <a:gd name="connsiteY25" fmla="*/ 6096000 h 6526924"/>
              <a:gd name="connsiteX26" fmla="*/ 693683 w 4151586"/>
              <a:gd name="connsiteY26" fmla="*/ 6232634 h 6526924"/>
              <a:gd name="connsiteX27" fmla="*/ 840827 w 4151586"/>
              <a:gd name="connsiteY27" fmla="*/ 6085489 h 6526924"/>
              <a:gd name="connsiteX28" fmla="*/ 777765 w 4151586"/>
              <a:gd name="connsiteY28" fmla="*/ 5549462 h 6526924"/>
              <a:gd name="connsiteX29" fmla="*/ 903889 w 4151586"/>
              <a:gd name="connsiteY29" fmla="*/ 5255172 h 6526924"/>
              <a:gd name="connsiteX30" fmla="*/ 893379 w 4151586"/>
              <a:gd name="connsiteY30" fmla="*/ 4708634 h 6526924"/>
              <a:gd name="connsiteX31" fmla="*/ 1019503 w 4151586"/>
              <a:gd name="connsiteY31" fmla="*/ 4593020 h 6526924"/>
              <a:gd name="connsiteX32" fmla="*/ 1030014 w 4151586"/>
              <a:gd name="connsiteY32" fmla="*/ 5307724 h 6526924"/>
              <a:gd name="connsiteX33" fmla="*/ 1103586 w 4151586"/>
              <a:gd name="connsiteY33" fmla="*/ 5412827 h 6526924"/>
              <a:gd name="connsiteX34" fmla="*/ 1219200 w 4151586"/>
              <a:gd name="connsiteY34" fmla="*/ 5896303 h 6526924"/>
              <a:gd name="connsiteX35" fmla="*/ 1471448 w 4151586"/>
              <a:gd name="connsiteY35" fmla="*/ 5969876 h 6526924"/>
              <a:gd name="connsiteX36" fmla="*/ 1629103 w 4151586"/>
              <a:gd name="connsiteY36" fmla="*/ 5538952 h 6526924"/>
              <a:gd name="connsiteX37" fmla="*/ 1744717 w 4151586"/>
              <a:gd name="connsiteY37" fmla="*/ 5076496 h 6526924"/>
              <a:gd name="connsiteX38" fmla="*/ 1860331 w 4151586"/>
              <a:gd name="connsiteY38" fmla="*/ 4750676 h 6526924"/>
              <a:gd name="connsiteX39" fmla="*/ 2165131 w 4151586"/>
              <a:gd name="connsiteY39" fmla="*/ 4698124 h 6526924"/>
              <a:gd name="connsiteX40" fmla="*/ 2301765 w 4151586"/>
              <a:gd name="connsiteY40" fmla="*/ 4929352 h 6526924"/>
              <a:gd name="connsiteX41" fmla="*/ 2270234 w 4151586"/>
              <a:gd name="connsiteY41" fmla="*/ 5465379 h 6526924"/>
              <a:gd name="connsiteX42" fmla="*/ 2396358 w 4151586"/>
              <a:gd name="connsiteY42" fmla="*/ 5864772 h 6526924"/>
              <a:gd name="connsiteX43" fmla="*/ 2417379 w 4151586"/>
              <a:gd name="connsiteY43" fmla="*/ 6201103 h 6526924"/>
              <a:gd name="connsiteX44" fmla="*/ 2459420 w 4151586"/>
              <a:gd name="connsiteY44" fmla="*/ 6526924 h 6526924"/>
              <a:gd name="connsiteX45" fmla="*/ 2806262 w 4151586"/>
              <a:gd name="connsiteY45" fmla="*/ 6369269 h 6526924"/>
              <a:gd name="connsiteX46" fmla="*/ 2900855 w 4151586"/>
              <a:gd name="connsiteY46" fmla="*/ 6264165 h 6526924"/>
              <a:gd name="connsiteX47" fmla="*/ 2911365 w 4151586"/>
              <a:gd name="connsiteY47" fmla="*/ 5822731 h 6526924"/>
              <a:gd name="connsiteX48" fmla="*/ 2816772 w 4151586"/>
              <a:gd name="connsiteY48" fmla="*/ 5559972 h 6526924"/>
              <a:gd name="connsiteX49" fmla="*/ 3026979 w 4151586"/>
              <a:gd name="connsiteY49" fmla="*/ 5318234 h 6526924"/>
              <a:gd name="connsiteX50" fmla="*/ 3058510 w 4151586"/>
              <a:gd name="connsiteY50" fmla="*/ 4897820 h 6526924"/>
              <a:gd name="connsiteX51" fmla="*/ 3111062 w 4151586"/>
              <a:gd name="connsiteY51" fmla="*/ 4666593 h 6526924"/>
              <a:gd name="connsiteX52" fmla="*/ 3342289 w 4151586"/>
              <a:gd name="connsiteY52" fmla="*/ 4855779 h 6526924"/>
              <a:gd name="connsiteX53" fmla="*/ 3205655 w 4151586"/>
              <a:gd name="connsiteY53" fmla="*/ 5402317 h 6526924"/>
              <a:gd name="connsiteX54" fmla="*/ 3100551 w 4151586"/>
              <a:gd name="connsiteY54" fmla="*/ 6011917 h 6526924"/>
              <a:gd name="connsiteX55" fmla="*/ 3090041 w 4151586"/>
              <a:gd name="connsiteY55" fmla="*/ 6264165 h 6526924"/>
              <a:gd name="connsiteX56" fmla="*/ 3226675 w 4151586"/>
              <a:gd name="connsiteY56" fmla="*/ 6411310 h 6526924"/>
              <a:gd name="connsiteX57" fmla="*/ 3668110 w 4151586"/>
              <a:gd name="connsiteY57" fmla="*/ 6495393 h 6526924"/>
              <a:gd name="connsiteX58" fmla="*/ 3888828 w 4151586"/>
              <a:gd name="connsiteY58" fmla="*/ 6274675 h 6526924"/>
              <a:gd name="connsiteX59" fmla="*/ 4046483 w 4151586"/>
              <a:gd name="connsiteY59" fmla="*/ 6085489 h 6526924"/>
              <a:gd name="connsiteX60" fmla="*/ 4151586 w 4151586"/>
              <a:gd name="connsiteY60" fmla="*/ 5307724 h 6526924"/>
              <a:gd name="connsiteX61" fmla="*/ 4088524 w 4151586"/>
              <a:gd name="connsiteY61" fmla="*/ 4624552 h 6526924"/>
              <a:gd name="connsiteX62" fmla="*/ 4078014 w 4151586"/>
              <a:gd name="connsiteY62" fmla="*/ 4309241 h 6526924"/>
              <a:gd name="connsiteX63" fmla="*/ 3804745 w 4151586"/>
              <a:gd name="connsiteY63" fmla="*/ 3993931 h 6526924"/>
              <a:gd name="connsiteX64" fmla="*/ 3594538 w 4151586"/>
              <a:gd name="connsiteY64" fmla="*/ 3174124 h 6526924"/>
              <a:gd name="connsiteX65" fmla="*/ 3415862 w 4151586"/>
              <a:gd name="connsiteY65" fmla="*/ 2680138 h 6526924"/>
              <a:gd name="connsiteX66" fmla="*/ 3226676 w 4151586"/>
              <a:gd name="connsiteY66" fmla="*/ 2427889 h 6526924"/>
              <a:gd name="connsiteX67" fmla="*/ 3048000 w 4151586"/>
              <a:gd name="connsiteY67" fmla="*/ 2060027 h 6526924"/>
              <a:gd name="connsiteX68" fmla="*/ 2900855 w 4151586"/>
              <a:gd name="connsiteY68" fmla="*/ 1818289 h 6526924"/>
              <a:gd name="connsiteX69" fmla="*/ 2963917 w 4151586"/>
              <a:gd name="connsiteY69" fmla="*/ 1418896 h 6526924"/>
              <a:gd name="connsiteX70" fmla="*/ 3026979 w 4151586"/>
              <a:gd name="connsiteY70" fmla="*/ 1324303 h 6526924"/>
              <a:gd name="connsiteX71" fmla="*/ 2995448 w 4151586"/>
              <a:gd name="connsiteY71" fmla="*/ 1671145 h 6526924"/>
              <a:gd name="connsiteX72" fmla="*/ 3153103 w 4151586"/>
              <a:gd name="connsiteY72" fmla="*/ 2133600 h 6526924"/>
              <a:gd name="connsiteX73" fmla="*/ 3699641 w 4151586"/>
              <a:gd name="connsiteY73" fmla="*/ 2154620 h 6526924"/>
              <a:gd name="connsiteX74" fmla="*/ 3804745 w 4151586"/>
              <a:gd name="connsiteY74" fmla="*/ 1965434 h 6526924"/>
              <a:gd name="connsiteX75" fmla="*/ 3573517 w 4151586"/>
              <a:gd name="connsiteY75" fmla="*/ 1734207 h 6526924"/>
              <a:gd name="connsiteX76" fmla="*/ 3794234 w 4151586"/>
              <a:gd name="connsiteY76" fmla="*/ 1355834 h 6526924"/>
              <a:gd name="connsiteX77" fmla="*/ 3731172 w 4151586"/>
              <a:gd name="connsiteY77" fmla="*/ 767255 h 6526924"/>
              <a:gd name="connsiteX78" fmla="*/ 3657600 w 4151586"/>
              <a:gd name="connsiteY78" fmla="*/ 651641 h 6526924"/>
              <a:gd name="connsiteX79" fmla="*/ 3205655 w 4151586"/>
              <a:gd name="connsiteY79" fmla="*/ 420414 h 6526924"/>
              <a:gd name="connsiteX80" fmla="*/ 2953407 w 4151586"/>
              <a:gd name="connsiteY80" fmla="*/ 367862 h 6526924"/>
              <a:gd name="connsiteX81" fmla="*/ 2722179 w 4151586"/>
              <a:gd name="connsiteY81" fmla="*/ 10510 h 6526924"/>
              <a:gd name="connsiteX82" fmla="*/ 2564524 w 4151586"/>
              <a:gd name="connsiteY82" fmla="*/ 0 h 6526924"/>
              <a:gd name="connsiteX83" fmla="*/ 2459420 w 4151586"/>
              <a:gd name="connsiteY83" fmla="*/ 430924 h 6526924"/>
              <a:gd name="connsiteX84" fmla="*/ 2259724 w 4151586"/>
              <a:gd name="connsiteY84" fmla="*/ 630620 h 6526924"/>
              <a:gd name="connsiteX85" fmla="*/ 1944414 w 4151586"/>
              <a:gd name="connsiteY85" fmla="*/ 672662 h 6526924"/>
              <a:gd name="connsiteX86" fmla="*/ 1713186 w 4151586"/>
              <a:gd name="connsiteY86" fmla="*/ 620110 h 6526924"/>
              <a:gd name="connsiteX87" fmla="*/ 1566041 w 4151586"/>
              <a:gd name="connsiteY87" fmla="*/ 336331 h 6526924"/>
              <a:gd name="connsiteX88" fmla="*/ 1345324 w 4151586"/>
              <a:gd name="connsiteY88" fmla="*/ 73572 h 6526924"/>
              <a:gd name="connsiteX89" fmla="*/ 1261241 w 4151586"/>
              <a:gd name="connsiteY89" fmla="*/ 136634 h 6526924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44717 w 4151586"/>
              <a:gd name="connsiteY37" fmla="*/ 5076496 h 6495393"/>
              <a:gd name="connsiteX38" fmla="*/ 1860331 w 4151586"/>
              <a:gd name="connsiteY38" fmla="*/ 4750676 h 6495393"/>
              <a:gd name="connsiteX39" fmla="*/ 2165131 w 4151586"/>
              <a:gd name="connsiteY39" fmla="*/ 4698124 h 6495393"/>
              <a:gd name="connsiteX40" fmla="*/ 2301765 w 4151586"/>
              <a:gd name="connsiteY40" fmla="*/ 4929352 h 6495393"/>
              <a:gd name="connsiteX41" fmla="*/ 2270234 w 4151586"/>
              <a:gd name="connsiteY41" fmla="*/ 5465379 h 6495393"/>
              <a:gd name="connsiteX42" fmla="*/ 2396358 w 4151586"/>
              <a:gd name="connsiteY42" fmla="*/ 5864772 h 6495393"/>
              <a:gd name="connsiteX43" fmla="*/ 2417379 w 4151586"/>
              <a:gd name="connsiteY43" fmla="*/ 6201103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44414 w 4151586"/>
              <a:gd name="connsiteY85" fmla="*/ 672662 h 6495393"/>
              <a:gd name="connsiteX86" fmla="*/ 1713186 w 4151586"/>
              <a:gd name="connsiteY86" fmla="*/ 620110 h 6495393"/>
              <a:gd name="connsiteX87" fmla="*/ 1566041 w 4151586"/>
              <a:gd name="connsiteY87" fmla="*/ 336331 h 6495393"/>
              <a:gd name="connsiteX88" fmla="*/ 1345324 w 4151586"/>
              <a:gd name="connsiteY88" fmla="*/ 73572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44717 w 4151586"/>
              <a:gd name="connsiteY37" fmla="*/ 5076496 h 6495393"/>
              <a:gd name="connsiteX38" fmla="*/ 1860331 w 4151586"/>
              <a:gd name="connsiteY38" fmla="*/ 4750676 h 6495393"/>
              <a:gd name="connsiteX39" fmla="*/ 2165131 w 4151586"/>
              <a:gd name="connsiteY39" fmla="*/ 4698124 h 6495393"/>
              <a:gd name="connsiteX40" fmla="*/ 2301765 w 4151586"/>
              <a:gd name="connsiteY40" fmla="*/ 4929352 h 6495393"/>
              <a:gd name="connsiteX41" fmla="*/ 2270234 w 4151586"/>
              <a:gd name="connsiteY41" fmla="*/ 5465379 h 6495393"/>
              <a:gd name="connsiteX42" fmla="*/ 2396358 w 4151586"/>
              <a:gd name="connsiteY42" fmla="*/ 5864772 h 6495393"/>
              <a:gd name="connsiteX43" fmla="*/ 2417379 w 4151586"/>
              <a:gd name="connsiteY43" fmla="*/ 6201103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44414 w 4151586"/>
              <a:gd name="connsiteY85" fmla="*/ 672662 h 6495393"/>
              <a:gd name="connsiteX86" fmla="*/ 1713186 w 4151586"/>
              <a:gd name="connsiteY86" fmla="*/ 620110 h 6495393"/>
              <a:gd name="connsiteX87" fmla="*/ 1566041 w 4151586"/>
              <a:gd name="connsiteY87" fmla="*/ 336331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44717 w 4151586"/>
              <a:gd name="connsiteY37" fmla="*/ 5076496 h 6495393"/>
              <a:gd name="connsiteX38" fmla="*/ 1860331 w 4151586"/>
              <a:gd name="connsiteY38" fmla="*/ 4750676 h 6495393"/>
              <a:gd name="connsiteX39" fmla="*/ 2165131 w 4151586"/>
              <a:gd name="connsiteY39" fmla="*/ 4698124 h 6495393"/>
              <a:gd name="connsiteX40" fmla="*/ 2301765 w 4151586"/>
              <a:gd name="connsiteY40" fmla="*/ 4929352 h 6495393"/>
              <a:gd name="connsiteX41" fmla="*/ 2270234 w 4151586"/>
              <a:gd name="connsiteY41" fmla="*/ 5465379 h 6495393"/>
              <a:gd name="connsiteX42" fmla="*/ 2396358 w 4151586"/>
              <a:gd name="connsiteY42" fmla="*/ 5864772 h 6495393"/>
              <a:gd name="connsiteX43" fmla="*/ 2417379 w 4151586"/>
              <a:gd name="connsiteY43" fmla="*/ 6201103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44414 w 4151586"/>
              <a:gd name="connsiteY85" fmla="*/ 672662 h 6495393"/>
              <a:gd name="connsiteX86" fmla="*/ 1713186 w 4151586"/>
              <a:gd name="connsiteY86" fmla="*/ 620110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44717 w 4151586"/>
              <a:gd name="connsiteY37" fmla="*/ 5076496 h 6495393"/>
              <a:gd name="connsiteX38" fmla="*/ 1860331 w 4151586"/>
              <a:gd name="connsiteY38" fmla="*/ 4750676 h 6495393"/>
              <a:gd name="connsiteX39" fmla="*/ 2165131 w 4151586"/>
              <a:gd name="connsiteY39" fmla="*/ 4698124 h 6495393"/>
              <a:gd name="connsiteX40" fmla="*/ 2301765 w 4151586"/>
              <a:gd name="connsiteY40" fmla="*/ 4929352 h 6495393"/>
              <a:gd name="connsiteX41" fmla="*/ 2270234 w 4151586"/>
              <a:gd name="connsiteY41" fmla="*/ 5465379 h 6495393"/>
              <a:gd name="connsiteX42" fmla="*/ 2396358 w 4151586"/>
              <a:gd name="connsiteY42" fmla="*/ 5864772 h 6495393"/>
              <a:gd name="connsiteX43" fmla="*/ 2417379 w 4151586"/>
              <a:gd name="connsiteY43" fmla="*/ 6201103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44414 w 4151586"/>
              <a:gd name="connsiteY85" fmla="*/ 672662 h 6495393"/>
              <a:gd name="connsiteX86" fmla="*/ 1734207 w 4151586"/>
              <a:gd name="connsiteY86" fmla="*/ 756744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44717 w 4151586"/>
              <a:gd name="connsiteY37" fmla="*/ 5076496 h 6495393"/>
              <a:gd name="connsiteX38" fmla="*/ 1860331 w 4151586"/>
              <a:gd name="connsiteY38" fmla="*/ 4750676 h 6495393"/>
              <a:gd name="connsiteX39" fmla="*/ 2165131 w 4151586"/>
              <a:gd name="connsiteY39" fmla="*/ 4698124 h 6495393"/>
              <a:gd name="connsiteX40" fmla="*/ 2301765 w 4151586"/>
              <a:gd name="connsiteY40" fmla="*/ 4929352 h 6495393"/>
              <a:gd name="connsiteX41" fmla="*/ 2270234 w 4151586"/>
              <a:gd name="connsiteY41" fmla="*/ 5465379 h 6495393"/>
              <a:gd name="connsiteX42" fmla="*/ 2396358 w 4151586"/>
              <a:gd name="connsiteY42" fmla="*/ 5864772 h 6495393"/>
              <a:gd name="connsiteX43" fmla="*/ 2417379 w 4151586"/>
              <a:gd name="connsiteY43" fmla="*/ 6201103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65435 w 4151586"/>
              <a:gd name="connsiteY85" fmla="*/ 725214 h 6495393"/>
              <a:gd name="connsiteX86" fmla="*/ 1734207 w 4151586"/>
              <a:gd name="connsiteY86" fmla="*/ 756744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34206 w 4151586"/>
              <a:gd name="connsiteY37" fmla="*/ 4813737 h 6495393"/>
              <a:gd name="connsiteX38" fmla="*/ 1860331 w 4151586"/>
              <a:gd name="connsiteY38" fmla="*/ 4750676 h 6495393"/>
              <a:gd name="connsiteX39" fmla="*/ 2165131 w 4151586"/>
              <a:gd name="connsiteY39" fmla="*/ 4698124 h 6495393"/>
              <a:gd name="connsiteX40" fmla="*/ 2301765 w 4151586"/>
              <a:gd name="connsiteY40" fmla="*/ 4929352 h 6495393"/>
              <a:gd name="connsiteX41" fmla="*/ 2270234 w 4151586"/>
              <a:gd name="connsiteY41" fmla="*/ 5465379 h 6495393"/>
              <a:gd name="connsiteX42" fmla="*/ 2396358 w 4151586"/>
              <a:gd name="connsiteY42" fmla="*/ 5864772 h 6495393"/>
              <a:gd name="connsiteX43" fmla="*/ 2417379 w 4151586"/>
              <a:gd name="connsiteY43" fmla="*/ 6201103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65435 w 4151586"/>
              <a:gd name="connsiteY85" fmla="*/ 725214 h 6495393"/>
              <a:gd name="connsiteX86" fmla="*/ 1734207 w 4151586"/>
              <a:gd name="connsiteY86" fmla="*/ 756744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34206 w 4151586"/>
              <a:gd name="connsiteY37" fmla="*/ 4813737 h 6495393"/>
              <a:gd name="connsiteX38" fmla="*/ 1828800 w 4151586"/>
              <a:gd name="connsiteY38" fmla="*/ 4487918 h 6495393"/>
              <a:gd name="connsiteX39" fmla="*/ 2165131 w 4151586"/>
              <a:gd name="connsiteY39" fmla="*/ 4698124 h 6495393"/>
              <a:gd name="connsiteX40" fmla="*/ 2301765 w 4151586"/>
              <a:gd name="connsiteY40" fmla="*/ 4929352 h 6495393"/>
              <a:gd name="connsiteX41" fmla="*/ 2270234 w 4151586"/>
              <a:gd name="connsiteY41" fmla="*/ 5465379 h 6495393"/>
              <a:gd name="connsiteX42" fmla="*/ 2396358 w 4151586"/>
              <a:gd name="connsiteY42" fmla="*/ 5864772 h 6495393"/>
              <a:gd name="connsiteX43" fmla="*/ 2417379 w 4151586"/>
              <a:gd name="connsiteY43" fmla="*/ 6201103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65435 w 4151586"/>
              <a:gd name="connsiteY85" fmla="*/ 725214 h 6495393"/>
              <a:gd name="connsiteX86" fmla="*/ 1734207 w 4151586"/>
              <a:gd name="connsiteY86" fmla="*/ 756744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34206 w 4151586"/>
              <a:gd name="connsiteY37" fmla="*/ 4813737 h 6495393"/>
              <a:gd name="connsiteX38" fmla="*/ 1828800 w 4151586"/>
              <a:gd name="connsiteY38" fmla="*/ 4487918 h 6495393"/>
              <a:gd name="connsiteX39" fmla="*/ 2207173 w 4151586"/>
              <a:gd name="connsiteY39" fmla="*/ 4540468 h 6495393"/>
              <a:gd name="connsiteX40" fmla="*/ 2301765 w 4151586"/>
              <a:gd name="connsiteY40" fmla="*/ 4929352 h 6495393"/>
              <a:gd name="connsiteX41" fmla="*/ 2270234 w 4151586"/>
              <a:gd name="connsiteY41" fmla="*/ 5465379 h 6495393"/>
              <a:gd name="connsiteX42" fmla="*/ 2396358 w 4151586"/>
              <a:gd name="connsiteY42" fmla="*/ 5864772 h 6495393"/>
              <a:gd name="connsiteX43" fmla="*/ 2417379 w 4151586"/>
              <a:gd name="connsiteY43" fmla="*/ 6201103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65435 w 4151586"/>
              <a:gd name="connsiteY85" fmla="*/ 725214 h 6495393"/>
              <a:gd name="connsiteX86" fmla="*/ 1734207 w 4151586"/>
              <a:gd name="connsiteY86" fmla="*/ 756744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34206 w 4151586"/>
              <a:gd name="connsiteY37" fmla="*/ 4813737 h 6495393"/>
              <a:gd name="connsiteX38" fmla="*/ 1828800 w 4151586"/>
              <a:gd name="connsiteY38" fmla="*/ 4487918 h 6495393"/>
              <a:gd name="connsiteX39" fmla="*/ 2207173 w 4151586"/>
              <a:gd name="connsiteY39" fmla="*/ 4540468 h 6495393"/>
              <a:gd name="connsiteX40" fmla="*/ 2354317 w 4151586"/>
              <a:gd name="connsiteY40" fmla="*/ 4845270 h 6495393"/>
              <a:gd name="connsiteX41" fmla="*/ 2270234 w 4151586"/>
              <a:gd name="connsiteY41" fmla="*/ 5465379 h 6495393"/>
              <a:gd name="connsiteX42" fmla="*/ 2396358 w 4151586"/>
              <a:gd name="connsiteY42" fmla="*/ 5864772 h 6495393"/>
              <a:gd name="connsiteX43" fmla="*/ 2417379 w 4151586"/>
              <a:gd name="connsiteY43" fmla="*/ 6201103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65435 w 4151586"/>
              <a:gd name="connsiteY85" fmla="*/ 725214 h 6495393"/>
              <a:gd name="connsiteX86" fmla="*/ 1734207 w 4151586"/>
              <a:gd name="connsiteY86" fmla="*/ 756744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34206 w 4151586"/>
              <a:gd name="connsiteY37" fmla="*/ 4813737 h 6495393"/>
              <a:gd name="connsiteX38" fmla="*/ 1828800 w 4151586"/>
              <a:gd name="connsiteY38" fmla="*/ 4487918 h 6495393"/>
              <a:gd name="connsiteX39" fmla="*/ 2207173 w 4151586"/>
              <a:gd name="connsiteY39" fmla="*/ 4540468 h 6495393"/>
              <a:gd name="connsiteX40" fmla="*/ 2354317 w 4151586"/>
              <a:gd name="connsiteY40" fmla="*/ 4845270 h 6495393"/>
              <a:gd name="connsiteX41" fmla="*/ 2364827 w 4151586"/>
              <a:gd name="connsiteY41" fmla="*/ 5433848 h 6495393"/>
              <a:gd name="connsiteX42" fmla="*/ 2396358 w 4151586"/>
              <a:gd name="connsiteY42" fmla="*/ 5864772 h 6495393"/>
              <a:gd name="connsiteX43" fmla="*/ 2417379 w 4151586"/>
              <a:gd name="connsiteY43" fmla="*/ 6201103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65435 w 4151586"/>
              <a:gd name="connsiteY85" fmla="*/ 725214 h 6495393"/>
              <a:gd name="connsiteX86" fmla="*/ 1734207 w 4151586"/>
              <a:gd name="connsiteY86" fmla="*/ 756744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34206 w 4151586"/>
              <a:gd name="connsiteY37" fmla="*/ 4813737 h 6495393"/>
              <a:gd name="connsiteX38" fmla="*/ 1828800 w 4151586"/>
              <a:gd name="connsiteY38" fmla="*/ 4487918 h 6495393"/>
              <a:gd name="connsiteX39" fmla="*/ 2207173 w 4151586"/>
              <a:gd name="connsiteY39" fmla="*/ 4540468 h 6495393"/>
              <a:gd name="connsiteX40" fmla="*/ 2354317 w 4151586"/>
              <a:gd name="connsiteY40" fmla="*/ 4845270 h 6495393"/>
              <a:gd name="connsiteX41" fmla="*/ 2364827 w 4151586"/>
              <a:gd name="connsiteY41" fmla="*/ 5433848 h 6495393"/>
              <a:gd name="connsiteX42" fmla="*/ 2396358 w 4151586"/>
              <a:gd name="connsiteY42" fmla="*/ 5864772 h 6495393"/>
              <a:gd name="connsiteX43" fmla="*/ 2490952 w 4151586"/>
              <a:gd name="connsiteY43" fmla="*/ 6095999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65435 w 4151586"/>
              <a:gd name="connsiteY85" fmla="*/ 725214 h 6495393"/>
              <a:gd name="connsiteX86" fmla="*/ 1734207 w 4151586"/>
              <a:gd name="connsiteY86" fmla="*/ 756744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34206 w 4151586"/>
              <a:gd name="connsiteY37" fmla="*/ 4813737 h 6495393"/>
              <a:gd name="connsiteX38" fmla="*/ 1828800 w 4151586"/>
              <a:gd name="connsiteY38" fmla="*/ 4487918 h 6495393"/>
              <a:gd name="connsiteX39" fmla="*/ 2207173 w 4151586"/>
              <a:gd name="connsiteY39" fmla="*/ 4540468 h 6495393"/>
              <a:gd name="connsiteX40" fmla="*/ 2354317 w 4151586"/>
              <a:gd name="connsiteY40" fmla="*/ 4845270 h 6495393"/>
              <a:gd name="connsiteX41" fmla="*/ 2364827 w 4151586"/>
              <a:gd name="connsiteY41" fmla="*/ 5433848 h 6495393"/>
              <a:gd name="connsiteX42" fmla="*/ 2396358 w 4151586"/>
              <a:gd name="connsiteY42" fmla="*/ 5864772 h 6495393"/>
              <a:gd name="connsiteX43" fmla="*/ 2490952 w 4151586"/>
              <a:gd name="connsiteY43" fmla="*/ 6095999 h 6495393"/>
              <a:gd name="connsiteX44" fmla="*/ 2627586 w 4151586"/>
              <a:gd name="connsiteY44" fmla="*/ 6222124 h 6495393"/>
              <a:gd name="connsiteX45" fmla="*/ 2795752 w 4151586"/>
              <a:gd name="connsiteY45" fmla="*/ 6243145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65435 w 4151586"/>
              <a:gd name="connsiteY85" fmla="*/ 725214 h 6495393"/>
              <a:gd name="connsiteX86" fmla="*/ 1734207 w 4151586"/>
              <a:gd name="connsiteY86" fmla="*/ 756744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34206 w 4151586"/>
              <a:gd name="connsiteY37" fmla="*/ 4813737 h 6495393"/>
              <a:gd name="connsiteX38" fmla="*/ 1828800 w 4151586"/>
              <a:gd name="connsiteY38" fmla="*/ 4487918 h 6495393"/>
              <a:gd name="connsiteX39" fmla="*/ 2207173 w 4151586"/>
              <a:gd name="connsiteY39" fmla="*/ 4540468 h 6495393"/>
              <a:gd name="connsiteX40" fmla="*/ 2354317 w 4151586"/>
              <a:gd name="connsiteY40" fmla="*/ 4845270 h 6495393"/>
              <a:gd name="connsiteX41" fmla="*/ 2364827 w 4151586"/>
              <a:gd name="connsiteY41" fmla="*/ 5433848 h 6495393"/>
              <a:gd name="connsiteX42" fmla="*/ 2396358 w 4151586"/>
              <a:gd name="connsiteY42" fmla="*/ 5864772 h 6495393"/>
              <a:gd name="connsiteX43" fmla="*/ 2490952 w 4151586"/>
              <a:gd name="connsiteY43" fmla="*/ 6095999 h 6495393"/>
              <a:gd name="connsiteX44" fmla="*/ 2627586 w 4151586"/>
              <a:gd name="connsiteY44" fmla="*/ 6222124 h 6495393"/>
              <a:gd name="connsiteX45" fmla="*/ 2795752 w 4151586"/>
              <a:gd name="connsiteY45" fmla="*/ 6243145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68717 w 4151586"/>
              <a:gd name="connsiteY56" fmla="*/ 6306207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65435 w 4151586"/>
              <a:gd name="connsiteY85" fmla="*/ 725214 h 6495393"/>
              <a:gd name="connsiteX86" fmla="*/ 1734207 w 4151586"/>
              <a:gd name="connsiteY86" fmla="*/ 756744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358758"/>
              <a:gd name="connsiteX1" fmla="*/ 1072055 w 4151586"/>
              <a:gd name="connsiteY1" fmla="*/ 525517 h 6358758"/>
              <a:gd name="connsiteX2" fmla="*/ 536027 w 4151586"/>
              <a:gd name="connsiteY2" fmla="*/ 672662 h 6358758"/>
              <a:gd name="connsiteX3" fmla="*/ 220717 w 4151586"/>
              <a:gd name="connsiteY3" fmla="*/ 956441 h 6358758"/>
              <a:gd name="connsiteX4" fmla="*/ 220717 w 4151586"/>
              <a:gd name="connsiteY4" fmla="*/ 1229710 h 6358758"/>
              <a:gd name="connsiteX5" fmla="*/ 430924 w 4151586"/>
              <a:gd name="connsiteY5" fmla="*/ 1629103 h 6358758"/>
              <a:gd name="connsiteX6" fmla="*/ 609600 w 4151586"/>
              <a:gd name="connsiteY6" fmla="*/ 1839310 h 6358758"/>
              <a:gd name="connsiteX7" fmla="*/ 504496 w 4151586"/>
              <a:gd name="connsiteY7" fmla="*/ 2049517 h 6358758"/>
              <a:gd name="connsiteX8" fmla="*/ 767255 w 4151586"/>
              <a:gd name="connsiteY8" fmla="*/ 2102069 h 6358758"/>
              <a:gd name="connsiteX9" fmla="*/ 956441 w 4151586"/>
              <a:gd name="connsiteY9" fmla="*/ 1807779 h 6358758"/>
              <a:gd name="connsiteX10" fmla="*/ 893379 w 4151586"/>
              <a:gd name="connsiteY10" fmla="*/ 1387365 h 6358758"/>
              <a:gd name="connsiteX11" fmla="*/ 809296 w 4151586"/>
              <a:gd name="connsiteY11" fmla="*/ 1187669 h 6358758"/>
              <a:gd name="connsiteX12" fmla="*/ 987972 w 4151586"/>
              <a:gd name="connsiteY12" fmla="*/ 1145627 h 6358758"/>
              <a:gd name="connsiteX13" fmla="*/ 1156138 w 4151586"/>
              <a:gd name="connsiteY13" fmla="*/ 1618593 h 6358758"/>
              <a:gd name="connsiteX14" fmla="*/ 1187669 w 4151586"/>
              <a:gd name="connsiteY14" fmla="*/ 2028496 h 6358758"/>
              <a:gd name="connsiteX15" fmla="*/ 1135117 w 4151586"/>
              <a:gd name="connsiteY15" fmla="*/ 2501462 h 6358758"/>
              <a:gd name="connsiteX16" fmla="*/ 599089 w 4151586"/>
              <a:gd name="connsiteY16" fmla="*/ 3699641 h 6358758"/>
              <a:gd name="connsiteX17" fmla="*/ 609600 w 4151586"/>
              <a:gd name="connsiteY17" fmla="*/ 3804745 h 6358758"/>
              <a:gd name="connsiteX18" fmla="*/ 620110 w 4151586"/>
              <a:gd name="connsiteY18" fmla="*/ 3878317 h 6358758"/>
              <a:gd name="connsiteX19" fmla="*/ 620110 w 4151586"/>
              <a:gd name="connsiteY19" fmla="*/ 4004441 h 6358758"/>
              <a:gd name="connsiteX20" fmla="*/ 399393 w 4151586"/>
              <a:gd name="connsiteY20" fmla="*/ 4162096 h 6358758"/>
              <a:gd name="connsiteX21" fmla="*/ 346841 w 4151586"/>
              <a:gd name="connsiteY21" fmla="*/ 4708634 h 6358758"/>
              <a:gd name="connsiteX22" fmla="*/ 136634 w 4151586"/>
              <a:gd name="connsiteY22" fmla="*/ 5276193 h 6358758"/>
              <a:gd name="connsiteX23" fmla="*/ 31531 w 4151586"/>
              <a:gd name="connsiteY23" fmla="*/ 5602014 h 6358758"/>
              <a:gd name="connsiteX24" fmla="*/ 0 w 4151586"/>
              <a:gd name="connsiteY24" fmla="*/ 5927834 h 6358758"/>
              <a:gd name="connsiteX25" fmla="*/ 52551 w 4151586"/>
              <a:gd name="connsiteY25" fmla="*/ 6096000 h 6358758"/>
              <a:gd name="connsiteX26" fmla="*/ 693683 w 4151586"/>
              <a:gd name="connsiteY26" fmla="*/ 6232634 h 6358758"/>
              <a:gd name="connsiteX27" fmla="*/ 840827 w 4151586"/>
              <a:gd name="connsiteY27" fmla="*/ 6085489 h 6358758"/>
              <a:gd name="connsiteX28" fmla="*/ 777765 w 4151586"/>
              <a:gd name="connsiteY28" fmla="*/ 5549462 h 6358758"/>
              <a:gd name="connsiteX29" fmla="*/ 903889 w 4151586"/>
              <a:gd name="connsiteY29" fmla="*/ 5255172 h 6358758"/>
              <a:gd name="connsiteX30" fmla="*/ 893379 w 4151586"/>
              <a:gd name="connsiteY30" fmla="*/ 4708634 h 6358758"/>
              <a:gd name="connsiteX31" fmla="*/ 1019503 w 4151586"/>
              <a:gd name="connsiteY31" fmla="*/ 4593020 h 6358758"/>
              <a:gd name="connsiteX32" fmla="*/ 1030014 w 4151586"/>
              <a:gd name="connsiteY32" fmla="*/ 5307724 h 6358758"/>
              <a:gd name="connsiteX33" fmla="*/ 1103586 w 4151586"/>
              <a:gd name="connsiteY33" fmla="*/ 5412827 h 6358758"/>
              <a:gd name="connsiteX34" fmla="*/ 1219200 w 4151586"/>
              <a:gd name="connsiteY34" fmla="*/ 5896303 h 6358758"/>
              <a:gd name="connsiteX35" fmla="*/ 1471448 w 4151586"/>
              <a:gd name="connsiteY35" fmla="*/ 5969876 h 6358758"/>
              <a:gd name="connsiteX36" fmla="*/ 1629103 w 4151586"/>
              <a:gd name="connsiteY36" fmla="*/ 5538952 h 6358758"/>
              <a:gd name="connsiteX37" fmla="*/ 1734206 w 4151586"/>
              <a:gd name="connsiteY37" fmla="*/ 4813737 h 6358758"/>
              <a:gd name="connsiteX38" fmla="*/ 1828800 w 4151586"/>
              <a:gd name="connsiteY38" fmla="*/ 4487918 h 6358758"/>
              <a:gd name="connsiteX39" fmla="*/ 2207173 w 4151586"/>
              <a:gd name="connsiteY39" fmla="*/ 4540468 h 6358758"/>
              <a:gd name="connsiteX40" fmla="*/ 2354317 w 4151586"/>
              <a:gd name="connsiteY40" fmla="*/ 4845270 h 6358758"/>
              <a:gd name="connsiteX41" fmla="*/ 2364827 w 4151586"/>
              <a:gd name="connsiteY41" fmla="*/ 5433848 h 6358758"/>
              <a:gd name="connsiteX42" fmla="*/ 2396358 w 4151586"/>
              <a:gd name="connsiteY42" fmla="*/ 5864772 h 6358758"/>
              <a:gd name="connsiteX43" fmla="*/ 2490952 w 4151586"/>
              <a:gd name="connsiteY43" fmla="*/ 6095999 h 6358758"/>
              <a:gd name="connsiteX44" fmla="*/ 2627586 w 4151586"/>
              <a:gd name="connsiteY44" fmla="*/ 6222124 h 6358758"/>
              <a:gd name="connsiteX45" fmla="*/ 2795752 w 4151586"/>
              <a:gd name="connsiteY45" fmla="*/ 6243145 h 6358758"/>
              <a:gd name="connsiteX46" fmla="*/ 2900855 w 4151586"/>
              <a:gd name="connsiteY46" fmla="*/ 6264165 h 6358758"/>
              <a:gd name="connsiteX47" fmla="*/ 2911365 w 4151586"/>
              <a:gd name="connsiteY47" fmla="*/ 5822731 h 6358758"/>
              <a:gd name="connsiteX48" fmla="*/ 2816772 w 4151586"/>
              <a:gd name="connsiteY48" fmla="*/ 5559972 h 6358758"/>
              <a:gd name="connsiteX49" fmla="*/ 3026979 w 4151586"/>
              <a:gd name="connsiteY49" fmla="*/ 5318234 h 6358758"/>
              <a:gd name="connsiteX50" fmla="*/ 3058510 w 4151586"/>
              <a:gd name="connsiteY50" fmla="*/ 4897820 h 6358758"/>
              <a:gd name="connsiteX51" fmla="*/ 3111062 w 4151586"/>
              <a:gd name="connsiteY51" fmla="*/ 4666593 h 6358758"/>
              <a:gd name="connsiteX52" fmla="*/ 3342289 w 4151586"/>
              <a:gd name="connsiteY52" fmla="*/ 4855779 h 6358758"/>
              <a:gd name="connsiteX53" fmla="*/ 3205655 w 4151586"/>
              <a:gd name="connsiteY53" fmla="*/ 5402317 h 6358758"/>
              <a:gd name="connsiteX54" fmla="*/ 3100551 w 4151586"/>
              <a:gd name="connsiteY54" fmla="*/ 6011917 h 6358758"/>
              <a:gd name="connsiteX55" fmla="*/ 3090041 w 4151586"/>
              <a:gd name="connsiteY55" fmla="*/ 6264165 h 6358758"/>
              <a:gd name="connsiteX56" fmla="*/ 3268717 w 4151586"/>
              <a:gd name="connsiteY56" fmla="*/ 6306207 h 6358758"/>
              <a:gd name="connsiteX57" fmla="*/ 3689131 w 4151586"/>
              <a:gd name="connsiteY57" fmla="*/ 6358758 h 6358758"/>
              <a:gd name="connsiteX58" fmla="*/ 3888828 w 4151586"/>
              <a:gd name="connsiteY58" fmla="*/ 6274675 h 6358758"/>
              <a:gd name="connsiteX59" fmla="*/ 4046483 w 4151586"/>
              <a:gd name="connsiteY59" fmla="*/ 6085489 h 6358758"/>
              <a:gd name="connsiteX60" fmla="*/ 4151586 w 4151586"/>
              <a:gd name="connsiteY60" fmla="*/ 5307724 h 6358758"/>
              <a:gd name="connsiteX61" fmla="*/ 4088524 w 4151586"/>
              <a:gd name="connsiteY61" fmla="*/ 4624552 h 6358758"/>
              <a:gd name="connsiteX62" fmla="*/ 4078014 w 4151586"/>
              <a:gd name="connsiteY62" fmla="*/ 4309241 h 6358758"/>
              <a:gd name="connsiteX63" fmla="*/ 3804745 w 4151586"/>
              <a:gd name="connsiteY63" fmla="*/ 3993931 h 6358758"/>
              <a:gd name="connsiteX64" fmla="*/ 3594538 w 4151586"/>
              <a:gd name="connsiteY64" fmla="*/ 3174124 h 6358758"/>
              <a:gd name="connsiteX65" fmla="*/ 3415862 w 4151586"/>
              <a:gd name="connsiteY65" fmla="*/ 2680138 h 6358758"/>
              <a:gd name="connsiteX66" fmla="*/ 3226676 w 4151586"/>
              <a:gd name="connsiteY66" fmla="*/ 2427889 h 6358758"/>
              <a:gd name="connsiteX67" fmla="*/ 3048000 w 4151586"/>
              <a:gd name="connsiteY67" fmla="*/ 2060027 h 6358758"/>
              <a:gd name="connsiteX68" fmla="*/ 2900855 w 4151586"/>
              <a:gd name="connsiteY68" fmla="*/ 1818289 h 6358758"/>
              <a:gd name="connsiteX69" fmla="*/ 2963917 w 4151586"/>
              <a:gd name="connsiteY69" fmla="*/ 1418896 h 6358758"/>
              <a:gd name="connsiteX70" fmla="*/ 3026979 w 4151586"/>
              <a:gd name="connsiteY70" fmla="*/ 1324303 h 6358758"/>
              <a:gd name="connsiteX71" fmla="*/ 2995448 w 4151586"/>
              <a:gd name="connsiteY71" fmla="*/ 1671145 h 6358758"/>
              <a:gd name="connsiteX72" fmla="*/ 3153103 w 4151586"/>
              <a:gd name="connsiteY72" fmla="*/ 2133600 h 6358758"/>
              <a:gd name="connsiteX73" fmla="*/ 3699641 w 4151586"/>
              <a:gd name="connsiteY73" fmla="*/ 2154620 h 6358758"/>
              <a:gd name="connsiteX74" fmla="*/ 3804745 w 4151586"/>
              <a:gd name="connsiteY74" fmla="*/ 1965434 h 6358758"/>
              <a:gd name="connsiteX75" fmla="*/ 3573517 w 4151586"/>
              <a:gd name="connsiteY75" fmla="*/ 1734207 h 6358758"/>
              <a:gd name="connsiteX76" fmla="*/ 3794234 w 4151586"/>
              <a:gd name="connsiteY76" fmla="*/ 1355834 h 6358758"/>
              <a:gd name="connsiteX77" fmla="*/ 3731172 w 4151586"/>
              <a:gd name="connsiteY77" fmla="*/ 767255 h 6358758"/>
              <a:gd name="connsiteX78" fmla="*/ 3657600 w 4151586"/>
              <a:gd name="connsiteY78" fmla="*/ 651641 h 6358758"/>
              <a:gd name="connsiteX79" fmla="*/ 3205655 w 4151586"/>
              <a:gd name="connsiteY79" fmla="*/ 420414 h 6358758"/>
              <a:gd name="connsiteX80" fmla="*/ 2953407 w 4151586"/>
              <a:gd name="connsiteY80" fmla="*/ 367862 h 6358758"/>
              <a:gd name="connsiteX81" fmla="*/ 2722179 w 4151586"/>
              <a:gd name="connsiteY81" fmla="*/ 10510 h 6358758"/>
              <a:gd name="connsiteX82" fmla="*/ 2564524 w 4151586"/>
              <a:gd name="connsiteY82" fmla="*/ 0 h 6358758"/>
              <a:gd name="connsiteX83" fmla="*/ 2459420 w 4151586"/>
              <a:gd name="connsiteY83" fmla="*/ 430924 h 6358758"/>
              <a:gd name="connsiteX84" fmla="*/ 2259724 w 4151586"/>
              <a:gd name="connsiteY84" fmla="*/ 630620 h 6358758"/>
              <a:gd name="connsiteX85" fmla="*/ 1965435 w 4151586"/>
              <a:gd name="connsiteY85" fmla="*/ 725214 h 6358758"/>
              <a:gd name="connsiteX86" fmla="*/ 1734207 w 4151586"/>
              <a:gd name="connsiteY86" fmla="*/ 756744 h 6358758"/>
              <a:gd name="connsiteX87" fmla="*/ 1502979 w 4151586"/>
              <a:gd name="connsiteY87" fmla="*/ 546538 h 6358758"/>
              <a:gd name="connsiteX88" fmla="*/ 1345324 w 4151586"/>
              <a:gd name="connsiteY88" fmla="*/ 252247 h 6358758"/>
              <a:gd name="connsiteX89" fmla="*/ 1261241 w 4151586"/>
              <a:gd name="connsiteY89" fmla="*/ 136634 h 6358758"/>
              <a:gd name="connsiteX0" fmla="*/ 1261241 w 4151586"/>
              <a:gd name="connsiteY0" fmla="*/ 136634 h 6358758"/>
              <a:gd name="connsiteX1" fmla="*/ 1072055 w 4151586"/>
              <a:gd name="connsiteY1" fmla="*/ 525517 h 6358758"/>
              <a:gd name="connsiteX2" fmla="*/ 536027 w 4151586"/>
              <a:gd name="connsiteY2" fmla="*/ 672662 h 6358758"/>
              <a:gd name="connsiteX3" fmla="*/ 220717 w 4151586"/>
              <a:gd name="connsiteY3" fmla="*/ 956441 h 6358758"/>
              <a:gd name="connsiteX4" fmla="*/ 220717 w 4151586"/>
              <a:gd name="connsiteY4" fmla="*/ 1229710 h 6358758"/>
              <a:gd name="connsiteX5" fmla="*/ 430924 w 4151586"/>
              <a:gd name="connsiteY5" fmla="*/ 1629103 h 6358758"/>
              <a:gd name="connsiteX6" fmla="*/ 609600 w 4151586"/>
              <a:gd name="connsiteY6" fmla="*/ 1839310 h 6358758"/>
              <a:gd name="connsiteX7" fmla="*/ 504496 w 4151586"/>
              <a:gd name="connsiteY7" fmla="*/ 2049517 h 6358758"/>
              <a:gd name="connsiteX8" fmla="*/ 767255 w 4151586"/>
              <a:gd name="connsiteY8" fmla="*/ 2102069 h 6358758"/>
              <a:gd name="connsiteX9" fmla="*/ 956441 w 4151586"/>
              <a:gd name="connsiteY9" fmla="*/ 1807779 h 6358758"/>
              <a:gd name="connsiteX10" fmla="*/ 893379 w 4151586"/>
              <a:gd name="connsiteY10" fmla="*/ 1387365 h 6358758"/>
              <a:gd name="connsiteX11" fmla="*/ 809296 w 4151586"/>
              <a:gd name="connsiteY11" fmla="*/ 1187669 h 6358758"/>
              <a:gd name="connsiteX12" fmla="*/ 987972 w 4151586"/>
              <a:gd name="connsiteY12" fmla="*/ 1145627 h 6358758"/>
              <a:gd name="connsiteX13" fmla="*/ 1156138 w 4151586"/>
              <a:gd name="connsiteY13" fmla="*/ 1618593 h 6358758"/>
              <a:gd name="connsiteX14" fmla="*/ 1187669 w 4151586"/>
              <a:gd name="connsiteY14" fmla="*/ 2028496 h 6358758"/>
              <a:gd name="connsiteX15" fmla="*/ 1135117 w 4151586"/>
              <a:gd name="connsiteY15" fmla="*/ 2501462 h 6358758"/>
              <a:gd name="connsiteX16" fmla="*/ 599089 w 4151586"/>
              <a:gd name="connsiteY16" fmla="*/ 3699641 h 6358758"/>
              <a:gd name="connsiteX17" fmla="*/ 609600 w 4151586"/>
              <a:gd name="connsiteY17" fmla="*/ 3804745 h 6358758"/>
              <a:gd name="connsiteX18" fmla="*/ 620110 w 4151586"/>
              <a:gd name="connsiteY18" fmla="*/ 3878317 h 6358758"/>
              <a:gd name="connsiteX19" fmla="*/ 620110 w 4151586"/>
              <a:gd name="connsiteY19" fmla="*/ 4004441 h 6358758"/>
              <a:gd name="connsiteX20" fmla="*/ 399393 w 4151586"/>
              <a:gd name="connsiteY20" fmla="*/ 4162096 h 6358758"/>
              <a:gd name="connsiteX21" fmla="*/ 346841 w 4151586"/>
              <a:gd name="connsiteY21" fmla="*/ 4708634 h 6358758"/>
              <a:gd name="connsiteX22" fmla="*/ 136634 w 4151586"/>
              <a:gd name="connsiteY22" fmla="*/ 5276193 h 6358758"/>
              <a:gd name="connsiteX23" fmla="*/ 31531 w 4151586"/>
              <a:gd name="connsiteY23" fmla="*/ 5602014 h 6358758"/>
              <a:gd name="connsiteX24" fmla="*/ 0 w 4151586"/>
              <a:gd name="connsiteY24" fmla="*/ 5927834 h 6358758"/>
              <a:gd name="connsiteX25" fmla="*/ 52551 w 4151586"/>
              <a:gd name="connsiteY25" fmla="*/ 6096000 h 6358758"/>
              <a:gd name="connsiteX26" fmla="*/ 620111 w 4151586"/>
              <a:gd name="connsiteY26" fmla="*/ 5770179 h 6358758"/>
              <a:gd name="connsiteX27" fmla="*/ 840827 w 4151586"/>
              <a:gd name="connsiteY27" fmla="*/ 6085489 h 6358758"/>
              <a:gd name="connsiteX28" fmla="*/ 777765 w 4151586"/>
              <a:gd name="connsiteY28" fmla="*/ 5549462 h 6358758"/>
              <a:gd name="connsiteX29" fmla="*/ 903889 w 4151586"/>
              <a:gd name="connsiteY29" fmla="*/ 5255172 h 6358758"/>
              <a:gd name="connsiteX30" fmla="*/ 893379 w 4151586"/>
              <a:gd name="connsiteY30" fmla="*/ 4708634 h 6358758"/>
              <a:gd name="connsiteX31" fmla="*/ 1019503 w 4151586"/>
              <a:gd name="connsiteY31" fmla="*/ 4593020 h 6358758"/>
              <a:gd name="connsiteX32" fmla="*/ 1030014 w 4151586"/>
              <a:gd name="connsiteY32" fmla="*/ 5307724 h 6358758"/>
              <a:gd name="connsiteX33" fmla="*/ 1103586 w 4151586"/>
              <a:gd name="connsiteY33" fmla="*/ 5412827 h 6358758"/>
              <a:gd name="connsiteX34" fmla="*/ 1219200 w 4151586"/>
              <a:gd name="connsiteY34" fmla="*/ 5896303 h 6358758"/>
              <a:gd name="connsiteX35" fmla="*/ 1471448 w 4151586"/>
              <a:gd name="connsiteY35" fmla="*/ 5969876 h 6358758"/>
              <a:gd name="connsiteX36" fmla="*/ 1629103 w 4151586"/>
              <a:gd name="connsiteY36" fmla="*/ 5538952 h 6358758"/>
              <a:gd name="connsiteX37" fmla="*/ 1734206 w 4151586"/>
              <a:gd name="connsiteY37" fmla="*/ 4813737 h 6358758"/>
              <a:gd name="connsiteX38" fmla="*/ 1828800 w 4151586"/>
              <a:gd name="connsiteY38" fmla="*/ 4487918 h 6358758"/>
              <a:gd name="connsiteX39" fmla="*/ 2207173 w 4151586"/>
              <a:gd name="connsiteY39" fmla="*/ 4540468 h 6358758"/>
              <a:gd name="connsiteX40" fmla="*/ 2354317 w 4151586"/>
              <a:gd name="connsiteY40" fmla="*/ 4845270 h 6358758"/>
              <a:gd name="connsiteX41" fmla="*/ 2364827 w 4151586"/>
              <a:gd name="connsiteY41" fmla="*/ 5433848 h 6358758"/>
              <a:gd name="connsiteX42" fmla="*/ 2396358 w 4151586"/>
              <a:gd name="connsiteY42" fmla="*/ 5864772 h 6358758"/>
              <a:gd name="connsiteX43" fmla="*/ 2490952 w 4151586"/>
              <a:gd name="connsiteY43" fmla="*/ 6095999 h 6358758"/>
              <a:gd name="connsiteX44" fmla="*/ 2627586 w 4151586"/>
              <a:gd name="connsiteY44" fmla="*/ 6222124 h 6358758"/>
              <a:gd name="connsiteX45" fmla="*/ 2795752 w 4151586"/>
              <a:gd name="connsiteY45" fmla="*/ 6243145 h 6358758"/>
              <a:gd name="connsiteX46" fmla="*/ 2900855 w 4151586"/>
              <a:gd name="connsiteY46" fmla="*/ 6264165 h 6358758"/>
              <a:gd name="connsiteX47" fmla="*/ 2911365 w 4151586"/>
              <a:gd name="connsiteY47" fmla="*/ 5822731 h 6358758"/>
              <a:gd name="connsiteX48" fmla="*/ 2816772 w 4151586"/>
              <a:gd name="connsiteY48" fmla="*/ 5559972 h 6358758"/>
              <a:gd name="connsiteX49" fmla="*/ 3026979 w 4151586"/>
              <a:gd name="connsiteY49" fmla="*/ 5318234 h 6358758"/>
              <a:gd name="connsiteX50" fmla="*/ 3058510 w 4151586"/>
              <a:gd name="connsiteY50" fmla="*/ 4897820 h 6358758"/>
              <a:gd name="connsiteX51" fmla="*/ 3111062 w 4151586"/>
              <a:gd name="connsiteY51" fmla="*/ 4666593 h 6358758"/>
              <a:gd name="connsiteX52" fmla="*/ 3342289 w 4151586"/>
              <a:gd name="connsiteY52" fmla="*/ 4855779 h 6358758"/>
              <a:gd name="connsiteX53" fmla="*/ 3205655 w 4151586"/>
              <a:gd name="connsiteY53" fmla="*/ 5402317 h 6358758"/>
              <a:gd name="connsiteX54" fmla="*/ 3100551 w 4151586"/>
              <a:gd name="connsiteY54" fmla="*/ 6011917 h 6358758"/>
              <a:gd name="connsiteX55" fmla="*/ 3090041 w 4151586"/>
              <a:gd name="connsiteY55" fmla="*/ 6264165 h 6358758"/>
              <a:gd name="connsiteX56" fmla="*/ 3268717 w 4151586"/>
              <a:gd name="connsiteY56" fmla="*/ 6306207 h 6358758"/>
              <a:gd name="connsiteX57" fmla="*/ 3689131 w 4151586"/>
              <a:gd name="connsiteY57" fmla="*/ 6358758 h 6358758"/>
              <a:gd name="connsiteX58" fmla="*/ 3888828 w 4151586"/>
              <a:gd name="connsiteY58" fmla="*/ 6274675 h 6358758"/>
              <a:gd name="connsiteX59" fmla="*/ 4046483 w 4151586"/>
              <a:gd name="connsiteY59" fmla="*/ 6085489 h 6358758"/>
              <a:gd name="connsiteX60" fmla="*/ 4151586 w 4151586"/>
              <a:gd name="connsiteY60" fmla="*/ 5307724 h 6358758"/>
              <a:gd name="connsiteX61" fmla="*/ 4088524 w 4151586"/>
              <a:gd name="connsiteY61" fmla="*/ 4624552 h 6358758"/>
              <a:gd name="connsiteX62" fmla="*/ 4078014 w 4151586"/>
              <a:gd name="connsiteY62" fmla="*/ 4309241 h 6358758"/>
              <a:gd name="connsiteX63" fmla="*/ 3804745 w 4151586"/>
              <a:gd name="connsiteY63" fmla="*/ 3993931 h 6358758"/>
              <a:gd name="connsiteX64" fmla="*/ 3594538 w 4151586"/>
              <a:gd name="connsiteY64" fmla="*/ 3174124 h 6358758"/>
              <a:gd name="connsiteX65" fmla="*/ 3415862 w 4151586"/>
              <a:gd name="connsiteY65" fmla="*/ 2680138 h 6358758"/>
              <a:gd name="connsiteX66" fmla="*/ 3226676 w 4151586"/>
              <a:gd name="connsiteY66" fmla="*/ 2427889 h 6358758"/>
              <a:gd name="connsiteX67" fmla="*/ 3048000 w 4151586"/>
              <a:gd name="connsiteY67" fmla="*/ 2060027 h 6358758"/>
              <a:gd name="connsiteX68" fmla="*/ 2900855 w 4151586"/>
              <a:gd name="connsiteY68" fmla="*/ 1818289 h 6358758"/>
              <a:gd name="connsiteX69" fmla="*/ 2963917 w 4151586"/>
              <a:gd name="connsiteY69" fmla="*/ 1418896 h 6358758"/>
              <a:gd name="connsiteX70" fmla="*/ 3026979 w 4151586"/>
              <a:gd name="connsiteY70" fmla="*/ 1324303 h 6358758"/>
              <a:gd name="connsiteX71" fmla="*/ 2995448 w 4151586"/>
              <a:gd name="connsiteY71" fmla="*/ 1671145 h 6358758"/>
              <a:gd name="connsiteX72" fmla="*/ 3153103 w 4151586"/>
              <a:gd name="connsiteY72" fmla="*/ 2133600 h 6358758"/>
              <a:gd name="connsiteX73" fmla="*/ 3699641 w 4151586"/>
              <a:gd name="connsiteY73" fmla="*/ 2154620 h 6358758"/>
              <a:gd name="connsiteX74" fmla="*/ 3804745 w 4151586"/>
              <a:gd name="connsiteY74" fmla="*/ 1965434 h 6358758"/>
              <a:gd name="connsiteX75" fmla="*/ 3573517 w 4151586"/>
              <a:gd name="connsiteY75" fmla="*/ 1734207 h 6358758"/>
              <a:gd name="connsiteX76" fmla="*/ 3794234 w 4151586"/>
              <a:gd name="connsiteY76" fmla="*/ 1355834 h 6358758"/>
              <a:gd name="connsiteX77" fmla="*/ 3731172 w 4151586"/>
              <a:gd name="connsiteY77" fmla="*/ 767255 h 6358758"/>
              <a:gd name="connsiteX78" fmla="*/ 3657600 w 4151586"/>
              <a:gd name="connsiteY78" fmla="*/ 651641 h 6358758"/>
              <a:gd name="connsiteX79" fmla="*/ 3205655 w 4151586"/>
              <a:gd name="connsiteY79" fmla="*/ 420414 h 6358758"/>
              <a:gd name="connsiteX80" fmla="*/ 2953407 w 4151586"/>
              <a:gd name="connsiteY80" fmla="*/ 367862 h 6358758"/>
              <a:gd name="connsiteX81" fmla="*/ 2722179 w 4151586"/>
              <a:gd name="connsiteY81" fmla="*/ 10510 h 6358758"/>
              <a:gd name="connsiteX82" fmla="*/ 2564524 w 4151586"/>
              <a:gd name="connsiteY82" fmla="*/ 0 h 6358758"/>
              <a:gd name="connsiteX83" fmla="*/ 2459420 w 4151586"/>
              <a:gd name="connsiteY83" fmla="*/ 430924 h 6358758"/>
              <a:gd name="connsiteX84" fmla="*/ 2259724 w 4151586"/>
              <a:gd name="connsiteY84" fmla="*/ 630620 h 6358758"/>
              <a:gd name="connsiteX85" fmla="*/ 1965435 w 4151586"/>
              <a:gd name="connsiteY85" fmla="*/ 725214 h 6358758"/>
              <a:gd name="connsiteX86" fmla="*/ 1734207 w 4151586"/>
              <a:gd name="connsiteY86" fmla="*/ 756744 h 6358758"/>
              <a:gd name="connsiteX87" fmla="*/ 1502979 w 4151586"/>
              <a:gd name="connsiteY87" fmla="*/ 546538 h 6358758"/>
              <a:gd name="connsiteX88" fmla="*/ 1345324 w 4151586"/>
              <a:gd name="connsiteY88" fmla="*/ 252247 h 6358758"/>
              <a:gd name="connsiteX89" fmla="*/ 1261241 w 4151586"/>
              <a:gd name="connsiteY89" fmla="*/ 136634 h 6358758"/>
              <a:gd name="connsiteX0" fmla="*/ 1261241 w 4151586"/>
              <a:gd name="connsiteY0" fmla="*/ 136634 h 6358758"/>
              <a:gd name="connsiteX1" fmla="*/ 1072055 w 4151586"/>
              <a:gd name="connsiteY1" fmla="*/ 525517 h 6358758"/>
              <a:gd name="connsiteX2" fmla="*/ 536027 w 4151586"/>
              <a:gd name="connsiteY2" fmla="*/ 672662 h 6358758"/>
              <a:gd name="connsiteX3" fmla="*/ 220717 w 4151586"/>
              <a:gd name="connsiteY3" fmla="*/ 956441 h 6358758"/>
              <a:gd name="connsiteX4" fmla="*/ 220717 w 4151586"/>
              <a:gd name="connsiteY4" fmla="*/ 1229710 h 6358758"/>
              <a:gd name="connsiteX5" fmla="*/ 430924 w 4151586"/>
              <a:gd name="connsiteY5" fmla="*/ 1629103 h 6358758"/>
              <a:gd name="connsiteX6" fmla="*/ 609600 w 4151586"/>
              <a:gd name="connsiteY6" fmla="*/ 1839310 h 6358758"/>
              <a:gd name="connsiteX7" fmla="*/ 504496 w 4151586"/>
              <a:gd name="connsiteY7" fmla="*/ 2049517 h 6358758"/>
              <a:gd name="connsiteX8" fmla="*/ 767255 w 4151586"/>
              <a:gd name="connsiteY8" fmla="*/ 2102069 h 6358758"/>
              <a:gd name="connsiteX9" fmla="*/ 956441 w 4151586"/>
              <a:gd name="connsiteY9" fmla="*/ 1807779 h 6358758"/>
              <a:gd name="connsiteX10" fmla="*/ 893379 w 4151586"/>
              <a:gd name="connsiteY10" fmla="*/ 1387365 h 6358758"/>
              <a:gd name="connsiteX11" fmla="*/ 809296 w 4151586"/>
              <a:gd name="connsiteY11" fmla="*/ 1187669 h 6358758"/>
              <a:gd name="connsiteX12" fmla="*/ 987972 w 4151586"/>
              <a:gd name="connsiteY12" fmla="*/ 1145627 h 6358758"/>
              <a:gd name="connsiteX13" fmla="*/ 1156138 w 4151586"/>
              <a:gd name="connsiteY13" fmla="*/ 1618593 h 6358758"/>
              <a:gd name="connsiteX14" fmla="*/ 1187669 w 4151586"/>
              <a:gd name="connsiteY14" fmla="*/ 2028496 h 6358758"/>
              <a:gd name="connsiteX15" fmla="*/ 1135117 w 4151586"/>
              <a:gd name="connsiteY15" fmla="*/ 2501462 h 6358758"/>
              <a:gd name="connsiteX16" fmla="*/ 599089 w 4151586"/>
              <a:gd name="connsiteY16" fmla="*/ 3699641 h 6358758"/>
              <a:gd name="connsiteX17" fmla="*/ 609600 w 4151586"/>
              <a:gd name="connsiteY17" fmla="*/ 3804745 h 6358758"/>
              <a:gd name="connsiteX18" fmla="*/ 620110 w 4151586"/>
              <a:gd name="connsiteY18" fmla="*/ 3878317 h 6358758"/>
              <a:gd name="connsiteX19" fmla="*/ 620110 w 4151586"/>
              <a:gd name="connsiteY19" fmla="*/ 4004441 h 6358758"/>
              <a:gd name="connsiteX20" fmla="*/ 399393 w 4151586"/>
              <a:gd name="connsiteY20" fmla="*/ 4162096 h 6358758"/>
              <a:gd name="connsiteX21" fmla="*/ 346841 w 4151586"/>
              <a:gd name="connsiteY21" fmla="*/ 4708634 h 6358758"/>
              <a:gd name="connsiteX22" fmla="*/ 136634 w 4151586"/>
              <a:gd name="connsiteY22" fmla="*/ 5276193 h 6358758"/>
              <a:gd name="connsiteX23" fmla="*/ 31531 w 4151586"/>
              <a:gd name="connsiteY23" fmla="*/ 5602014 h 6358758"/>
              <a:gd name="connsiteX24" fmla="*/ 0 w 4151586"/>
              <a:gd name="connsiteY24" fmla="*/ 5927834 h 6358758"/>
              <a:gd name="connsiteX25" fmla="*/ 283779 w 4151586"/>
              <a:gd name="connsiteY25" fmla="*/ 5759669 h 6358758"/>
              <a:gd name="connsiteX26" fmla="*/ 620111 w 4151586"/>
              <a:gd name="connsiteY26" fmla="*/ 5770179 h 6358758"/>
              <a:gd name="connsiteX27" fmla="*/ 840827 w 4151586"/>
              <a:gd name="connsiteY27" fmla="*/ 6085489 h 6358758"/>
              <a:gd name="connsiteX28" fmla="*/ 777765 w 4151586"/>
              <a:gd name="connsiteY28" fmla="*/ 5549462 h 6358758"/>
              <a:gd name="connsiteX29" fmla="*/ 903889 w 4151586"/>
              <a:gd name="connsiteY29" fmla="*/ 5255172 h 6358758"/>
              <a:gd name="connsiteX30" fmla="*/ 893379 w 4151586"/>
              <a:gd name="connsiteY30" fmla="*/ 4708634 h 6358758"/>
              <a:gd name="connsiteX31" fmla="*/ 1019503 w 4151586"/>
              <a:gd name="connsiteY31" fmla="*/ 4593020 h 6358758"/>
              <a:gd name="connsiteX32" fmla="*/ 1030014 w 4151586"/>
              <a:gd name="connsiteY32" fmla="*/ 5307724 h 6358758"/>
              <a:gd name="connsiteX33" fmla="*/ 1103586 w 4151586"/>
              <a:gd name="connsiteY33" fmla="*/ 5412827 h 6358758"/>
              <a:gd name="connsiteX34" fmla="*/ 1219200 w 4151586"/>
              <a:gd name="connsiteY34" fmla="*/ 5896303 h 6358758"/>
              <a:gd name="connsiteX35" fmla="*/ 1471448 w 4151586"/>
              <a:gd name="connsiteY35" fmla="*/ 5969876 h 6358758"/>
              <a:gd name="connsiteX36" fmla="*/ 1629103 w 4151586"/>
              <a:gd name="connsiteY36" fmla="*/ 5538952 h 6358758"/>
              <a:gd name="connsiteX37" fmla="*/ 1734206 w 4151586"/>
              <a:gd name="connsiteY37" fmla="*/ 4813737 h 6358758"/>
              <a:gd name="connsiteX38" fmla="*/ 1828800 w 4151586"/>
              <a:gd name="connsiteY38" fmla="*/ 4487918 h 6358758"/>
              <a:gd name="connsiteX39" fmla="*/ 2207173 w 4151586"/>
              <a:gd name="connsiteY39" fmla="*/ 4540468 h 6358758"/>
              <a:gd name="connsiteX40" fmla="*/ 2354317 w 4151586"/>
              <a:gd name="connsiteY40" fmla="*/ 4845270 h 6358758"/>
              <a:gd name="connsiteX41" fmla="*/ 2364827 w 4151586"/>
              <a:gd name="connsiteY41" fmla="*/ 5433848 h 6358758"/>
              <a:gd name="connsiteX42" fmla="*/ 2396358 w 4151586"/>
              <a:gd name="connsiteY42" fmla="*/ 5864772 h 6358758"/>
              <a:gd name="connsiteX43" fmla="*/ 2490952 w 4151586"/>
              <a:gd name="connsiteY43" fmla="*/ 6095999 h 6358758"/>
              <a:gd name="connsiteX44" fmla="*/ 2627586 w 4151586"/>
              <a:gd name="connsiteY44" fmla="*/ 6222124 h 6358758"/>
              <a:gd name="connsiteX45" fmla="*/ 2795752 w 4151586"/>
              <a:gd name="connsiteY45" fmla="*/ 6243145 h 6358758"/>
              <a:gd name="connsiteX46" fmla="*/ 2900855 w 4151586"/>
              <a:gd name="connsiteY46" fmla="*/ 6264165 h 6358758"/>
              <a:gd name="connsiteX47" fmla="*/ 2911365 w 4151586"/>
              <a:gd name="connsiteY47" fmla="*/ 5822731 h 6358758"/>
              <a:gd name="connsiteX48" fmla="*/ 2816772 w 4151586"/>
              <a:gd name="connsiteY48" fmla="*/ 5559972 h 6358758"/>
              <a:gd name="connsiteX49" fmla="*/ 3026979 w 4151586"/>
              <a:gd name="connsiteY49" fmla="*/ 5318234 h 6358758"/>
              <a:gd name="connsiteX50" fmla="*/ 3058510 w 4151586"/>
              <a:gd name="connsiteY50" fmla="*/ 4897820 h 6358758"/>
              <a:gd name="connsiteX51" fmla="*/ 3111062 w 4151586"/>
              <a:gd name="connsiteY51" fmla="*/ 4666593 h 6358758"/>
              <a:gd name="connsiteX52" fmla="*/ 3342289 w 4151586"/>
              <a:gd name="connsiteY52" fmla="*/ 4855779 h 6358758"/>
              <a:gd name="connsiteX53" fmla="*/ 3205655 w 4151586"/>
              <a:gd name="connsiteY53" fmla="*/ 5402317 h 6358758"/>
              <a:gd name="connsiteX54" fmla="*/ 3100551 w 4151586"/>
              <a:gd name="connsiteY54" fmla="*/ 6011917 h 6358758"/>
              <a:gd name="connsiteX55" fmla="*/ 3090041 w 4151586"/>
              <a:gd name="connsiteY55" fmla="*/ 6264165 h 6358758"/>
              <a:gd name="connsiteX56" fmla="*/ 3268717 w 4151586"/>
              <a:gd name="connsiteY56" fmla="*/ 6306207 h 6358758"/>
              <a:gd name="connsiteX57" fmla="*/ 3689131 w 4151586"/>
              <a:gd name="connsiteY57" fmla="*/ 6358758 h 6358758"/>
              <a:gd name="connsiteX58" fmla="*/ 3888828 w 4151586"/>
              <a:gd name="connsiteY58" fmla="*/ 6274675 h 6358758"/>
              <a:gd name="connsiteX59" fmla="*/ 4046483 w 4151586"/>
              <a:gd name="connsiteY59" fmla="*/ 6085489 h 6358758"/>
              <a:gd name="connsiteX60" fmla="*/ 4151586 w 4151586"/>
              <a:gd name="connsiteY60" fmla="*/ 5307724 h 6358758"/>
              <a:gd name="connsiteX61" fmla="*/ 4088524 w 4151586"/>
              <a:gd name="connsiteY61" fmla="*/ 4624552 h 6358758"/>
              <a:gd name="connsiteX62" fmla="*/ 4078014 w 4151586"/>
              <a:gd name="connsiteY62" fmla="*/ 4309241 h 6358758"/>
              <a:gd name="connsiteX63" fmla="*/ 3804745 w 4151586"/>
              <a:gd name="connsiteY63" fmla="*/ 3993931 h 6358758"/>
              <a:gd name="connsiteX64" fmla="*/ 3594538 w 4151586"/>
              <a:gd name="connsiteY64" fmla="*/ 3174124 h 6358758"/>
              <a:gd name="connsiteX65" fmla="*/ 3415862 w 4151586"/>
              <a:gd name="connsiteY65" fmla="*/ 2680138 h 6358758"/>
              <a:gd name="connsiteX66" fmla="*/ 3226676 w 4151586"/>
              <a:gd name="connsiteY66" fmla="*/ 2427889 h 6358758"/>
              <a:gd name="connsiteX67" fmla="*/ 3048000 w 4151586"/>
              <a:gd name="connsiteY67" fmla="*/ 2060027 h 6358758"/>
              <a:gd name="connsiteX68" fmla="*/ 2900855 w 4151586"/>
              <a:gd name="connsiteY68" fmla="*/ 1818289 h 6358758"/>
              <a:gd name="connsiteX69" fmla="*/ 2963917 w 4151586"/>
              <a:gd name="connsiteY69" fmla="*/ 1418896 h 6358758"/>
              <a:gd name="connsiteX70" fmla="*/ 3026979 w 4151586"/>
              <a:gd name="connsiteY70" fmla="*/ 1324303 h 6358758"/>
              <a:gd name="connsiteX71" fmla="*/ 2995448 w 4151586"/>
              <a:gd name="connsiteY71" fmla="*/ 1671145 h 6358758"/>
              <a:gd name="connsiteX72" fmla="*/ 3153103 w 4151586"/>
              <a:gd name="connsiteY72" fmla="*/ 2133600 h 6358758"/>
              <a:gd name="connsiteX73" fmla="*/ 3699641 w 4151586"/>
              <a:gd name="connsiteY73" fmla="*/ 2154620 h 6358758"/>
              <a:gd name="connsiteX74" fmla="*/ 3804745 w 4151586"/>
              <a:gd name="connsiteY74" fmla="*/ 1965434 h 6358758"/>
              <a:gd name="connsiteX75" fmla="*/ 3573517 w 4151586"/>
              <a:gd name="connsiteY75" fmla="*/ 1734207 h 6358758"/>
              <a:gd name="connsiteX76" fmla="*/ 3794234 w 4151586"/>
              <a:gd name="connsiteY76" fmla="*/ 1355834 h 6358758"/>
              <a:gd name="connsiteX77" fmla="*/ 3731172 w 4151586"/>
              <a:gd name="connsiteY77" fmla="*/ 767255 h 6358758"/>
              <a:gd name="connsiteX78" fmla="*/ 3657600 w 4151586"/>
              <a:gd name="connsiteY78" fmla="*/ 651641 h 6358758"/>
              <a:gd name="connsiteX79" fmla="*/ 3205655 w 4151586"/>
              <a:gd name="connsiteY79" fmla="*/ 420414 h 6358758"/>
              <a:gd name="connsiteX80" fmla="*/ 2953407 w 4151586"/>
              <a:gd name="connsiteY80" fmla="*/ 367862 h 6358758"/>
              <a:gd name="connsiteX81" fmla="*/ 2722179 w 4151586"/>
              <a:gd name="connsiteY81" fmla="*/ 10510 h 6358758"/>
              <a:gd name="connsiteX82" fmla="*/ 2564524 w 4151586"/>
              <a:gd name="connsiteY82" fmla="*/ 0 h 6358758"/>
              <a:gd name="connsiteX83" fmla="*/ 2459420 w 4151586"/>
              <a:gd name="connsiteY83" fmla="*/ 430924 h 6358758"/>
              <a:gd name="connsiteX84" fmla="*/ 2259724 w 4151586"/>
              <a:gd name="connsiteY84" fmla="*/ 630620 h 6358758"/>
              <a:gd name="connsiteX85" fmla="*/ 1965435 w 4151586"/>
              <a:gd name="connsiteY85" fmla="*/ 725214 h 6358758"/>
              <a:gd name="connsiteX86" fmla="*/ 1734207 w 4151586"/>
              <a:gd name="connsiteY86" fmla="*/ 756744 h 6358758"/>
              <a:gd name="connsiteX87" fmla="*/ 1502979 w 4151586"/>
              <a:gd name="connsiteY87" fmla="*/ 546538 h 6358758"/>
              <a:gd name="connsiteX88" fmla="*/ 1345324 w 4151586"/>
              <a:gd name="connsiteY88" fmla="*/ 252247 h 6358758"/>
              <a:gd name="connsiteX89" fmla="*/ 1261241 w 4151586"/>
              <a:gd name="connsiteY89" fmla="*/ 136634 h 6358758"/>
              <a:gd name="connsiteX0" fmla="*/ 1229710 w 4120055"/>
              <a:gd name="connsiteY0" fmla="*/ 136634 h 6358758"/>
              <a:gd name="connsiteX1" fmla="*/ 1040524 w 4120055"/>
              <a:gd name="connsiteY1" fmla="*/ 525517 h 6358758"/>
              <a:gd name="connsiteX2" fmla="*/ 504496 w 4120055"/>
              <a:gd name="connsiteY2" fmla="*/ 672662 h 6358758"/>
              <a:gd name="connsiteX3" fmla="*/ 189186 w 4120055"/>
              <a:gd name="connsiteY3" fmla="*/ 956441 h 6358758"/>
              <a:gd name="connsiteX4" fmla="*/ 189186 w 4120055"/>
              <a:gd name="connsiteY4" fmla="*/ 1229710 h 6358758"/>
              <a:gd name="connsiteX5" fmla="*/ 399393 w 4120055"/>
              <a:gd name="connsiteY5" fmla="*/ 1629103 h 6358758"/>
              <a:gd name="connsiteX6" fmla="*/ 578069 w 4120055"/>
              <a:gd name="connsiteY6" fmla="*/ 1839310 h 6358758"/>
              <a:gd name="connsiteX7" fmla="*/ 472965 w 4120055"/>
              <a:gd name="connsiteY7" fmla="*/ 2049517 h 6358758"/>
              <a:gd name="connsiteX8" fmla="*/ 735724 w 4120055"/>
              <a:gd name="connsiteY8" fmla="*/ 2102069 h 6358758"/>
              <a:gd name="connsiteX9" fmla="*/ 924910 w 4120055"/>
              <a:gd name="connsiteY9" fmla="*/ 1807779 h 6358758"/>
              <a:gd name="connsiteX10" fmla="*/ 861848 w 4120055"/>
              <a:gd name="connsiteY10" fmla="*/ 1387365 h 6358758"/>
              <a:gd name="connsiteX11" fmla="*/ 777765 w 4120055"/>
              <a:gd name="connsiteY11" fmla="*/ 1187669 h 6358758"/>
              <a:gd name="connsiteX12" fmla="*/ 956441 w 4120055"/>
              <a:gd name="connsiteY12" fmla="*/ 1145627 h 6358758"/>
              <a:gd name="connsiteX13" fmla="*/ 1124607 w 4120055"/>
              <a:gd name="connsiteY13" fmla="*/ 1618593 h 6358758"/>
              <a:gd name="connsiteX14" fmla="*/ 1156138 w 4120055"/>
              <a:gd name="connsiteY14" fmla="*/ 2028496 h 6358758"/>
              <a:gd name="connsiteX15" fmla="*/ 1103586 w 4120055"/>
              <a:gd name="connsiteY15" fmla="*/ 2501462 h 6358758"/>
              <a:gd name="connsiteX16" fmla="*/ 567558 w 4120055"/>
              <a:gd name="connsiteY16" fmla="*/ 3699641 h 6358758"/>
              <a:gd name="connsiteX17" fmla="*/ 578069 w 4120055"/>
              <a:gd name="connsiteY17" fmla="*/ 3804745 h 6358758"/>
              <a:gd name="connsiteX18" fmla="*/ 588579 w 4120055"/>
              <a:gd name="connsiteY18" fmla="*/ 3878317 h 6358758"/>
              <a:gd name="connsiteX19" fmla="*/ 588579 w 4120055"/>
              <a:gd name="connsiteY19" fmla="*/ 4004441 h 6358758"/>
              <a:gd name="connsiteX20" fmla="*/ 367862 w 4120055"/>
              <a:gd name="connsiteY20" fmla="*/ 4162096 h 6358758"/>
              <a:gd name="connsiteX21" fmla="*/ 315310 w 4120055"/>
              <a:gd name="connsiteY21" fmla="*/ 4708634 h 6358758"/>
              <a:gd name="connsiteX22" fmla="*/ 105103 w 4120055"/>
              <a:gd name="connsiteY22" fmla="*/ 5276193 h 6358758"/>
              <a:gd name="connsiteX23" fmla="*/ 0 w 4120055"/>
              <a:gd name="connsiteY23" fmla="*/ 5602014 h 6358758"/>
              <a:gd name="connsiteX24" fmla="*/ 178676 w 4120055"/>
              <a:gd name="connsiteY24" fmla="*/ 5644054 h 6358758"/>
              <a:gd name="connsiteX25" fmla="*/ 252248 w 4120055"/>
              <a:gd name="connsiteY25" fmla="*/ 5759669 h 6358758"/>
              <a:gd name="connsiteX26" fmla="*/ 588580 w 4120055"/>
              <a:gd name="connsiteY26" fmla="*/ 5770179 h 6358758"/>
              <a:gd name="connsiteX27" fmla="*/ 809296 w 4120055"/>
              <a:gd name="connsiteY27" fmla="*/ 6085489 h 6358758"/>
              <a:gd name="connsiteX28" fmla="*/ 746234 w 4120055"/>
              <a:gd name="connsiteY28" fmla="*/ 5549462 h 6358758"/>
              <a:gd name="connsiteX29" fmla="*/ 872358 w 4120055"/>
              <a:gd name="connsiteY29" fmla="*/ 5255172 h 6358758"/>
              <a:gd name="connsiteX30" fmla="*/ 861848 w 4120055"/>
              <a:gd name="connsiteY30" fmla="*/ 4708634 h 6358758"/>
              <a:gd name="connsiteX31" fmla="*/ 987972 w 4120055"/>
              <a:gd name="connsiteY31" fmla="*/ 4593020 h 6358758"/>
              <a:gd name="connsiteX32" fmla="*/ 998483 w 4120055"/>
              <a:gd name="connsiteY32" fmla="*/ 5307724 h 6358758"/>
              <a:gd name="connsiteX33" fmla="*/ 1072055 w 4120055"/>
              <a:gd name="connsiteY33" fmla="*/ 5412827 h 6358758"/>
              <a:gd name="connsiteX34" fmla="*/ 1187669 w 4120055"/>
              <a:gd name="connsiteY34" fmla="*/ 5896303 h 6358758"/>
              <a:gd name="connsiteX35" fmla="*/ 1439917 w 4120055"/>
              <a:gd name="connsiteY35" fmla="*/ 5969876 h 6358758"/>
              <a:gd name="connsiteX36" fmla="*/ 1597572 w 4120055"/>
              <a:gd name="connsiteY36" fmla="*/ 5538952 h 6358758"/>
              <a:gd name="connsiteX37" fmla="*/ 1702675 w 4120055"/>
              <a:gd name="connsiteY37" fmla="*/ 4813737 h 6358758"/>
              <a:gd name="connsiteX38" fmla="*/ 1797269 w 4120055"/>
              <a:gd name="connsiteY38" fmla="*/ 4487918 h 6358758"/>
              <a:gd name="connsiteX39" fmla="*/ 2175642 w 4120055"/>
              <a:gd name="connsiteY39" fmla="*/ 4540468 h 6358758"/>
              <a:gd name="connsiteX40" fmla="*/ 2322786 w 4120055"/>
              <a:gd name="connsiteY40" fmla="*/ 4845270 h 6358758"/>
              <a:gd name="connsiteX41" fmla="*/ 2333296 w 4120055"/>
              <a:gd name="connsiteY41" fmla="*/ 5433848 h 6358758"/>
              <a:gd name="connsiteX42" fmla="*/ 2364827 w 4120055"/>
              <a:gd name="connsiteY42" fmla="*/ 5864772 h 6358758"/>
              <a:gd name="connsiteX43" fmla="*/ 2459421 w 4120055"/>
              <a:gd name="connsiteY43" fmla="*/ 6095999 h 6358758"/>
              <a:gd name="connsiteX44" fmla="*/ 2596055 w 4120055"/>
              <a:gd name="connsiteY44" fmla="*/ 6222124 h 6358758"/>
              <a:gd name="connsiteX45" fmla="*/ 2764221 w 4120055"/>
              <a:gd name="connsiteY45" fmla="*/ 6243145 h 6358758"/>
              <a:gd name="connsiteX46" fmla="*/ 2869324 w 4120055"/>
              <a:gd name="connsiteY46" fmla="*/ 6264165 h 6358758"/>
              <a:gd name="connsiteX47" fmla="*/ 2879834 w 4120055"/>
              <a:gd name="connsiteY47" fmla="*/ 5822731 h 6358758"/>
              <a:gd name="connsiteX48" fmla="*/ 2785241 w 4120055"/>
              <a:gd name="connsiteY48" fmla="*/ 5559972 h 6358758"/>
              <a:gd name="connsiteX49" fmla="*/ 2995448 w 4120055"/>
              <a:gd name="connsiteY49" fmla="*/ 5318234 h 6358758"/>
              <a:gd name="connsiteX50" fmla="*/ 3026979 w 4120055"/>
              <a:gd name="connsiteY50" fmla="*/ 4897820 h 6358758"/>
              <a:gd name="connsiteX51" fmla="*/ 3079531 w 4120055"/>
              <a:gd name="connsiteY51" fmla="*/ 4666593 h 6358758"/>
              <a:gd name="connsiteX52" fmla="*/ 3310758 w 4120055"/>
              <a:gd name="connsiteY52" fmla="*/ 4855779 h 6358758"/>
              <a:gd name="connsiteX53" fmla="*/ 3174124 w 4120055"/>
              <a:gd name="connsiteY53" fmla="*/ 5402317 h 6358758"/>
              <a:gd name="connsiteX54" fmla="*/ 3069020 w 4120055"/>
              <a:gd name="connsiteY54" fmla="*/ 6011917 h 6358758"/>
              <a:gd name="connsiteX55" fmla="*/ 3058510 w 4120055"/>
              <a:gd name="connsiteY55" fmla="*/ 6264165 h 6358758"/>
              <a:gd name="connsiteX56" fmla="*/ 3237186 w 4120055"/>
              <a:gd name="connsiteY56" fmla="*/ 6306207 h 6358758"/>
              <a:gd name="connsiteX57" fmla="*/ 3657600 w 4120055"/>
              <a:gd name="connsiteY57" fmla="*/ 6358758 h 6358758"/>
              <a:gd name="connsiteX58" fmla="*/ 3857297 w 4120055"/>
              <a:gd name="connsiteY58" fmla="*/ 6274675 h 6358758"/>
              <a:gd name="connsiteX59" fmla="*/ 4014952 w 4120055"/>
              <a:gd name="connsiteY59" fmla="*/ 6085489 h 6358758"/>
              <a:gd name="connsiteX60" fmla="*/ 4120055 w 4120055"/>
              <a:gd name="connsiteY60" fmla="*/ 5307724 h 6358758"/>
              <a:gd name="connsiteX61" fmla="*/ 4056993 w 4120055"/>
              <a:gd name="connsiteY61" fmla="*/ 4624552 h 6358758"/>
              <a:gd name="connsiteX62" fmla="*/ 4046483 w 4120055"/>
              <a:gd name="connsiteY62" fmla="*/ 4309241 h 6358758"/>
              <a:gd name="connsiteX63" fmla="*/ 3773214 w 4120055"/>
              <a:gd name="connsiteY63" fmla="*/ 3993931 h 6358758"/>
              <a:gd name="connsiteX64" fmla="*/ 3563007 w 4120055"/>
              <a:gd name="connsiteY64" fmla="*/ 3174124 h 6358758"/>
              <a:gd name="connsiteX65" fmla="*/ 3384331 w 4120055"/>
              <a:gd name="connsiteY65" fmla="*/ 2680138 h 6358758"/>
              <a:gd name="connsiteX66" fmla="*/ 3195145 w 4120055"/>
              <a:gd name="connsiteY66" fmla="*/ 2427889 h 6358758"/>
              <a:gd name="connsiteX67" fmla="*/ 3016469 w 4120055"/>
              <a:gd name="connsiteY67" fmla="*/ 2060027 h 6358758"/>
              <a:gd name="connsiteX68" fmla="*/ 2869324 w 4120055"/>
              <a:gd name="connsiteY68" fmla="*/ 1818289 h 6358758"/>
              <a:gd name="connsiteX69" fmla="*/ 2932386 w 4120055"/>
              <a:gd name="connsiteY69" fmla="*/ 1418896 h 6358758"/>
              <a:gd name="connsiteX70" fmla="*/ 2995448 w 4120055"/>
              <a:gd name="connsiteY70" fmla="*/ 1324303 h 6358758"/>
              <a:gd name="connsiteX71" fmla="*/ 2963917 w 4120055"/>
              <a:gd name="connsiteY71" fmla="*/ 1671145 h 6358758"/>
              <a:gd name="connsiteX72" fmla="*/ 3121572 w 4120055"/>
              <a:gd name="connsiteY72" fmla="*/ 2133600 h 6358758"/>
              <a:gd name="connsiteX73" fmla="*/ 3668110 w 4120055"/>
              <a:gd name="connsiteY73" fmla="*/ 2154620 h 6358758"/>
              <a:gd name="connsiteX74" fmla="*/ 3773214 w 4120055"/>
              <a:gd name="connsiteY74" fmla="*/ 1965434 h 6358758"/>
              <a:gd name="connsiteX75" fmla="*/ 3541986 w 4120055"/>
              <a:gd name="connsiteY75" fmla="*/ 1734207 h 6358758"/>
              <a:gd name="connsiteX76" fmla="*/ 3762703 w 4120055"/>
              <a:gd name="connsiteY76" fmla="*/ 1355834 h 6358758"/>
              <a:gd name="connsiteX77" fmla="*/ 3699641 w 4120055"/>
              <a:gd name="connsiteY77" fmla="*/ 767255 h 6358758"/>
              <a:gd name="connsiteX78" fmla="*/ 3626069 w 4120055"/>
              <a:gd name="connsiteY78" fmla="*/ 651641 h 6358758"/>
              <a:gd name="connsiteX79" fmla="*/ 3174124 w 4120055"/>
              <a:gd name="connsiteY79" fmla="*/ 420414 h 6358758"/>
              <a:gd name="connsiteX80" fmla="*/ 2921876 w 4120055"/>
              <a:gd name="connsiteY80" fmla="*/ 367862 h 6358758"/>
              <a:gd name="connsiteX81" fmla="*/ 2690648 w 4120055"/>
              <a:gd name="connsiteY81" fmla="*/ 10510 h 6358758"/>
              <a:gd name="connsiteX82" fmla="*/ 2532993 w 4120055"/>
              <a:gd name="connsiteY82" fmla="*/ 0 h 6358758"/>
              <a:gd name="connsiteX83" fmla="*/ 2427889 w 4120055"/>
              <a:gd name="connsiteY83" fmla="*/ 430924 h 6358758"/>
              <a:gd name="connsiteX84" fmla="*/ 2228193 w 4120055"/>
              <a:gd name="connsiteY84" fmla="*/ 630620 h 6358758"/>
              <a:gd name="connsiteX85" fmla="*/ 1933904 w 4120055"/>
              <a:gd name="connsiteY85" fmla="*/ 725214 h 6358758"/>
              <a:gd name="connsiteX86" fmla="*/ 1702676 w 4120055"/>
              <a:gd name="connsiteY86" fmla="*/ 756744 h 6358758"/>
              <a:gd name="connsiteX87" fmla="*/ 1471448 w 4120055"/>
              <a:gd name="connsiteY87" fmla="*/ 546538 h 6358758"/>
              <a:gd name="connsiteX88" fmla="*/ 1313793 w 4120055"/>
              <a:gd name="connsiteY88" fmla="*/ 252247 h 6358758"/>
              <a:gd name="connsiteX89" fmla="*/ 1229710 w 412005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88276 w 4099035"/>
              <a:gd name="connsiteY27" fmla="*/ 6085489 h 6358758"/>
              <a:gd name="connsiteX28" fmla="*/ 725214 w 4099035"/>
              <a:gd name="connsiteY28" fmla="*/ 5549462 h 6358758"/>
              <a:gd name="connsiteX29" fmla="*/ 851338 w 4099035"/>
              <a:gd name="connsiteY29" fmla="*/ 5255172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66649 w 4099035"/>
              <a:gd name="connsiteY34" fmla="*/ 5896303 h 6358758"/>
              <a:gd name="connsiteX35" fmla="*/ 1418897 w 4099035"/>
              <a:gd name="connsiteY35" fmla="*/ 5969876 h 6358758"/>
              <a:gd name="connsiteX36" fmla="*/ 1576552 w 4099035"/>
              <a:gd name="connsiteY36" fmla="*/ 5538952 h 6358758"/>
              <a:gd name="connsiteX37" fmla="*/ 1681655 w 4099035"/>
              <a:gd name="connsiteY37" fmla="*/ 4813737 h 6358758"/>
              <a:gd name="connsiteX38" fmla="*/ 1776249 w 4099035"/>
              <a:gd name="connsiteY38" fmla="*/ 4487918 h 6358758"/>
              <a:gd name="connsiteX39" fmla="*/ 2154622 w 4099035"/>
              <a:gd name="connsiteY39" fmla="*/ 4540468 h 6358758"/>
              <a:gd name="connsiteX40" fmla="*/ 2301766 w 4099035"/>
              <a:gd name="connsiteY40" fmla="*/ 4845270 h 6358758"/>
              <a:gd name="connsiteX41" fmla="*/ 2312276 w 4099035"/>
              <a:gd name="connsiteY41" fmla="*/ 5433848 h 6358758"/>
              <a:gd name="connsiteX42" fmla="*/ 2343807 w 4099035"/>
              <a:gd name="connsiteY42" fmla="*/ 5864772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851338 w 4099035"/>
              <a:gd name="connsiteY29" fmla="*/ 5255172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66649 w 4099035"/>
              <a:gd name="connsiteY34" fmla="*/ 5896303 h 6358758"/>
              <a:gd name="connsiteX35" fmla="*/ 1418897 w 4099035"/>
              <a:gd name="connsiteY35" fmla="*/ 5969876 h 6358758"/>
              <a:gd name="connsiteX36" fmla="*/ 1576552 w 4099035"/>
              <a:gd name="connsiteY36" fmla="*/ 5538952 h 6358758"/>
              <a:gd name="connsiteX37" fmla="*/ 1681655 w 4099035"/>
              <a:gd name="connsiteY37" fmla="*/ 4813737 h 6358758"/>
              <a:gd name="connsiteX38" fmla="*/ 1776249 w 4099035"/>
              <a:gd name="connsiteY38" fmla="*/ 4487918 h 6358758"/>
              <a:gd name="connsiteX39" fmla="*/ 2154622 w 4099035"/>
              <a:gd name="connsiteY39" fmla="*/ 4540468 h 6358758"/>
              <a:gd name="connsiteX40" fmla="*/ 2301766 w 4099035"/>
              <a:gd name="connsiteY40" fmla="*/ 4845270 h 6358758"/>
              <a:gd name="connsiteX41" fmla="*/ 2312276 w 4099035"/>
              <a:gd name="connsiteY41" fmla="*/ 5433848 h 6358758"/>
              <a:gd name="connsiteX42" fmla="*/ 2343807 w 4099035"/>
              <a:gd name="connsiteY42" fmla="*/ 5864772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66649 w 4099035"/>
              <a:gd name="connsiteY34" fmla="*/ 5896303 h 6358758"/>
              <a:gd name="connsiteX35" fmla="*/ 1418897 w 4099035"/>
              <a:gd name="connsiteY35" fmla="*/ 5969876 h 6358758"/>
              <a:gd name="connsiteX36" fmla="*/ 1576552 w 4099035"/>
              <a:gd name="connsiteY36" fmla="*/ 5538952 h 6358758"/>
              <a:gd name="connsiteX37" fmla="*/ 1681655 w 4099035"/>
              <a:gd name="connsiteY37" fmla="*/ 4813737 h 6358758"/>
              <a:gd name="connsiteX38" fmla="*/ 1776249 w 4099035"/>
              <a:gd name="connsiteY38" fmla="*/ 4487918 h 6358758"/>
              <a:gd name="connsiteX39" fmla="*/ 2154622 w 4099035"/>
              <a:gd name="connsiteY39" fmla="*/ 4540468 h 6358758"/>
              <a:gd name="connsiteX40" fmla="*/ 2301766 w 4099035"/>
              <a:gd name="connsiteY40" fmla="*/ 4845270 h 6358758"/>
              <a:gd name="connsiteX41" fmla="*/ 2312276 w 4099035"/>
              <a:gd name="connsiteY41" fmla="*/ 5433848 h 6358758"/>
              <a:gd name="connsiteX42" fmla="*/ 2343807 w 4099035"/>
              <a:gd name="connsiteY42" fmla="*/ 5864772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18897 w 4099035"/>
              <a:gd name="connsiteY35" fmla="*/ 5969876 h 6358758"/>
              <a:gd name="connsiteX36" fmla="*/ 1576552 w 4099035"/>
              <a:gd name="connsiteY36" fmla="*/ 5538952 h 6358758"/>
              <a:gd name="connsiteX37" fmla="*/ 1681655 w 4099035"/>
              <a:gd name="connsiteY37" fmla="*/ 4813737 h 6358758"/>
              <a:gd name="connsiteX38" fmla="*/ 1776249 w 4099035"/>
              <a:gd name="connsiteY38" fmla="*/ 4487918 h 6358758"/>
              <a:gd name="connsiteX39" fmla="*/ 2154622 w 4099035"/>
              <a:gd name="connsiteY39" fmla="*/ 4540468 h 6358758"/>
              <a:gd name="connsiteX40" fmla="*/ 2301766 w 4099035"/>
              <a:gd name="connsiteY40" fmla="*/ 4845270 h 6358758"/>
              <a:gd name="connsiteX41" fmla="*/ 2312276 w 4099035"/>
              <a:gd name="connsiteY41" fmla="*/ 5433848 h 6358758"/>
              <a:gd name="connsiteX42" fmla="*/ 2343807 w 4099035"/>
              <a:gd name="connsiteY42" fmla="*/ 5864772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76552 w 4099035"/>
              <a:gd name="connsiteY36" fmla="*/ 5538952 h 6358758"/>
              <a:gd name="connsiteX37" fmla="*/ 1681655 w 4099035"/>
              <a:gd name="connsiteY37" fmla="*/ 4813737 h 6358758"/>
              <a:gd name="connsiteX38" fmla="*/ 1776249 w 4099035"/>
              <a:gd name="connsiteY38" fmla="*/ 4487918 h 6358758"/>
              <a:gd name="connsiteX39" fmla="*/ 2154622 w 4099035"/>
              <a:gd name="connsiteY39" fmla="*/ 4540468 h 6358758"/>
              <a:gd name="connsiteX40" fmla="*/ 2301766 w 4099035"/>
              <a:gd name="connsiteY40" fmla="*/ 4845270 h 6358758"/>
              <a:gd name="connsiteX41" fmla="*/ 2312276 w 4099035"/>
              <a:gd name="connsiteY41" fmla="*/ 5433848 h 6358758"/>
              <a:gd name="connsiteX42" fmla="*/ 2343807 w 4099035"/>
              <a:gd name="connsiteY42" fmla="*/ 5864772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81655 w 4099035"/>
              <a:gd name="connsiteY37" fmla="*/ 4813737 h 6358758"/>
              <a:gd name="connsiteX38" fmla="*/ 1776249 w 4099035"/>
              <a:gd name="connsiteY38" fmla="*/ 4487918 h 6358758"/>
              <a:gd name="connsiteX39" fmla="*/ 2154622 w 4099035"/>
              <a:gd name="connsiteY39" fmla="*/ 4540468 h 6358758"/>
              <a:gd name="connsiteX40" fmla="*/ 2301766 w 4099035"/>
              <a:gd name="connsiteY40" fmla="*/ 4845270 h 6358758"/>
              <a:gd name="connsiteX41" fmla="*/ 2312276 w 4099035"/>
              <a:gd name="connsiteY41" fmla="*/ 5433848 h 6358758"/>
              <a:gd name="connsiteX42" fmla="*/ 2343807 w 4099035"/>
              <a:gd name="connsiteY42" fmla="*/ 5864772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487918 h 6358758"/>
              <a:gd name="connsiteX39" fmla="*/ 2154622 w 4099035"/>
              <a:gd name="connsiteY39" fmla="*/ 4540468 h 6358758"/>
              <a:gd name="connsiteX40" fmla="*/ 2301766 w 4099035"/>
              <a:gd name="connsiteY40" fmla="*/ 4845270 h 6358758"/>
              <a:gd name="connsiteX41" fmla="*/ 2312276 w 4099035"/>
              <a:gd name="connsiteY41" fmla="*/ 5433848 h 6358758"/>
              <a:gd name="connsiteX42" fmla="*/ 2343807 w 4099035"/>
              <a:gd name="connsiteY42" fmla="*/ 5864772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309242 h 6358758"/>
              <a:gd name="connsiteX39" fmla="*/ 2154622 w 4099035"/>
              <a:gd name="connsiteY39" fmla="*/ 4540468 h 6358758"/>
              <a:gd name="connsiteX40" fmla="*/ 2301766 w 4099035"/>
              <a:gd name="connsiteY40" fmla="*/ 4845270 h 6358758"/>
              <a:gd name="connsiteX41" fmla="*/ 2312276 w 4099035"/>
              <a:gd name="connsiteY41" fmla="*/ 5433848 h 6358758"/>
              <a:gd name="connsiteX42" fmla="*/ 2343807 w 4099035"/>
              <a:gd name="connsiteY42" fmla="*/ 5864772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309242 h 6358758"/>
              <a:gd name="connsiteX39" fmla="*/ 2154622 w 4099035"/>
              <a:gd name="connsiteY39" fmla="*/ 4424854 h 6358758"/>
              <a:gd name="connsiteX40" fmla="*/ 2301766 w 4099035"/>
              <a:gd name="connsiteY40" fmla="*/ 4845270 h 6358758"/>
              <a:gd name="connsiteX41" fmla="*/ 2312276 w 4099035"/>
              <a:gd name="connsiteY41" fmla="*/ 5433848 h 6358758"/>
              <a:gd name="connsiteX42" fmla="*/ 2343807 w 4099035"/>
              <a:gd name="connsiteY42" fmla="*/ 5864772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309242 h 6358758"/>
              <a:gd name="connsiteX39" fmla="*/ 2154622 w 4099035"/>
              <a:gd name="connsiteY39" fmla="*/ 4424854 h 6358758"/>
              <a:gd name="connsiteX40" fmla="*/ 2301766 w 4099035"/>
              <a:gd name="connsiteY40" fmla="*/ 4845270 h 6358758"/>
              <a:gd name="connsiteX41" fmla="*/ 2364828 w 4099035"/>
              <a:gd name="connsiteY41" fmla="*/ 5402317 h 6358758"/>
              <a:gd name="connsiteX42" fmla="*/ 2343807 w 4099035"/>
              <a:gd name="connsiteY42" fmla="*/ 5864772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309242 h 6358758"/>
              <a:gd name="connsiteX39" fmla="*/ 2154622 w 4099035"/>
              <a:gd name="connsiteY39" fmla="*/ 4424854 h 6358758"/>
              <a:gd name="connsiteX40" fmla="*/ 2301766 w 4099035"/>
              <a:gd name="connsiteY40" fmla="*/ 4845270 h 6358758"/>
              <a:gd name="connsiteX41" fmla="*/ 2364828 w 4099035"/>
              <a:gd name="connsiteY41" fmla="*/ 5402317 h 6358758"/>
              <a:gd name="connsiteX42" fmla="*/ 2438400 w 4099035"/>
              <a:gd name="connsiteY42" fmla="*/ 5749158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309242 h 6358758"/>
              <a:gd name="connsiteX39" fmla="*/ 2154622 w 4099035"/>
              <a:gd name="connsiteY39" fmla="*/ 4424854 h 6358758"/>
              <a:gd name="connsiteX40" fmla="*/ 2301766 w 4099035"/>
              <a:gd name="connsiteY40" fmla="*/ 4845270 h 6358758"/>
              <a:gd name="connsiteX41" fmla="*/ 2364828 w 4099035"/>
              <a:gd name="connsiteY41" fmla="*/ 5402317 h 6358758"/>
              <a:gd name="connsiteX42" fmla="*/ 2438400 w 4099035"/>
              <a:gd name="connsiteY42" fmla="*/ 5749158 h 6358758"/>
              <a:gd name="connsiteX43" fmla="*/ 2501464 w 4099035"/>
              <a:gd name="connsiteY43" fmla="*/ 5927833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309242 h 6358758"/>
              <a:gd name="connsiteX39" fmla="*/ 2154622 w 4099035"/>
              <a:gd name="connsiteY39" fmla="*/ 4424854 h 6358758"/>
              <a:gd name="connsiteX40" fmla="*/ 2301766 w 4099035"/>
              <a:gd name="connsiteY40" fmla="*/ 4845270 h 6358758"/>
              <a:gd name="connsiteX41" fmla="*/ 2364828 w 4099035"/>
              <a:gd name="connsiteY41" fmla="*/ 5402317 h 6358758"/>
              <a:gd name="connsiteX42" fmla="*/ 2438400 w 4099035"/>
              <a:gd name="connsiteY42" fmla="*/ 5749158 h 6358758"/>
              <a:gd name="connsiteX43" fmla="*/ 2501464 w 4099035"/>
              <a:gd name="connsiteY43" fmla="*/ 5927833 h 6358758"/>
              <a:gd name="connsiteX44" fmla="*/ 2659118 w 4099035"/>
              <a:gd name="connsiteY44" fmla="*/ 6096000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309242 h 6358758"/>
              <a:gd name="connsiteX39" fmla="*/ 2154622 w 4099035"/>
              <a:gd name="connsiteY39" fmla="*/ 4424854 h 6358758"/>
              <a:gd name="connsiteX40" fmla="*/ 2301766 w 4099035"/>
              <a:gd name="connsiteY40" fmla="*/ 4845270 h 6358758"/>
              <a:gd name="connsiteX41" fmla="*/ 2364828 w 4099035"/>
              <a:gd name="connsiteY41" fmla="*/ 5402317 h 6358758"/>
              <a:gd name="connsiteX42" fmla="*/ 2438400 w 4099035"/>
              <a:gd name="connsiteY42" fmla="*/ 5749158 h 6358758"/>
              <a:gd name="connsiteX43" fmla="*/ 2501464 w 4099035"/>
              <a:gd name="connsiteY43" fmla="*/ 5927833 h 6358758"/>
              <a:gd name="connsiteX44" fmla="*/ 2659118 w 4099035"/>
              <a:gd name="connsiteY44" fmla="*/ 6096000 h 6358758"/>
              <a:gd name="connsiteX45" fmla="*/ 2806263 w 4099035"/>
              <a:gd name="connsiteY45" fmla="*/ 6064469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309242 h 6358758"/>
              <a:gd name="connsiteX39" fmla="*/ 2154622 w 4099035"/>
              <a:gd name="connsiteY39" fmla="*/ 4424854 h 6358758"/>
              <a:gd name="connsiteX40" fmla="*/ 2301766 w 4099035"/>
              <a:gd name="connsiteY40" fmla="*/ 4845270 h 6358758"/>
              <a:gd name="connsiteX41" fmla="*/ 2364828 w 4099035"/>
              <a:gd name="connsiteY41" fmla="*/ 5402317 h 6358758"/>
              <a:gd name="connsiteX42" fmla="*/ 2438400 w 4099035"/>
              <a:gd name="connsiteY42" fmla="*/ 5749158 h 6358758"/>
              <a:gd name="connsiteX43" fmla="*/ 2501464 w 4099035"/>
              <a:gd name="connsiteY43" fmla="*/ 5927833 h 6358758"/>
              <a:gd name="connsiteX44" fmla="*/ 2659118 w 4099035"/>
              <a:gd name="connsiteY44" fmla="*/ 6096000 h 6358758"/>
              <a:gd name="connsiteX45" fmla="*/ 2806263 w 4099035"/>
              <a:gd name="connsiteY45" fmla="*/ 6064469 h 6358758"/>
              <a:gd name="connsiteX46" fmla="*/ 2921877 w 4099035"/>
              <a:gd name="connsiteY46" fmla="*/ 6053958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309242 h 6358758"/>
              <a:gd name="connsiteX39" fmla="*/ 2154622 w 4099035"/>
              <a:gd name="connsiteY39" fmla="*/ 4424854 h 6358758"/>
              <a:gd name="connsiteX40" fmla="*/ 2301766 w 4099035"/>
              <a:gd name="connsiteY40" fmla="*/ 4845270 h 6358758"/>
              <a:gd name="connsiteX41" fmla="*/ 2364828 w 4099035"/>
              <a:gd name="connsiteY41" fmla="*/ 5402317 h 6358758"/>
              <a:gd name="connsiteX42" fmla="*/ 2438400 w 4099035"/>
              <a:gd name="connsiteY42" fmla="*/ 5749158 h 6358758"/>
              <a:gd name="connsiteX43" fmla="*/ 2501464 w 4099035"/>
              <a:gd name="connsiteY43" fmla="*/ 5927833 h 6358758"/>
              <a:gd name="connsiteX44" fmla="*/ 2659118 w 4099035"/>
              <a:gd name="connsiteY44" fmla="*/ 6096000 h 6358758"/>
              <a:gd name="connsiteX45" fmla="*/ 2806263 w 4099035"/>
              <a:gd name="connsiteY45" fmla="*/ 6064469 h 6358758"/>
              <a:gd name="connsiteX46" fmla="*/ 2921877 w 4099035"/>
              <a:gd name="connsiteY46" fmla="*/ 6053958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142593 w 4099035"/>
              <a:gd name="connsiteY55" fmla="*/ 6053958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309242 h 6358758"/>
              <a:gd name="connsiteX39" fmla="*/ 2154622 w 4099035"/>
              <a:gd name="connsiteY39" fmla="*/ 4424854 h 6358758"/>
              <a:gd name="connsiteX40" fmla="*/ 2301766 w 4099035"/>
              <a:gd name="connsiteY40" fmla="*/ 4845270 h 6358758"/>
              <a:gd name="connsiteX41" fmla="*/ 2364828 w 4099035"/>
              <a:gd name="connsiteY41" fmla="*/ 5402317 h 6358758"/>
              <a:gd name="connsiteX42" fmla="*/ 2438400 w 4099035"/>
              <a:gd name="connsiteY42" fmla="*/ 5749158 h 6358758"/>
              <a:gd name="connsiteX43" fmla="*/ 2501464 w 4099035"/>
              <a:gd name="connsiteY43" fmla="*/ 5927833 h 6358758"/>
              <a:gd name="connsiteX44" fmla="*/ 2659118 w 4099035"/>
              <a:gd name="connsiteY44" fmla="*/ 6096000 h 6358758"/>
              <a:gd name="connsiteX45" fmla="*/ 2806263 w 4099035"/>
              <a:gd name="connsiteY45" fmla="*/ 6064469 h 6358758"/>
              <a:gd name="connsiteX46" fmla="*/ 2921877 w 4099035"/>
              <a:gd name="connsiteY46" fmla="*/ 6053958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142593 w 4099035"/>
              <a:gd name="connsiteY55" fmla="*/ 6053958 h 6358758"/>
              <a:gd name="connsiteX56" fmla="*/ 3342290 w 4099035"/>
              <a:gd name="connsiteY56" fmla="*/ 6190594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274675"/>
              <a:gd name="connsiteX1" fmla="*/ 1019504 w 4099035"/>
              <a:gd name="connsiteY1" fmla="*/ 525517 h 6274675"/>
              <a:gd name="connsiteX2" fmla="*/ 483476 w 4099035"/>
              <a:gd name="connsiteY2" fmla="*/ 672662 h 6274675"/>
              <a:gd name="connsiteX3" fmla="*/ 168166 w 4099035"/>
              <a:gd name="connsiteY3" fmla="*/ 956441 h 6274675"/>
              <a:gd name="connsiteX4" fmla="*/ 168166 w 4099035"/>
              <a:gd name="connsiteY4" fmla="*/ 1229710 h 6274675"/>
              <a:gd name="connsiteX5" fmla="*/ 378373 w 4099035"/>
              <a:gd name="connsiteY5" fmla="*/ 1629103 h 6274675"/>
              <a:gd name="connsiteX6" fmla="*/ 557049 w 4099035"/>
              <a:gd name="connsiteY6" fmla="*/ 1839310 h 6274675"/>
              <a:gd name="connsiteX7" fmla="*/ 451945 w 4099035"/>
              <a:gd name="connsiteY7" fmla="*/ 2049517 h 6274675"/>
              <a:gd name="connsiteX8" fmla="*/ 714704 w 4099035"/>
              <a:gd name="connsiteY8" fmla="*/ 2102069 h 6274675"/>
              <a:gd name="connsiteX9" fmla="*/ 903890 w 4099035"/>
              <a:gd name="connsiteY9" fmla="*/ 1807779 h 6274675"/>
              <a:gd name="connsiteX10" fmla="*/ 840828 w 4099035"/>
              <a:gd name="connsiteY10" fmla="*/ 1387365 h 6274675"/>
              <a:gd name="connsiteX11" fmla="*/ 756745 w 4099035"/>
              <a:gd name="connsiteY11" fmla="*/ 1187669 h 6274675"/>
              <a:gd name="connsiteX12" fmla="*/ 935421 w 4099035"/>
              <a:gd name="connsiteY12" fmla="*/ 1145627 h 6274675"/>
              <a:gd name="connsiteX13" fmla="*/ 1103587 w 4099035"/>
              <a:gd name="connsiteY13" fmla="*/ 1618593 h 6274675"/>
              <a:gd name="connsiteX14" fmla="*/ 1135118 w 4099035"/>
              <a:gd name="connsiteY14" fmla="*/ 2028496 h 6274675"/>
              <a:gd name="connsiteX15" fmla="*/ 1082566 w 4099035"/>
              <a:gd name="connsiteY15" fmla="*/ 2501462 h 6274675"/>
              <a:gd name="connsiteX16" fmla="*/ 546538 w 4099035"/>
              <a:gd name="connsiteY16" fmla="*/ 3699641 h 6274675"/>
              <a:gd name="connsiteX17" fmla="*/ 557049 w 4099035"/>
              <a:gd name="connsiteY17" fmla="*/ 3804745 h 6274675"/>
              <a:gd name="connsiteX18" fmla="*/ 567559 w 4099035"/>
              <a:gd name="connsiteY18" fmla="*/ 3878317 h 6274675"/>
              <a:gd name="connsiteX19" fmla="*/ 567559 w 4099035"/>
              <a:gd name="connsiteY19" fmla="*/ 4004441 h 6274675"/>
              <a:gd name="connsiteX20" fmla="*/ 346842 w 4099035"/>
              <a:gd name="connsiteY20" fmla="*/ 4162096 h 6274675"/>
              <a:gd name="connsiteX21" fmla="*/ 294290 w 4099035"/>
              <a:gd name="connsiteY21" fmla="*/ 4708634 h 6274675"/>
              <a:gd name="connsiteX22" fmla="*/ 84083 w 4099035"/>
              <a:gd name="connsiteY22" fmla="*/ 5276193 h 6274675"/>
              <a:gd name="connsiteX23" fmla="*/ 0 w 4099035"/>
              <a:gd name="connsiteY23" fmla="*/ 5591503 h 6274675"/>
              <a:gd name="connsiteX24" fmla="*/ 157656 w 4099035"/>
              <a:gd name="connsiteY24" fmla="*/ 5644054 h 6274675"/>
              <a:gd name="connsiteX25" fmla="*/ 231228 w 4099035"/>
              <a:gd name="connsiteY25" fmla="*/ 5759669 h 6274675"/>
              <a:gd name="connsiteX26" fmla="*/ 567560 w 4099035"/>
              <a:gd name="connsiteY26" fmla="*/ 5770179 h 6274675"/>
              <a:gd name="connsiteX27" fmla="*/ 725214 w 4099035"/>
              <a:gd name="connsiteY27" fmla="*/ 5675585 h 6274675"/>
              <a:gd name="connsiteX28" fmla="*/ 725214 w 4099035"/>
              <a:gd name="connsiteY28" fmla="*/ 5549462 h 6274675"/>
              <a:gd name="connsiteX29" fmla="*/ 777765 w 4099035"/>
              <a:gd name="connsiteY29" fmla="*/ 5223641 h 6274675"/>
              <a:gd name="connsiteX30" fmla="*/ 840828 w 4099035"/>
              <a:gd name="connsiteY30" fmla="*/ 4708634 h 6274675"/>
              <a:gd name="connsiteX31" fmla="*/ 966952 w 4099035"/>
              <a:gd name="connsiteY31" fmla="*/ 4593020 h 6274675"/>
              <a:gd name="connsiteX32" fmla="*/ 977463 w 4099035"/>
              <a:gd name="connsiteY32" fmla="*/ 5307724 h 6274675"/>
              <a:gd name="connsiteX33" fmla="*/ 1051035 w 4099035"/>
              <a:gd name="connsiteY33" fmla="*/ 5412827 h 6274675"/>
              <a:gd name="connsiteX34" fmla="*/ 1187670 w 4099035"/>
              <a:gd name="connsiteY34" fmla="*/ 5496909 h 6274675"/>
              <a:gd name="connsiteX35" fmla="*/ 1439917 w 4099035"/>
              <a:gd name="connsiteY35" fmla="*/ 5507421 h 6274675"/>
              <a:gd name="connsiteX36" fmla="*/ 1534511 w 4099035"/>
              <a:gd name="connsiteY36" fmla="*/ 5391807 h 6274675"/>
              <a:gd name="connsiteX37" fmla="*/ 1671145 w 4099035"/>
              <a:gd name="connsiteY37" fmla="*/ 4750675 h 6274675"/>
              <a:gd name="connsiteX38" fmla="*/ 1776249 w 4099035"/>
              <a:gd name="connsiteY38" fmla="*/ 4309242 h 6274675"/>
              <a:gd name="connsiteX39" fmla="*/ 2154622 w 4099035"/>
              <a:gd name="connsiteY39" fmla="*/ 4424854 h 6274675"/>
              <a:gd name="connsiteX40" fmla="*/ 2301766 w 4099035"/>
              <a:gd name="connsiteY40" fmla="*/ 4845270 h 6274675"/>
              <a:gd name="connsiteX41" fmla="*/ 2364828 w 4099035"/>
              <a:gd name="connsiteY41" fmla="*/ 5402317 h 6274675"/>
              <a:gd name="connsiteX42" fmla="*/ 2438400 w 4099035"/>
              <a:gd name="connsiteY42" fmla="*/ 5749158 h 6274675"/>
              <a:gd name="connsiteX43" fmla="*/ 2501464 w 4099035"/>
              <a:gd name="connsiteY43" fmla="*/ 5927833 h 6274675"/>
              <a:gd name="connsiteX44" fmla="*/ 2659118 w 4099035"/>
              <a:gd name="connsiteY44" fmla="*/ 6096000 h 6274675"/>
              <a:gd name="connsiteX45" fmla="*/ 2806263 w 4099035"/>
              <a:gd name="connsiteY45" fmla="*/ 6064469 h 6274675"/>
              <a:gd name="connsiteX46" fmla="*/ 2921877 w 4099035"/>
              <a:gd name="connsiteY46" fmla="*/ 6053958 h 6274675"/>
              <a:gd name="connsiteX47" fmla="*/ 2858814 w 4099035"/>
              <a:gd name="connsiteY47" fmla="*/ 5822731 h 6274675"/>
              <a:gd name="connsiteX48" fmla="*/ 2764221 w 4099035"/>
              <a:gd name="connsiteY48" fmla="*/ 5559972 h 6274675"/>
              <a:gd name="connsiteX49" fmla="*/ 2974428 w 4099035"/>
              <a:gd name="connsiteY49" fmla="*/ 5318234 h 6274675"/>
              <a:gd name="connsiteX50" fmla="*/ 3005959 w 4099035"/>
              <a:gd name="connsiteY50" fmla="*/ 4897820 h 6274675"/>
              <a:gd name="connsiteX51" fmla="*/ 3058511 w 4099035"/>
              <a:gd name="connsiteY51" fmla="*/ 4666593 h 6274675"/>
              <a:gd name="connsiteX52" fmla="*/ 3289738 w 4099035"/>
              <a:gd name="connsiteY52" fmla="*/ 4855779 h 6274675"/>
              <a:gd name="connsiteX53" fmla="*/ 3153104 w 4099035"/>
              <a:gd name="connsiteY53" fmla="*/ 5402317 h 6274675"/>
              <a:gd name="connsiteX54" fmla="*/ 3048000 w 4099035"/>
              <a:gd name="connsiteY54" fmla="*/ 6011917 h 6274675"/>
              <a:gd name="connsiteX55" fmla="*/ 3142593 w 4099035"/>
              <a:gd name="connsiteY55" fmla="*/ 6053958 h 6274675"/>
              <a:gd name="connsiteX56" fmla="*/ 3342290 w 4099035"/>
              <a:gd name="connsiteY56" fmla="*/ 6190594 h 6274675"/>
              <a:gd name="connsiteX57" fmla="*/ 3678621 w 4099035"/>
              <a:gd name="connsiteY57" fmla="*/ 6117020 h 6274675"/>
              <a:gd name="connsiteX58" fmla="*/ 3836277 w 4099035"/>
              <a:gd name="connsiteY58" fmla="*/ 6274675 h 6274675"/>
              <a:gd name="connsiteX59" fmla="*/ 3993932 w 4099035"/>
              <a:gd name="connsiteY59" fmla="*/ 6085489 h 6274675"/>
              <a:gd name="connsiteX60" fmla="*/ 4099035 w 4099035"/>
              <a:gd name="connsiteY60" fmla="*/ 5307724 h 6274675"/>
              <a:gd name="connsiteX61" fmla="*/ 4035973 w 4099035"/>
              <a:gd name="connsiteY61" fmla="*/ 4624552 h 6274675"/>
              <a:gd name="connsiteX62" fmla="*/ 4025463 w 4099035"/>
              <a:gd name="connsiteY62" fmla="*/ 4309241 h 6274675"/>
              <a:gd name="connsiteX63" fmla="*/ 3752194 w 4099035"/>
              <a:gd name="connsiteY63" fmla="*/ 3993931 h 6274675"/>
              <a:gd name="connsiteX64" fmla="*/ 3541987 w 4099035"/>
              <a:gd name="connsiteY64" fmla="*/ 3174124 h 6274675"/>
              <a:gd name="connsiteX65" fmla="*/ 3363311 w 4099035"/>
              <a:gd name="connsiteY65" fmla="*/ 2680138 h 6274675"/>
              <a:gd name="connsiteX66" fmla="*/ 3174125 w 4099035"/>
              <a:gd name="connsiteY66" fmla="*/ 2427889 h 6274675"/>
              <a:gd name="connsiteX67" fmla="*/ 2995449 w 4099035"/>
              <a:gd name="connsiteY67" fmla="*/ 2060027 h 6274675"/>
              <a:gd name="connsiteX68" fmla="*/ 2848304 w 4099035"/>
              <a:gd name="connsiteY68" fmla="*/ 1818289 h 6274675"/>
              <a:gd name="connsiteX69" fmla="*/ 2911366 w 4099035"/>
              <a:gd name="connsiteY69" fmla="*/ 1418896 h 6274675"/>
              <a:gd name="connsiteX70" fmla="*/ 2974428 w 4099035"/>
              <a:gd name="connsiteY70" fmla="*/ 1324303 h 6274675"/>
              <a:gd name="connsiteX71" fmla="*/ 2942897 w 4099035"/>
              <a:gd name="connsiteY71" fmla="*/ 1671145 h 6274675"/>
              <a:gd name="connsiteX72" fmla="*/ 3100552 w 4099035"/>
              <a:gd name="connsiteY72" fmla="*/ 2133600 h 6274675"/>
              <a:gd name="connsiteX73" fmla="*/ 3647090 w 4099035"/>
              <a:gd name="connsiteY73" fmla="*/ 2154620 h 6274675"/>
              <a:gd name="connsiteX74" fmla="*/ 3752194 w 4099035"/>
              <a:gd name="connsiteY74" fmla="*/ 1965434 h 6274675"/>
              <a:gd name="connsiteX75" fmla="*/ 3520966 w 4099035"/>
              <a:gd name="connsiteY75" fmla="*/ 1734207 h 6274675"/>
              <a:gd name="connsiteX76" fmla="*/ 3741683 w 4099035"/>
              <a:gd name="connsiteY76" fmla="*/ 1355834 h 6274675"/>
              <a:gd name="connsiteX77" fmla="*/ 3678621 w 4099035"/>
              <a:gd name="connsiteY77" fmla="*/ 767255 h 6274675"/>
              <a:gd name="connsiteX78" fmla="*/ 3605049 w 4099035"/>
              <a:gd name="connsiteY78" fmla="*/ 651641 h 6274675"/>
              <a:gd name="connsiteX79" fmla="*/ 3153104 w 4099035"/>
              <a:gd name="connsiteY79" fmla="*/ 420414 h 6274675"/>
              <a:gd name="connsiteX80" fmla="*/ 2900856 w 4099035"/>
              <a:gd name="connsiteY80" fmla="*/ 367862 h 6274675"/>
              <a:gd name="connsiteX81" fmla="*/ 2669628 w 4099035"/>
              <a:gd name="connsiteY81" fmla="*/ 10510 h 6274675"/>
              <a:gd name="connsiteX82" fmla="*/ 2511973 w 4099035"/>
              <a:gd name="connsiteY82" fmla="*/ 0 h 6274675"/>
              <a:gd name="connsiteX83" fmla="*/ 2406869 w 4099035"/>
              <a:gd name="connsiteY83" fmla="*/ 430924 h 6274675"/>
              <a:gd name="connsiteX84" fmla="*/ 2207173 w 4099035"/>
              <a:gd name="connsiteY84" fmla="*/ 630620 h 6274675"/>
              <a:gd name="connsiteX85" fmla="*/ 1912884 w 4099035"/>
              <a:gd name="connsiteY85" fmla="*/ 725214 h 6274675"/>
              <a:gd name="connsiteX86" fmla="*/ 1681656 w 4099035"/>
              <a:gd name="connsiteY86" fmla="*/ 756744 h 6274675"/>
              <a:gd name="connsiteX87" fmla="*/ 1450428 w 4099035"/>
              <a:gd name="connsiteY87" fmla="*/ 546538 h 6274675"/>
              <a:gd name="connsiteX88" fmla="*/ 1292773 w 4099035"/>
              <a:gd name="connsiteY88" fmla="*/ 252247 h 6274675"/>
              <a:gd name="connsiteX89" fmla="*/ 1208690 w 4099035"/>
              <a:gd name="connsiteY89" fmla="*/ 136634 h 6274675"/>
              <a:gd name="connsiteX0" fmla="*/ 1208690 w 4099035"/>
              <a:gd name="connsiteY0" fmla="*/ 136634 h 6274675"/>
              <a:gd name="connsiteX1" fmla="*/ 1019504 w 4099035"/>
              <a:gd name="connsiteY1" fmla="*/ 525517 h 6274675"/>
              <a:gd name="connsiteX2" fmla="*/ 483476 w 4099035"/>
              <a:gd name="connsiteY2" fmla="*/ 672662 h 6274675"/>
              <a:gd name="connsiteX3" fmla="*/ 168166 w 4099035"/>
              <a:gd name="connsiteY3" fmla="*/ 956441 h 6274675"/>
              <a:gd name="connsiteX4" fmla="*/ 168166 w 4099035"/>
              <a:gd name="connsiteY4" fmla="*/ 1229710 h 6274675"/>
              <a:gd name="connsiteX5" fmla="*/ 378373 w 4099035"/>
              <a:gd name="connsiteY5" fmla="*/ 1629103 h 6274675"/>
              <a:gd name="connsiteX6" fmla="*/ 557049 w 4099035"/>
              <a:gd name="connsiteY6" fmla="*/ 1839310 h 6274675"/>
              <a:gd name="connsiteX7" fmla="*/ 451945 w 4099035"/>
              <a:gd name="connsiteY7" fmla="*/ 2049517 h 6274675"/>
              <a:gd name="connsiteX8" fmla="*/ 714704 w 4099035"/>
              <a:gd name="connsiteY8" fmla="*/ 2102069 h 6274675"/>
              <a:gd name="connsiteX9" fmla="*/ 903890 w 4099035"/>
              <a:gd name="connsiteY9" fmla="*/ 1807779 h 6274675"/>
              <a:gd name="connsiteX10" fmla="*/ 840828 w 4099035"/>
              <a:gd name="connsiteY10" fmla="*/ 1387365 h 6274675"/>
              <a:gd name="connsiteX11" fmla="*/ 756745 w 4099035"/>
              <a:gd name="connsiteY11" fmla="*/ 1187669 h 6274675"/>
              <a:gd name="connsiteX12" fmla="*/ 935421 w 4099035"/>
              <a:gd name="connsiteY12" fmla="*/ 1145627 h 6274675"/>
              <a:gd name="connsiteX13" fmla="*/ 1103587 w 4099035"/>
              <a:gd name="connsiteY13" fmla="*/ 1618593 h 6274675"/>
              <a:gd name="connsiteX14" fmla="*/ 1135118 w 4099035"/>
              <a:gd name="connsiteY14" fmla="*/ 2028496 h 6274675"/>
              <a:gd name="connsiteX15" fmla="*/ 1082566 w 4099035"/>
              <a:gd name="connsiteY15" fmla="*/ 2501462 h 6274675"/>
              <a:gd name="connsiteX16" fmla="*/ 546538 w 4099035"/>
              <a:gd name="connsiteY16" fmla="*/ 3699641 h 6274675"/>
              <a:gd name="connsiteX17" fmla="*/ 557049 w 4099035"/>
              <a:gd name="connsiteY17" fmla="*/ 3804745 h 6274675"/>
              <a:gd name="connsiteX18" fmla="*/ 567559 w 4099035"/>
              <a:gd name="connsiteY18" fmla="*/ 3878317 h 6274675"/>
              <a:gd name="connsiteX19" fmla="*/ 567559 w 4099035"/>
              <a:gd name="connsiteY19" fmla="*/ 4004441 h 6274675"/>
              <a:gd name="connsiteX20" fmla="*/ 346842 w 4099035"/>
              <a:gd name="connsiteY20" fmla="*/ 4162096 h 6274675"/>
              <a:gd name="connsiteX21" fmla="*/ 294290 w 4099035"/>
              <a:gd name="connsiteY21" fmla="*/ 4708634 h 6274675"/>
              <a:gd name="connsiteX22" fmla="*/ 84083 w 4099035"/>
              <a:gd name="connsiteY22" fmla="*/ 5276193 h 6274675"/>
              <a:gd name="connsiteX23" fmla="*/ 0 w 4099035"/>
              <a:gd name="connsiteY23" fmla="*/ 5591503 h 6274675"/>
              <a:gd name="connsiteX24" fmla="*/ 157656 w 4099035"/>
              <a:gd name="connsiteY24" fmla="*/ 5644054 h 6274675"/>
              <a:gd name="connsiteX25" fmla="*/ 231228 w 4099035"/>
              <a:gd name="connsiteY25" fmla="*/ 5759669 h 6274675"/>
              <a:gd name="connsiteX26" fmla="*/ 567560 w 4099035"/>
              <a:gd name="connsiteY26" fmla="*/ 5770179 h 6274675"/>
              <a:gd name="connsiteX27" fmla="*/ 725214 w 4099035"/>
              <a:gd name="connsiteY27" fmla="*/ 5675585 h 6274675"/>
              <a:gd name="connsiteX28" fmla="*/ 725214 w 4099035"/>
              <a:gd name="connsiteY28" fmla="*/ 5549462 h 6274675"/>
              <a:gd name="connsiteX29" fmla="*/ 777765 w 4099035"/>
              <a:gd name="connsiteY29" fmla="*/ 5223641 h 6274675"/>
              <a:gd name="connsiteX30" fmla="*/ 840828 w 4099035"/>
              <a:gd name="connsiteY30" fmla="*/ 4708634 h 6274675"/>
              <a:gd name="connsiteX31" fmla="*/ 966952 w 4099035"/>
              <a:gd name="connsiteY31" fmla="*/ 4593020 h 6274675"/>
              <a:gd name="connsiteX32" fmla="*/ 977463 w 4099035"/>
              <a:gd name="connsiteY32" fmla="*/ 5307724 h 6274675"/>
              <a:gd name="connsiteX33" fmla="*/ 1051035 w 4099035"/>
              <a:gd name="connsiteY33" fmla="*/ 5412827 h 6274675"/>
              <a:gd name="connsiteX34" fmla="*/ 1187670 w 4099035"/>
              <a:gd name="connsiteY34" fmla="*/ 5496909 h 6274675"/>
              <a:gd name="connsiteX35" fmla="*/ 1439917 w 4099035"/>
              <a:gd name="connsiteY35" fmla="*/ 5507421 h 6274675"/>
              <a:gd name="connsiteX36" fmla="*/ 1534511 w 4099035"/>
              <a:gd name="connsiteY36" fmla="*/ 5391807 h 6274675"/>
              <a:gd name="connsiteX37" fmla="*/ 1671145 w 4099035"/>
              <a:gd name="connsiteY37" fmla="*/ 4750675 h 6274675"/>
              <a:gd name="connsiteX38" fmla="*/ 1776249 w 4099035"/>
              <a:gd name="connsiteY38" fmla="*/ 4309242 h 6274675"/>
              <a:gd name="connsiteX39" fmla="*/ 2154622 w 4099035"/>
              <a:gd name="connsiteY39" fmla="*/ 4424854 h 6274675"/>
              <a:gd name="connsiteX40" fmla="*/ 2301766 w 4099035"/>
              <a:gd name="connsiteY40" fmla="*/ 4845270 h 6274675"/>
              <a:gd name="connsiteX41" fmla="*/ 2364828 w 4099035"/>
              <a:gd name="connsiteY41" fmla="*/ 5402317 h 6274675"/>
              <a:gd name="connsiteX42" fmla="*/ 2438400 w 4099035"/>
              <a:gd name="connsiteY42" fmla="*/ 5749158 h 6274675"/>
              <a:gd name="connsiteX43" fmla="*/ 2501464 w 4099035"/>
              <a:gd name="connsiteY43" fmla="*/ 5927833 h 6274675"/>
              <a:gd name="connsiteX44" fmla="*/ 2659118 w 4099035"/>
              <a:gd name="connsiteY44" fmla="*/ 6096000 h 6274675"/>
              <a:gd name="connsiteX45" fmla="*/ 2806263 w 4099035"/>
              <a:gd name="connsiteY45" fmla="*/ 6064469 h 6274675"/>
              <a:gd name="connsiteX46" fmla="*/ 2921877 w 4099035"/>
              <a:gd name="connsiteY46" fmla="*/ 6053958 h 6274675"/>
              <a:gd name="connsiteX47" fmla="*/ 2858814 w 4099035"/>
              <a:gd name="connsiteY47" fmla="*/ 5822731 h 6274675"/>
              <a:gd name="connsiteX48" fmla="*/ 2764221 w 4099035"/>
              <a:gd name="connsiteY48" fmla="*/ 5559972 h 6274675"/>
              <a:gd name="connsiteX49" fmla="*/ 2974428 w 4099035"/>
              <a:gd name="connsiteY49" fmla="*/ 5318234 h 6274675"/>
              <a:gd name="connsiteX50" fmla="*/ 3005959 w 4099035"/>
              <a:gd name="connsiteY50" fmla="*/ 4897820 h 6274675"/>
              <a:gd name="connsiteX51" fmla="*/ 3058511 w 4099035"/>
              <a:gd name="connsiteY51" fmla="*/ 4666593 h 6274675"/>
              <a:gd name="connsiteX52" fmla="*/ 3289738 w 4099035"/>
              <a:gd name="connsiteY52" fmla="*/ 4855779 h 6274675"/>
              <a:gd name="connsiteX53" fmla="*/ 3153104 w 4099035"/>
              <a:gd name="connsiteY53" fmla="*/ 5402317 h 6274675"/>
              <a:gd name="connsiteX54" fmla="*/ 3048000 w 4099035"/>
              <a:gd name="connsiteY54" fmla="*/ 6011917 h 6274675"/>
              <a:gd name="connsiteX55" fmla="*/ 3142593 w 4099035"/>
              <a:gd name="connsiteY55" fmla="*/ 6053958 h 6274675"/>
              <a:gd name="connsiteX56" fmla="*/ 3342290 w 4099035"/>
              <a:gd name="connsiteY56" fmla="*/ 6190594 h 6274675"/>
              <a:gd name="connsiteX57" fmla="*/ 3678621 w 4099035"/>
              <a:gd name="connsiteY57" fmla="*/ 6117020 h 6274675"/>
              <a:gd name="connsiteX58" fmla="*/ 3836277 w 4099035"/>
              <a:gd name="connsiteY58" fmla="*/ 6274675 h 6274675"/>
              <a:gd name="connsiteX59" fmla="*/ 3993932 w 4099035"/>
              <a:gd name="connsiteY59" fmla="*/ 6085489 h 6274675"/>
              <a:gd name="connsiteX60" fmla="*/ 4099035 w 4099035"/>
              <a:gd name="connsiteY60" fmla="*/ 5307724 h 6274675"/>
              <a:gd name="connsiteX61" fmla="*/ 4035973 w 4099035"/>
              <a:gd name="connsiteY61" fmla="*/ 4624552 h 6274675"/>
              <a:gd name="connsiteX62" fmla="*/ 4025463 w 4099035"/>
              <a:gd name="connsiteY62" fmla="*/ 4309241 h 6274675"/>
              <a:gd name="connsiteX63" fmla="*/ 3752194 w 4099035"/>
              <a:gd name="connsiteY63" fmla="*/ 3993931 h 6274675"/>
              <a:gd name="connsiteX64" fmla="*/ 3541987 w 4099035"/>
              <a:gd name="connsiteY64" fmla="*/ 3174124 h 6274675"/>
              <a:gd name="connsiteX65" fmla="*/ 3363311 w 4099035"/>
              <a:gd name="connsiteY65" fmla="*/ 2680138 h 6274675"/>
              <a:gd name="connsiteX66" fmla="*/ 3174125 w 4099035"/>
              <a:gd name="connsiteY66" fmla="*/ 2427889 h 6274675"/>
              <a:gd name="connsiteX67" fmla="*/ 2995449 w 4099035"/>
              <a:gd name="connsiteY67" fmla="*/ 2060027 h 6274675"/>
              <a:gd name="connsiteX68" fmla="*/ 2848304 w 4099035"/>
              <a:gd name="connsiteY68" fmla="*/ 1818289 h 6274675"/>
              <a:gd name="connsiteX69" fmla="*/ 2911366 w 4099035"/>
              <a:gd name="connsiteY69" fmla="*/ 1418896 h 6274675"/>
              <a:gd name="connsiteX70" fmla="*/ 2974428 w 4099035"/>
              <a:gd name="connsiteY70" fmla="*/ 1324303 h 6274675"/>
              <a:gd name="connsiteX71" fmla="*/ 2942897 w 4099035"/>
              <a:gd name="connsiteY71" fmla="*/ 1671145 h 6274675"/>
              <a:gd name="connsiteX72" fmla="*/ 3100552 w 4099035"/>
              <a:gd name="connsiteY72" fmla="*/ 2133600 h 6274675"/>
              <a:gd name="connsiteX73" fmla="*/ 3647090 w 4099035"/>
              <a:gd name="connsiteY73" fmla="*/ 2154620 h 6274675"/>
              <a:gd name="connsiteX74" fmla="*/ 3752194 w 4099035"/>
              <a:gd name="connsiteY74" fmla="*/ 1965434 h 6274675"/>
              <a:gd name="connsiteX75" fmla="*/ 3520966 w 4099035"/>
              <a:gd name="connsiteY75" fmla="*/ 1734207 h 6274675"/>
              <a:gd name="connsiteX76" fmla="*/ 3741683 w 4099035"/>
              <a:gd name="connsiteY76" fmla="*/ 1355834 h 6274675"/>
              <a:gd name="connsiteX77" fmla="*/ 3678621 w 4099035"/>
              <a:gd name="connsiteY77" fmla="*/ 767255 h 6274675"/>
              <a:gd name="connsiteX78" fmla="*/ 3605049 w 4099035"/>
              <a:gd name="connsiteY78" fmla="*/ 651641 h 6274675"/>
              <a:gd name="connsiteX79" fmla="*/ 3153104 w 4099035"/>
              <a:gd name="connsiteY79" fmla="*/ 420414 h 6274675"/>
              <a:gd name="connsiteX80" fmla="*/ 2900856 w 4099035"/>
              <a:gd name="connsiteY80" fmla="*/ 367862 h 6274675"/>
              <a:gd name="connsiteX81" fmla="*/ 2669628 w 4099035"/>
              <a:gd name="connsiteY81" fmla="*/ 10510 h 6274675"/>
              <a:gd name="connsiteX82" fmla="*/ 2511973 w 4099035"/>
              <a:gd name="connsiteY82" fmla="*/ 0 h 6274675"/>
              <a:gd name="connsiteX83" fmla="*/ 2406869 w 4099035"/>
              <a:gd name="connsiteY83" fmla="*/ 430924 h 6274675"/>
              <a:gd name="connsiteX84" fmla="*/ 2207173 w 4099035"/>
              <a:gd name="connsiteY84" fmla="*/ 630620 h 6274675"/>
              <a:gd name="connsiteX85" fmla="*/ 1912884 w 4099035"/>
              <a:gd name="connsiteY85" fmla="*/ 725214 h 6274675"/>
              <a:gd name="connsiteX86" fmla="*/ 1681656 w 4099035"/>
              <a:gd name="connsiteY86" fmla="*/ 756744 h 6274675"/>
              <a:gd name="connsiteX87" fmla="*/ 1450428 w 4099035"/>
              <a:gd name="connsiteY87" fmla="*/ 546538 h 6274675"/>
              <a:gd name="connsiteX88" fmla="*/ 1292773 w 4099035"/>
              <a:gd name="connsiteY88" fmla="*/ 252247 h 6274675"/>
              <a:gd name="connsiteX89" fmla="*/ 1208690 w 4099035"/>
              <a:gd name="connsiteY89" fmla="*/ 136634 h 6274675"/>
              <a:gd name="connsiteX0" fmla="*/ 1208690 w 4099035"/>
              <a:gd name="connsiteY0" fmla="*/ 136634 h 6312933"/>
              <a:gd name="connsiteX1" fmla="*/ 1019504 w 4099035"/>
              <a:gd name="connsiteY1" fmla="*/ 525517 h 6312933"/>
              <a:gd name="connsiteX2" fmla="*/ 483476 w 4099035"/>
              <a:gd name="connsiteY2" fmla="*/ 672662 h 6312933"/>
              <a:gd name="connsiteX3" fmla="*/ 168166 w 4099035"/>
              <a:gd name="connsiteY3" fmla="*/ 956441 h 6312933"/>
              <a:gd name="connsiteX4" fmla="*/ 168166 w 4099035"/>
              <a:gd name="connsiteY4" fmla="*/ 1229710 h 6312933"/>
              <a:gd name="connsiteX5" fmla="*/ 378373 w 4099035"/>
              <a:gd name="connsiteY5" fmla="*/ 1629103 h 6312933"/>
              <a:gd name="connsiteX6" fmla="*/ 557049 w 4099035"/>
              <a:gd name="connsiteY6" fmla="*/ 1839310 h 6312933"/>
              <a:gd name="connsiteX7" fmla="*/ 451945 w 4099035"/>
              <a:gd name="connsiteY7" fmla="*/ 2049517 h 6312933"/>
              <a:gd name="connsiteX8" fmla="*/ 714704 w 4099035"/>
              <a:gd name="connsiteY8" fmla="*/ 2102069 h 6312933"/>
              <a:gd name="connsiteX9" fmla="*/ 903890 w 4099035"/>
              <a:gd name="connsiteY9" fmla="*/ 1807779 h 6312933"/>
              <a:gd name="connsiteX10" fmla="*/ 840828 w 4099035"/>
              <a:gd name="connsiteY10" fmla="*/ 1387365 h 6312933"/>
              <a:gd name="connsiteX11" fmla="*/ 756745 w 4099035"/>
              <a:gd name="connsiteY11" fmla="*/ 1187669 h 6312933"/>
              <a:gd name="connsiteX12" fmla="*/ 935421 w 4099035"/>
              <a:gd name="connsiteY12" fmla="*/ 1145627 h 6312933"/>
              <a:gd name="connsiteX13" fmla="*/ 1103587 w 4099035"/>
              <a:gd name="connsiteY13" fmla="*/ 1618593 h 6312933"/>
              <a:gd name="connsiteX14" fmla="*/ 1135118 w 4099035"/>
              <a:gd name="connsiteY14" fmla="*/ 2028496 h 6312933"/>
              <a:gd name="connsiteX15" fmla="*/ 1082566 w 4099035"/>
              <a:gd name="connsiteY15" fmla="*/ 2501462 h 6312933"/>
              <a:gd name="connsiteX16" fmla="*/ 546538 w 4099035"/>
              <a:gd name="connsiteY16" fmla="*/ 3699641 h 6312933"/>
              <a:gd name="connsiteX17" fmla="*/ 557049 w 4099035"/>
              <a:gd name="connsiteY17" fmla="*/ 3804745 h 6312933"/>
              <a:gd name="connsiteX18" fmla="*/ 567559 w 4099035"/>
              <a:gd name="connsiteY18" fmla="*/ 3878317 h 6312933"/>
              <a:gd name="connsiteX19" fmla="*/ 567559 w 4099035"/>
              <a:gd name="connsiteY19" fmla="*/ 4004441 h 6312933"/>
              <a:gd name="connsiteX20" fmla="*/ 346842 w 4099035"/>
              <a:gd name="connsiteY20" fmla="*/ 4162096 h 6312933"/>
              <a:gd name="connsiteX21" fmla="*/ 294290 w 4099035"/>
              <a:gd name="connsiteY21" fmla="*/ 4708634 h 6312933"/>
              <a:gd name="connsiteX22" fmla="*/ 84083 w 4099035"/>
              <a:gd name="connsiteY22" fmla="*/ 5276193 h 6312933"/>
              <a:gd name="connsiteX23" fmla="*/ 0 w 4099035"/>
              <a:gd name="connsiteY23" fmla="*/ 5591503 h 6312933"/>
              <a:gd name="connsiteX24" fmla="*/ 157656 w 4099035"/>
              <a:gd name="connsiteY24" fmla="*/ 5644054 h 6312933"/>
              <a:gd name="connsiteX25" fmla="*/ 231228 w 4099035"/>
              <a:gd name="connsiteY25" fmla="*/ 5759669 h 6312933"/>
              <a:gd name="connsiteX26" fmla="*/ 567560 w 4099035"/>
              <a:gd name="connsiteY26" fmla="*/ 5770179 h 6312933"/>
              <a:gd name="connsiteX27" fmla="*/ 725214 w 4099035"/>
              <a:gd name="connsiteY27" fmla="*/ 5675585 h 6312933"/>
              <a:gd name="connsiteX28" fmla="*/ 725214 w 4099035"/>
              <a:gd name="connsiteY28" fmla="*/ 5549462 h 6312933"/>
              <a:gd name="connsiteX29" fmla="*/ 777765 w 4099035"/>
              <a:gd name="connsiteY29" fmla="*/ 5223641 h 6312933"/>
              <a:gd name="connsiteX30" fmla="*/ 840828 w 4099035"/>
              <a:gd name="connsiteY30" fmla="*/ 4708634 h 6312933"/>
              <a:gd name="connsiteX31" fmla="*/ 966952 w 4099035"/>
              <a:gd name="connsiteY31" fmla="*/ 4593020 h 6312933"/>
              <a:gd name="connsiteX32" fmla="*/ 977463 w 4099035"/>
              <a:gd name="connsiteY32" fmla="*/ 5307724 h 6312933"/>
              <a:gd name="connsiteX33" fmla="*/ 1051035 w 4099035"/>
              <a:gd name="connsiteY33" fmla="*/ 5412827 h 6312933"/>
              <a:gd name="connsiteX34" fmla="*/ 1187670 w 4099035"/>
              <a:gd name="connsiteY34" fmla="*/ 5496909 h 6312933"/>
              <a:gd name="connsiteX35" fmla="*/ 1439917 w 4099035"/>
              <a:gd name="connsiteY35" fmla="*/ 5507421 h 6312933"/>
              <a:gd name="connsiteX36" fmla="*/ 1534511 w 4099035"/>
              <a:gd name="connsiteY36" fmla="*/ 5391807 h 6312933"/>
              <a:gd name="connsiteX37" fmla="*/ 1671145 w 4099035"/>
              <a:gd name="connsiteY37" fmla="*/ 4750675 h 6312933"/>
              <a:gd name="connsiteX38" fmla="*/ 1776249 w 4099035"/>
              <a:gd name="connsiteY38" fmla="*/ 4309242 h 6312933"/>
              <a:gd name="connsiteX39" fmla="*/ 2154622 w 4099035"/>
              <a:gd name="connsiteY39" fmla="*/ 4424854 h 6312933"/>
              <a:gd name="connsiteX40" fmla="*/ 2301766 w 4099035"/>
              <a:gd name="connsiteY40" fmla="*/ 4845270 h 6312933"/>
              <a:gd name="connsiteX41" fmla="*/ 2364828 w 4099035"/>
              <a:gd name="connsiteY41" fmla="*/ 5402317 h 6312933"/>
              <a:gd name="connsiteX42" fmla="*/ 2438400 w 4099035"/>
              <a:gd name="connsiteY42" fmla="*/ 5749158 h 6312933"/>
              <a:gd name="connsiteX43" fmla="*/ 2501464 w 4099035"/>
              <a:gd name="connsiteY43" fmla="*/ 5927833 h 6312933"/>
              <a:gd name="connsiteX44" fmla="*/ 2659118 w 4099035"/>
              <a:gd name="connsiteY44" fmla="*/ 6096000 h 6312933"/>
              <a:gd name="connsiteX45" fmla="*/ 2806263 w 4099035"/>
              <a:gd name="connsiteY45" fmla="*/ 6064469 h 6312933"/>
              <a:gd name="connsiteX46" fmla="*/ 2921877 w 4099035"/>
              <a:gd name="connsiteY46" fmla="*/ 6053958 h 6312933"/>
              <a:gd name="connsiteX47" fmla="*/ 2858814 w 4099035"/>
              <a:gd name="connsiteY47" fmla="*/ 5822731 h 6312933"/>
              <a:gd name="connsiteX48" fmla="*/ 2764221 w 4099035"/>
              <a:gd name="connsiteY48" fmla="*/ 5559972 h 6312933"/>
              <a:gd name="connsiteX49" fmla="*/ 2974428 w 4099035"/>
              <a:gd name="connsiteY49" fmla="*/ 5318234 h 6312933"/>
              <a:gd name="connsiteX50" fmla="*/ 3005959 w 4099035"/>
              <a:gd name="connsiteY50" fmla="*/ 4897820 h 6312933"/>
              <a:gd name="connsiteX51" fmla="*/ 3058511 w 4099035"/>
              <a:gd name="connsiteY51" fmla="*/ 4666593 h 6312933"/>
              <a:gd name="connsiteX52" fmla="*/ 3289738 w 4099035"/>
              <a:gd name="connsiteY52" fmla="*/ 4855779 h 6312933"/>
              <a:gd name="connsiteX53" fmla="*/ 3153104 w 4099035"/>
              <a:gd name="connsiteY53" fmla="*/ 5402317 h 6312933"/>
              <a:gd name="connsiteX54" fmla="*/ 3048000 w 4099035"/>
              <a:gd name="connsiteY54" fmla="*/ 6011917 h 6312933"/>
              <a:gd name="connsiteX55" fmla="*/ 3142593 w 4099035"/>
              <a:gd name="connsiteY55" fmla="*/ 6053958 h 6312933"/>
              <a:gd name="connsiteX56" fmla="*/ 3342290 w 4099035"/>
              <a:gd name="connsiteY56" fmla="*/ 6190594 h 6312933"/>
              <a:gd name="connsiteX57" fmla="*/ 3699641 w 4099035"/>
              <a:gd name="connsiteY57" fmla="*/ 6264165 h 6312933"/>
              <a:gd name="connsiteX58" fmla="*/ 3836277 w 4099035"/>
              <a:gd name="connsiteY58" fmla="*/ 6274675 h 6312933"/>
              <a:gd name="connsiteX59" fmla="*/ 3993932 w 4099035"/>
              <a:gd name="connsiteY59" fmla="*/ 6085489 h 6312933"/>
              <a:gd name="connsiteX60" fmla="*/ 4099035 w 4099035"/>
              <a:gd name="connsiteY60" fmla="*/ 5307724 h 6312933"/>
              <a:gd name="connsiteX61" fmla="*/ 4035973 w 4099035"/>
              <a:gd name="connsiteY61" fmla="*/ 4624552 h 6312933"/>
              <a:gd name="connsiteX62" fmla="*/ 4025463 w 4099035"/>
              <a:gd name="connsiteY62" fmla="*/ 4309241 h 6312933"/>
              <a:gd name="connsiteX63" fmla="*/ 3752194 w 4099035"/>
              <a:gd name="connsiteY63" fmla="*/ 3993931 h 6312933"/>
              <a:gd name="connsiteX64" fmla="*/ 3541987 w 4099035"/>
              <a:gd name="connsiteY64" fmla="*/ 3174124 h 6312933"/>
              <a:gd name="connsiteX65" fmla="*/ 3363311 w 4099035"/>
              <a:gd name="connsiteY65" fmla="*/ 2680138 h 6312933"/>
              <a:gd name="connsiteX66" fmla="*/ 3174125 w 4099035"/>
              <a:gd name="connsiteY66" fmla="*/ 2427889 h 6312933"/>
              <a:gd name="connsiteX67" fmla="*/ 2995449 w 4099035"/>
              <a:gd name="connsiteY67" fmla="*/ 2060027 h 6312933"/>
              <a:gd name="connsiteX68" fmla="*/ 2848304 w 4099035"/>
              <a:gd name="connsiteY68" fmla="*/ 1818289 h 6312933"/>
              <a:gd name="connsiteX69" fmla="*/ 2911366 w 4099035"/>
              <a:gd name="connsiteY69" fmla="*/ 1418896 h 6312933"/>
              <a:gd name="connsiteX70" fmla="*/ 2974428 w 4099035"/>
              <a:gd name="connsiteY70" fmla="*/ 1324303 h 6312933"/>
              <a:gd name="connsiteX71" fmla="*/ 2942897 w 4099035"/>
              <a:gd name="connsiteY71" fmla="*/ 1671145 h 6312933"/>
              <a:gd name="connsiteX72" fmla="*/ 3100552 w 4099035"/>
              <a:gd name="connsiteY72" fmla="*/ 2133600 h 6312933"/>
              <a:gd name="connsiteX73" fmla="*/ 3647090 w 4099035"/>
              <a:gd name="connsiteY73" fmla="*/ 2154620 h 6312933"/>
              <a:gd name="connsiteX74" fmla="*/ 3752194 w 4099035"/>
              <a:gd name="connsiteY74" fmla="*/ 1965434 h 6312933"/>
              <a:gd name="connsiteX75" fmla="*/ 3520966 w 4099035"/>
              <a:gd name="connsiteY75" fmla="*/ 1734207 h 6312933"/>
              <a:gd name="connsiteX76" fmla="*/ 3741683 w 4099035"/>
              <a:gd name="connsiteY76" fmla="*/ 1355834 h 6312933"/>
              <a:gd name="connsiteX77" fmla="*/ 3678621 w 4099035"/>
              <a:gd name="connsiteY77" fmla="*/ 767255 h 6312933"/>
              <a:gd name="connsiteX78" fmla="*/ 3605049 w 4099035"/>
              <a:gd name="connsiteY78" fmla="*/ 651641 h 6312933"/>
              <a:gd name="connsiteX79" fmla="*/ 3153104 w 4099035"/>
              <a:gd name="connsiteY79" fmla="*/ 420414 h 6312933"/>
              <a:gd name="connsiteX80" fmla="*/ 2900856 w 4099035"/>
              <a:gd name="connsiteY80" fmla="*/ 367862 h 6312933"/>
              <a:gd name="connsiteX81" fmla="*/ 2669628 w 4099035"/>
              <a:gd name="connsiteY81" fmla="*/ 10510 h 6312933"/>
              <a:gd name="connsiteX82" fmla="*/ 2511973 w 4099035"/>
              <a:gd name="connsiteY82" fmla="*/ 0 h 6312933"/>
              <a:gd name="connsiteX83" fmla="*/ 2406869 w 4099035"/>
              <a:gd name="connsiteY83" fmla="*/ 430924 h 6312933"/>
              <a:gd name="connsiteX84" fmla="*/ 2207173 w 4099035"/>
              <a:gd name="connsiteY84" fmla="*/ 630620 h 6312933"/>
              <a:gd name="connsiteX85" fmla="*/ 1912884 w 4099035"/>
              <a:gd name="connsiteY85" fmla="*/ 725214 h 6312933"/>
              <a:gd name="connsiteX86" fmla="*/ 1681656 w 4099035"/>
              <a:gd name="connsiteY86" fmla="*/ 756744 h 6312933"/>
              <a:gd name="connsiteX87" fmla="*/ 1450428 w 4099035"/>
              <a:gd name="connsiteY87" fmla="*/ 546538 h 6312933"/>
              <a:gd name="connsiteX88" fmla="*/ 1292773 w 4099035"/>
              <a:gd name="connsiteY88" fmla="*/ 252247 h 6312933"/>
              <a:gd name="connsiteX89" fmla="*/ 1208690 w 4099035"/>
              <a:gd name="connsiteY89" fmla="*/ 136634 h 6312933"/>
              <a:gd name="connsiteX0" fmla="*/ 1208690 w 4099035"/>
              <a:gd name="connsiteY0" fmla="*/ 136634 h 6312933"/>
              <a:gd name="connsiteX1" fmla="*/ 1019504 w 4099035"/>
              <a:gd name="connsiteY1" fmla="*/ 525517 h 6312933"/>
              <a:gd name="connsiteX2" fmla="*/ 483476 w 4099035"/>
              <a:gd name="connsiteY2" fmla="*/ 672662 h 6312933"/>
              <a:gd name="connsiteX3" fmla="*/ 168166 w 4099035"/>
              <a:gd name="connsiteY3" fmla="*/ 956441 h 6312933"/>
              <a:gd name="connsiteX4" fmla="*/ 168166 w 4099035"/>
              <a:gd name="connsiteY4" fmla="*/ 1229710 h 6312933"/>
              <a:gd name="connsiteX5" fmla="*/ 378373 w 4099035"/>
              <a:gd name="connsiteY5" fmla="*/ 1629103 h 6312933"/>
              <a:gd name="connsiteX6" fmla="*/ 557049 w 4099035"/>
              <a:gd name="connsiteY6" fmla="*/ 1839310 h 6312933"/>
              <a:gd name="connsiteX7" fmla="*/ 451945 w 4099035"/>
              <a:gd name="connsiteY7" fmla="*/ 2049517 h 6312933"/>
              <a:gd name="connsiteX8" fmla="*/ 714704 w 4099035"/>
              <a:gd name="connsiteY8" fmla="*/ 2102069 h 6312933"/>
              <a:gd name="connsiteX9" fmla="*/ 903890 w 4099035"/>
              <a:gd name="connsiteY9" fmla="*/ 1807779 h 6312933"/>
              <a:gd name="connsiteX10" fmla="*/ 840828 w 4099035"/>
              <a:gd name="connsiteY10" fmla="*/ 1387365 h 6312933"/>
              <a:gd name="connsiteX11" fmla="*/ 756745 w 4099035"/>
              <a:gd name="connsiteY11" fmla="*/ 1187669 h 6312933"/>
              <a:gd name="connsiteX12" fmla="*/ 935421 w 4099035"/>
              <a:gd name="connsiteY12" fmla="*/ 1145627 h 6312933"/>
              <a:gd name="connsiteX13" fmla="*/ 1103587 w 4099035"/>
              <a:gd name="connsiteY13" fmla="*/ 1618593 h 6312933"/>
              <a:gd name="connsiteX14" fmla="*/ 1135118 w 4099035"/>
              <a:gd name="connsiteY14" fmla="*/ 2028496 h 6312933"/>
              <a:gd name="connsiteX15" fmla="*/ 1082566 w 4099035"/>
              <a:gd name="connsiteY15" fmla="*/ 2501462 h 6312933"/>
              <a:gd name="connsiteX16" fmla="*/ 546538 w 4099035"/>
              <a:gd name="connsiteY16" fmla="*/ 3699641 h 6312933"/>
              <a:gd name="connsiteX17" fmla="*/ 557049 w 4099035"/>
              <a:gd name="connsiteY17" fmla="*/ 3804745 h 6312933"/>
              <a:gd name="connsiteX18" fmla="*/ 567559 w 4099035"/>
              <a:gd name="connsiteY18" fmla="*/ 3878317 h 6312933"/>
              <a:gd name="connsiteX19" fmla="*/ 567559 w 4099035"/>
              <a:gd name="connsiteY19" fmla="*/ 4004441 h 6312933"/>
              <a:gd name="connsiteX20" fmla="*/ 346842 w 4099035"/>
              <a:gd name="connsiteY20" fmla="*/ 4162096 h 6312933"/>
              <a:gd name="connsiteX21" fmla="*/ 294290 w 4099035"/>
              <a:gd name="connsiteY21" fmla="*/ 4708634 h 6312933"/>
              <a:gd name="connsiteX22" fmla="*/ 84083 w 4099035"/>
              <a:gd name="connsiteY22" fmla="*/ 5276193 h 6312933"/>
              <a:gd name="connsiteX23" fmla="*/ 0 w 4099035"/>
              <a:gd name="connsiteY23" fmla="*/ 5591503 h 6312933"/>
              <a:gd name="connsiteX24" fmla="*/ 157656 w 4099035"/>
              <a:gd name="connsiteY24" fmla="*/ 5644054 h 6312933"/>
              <a:gd name="connsiteX25" fmla="*/ 231228 w 4099035"/>
              <a:gd name="connsiteY25" fmla="*/ 5759669 h 6312933"/>
              <a:gd name="connsiteX26" fmla="*/ 567560 w 4099035"/>
              <a:gd name="connsiteY26" fmla="*/ 5770179 h 6312933"/>
              <a:gd name="connsiteX27" fmla="*/ 725214 w 4099035"/>
              <a:gd name="connsiteY27" fmla="*/ 5675585 h 6312933"/>
              <a:gd name="connsiteX28" fmla="*/ 725214 w 4099035"/>
              <a:gd name="connsiteY28" fmla="*/ 5549462 h 6312933"/>
              <a:gd name="connsiteX29" fmla="*/ 777765 w 4099035"/>
              <a:gd name="connsiteY29" fmla="*/ 5223641 h 6312933"/>
              <a:gd name="connsiteX30" fmla="*/ 840828 w 4099035"/>
              <a:gd name="connsiteY30" fmla="*/ 4708634 h 6312933"/>
              <a:gd name="connsiteX31" fmla="*/ 966952 w 4099035"/>
              <a:gd name="connsiteY31" fmla="*/ 4593020 h 6312933"/>
              <a:gd name="connsiteX32" fmla="*/ 977463 w 4099035"/>
              <a:gd name="connsiteY32" fmla="*/ 5307724 h 6312933"/>
              <a:gd name="connsiteX33" fmla="*/ 1051035 w 4099035"/>
              <a:gd name="connsiteY33" fmla="*/ 5412827 h 6312933"/>
              <a:gd name="connsiteX34" fmla="*/ 1187670 w 4099035"/>
              <a:gd name="connsiteY34" fmla="*/ 5496909 h 6312933"/>
              <a:gd name="connsiteX35" fmla="*/ 1439917 w 4099035"/>
              <a:gd name="connsiteY35" fmla="*/ 5507421 h 6312933"/>
              <a:gd name="connsiteX36" fmla="*/ 1534511 w 4099035"/>
              <a:gd name="connsiteY36" fmla="*/ 5391807 h 6312933"/>
              <a:gd name="connsiteX37" fmla="*/ 1671145 w 4099035"/>
              <a:gd name="connsiteY37" fmla="*/ 4750675 h 6312933"/>
              <a:gd name="connsiteX38" fmla="*/ 1776249 w 4099035"/>
              <a:gd name="connsiteY38" fmla="*/ 4309242 h 6312933"/>
              <a:gd name="connsiteX39" fmla="*/ 2154622 w 4099035"/>
              <a:gd name="connsiteY39" fmla="*/ 4424854 h 6312933"/>
              <a:gd name="connsiteX40" fmla="*/ 2301766 w 4099035"/>
              <a:gd name="connsiteY40" fmla="*/ 4845270 h 6312933"/>
              <a:gd name="connsiteX41" fmla="*/ 2364828 w 4099035"/>
              <a:gd name="connsiteY41" fmla="*/ 5402317 h 6312933"/>
              <a:gd name="connsiteX42" fmla="*/ 2438400 w 4099035"/>
              <a:gd name="connsiteY42" fmla="*/ 5749158 h 6312933"/>
              <a:gd name="connsiteX43" fmla="*/ 2501464 w 4099035"/>
              <a:gd name="connsiteY43" fmla="*/ 5927833 h 6312933"/>
              <a:gd name="connsiteX44" fmla="*/ 2659118 w 4099035"/>
              <a:gd name="connsiteY44" fmla="*/ 6096000 h 6312933"/>
              <a:gd name="connsiteX45" fmla="*/ 2806263 w 4099035"/>
              <a:gd name="connsiteY45" fmla="*/ 6064469 h 6312933"/>
              <a:gd name="connsiteX46" fmla="*/ 2921877 w 4099035"/>
              <a:gd name="connsiteY46" fmla="*/ 6053958 h 6312933"/>
              <a:gd name="connsiteX47" fmla="*/ 2858814 w 4099035"/>
              <a:gd name="connsiteY47" fmla="*/ 5822731 h 6312933"/>
              <a:gd name="connsiteX48" fmla="*/ 2764221 w 4099035"/>
              <a:gd name="connsiteY48" fmla="*/ 5559972 h 6312933"/>
              <a:gd name="connsiteX49" fmla="*/ 2974428 w 4099035"/>
              <a:gd name="connsiteY49" fmla="*/ 5318234 h 6312933"/>
              <a:gd name="connsiteX50" fmla="*/ 3005959 w 4099035"/>
              <a:gd name="connsiteY50" fmla="*/ 4897820 h 6312933"/>
              <a:gd name="connsiteX51" fmla="*/ 3058511 w 4099035"/>
              <a:gd name="connsiteY51" fmla="*/ 4666593 h 6312933"/>
              <a:gd name="connsiteX52" fmla="*/ 3289738 w 4099035"/>
              <a:gd name="connsiteY52" fmla="*/ 4855779 h 6312933"/>
              <a:gd name="connsiteX53" fmla="*/ 3153104 w 4099035"/>
              <a:gd name="connsiteY53" fmla="*/ 5402317 h 6312933"/>
              <a:gd name="connsiteX54" fmla="*/ 3048000 w 4099035"/>
              <a:gd name="connsiteY54" fmla="*/ 6011917 h 6312933"/>
              <a:gd name="connsiteX55" fmla="*/ 3142593 w 4099035"/>
              <a:gd name="connsiteY55" fmla="*/ 6053958 h 6312933"/>
              <a:gd name="connsiteX56" fmla="*/ 3342290 w 4099035"/>
              <a:gd name="connsiteY56" fmla="*/ 6190594 h 6312933"/>
              <a:gd name="connsiteX57" fmla="*/ 3699641 w 4099035"/>
              <a:gd name="connsiteY57" fmla="*/ 6264165 h 6312933"/>
              <a:gd name="connsiteX58" fmla="*/ 3836277 w 4099035"/>
              <a:gd name="connsiteY58" fmla="*/ 6274675 h 6312933"/>
              <a:gd name="connsiteX59" fmla="*/ 3825767 w 4099035"/>
              <a:gd name="connsiteY59" fmla="*/ 5948855 h 6312933"/>
              <a:gd name="connsiteX60" fmla="*/ 4099035 w 4099035"/>
              <a:gd name="connsiteY60" fmla="*/ 5307724 h 6312933"/>
              <a:gd name="connsiteX61" fmla="*/ 4035973 w 4099035"/>
              <a:gd name="connsiteY61" fmla="*/ 4624552 h 6312933"/>
              <a:gd name="connsiteX62" fmla="*/ 4025463 w 4099035"/>
              <a:gd name="connsiteY62" fmla="*/ 4309241 h 6312933"/>
              <a:gd name="connsiteX63" fmla="*/ 3752194 w 4099035"/>
              <a:gd name="connsiteY63" fmla="*/ 3993931 h 6312933"/>
              <a:gd name="connsiteX64" fmla="*/ 3541987 w 4099035"/>
              <a:gd name="connsiteY64" fmla="*/ 3174124 h 6312933"/>
              <a:gd name="connsiteX65" fmla="*/ 3363311 w 4099035"/>
              <a:gd name="connsiteY65" fmla="*/ 2680138 h 6312933"/>
              <a:gd name="connsiteX66" fmla="*/ 3174125 w 4099035"/>
              <a:gd name="connsiteY66" fmla="*/ 2427889 h 6312933"/>
              <a:gd name="connsiteX67" fmla="*/ 2995449 w 4099035"/>
              <a:gd name="connsiteY67" fmla="*/ 2060027 h 6312933"/>
              <a:gd name="connsiteX68" fmla="*/ 2848304 w 4099035"/>
              <a:gd name="connsiteY68" fmla="*/ 1818289 h 6312933"/>
              <a:gd name="connsiteX69" fmla="*/ 2911366 w 4099035"/>
              <a:gd name="connsiteY69" fmla="*/ 1418896 h 6312933"/>
              <a:gd name="connsiteX70" fmla="*/ 2974428 w 4099035"/>
              <a:gd name="connsiteY70" fmla="*/ 1324303 h 6312933"/>
              <a:gd name="connsiteX71" fmla="*/ 2942897 w 4099035"/>
              <a:gd name="connsiteY71" fmla="*/ 1671145 h 6312933"/>
              <a:gd name="connsiteX72" fmla="*/ 3100552 w 4099035"/>
              <a:gd name="connsiteY72" fmla="*/ 2133600 h 6312933"/>
              <a:gd name="connsiteX73" fmla="*/ 3647090 w 4099035"/>
              <a:gd name="connsiteY73" fmla="*/ 2154620 h 6312933"/>
              <a:gd name="connsiteX74" fmla="*/ 3752194 w 4099035"/>
              <a:gd name="connsiteY74" fmla="*/ 1965434 h 6312933"/>
              <a:gd name="connsiteX75" fmla="*/ 3520966 w 4099035"/>
              <a:gd name="connsiteY75" fmla="*/ 1734207 h 6312933"/>
              <a:gd name="connsiteX76" fmla="*/ 3741683 w 4099035"/>
              <a:gd name="connsiteY76" fmla="*/ 1355834 h 6312933"/>
              <a:gd name="connsiteX77" fmla="*/ 3678621 w 4099035"/>
              <a:gd name="connsiteY77" fmla="*/ 767255 h 6312933"/>
              <a:gd name="connsiteX78" fmla="*/ 3605049 w 4099035"/>
              <a:gd name="connsiteY78" fmla="*/ 651641 h 6312933"/>
              <a:gd name="connsiteX79" fmla="*/ 3153104 w 4099035"/>
              <a:gd name="connsiteY79" fmla="*/ 420414 h 6312933"/>
              <a:gd name="connsiteX80" fmla="*/ 2900856 w 4099035"/>
              <a:gd name="connsiteY80" fmla="*/ 367862 h 6312933"/>
              <a:gd name="connsiteX81" fmla="*/ 2669628 w 4099035"/>
              <a:gd name="connsiteY81" fmla="*/ 10510 h 6312933"/>
              <a:gd name="connsiteX82" fmla="*/ 2511973 w 4099035"/>
              <a:gd name="connsiteY82" fmla="*/ 0 h 6312933"/>
              <a:gd name="connsiteX83" fmla="*/ 2406869 w 4099035"/>
              <a:gd name="connsiteY83" fmla="*/ 430924 h 6312933"/>
              <a:gd name="connsiteX84" fmla="*/ 2207173 w 4099035"/>
              <a:gd name="connsiteY84" fmla="*/ 630620 h 6312933"/>
              <a:gd name="connsiteX85" fmla="*/ 1912884 w 4099035"/>
              <a:gd name="connsiteY85" fmla="*/ 725214 h 6312933"/>
              <a:gd name="connsiteX86" fmla="*/ 1681656 w 4099035"/>
              <a:gd name="connsiteY86" fmla="*/ 756744 h 6312933"/>
              <a:gd name="connsiteX87" fmla="*/ 1450428 w 4099035"/>
              <a:gd name="connsiteY87" fmla="*/ 546538 h 6312933"/>
              <a:gd name="connsiteX88" fmla="*/ 1292773 w 4099035"/>
              <a:gd name="connsiteY88" fmla="*/ 252247 h 6312933"/>
              <a:gd name="connsiteX89" fmla="*/ 1208690 w 4099035"/>
              <a:gd name="connsiteY89" fmla="*/ 136634 h 6312933"/>
              <a:gd name="connsiteX0" fmla="*/ 1208690 w 4035973"/>
              <a:gd name="connsiteY0" fmla="*/ 136634 h 6312933"/>
              <a:gd name="connsiteX1" fmla="*/ 1019504 w 4035973"/>
              <a:gd name="connsiteY1" fmla="*/ 525517 h 6312933"/>
              <a:gd name="connsiteX2" fmla="*/ 483476 w 4035973"/>
              <a:gd name="connsiteY2" fmla="*/ 672662 h 6312933"/>
              <a:gd name="connsiteX3" fmla="*/ 168166 w 4035973"/>
              <a:gd name="connsiteY3" fmla="*/ 956441 h 6312933"/>
              <a:gd name="connsiteX4" fmla="*/ 168166 w 4035973"/>
              <a:gd name="connsiteY4" fmla="*/ 1229710 h 6312933"/>
              <a:gd name="connsiteX5" fmla="*/ 378373 w 4035973"/>
              <a:gd name="connsiteY5" fmla="*/ 1629103 h 6312933"/>
              <a:gd name="connsiteX6" fmla="*/ 557049 w 4035973"/>
              <a:gd name="connsiteY6" fmla="*/ 1839310 h 6312933"/>
              <a:gd name="connsiteX7" fmla="*/ 451945 w 4035973"/>
              <a:gd name="connsiteY7" fmla="*/ 2049517 h 6312933"/>
              <a:gd name="connsiteX8" fmla="*/ 714704 w 4035973"/>
              <a:gd name="connsiteY8" fmla="*/ 2102069 h 6312933"/>
              <a:gd name="connsiteX9" fmla="*/ 903890 w 4035973"/>
              <a:gd name="connsiteY9" fmla="*/ 1807779 h 6312933"/>
              <a:gd name="connsiteX10" fmla="*/ 840828 w 4035973"/>
              <a:gd name="connsiteY10" fmla="*/ 1387365 h 6312933"/>
              <a:gd name="connsiteX11" fmla="*/ 756745 w 4035973"/>
              <a:gd name="connsiteY11" fmla="*/ 1187669 h 6312933"/>
              <a:gd name="connsiteX12" fmla="*/ 935421 w 4035973"/>
              <a:gd name="connsiteY12" fmla="*/ 1145627 h 6312933"/>
              <a:gd name="connsiteX13" fmla="*/ 1103587 w 4035973"/>
              <a:gd name="connsiteY13" fmla="*/ 1618593 h 6312933"/>
              <a:gd name="connsiteX14" fmla="*/ 1135118 w 4035973"/>
              <a:gd name="connsiteY14" fmla="*/ 2028496 h 6312933"/>
              <a:gd name="connsiteX15" fmla="*/ 1082566 w 4035973"/>
              <a:gd name="connsiteY15" fmla="*/ 2501462 h 6312933"/>
              <a:gd name="connsiteX16" fmla="*/ 546538 w 4035973"/>
              <a:gd name="connsiteY16" fmla="*/ 3699641 h 6312933"/>
              <a:gd name="connsiteX17" fmla="*/ 557049 w 4035973"/>
              <a:gd name="connsiteY17" fmla="*/ 3804745 h 6312933"/>
              <a:gd name="connsiteX18" fmla="*/ 567559 w 4035973"/>
              <a:gd name="connsiteY18" fmla="*/ 3878317 h 6312933"/>
              <a:gd name="connsiteX19" fmla="*/ 567559 w 4035973"/>
              <a:gd name="connsiteY19" fmla="*/ 4004441 h 6312933"/>
              <a:gd name="connsiteX20" fmla="*/ 346842 w 4035973"/>
              <a:gd name="connsiteY20" fmla="*/ 4162096 h 6312933"/>
              <a:gd name="connsiteX21" fmla="*/ 294290 w 4035973"/>
              <a:gd name="connsiteY21" fmla="*/ 4708634 h 6312933"/>
              <a:gd name="connsiteX22" fmla="*/ 84083 w 4035973"/>
              <a:gd name="connsiteY22" fmla="*/ 5276193 h 6312933"/>
              <a:gd name="connsiteX23" fmla="*/ 0 w 4035973"/>
              <a:gd name="connsiteY23" fmla="*/ 5591503 h 6312933"/>
              <a:gd name="connsiteX24" fmla="*/ 157656 w 4035973"/>
              <a:gd name="connsiteY24" fmla="*/ 5644054 h 6312933"/>
              <a:gd name="connsiteX25" fmla="*/ 231228 w 4035973"/>
              <a:gd name="connsiteY25" fmla="*/ 5759669 h 6312933"/>
              <a:gd name="connsiteX26" fmla="*/ 567560 w 4035973"/>
              <a:gd name="connsiteY26" fmla="*/ 5770179 h 6312933"/>
              <a:gd name="connsiteX27" fmla="*/ 725214 w 4035973"/>
              <a:gd name="connsiteY27" fmla="*/ 5675585 h 6312933"/>
              <a:gd name="connsiteX28" fmla="*/ 725214 w 4035973"/>
              <a:gd name="connsiteY28" fmla="*/ 5549462 h 6312933"/>
              <a:gd name="connsiteX29" fmla="*/ 777765 w 4035973"/>
              <a:gd name="connsiteY29" fmla="*/ 5223641 h 6312933"/>
              <a:gd name="connsiteX30" fmla="*/ 840828 w 4035973"/>
              <a:gd name="connsiteY30" fmla="*/ 4708634 h 6312933"/>
              <a:gd name="connsiteX31" fmla="*/ 966952 w 4035973"/>
              <a:gd name="connsiteY31" fmla="*/ 4593020 h 6312933"/>
              <a:gd name="connsiteX32" fmla="*/ 977463 w 4035973"/>
              <a:gd name="connsiteY32" fmla="*/ 5307724 h 6312933"/>
              <a:gd name="connsiteX33" fmla="*/ 1051035 w 4035973"/>
              <a:gd name="connsiteY33" fmla="*/ 5412827 h 6312933"/>
              <a:gd name="connsiteX34" fmla="*/ 1187670 w 4035973"/>
              <a:gd name="connsiteY34" fmla="*/ 5496909 h 6312933"/>
              <a:gd name="connsiteX35" fmla="*/ 1439917 w 4035973"/>
              <a:gd name="connsiteY35" fmla="*/ 5507421 h 6312933"/>
              <a:gd name="connsiteX36" fmla="*/ 1534511 w 4035973"/>
              <a:gd name="connsiteY36" fmla="*/ 5391807 h 6312933"/>
              <a:gd name="connsiteX37" fmla="*/ 1671145 w 4035973"/>
              <a:gd name="connsiteY37" fmla="*/ 4750675 h 6312933"/>
              <a:gd name="connsiteX38" fmla="*/ 1776249 w 4035973"/>
              <a:gd name="connsiteY38" fmla="*/ 4309242 h 6312933"/>
              <a:gd name="connsiteX39" fmla="*/ 2154622 w 4035973"/>
              <a:gd name="connsiteY39" fmla="*/ 4424854 h 6312933"/>
              <a:gd name="connsiteX40" fmla="*/ 2301766 w 4035973"/>
              <a:gd name="connsiteY40" fmla="*/ 4845270 h 6312933"/>
              <a:gd name="connsiteX41" fmla="*/ 2364828 w 4035973"/>
              <a:gd name="connsiteY41" fmla="*/ 5402317 h 6312933"/>
              <a:gd name="connsiteX42" fmla="*/ 2438400 w 4035973"/>
              <a:gd name="connsiteY42" fmla="*/ 5749158 h 6312933"/>
              <a:gd name="connsiteX43" fmla="*/ 2501464 w 4035973"/>
              <a:gd name="connsiteY43" fmla="*/ 5927833 h 6312933"/>
              <a:gd name="connsiteX44" fmla="*/ 2659118 w 4035973"/>
              <a:gd name="connsiteY44" fmla="*/ 6096000 h 6312933"/>
              <a:gd name="connsiteX45" fmla="*/ 2806263 w 4035973"/>
              <a:gd name="connsiteY45" fmla="*/ 6064469 h 6312933"/>
              <a:gd name="connsiteX46" fmla="*/ 2921877 w 4035973"/>
              <a:gd name="connsiteY46" fmla="*/ 6053958 h 6312933"/>
              <a:gd name="connsiteX47" fmla="*/ 2858814 w 4035973"/>
              <a:gd name="connsiteY47" fmla="*/ 5822731 h 6312933"/>
              <a:gd name="connsiteX48" fmla="*/ 2764221 w 4035973"/>
              <a:gd name="connsiteY48" fmla="*/ 5559972 h 6312933"/>
              <a:gd name="connsiteX49" fmla="*/ 2974428 w 4035973"/>
              <a:gd name="connsiteY49" fmla="*/ 5318234 h 6312933"/>
              <a:gd name="connsiteX50" fmla="*/ 3005959 w 4035973"/>
              <a:gd name="connsiteY50" fmla="*/ 4897820 h 6312933"/>
              <a:gd name="connsiteX51" fmla="*/ 3058511 w 4035973"/>
              <a:gd name="connsiteY51" fmla="*/ 4666593 h 6312933"/>
              <a:gd name="connsiteX52" fmla="*/ 3289738 w 4035973"/>
              <a:gd name="connsiteY52" fmla="*/ 4855779 h 6312933"/>
              <a:gd name="connsiteX53" fmla="*/ 3153104 w 4035973"/>
              <a:gd name="connsiteY53" fmla="*/ 5402317 h 6312933"/>
              <a:gd name="connsiteX54" fmla="*/ 3048000 w 4035973"/>
              <a:gd name="connsiteY54" fmla="*/ 6011917 h 6312933"/>
              <a:gd name="connsiteX55" fmla="*/ 3142593 w 4035973"/>
              <a:gd name="connsiteY55" fmla="*/ 6053958 h 6312933"/>
              <a:gd name="connsiteX56" fmla="*/ 3342290 w 4035973"/>
              <a:gd name="connsiteY56" fmla="*/ 6190594 h 6312933"/>
              <a:gd name="connsiteX57" fmla="*/ 3699641 w 4035973"/>
              <a:gd name="connsiteY57" fmla="*/ 6264165 h 6312933"/>
              <a:gd name="connsiteX58" fmla="*/ 3836277 w 4035973"/>
              <a:gd name="connsiteY58" fmla="*/ 6274675 h 6312933"/>
              <a:gd name="connsiteX59" fmla="*/ 3825767 w 4035973"/>
              <a:gd name="connsiteY59" fmla="*/ 5948855 h 6312933"/>
              <a:gd name="connsiteX60" fmla="*/ 3983422 w 4035973"/>
              <a:gd name="connsiteY60" fmla="*/ 5286703 h 6312933"/>
              <a:gd name="connsiteX61" fmla="*/ 4035973 w 4035973"/>
              <a:gd name="connsiteY61" fmla="*/ 4624552 h 6312933"/>
              <a:gd name="connsiteX62" fmla="*/ 4025463 w 4035973"/>
              <a:gd name="connsiteY62" fmla="*/ 4309241 h 6312933"/>
              <a:gd name="connsiteX63" fmla="*/ 3752194 w 4035973"/>
              <a:gd name="connsiteY63" fmla="*/ 3993931 h 6312933"/>
              <a:gd name="connsiteX64" fmla="*/ 3541987 w 4035973"/>
              <a:gd name="connsiteY64" fmla="*/ 3174124 h 6312933"/>
              <a:gd name="connsiteX65" fmla="*/ 3363311 w 4035973"/>
              <a:gd name="connsiteY65" fmla="*/ 2680138 h 6312933"/>
              <a:gd name="connsiteX66" fmla="*/ 3174125 w 4035973"/>
              <a:gd name="connsiteY66" fmla="*/ 2427889 h 6312933"/>
              <a:gd name="connsiteX67" fmla="*/ 2995449 w 4035973"/>
              <a:gd name="connsiteY67" fmla="*/ 2060027 h 6312933"/>
              <a:gd name="connsiteX68" fmla="*/ 2848304 w 4035973"/>
              <a:gd name="connsiteY68" fmla="*/ 1818289 h 6312933"/>
              <a:gd name="connsiteX69" fmla="*/ 2911366 w 4035973"/>
              <a:gd name="connsiteY69" fmla="*/ 1418896 h 6312933"/>
              <a:gd name="connsiteX70" fmla="*/ 2974428 w 4035973"/>
              <a:gd name="connsiteY70" fmla="*/ 1324303 h 6312933"/>
              <a:gd name="connsiteX71" fmla="*/ 2942897 w 4035973"/>
              <a:gd name="connsiteY71" fmla="*/ 1671145 h 6312933"/>
              <a:gd name="connsiteX72" fmla="*/ 3100552 w 4035973"/>
              <a:gd name="connsiteY72" fmla="*/ 2133600 h 6312933"/>
              <a:gd name="connsiteX73" fmla="*/ 3647090 w 4035973"/>
              <a:gd name="connsiteY73" fmla="*/ 2154620 h 6312933"/>
              <a:gd name="connsiteX74" fmla="*/ 3752194 w 4035973"/>
              <a:gd name="connsiteY74" fmla="*/ 1965434 h 6312933"/>
              <a:gd name="connsiteX75" fmla="*/ 3520966 w 4035973"/>
              <a:gd name="connsiteY75" fmla="*/ 1734207 h 6312933"/>
              <a:gd name="connsiteX76" fmla="*/ 3741683 w 4035973"/>
              <a:gd name="connsiteY76" fmla="*/ 1355834 h 6312933"/>
              <a:gd name="connsiteX77" fmla="*/ 3678621 w 4035973"/>
              <a:gd name="connsiteY77" fmla="*/ 767255 h 6312933"/>
              <a:gd name="connsiteX78" fmla="*/ 3605049 w 4035973"/>
              <a:gd name="connsiteY78" fmla="*/ 651641 h 6312933"/>
              <a:gd name="connsiteX79" fmla="*/ 3153104 w 4035973"/>
              <a:gd name="connsiteY79" fmla="*/ 420414 h 6312933"/>
              <a:gd name="connsiteX80" fmla="*/ 2900856 w 4035973"/>
              <a:gd name="connsiteY80" fmla="*/ 367862 h 6312933"/>
              <a:gd name="connsiteX81" fmla="*/ 2669628 w 4035973"/>
              <a:gd name="connsiteY81" fmla="*/ 10510 h 6312933"/>
              <a:gd name="connsiteX82" fmla="*/ 2511973 w 4035973"/>
              <a:gd name="connsiteY82" fmla="*/ 0 h 6312933"/>
              <a:gd name="connsiteX83" fmla="*/ 2406869 w 4035973"/>
              <a:gd name="connsiteY83" fmla="*/ 430924 h 6312933"/>
              <a:gd name="connsiteX84" fmla="*/ 2207173 w 4035973"/>
              <a:gd name="connsiteY84" fmla="*/ 630620 h 6312933"/>
              <a:gd name="connsiteX85" fmla="*/ 1912884 w 4035973"/>
              <a:gd name="connsiteY85" fmla="*/ 725214 h 6312933"/>
              <a:gd name="connsiteX86" fmla="*/ 1681656 w 4035973"/>
              <a:gd name="connsiteY86" fmla="*/ 756744 h 6312933"/>
              <a:gd name="connsiteX87" fmla="*/ 1450428 w 4035973"/>
              <a:gd name="connsiteY87" fmla="*/ 546538 h 6312933"/>
              <a:gd name="connsiteX88" fmla="*/ 1292773 w 4035973"/>
              <a:gd name="connsiteY88" fmla="*/ 252247 h 6312933"/>
              <a:gd name="connsiteX89" fmla="*/ 1208690 w 4035973"/>
              <a:gd name="connsiteY89" fmla="*/ 136634 h 6312933"/>
              <a:gd name="connsiteX0" fmla="*/ 1208690 w 4035973"/>
              <a:gd name="connsiteY0" fmla="*/ 136634 h 6274675"/>
              <a:gd name="connsiteX1" fmla="*/ 1019504 w 4035973"/>
              <a:gd name="connsiteY1" fmla="*/ 525517 h 6274675"/>
              <a:gd name="connsiteX2" fmla="*/ 483476 w 4035973"/>
              <a:gd name="connsiteY2" fmla="*/ 672662 h 6274675"/>
              <a:gd name="connsiteX3" fmla="*/ 168166 w 4035973"/>
              <a:gd name="connsiteY3" fmla="*/ 956441 h 6274675"/>
              <a:gd name="connsiteX4" fmla="*/ 168166 w 4035973"/>
              <a:gd name="connsiteY4" fmla="*/ 1229710 h 6274675"/>
              <a:gd name="connsiteX5" fmla="*/ 378373 w 4035973"/>
              <a:gd name="connsiteY5" fmla="*/ 1629103 h 6274675"/>
              <a:gd name="connsiteX6" fmla="*/ 557049 w 4035973"/>
              <a:gd name="connsiteY6" fmla="*/ 1839310 h 6274675"/>
              <a:gd name="connsiteX7" fmla="*/ 451945 w 4035973"/>
              <a:gd name="connsiteY7" fmla="*/ 2049517 h 6274675"/>
              <a:gd name="connsiteX8" fmla="*/ 714704 w 4035973"/>
              <a:gd name="connsiteY8" fmla="*/ 2102069 h 6274675"/>
              <a:gd name="connsiteX9" fmla="*/ 903890 w 4035973"/>
              <a:gd name="connsiteY9" fmla="*/ 1807779 h 6274675"/>
              <a:gd name="connsiteX10" fmla="*/ 840828 w 4035973"/>
              <a:gd name="connsiteY10" fmla="*/ 1387365 h 6274675"/>
              <a:gd name="connsiteX11" fmla="*/ 756745 w 4035973"/>
              <a:gd name="connsiteY11" fmla="*/ 1187669 h 6274675"/>
              <a:gd name="connsiteX12" fmla="*/ 935421 w 4035973"/>
              <a:gd name="connsiteY12" fmla="*/ 1145627 h 6274675"/>
              <a:gd name="connsiteX13" fmla="*/ 1103587 w 4035973"/>
              <a:gd name="connsiteY13" fmla="*/ 1618593 h 6274675"/>
              <a:gd name="connsiteX14" fmla="*/ 1135118 w 4035973"/>
              <a:gd name="connsiteY14" fmla="*/ 2028496 h 6274675"/>
              <a:gd name="connsiteX15" fmla="*/ 1082566 w 4035973"/>
              <a:gd name="connsiteY15" fmla="*/ 2501462 h 6274675"/>
              <a:gd name="connsiteX16" fmla="*/ 546538 w 4035973"/>
              <a:gd name="connsiteY16" fmla="*/ 3699641 h 6274675"/>
              <a:gd name="connsiteX17" fmla="*/ 557049 w 4035973"/>
              <a:gd name="connsiteY17" fmla="*/ 3804745 h 6274675"/>
              <a:gd name="connsiteX18" fmla="*/ 567559 w 4035973"/>
              <a:gd name="connsiteY18" fmla="*/ 3878317 h 6274675"/>
              <a:gd name="connsiteX19" fmla="*/ 567559 w 4035973"/>
              <a:gd name="connsiteY19" fmla="*/ 4004441 h 6274675"/>
              <a:gd name="connsiteX20" fmla="*/ 346842 w 4035973"/>
              <a:gd name="connsiteY20" fmla="*/ 4162096 h 6274675"/>
              <a:gd name="connsiteX21" fmla="*/ 294290 w 4035973"/>
              <a:gd name="connsiteY21" fmla="*/ 4708634 h 6274675"/>
              <a:gd name="connsiteX22" fmla="*/ 84083 w 4035973"/>
              <a:gd name="connsiteY22" fmla="*/ 5276193 h 6274675"/>
              <a:gd name="connsiteX23" fmla="*/ 0 w 4035973"/>
              <a:gd name="connsiteY23" fmla="*/ 5591503 h 6274675"/>
              <a:gd name="connsiteX24" fmla="*/ 157656 w 4035973"/>
              <a:gd name="connsiteY24" fmla="*/ 5644054 h 6274675"/>
              <a:gd name="connsiteX25" fmla="*/ 231228 w 4035973"/>
              <a:gd name="connsiteY25" fmla="*/ 5759669 h 6274675"/>
              <a:gd name="connsiteX26" fmla="*/ 567560 w 4035973"/>
              <a:gd name="connsiteY26" fmla="*/ 5770179 h 6274675"/>
              <a:gd name="connsiteX27" fmla="*/ 725214 w 4035973"/>
              <a:gd name="connsiteY27" fmla="*/ 5675585 h 6274675"/>
              <a:gd name="connsiteX28" fmla="*/ 725214 w 4035973"/>
              <a:gd name="connsiteY28" fmla="*/ 5549462 h 6274675"/>
              <a:gd name="connsiteX29" fmla="*/ 777765 w 4035973"/>
              <a:gd name="connsiteY29" fmla="*/ 5223641 h 6274675"/>
              <a:gd name="connsiteX30" fmla="*/ 840828 w 4035973"/>
              <a:gd name="connsiteY30" fmla="*/ 4708634 h 6274675"/>
              <a:gd name="connsiteX31" fmla="*/ 966952 w 4035973"/>
              <a:gd name="connsiteY31" fmla="*/ 4593020 h 6274675"/>
              <a:gd name="connsiteX32" fmla="*/ 977463 w 4035973"/>
              <a:gd name="connsiteY32" fmla="*/ 5307724 h 6274675"/>
              <a:gd name="connsiteX33" fmla="*/ 1051035 w 4035973"/>
              <a:gd name="connsiteY33" fmla="*/ 5412827 h 6274675"/>
              <a:gd name="connsiteX34" fmla="*/ 1187670 w 4035973"/>
              <a:gd name="connsiteY34" fmla="*/ 5496909 h 6274675"/>
              <a:gd name="connsiteX35" fmla="*/ 1439917 w 4035973"/>
              <a:gd name="connsiteY35" fmla="*/ 5507421 h 6274675"/>
              <a:gd name="connsiteX36" fmla="*/ 1534511 w 4035973"/>
              <a:gd name="connsiteY36" fmla="*/ 5391807 h 6274675"/>
              <a:gd name="connsiteX37" fmla="*/ 1671145 w 4035973"/>
              <a:gd name="connsiteY37" fmla="*/ 4750675 h 6274675"/>
              <a:gd name="connsiteX38" fmla="*/ 1776249 w 4035973"/>
              <a:gd name="connsiteY38" fmla="*/ 4309242 h 6274675"/>
              <a:gd name="connsiteX39" fmla="*/ 2154622 w 4035973"/>
              <a:gd name="connsiteY39" fmla="*/ 4424854 h 6274675"/>
              <a:gd name="connsiteX40" fmla="*/ 2301766 w 4035973"/>
              <a:gd name="connsiteY40" fmla="*/ 4845270 h 6274675"/>
              <a:gd name="connsiteX41" fmla="*/ 2364828 w 4035973"/>
              <a:gd name="connsiteY41" fmla="*/ 5402317 h 6274675"/>
              <a:gd name="connsiteX42" fmla="*/ 2438400 w 4035973"/>
              <a:gd name="connsiteY42" fmla="*/ 5749158 h 6274675"/>
              <a:gd name="connsiteX43" fmla="*/ 2501464 w 4035973"/>
              <a:gd name="connsiteY43" fmla="*/ 5927833 h 6274675"/>
              <a:gd name="connsiteX44" fmla="*/ 2659118 w 4035973"/>
              <a:gd name="connsiteY44" fmla="*/ 6096000 h 6274675"/>
              <a:gd name="connsiteX45" fmla="*/ 2806263 w 4035973"/>
              <a:gd name="connsiteY45" fmla="*/ 6064469 h 6274675"/>
              <a:gd name="connsiteX46" fmla="*/ 2921877 w 4035973"/>
              <a:gd name="connsiteY46" fmla="*/ 6053958 h 6274675"/>
              <a:gd name="connsiteX47" fmla="*/ 2858814 w 4035973"/>
              <a:gd name="connsiteY47" fmla="*/ 5822731 h 6274675"/>
              <a:gd name="connsiteX48" fmla="*/ 2764221 w 4035973"/>
              <a:gd name="connsiteY48" fmla="*/ 5559972 h 6274675"/>
              <a:gd name="connsiteX49" fmla="*/ 2974428 w 4035973"/>
              <a:gd name="connsiteY49" fmla="*/ 5318234 h 6274675"/>
              <a:gd name="connsiteX50" fmla="*/ 3005959 w 4035973"/>
              <a:gd name="connsiteY50" fmla="*/ 4897820 h 6274675"/>
              <a:gd name="connsiteX51" fmla="*/ 3058511 w 4035973"/>
              <a:gd name="connsiteY51" fmla="*/ 4666593 h 6274675"/>
              <a:gd name="connsiteX52" fmla="*/ 3289738 w 4035973"/>
              <a:gd name="connsiteY52" fmla="*/ 4855779 h 6274675"/>
              <a:gd name="connsiteX53" fmla="*/ 3153104 w 4035973"/>
              <a:gd name="connsiteY53" fmla="*/ 5402317 h 6274675"/>
              <a:gd name="connsiteX54" fmla="*/ 3048000 w 4035973"/>
              <a:gd name="connsiteY54" fmla="*/ 6011917 h 6274675"/>
              <a:gd name="connsiteX55" fmla="*/ 3142593 w 4035973"/>
              <a:gd name="connsiteY55" fmla="*/ 6053958 h 6274675"/>
              <a:gd name="connsiteX56" fmla="*/ 3342290 w 4035973"/>
              <a:gd name="connsiteY56" fmla="*/ 6190594 h 6274675"/>
              <a:gd name="connsiteX57" fmla="*/ 3584027 w 4035973"/>
              <a:gd name="connsiteY57" fmla="*/ 6106510 h 6274675"/>
              <a:gd name="connsiteX58" fmla="*/ 3836277 w 4035973"/>
              <a:gd name="connsiteY58" fmla="*/ 6274675 h 6274675"/>
              <a:gd name="connsiteX59" fmla="*/ 3825767 w 4035973"/>
              <a:gd name="connsiteY59" fmla="*/ 5948855 h 6274675"/>
              <a:gd name="connsiteX60" fmla="*/ 3983422 w 4035973"/>
              <a:gd name="connsiteY60" fmla="*/ 5286703 h 6274675"/>
              <a:gd name="connsiteX61" fmla="*/ 4035973 w 4035973"/>
              <a:gd name="connsiteY61" fmla="*/ 4624552 h 6274675"/>
              <a:gd name="connsiteX62" fmla="*/ 4025463 w 4035973"/>
              <a:gd name="connsiteY62" fmla="*/ 4309241 h 6274675"/>
              <a:gd name="connsiteX63" fmla="*/ 3752194 w 4035973"/>
              <a:gd name="connsiteY63" fmla="*/ 3993931 h 6274675"/>
              <a:gd name="connsiteX64" fmla="*/ 3541987 w 4035973"/>
              <a:gd name="connsiteY64" fmla="*/ 3174124 h 6274675"/>
              <a:gd name="connsiteX65" fmla="*/ 3363311 w 4035973"/>
              <a:gd name="connsiteY65" fmla="*/ 2680138 h 6274675"/>
              <a:gd name="connsiteX66" fmla="*/ 3174125 w 4035973"/>
              <a:gd name="connsiteY66" fmla="*/ 2427889 h 6274675"/>
              <a:gd name="connsiteX67" fmla="*/ 2995449 w 4035973"/>
              <a:gd name="connsiteY67" fmla="*/ 2060027 h 6274675"/>
              <a:gd name="connsiteX68" fmla="*/ 2848304 w 4035973"/>
              <a:gd name="connsiteY68" fmla="*/ 1818289 h 6274675"/>
              <a:gd name="connsiteX69" fmla="*/ 2911366 w 4035973"/>
              <a:gd name="connsiteY69" fmla="*/ 1418896 h 6274675"/>
              <a:gd name="connsiteX70" fmla="*/ 2974428 w 4035973"/>
              <a:gd name="connsiteY70" fmla="*/ 1324303 h 6274675"/>
              <a:gd name="connsiteX71" fmla="*/ 2942897 w 4035973"/>
              <a:gd name="connsiteY71" fmla="*/ 1671145 h 6274675"/>
              <a:gd name="connsiteX72" fmla="*/ 3100552 w 4035973"/>
              <a:gd name="connsiteY72" fmla="*/ 2133600 h 6274675"/>
              <a:gd name="connsiteX73" fmla="*/ 3647090 w 4035973"/>
              <a:gd name="connsiteY73" fmla="*/ 2154620 h 6274675"/>
              <a:gd name="connsiteX74" fmla="*/ 3752194 w 4035973"/>
              <a:gd name="connsiteY74" fmla="*/ 1965434 h 6274675"/>
              <a:gd name="connsiteX75" fmla="*/ 3520966 w 4035973"/>
              <a:gd name="connsiteY75" fmla="*/ 1734207 h 6274675"/>
              <a:gd name="connsiteX76" fmla="*/ 3741683 w 4035973"/>
              <a:gd name="connsiteY76" fmla="*/ 1355834 h 6274675"/>
              <a:gd name="connsiteX77" fmla="*/ 3678621 w 4035973"/>
              <a:gd name="connsiteY77" fmla="*/ 767255 h 6274675"/>
              <a:gd name="connsiteX78" fmla="*/ 3605049 w 4035973"/>
              <a:gd name="connsiteY78" fmla="*/ 651641 h 6274675"/>
              <a:gd name="connsiteX79" fmla="*/ 3153104 w 4035973"/>
              <a:gd name="connsiteY79" fmla="*/ 420414 h 6274675"/>
              <a:gd name="connsiteX80" fmla="*/ 2900856 w 4035973"/>
              <a:gd name="connsiteY80" fmla="*/ 367862 h 6274675"/>
              <a:gd name="connsiteX81" fmla="*/ 2669628 w 4035973"/>
              <a:gd name="connsiteY81" fmla="*/ 10510 h 6274675"/>
              <a:gd name="connsiteX82" fmla="*/ 2511973 w 4035973"/>
              <a:gd name="connsiteY82" fmla="*/ 0 h 6274675"/>
              <a:gd name="connsiteX83" fmla="*/ 2406869 w 4035973"/>
              <a:gd name="connsiteY83" fmla="*/ 430924 h 6274675"/>
              <a:gd name="connsiteX84" fmla="*/ 2207173 w 4035973"/>
              <a:gd name="connsiteY84" fmla="*/ 630620 h 6274675"/>
              <a:gd name="connsiteX85" fmla="*/ 1912884 w 4035973"/>
              <a:gd name="connsiteY85" fmla="*/ 725214 h 6274675"/>
              <a:gd name="connsiteX86" fmla="*/ 1681656 w 4035973"/>
              <a:gd name="connsiteY86" fmla="*/ 756744 h 6274675"/>
              <a:gd name="connsiteX87" fmla="*/ 1450428 w 4035973"/>
              <a:gd name="connsiteY87" fmla="*/ 546538 h 6274675"/>
              <a:gd name="connsiteX88" fmla="*/ 1292773 w 4035973"/>
              <a:gd name="connsiteY88" fmla="*/ 252247 h 6274675"/>
              <a:gd name="connsiteX89" fmla="*/ 1208690 w 4035973"/>
              <a:gd name="connsiteY89" fmla="*/ 136634 h 6274675"/>
              <a:gd name="connsiteX0" fmla="*/ 1208690 w 4035973"/>
              <a:gd name="connsiteY0" fmla="*/ 136634 h 6195884"/>
              <a:gd name="connsiteX1" fmla="*/ 1019504 w 4035973"/>
              <a:gd name="connsiteY1" fmla="*/ 525517 h 6195884"/>
              <a:gd name="connsiteX2" fmla="*/ 483476 w 4035973"/>
              <a:gd name="connsiteY2" fmla="*/ 672662 h 6195884"/>
              <a:gd name="connsiteX3" fmla="*/ 168166 w 4035973"/>
              <a:gd name="connsiteY3" fmla="*/ 956441 h 6195884"/>
              <a:gd name="connsiteX4" fmla="*/ 168166 w 4035973"/>
              <a:gd name="connsiteY4" fmla="*/ 1229710 h 6195884"/>
              <a:gd name="connsiteX5" fmla="*/ 378373 w 4035973"/>
              <a:gd name="connsiteY5" fmla="*/ 1629103 h 6195884"/>
              <a:gd name="connsiteX6" fmla="*/ 557049 w 4035973"/>
              <a:gd name="connsiteY6" fmla="*/ 1839310 h 6195884"/>
              <a:gd name="connsiteX7" fmla="*/ 451945 w 4035973"/>
              <a:gd name="connsiteY7" fmla="*/ 2049517 h 6195884"/>
              <a:gd name="connsiteX8" fmla="*/ 714704 w 4035973"/>
              <a:gd name="connsiteY8" fmla="*/ 2102069 h 6195884"/>
              <a:gd name="connsiteX9" fmla="*/ 903890 w 4035973"/>
              <a:gd name="connsiteY9" fmla="*/ 1807779 h 6195884"/>
              <a:gd name="connsiteX10" fmla="*/ 840828 w 4035973"/>
              <a:gd name="connsiteY10" fmla="*/ 1387365 h 6195884"/>
              <a:gd name="connsiteX11" fmla="*/ 756745 w 4035973"/>
              <a:gd name="connsiteY11" fmla="*/ 1187669 h 6195884"/>
              <a:gd name="connsiteX12" fmla="*/ 935421 w 4035973"/>
              <a:gd name="connsiteY12" fmla="*/ 1145627 h 6195884"/>
              <a:gd name="connsiteX13" fmla="*/ 1103587 w 4035973"/>
              <a:gd name="connsiteY13" fmla="*/ 1618593 h 6195884"/>
              <a:gd name="connsiteX14" fmla="*/ 1135118 w 4035973"/>
              <a:gd name="connsiteY14" fmla="*/ 2028496 h 6195884"/>
              <a:gd name="connsiteX15" fmla="*/ 1082566 w 4035973"/>
              <a:gd name="connsiteY15" fmla="*/ 2501462 h 6195884"/>
              <a:gd name="connsiteX16" fmla="*/ 546538 w 4035973"/>
              <a:gd name="connsiteY16" fmla="*/ 3699641 h 6195884"/>
              <a:gd name="connsiteX17" fmla="*/ 557049 w 4035973"/>
              <a:gd name="connsiteY17" fmla="*/ 3804745 h 6195884"/>
              <a:gd name="connsiteX18" fmla="*/ 567559 w 4035973"/>
              <a:gd name="connsiteY18" fmla="*/ 3878317 h 6195884"/>
              <a:gd name="connsiteX19" fmla="*/ 567559 w 4035973"/>
              <a:gd name="connsiteY19" fmla="*/ 4004441 h 6195884"/>
              <a:gd name="connsiteX20" fmla="*/ 346842 w 4035973"/>
              <a:gd name="connsiteY20" fmla="*/ 4162096 h 6195884"/>
              <a:gd name="connsiteX21" fmla="*/ 294290 w 4035973"/>
              <a:gd name="connsiteY21" fmla="*/ 4708634 h 6195884"/>
              <a:gd name="connsiteX22" fmla="*/ 84083 w 4035973"/>
              <a:gd name="connsiteY22" fmla="*/ 5276193 h 6195884"/>
              <a:gd name="connsiteX23" fmla="*/ 0 w 4035973"/>
              <a:gd name="connsiteY23" fmla="*/ 5591503 h 6195884"/>
              <a:gd name="connsiteX24" fmla="*/ 157656 w 4035973"/>
              <a:gd name="connsiteY24" fmla="*/ 5644054 h 6195884"/>
              <a:gd name="connsiteX25" fmla="*/ 231228 w 4035973"/>
              <a:gd name="connsiteY25" fmla="*/ 5759669 h 6195884"/>
              <a:gd name="connsiteX26" fmla="*/ 567560 w 4035973"/>
              <a:gd name="connsiteY26" fmla="*/ 5770179 h 6195884"/>
              <a:gd name="connsiteX27" fmla="*/ 725214 w 4035973"/>
              <a:gd name="connsiteY27" fmla="*/ 5675585 h 6195884"/>
              <a:gd name="connsiteX28" fmla="*/ 725214 w 4035973"/>
              <a:gd name="connsiteY28" fmla="*/ 5549462 h 6195884"/>
              <a:gd name="connsiteX29" fmla="*/ 777765 w 4035973"/>
              <a:gd name="connsiteY29" fmla="*/ 5223641 h 6195884"/>
              <a:gd name="connsiteX30" fmla="*/ 840828 w 4035973"/>
              <a:gd name="connsiteY30" fmla="*/ 4708634 h 6195884"/>
              <a:gd name="connsiteX31" fmla="*/ 966952 w 4035973"/>
              <a:gd name="connsiteY31" fmla="*/ 4593020 h 6195884"/>
              <a:gd name="connsiteX32" fmla="*/ 977463 w 4035973"/>
              <a:gd name="connsiteY32" fmla="*/ 5307724 h 6195884"/>
              <a:gd name="connsiteX33" fmla="*/ 1051035 w 4035973"/>
              <a:gd name="connsiteY33" fmla="*/ 5412827 h 6195884"/>
              <a:gd name="connsiteX34" fmla="*/ 1187670 w 4035973"/>
              <a:gd name="connsiteY34" fmla="*/ 5496909 h 6195884"/>
              <a:gd name="connsiteX35" fmla="*/ 1439917 w 4035973"/>
              <a:gd name="connsiteY35" fmla="*/ 5507421 h 6195884"/>
              <a:gd name="connsiteX36" fmla="*/ 1534511 w 4035973"/>
              <a:gd name="connsiteY36" fmla="*/ 5391807 h 6195884"/>
              <a:gd name="connsiteX37" fmla="*/ 1671145 w 4035973"/>
              <a:gd name="connsiteY37" fmla="*/ 4750675 h 6195884"/>
              <a:gd name="connsiteX38" fmla="*/ 1776249 w 4035973"/>
              <a:gd name="connsiteY38" fmla="*/ 4309242 h 6195884"/>
              <a:gd name="connsiteX39" fmla="*/ 2154622 w 4035973"/>
              <a:gd name="connsiteY39" fmla="*/ 4424854 h 6195884"/>
              <a:gd name="connsiteX40" fmla="*/ 2301766 w 4035973"/>
              <a:gd name="connsiteY40" fmla="*/ 4845270 h 6195884"/>
              <a:gd name="connsiteX41" fmla="*/ 2364828 w 4035973"/>
              <a:gd name="connsiteY41" fmla="*/ 5402317 h 6195884"/>
              <a:gd name="connsiteX42" fmla="*/ 2438400 w 4035973"/>
              <a:gd name="connsiteY42" fmla="*/ 5749158 h 6195884"/>
              <a:gd name="connsiteX43" fmla="*/ 2501464 w 4035973"/>
              <a:gd name="connsiteY43" fmla="*/ 5927833 h 6195884"/>
              <a:gd name="connsiteX44" fmla="*/ 2659118 w 4035973"/>
              <a:gd name="connsiteY44" fmla="*/ 6096000 h 6195884"/>
              <a:gd name="connsiteX45" fmla="*/ 2806263 w 4035973"/>
              <a:gd name="connsiteY45" fmla="*/ 6064469 h 6195884"/>
              <a:gd name="connsiteX46" fmla="*/ 2921877 w 4035973"/>
              <a:gd name="connsiteY46" fmla="*/ 6053958 h 6195884"/>
              <a:gd name="connsiteX47" fmla="*/ 2858814 w 4035973"/>
              <a:gd name="connsiteY47" fmla="*/ 5822731 h 6195884"/>
              <a:gd name="connsiteX48" fmla="*/ 2764221 w 4035973"/>
              <a:gd name="connsiteY48" fmla="*/ 5559972 h 6195884"/>
              <a:gd name="connsiteX49" fmla="*/ 2974428 w 4035973"/>
              <a:gd name="connsiteY49" fmla="*/ 5318234 h 6195884"/>
              <a:gd name="connsiteX50" fmla="*/ 3005959 w 4035973"/>
              <a:gd name="connsiteY50" fmla="*/ 4897820 h 6195884"/>
              <a:gd name="connsiteX51" fmla="*/ 3058511 w 4035973"/>
              <a:gd name="connsiteY51" fmla="*/ 4666593 h 6195884"/>
              <a:gd name="connsiteX52" fmla="*/ 3289738 w 4035973"/>
              <a:gd name="connsiteY52" fmla="*/ 4855779 h 6195884"/>
              <a:gd name="connsiteX53" fmla="*/ 3153104 w 4035973"/>
              <a:gd name="connsiteY53" fmla="*/ 5402317 h 6195884"/>
              <a:gd name="connsiteX54" fmla="*/ 3048000 w 4035973"/>
              <a:gd name="connsiteY54" fmla="*/ 6011917 h 6195884"/>
              <a:gd name="connsiteX55" fmla="*/ 3142593 w 4035973"/>
              <a:gd name="connsiteY55" fmla="*/ 6053958 h 6195884"/>
              <a:gd name="connsiteX56" fmla="*/ 3342290 w 4035973"/>
              <a:gd name="connsiteY56" fmla="*/ 6190594 h 6195884"/>
              <a:gd name="connsiteX57" fmla="*/ 3584027 w 4035973"/>
              <a:gd name="connsiteY57" fmla="*/ 6106510 h 6195884"/>
              <a:gd name="connsiteX58" fmla="*/ 3815256 w 4035973"/>
              <a:gd name="connsiteY58" fmla="*/ 5801709 h 6195884"/>
              <a:gd name="connsiteX59" fmla="*/ 3825767 w 4035973"/>
              <a:gd name="connsiteY59" fmla="*/ 5948855 h 6195884"/>
              <a:gd name="connsiteX60" fmla="*/ 3983422 w 4035973"/>
              <a:gd name="connsiteY60" fmla="*/ 5286703 h 6195884"/>
              <a:gd name="connsiteX61" fmla="*/ 4035973 w 4035973"/>
              <a:gd name="connsiteY61" fmla="*/ 4624552 h 6195884"/>
              <a:gd name="connsiteX62" fmla="*/ 4025463 w 4035973"/>
              <a:gd name="connsiteY62" fmla="*/ 4309241 h 6195884"/>
              <a:gd name="connsiteX63" fmla="*/ 3752194 w 4035973"/>
              <a:gd name="connsiteY63" fmla="*/ 3993931 h 6195884"/>
              <a:gd name="connsiteX64" fmla="*/ 3541987 w 4035973"/>
              <a:gd name="connsiteY64" fmla="*/ 3174124 h 6195884"/>
              <a:gd name="connsiteX65" fmla="*/ 3363311 w 4035973"/>
              <a:gd name="connsiteY65" fmla="*/ 2680138 h 6195884"/>
              <a:gd name="connsiteX66" fmla="*/ 3174125 w 4035973"/>
              <a:gd name="connsiteY66" fmla="*/ 2427889 h 6195884"/>
              <a:gd name="connsiteX67" fmla="*/ 2995449 w 4035973"/>
              <a:gd name="connsiteY67" fmla="*/ 2060027 h 6195884"/>
              <a:gd name="connsiteX68" fmla="*/ 2848304 w 4035973"/>
              <a:gd name="connsiteY68" fmla="*/ 1818289 h 6195884"/>
              <a:gd name="connsiteX69" fmla="*/ 2911366 w 4035973"/>
              <a:gd name="connsiteY69" fmla="*/ 1418896 h 6195884"/>
              <a:gd name="connsiteX70" fmla="*/ 2974428 w 4035973"/>
              <a:gd name="connsiteY70" fmla="*/ 1324303 h 6195884"/>
              <a:gd name="connsiteX71" fmla="*/ 2942897 w 4035973"/>
              <a:gd name="connsiteY71" fmla="*/ 1671145 h 6195884"/>
              <a:gd name="connsiteX72" fmla="*/ 3100552 w 4035973"/>
              <a:gd name="connsiteY72" fmla="*/ 2133600 h 6195884"/>
              <a:gd name="connsiteX73" fmla="*/ 3647090 w 4035973"/>
              <a:gd name="connsiteY73" fmla="*/ 2154620 h 6195884"/>
              <a:gd name="connsiteX74" fmla="*/ 3752194 w 4035973"/>
              <a:gd name="connsiteY74" fmla="*/ 1965434 h 6195884"/>
              <a:gd name="connsiteX75" fmla="*/ 3520966 w 4035973"/>
              <a:gd name="connsiteY75" fmla="*/ 1734207 h 6195884"/>
              <a:gd name="connsiteX76" fmla="*/ 3741683 w 4035973"/>
              <a:gd name="connsiteY76" fmla="*/ 1355834 h 6195884"/>
              <a:gd name="connsiteX77" fmla="*/ 3678621 w 4035973"/>
              <a:gd name="connsiteY77" fmla="*/ 767255 h 6195884"/>
              <a:gd name="connsiteX78" fmla="*/ 3605049 w 4035973"/>
              <a:gd name="connsiteY78" fmla="*/ 651641 h 6195884"/>
              <a:gd name="connsiteX79" fmla="*/ 3153104 w 4035973"/>
              <a:gd name="connsiteY79" fmla="*/ 420414 h 6195884"/>
              <a:gd name="connsiteX80" fmla="*/ 2900856 w 4035973"/>
              <a:gd name="connsiteY80" fmla="*/ 367862 h 6195884"/>
              <a:gd name="connsiteX81" fmla="*/ 2669628 w 4035973"/>
              <a:gd name="connsiteY81" fmla="*/ 10510 h 6195884"/>
              <a:gd name="connsiteX82" fmla="*/ 2511973 w 4035973"/>
              <a:gd name="connsiteY82" fmla="*/ 0 h 6195884"/>
              <a:gd name="connsiteX83" fmla="*/ 2406869 w 4035973"/>
              <a:gd name="connsiteY83" fmla="*/ 430924 h 6195884"/>
              <a:gd name="connsiteX84" fmla="*/ 2207173 w 4035973"/>
              <a:gd name="connsiteY84" fmla="*/ 630620 h 6195884"/>
              <a:gd name="connsiteX85" fmla="*/ 1912884 w 4035973"/>
              <a:gd name="connsiteY85" fmla="*/ 725214 h 6195884"/>
              <a:gd name="connsiteX86" fmla="*/ 1681656 w 4035973"/>
              <a:gd name="connsiteY86" fmla="*/ 756744 h 6195884"/>
              <a:gd name="connsiteX87" fmla="*/ 1450428 w 4035973"/>
              <a:gd name="connsiteY87" fmla="*/ 546538 h 6195884"/>
              <a:gd name="connsiteX88" fmla="*/ 1292773 w 4035973"/>
              <a:gd name="connsiteY88" fmla="*/ 252247 h 6195884"/>
              <a:gd name="connsiteX89" fmla="*/ 1208690 w 4035973"/>
              <a:gd name="connsiteY89" fmla="*/ 136634 h 6195884"/>
              <a:gd name="connsiteX0" fmla="*/ 1208690 w 4035973"/>
              <a:gd name="connsiteY0" fmla="*/ 136634 h 6195884"/>
              <a:gd name="connsiteX1" fmla="*/ 1019504 w 4035973"/>
              <a:gd name="connsiteY1" fmla="*/ 525517 h 6195884"/>
              <a:gd name="connsiteX2" fmla="*/ 483476 w 4035973"/>
              <a:gd name="connsiteY2" fmla="*/ 672662 h 6195884"/>
              <a:gd name="connsiteX3" fmla="*/ 168166 w 4035973"/>
              <a:gd name="connsiteY3" fmla="*/ 956441 h 6195884"/>
              <a:gd name="connsiteX4" fmla="*/ 168166 w 4035973"/>
              <a:gd name="connsiteY4" fmla="*/ 1229710 h 6195884"/>
              <a:gd name="connsiteX5" fmla="*/ 378373 w 4035973"/>
              <a:gd name="connsiteY5" fmla="*/ 1629103 h 6195884"/>
              <a:gd name="connsiteX6" fmla="*/ 557049 w 4035973"/>
              <a:gd name="connsiteY6" fmla="*/ 1839310 h 6195884"/>
              <a:gd name="connsiteX7" fmla="*/ 451945 w 4035973"/>
              <a:gd name="connsiteY7" fmla="*/ 2049517 h 6195884"/>
              <a:gd name="connsiteX8" fmla="*/ 714704 w 4035973"/>
              <a:gd name="connsiteY8" fmla="*/ 2102069 h 6195884"/>
              <a:gd name="connsiteX9" fmla="*/ 903890 w 4035973"/>
              <a:gd name="connsiteY9" fmla="*/ 1807779 h 6195884"/>
              <a:gd name="connsiteX10" fmla="*/ 840828 w 4035973"/>
              <a:gd name="connsiteY10" fmla="*/ 1387365 h 6195884"/>
              <a:gd name="connsiteX11" fmla="*/ 756745 w 4035973"/>
              <a:gd name="connsiteY11" fmla="*/ 1187669 h 6195884"/>
              <a:gd name="connsiteX12" fmla="*/ 935421 w 4035973"/>
              <a:gd name="connsiteY12" fmla="*/ 1145627 h 6195884"/>
              <a:gd name="connsiteX13" fmla="*/ 1103587 w 4035973"/>
              <a:gd name="connsiteY13" fmla="*/ 1618593 h 6195884"/>
              <a:gd name="connsiteX14" fmla="*/ 1135118 w 4035973"/>
              <a:gd name="connsiteY14" fmla="*/ 2028496 h 6195884"/>
              <a:gd name="connsiteX15" fmla="*/ 1082566 w 4035973"/>
              <a:gd name="connsiteY15" fmla="*/ 2501462 h 6195884"/>
              <a:gd name="connsiteX16" fmla="*/ 546538 w 4035973"/>
              <a:gd name="connsiteY16" fmla="*/ 3699641 h 6195884"/>
              <a:gd name="connsiteX17" fmla="*/ 557049 w 4035973"/>
              <a:gd name="connsiteY17" fmla="*/ 3804745 h 6195884"/>
              <a:gd name="connsiteX18" fmla="*/ 567559 w 4035973"/>
              <a:gd name="connsiteY18" fmla="*/ 3878317 h 6195884"/>
              <a:gd name="connsiteX19" fmla="*/ 567559 w 4035973"/>
              <a:gd name="connsiteY19" fmla="*/ 4004441 h 6195884"/>
              <a:gd name="connsiteX20" fmla="*/ 346842 w 4035973"/>
              <a:gd name="connsiteY20" fmla="*/ 4162096 h 6195884"/>
              <a:gd name="connsiteX21" fmla="*/ 294290 w 4035973"/>
              <a:gd name="connsiteY21" fmla="*/ 4708634 h 6195884"/>
              <a:gd name="connsiteX22" fmla="*/ 84083 w 4035973"/>
              <a:gd name="connsiteY22" fmla="*/ 5276193 h 6195884"/>
              <a:gd name="connsiteX23" fmla="*/ 0 w 4035973"/>
              <a:gd name="connsiteY23" fmla="*/ 5591503 h 6195884"/>
              <a:gd name="connsiteX24" fmla="*/ 157656 w 4035973"/>
              <a:gd name="connsiteY24" fmla="*/ 5644054 h 6195884"/>
              <a:gd name="connsiteX25" fmla="*/ 231228 w 4035973"/>
              <a:gd name="connsiteY25" fmla="*/ 5759669 h 6195884"/>
              <a:gd name="connsiteX26" fmla="*/ 567560 w 4035973"/>
              <a:gd name="connsiteY26" fmla="*/ 5770179 h 6195884"/>
              <a:gd name="connsiteX27" fmla="*/ 725214 w 4035973"/>
              <a:gd name="connsiteY27" fmla="*/ 5675585 h 6195884"/>
              <a:gd name="connsiteX28" fmla="*/ 725214 w 4035973"/>
              <a:gd name="connsiteY28" fmla="*/ 5549462 h 6195884"/>
              <a:gd name="connsiteX29" fmla="*/ 777765 w 4035973"/>
              <a:gd name="connsiteY29" fmla="*/ 5223641 h 6195884"/>
              <a:gd name="connsiteX30" fmla="*/ 840828 w 4035973"/>
              <a:gd name="connsiteY30" fmla="*/ 4708634 h 6195884"/>
              <a:gd name="connsiteX31" fmla="*/ 966952 w 4035973"/>
              <a:gd name="connsiteY31" fmla="*/ 4593020 h 6195884"/>
              <a:gd name="connsiteX32" fmla="*/ 977463 w 4035973"/>
              <a:gd name="connsiteY32" fmla="*/ 5307724 h 6195884"/>
              <a:gd name="connsiteX33" fmla="*/ 1051035 w 4035973"/>
              <a:gd name="connsiteY33" fmla="*/ 5412827 h 6195884"/>
              <a:gd name="connsiteX34" fmla="*/ 1187670 w 4035973"/>
              <a:gd name="connsiteY34" fmla="*/ 5496909 h 6195884"/>
              <a:gd name="connsiteX35" fmla="*/ 1439917 w 4035973"/>
              <a:gd name="connsiteY35" fmla="*/ 5507421 h 6195884"/>
              <a:gd name="connsiteX36" fmla="*/ 1534511 w 4035973"/>
              <a:gd name="connsiteY36" fmla="*/ 5391807 h 6195884"/>
              <a:gd name="connsiteX37" fmla="*/ 1671145 w 4035973"/>
              <a:gd name="connsiteY37" fmla="*/ 4750675 h 6195884"/>
              <a:gd name="connsiteX38" fmla="*/ 1776249 w 4035973"/>
              <a:gd name="connsiteY38" fmla="*/ 4309242 h 6195884"/>
              <a:gd name="connsiteX39" fmla="*/ 2154622 w 4035973"/>
              <a:gd name="connsiteY39" fmla="*/ 4424854 h 6195884"/>
              <a:gd name="connsiteX40" fmla="*/ 2301766 w 4035973"/>
              <a:gd name="connsiteY40" fmla="*/ 4845270 h 6195884"/>
              <a:gd name="connsiteX41" fmla="*/ 2364828 w 4035973"/>
              <a:gd name="connsiteY41" fmla="*/ 5402317 h 6195884"/>
              <a:gd name="connsiteX42" fmla="*/ 2438400 w 4035973"/>
              <a:gd name="connsiteY42" fmla="*/ 5749158 h 6195884"/>
              <a:gd name="connsiteX43" fmla="*/ 2501464 w 4035973"/>
              <a:gd name="connsiteY43" fmla="*/ 5927833 h 6195884"/>
              <a:gd name="connsiteX44" fmla="*/ 2659118 w 4035973"/>
              <a:gd name="connsiteY44" fmla="*/ 6096000 h 6195884"/>
              <a:gd name="connsiteX45" fmla="*/ 2806263 w 4035973"/>
              <a:gd name="connsiteY45" fmla="*/ 6064469 h 6195884"/>
              <a:gd name="connsiteX46" fmla="*/ 2921877 w 4035973"/>
              <a:gd name="connsiteY46" fmla="*/ 6053958 h 6195884"/>
              <a:gd name="connsiteX47" fmla="*/ 2858814 w 4035973"/>
              <a:gd name="connsiteY47" fmla="*/ 5822731 h 6195884"/>
              <a:gd name="connsiteX48" fmla="*/ 2764221 w 4035973"/>
              <a:gd name="connsiteY48" fmla="*/ 5559972 h 6195884"/>
              <a:gd name="connsiteX49" fmla="*/ 2974428 w 4035973"/>
              <a:gd name="connsiteY49" fmla="*/ 5318234 h 6195884"/>
              <a:gd name="connsiteX50" fmla="*/ 3005959 w 4035973"/>
              <a:gd name="connsiteY50" fmla="*/ 4897820 h 6195884"/>
              <a:gd name="connsiteX51" fmla="*/ 3058511 w 4035973"/>
              <a:gd name="connsiteY51" fmla="*/ 4666593 h 6195884"/>
              <a:gd name="connsiteX52" fmla="*/ 3289738 w 4035973"/>
              <a:gd name="connsiteY52" fmla="*/ 4855779 h 6195884"/>
              <a:gd name="connsiteX53" fmla="*/ 3153104 w 4035973"/>
              <a:gd name="connsiteY53" fmla="*/ 5402317 h 6195884"/>
              <a:gd name="connsiteX54" fmla="*/ 3048000 w 4035973"/>
              <a:gd name="connsiteY54" fmla="*/ 6011917 h 6195884"/>
              <a:gd name="connsiteX55" fmla="*/ 3142593 w 4035973"/>
              <a:gd name="connsiteY55" fmla="*/ 6053958 h 6195884"/>
              <a:gd name="connsiteX56" fmla="*/ 3342290 w 4035973"/>
              <a:gd name="connsiteY56" fmla="*/ 6190594 h 6195884"/>
              <a:gd name="connsiteX57" fmla="*/ 3584027 w 4035973"/>
              <a:gd name="connsiteY57" fmla="*/ 6106510 h 6195884"/>
              <a:gd name="connsiteX58" fmla="*/ 3636580 w 4035973"/>
              <a:gd name="connsiteY58" fmla="*/ 6011916 h 6195884"/>
              <a:gd name="connsiteX59" fmla="*/ 3825767 w 4035973"/>
              <a:gd name="connsiteY59" fmla="*/ 5948855 h 6195884"/>
              <a:gd name="connsiteX60" fmla="*/ 3983422 w 4035973"/>
              <a:gd name="connsiteY60" fmla="*/ 5286703 h 6195884"/>
              <a:gd name="connsiteX61" fmla="*/ 4035973 w 4035973"/>
              <a:gd name="connsiteY61" fmla="*/ 4624552 h 6195884"/>
              <a:gd name="connsiteX62" fmla="*/ 4025463 w 4035973"/>
              <a:gd name="connsiteY62" fmla="*/ 4309241 h 6195884"/>
              <a:gd name="connsiteX63" fmla="*/ 3752194 w 4035973"/>
              <a:gd name="connsiteY63" fmla="*/ 3993931 h 6195884"/>
              <a:gd name="connsiteX64" fmla="*/ 3541987 w 4035973"/>
              <a:gd name="connsiteY64" fmla="*/ 3174124 h 6195884"/>
              <a:gd name="connsiteX65" fmla="*/ 3363311 w 4035973"/>
              <a:gd name="connsiteY65" fmla="*/ 2680138 h 6195884"/>
              <a:gd name="connsiteX66" fmla="*/ 3174125 w 4035973"/>
              <a:gd name="connsiteY66" fmla="*/ 2427889 h 6195884"/>
              <a:gd name="connsiteX67" fmla="*/ 2995449 w 4035973"/>
              <a:gd name="connsiteY67" fmla="*/ 2060027 h 6195884"/>
              <a:gd name="connsiteX68" fmla="*/ 2848304 w 4035973"/>
              <a:gd name="connsiteY68" fmla="*/ 1818289 h 6195884"/>
              <a:gd name="connsiteX69" fmla="*/ 2911366 w 4035973"/>
              <a:gd name="connsiteY69" fmla="*/ 1418896 h 6195884"/>
              <a:gd name="connsiteX70" fmla="*/ 2974428 w 4035973"/>
              <a:gd name="connsiteY70" fmla="*/ 1324303 h 6195884"/>
              <a:gd name="connsiteX71" fmla="*/ 2942897 w 4035973"/>
              <a:gd name="connsiteY71" fmla="*/ 1671145 h 6195884"/>
              <a:gd name="connsiteX72" fmla="*/ 3100552 w 4035973"/>
              <a:gd name="connsiteY72" fmla="*/ 2133600 h 6195884"/>
              <a:gd name="connsiteX73" fmla="*/ 3647090 w 4035973"/>
              <a:gd name="connsiteY73" fmla="*/ 2154620 h 6195884"/>
              <a:gd name="connsiteX74" fmla="*/ 3752194 w 4035973"/>
              <a:gd name="connsiteY74" fmla="*/ 1965434 h 6195884"/>
              <a:gd name="connsiteX75" fmla="*/ 3520966 w 4035973"/>
              <a:gd name="connsiteY75" fmla="*/ 1734207 h 6195884"/>
              <a:gd name="connsiteX76" fmla="*/ 3741683 w 4035973"/>
              <a:gd name="connsiteY76" fmla="*/ 1355834 h 6195884"/>
              <a:gd name="connsiteX77" fmla="*/ 3678621 w 4035973"/>
              <a:gd name="connsiteY77" fmla="*/ 767255 h 6195884"/>
              <a:gd name="connsiteX78" fmla="*/ 3605049 w 4035973"/>
              <a:gd name="connsiteY78" fmla="*/ 651641 h 6195884"/>
              <a:gd name="connsiteX79" fmla="*/ 3153104 w 4035973"/>
              <a:gd name="connsiteY79" fmla="*/ 420414 h 6195884"/>
              <a:gd name="connsiteX80" fmla="*/ 2900856 w 4035973"/>
              <a:gd name="connsiteY80" fmla="*/ 367862 h 6195884"/>
              <a:gd name="connsiteX81" fmla="*/ 2669628 w 4035973"/>
              <a:gd name="connsiteY81" fmla="*/ 10510 h 6195884"/>
              <a:gd name="connsiteX82" fmla="*/ 2511973 w 4035973"/>
              <a:gd name="connsiteY82" fmla="*/ 0 h 6195884"/>
              <a:gd name="connsiteX83" fmla="*/ 2406869 w 4035973"/>
              <a:gd name="connsiteY83" fmla="*/ 430924 h 6195884"/>
              <a:gd name="connsiteX84" fmla="*/ 2207173 w 4035973"/>
              <a:gd name="connsiteY84" fmla="*/ 630620 h 6195884"/>
              <a:gd name="connsiteX85" fmla="*/ 1912884 w 4035973"/>
              <a:gd name="connsiteY85" fmla="*/ 725214 h 6195884"/>
              <a:gd name="connsiteX86" fmla="*/ 1681656 w 4035973"/>
              <a:gd name="connsiteY86" fmla="*/ 756744 h 6195884"/>
              <a:gd name="connsiteX87" fmla="*/ 1450428 w 4035973"/>
              <a:gd name="connsiteY87" fmla="*/ 546538 h 6195884"/>
              <a:gd name="connsiteX88" fmla="*/ 1292773 w 4035973"/>
              <a:gd name="connsiteY88" fmla="*/ 252247 h 6195884"/>
              <a:gd name="connsiteX89" fmla="*/ 1208690 w 4035973"/>
              <a:gd name="connsiteY89" fmla="*/ 136634 h 6195884"/>
              <a:gd name="connsiteX0" fmla="*/ 1208690 w 4035973"/>
              <a:gd name="connsiteY0" fmla="*/ 136634 h 6195884"/>
              <a:gd name="connsiteX1" fmla="*/ 1019504 w 4035973"/>
              <a:gd name="connsiteY1" fmla="*/ 525517 h 6195884"/>
              <a:gd name="connsiteX2" fmla="*/ 483476 w 4035973"/>
              <a:gd name="connsiteY2" fmla="*/ 672662 h 6195884"/>
              <a:gd name="connsiteX3" fmla="*/ 168166 w 4035973"/>
              <a:gd name="connsiteY3" fmla="*/ 956441 h 6195884"/>
              <a:gd name="connsiteX4" fmla="*/ 168166 w 4035973"/>
              <a:gd name="connsiteY4" fmla="*/ 1229710 h 6195884"/>
              <a:gd name="connsiteX5" fmla="*/ 378373 w 4035973"/>
              <a:gd name="connsiteY5" fmla="*/ 1629103 h 6195884"/>
              <a:gd name="connsiteX6" fmla="*/ 557049 w 4035973"/>
              <a:gd name="connsiteY6" fmla="*/ 1839310 h 6195884"/>
              <a:gd name="connsiteX7" fmla="*/ 451945 w 4035973"/>
              <a:gd name="connsiteY7" fmla="*/ 2049517 h 6195884"/>
              <a:gd name="connsiteX8" fmla="*/ 714704 w 4035973"/>
              <a:gd name="connsiteY8" fmla="*/ 2102069 h 6195884"/>
              <a:gd name="connsiteX9" fmla="*/ 903890 w 4035973"/>
              <a:gd name="connsiteY9" fmla="*/ 1807779 h 6195884"/>
              <a:gd name="connsiteX10" fmla="*/ 840828 w 4035973"/>
              <a:gd name="connsiteY10" fmla="*/ 1387365 h 6195884"/>
              <a:gd name="connsiteX11" fmla="*/ 756745 w 4035973"/>
              <a:gd name="connsiteY11" fmla="*/ 1187669 h 6195884"/>
              <a:gd name="connsiteX12" fmla="*/ 935421 w 4035973"/>
              <a:gd name="connsiteY12" fmla="*/ 1145627 h 6195884"/>
              <a:gd name="connsiteX13" fmla="*/ 1103587 w 4035973"/>
              <a:gd name="connsiteY13" fmla="*/ 1618593 h 6195884"/>
              <a:gd name="connsiteX14" fmla="*/ 1135118 w 4035973"/>
              <a:gd name="connsiteY14" fmla="*/ 2028496 h 6195884"/>
              <a:gd name="connsiteX15" fmla="*/ 1082566 w 4035973"/>
              <a:gd name="connsiteY15" fmla="*/ 2501462 h 6195884"/>
              <a:gd name="connsiteX16" fmla="*/ 546538 w 4035973"/>
              <a:gd name="connsiteY16" fmla="*/ 3699641 h 6195884"/>
              <a:gd name="connsiteX17" fmla="*/ 557049 w 4035973"/>
              <a:gd name="connsiteY17" fmla="*/ 3804745 h 6195884"/>
              <a:gd name="connsiteX18" fmla="*/ 567559 w 4035973"/>
              <a:gd name="connsiteY18" fmla="*/ 3878317 h 6195884"/>
              <a:gd name="connsiteX19" fmla="*/ 567559 w 4035973"/>
              <a:gd name="connsiteY19" fmla="*/ 4004441 h 6195884"/>
              <a:gd name="connsiteX20" fmla="*/ 346842 w 4035973"/>
              <a:gd name="connsiteY20" fmla="*/ 4162096 h 6195884"/>
              <a:gd name="connsiteX21" fmla="*/ 294290 w 4035973"/>
              <a:gd name="connsiteY21" fmla="*/ 4708634 h 6195884"/>
              <a:gd name="connsiteX22" fmla="*/ 84083 w 4035973"/>
              <a:gd name="connsiteY22" fmla="*/ 5276193 h 6195884"/>
              <a:gd name="connsiteX23" fmla="*/ 0 w 4035973"/>
              <a:gd name="connsiteY23" fmla="*/ 5591503 h 6195884"/>
              <a:gd name="connsiteX24" fmla="*/ 157656 w 4035973"/>
              <a:gd name="connsiteY24" fmla="*/ 5644054 h 6195884"/>
              <a:gd name="connsiteX25" fmla="*/ 231228 w 4035973"/>
              <a:gd name="connsiteY25" fmla="*/ 5759669 h 6195884"/>
              <a:gd name="connsiteX26" fmla="*/ 567560 w 4035973"/>
              <a:gd name="connsiteY26" fmla="*/ 5770179 h 6195884"/>
              <a:gd name="connsiteX27" fmla="*/ 725214 w 4035973"/>
              <a:gd name="connsiteY27" fmla="*/ 5675585 h 6195884"/>
              <a:gd name="connsiteX28" fmla="*/ 725214 w 4035973"/>
              <a:gd name="connsiteY28" fmla="*/ 5549462 h 6195884"/>
              <a:gd name="connsiteX29" fmla="*/ 777765 w 4035973"/>
              <a:gd name="connsiteY29" fmla="*/ 5223641 h 6195884"/>
              <a:gd name="connsiteX30" fmla="*/ 840828 w 4035973"/>
              <a:gd name="connsiteY30" fmla="*/ 4708634 h 6195884"/>
              <a:gd name="connsiteX31" fmla="*/ 966952 w 4035973"/>
              <a:gd name="connsiteY31" fmla="*/ 4593020 h 6195884"/>
              <a:gd name="connsiteX32" fmla="*/ 977463 w 4035973"/>
              <a:gd name="connsiteY32" fmla="*/ 5307724 h 6195884"/>
              <a:gd name="connsiteX33" fmla="*/ 1051035 w 4035973"/>
              <a:gd name="connsiteY33" fmla="*/ 5412827 h 6195884"/>
              <a:gd name="connsiteX34" fmla="*/ 1187670 w 4035973"/>
              <a:gd name="connsiteY34" fmla="*/ 5496909 h 6195884"/>
              <a:gd name="connsiteX35" fmla="*/ 1439917 w 4035973"/>
              <a:gd name="connsiteY35" fmla="*/ 5507421 h 6195884"/>
              <a:gd name="connsiteX36" fmla="*/ 1534511 w 4035973"/>
              <a:gd name="connsiteY36" fmla="*/ 5391807 h 6195884"/>
              <a:gd name="connsiteX37" fmla="*/ 1671145 w 4035973"/>
              <a:gd name="connsiteY37" fmla="*/ 4750675 h 6195884"/>
              <a:gd name="connsiteX38" fmla="*/ 1776249 w 4035973"/>
              <a:gd name="connsiteY38" fmla="*/ 4309242 h 6195884"/>
              <a:gd name="connsiteX39" fmla="*/ 2154622 w 4035973"/>
              <a:gd name="connsiteY39" fmla="*/ 4424854 h 6195884"/>
              <a:gd name="connsiteX40" fmla="*/ 2301766 w 4035973"/>
              <a:gd name="connsiteY40" fmla="*/ 4845270 h 6195884"/>
              <a:gd name="connsiteX41" fmla="*/ 2364828 w 4035973"/>
              <a:gd name="connsiteY41" fmla="*/ 5402317 h 6195884"/>
              <a:gd name="connsiteX42" fmla="*/ 2438400 w 4035973"/>
              <a:gd name="connsiteY42" fmla="*/ 5749158 h 6195884"/>
              <a:gd name="connsiteX43" fmla="*/ 2501464 w 4035973"/>
              <a:gd name="connsiteY43" fmla="*/ 5927833 h 6195884"/>
              <a:gd name="connsiteX44" fmla="*/ 2659118 w 4035973"/>
              <a:gd name="connsiteY44" fmla="*/ 6096000 h 6195884"/>
              <a:gd name="connsiteX45" fmla="*/ 2806263 w 4035973"/>
              <a:gd name="connsiteY45" fmla="*/ 6064469 h 6195884"/>
              <a:gd name="connsiteX46" fmla="*/ 2921877 w 4035973"/>
              <a:gd name="connsiteY46" fmla="*/ 6053958 h 6195884"/>
              <a:gd name="connsiteX47" fmla="*/ 2858814 w 4035973"/>
              <a:gd name="connsiteY47" fmla="*/ 5822731 h 6195884"/>
              <a:gd name="connsiteX48" fmla="*/ 2764221 w 4035973"/>
              <a:gd name="connsiteY48" fmla="*/ 5559972 h 6195884"/>
              <a:gd name="connsiteX49" fmla="*/ 2974428 w 4035973"/>
              <a:gd name="connsiteY49" fmla="*/ 5318234 h 6195884"/>
              <a:gd name="connsiteX50" fmla="*/ 3005959 w 4035973"/>
              <a:gd name="connsiteY50" fmla="*/ 4897820 h 6195884"/>
              <a:gd name="connsiteX51" fmla="*/ 3058511 w 4035973"/>
              <a:gd name="connsiteY51" fmla="*/ 4666593 h 6195884"/>
              <a:gd name="connsiteX52" fmla="*/ 3289738 w 4035973"/>
              <a:gd name="connsiteY52" fmla="*/ 4855779 h 6195884"/>
              <a:gd name="connsiteX53" fmla="*/ 3153104 w 4035973"/>
              <a:gd name="connsiteY53" fmla="*/ 5402317 h 6195884"/>
              <a:gd name="connsiteX54" fmla="*/ 3048000 w 4035973"/>
              <a:gd name="connsiteY54" fmla="*/ 6011917 h 6195884"/>
              <a:gd name="connsiteX55" fmla="*/ 3142593 w 4035973"/>
              <a:gd name="connsiteY55" fmla="*/ 6053958 h 6195884"/>
              <a:gd name="connsiteX56" fmla="*/ 3342290 w 4035973"/>
              <a:gd name="connsiteY56" fmla="*/ 6190594 h 6195884"/>
              <a:gd name="connsiteX57" fmla="*/ 3584027 w 4035973"/>
              <a:gd name="connsiteY57" fmla="*/ 6106510 h 6195884"/>
              <a:gd name="connsiteX58" fmla="*/ 3636580 w 4035973"/>
              <a:gd name="connsiteY58" fmla="*/ 6011916 h 6195884"/>
              <a:gd name="connsiteX59" fmla="*/ 3867808 w 4035973"/>
              <a:gd name="connsiteY59" fmla="*/ 5591503 h 6195884"/>
              <a:gd name="connsiteX60" fmla="*/ 3983422 w 4035973"/>
              <a:gd name="connsiteY60" fmla="*/ 5286703 h 6195884"/>
              <a:gd name="connsiteX61" fmla="*/ 4035973 w 4035973"/>
              <a:gd name="connsiteY61" fmla="*/ 4624552 h 6195884"/>
              <a:gd name="connsiteX62" fmla="*/ 4025463 w 4035973"/>
              <a:gd name="connsiteY62" fmla="*/ 4309241 h 6195884"/>
              <a:gd name="connsiteX63" fmla="*/ 3752194 w 4035973"/>
              <a:gd name="connsiteY63" fmla="*/ 3993931 h 6195884"/>
              <a:gd name="connsiteX64" fmla="*/ 3541987 w 4035973"/>
              <a:gd name="connsiteY64" fmla="*/ 3174124 h 6195884"/>
              <a:gd name="connsiteX65" fmla="*/ 3363311 w 4035973"/>
              <a:gd name="connsiteY65" fmla="*/ 2680138 h 6195884"/>
              <a:gd name="connsiteX66" fmla="*/ 3174125 w 4035973"/>
              <a:gd name="connsiteY66" fmla="*/ 2427889 h 6195884"/>
              <a:gd name="connsiteX67" fmla="*/ 2995449 w 4035973"/>
              <a:gd name="connsiteY67" fmla="*/ 2060027 h 6195884"/>
              <a:gd name="connsiteX68" fmla="*/ 2848304 w 4035973"/>
              <a:gd name="connsiteY68" fmla="*/ 1818289 h 6195884"/>
              <a:gd name="connsiteX69" fmla="*/ 2911366 w 4035973"/>
              <a:gd name="connsiteY69" fmla="*/ 1418896 h 6195884"/>
              <a:gd name="connsiteX70" fmla="*/ 2974428 w 4035973"/>
              <a:gd name="connsiteY70" fmla="*/ 1324303 h 6195884"/>
              <a:gd name="connsiteX71" fmla="*/ 2942897 w 4035973"/>
              <a:gd name="connsiteY71" fmla="*/ 1671145 h 6195884"/>
              <a:gd name="connsiteX72" fmla="*/ 3100552 w 4035973"/>
              <a:gd name="connsiteY72" fmla="*/ 2133600 h 6195884"/>
              <a:gd name="connsiteX73" fmla="*/ 3647090 w 4035973"/>
              <a:gd name="connsiteY73" fmla="*/ 2154620 h 6195884"/>
              <a:gd name="connsiteX74" fmla="*/ 3752194 w 4035973"/>
              <a:gd name="connsiteY74" fmla="*/ 1965434 h 6195884"/>
              <a:gd name="connsiteX75" fmla="*/ 3520966 w 4035973"/>
              <a:gd name="connsiteY75" fmla="*/ 1734207 h 6195884"/>
              <a:gd name="connsiteX76" fmla="*/ 3741683 w 4035973"/>
              <a:gd name="connsiteY76" fmla="*/ 1355834 h 6195884"/>
              <a:gd name="connsiteX77" fmla="*/ 3678621 w 4035973"/>
              <a:gd name="connsiteY77" fmla="*/ 767255 h 6195884"/>
              <a:gd name="connsiteX78" fmla="*/ 3605049 w 4035973"/>
              <a:gd name="connsiteY78" fmla="*/ 651641 h 6195884"/>
              <a:gd name="connsiteX79" fmla="*/ 3153104 w 4035973"/>
              <a:gd name="connsiteY79" fmla="*/ 420414 h 6195884"/>
              <a:gd name="connsiteX80" fmla="*/ 2900856 w 4035973"/>
              <a:gd name="connsiteY80" fmla="*/ 367862 h 6195884"/>
              <a:gd name="connsiteX81" fmla="*/ 2669628 w 4035973"/>
              <a:gd name="connsiteY81" fmla="*/ 10510 h 6195884"/>
              <a:gd name="connsiteX82" fmla="*/ 2511973 w 4035973"/>
              <a:gd name="connsiteY82" fmla="*/ 0 h 6195884"/>
              <a:gd name="connsiteX83" fmla="*/ 2406869 w 4035973"/>
              <a:gd name="connsiteY83" fmla="*/ 430924 h 6195884"/>
              <a:gd name="connsiteX84" fmla="*/ 2207173 w 4035973"/>
              <a:gd name="connsiteY84" fmla="*/ 630620 h 6195884"/>
              <a:gd name="connsiteX85" fmla="*/ 1912884 w 4035973"/>
              <a:gd name="connsiteY85" fmla="*/ 725214 h 6195884"/>
              <a:gd name="connsiteX86" fmla="*/ 1681656 w 4035973"/>
              <a:gd name="connsiteY86" fmla="*/ 756744 h 6195884"/>
              <a:gd name="connsiteX87" fmla="*/ 1450428 w 4035973"/>
              <a:gd name="connsiteY87" fmla="*/ 546538 h 6195884"/>
              <a:gd name="connsiteX88" fmla="*/ 1292773 w 4035973"/>
              <a:gd name="connsiteY88" fmla="*/ 252247 h 6195884"/>
              <a:gd name="connsiteX89" fmla="*/ 1208690 w 4035973"/>
              <a:gd name="connsiteY89" fmla="*/ 136634 h 6195884"/>
              <a:gd name="connsiteX0" fmla="*/ 1208690 w 4035973"/>
              <a:gd name="connsiteY0" fmla="*/ 136634 h 6195884"/>
              <a:gd name="connsiteX1" fmla="*/ 1019504 w 4035973"/>
              <a:gd name="connsiteY1" fmla="*/ 525517 h 6195884"/>
              <a:gd name="connsiteX2" fmla="*/ 483476 w 4035973"/>
              <a:gd name="connsiteY2" fmla="*/ 672662 h 6195884"/>
              <a:gd name="connsiteX3" fmla="*/ 168166 w 4035973"/>
              <a:gd name="connsiteY3" fmla="*/ 956441 h 6195884"/>
              <a:gd name="connsiteX4" fmla="*/ 168166 w 4035973"/>
              <a:gd name="connsiteY4" fmla="*/ 1229710 h 6195884"/>
              <a:gd name="connsiteX5" fmla="*/ 378373 w 4035973"/>
              <a:gd name="connsiteY5" fmla="*/ 1629103 h 6195884"/>
              <a:gd name="connsiteX6" fmla="*/ 557049 w 4035973"/>
              <a:gd name="connsiteY6" fmla="*/ 1839310 h 6195884"/>
              <a:gd name="connsiteX7" fmla="*/ 451945 w 4035973"/>
              <a:gd name="connsiteY7" fmla="*/ 2049517 h 6195884"/>
              <a:gd name="connsiteX8" fmla="*/ 714704 w 4035973"/>
              <a:gd name="connsiteY8" fmla="*/ 2102069 h 6195884"/>
              <a:gd name="connsiteX9" fmla="*/ 903890 w 4035973"/>
              <a:gd name="connsiteY9" fmla="*/ 1807779 h 6195884"/>
              <a:gd name="connsiteX10" fmla="*/ 840828 w 4035973"/>
              <a:gd name="connsiteY10" fmla="*/ 1387365 h 6195884"/>
              <a:gd name="connsiteX11" fmla="*/ 756745 w 4035973"/>
              <a:gd name="connsiteY11" fmla="*/ 1187669 h 6195884"/>
              <a:gd name="connsiteX12" fmla="*/ 935421 w 4035973"/>
              <a:gd name="connsiteY12" fmla="*/ 1145627 h 6195884"/>
              <a:gd name="connsiteX13" fmla="*/ 1103587 w 4035973"/>
              <a:gd name="connsiteY13" fmla="*/ 1618593 h 6195884"/>
              <a:gd name="connsiteX14" fmla="*/ 1135118 w 4035973"/>
              <a:gd name="connsiteY14" fmla="*/ 2028496 h 6195884"/>
              <a:gd name="connsiteX15" fmla="*/ 1082566 w 4035973"/>
              <a:gd name="connsiteY15" fmla="*/ 2501462 h 6195884"/>
              <a:gd name="connsiteX16" fmla="*/ 546538 w 4035973"/>
              <a:gd name="connsiteY16" fmla="*/ 3699641 h 6195884"/>
              <a:gd name="connsiteX17" fmla="*/ 557049 w 4035973"/>
              <a:gd name="connsiteY17" fmla="*/ 3804745 h 6195884"/>
              <a:gd name="connsiteX18" fmla="*/ 567559 w 4035973"/>
              <a:gd name="connsiteY18" fmla="*/ 3878317 h 6195884"/>
              <a:gd name="connsiteX19" fmla="*/ 567559 w 4035973"/>
              <a:gd name="connsiteY19" fmla="*/ 4004441 h 6195884"/>
              <a:gd name="connsiteX20" fmla="*/ 346842 w 4035973"/>
              <a:gd name="connsiteY20" fmla="*/ 4162096 h 6195884"/>
              <a:gd name="connsiteX21" fmla="*/ 294290 w 4035973"/>
              <a:gd name="connsiteY21" fmla="*/ 4708634 h 6195884"/>
              <a:gd name="connsiteX22" fmla="*/ 84083 w 4035973"/>
              <a:gd name="connsiteY22" fmla="*/ 5276193 h 6195884"/>
              <a:gd name="connsiteX23" fmla="*/ 0 w 4035973"/>
              <a:gd name="connsiteY23" fmla="*/ 5591503 h 6195884"/>
              <a:gd name="connsiteX24" fmla="*/ 157656 w 4035973"/>
              <a:gd name="connsiteY24" fmla="*/ 5644054 h 6195884"/>
              <a:gd name="connsiteX25" fmla="*/ 231228 w 4035973"/>
              <a:gd name="connsiteY25" fmla="*/ 5759669 h 6195884"/>
              <a:gd name="connsiteX26" fmla="*/ 567560 w 4035973"/>
              <a:gd name="connsiteY26" fmla="*/ 5770179 h 6195884"/>
              <a:gd name="connsiteX27" fmla="*/ 725214 w 4035973"/>
              <a:gd name="connsiteY27" fmla="*/ 5675585 h 6195884"/>
              <a:gd name="connsiteX28" fmla="*/ 725214 w 4035973"/>
              <a:gd name="connsiteY28" fmla="*/ 5549462 h 6195884"/>
              <a:gd name="connsiteX29" fmla="*/ 777765 w 4035973"/>
              <a:gd name="connsiteY29" fmla="*/ 5223641 h 6195884"/>
              <a:gd name="connsiteX30" fmla="*/ 840828 w 4035973"/>
              <a:gd name="connsiteY30" fmla="*/ 4708634 h 6195884"/>
              <a:gd name="connsiteX31" fmla="*/ 966952 w 4035973"/>
              <a:gd name="connsiteY31" fmla="*/ 4593020 h 6195884"/>
              <a:gd name="connsiteX32" fmla="*/ 977463 w 4035973"/>
              <a:gd name="connsiteY32" fmla="*/ 5307724 h 6195884"/>
              <a:gd name="connsiteX33" fmla="*/ 1051035 w 4035973"/>
              <a:gd name="connsiteY33" fmla="*/ 5412827 h 6195884"/>
              <a:gd name="connsiteX34" fmla="*/ 1187670 w 4035973"/>
              <a:gd name="connsiteY34" fmla="*/ 5496909 h 6195884"/>
              <a:gd name="connsiteX35" fmla="*/ 1439917 w 4035973"/>
              <a:gd name="connsiteY35" fmla="*/ 5507421 h 6195884"/>
              <a:gd name="connsiteX36" fmla="*/ 1534511 w 4035973"/>
              <a:gd name="connsiteY36" fmla="*/ 5391807 h 6195884"/>
              <a:gd name="connsiteX37" fmla="*/ 1671145 w 4035973"/>
              <a:gd name="connsiteY37" fmla="*/ 4750675 h 6195884"/>
              <a:gd name="connsiteX38" fmla="*/ 1776249 w 4035973"/>
              <a:gd name="connsiteY38" fmla="*/ 4309242 h 6195884"/>
              <a:gd name="connsiteX39" fmla="*/ 2154622 w 4035973"/>
              <a:gd name="connsiteY39" fmla="*/ 4424854 h 6195884"/>
              <a:gd name="connsiteX40" fmla="*/ 2301766 w 4035973"/>
              <a:gd name="connsiteY40" fmla="*/ 4845270 h 6195884"/>
              <a:gd name="connsiteX41" fmla="*/ 2364828 w 4035973"/>
              <a:gd name="connsiteY41" fmla="*/ 5402317 h 6195884"/>
              <a:gd name="connsiteX42" fmla="*/ 2438400 w 4035973"/>
              <a:gd name="connsiteY42" fmla="*/ 5749158 h 6195884"/>
              <a:gd name="connsiteX43" fmla="*/ 2501464 w 4035973"/>
              <a:gd name="connsiteY43" fmla="*/ 5927833 h 6195884"/>
              <a:gd name="connsiteX44" fmla="*/ 2659118 w 4035973"/>
              <a:gd name="connsiteY44" fmla="*/ 6096000 h 6195884"/>
              <a:gd name="connsiteX45" fmla="*/ 2806263 w 4035973"/>
              <a:gd name="connsiteY45" fmla="*/ 6064469 h 6195884"/>
              <a:gd name="connsiteX46" fmla="*/ 2921877 w 4035973"/>
              <a:gd name="connsiteY46" fmla="*/ 6053958 h 6195884"/>
              <a:gd name="connsiteX47" fmla="*/ 2858814 w 4035973"/>
              <a:gd name="connsiteY47" fmla="*/ 5822731 h 6195884"/>
              <a:gd name="connsiteX48" fmla="*/ 2764221 w 4035973"/>
              <a:gd name="connsiteY48" fmla="*/ 5559972 h 6195884"/>
              <a:gd name="connsiteX49" fmla="*/ 2974428 w 4035973"/>
              <a:gd name="connsiteY49" fmla="*/ 5318234 h 6195884"/>
              <a:gd name="connsiteX50" fmla="*/ 3005959 w 4035973"/>
              <a:gd name="connsiteY50" fmla="*/ 4897820 h 6195884"/>
              <a:gd name="connsiteX51" fmla="*/ 3058511 w 4035973"/>
              <a:gd name="connsiteY51" fmla="*/ 4666593 h 6195884"/>
              <a:gd name="connsiteX52" fmla="*/ 3289738 w 4035973"/>
              <a:gd name="connsiteY52" fmla="*/ 4855779 h 6195884"/>
              <a:gd name="connsiteX53" fmla="*/ 3153104 w 4035973"/>
              <a:gd name="connsiteY53" fmla="*/ 5402317 h 6195884"/>
              <a:gd name="connsiteX54" fmla="*/ 3048000 w 4035973"/>
              <a:gd name="connsiteY54" fmla="*/ 6011917 h 6195884"/>
              <a:gd name="connsiteX55" fmla="*/ 3142593 w 4035973"/>
              <a:gd name="connsiteY55" fmla="*/ 6053958 h 6195884"/>
              <a:gd name="connsiteX56" fmla="*/ 3342290 w 4035973"/>
              <a:gd name="connsiteY56" fmla="*/ 6190594 h 6195884"/>
              <a:gd name="connsiteX57" fmla="*/ 3584027 w 4035973"/>
              <a:gd name="connsiteY57" fmla="*/ 6106510 h 6195884"/>
              <a:gd name="connsiteX58" fmla="*/ 3657601 w 4035973"/>
              <a:gd name="connsiteY58" fmla="*/ 5927834 h 6195884"/>
              <a:gd name="connsiteX59" fmla="*/ 3867808 w 4035973"/>
              <a:gd name="connsiteY59" fmla="*/ 5591503 h 6195884"/>
              <a:gd name="connsiteX60" fmla="*/ 3983422 w 4035973"/>
              <a:gd name="connsiteY60" fmla="*/ 5286703 h 6195884"/>
              <a:gd name="connsiteX61" fmla="*/ 4035973 w 4035973"/>
              <a:gd name="connsiteY61" fmla="*/ 4624552 h 6195884"/>
              <a:gd name="connsiteX62" fmla="*/ 4025463 w 4035973"/>
              <a:gd name="connsiteY62" fmla="*/ 4309241 h 6195884"/>
              <a:gd name="connsiteX63" fmla="*/ 3752194 w 4035973"/>
              <a:gd name="connsiteY63" fmla="*/ 3993931 h 6195884"/>
              <a:gd name="connsiteX64" fmla="*/ 3541987 w 4035973"/>
              <a:gd name="connsiteY64" fmla="*/ 3174124 h 6195884"/>
              <a:gd name="connsiteX65" fmla="*/ 3363311 w 4035973"/>
              <a:gd name="connsiteY65" fmla="*/ 2680138 h 6195884"/>
              <a:gd name="connsiteX66" fmla="*/ 3174125 w 4035973"/>
              <a:gd name="connsiteY66" fmla="*/ 2427889 h 6195884"/>
              <a:gd name="connsiteX67" fmla="*/ 2995449 w 4035973"/>
              <a:gd name="connsiteY67" fmla="*/ 2060027 h 6195884"/>
              <a:gd name="connsiteX68" fmla="*/ 2848304 w 4035973"/>
              <a:gd name="connsiteY68" fmla="*/ 1818289 h 6195884"/>
              <a:gd name="connsiteX69" fmla="*/ 2911366 w 4035973"/>
              <a:gd name="connsiteY69" fmla="*/ 1418896 h 6195884"/>
              <a:gd name="connsiteX70" fmla="*/ 2974428 w 4035973"/>
              <a:gd name="connsiteY70" fmla="*/ 1324303 h 6195884"/>
              <a:gd name="connsiteX71" fmla="*/ 2942897 w 4035973"/>
              <a:gd name="connsiteY71" fmla="*/ 1671145 h 6195884"/>
              <a:gd name="connsiteX72" fmla="*/ 3100552 w 4035973"/>
              <a:gd name="connsiteY72" fmla="*/ 2133600 h 6195884"/>
              <a:gd name="connsiteX73" fmla="*/ 3647090 w 4035973"/>
              <a:gd name="connsiteY73" fmla="*/ 2154620 h 6195884"/>
              <a:gd name="connsiteX74" fmla="*/ 3752194 w 4035973"/>
              <a:gd name="connsiteY74" fmla="*/ 1965434 h 6195884"/>
              <a:gd name="connsiteX75" fmla="*/ 3520966 w 4035973"/>
              <a:gd name="connsiteY75" fmla="*/ 1734207 h 6195884"/>
              <a:gd name="connsiteX76" fmla="*/ 3741683 w 4035973"/>
              <a:gd name="connsiteY76" fmla="*/ 1355834 h 6195884"/>
              <a:gd name="connsiteX77" fmla="*/ 3678621 w 4035973"/>
              <a:gd name="connsiteY77" fmla="*/ 767255 h 6195884"/>
              <a:gd name="connsiteX78" fmla="*/ 3605049 w 4035973"/>
              <a:gd name="connsiteY78" fmla="*/ 651641 h 6195884"/>
              <a:gd name="connsiteX79" fmla="*/ 3153104 w 4035973"/>
              <a:gd name="connsiteY79" fmla="*/ 420414 h 6195884"/>
              <a:gd name="connsiteX80" fmla="*/ 2900856 w 4035973"/>
              <a:gd name="connsiteY80" fmla="*/ 367862 h 6195884"/>
              <a:gd name="connsiteX81" fmla="*/ 2669628 w 4035973"/>
              <a:gd name="connsiteY81" fmla="*/ 10510 h 6195884"/>
              <a:gd name="connsiteX82" fmla="*/ 2511973 w 4035973"/>
              <a:gd name="connsiteY82" fmla="*/ 0 h 6195884"/>
              <a:gd name="connsiteX83" fmla="*/ 2406869 w 4035973"/>
              <a:gd name="connsiteY83" fmla="*/ 430924 h 6195884"/>
              <a:gd name="connsiteX84" fmla="*/ 2207173 w 4035973"/>
              <a:gd name="connsiteY84" fmla="*/ 630620 h 6195884"/>
              <a:gd name="connsiteX85" fmla="*/ 1912884 w 4035973"/>
              <a:gd name="connsiteY85" fmla="*/ 725214 h 6195884"/>
              <a:gd name="connsiteX86" fmla="*/ 1681656 w 4035973"/>
              <a:gd name="connsiteY86" fmla="*/ 756744 h 6195884"/>
              <a:gd name="connsiteX87" fmla="*/ 1450428 w 4035973"/>
              <a:gd name="connsiteY87" fmla="*/ 546538 h 6195884"/>
              <a:gd name="connsiteX88" fmla="*/ 1292773 w 4035973"/>
              <a:gd name="connsiteY88" fmla="*/ 252247 h 6195884"/>
              <a:gd name="connsiteX89" fmla="*/ 1208690 w 4035973"/>
              <a:gd name="connsiteY89" fmla="*/ 136634 h 6195884"/>
              <a:gd name="connsiteX0" fmla="*/ 1208690 w 4035973"/>
              <a:gd name="connsiteY0" fmla="*/ 136634 h 6190594"/>
              <a:gd name="connsiteX1" fmla="*/ 1019504 w 4035973"/>
              <a:gd name="connsiteY1" fmla="*/ 525517 h 6190594"/>
              <a:gd name="connsiteX2" fmla="*/ 483476 w 4035973"/>
              <a:gd name="connsiteY2" fmla="*/ 672662 h 6190594"/>
              <a:gd name="connsiteX3" fmla="*/ 168166 w 4035973"/>
              <a:gd name="connsiteY3" fmla="*/ 956441 h 6190594"/>
              <a:gd name="connsiteX4" fmla="*/ 168166 w 4035973"/>
              <a:gd name="connsiteY4" fmla="*/ 1229710 h 6190594"/>
              <a:gd name="connsiteX5" fmla="*/ 378373 w 4035973"/>
              <a:gd name="connsiteY5" fmla="*/ 1629103 h 6190594"/>
              <a:gd name="connsiteX6" fmla="*/ 557049 w 4035973"/>
              <a:gd name="connsiteY6" fmla="*/ 1839310 h 6190594"/>
              <a:gd name="connsiteX7" fmla="*/ 451945 w 4035973"/>
              <a:gd name="connsiteY7" fmla="*/ 2049517 h 6190594"/>
              <a:gd name="connsiteX8" fmla="*/ 714704 w 4035973"/>
              <a:gd name="connsiteY8" fmla="*/ 2102069 h 6190594"/>
              <a:gd name="connsiteX9" fmla="*/ 903890 w 4035973"/>
              <a:gd name="connsiteY9" fmla="*/ 1807779 h 6190594"/>
              <a:gd name="connsiteX10" fmla="*/ 840828 w 4035973"/>
              <a:gd name="connsiteY10" fmla="*/ 1387365 h 6190594"/>
              <a:gd name="connsiteX11" fmla="*/ 756745 w 4035973"/>
              <a:gd name="connsiteY11" fmla="*/ 1187669 h 6190594"/>
              <a:gd name="connsiteX12" fmla="*/ 935421 w 4035973"/>
              <a:gd name="connsiteY12" fmla="*/ 1145627 h 6190594"/>
              <a:gd name="connsiteX13" fmla="*/ 1103587 w 4035973"/>
              <a:gd name="connsiteY13" fmla="*/ 1618593 h 6190594"/>
              <a:gd name="connsiteX14" fmla="*/ 1135118 w 4035973"/>
              <a:gd name="connsiteY14" fmla="*/ 2028496 h 6190594"/>
              <a:gd name="connsiteX15" fmla="*/ 1082566 w 4035973"/>
              <a:gd name="connsiteY15" fmla="*/ 2501462 h 6190594"/>
              <a:gd name="connsiteX16" fmla="*/ 546538 w 4035973"/>
              <a:gd name="connsiteY16" fmla="*/ 3699641 h 6190594"/>
              <a:gd name="connsiteX17" fmla="*/ 557049 w 4035973"/>
              <a:gd name="connsiteY17" fmla="*/ 3804745 h 6190594"/>
              <a:gd name="connsiteX18" fmla="*/ 567559 w 4035973"/>
              <a:gd name="connsiteY18" fmla="*/ 3878317 h 6190594"/>
              <a:gd name="connsiteX19" fmla="*/ 567559 w 4035973"/>
              <a:gd name="connsiteY19" fmla="*/ 4004441 h 6190594"/>
              <a:gd name="connsiteX20" fmla="*/ 346842 w 4035973"/>
              <a:gd name="connsiteY20" fmla="*/ 4162096 h 6190594"/>
              <a:gd name="connsiteX21" fmla="*/ 294290 w 4035973"/>
              <a:gd name="connsiteY21" fmla="*/ 4708634 h 6190594"/>
              <a:gd name="connsiteX22" fmla="*/ 84083 w 4035973"/>
              <a:gd name="connsiteY22" fmla="*/ 5276193 h 6190594"/>
              <a:gd name="connsiteX23" fmla="*/ 0 w 4035973"/>
              <a:gd name="connsiteY23" fmla="*/ 5591503 h 6190594"/>
              <a:gd name="connsiteX24" fmla="*/ 157656 w 4035973"/>
              <a:gd name="connsiteY24" fmla="*/ 5644054 h 6190594"/>
              <a:gd name="connsiteX25" fmla="*/ 231228 w 4035973"/>
              <a:gd name="connsiteY25" fmla="*/ 5759669 h 6190594"/>
              <a:gd name="connsiteX26" fmla="*/ 567560 w 4035973"/>
              <a:gd name="connsiteY26" fmla="*/ 5770179 h 6190594"/>
              <a:gd name="connsiteX27" fmla="*/ 725214 w 4035973"/>
              <a:gd name="connsiteY27" fmla="*/ 5675585 h 6190594"/>
              <a:gd name="connsiteX28" fmla="*/ 725214 w 4035973"/>
              <a:gd name="connsiteY28" fmla="*/ 5549462 h 6190594"/>
              <a:gd name="connsiteX29" fmla="*/ 777765 w 4035973"/>
              <a:gd name="connsiteY29" fmla="*/ 5223641 h 6190594"/>
              <a:gd name="connsiteX30" fmla="*/ 840828 w 4035973"/>
              <a:gd name="connsiteY30" fmla="*/ 4708634 h 6190594"/>
              <a:gd name="connsiteX31" fmla="*/ 966952 w 4035973"/>
              <a:gd name="connsiteY31" fmla="*/ 4593020 h 6190594"/>
              <a:gd name="connsiteX32" fmla="*/ 977463 w 4035973"/>
              <a:gd name="connsiteY32" fmla="*/ 5307724 h 6190594"/>
              <a:gd name="connsiteX33" fmla="*/ 1051035 w 4035973"/>
              <a:gd name="connsiteY33" fmla="*/ 5412827 h 6190594"/>
              <a:gd name="connsiteX34" fmla="*/ 1187670 w 4035973"/>
              <a:gd name="connsiteY34" fmla="*/ 5496909 h 6190594"/>
              <a:gd name="connsiteX35" fmla="*/ 1439917 w 4035973"/>
              <a:gd name="connsiteY35" fmla="*/ 5507421 h 6190594"/>
              <a:gd name="connsiteX36" fmla="*/ 1534511 w 4035973"/>
              <a:gd name="connsiteY36" fmla="*/ 5391807 h 6190594"/>
              <a:gd name="connsiteX37" fmla="*/ 1671145 w 4035973"/>
              <a:gd name="connsiteY37" fmla="*/ 4750675 h 6190594"/>
              <a:gd name="connsiteX38" fmla="*/ 1776249 w 4035973"/>
              <a:gd name="connsiteY38" fmla="*/ 4309242 h 6190594"/>
              <a:gd name="connsiteX39" fmla="*/ 2154622 w 4035973"/>
              <a:gd name="connsiteY39" fmla="*/ 4424854 h 6190594"/>
              <a:gd name="connsiteX40" fmla="*/ 2301766 w 4035973"/>
              <a:gd name="connsiteY40" fmla="*/ 4845270 h 6190594"/>
              <a:gd name="connsiteX41" fmla="*/ 2364828 w 4035973"/>
              <a:gd name="connsiteY41" fmla="*/ 5402317 h 6190594"/>
              <a:gd name="connsiteX42" fmla="*/ 2438400 w 4035973"/>
              <a:gd name="connsiteY42" fmla="*/ 5749158 h 6190594"/>
              <a:gd name="connsiteX43" fmla="*/ 2501464 w 4035973"/>
              <a:gd name="connsiteY43" fmla="*/ 5927833 h 6190594"/>
              <a:gd name="connsiteX44" fmla="*/ 2659118 w 4035973"/>
              <a:gd name="connsiteY44" fmla="*/ 6096000 h 6190594"/>
              <a:gd name="connsiteX45" fmla="*/ 2806263 w 4035973"/>
              <a:gd name="connsiteY45" fmla="*/ 6064469 h 6190594"/>
              <a:gd name="connsiteX46" fmla="*/ 2921877 w 4035973"/>
              <a:gd name="connsiteY46" fmla="*/ 6053958 h 6190594"/>
              <a:gd name="connsiteX47" fmla="*/ 2858814 w 4035973"/>
              <a:gd name="connsiteY47" fmla="*/ 5822731 h 6190594"/>
              <a:gd name="connsiteX48" fmla="*/ 2764221 w 4035973"/>
              <a:gd name="connsiteY48" fmla="*/ 5559972 h 6190594"/>
              <a:gd name="connsiteX49" fmla="*/ 2974428 w 4035973"/>
              <a:gd name="connsiteY49" fmla="*/ 5318234 h 6190594"/>
              <a:gd name="connsiteX50" fmla="*/ 3005959 w 4035973"/>
              <a:gd name="connsiteY50" fmla="*/ 4897820 h 6190594"/>
              <a:gd name="connsiteX51" fmla="*/ 3058511 w 4035973"/>
              <a:gd name="connsiteY51" fmla="*/ 4666593 h 6190594"/>
              <a:gd name="connsiteX52" fmla="*/ 3289738 w 4035973"/>
              <a:gd name="connsiteY52" fmla="*/ 4855779 h 6190594"/>
              <a:gd name="connsiteX53" fmla="*/ 3153104 w 4035973"/>
              <a:gd name="connsiteY53" fmla="*/ 5402317 h 6190594"/>
              <a:gd name="connsiteX54" fmla="*/ 3048000 w 4035973"/>
              <a:gd name="connsiteY54" fmla="*/ 6011917 h 6190594"/>
              <a:gd name="connsiteX55" fmla="*/ 3142593 w 4035973"/>
              <a:gd name="connsiteY55" fmla="*/ 6053958 h 6190594"/>
              <a:gd name="connsiteX56" fmla="*/ 3342290 w 4035973"/>
              <a:gd name="connsiteY56" fmla="*/ 6190594 h 6190594"/>
              <a:gd name="connsiteX57" fmla="*/ 3552496 w 4035973"/>
              <a:gd name="connsiteY57" fmla="*/ 6011917 h 6190594"/>
              <a:gd name="connsiteX58" fmla="*/ 3657601 w 4035973"/>
              <a:gd name="connsiteY58" fmla="*/ 5927834 h 6190594"/>
              <a:gd name="connsiteX59" fmla="*/ 3867808 w 4035973"/>
              <a:gd name="connsiteY59" fmla="*/ 5591503 h 6190594"/>
              <a:gd name="connsiteX60" fmla="*/ 3983422 w 4035973"/>
              <a:gd name="connsiteY60" fmla="*/ 5286703 h 6190594"/>
              <a:gd name="connsiteX61" fmla="*/ 4035973 w 4035973"/>
              <a:gd name="connsiteY61" fmla="*/ 4624552 h 6190594"/>
              <a:gd name="connsiteX62" fmla="*/ 4025463 w 4035973"/>
              <a:gd name="connsiteY62" fmla="*/ 4309241 h 6190594"/>
              <a:gd name="connsiteX63" fmla="*/ 3752194 w 4035973"/>
              <a:gd name="connsiteY63" fmla="*/ 3993931 h 6190594"/>
              <a:gd name="connsiteX64" fmla="*/ 3541987 w 4035973"/>
              <a:gd name="connsiteY64" fmla="*/ 3174124 h 6190594"/>
              <a:gd name="connsiteX65" fmla="*/ 3363311 w 4035973"/>
              <a:gd name="connsiteY65" fmla="*/ 2680138 h 6190594"/>
              <a:gd name="connsiteX66" fmla="*/ 3174125 w 4035973"/>
              <a:gd name="connsiteY66" fmla="*/ 2427889 h 6190594"/>
              <a:gd name="connsiteX67" fmla="*/ 2995449 w 4035973"/>
              <a:gd name="connsiteY67" fmla="*/ 2060027 h 6190594"/>
              <a:gd name="connsiteX68" fmla="*/ 2848304 w 4035973"/>
              <a:gd name="connsiteY68" fmla="*/ 1818289 h 6190594"/>
              <a:gd name="connsiteX69" fmla="*/ 2911366 w 4035973"/>
              <a:gd name="connsiteY69" fmla="*/ 1418896 h 6190594"/>
              <a:gd name="connsiteX70" fmla="*/ 2974428 w 4035973"/>
              <a:gd name="connsiteY70" fmla="*/ 1324303 h 6190594"/>
              <a:gd name="connsiteX71" fmla="*/ 2942897 w 4035973"/>
              <a:gd name="connsiteY71" fmla="*/ 1671145 h 6190594"/>
              <a:gd name="connsiteX72" fmla="*/ 3100552 w 4035973"/>
              <a:gd name="connsiteY72" fmla="*/ 2133600 h 6190594"/>
              <a:gd name="connsiteX73" fmla="*/ 3647090 w 4035973"/>
              <a:gd name="connsiteY73" fmla="*/ 2154620 h 6190594"/>
              <a:gd name="connsiteX74" fmla="*/ 3752194 w 4035973"/>
              <a:gd name="connsiteY74" fmla="*/ 1965434 h 6190594"/>
              <a:gd name="connsiteX75" fmla="*/ 3520966 w 4035973"/>
              <a:gd name="connsiteY75" fmla="*/ 1734207 h 6190594"/>
              <a:gd name="connsiteX76" fmla="*/ 3741683 w 4035973"/>
              <a:gd name="connsiteY76" fmla="*/ 1355834 h 6190594"/>
              <a:gd name="connsiteX77" fmla="*/ 3678621 w 4035973"/>
              <a:gd name="connsiteY77" fmla="*/ 767255 h 6190594"/>
              <a:gd name="connsiteX78" fmla="*/ 3605049 w 4035973"/>
              <a:gd name="connsiteY78" fmla="*/ 651641 h 6190594"/>
              <a:gd name="connsiteX79" fmla="*/ 3153104 w 4035973"/>
              <a:gd name="connsiteY79" fmla="*/ 420414 h 6190594"/>
              <a:gd name="connsiteX80" fmla="*/ 2900856 w 4035973"/>
              <a:gd name="connsiteY80" fmla="*/ 367862 h 6190594"/>
              <a:gd name="connsiteX81" fmla="*/ 2669628 w 4035973"/>
              <a:gd name="connsiteY81" fmla="*/ 10510 h 6190594"/>
              <a:gd name="connsiteX82" fmla="*/ 2511973 w 4035973"/>
              <a:gd name="connsiteY82" fmla="*/ 0 h 6190594"/>
              <a:gd name="connsiteX83" fmla="*/ 2406869 w 4035973"/>
              <a:gd name="connsiteY83" fmla="*/ 430924 h 6190594"/>
              <a:gd name="connsiteX84" fmla="*/ 2207173 w 4035973"/>
              <a:gd name="connsiteY84" fmla="*/ 630620 h 6190594"/>
              <a:gd name="connsiteX85" fmla="*/ 1912884 w 4035973"/>
              <a:gd name="connsiteY85" fmla="*/ 725214 h 6190594"/>
              <a:gd name="connsiteX86" fmla="*/ 1681656 w 4035973"/>
              <a:gd name="connsiteY86" fmla="*/ 756744 h 6190594"/>
              <a:gd name="connsiteX87" fmla="*/ 1450428 w 4035973"/>
              <a:gd name="connsiteY87" fmla="*/ 546538 h 6190594"/>
              <a:gd name="connsiteX88" fmla="*/ 1292773 w 4035973"/>
              <a:gd name="connsiteY88" fmla="*/ 252247 h 6190594"/>
              <a:gd name="connsiteX89" fmla="*/ 1208690 w 4035973"/>
              <a:gd name="connsiteY89" fmla="*/ 136634 h 6190594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974428 w 4035973"/>
              <a:gd name="connsiteY49" fmla="*/ 5318234 h 6096000"/>
              <a:gd name="connsiteX50" fmla="*/ 3005959 w 4035973"/>
              <a:gd name="connsiteY50" fmla="*/ 4897820 h 6096000"/>
              <a:gd name="connsiteX51" fmla="*/ 3058511 w 4035973"/>
              <a:gd name="connsiteY51" fmla="*/ 4666593 h 6096000"/>
              <a:gd name="connsiteX52" fmla="*/ 3289738 w 4035973"/>
              <a:gd name="connsiteY52" fmla="*/ 4855779 h 6096000"/>
              <a:gd name="connsiteX53" fmla="*/ 3153104 w 4035973"/>
              <a:gd name="connsiteY53" fmla="*/ 5402317 h 6096000"/>
              <a:gd name="connsiteX54" fmla="*/ 3048000 w 4035973"/>
              <a:gd name="connsiteY54" fmla="*/ 6011917 h 6096000"/>
              <a:gd name="connsiteX55" fmla="*/ 3142593 w 4035973"/>
              <a:gd name="connsiteY55" fmla="*/ 6053958 h 6096000"/>
              <a:gd name="connsiteX56" fmla="*/ 3352800 w 4035973"/>
              <a:gd name="connsiteY56" fmla="*/ 6043449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974428 w 4035973"/>
              <a:gd name="connsiteY49" fmla="*/ 5318234 h 6096000"/>
              <a:gd name="connsiteX50" fmla="*/ 3005959 w 4035973"/>
              <a:gd name="connsiteY50" fmla="*/ 4897820 h 6096000"/>
              <a:gd name="connsiteX51" fmla="*/ 3058511 w 4035973"/>
              <a:gd name="connsiteY51" fmla="*/ 4666593 h 6096000"/>
              <a:gd name="connsiteX52" fmla="*/ 3289738 w 4035973"/>
              <a:gd name="connsiteY52" fmla="*/ 4855779 h 6096000"/>
              <a:gd name="connsiteX53" fmla="*/ 3153104 w 4035973"/>
              <a:gd name="connsiteY53" fmla="*/ 5402317 h 6096000"/>
              <a:gd name="connsiteX54" fmla="*/ 3048000 w 4035973"/>
              <a:gd name="connsiteY54" fmla="*/ 6011917 h 6096000"/>
              <a:gd name="connsiteX55" fmla="*/ 3174124 w 4035973"/>
              <a:gd name="connsiteY55" fmla="*/ 5906813 h 6096000"/>
              <a:gd name="connsiteX56" fmla="*/ 3352800 w 4035973"/>
              <a:gd name="connsiteY56" fmla="*/ 6043449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974428 w 4035973"/>
              <a:gd name="connsiteY49" fmla="*/ 5318234 h 6096000"/>
              <a:gd name="connsiteX50" fmla="*/ 3005959 w 4035973"/>
              <a:gd name="connsiteY50" fmla="*/ 4897820 h 6096000"/>
              <a:gd name="connsiteX51" fmla="*/ 3058511 w 4035973"/>
              <a:gd name="connsiteY51" fmla="*/ 4666593 h 6096000"/>
              <a:gd name="connsiteX52" fmla="*/ 3289738 w 4035973"/>
              <a:gd name="connsiteY52" fmla="*/ 4855779 h 6096000"/>
              <a:gd name="connsiteX53" fmla="*/ 3153104 w 4035973"/>
              <a:gd name="connsiteY53" fmla="*/ 5402317 h 6096000"/>
              <a:gd name="connsiteX54" fmla="*/ 3048000 w 4035973"/>
              <a:gd name="connsiteY54" fmla="*/ 6011917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974428 w 4035973"/>
              <a:gd name="connsiteY49" fmla="*/ 5318234 h 6096000"/>
              <a:gd name="connsiteX50" fmla="*/ 3005959 w 4035973"/>
              <a:gd name="connsiteY50" fmla="*/ 4897820 h 6096000"/>
              <a:gd name="connsiteX51" fmla="*/ 3058511 w 4035973"/>
              <a:gd name="connsiteY51" fmla="*/ 4666593 h 6096000"/>
              <a:gd name="connsiteX52" fmla="*/ 3289738 w 4035973"/>
              <a:gd name="connsiteY52" fmla="*/ 4855779 h 6096000"/>
              <a:gd name="connsiteX53" fmla="*/ 3153104 w 4035973"/>
              <a:gd name="connsiteY53" fmla="*/ 5402317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974428 w 4035973"/>
              <a:gd name="connsiteY49" fmla="*/ 5318234 h 6096000"/>
              <a:gd name="connsiteX50" fmla="*/ 3005959 w 4035973"/>
              <a:gd name="connsiteY50" fmla="*/ 4897820 h 6096000"/>
              <a:gd name="connsiteX51" fmla="*/ 3058511 w 4035973"/>
              <a:gd name="connsiteY51" fmla="*/ 4666593 h 6096000"/>
              <a:gd name="connsiteX52" fmla="*/ 3289738 w 4035973"/>
              <a:gd name="connsiteY52" fmla="*/ 4855779 h 6096000"/>
              <a:gd name="connsiteX53" fmla="*/ 3111063 w 4035973"/>
              <a:gd name="connsiteY53" fmla="*/ 5381296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974428 w 4035973"/>
              <a:gd name="connsiteY49" fmla="*/ 5318234 h 6096000"/>
              <a:gd name="connsiteX50" fmla="*/ 3005959 w 4035973"/>
              <a:gd name="connsiteY50" fmla="*/ 4897820 h 6096000"/>
              <a:gd name="connsiteX51" fmla="*/ 3058511 w 4035973"/>
              <a:gd name="connsiteY51" fmla="*/ 4666593 h 6096000"/>
              <a:gd name="connsiteX52" fmla="*/ 3205655 w 4035973"/>
              <a:gd name="connsiteY52" fmla="*/ 4845269 h 6096000"/>
              <a:gd name="connsiteX53" fmla="*/ 3111063 w 4035973"/>
              <a:gd name="connsiteY53" fmla="*/ 5381296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974428 w 4035973"/>
              <a:gd name="connsiteY49" fmla="*/ 5318234 h 6096000"/>
              <a:gd name="connsiteX50" fmla="*/ 3005959 w 4035973"/>
              <a:gd name="connsiteY50" fmla="*/ 4897820 h 6096000"/>
              <a:gd name="connsiteX51" fmla="*/ 2963918 w 4035973"/>
              <a:gd name="connsiteY51" fmla="*/ 4120055 h 6096000"/>
              <a:gd name="connsiteX52" fmla="*/ 3205655 w 4035973"/>
              <a:gd name="connsiteY52" fmla="*/ 4845269 h 6096000"/>
              <a:gd name="connsiteX53" fmla="*/ 3111063 w 4035973"/>
              <a:gd name="connsiteY53" fmla="*/ 5381296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974428 w 4035973"/>
              <a:gd name="connsiteY49" fmla="*/ 5318234 h 6096000"/>
              <a:gd name="connsiteX50" fmla="*/ 2890345 w 4035973"/>
              <a:gd name="connsiteY50" fmla="*/ 4866289 h 6096000"/>
              <a:gd name="connsiteX51" fmla="*/ 2963918 w 4035973"/>
              <a:gd name="connsiteY51" fmla="*/ 4120055 h 6096000"/>
              <a:gd name="connsiteX52" fmla="*/ 3205655 w 4035973"/>
              <a:gd name="connsiteY52" fmla="*/ 4845269 h 6096000"/>
              <a:gd name="connsiteX53" fmla="*/ 3111063 w 4035973"/>
              <a:gd name="connsiteY53" fmla="*/ 5381296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890345 w 4035973"/>
              <a:gd name="connsiteY50" fmla="*/ 4866289 h 6096000"/>
              <a:gd name="connsiteX51" fmla="*/ 2963918 w 4035973"/>
              <a:gd name="connsiteY51" fmla="*/ 4120055 h 6096000"/>
              <a:gd name="connsiteX52" fmla="*/ 3205655 w 4035973"/>
              <a:gd name="connsiteY52" fmla="*/ 4845269 h 6096000"/>
              <a:gd name="connsiteX53" fmla="*/ 3111063 w 4035973"/>
              <a:gd name="connsiteY53" fmla="*/ 5381296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05655 w 4035973"/>
              <a:gd name="connsiteY52" fmla="*/ 4845269 h 6096000"/>
              <a:gd name="connsiteX53" fmla="*/ 3111063 w 4035973"/>
              <a:gd name="connsiteY53" fmla="*/ 5381296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111063 w 4035973"/>
              <a:gd name="connsiteY53" fmla="*/ 5381296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72056 w 4035973"/>
              <a:gd name="connsiteY33" fmla="*/ 511853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1051035 w 4035973"/>
              <a:gd name="connsiteY32" fmla="*/ 4960883 h 6096000"/>
              <a:gd name="connsiteX33" fmla="*/ 1072056 w 4035973"/>
              <a:gd name="connsiteY33" fmla="*/ 511853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87972 w 4035973"/>
              <a:gd name="connsiteY31" fmla="*/ 4151586 h 6096000"/>
              <a:gd name="connsiteX32" fmla="*/ 1051035 w 4035973"/>
              <a:gd name="connsiteY32" fmla="*/ 4960883 h 6096000"/>
              <a:gd name="connsiteX33" fmla="*/ 1072056 w 4035973"/>
              <a:gd name="connsiteY33" fmla="*/ 511853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87972 w 4035973"/>
              <a:gd name="connsiteY31" fmla="*/ 4151586 h 6096000"/>
              <a:gd name="connsiteX32" fmla="*/ 1051035 w 4035973"/>
              <a:gd name="connsiteY32" fmla="*/ 4960883 h 6096000"/>
              <a:gd name="connsiteX33" fmla="*/ 1072056 w 4035973"/>
              <a:gd name="connsiteY33" fmla="*/ 511853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98785 w 4035973"/>
              <a:gd name="connsiteY29" fmla="*/ 5065986 h 6096000"/>
              <a:gd name="connsiteX30" fmla="*/ 840828 w 4035973"/>
              <a:gd name="connsiteY30" fmla="*/ 4708634 h 6096000"/>
              <a:gd name="connsiteX31" fmla="*/ 987972 w 4035973"/>
              <a:gd name="connsiteY31" fmla="*/ 4151586 h 6096000"/>
              <a:gd name="connsiteX32" fmla="*/ 1051035 w 4035973"/>
              <a:gd name="connsiteY32" fmla="*/ 4960883 h 6096000"/>
              <a:gd name="connsiteX33" fmla="*/ 1072056 w 4035973"/>
              <a:gd name="connsiteY33" fmla="*/ 511853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14703 w 4035973"/>
              <a:gd name="connsiteY28" fmla="*/ 5433848 h 6096000"/>
              <a:gd name="connsiteX29" fmla="*/ 798785 w 4035973"/>
              <a:gd name="connsiteY29" fmla="*/ 5065986 h 6096000"/>
              <a:gd name="connsiteX30" fmla="*/ 840828 w 4035973"/>
              <a:gd name="connsiteY30" fmla="*/ 4708634 h 6096000"/>
              <a:gd name="connsiteX31" fmla="*/ 987972 w 4035973"/>
              <a:gd name="connsiteY31" fmla="*/ 4151586 h 6096000"/>
              <a:gd name="connsiteX32" fmla="*/ 1051035 w 4035973"/>
              <a:gd name="connsiteY32" fmla="*/ 4960883 h 6096000"/>
              <a:gd name="connsiteX33" fmla="*/ 1072056 w 4035973"/>
              <a:gd name="connsiteY33" fmla="*/ 511853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620111 w 4035973"/>
              <a:gd name="connsiteY27" fmla="*/ 5454868 h 6096000"/>
              <a:gd name="connsiteX28" fmla="*/ 714703 w 4035973"/>
              <a:gd name="connsiteY28" fmla="*/ 5433848 h 6096000"/>
              <a:gd name="connsiteX29" fmla="*/ 798785 w 4035973"/>
              <a:gd name="connsiteY29" fmla="*/ 5065986 h 6096000"/>
              <a:gd name="connsiteX30" fmla="*/ 840828 w 4035973"/>
              <a:gd name="connsiteY30" fmla="*/ 4708634 h 6096000"/>
              <a:gd name="connsiteX31" fmla="*/ 987972 w 4035973"/>
              <a:gd name="connsiteY31" fmla="*/ 4151586 h 6096000"/>
              <a:gd name="connsiteX32" fmla="*/ 1051035 w 4035973"/>
              <a:gd name="connsiteY32" fmla="*/ 4960883 h 6096000"/>
              <a:gd name="connsiteX33" fmla="*/ 1072056 w 4035973"/>
              <a:gd name="connsiteY33" fmla="*/ 511853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04498 w 4035973"/>
              <a:gd name="connsiteY26" fmla="*/ 5507421 h 6096000"/>
              <a:gd name="connsiteX27" fmla="*/ 620111 w 4035973"/>
              <a:gd name="connsiteY27" fmla="*/ 5454868 h 6096000"/>
              <a:gd name="connsiteX28" fmla="*/ 714703 w 4035973"/>
              <a:gd name="connsiteY28" fmla="*/ 5433848 h 6096000"/>
              <a:gd name="connsiteX29" fmla="*/ 798785 w 4035973"/>
              <a:gd name="connsiteY29" fmla="*/ 5065986 h 6096000"/>
              <a:gd name="connsiteX30" fmla="*/ 840828 w 4035973"/>
              <a:gd name="connsiteY30" fmla="*/ 4708634 h 6096000"/>
              <a:gd name="connsiteX31" fmla="*/ 987972 w 4035973"/>
              <a:gd name="connsiteY31" fmla="*/ 4151586 h 6096000"/>
              <a:gd name="connsiteX32" fmla="*/ 1051035 w 4035973"/>
              <a:gd name="connsiteY32" fmla="*/ 4960883 h 6096000"/>
              <a:gd name="connsiteX33" fmla="*/ 1072056 w 4035973"/>
              <a:gd name="connsiteY33" fmla="*/ 511853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52249 w 4035973"/>
              <a:gd name="connsiteY25" fmla="*/ 5528441 h 6096000"/>
              <a:gd name="connsiteX26" fmla="*/ 504498 w 4035973"/>
              <a:gd name="connsiteY26" fmla="*/ 5507421 h 6096000"/>
              <a:gd name="connsiteX27" fmla="*/ 620111 w 4035973"/>
              <a:gd name="connsiteY27" fmla="*/ 5454868 h 6096000"/>
              <a:gd name="connsiteX28" fmla="*/ 714703 w 4035973"/>
              <a:gd name="connsiteY28" fmla="*/ 5433848 h 6096000"/>
              <a:gd name="connsiteX29" fmla="*/ 798785 w 4035973"/>
              <a:gd name="connsiteY29" fmla="*/ 5065986 h 6096000"/>
              <a:gd name="connsiteX30" fmla="*/ 840828 w 4035973"/>
              <a:gd name="connsiteY30" fmla="*/ 4708634 h 6096000"/>
              <a:gd name="connsiteX31" fmla="*/ 987972 w 4035973"/>
              <a:gd name="connsiteY31" fmla="*/ 4151586 h 6096000"/>
              <a:gd name="connsiteX32" fmla="*/ 1051035 w 4035973"/>
              <a:gd name="connsiteY32" fmla="*/ 4960883 h 6096000"/>
              <a:gd name="connsiteX33" fmla="*/ 1072056 w 4035973"/>
              <a:gd name="connsiteY33" fmla="*/ 511853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99698 w 4035973"/>
              <a:gd name="connsiteY24" fmla="*/ 5433847 h 6096000"/>
              <a:gd name="connsiteX25" fmla="*/ 252249 w 4035973"/>
              <a:gd name="connsiteY25" fmla="*/ 5528441 h 6096000"/>
              <a:gd name="connsiteX26" fmla="*/ 504498 w 4035973"/>
              <a:gd name="connsiteY26" fmla="*/ 5507421 h 6096000"/>
              <a:gd name="connsiteX27" fmla="*/ 620111 w 4035973"/>
              <a:gd name="connsiteY27" fmla="*/ 5454868 h 6096000"/>
              <a:gd name="connsiteX28" fmla="*/ 714703 w 4035973"/>
              <a:gd name="connsiteY28" fmla="*/ 5433848 h 6096000"/>
              <a:gd name="connsiteX29" fmla="*/ 798785 w 4035973"/>
              <a:gd name="connsiteY29" fmla="*/ 5065986 h 6096000"/>
              <a:gd name="connsiteX30" fmla="*/ 840828 w 4035973"/>
              <a:gd name="connsiteY30" fmla="*/ 4708634 h 6096000"/>
              <a:gd name="connsiteX31" fmla="*/ 987972 w 4035973"/>
              <a:gd name="connsiteY31" fmla="*/ 4151586 h 6096000"/>
              <a:gd name="connsiteX32" fmla="*/ 1051035 w 4035973"/>
              <a:gd name="connsiteY32" fmla="*/ 4960883 h 6096000"/>
              <a:gd name="connsiteX33" fmla="*/ 1072056 w 4035973"/>
              <a:gd name="connsiteY33" fmla="*/ 511853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472966 w 3951890"/>
              <a:gd name="connsiteY6" fmla="*/ 1839310 h 6096000"/>
              <a:gd name="connsiteX7" fmla="*/ 367862 w 3951890"/>
              <a:gd name="connsiteY7" fmla="*/ 2049517 h 6096000"/>
              <a:gd name="connsiteX8" fmla="*/ 630621 w 3951890"/>
              <a:gd name="connsiteY8" fmla="*/ 2102069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62455 w 3951890"/>
              <a:gd name="connsiteY16" fmla="*/ 3699641 h 6096000"/>
              <a:gd name="connsiteX17" fmla="*/ 472966 w 3951890"/>
              <a:gd name="connsiteY17" fmla="*/ 3804745 h 6096000"/>
              <a:gd name="connsiteX18" fmla="*/ 483476 w 3951890"/>
              <a:gd name="connsiteY18" fmla="*/ 3878317 h 6096000"/>
              <a:gd name="connsiteX19" fmla="*/ 483476 w 3951890"/>
              <a:gd name="connsiteY19" fmla="*/ 4004441 h 6096000"/>
              <a:gd name="connsiteX20" fmla="*/ 262759 w 3951890"/>
              <a:gd name="connsiteY20" fmla="*/ 4162096 h 6096000"/>
              <a:gd name="connsiteX21" fmla="*/ 210207 w 3951890"/>
              <a:gd name="connsiteY21" fmla="*/ 4708634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366345 w 3951890"/>
              <a:gd name="connsiteY87" fmla="*/ 546538 h 6096000"/>
              <a:gd name="connsiteX88" fmla="*/ 1208690 w 3951890"/>
              <a:gd name="connsiteY88" fmla="*/ 252247 h 6096000"/>
              <a:gd name="connsiteX89" fmla="*/ 1124607 w 3951890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472966 w 3951890"/>
              <a:gd name="connsiteY6" fmla="*/ 1839310 h 6096000"/>
              <a:gd name="connsiteX7" fmla="*/ 367862 w 3951890"/>
              <a:gd name="connsiteY7" fmla="*/ 2049517 h 6096000"/>
              <a:gd name="connsiteX8" fmla="*/ 630621 w 3951890"/>
              <a:gd name="connsiteY8" fmla="*/ 2102069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62455 w 3951890"/>
              <a:gd name="connsiteY16" fmla="*/ 3699641 h 6096000"/>
              <a:gd name="connsiteX17" fmla="*/ 472966 w 3951890"/>
              <a:gd name="connsiteY17" fmla="*/ 3804745 h 6096000"/>
              <a:gd name="connsiteX18" fmla="*/ 483476 w 3951890"/>
              <a:gd name="connsiteY18" fmla="*/ 3878317 h 6096000"/>
              <a:gd name="connsiteX19" fmla="*/ 483476 w 3951890"/>
              <a:gd name="connsiteY19" fmla="*/ 4004441 h 6096000"/>
              <a:gd name="connsiteX20" fmla="*/ 262759 w 3951890"/>
              <a:gd name="connsiteY20" fmla="*/ 4162096 h 6096000"/>
              <a:gd name="connsiteX21" fmla="*/ 157656 w 3951890"/>
              <a:gd name="connsiteY21" fmla="*/ 4687613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366345 w 3951890"/>
              <a:gd name="connsiteY87" fmla="*/ 546538 h 6096000"/>
              <a:gd name="connsiteX88" fmla="*/ 1208690 w 3951890"/>
              <a:gd name="connsiteY88" fmla="*/ 252247 h 6096000"/>
              <a:gd name="connsiteX89" fmla="*/ 1124607 w 3951890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472966 w 3951890"/>
              <a:gd name="connsiteY6" fmla="*/ 1839310 h 6096000"/>
              <a:gd name="connsiteX7" fmla="*/ 367862 w 3951890"/>
              <a:gd name="connsiteY7" fmla="*/ 2049517 h 6096000"/>
              <a:gd name="connsiteX8" fmla="*/ 630621 w 3951890"/>
              <a:gd name="connsiteY8" fmla="*/ 2102069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62455 w 3951890"/>
              <a:gd name="connsiteY16" fmla="*/ 3699641 h 6096000"/>
              <a:gd name="connsiteX17" fmla="*/ 472966 w 3951890"/>
              <a:gd name="connsiteY17" fmla="*/ 3804745 h 6096000"/>
              <a:gd name="connsiteX18" fmla="*/ 483476 w 3951890"/>
              <a:gd name="connsiteY18" fmla="*/ 3878317 h 6096000"/>
              <a:gd name="connsiteX19" fmla="*/ 325821 w 3951890"/>
              <a:gd name="connsiteY19" fmla="*/ 3951889 h 6096000"/>
              <a:gd name="connsiteX20" fmla="*/ 262759 w 3951890"/>
              <a:gd name="connsiteY20" fmla="*/ 4162096 h 6096000"/>
              <a:gd name="connsiteX21" fmla="*/ 157656 w 3951890"/>
              <a:gd name="connsiteY21" fmla="*/ 4687613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366345 w 3951890"/>
              <a:gd name="connsiteY87" fmla="*/ 546538 h 6096000"/>
              <a:gd name="connsiteX88" fmla="*/ 1208690 w 3951890"/>
              <a:gd name="connsiteY88" fmla="*/ 252247 h 6096000"/>
              <a:gd name="connsiteX89" fmla="*/ 1124607 w 3951890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472966 w 3951890"/>
              <a:gd name="connsiteY6" fmla="*/ 1839310 h 6096000"/>
              <a:gd name="connsiteX7" fmla="*/ 367862 w 3951890"/>
              <a:gd name="connsiteY7" fmla="*/ 2049517 h 6096000"/>
              <a:gd name="connsiteX8" fmla="*/ 630621 w 3951890"/>
              <a:gd name="connsiteY8" fmla="*/ 2102069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62455 w 3951890"/>
              <a:gd name="connsiteY16" fmla="*/ 3699641 h 6096000"/>
              <a:gd name="connsiteX17" fmla="*/ 472966 w 3951890"/>
              <a:gd name="connsiteY17" fmla="*/ 3804745 h 6096000"/>
              <a:gd name="connsiteX18" fmla="*/ 357352 w 3951890"/>
              <a:gd name="connsiteY18" fmla="*/ 3846786 h 6096000"/>
              <a:gd name="connsiteX19" fmla="*/ 325821 w 3951890"/>
              <a:gd name="connsiteY19" fmla="*/ 3951889 h 6096000"/>
              <a:gd name="connsiteX20" fmla="*/ 262759 w 3951890"/>
              <a:gd name="connsiteY20" fmla="*/ 4162096 h 6096000"/>
              <a:gd name="connsiteX21" fmla="*/ 157656 w 3951890"/>
              <a:gd name="connsiteY21" fmla="*/ 4687613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366345 w 3951890"/>
              <a:gd name="connsiteY87" fmla="*/ 546538 h 6096000"/>
              <a:gd name="connsiteX88" fmla="*/ 1208690 w 3951890"/>
              <a:gd name="connsiteY88" fmla="*/ 252247 h 6096000"/>
              <a:gd name="connsiteX89" fmla="*/ 1124607 w 3951890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472966 w 3951890"/>
              <a:gd name="connsiteY6" fmla="*/ 1839310 h 6096000"/>
              <a:gd name="connsiteX7" fmla="*/ 367862 w 3951890"/>
              <a:gd name="connsiteY7" fmla="*/ 2049517 h 6096000"/>
              <a:gd name="connsiteX8" fmla="*/ 630621 w 3951890"/>
              <a:gd name="connsiteY8" fmla="*/ 2102069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62455 w 3951890"/>
              <a:gd name="connsiteY16" fmla="*/ 3699641 h 6096000"/>
              <a:gd name="connsiteX17" fmla="*/ 346842 w 3951890"/>
              <a:gd name="connsiteY17" fmla="*/ 3762704 h 6096000"/>
              <a:gd name="connsiteX18" fmla="*/ 357352 w 3951890"/>
              <a:gd name="connsiteY18" fmla="*/ 3846786 h 6096000"/>
              <a:gd name="connsiteX19" fmla="*/ 325821 w 3951890"/>
              <a:gd name="connsiteY19" fmla="*/ 3951889 h 6096000"/>
              <a:gd name="connsiteX20" fmla="*/ 262759 w 3951890"/>
              <a:gd name="connsiteY20" fmla="*/ 4162096 h 6096000"/>
              <a:gd name="connsiteX21" fmla="*/ 157656 w 3951890"/>
              <a:gd name="connsiteY21" fmla="*/ 4687613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366345 w 3951890"/>
              <a:gd name="connsiteY87" fmla="*/ 546538 h 6096000"/>
              <a:gd name="connsiteX88" fmla="*/ 1208690 w 3951890"/>
              <a:gd name="connsiteY88" fmla="*/ 252247 h 6096000"/>
              <a:gd name="connsiteX89" fmla="*/ 1124607 w 3951890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472966 w 3951890"/>
              <a:gd name="connsiteY6" fmla="*/ 1839310 h 6096000"/>
              <a:gd name="connsiteX7" fmla="*/ 367862 w 3951890"/>
              <a:gd name="connsiteY7" fmla="*/ 2049517 h 6096000"/>
              <a:gd name="connsiteX8" fmla="*/ 630621 w 3951890"/>
              <a:gd name="connsiteY8" fmla="*/ 2102069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20414 w 3951890"/>
              <a:gd name="connsiteY16" fmla="*/ 3636579 h 6096000"/>
              <a:gd name="connsiteX17" fmla="*/ 346842 w 3951890"/>
              <a:gd name="connsiteY17" fmla="*/ 3762704 h 6096000"/>
              <a:gd name="connsiteX18" fmla="*/ 357352 w 3951890"/>
              <a:gd name="connsiteY18" fmla="*/ 3846786 h 6096000"/>
              <a:gd name="connsiteX19" fmla="*/ 325821 w 3951890"/>
              <a:gd name="connsiteY19" fmla="*/ 3951889 h 6096000"/>
              <a:gd name="connsiteX20" fmla="*/ 262759 w 3951890"/>
              <a:gd name="connsiteY20" fmla="*/ 4162096 h 6096000"/>
              <a:gd name="connsiteX21" fmla="*/ 157656 w 3951890"/>
              <a:gd name="connsiteY21" fmla="*/ 4687613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366345 w 3951890"/>
              <a:gd name="connsiteY87" fmla="*/ 546538 h 6096000"/>
              <a:gd name="connsiteX88" fmla="*/ 1208690 w 3951890"/>
              <a:gd name="connsiteY88" fmla="*/ 252247 h 6096000"/>
              <a:gd name="connsiteX89" fmla="*/ 1124607 w 3951890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399394 w 3951890"/>
              <a:gd name="connsiteY6" fmla="*/ 1797268 h 6096000"/>
              <a:gd name="connsiteX7" fmla="*/ 367862 w 3951890"/>
              <a:gd name="connsiteY7" fmla="*/ 2049517 h 6096000"/>
              <a:gd name="connsiteX8" fmla="*/ 630621 w 3951890"/>
              <a:gd name="connsiteY8" fmla="*/ 2102069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20414 w 3951890"/>
              <a:gd name="connsiteY16" fmla="*/ 3636579 h 6096000"/>
              <a:gd name="connsiteX17" fmla="*/ 346842 w 3951890"/>
              <a:gd name="connsiteY17" fmla="*/ 3762704 h 6096000"/>
              <a:gd name="connsiteX18" fmla="*/ 357352 w 3951890"/>
              <a:gd name="connsiteY18" fmla="*/ 3846786 h 6096000"/>
              <a:gd name="connsiteX19" fmla="*/ 325821 w 3951890"/>
              <a:gd name="connsiteY19" fmla="*/ 3951889 h 6096000"/>
              <a:gd name="connsiteX20" fmla="*/ 262759 w 3951890"/>
              <a:gd name="connsiteY20" fmla="*/ 4162096 h 6096000"/>
              <a:gd name="connsiteX21" fmla="*/ 157656 w 3951890"/>
              <a:gd name="connsiteY21" fmla="*/ 4687613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366345 w 3951890"/>
              <a:gd name="connsiteY87" fmla="*/ 546538 h 6096000"/>
              <a:gd name="connsiteX88" fmla="*/ 1208690 w 3951890"/>
              <a:gd name="connsiteY88" fmla="*/ 252247 h 6096000"/>
              <a:gd name="connsiteX89" fmla="*/ 1124607 w 3951890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399394 w 3951890"/>
              <a:gd name="connsiteY6" fmla="*/ 1797268 h 6096000"/>
              <a:gd name="connsiteX7" fmla="*/ 367862 w 3951890"/>
              <a:gd name="connsiteY7" fmla="*/ 2049517 h 6096000"/>
              <a:gd name="connsiteX8" fmla="*/ 630621 w 3951890"/>
              <a:gd name="connsiteY8" fmla="*/ 2060028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20414 w 3951890"/>
              <a:gd name="connsiteY16" fmla="*/ 3636579 h 6096000"/>
              <a:gd name="connsiteX17" fmla="*/ 346842 w 3951890"/>
              <a:gd name="connsiteY17" fmla="*/ 3762704 h 6096000"/>
              <a:gd name="connsiteX18" fmla="*/ 357352 w 3951890"/>
              <a:gd name="connsiteY18" fmla="*/ 3846786 h 6096000"/>
              <a:gd name="connsiteX19" fmla="*/ 325821 w 3951890"/>
              <a:gd name="connsiteY19" fmla="*/ 3951889 h 6096000"/>
              <a:gd name="connsiteX20" fmla="*/ 262759 w 3951890"/>
              <a:gd name="connsiteY20" fmla="*/ 4162096 h 6096000"/>
              <a:gd name="connsiteX21" fmla="*/ 157656 w 3951890"/>
              <a:gd name="connsiteY21" fmla="*/ 4687613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366345 w 3951890"/>
              <a:gd name="connsiteY87" fmla="*/ 546538 h 6096000"/>
              <a:gd name="connsiteX88" fmla="*/ 1208690 w 3951890"/>
              <a:gd name="connsiteY88" fmla="*/ 252247 h 6096000"/>
              <a:gd name="connsiteX89" fmla="*/ 1124607 w 3951890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399394 w 3951890"/>
              <a:gd name="connsiteY6" fmla="*/ 1797268 h 6096000"/>
              <a:gd name="connsiteX7" fmla="*/ 430924 w 3951890"/>
              <a:gd name="connsiteY7" fmla="*/ 2007475 h 6096000"/>
              <a:gd name="connsiteX8" fmla="*/ 630621 w 3951890"/>
              <a:gd name="connsiteY8" fmla="*/ 2060028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20414 w 3951890"/>
              <a:gd name="connsiteY16" fmla="*/ 3636579 h 6096000"/>
              <a:gd name="connsiteX17" fmla="*/ 346842 w 3951890"/>
              <a:gd name="connsiteY17" fmla="*/ 3762704 h 6096000"/>
              <a:gd name="connsiteX18" fmla="*/ 357352 w 3951890"/>
              <a:gd name="connsiteY18" fmla="*/ 3846786 h 6096000"/>
              <a:gd name="connsiteX19" fmla="*/ 325821 w 3951890"/>
              <a:gd name="connsiteY19" fmla="*/ 3951889 h 6096000"/>
              <a:gd name="connsiteX20" fmla="*/ 262759 w 3951890"/>
              <a:gd name="connsiteY20" fmla="*/ 4162096 h 6096000"/>
              <a:gd name="connsiteX21" fmla="*/ 157656 w 3951890"/>
              <a:gd name="connsiteY21" fmla="*/ 4687613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366345 w 3951890"/>
              <a:gd name="connsiteY87" fmla="*/ 546538 h 6096000"/>
              <a:gd name="connsiteX88" fmla="*/ 1208690 w 3951890"/>
              <a:gd name="connsiteY88" fmla="*/ 252247 h 6096000"/>
              <a:gd name="connsiteX89" fmla="*/ 1124607 w 3951890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399394 w 3951890"/>
              <a:gd name="connsiteY6" fmla="*/ 1797268 h 6096000"/>
              <a:gd name="connsiteX7" fmla="*/ 430924 w 3951890"/>
              <a:gd name="connsiteY7" fmla="*/ 2007475 h 6096000"/>
              <a:gd name="connsiteX8" fmla="*/ 630621 w 3951890"/>
              <a:gd name="connsiteY8" fmla="*/ 2060028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20414 w 3951890"/>
              <a:gd name="connsiteY16" fmla="*/ 3636579 h 6096000"/>
              <a:gd name="connsiteX17" fmla="*/ 346842 w 3951890"/>
              <a:gd name="connsiteY17" fmla="*/ 3762704 h 6096000"/>
              <a:gd name="connsiteX18" fmla="*/ 357352 w 3951890"/>
              <a:gd name="connsiteY18" fmla="*/ 3846786 h 6096000"/>
              <a:gd name="connsiteX19" fmla="*/ 325821 w 3951890"/>
              <a:gd name="connsiteY19" fmla="*/ 3951889 h 6096000"/>
              <a:gd name="connsiteX20" fmla="*/ 262759 w 3951890"/>
              <a:gd name="connsiteY20" fmla="*/ 4162096 h 6096000"/>
              <a:gd name="connsiteX21" fmla="*/ 157656 w 3951890"/>
              <a:gd name="connsiteY21" fmla="*/ 4687613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366345 w 3951890"/>
              <a:gd name="connsiteY87" fmla="*/ 546538 h 6096000"/>
              <a:gd name="connsiteX88" fmla="*/ 1271752 w 3951890"/>
              <a:gd name="connsiteY88" fmla="*/ 210206 h 6096000"/>
              <a:gd name="connsiteX89" fmla="*/ 1124607 w 3951890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399394 w 3951890"/>
              <a:gd name="connsiteY6" fmla="*/ 1797268 h 6096000"/>
              <a:gd name="connsiteX7" fmla="*/ 430924 w 3951890"/>
              <a:gd name="connsiteY7" fmla="*/ 2007475 h 6096000"/>
              <a:gd name="connsiteX8" fmla="*/ 630621 w 3951890"/>
              <a:gd name="connsiteY8" fmla="*/ 2060028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20414 w 3951890"/>
              <a:gd name="connsiteY16" fmla="*/ 3636579 h 6096000"/>
              <a:gd name="connsiteX17" fmla="*/ 346842 w 3951890"/>
              <a:gd name="connsiteY17" fmla="*/ 3762704 h 6096000"/>
              <a:gd name="connsiteX18" fmla="*/ 357352 w 3951890"/>
              <a:gd name="connsiteY18" fmla="*/ 3846786 h 6096000"/>
              <a:gd name="connsiteX19" fmla="*/ 325821 w 3951890"/>
              <a:gd name="connsiteY19" fmla="*/ 3951889 h 6096000"/>
              <a:gd name="connsiteX20" fmla="*/ 262759 w 3951890"/>
              <a:gd name="connsiteY20" fmla="*/ 4162096 h 6096000"/>
              <a:gd name="connsiteX21" fmla="*/ 157656 w 3951890"/>
              <a:gd name="connsiteY21" fmla="*/ 4687613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408387 w 3951890"/>
              <a:gd name="connsiteY87" fmla="*/ 525517 h 6096000"/>
              <a:gd name="connsiteX88" fmla="*/ 1271752 w 3951890"/>
              <a:gd name="connsiteY88" fmla="*/ 210206 h 6096000"/>
              <a:gd name="connsiteX89" fmla="*/ 1124607 w 3951890"/>
              <a:gd name="connsiteY89" fmla="*/ 136634 h 6096000"/>
              <a:gd name="connsiteX0" fmla="*/ 1124607 w 3951890"/>
              <a:gd name="connsiteY0" fmla="*/ 126124 h 6085490"/>
              <a:gd name="connsiteX1" fmla="*/ 935421 w 3951890"/>
              <a:gd name="connsiteY1" fmla="*/ 515007 h 6085490"/>
              <a:gd name="connsiteX2" fmla="*/ 399393 w 3951890"/>
              <a:gd name="connsiteY2" fmla="*/ 662152 h 6085490"/>
              <a:gd name="connsiteX3" fmla="*/ 84083 w 3951890"/>
              <a:gd name="connsiteY3" fmla="*/ 945931 h 6085490"/>
              <a:gd name="connsiteX4" fmla="*/ 84083 w 3951890"/>
              <a:gd name="connsiteY4" fmla="*/ 1219200 h 6085490"/>
              <a:gd name="connsiteX5" fmla="*/ 294290 w 3951890"/>
              <a:gd name="connsiteY5" fmla="*/ 1618593 h 6085490"/>
              <a:gd name="connsiteX6" fmla="*/ 399394 w 3951890"/>
              <a:gd name="connsiteY6" fmla="*/ 1786758 h 6085490"/>
              <a:gd name="connsiteX7" fmla="*/ 430924 w 3951890"/>
              <a:gd name="connsiteY7" fmla="*/ 1996965 h 6085490"/>
              <a:gd name="connsiteX8" fmla="*/ 630621 w 3951890"/>
              <a:gd name="connsiteY8" fmla="*/ 2049518 h 6085490"/>
              <a:gd name="connsiteX9" fmla="*/ 819807 w 3951890"/>
              <a:gd name="connsiteY9" fmla="*/ 1797269 h 6085490"/>
              <a:gd name="connsiteX10" fmla="*/ 756745 w 3951890"/>
              <a:gd name="connsiteY10" fmla="*/ 1376855 h 6085490"/>
              <a:gd name="connsiteX11" fmla="*/ 672662 w 3951890"/>
              <a:gd name="connsiteY11" fmla="*/ 1177159 h 6085490"/>
              <a:gd name="connsiteX12" fmla="*/ 851338 w 3951890"/>
              <a:gd name="connsiteY12" fmla="*/ 1135117 h 6085490"/>
              <a:gd name="connsiteX13" fmla="*/ 1019504 w 3951890"/>
              <a:gd name="connsiteY13" fmla="*/ 1608083 h 6085490"/>
              <a:gd name="connsiteX14" fmla="*/ 1051035 w 3951890"/>
              <a:gd name="connsiteY14" fmla="*/ 2017986 h 6085490"/>
              <a:gd name="connsiteX15" fmla="*/ 998483 w 3951890"/>
              <a:gd name="connsiteY15" fmla="*/ 2490952 h 6085490"/>
              <a:gd name="connsiteX16" fmla="*/ 420414 w 3951890"/>
              <a:gd name="connsiteY16" fmla="*/ 3626069 h 6085490"/>
              <a:gd name="connsiteX17" fmla="*/ 346842 w 3951890"/>
              <a:gd name="connsiteY17" fmla="*/ 3752194 h 6085490"/>
              <a:gd name="connsiteX18" fmla="*/ 357352 w 3951890"/>
              <a:gd name="connsiteY18" fmla="*/ 3836276 h 6085490"/>
              <a:gd name="connsiteX19" fmla="*/ 325821 w 3951890"/>
              <a:gd name="connsiteY19" fmla="*/ 3941379 h 6085490"/>
              <a:gd name="connsiteX20" fmla="*/ 262759 w 3951890"/>
              <a:gd name="connsiteY20" fmla="*/ 4151586 h 6085490"/>
              <a:gd name="connsiteX21" fmla="*/ 157656 w 3951890"/>
              <a:gd name="connsiteY21" fmla="*/ 4677103 h 6085490"/>
              <a:gd name="connsiteX22" fmla="*/ 0 w 3951890"/>
              <a:gd name="connsiteY22" fmla="*/ 5265683 h 6085490"/>
              <a:gd name="connsiteX23" fmla="*/ 21021 w 3951890"/>
              <a:gd name="connsiteY23" fmla="*/ 5381296 h 6085490"/>
              <a:gd name="connsiteX24" fmla="*/ 115615 w 3951890"/>
              <a:gd name="connsiteY24" fmla="*/ 5423337 h 6085490"/>
              <a:gd name="connsiteX25" fmla="*/ 168166 w 3951890"/>
              <a:gd name="connsiteY25" fmla="*/ 5517931 h 6085490"/>
              <a:gd name="connsiteX26" fmla="*/ 420415 w 3951890"/>
              <a:gd name="connsiteY26" fmla="*/ 5496911 h 6085490"/>
              <a:gd name="connsiteX27" fmla="*/ 536028 w 3951890"/>
              <a:gd name="connsiteY27" fmla="*/ 5444358 h 6085490"/>
              <a:gd name="connsiteX28" fmla="*/ 630620 w 3951890"/>
              <a:gd name="connsiteY28" fmla="*/ 5423338 h 6085490"/>
              <a:gd name="connsiteX29" fmla="*/ 714702 w 3951890"/>
              <a:gd name="connsiteY29" fmla="*/ 5055476 h 6085490"/>
              <a:gd name="connsiteX30" fmla="*/ 756745 w 3951890"/>
              <a:gd name="connsiteY30" fmla="*/ 4698124 h 6085490"/>
              <a:gd name="connsiteX31" fmla="*/ 903889 w 3951890"/>
              <a:gd name="connsiteY31" fmla="*/ 4141076 h 6085490"/>
              <a:gd name="connsiteX32" fmla="*/ 966952 w 3951890"/>
              <a:gd name="connsiteY32" fmla="*/ 4950373 h 6085490"/>
              <a:gd name="connsiteX33" fmla="*/ 987973 w 3951890"/>
              <a:gd name="connsiteY33" fmla="*/ 5108027 h 6085490"/>
              <a:gd name="connsiteX34" fmla="*/ 1103587 w 3951890"/>
              <a:gd name="connsiteY34" fmla="*/ 5234150 h 6085490"/>
              <a:gd name="connsiteX35" fmla="*/ 1240220 w 3951890"/>
              <a:gd name="connsiteY35" fmla="*/ 5234152 h 6085490"/>
              <a:gd name="connsiteX36" fmla="*/ 1366345 w 3951890"/>
              <a:gd name="connsiteY36" fmla="*/ 5213131 h 6085490"/>
              <a:gd name="connsiteX37" fmla="*/ 1587062 w 3951890"/>
              <a:gd name="connsiteY37" fmla="*/ 4740165 h 6085490"/>
              <a:gd name="connsiteX38" fmla="*/ 1692166 w 3951890"/>
              <a:gd name="connsiteY38" fmla="*/ 4298732 h 6085490"/>
              <a:gd name="connsiteX39" fmla="*/ 2070539 w 3951890"/>
              <a:gd name="connsiteY39" fmla="*/ 4414344 h 6085490"/>
              <a:gd name="connsiteX40" fmla="*/ 2217683 w 3951890"/>
              <a:gd name="connsiteY40" fmla="*/ 4834760 h 6085490"/>
              <a:gd name="connsiteX41" fmla="*/ 2280745 w 3951890"/>
              <a:gd name="connsiteY41" fmla="*/ 5391807 h 6085490"/>
              <a:gd name="connsiteX42" fmla="*/ 2354317 w 3951890"/>
              <a:gd name="connsiteY42" fmla="*/ 5738648 h 6085490"/>
              <a:gd name="connsiteX43" fmla="*/ 2417381 w 3951890"/>
              <a:gd name="connsiteY43" fmla="*/ 5917323 h 6085490"/>
              <a:gd name="connsiteX44" fmla="*/ 2575035 w 3951890"/>
              <a:gd name="connsiteY44" fmla="*/ 6085490 h 6085490"/>
              <a:gd name="connsiteX45" fmla="*/ 2722180 w 3951890"/>
              <a:gd name="connsiteY45" fmla="*/ 6053959 h 6085490"/>
              <a:gd name="connsiteX46" fmla="*/ 2837794 w 3951890"/>
              <a:gd name="connsiteY46" fmla="*/ 6043448 h 6085490"/>
              <a:gd name="connsiteX47" fmla="*/ 2774731 w 3951890"/>
              <a:gd name="connsiteY47" fmla="*/ 5812221 h 6085490"/>
              <a:gd name="connsiteX48" fmla="*/ 2680138 w 3951890"/>
              <a:gd name="connsiteY48" fmla="*/ 5549462 h 6085490"/>
              <a:gd name="connsiteX49" fmla="*/ 2711669 w 3951890"/>
              <a:gd name="connsiteY49" fmla="*/ 5171089 h 6085490"/>
              <a:gd name="connsiteX50" fmla="*/ 2711669 w 3951890"/>
              <a:gd name="connsiteY50" fmla="*/ 4866289 h 6085490"/>
              <a:gd name="connsiteX51" fmla="*/ 2879835 w 3951890"/>
              <a:gd name="connsiteY51" fmla="*/ 4109545 h 6085490"/>
              <a:gd name="connsiteX52" fmla="*/ 3174123 w 3951890"/>
              <a:gd name="connsiteY52" fmla="*/ 4403835 h 6085490"/>
              <a:gd name="connsiteX53" fmla="*/ 2932386 w 3951890"/>
              <a:gd name="connsiteY53" fmla="*/ 5360275 h 6085490"/>
              <a:gd name="connsiteX54" fmla="*/ 2974428 w 3951890"/>
              <a:gd name="connsiteY54" fmla="*/ 5801711 h 6085490"/>
              <a:gd name="connsiteX55" fmla="*/ 3090041 w 3951890"/>
              <a:gd name="connsiteY55" fmla="*/ 5896303 h 6085490"/>
              <a:gd name="connsiteX56" fmla="*/ 3310758 w 3951890"/>
              <a:gd name="connsiteY56" fmla="*/ 5906815 h 6085490"/>
              <a:gd name="connsiteX57" fmla="*/ 3468413 w 3951890"/>
              <a:gd name="connsiteY57" fmla="*/ 6001407 h 6085490"/>
              <a:gd name="connsiteX58" fmla="*/ 3573518 w 3951890"/>
              <a:gd name="connsiteY58" fmla="*/ 5917324 h 6085490"/>
              <a:gd name="connsiteX59" fmla="*/ 3783725 w 3951890"/>
              <a:gd name="connsiteY59" fmla="*/ 5580993 h 6085490"/>
              <a:gd name="connsiteX60" fmla="*/ 3899339 w 3951890"/>
              <a:gd name="connsiteY60" fmla="*/ 5276193 h 6085490"/>
              <a:gd name="connsiteX61" fmla="*/ 3951890 w 3951890"/>
              <a:gd name="connsiteY61" fmla="*/ 4614042 h 6085490"/>
              <a:gd name="connsiteX62" fmla="*/ 3941380 w 3951890"/>
              <a:gd name="connsiteY62" fmla="*/ 4298731 h 6085490"/>
              <a:gd name="connsiteX63" fmla="*/ 3668111 w 3951890"/>
              <a:gd name="connsiteY63" fmla="*/ 3983421 h 6085490"/>
              <a:gd name="connsiteX64" fmla="*/ 3457904 w 3951890"/>
              <a:gd name="connsiteY64" fmla="*/ 3163614 h 6085490"/>
              <a:gd name="connsiteX65" fmla="*/ 3279228 w 3951890"/>
              <a:gd name="connsiteY65" fmla="*/ 2669628 h 6085490"/>
              <a:gd name="connsiteX66" fmla="*/ 3090042 w 3951890"/>
              <a:gd name="connsiteY66" fmla="*/ 2417379 h 6085490"/>
              <a:gd name="connsiteX67" fmla="*/ 2911366 w 3951890"/>
              <a:gd name="connsiteY67" fmla="*/ 2049517 h 6085490"/>
              <a:gd name="connsiteX68" fmla="*/ 2764221 w 3951890"/>
              <a:gd name="connsiteY68" fmla="*/ 1807779 h 6085490"/>
              <a:gd name="connsiteX69" fmla="*/ 2827283 w 3951890"/>
              <a:gd name="connsiteY69" fmla="*/ 1408386 h 6085490"/>
              <a:gd name="connsiteX70" fmla="*/ 2890345 w 3951890"/>
              <a:gd name="connsiteY70" fmla="*/ 1313793 h 6085490"/>
              <a:gd name="connsiteX71" fmla="*/ 2858814 w 3951890"/>
              <a:gd name="connsiteY71" fmla="*/ 1660635 h 6085490"/>
              <a:gd name="connsiteX72" fmla="*/ 3016469 w 3951890"/>
              <a:gd name="connsiteY72" fmla="*/ 2123090 h 6085490"/>
              <a:gd name="connsiteX73" fmla="*/ 3563007 w 3951890"/>
              <a:gd name="connsiteY73" fmla="*/ 2144110 h 6085490"/>
              <a:gd name="connsiteX74" fmla="*/ 3668111 w 3951890"/>
              <a:gd name="connsiteY74" fmla="*/ 1954924 h 6085490"/>
              <a:gd name="connsiteX75" fmla="*/ 3436883 w 3951890"/>
              <a:gd name="connsiteY75" fmla="*/ 1723697 h 6085490"/>
              <a:gd name="connsiteX76" fmla="*/ 3657600 w 3951890"/>
              <a:gd name="connsiteY76" fmla="*/ 1345324 h 6085490"/>
              <a:gd name="connsiteX77" fmla="*/ 3594538 w 3951890"/>
              <a:gd name="connsiteY77" fmla="*/ 756745 h 6085490"/>
              <a:gd name="connsiteX78" fmla="*/ 3520966 w 3951890"/>
              <a:gd name="connsiteY78" fmla="*/ 641131 h 6085490"/>
              <a:gd name="connsiteX79" fmla="*/ 3069021 w 3951890"/>
              <a:gd name="connsiteY79" fmla="*/ 409904 h 6085490"/>
              <a:gd name="connsiteX80" fmla="*/ 2816773 w 3951890"/>
              <a:gd name="connsiteY80" fmla="*/ 357352 h 6085490"/>
              <a:gd name="connsiteX81" fmla="*/ 2585545 w 3951890"/>
              <a:gd name="connsiteY81" fmla="*/ 0 h 6085490"/>
              <a:gd name="connsiteX82" fmla="*/ 2469931 w 3951890"/>
              <a:gd name="connsiteY82" fmla="*/ 157656 h 6085490"/>
              <a:gd name="connsiteX83" fmla="*/ 2322786 w 3951890"/>
              <a:gd name="connsiteY83" fmla="*/ 420414 h 6085490"/>
              <a:gd name="connsiteX84" fmla="*/ 2123090 w 3951890"/>
              <a:gd name="connsiteY84" fmla="*/ 620110 h 6085490"/>
              <a:gd name="connsiteX85" fmla="*/ 1828801 w 3951890"/>
              <a:gd name="connsiteY85" fmla="*/ 714704 h 6085490"/>
              <a:gd name="connsiteX86" fmla="*/ 1597573 w 3951890"/>
              <a:gd name="connsiteY86" fmla="*/ 746234 h 6085490"/>
              <a:gd name="connsiteX87" fmla="*/ 1408387 w 3951890"/>
              <a:gd name="connsiteY87" fmla="*/ 515007 h 6085490"/>
              <a:gd name="connsiteX88" fmla="*/ 1271752 w 3951890"/>
              <a:gd name="connsiteY88" fmla="*/ 199696 h 6085490"/>
              <a:gd name="connsiteX89" fmla="*/ 1124607 w 3951890"/>
              <a:gd name="connsiteY89" fmla="*/ 126124 h 6085490"/>
              <a:gd name="connsiteX0" fmla="*/ 1124607 w 3951890"/>
              <a:gd name="connsiteY0" fmla="*/ 0 h 5959366"/>
              <a:gd name="connsiteX1" fmla="*/ 935421 w 3951890"/>
              <a:gd name="connsiteY1" fmla="*/ 388883 h 5959366"/>
              <a:gd name="connsiteX2" fmla="*/ 399393 w 3951890"/>
              <a:gd name="connsiteY2" fmla="*/ 536028 h 5959366"/>
              <a:gd name="connsiteX3" fmla="*/ 84083 w 3951890"/>
              <a:gd name="connsiteY3" fmla="*/ 819807 h 5959366"/>
              <a:gd name="connsiteX4" fmla="*/ 84083 w 3951890"/>
              <a:gd name="connsiteY4" fmla="*/ 1093076 h 5959366"/>
              <a:gd name="connsiteX5" fmla="*/ 294290 w 3951890"/>
              <a:gd name="connsiteY5" fmla="*/ 1492469 h 5959366"/>
              <a:gd name="connsiteX6" fmla="*/ 399394 w 3951890"/>
              <a:gd name="connsiteY6" fmla="*/ 1660634 h 5959366"/>
              <a:gd name="connsiteX7" fmla="*/ 430924 w 3951890"/>
              <a:gd name="connsiteY7" fmla="*/ 1870841 h 5959366"/>
              <a:gd name="connsiteX8" fmla="*/ 630621 w 3951890"/>
              <a:gd name="connsiteY8" fmla="*/ 1923394 h 5959366"/>
              <a:gd name="connsiteX9" fmla="*/ 819807 w 3951890"/>
              <a:gd name="connsiteY9" fmla="*/ 1671145 h 5959366"/>
              <a:gd name="connsiteX10" fmla="*/ 756745 w 3951890"/>
              <a:gd name="connsiteY10" fmla="*/ 1250731 h 5959366"/>
              <a:gd name="connsiteX11" fmla="*/ 672662 w 3951890"/>
              <a:gd name="connsiteY11" fmla="*/ 1051035 h 5959366"/>
              <a:gd name="connsiteX12" fmla="*/ 851338 w 3951890"/>
              <a:gd name="connsiteY12" fmla="*/ 1008993 h 5959366"/>
              <a:gd name="connsiteX13" fmla="*/ 1019504 w 3951890"/>
              <a:gd name="connsiteY13" fmla="*/ 1481959 h 5959366"/>
              <a:gd name="connsiteX14" fmla="*/ 1051035 w 3951890"/>
              <a:gd name="connsiteY14" fmla="*/ 1891862 h 5959366"/>
              <a:gd name="connsiteX15" fmla="*/ 998483 w 3951890"/>
              <a:gd name="connsiteY15" fmla="*/ 2364828 h 5959366"/>
              <a:gd name="connsiteX16" fmla="*/ 420414 w 3951890"/>
              <a:gd name="connsiteY16" fmla="*/ 3499945 h 5959366"/>
              <a:gd name="connsiteX17" fmla="*/ 346842 w 3951890"/>
              <a:gd name="connsiteY17" fmla="*/ 3626070 h 5959366"/>
              <a:gd name="connsiteX18" fmla="*/ 357352 w 3951890"/>
              <a:gd name="connsiteY18" fmla="*/ 3710152 h 5959366"/>
              <a:gd name="connsiteX19" fmla="*/ 325821 w 3951890"/>
              <a:gd name="connsiteY19" fmla="*/ 3815255 h 5959366"/>
              <a:gd name="connsiteX20" fmla="*/ 262759 w 3951890"/>
              <a:gd name="connsiteY20" fmla="*/ 4025462 h 5959366"/>
              <a:gd name="connsiteX21" fmla="*/ 157656 w 3951890"/>
              <a:gd name="connsiteY21" fmla="*/ 4550979 h 5959366"/>
              <a:gd name="connsiteX22" fmla="*/ 0 w 3951890"/>
              <a:gd name="connsiteY22" fmla="*/ 5139559 h 5959366"/>
              <a:gd name="connsiteX23" fmla="*/ 21021 w 3951890"/>
              <a:gd name="connsiteY23" fmla="*/ 5255172 h 5959366"/>
              <a:gd name="connsiteX24" fmla="*/ 115615 w 3951890"/>
              <a:gd name="connsiteY24" fmla="*/ 5297213 h 5959366"/>
              <a:gd name="connsiteX25" fmla="*/ 168166 w 3951890"/>
              <a:gd name="connsiteY25" fmla="*/ 5391807 h 5959366"/>
              <a:gd name="connsiteX26" fmla="*/ 420415 w 3951890"/>
              <a:gd name="connsiteY26" fmla="*/ 5370787 h 5959366"/>
              <a:gd name="connsiteX27" fmla="*/ 536028 w 3951890"/>
              <a:gd name="connsiteY27" fmla="*/ 5318234 h 5959366"/>
              <a:gd name="connsiteX28" fmla="*/ 630620 w 3951890"/>
              <a:gd name="connsiteY28" fmla="*/ 5297214 h 5959366"/>
              <a:gd name="connsiteX29" fmla="*/ 714702 w 3951890"/>
              <a:gd name="connsiteY29" fmla="*/ 4929352 h 5959366"/>
              <a:gd name="connsiteX30" fmla="*/ 756745 w 3951890"/>
              <a:gd name="connsiteY30" fmla="*/ 4572000 h 5959366"/>
              <a:gd name="connsiteX31" fmla="*/ 903889 w 3951890"/>
              <a:gd name="connsiteY31" fmla="*/ 4014952 h 5959366"/>
              <a:gd name="connsiteX32" fmla="*/ 966952 w 3951890"/>
              <a:gd name="connsiteY32" fmla="*/ 4824249 h 5959366"/>
              <a:gd name="connsiteX33" fmla="*/ 987973 w 3951890"/>
              <a:gd name="connsiteY33" fmla="*/ 4981903 h 5959366"/>
              <a:gd name="connsiteX34" fmla="*/ 1103587 w 3951890"/>
              <a:gd name="connsiteY34" fmla="*/ 5108026 h 5959366"/>
              <a:gd name="connsiteX35" fmla="*/ 1240220 w 3951890"/>
              <a:gd name="connsiteY35" fmla="*/ 5108028 h 5959366"/>
              <a:gd name="connsiteX36" fmla="*/ 1366345 w 3951890"/>
              <a:gd name="connsiteY36" fmla="*/ 5087007 h 5959366"/>
              <a:gd name="connsiteX37" fmla="*/ 1587062 w 3951890"/>
              <a:gd name="connsiteY37" fmla="*/ 4614041 h 5959366"/>
              <a:gd name="connsiteX38" fmla="*/ 1692166 w 3951890"/>
              <a:gd name="connsiteY38" fmla="*/ 4172608 h 5959366"/>
              <a:gd name="connsiteX39" fmla="*/ 2070539 w 3951890"/>
              <a:gd name="connsiteY39" fmla="*/ 4288220 h 5959366"/>
              <a:gd name="connsiteX40" fmla="*/ 2217683 w 3951890"/>
              <a:gd name="connsiteY40" fmla="*/ 4708636 h 5959366"/>
              <a:gd name="connsiteX41" fmla="*/ 2280745 w 3951890"/>
              <a:gd name="connsiteY41" fmla="*/ 5265683 h 5959366"/>
              <a:gd name="connsiteX42" fmla="*/ 2354317 w 3951890"/>
              <a:gd name="connsiteY42" fmla="*/ 5612524 h 5959366"/>
              <a:gd name="connsiteX43" fmla="*/ 2417381 w 3951890"/>
              <a:gd name="connsiteY43" fmla="*/ 5791199 h 5959366"/>
              <a:gd name="connsiteX44" fmla="*/ 2575035 w 3951890"/>
              <a:gd name="connsiteY44" fmla="*/ 5959366 h 5959366"/>
              <a:gd name="connsiteX45" fmla="*/ 2722180 w 3951890"/>
              <a:gd name="connsiteY45" fmla="*/ 5927835 h 5959366"/>
              <a:gd name="connsiteX46" fmla="*/ 2837794 w 3951890"/>
              <a:gd name="connsiteY46" fmla="*/ 5917324 h 5959366"/>
              <a:gd name="connsiteX47" fmla="*/ 2774731 w 3951890"/>
              <a:gd name="connsiteY47" fmla="*/ 5686097 h 5959366"/>
              <a:gd name="connsiteX48" fmla="*/ 2680138 w 3951890"/>
              <a:gd name="connsiteY48" fmla="*/ 5423338 h 5959366"/>
              <a:gd name="connsiteX49" fmla="*/ 2711669 w 3951890"/>
              <a:gd name="connsiteY49" fmla="*/ 5044965 h 5959366"/>
              <a:gd name="connsiteX50" fmla="*/ 2711669 w 3951890"/>
              <a:gd name="connsiteY50" fmla="*/ 4740165 h 5959366"/>
              <a:gd name="connsiteX51" fmla="*/ 2879835 w 3951890"/>
              <a:gd name="connsiteY51" fmla="*/ 3983421 h 5959366"/>
              <a:gd name="connsiteX52" fmla="*/ 3174123 w 3951890"/>
              <a:gd name="connsiteY52" fmla="*/ 4277711 h 5959366"/>
              <a:gd name="connsiteX53" fmla="*/ 2932386 w 3951890"/>
              <a:gd name="connsiteY53" fmla="*/ 5234151 h 5959366"/>
              <a:gd name="connsiteX54" fmla="*/ 2974428 w 3951890"/>
              <a:gd name="connsiteY54" fmla="*/ 5675587 h 5959366"/>
              <a:gd name="connsiteX55" fmla="*/ 3090041 w 3951890"/>
              <a:gd name="connsiteY55" fmla="*/ 5770179 h 5959366"/>
              <a:gd name="connsiteX56" fmla="*/ 3310758 w 3951890"/>
              <a:gd name="connsiteY56" fmla="*/ 5780691 h 5959366"/>
              <a:gd name="connsiteX57" fmla="*/ 3468413 w 3951890"/>
              <a:gd name="connsiteY57" fmla="*/ 5875283 h 5959366"/>
              <a:gd name="connsiteX58" fmla="*/ 3573518 w 3951890"/>
              <a:gd name="connsiteY58" fmla="*/ 5791200 h 5959366"/>
              <a:gd name="connsiteX59" fmla="*/ 3783725 w 3951890"/>
              <a:gd name="connsiteY59" fmla="*/ 5454869 h 5959366"/>
              <a:gd name="connsiteX60" fmla="*/ 3899339 w 3951890"/>
              <a:gd name="connsiteY60" fmla="*/ 5150069 h 5959366"/>
              <a:gd name="connsiteX61" fmla="*/ 3951890 w 3951890"/>
              <a:gd name="connsiteY61" fmla="*/ 4487918 h 5959366"/>
              <a:gd name="connsiteX62" fmla="*/ 3941380 w 3951890"/>
              <a:gd name="connsiteY62" fmla="*/ 4172607 h 5959366"/>
              <a:gd name="connsiteX63" fmla="*/ 3668111 w 3951890"/>
              <a:gd name="connsiteY63" fmla="*/ 3857297 h 5959366"/>
              <a:gd name="connsiteX64" fmla="*/ 3457904 w 3951890"/>
              <a:gd name="connsiteY64" fmla="*/ 3037490 h 5959366"/>
              <a:gd name="connsiteX65" fmla="*/ 3279228 w 3951890"/>
              <a:gd name="connsiteY65" fmla="*/ 2543504 h 5959366"/>
              <a:gd name="connsiteX66" fmla="*/ 3090042 w 3951890"/>
              <a:gd name="connsiteY66" fmla="*/ 2291255 h 5959366"/>
              <a:gd name="connsiteX67" fmla="*/ 2911366 w 3951890"/>
              <a:gd name="connsiteY67" fmla="*/ 1923393 h 5959366"/>
              <a:gd name="connsiteX68" fmla="*/ 2764221 w 3951890"/>
              <a:gd name="connsiteY68" fmla="*/ 1681655 h 5959366"/>
              <a:gd name="connsiteX69" fmla="*/ 2827283 w 3951890"/>
              <a:gd name="connsiteY69" fmla="*/ 1282262 h 5959366"/>
              <a:gd name="connsiteX70" fmla="*/ 2890345 w 3951890"/>
              <a:gd name="connsiteY70" fmla="*/ 1187669 h 5959366"/>
              <a:gd name="connsiteX71" fmla="*/ 2858814 w 3951890"/>
              <a:gd name="connsiteY71" fmla="*/ 1534511 h 5959366"/>
              <a:gd name="connsiteX72" fmla="*/ 3016469 w 3951890"/>
              <a:gd name="connsiteY72" fmla="*/ 1996966 h 5959366"/>
              <a:gd name="connsiteX73" fmla="*/ 3563007 w 3951890"/>
              <a:gd name="connsiteY73" fmla="*/ 2017986 h 5959366"/>
              <a:gd name="connsiteX74" fmla="*/ 3668111 w 3951890"/>
              <a:gd name="connsiteY74" fmla="*/ 1828800 h 5959366"/>
              <a:gd name="connsiteX75" fmla="*/ 3436883 w 3951890"/>
              <a:gd name="connsiteY75" fmla="*/ 1597573 h 5959366"/>
              <a:gd name="connsiteX76" fmla="*/ 3657600 w 3951890"/>
              <a:gd name="connsiteY76" fmla="*/ 1219200 h 5959366"/>
              <a:gd name="connsiteX77" fmla="*/ 3594538 w 3951890"/>
              <a:gd name="connsiteY77" fmla="*/ 630621 h 5959366"/>
              <a:gd name="connsiteX78" fmla="*/ 3520966 w 3951890"/>
              <a:gd name="connsiteY78" fmla="*/ 515007 h 5959366"/>
              <a:gd name="connsiteX79" fmla="*/ 3069021 w 3951890"/>
              <a:gd name="connsiteY79" fmla="*/ 283780 h 5959366"/>
              <a:gd name="connsiteX80" fmla="*/ 2816773 w 3951890"/>
              <a:gd name="connsiteY80" fmla="*/ 231228 h 5959366"/>
              <a:gd name="connsiteX81" fmla="*/ 2606566 w 3951890"/>
              <a:gd name="connsiteY81" fmla="*/ 42042 h 5959366"/>
              <a:gd name="connsiteX82" fmla="*/ 2469931 w 3951890"/>
              <a:gd name="connsiteY82" fmla="*/ 31532 h 5959366"/>
              <a:gd name="connsiteX83" fmla="*/ 2322786 w 3951890"/>
              <a:gd name="connsiteY83" fmla="*/ 294290 h 5959366"/>
              <a:gd name="connsiteX84" fmla="*/ 2123090 w 3951890"/>
              <a:gd name="connsiteY84" fmla="*/ 493986 h 5959366"/>
              <a:gd name="connsiteX85" fmla="*/ 1828801 w 3951890"/>
              <a:gd name="connsiteY85" fmla="*/ 588580 h 5959366"/>
              <a:gd name="connsiteX86" fmla="*/ 1597573 w 3951890"/>
              <a:gd name="connsiteY86" fmla="*/ 620110 h 5959366"/>
              <a:gd name="connsiteX87" fmla="*/ 1408387 w 3951890"/>
              <a:gd name="connsiteY87" fmla="*/ 388883 h 5959366"/>
              <a:gd name="connsiteX88" fmla="*/ 1271752 w 3951890"/>
              <a:gd name="connsiteY88" fmla="*/ 73572 h 5959366"/>
              <a:gd name="connsiteX89" fmla="*/ 1124607 w 3951890"/>
              <a:gd name="connsiteY89" fmla="*/ 0 h 5959366"/>
              <a:gd name="connsiteX0" fmla="*/ 1124607 w 3951890"/>
              <a:gd name="connsiteY0" fmla="*/ 0 h 5959366"/>
              <a:gd name="connsiteX1" fmla="*/ 935421 w 3951890"/>
              <a:gd name="connsiteY1" fmla="*/ 388883 h 5959366"/>
              <a:gd name="connsiteX2" fmla="*/ 399393 w 3951890"/>
              <a:gd name="connsiteY2" fmla="*/ 536028 h 5959366"/>
              <a:gd name="connsiteX3" fmla="*/ 84083 w 3951890"/>
              <a:gd name="connsiteY3" fmla="*/ 819807 h 5959366"/>
              <a:gd name="connsiteX4" fmla="*/ 84083 w 3951890"/>
              <a:gd name="connsiteY4" fmla="*/ 1093076 h 5959366"/>
              <a:gd name="connsiteX5" fmla="*/ 294290 w 3951890"/>
              <a:gd name="connsiteY5" fmla="*/ 1492469 h 5959366"/>
              <a:gd name="connsiteX6" fmla="*/ 399394 w 3951890"/>
              <a:gd name="connsiteY6" fmla="*/ 1660634 h 5959366"/>
              <a:gd name="connsiteX7" fmla="*/ 430924 w 3951890"/>
              <a:gd name="connsiteY7" fmla="*/ 1870841 h 5959366"/>
              <a:gd name="connsiteX8" fmla="*/ 630621 w 3951890"/>
              <a:gd name="connsiteY8" fmla="*/ 1923394 h 5959366"/>
              <a:gd name="connsiteX9" fmla="*/ 819807 w 3951890"/>
              <a:gd name="connsiteY9" fmla="*/ 1671145 h 5959366"/>
              <a:gd name="connsiteX10" fmla="*/ 756745 w 3951890"/>
              <a:gd name="connsiteY10" fmla="*/ 1250731 h 5959366"/>
              <a:gd name="connsiteX11" fmla="*/ 672662 w 3951890"/>
              <a:gd name="connsiteY11" fmla="*/ 1051035 h 5959366"/>
              <a:gd name="connsiteX12" fmla="*/ 851338 w 3951890"/>
              <a:gd name="connsiteY12" fmla="*/ 1008993 h 5959366"/>
              <a:gd name="connsiteX13" fmla="*/ 1019504 w 3951890"/>
              <a:gd name="connsiteY13" fmla="*/ 1481959 h 5959366"/>
              <a:gd name="connsiteX14" fmla="*/ 1051035 w 3951890"/>
              <a:gd name="connsiteY14" fmla="*/ 1891862 h 5959366"/>
              <a:gd name="connsiteX15" fmla="*/ 998483 w 3951890"/>
              <a:gd name="connsiteY15" fmla="*/ 2364828 h 5959366"/>
              <a:gd name="connsiteX16" fmla="*/ 420414 w 3951890"/>
              <a:gd name="connsiteY16" fmla="*/ 3499945 h 5959366"/>
              <a:gd name="connsiteX17" fmla="*/ 346842 w 3951890"/>
              <a:gd name="connsiteY17" fmla="*/ 3626070 h 5959366"/>
              <a:gd name="connsiteX18" fmla="*/ 357352 w 3951890"/>
              <a:gd name="connsiteY18" fmla="*/ 3710152 h 5959366"/>
              <a:gd name="connsiteX19" fmla="*/ 325821 w 3951890"/>
              <a:gd name="connsiteY19" fmla="*/ 3815255 h 5959366"/>
              <a:gd name="connsiteX20" fmla="*/ 262759 w 3951890"/>
              <a:gd name="connsiteY20" fmla="*/ 4025462 h 5959366"/>
              <a:gd name="connsiteX21" fmla="*/ 157656 w 3951890"/>
              <a:gd name="connsiteY21" fmla="*/ 4550979 h 5959366"/>
              <a:gd name="connsiteX22" fmla="*/ 0 w 3951890"/>
              <a:gd name="connsiteY22" fmla="*/ 5139559 h 5959366"/>
              <a:gd name="connsiteX23" fmla="*/ 21021 w 3951890"/>
              <a:gd name="connsiteY23" fmla="*/ 5255172 h 5959366"/>
              <a:gd name="connsiteX24" fmla="*/ 115615 w 3951890"/>
              <a:gd name="connsiteY24" fmla="*/ 5297213 h 5959366"/>
              <a:gd name="connsiteX25" fmla="*/ 168166 w 3951890"/>
              <a:gd name="connsiteY25" fmla="*/ 5391807 h 5959366"/>
              <a:gd name="connsiteX26" fmla="*/ 420415 w 3951890"/>
              <a:gd name="connsiteY26" fmla="*/ 5370787 h 5959366"/>
              <a:gd name="connsiteX27" fmla="*/ 536028 w 3951890"/>
              <a:gd name="connsiteY27" fmla="*/ 5318234 h 5959366"/>
              <a:gd name="connsiteX28" fmla="*/ 630620 w 3951890"/>
              <a:gd name="connsiteY28" fmla="*/ 5297214 h 5959366"/>
              <a:gd name="connsiteX29" fmla="*/ 714702 w 3951890"/>
              <a:gd name="connsiteY29" fmla="*/ 4929352 h 5959366"/>
              <a:gd name="connsiteX30" fmla="*/ 756745 w 3951890"/>
              <a:gd name="connsiteY30" fmla="*/ 4572000 h 5959366"/>
              <a:gd name="connsiteX31" fmla="*/ 903889 w 3951890"/>
              <a:gd name="connsiteY31" fmla="*/ 4014952 h 5959366"/>
              <a:gd name="connsiteX32" fmla="*/ 966952 w 3951890"/>
              <a:gd name="connsiteY32" fmla="*/ 4824249 h 5959366"/>
              <a:gd name="connsiteX33" fmla="*/ 987973 w 3951890"/>
              <a:gd name="connsiteY33" fmla="*/ 4981903 h 5959366"/>
              <a:gd name="connsiteX34" fmla="*/ 1103587 w 3951890"/>
              <a:gd name="connsiteY34" fmla="*/ 5108026 h 5959366"/>
              <a:gd name="connsiteX35" fmla="*/ 1240220 w 3951890"/>
              <a:gd name="connsiteY35" fmla="*/ 5108028 h 5959366"/>
              <a:gd name="connsiteX36" fmla="*/ 1366345 w 3951890"/>
              <a:gd name="connsiteY36" fmla="*/ 5087007 h 5959366"/>
              <a:gd name="connsiteX37" fmla="*/ 1587062 w 3951890"/>
              <a:gd name="connsiteY37" fmla="*/ 4614041 h 5959366"/>
              <a:gd name="connsiteX38" fmla="*/ 1692166 w 3951890"/>
              <a:gd name="connsiteY38" fmla="*/ 4172608 h 5959366"/>
              <a:gd name="connsiteX39" fmla="*/ 2070539 w 3951890"/>
              <a:gd name="connsiteY39" fmla="*/ 4288220 h 5959366"/>
              <a:gd name="connsiteX40" fmla="*/ 2217683 w 3951890"/>
              <a:gd name="connsiteY40" fmla="*/ 4708636 h 5959366"/>
              <a:gd name="connsiteX41" fmla="*/ 2280745 w 3951890"/>
              <a:gd name="connsiteY41" fmla="*/ 5265683 h 5959366"/>
              <a:gd name="connsiteX42" fmla="*/ 2354317 w 3951890"/>
              <a:gd name="connsiteY42" fmla="*/ 5612524 h 5959366"/>
              <a:gd name="connsiteX43" fmla="*/ 2417381 w 3951890"/>
              <a:gd name="connsiteY43" fmla="*/ 5791199 h 5959366"/>
              <a:gd name="connsiteX44" fmla="*/ 2575035 w 3951890"/>
              <a:gd name="connsiteY44" fmla="*/ 5959366 h 5959366"/>
              <a:gd name="connsiteX45" fmla="*/ 2722180 w 3951890"/>
              <a:gd name="connsiteY45" fmla="*/ 5927835 h 5959366"/>
              <a:gd name="connsiteX46" fmla="*/ 2837794 w 3951890"/>
              <a:gd name="connsiteY46" fmla="*/ 5917324 h 5959366"/>
              <a:gd name="connsiteX47" fmla="*/ 2774731 w 3951890"/>
              <a:gd name="connsiteY47" fmla="*/ 5686097 h 5959366"/>
              <a:gd name="connsiteX48" fmla="*/ 2680138 w 3951890"/>
              <a:gd name="connsiteY48" fmla="*/ 5423338 h 5959366"/>
              <a:gd name="connsiteX49" fmla="*/ 2711669 w 3951890"/>
              <a:gd name="connsiteY49" fmla="*/ 5044965 h 5959366"/>
              <a:gd name="connsiteX50" fmla="*/ 2711669 w 3951890"/>
              <a:gd name="connsiteY50" fmla="*/ 4740165 h 5959366"/>
              <a:gd name="connsiteX51" fmla="*/ 2879835 w 3951890"/>
              <a:gd name="connsiteY51" fmla="*/ 3983421 h 5959366"/>
              <a:gd name="connsiteX52" fmla="*/ 3174123 w 3951890"/>
              <a:gd name="connsiteY52" fmla="*/ 4277711 h 5959366"/>
              <a:gd name="connsiteX53" fmla="*/ 2932386 w 3951890"/>
              <a:gd name="connsiteY53" fmla="*/ 5234151 h 5959366"/>
              <a:gd name="connsiteX54" fmla="*/ 2974428 w 3951890"/>
              <a:gd name="connsiteY54" fmla="*/ 5675587 h 5959366"/>
              <a:gd name="connsiteX55" fmla="*/ 3090041 w 3951890"/>
              <a:gd name="connsiteY55" fmla="*/ 5770179 h 5959366"/>
              <a:gd name="connsiteX56" fmla="*/ 3310758 w 3951890"/>
              <a:gd name="connsiteY56" fmla="*/ 5780691 h 5959366"/>
              <a:gd name="connsiteX57" fmla="*/ 3489434 w 3951890"/>
              <a:gd name="connsiteY57" fmla="*/ 5717627 h 5959366"/>
              <a:gd name="connsiteX58" fmla="*/ 3573518 w 3951890"/>
              <a:gd name="connsiteY58" fmla="*/ 5791200 h 5959366"/>
              <a:gd name="connsiteX59" fmla="*/ 3783725 w 3951890"/>
              <a:gd name="connsiteY59" fmla="*/ 5454869 h 5959366"/>
              <a:gd name="connsiteX60" fmla="*/ 3899339 w 3951890"/>
              <a:gd name="connsiteY60" fmla="*/ 5150069 h 5959366"/>
              <a:gd name="connsiteX61" fmla="*/ 3951890 w 3951890"/>
              <a:gd name="connsiteY61" fmla="*/ 4487918 h 5959366"/>
              <a:gd name="connsiteX62" fmla="*/ 3941380 w 3951890"/>
              <a:gd name="connsiteY62" fmla="*/ 4172607 h 5959366"/>
              <a:gd name="connsiteX63" fmla="*/ 3668111 w 3951890"/>
              <a:gd name="connsiteY63" fmla="*/ 3857297 h 5959366"/>
              <a:gd name="connsiteX64" fmla="*/ 3457904 w 3951890"/>
              <a:gd name="connsiteY64" fmla="*/ 3037490 h 5959366"/>
              <a:gd name="connsiteX65" fmla="*/ 3279228 w 3951890"/>
              <a:gd name="connsiteY65" fmla="*/ 2543504 h 5959366"/>
              <a:gd name="connsiteX66" fmla="*/ 3090042 w 3951890"/>
              <a:gd name="connsiteY66" fmla="*/ 2291255 h 5959366"/>
              <a:gd name="connsiteX67" fmla="*/ 2911366 w 3951890"/>
              <a:gd name="connsiteY67" fmla="*/ 1923393 h 5959366"/>
              <a:gd name="connsiteX68" fmla="*/ 2764221 w 3951890"/>
              <a:gd name="connsiteY68" fmla="*/ 1681655 h 5959366"/>
              <a:gd name="connsiteX69" fmla="*/ 2827283 w 3951890"/>
              <a:gd name="connsiteY69" fmla="*/ 1282262 h 5959366"/>
              <a:gd name="connsiteX70" fmla="*/ 2890345 w 3951890"/>
              <a:gd name="connsiteY70" fmla="*/ 1187669 h 5959366"/>
              <a:gd name="connsiteX71" fmla="*/ 2858814 w 3951890"/>
              <a:gd name="connsiteY71" fmla="*/ 1534511 h 5959366"/>
              <a:gd name="connsiteX72" fmla="*/ 3016469 w 3951890"/>
              <a:gd name="connsiteY72" fmla="*/ 1996966 h 5959366"/>
              <a:gd name="connsiteX73" fmla="*/ 3563007 w 3951890"/>
              <a:gd name="connsiteY73" fmla="*/ 2017986 h 5959366"/>
              <a:gd name="connsiteX74" fmla="*/ 3668111 w 3951890"/>
              <a:gd name="connsiteY74" fmla="*/ 1828800 h 5959366"/>
              <a:gd name="connsiteX75" fmla="*/ 3436883 w 3951890"/>
              <a:gd name="connsiteY75" fmla="*/ 1597573 h 5959366"/>
              <a:gd name="connsiteX76" fmla="*/ 3657600 w 3951890"/>
              <a:gd name="connsiteY76" fmla="*/ 1219200 h 5959366"/>
              <a:gd name="connsiteX77" fmla="*/ 3594538 w 3951890"/>
              <a:gd name="connsiteY77" fmla="*/ 630621 h 5959366"/>
              <a:gd name="connsiteX78" fmla="*/ 3520966 w 3951890"/>
              <a:gd name="connsiteY78" fmla="*/ 515007 h 5959366"/>
              <a:gd name="connsiteX79" fmla="*/ 3069021 w 3951890"/>
              <a:gd name="connsiteY79" fmla="*/ 283780 h 5959366"/>
              <a:gd name="connsiteX80" fmla="*/ 2816773 w 3951890"/>
              <a:gd name="connsiteY80" fmla="*/ 231228 h 5959366"/>
              <a:gd name="connsiteX81" fmla="*/ 2606566 w 3951890"/>
              <a:gd name="connsiteY81" fmla="*/ 42042 h 5959366"/>
              <a:gd name="connsiteX82" fmla="*/ 2469931 w 3951890"/>
              <a:gd name="connsiteY82" fmla="*/ 31532 h 5959366"/>
              <a:gd name="connsiteX83" fmla="*/ 2322786 w 3951890"/>
              <a:gd name="connsiteY83" fmla="*/ 294290 h 5959366"/>
              <a:gd name="connsiteX84" fmla="*/ 2123090 w 3951890"/>
              <a:gd name="connsiteY84" fmla="*/ 493986 h 5959366"/>
              <a:gd name="connsiteX85" fmla="*/ 1828801 w 3951890"/>
              <a:gd name="connsiteY85" fmla="*/ 588580 h 5959366"/>
              <a:gd name="connsiteX86" fmla="*/ 1597573 w 3951890"/>
              <a:gd name="connsiteY86" fmla="*/ 620110 h 5959366"/>
              <a:gd name="connsiteX87" fmla="*/ 1408387 w 3951890"/>
              <a:gd name="connsiteY87" fmla="*/ 388883 h 5959366"/>
              <a:gd name="connsiteX88" fmla="*/ 1271752 w 3951890"/>
              <a:gd name="connsiteY88" fmla="*/ 73572 h 5959366"/>
              <a:gd name="connsiteX89" fmla="*/ 1124607 w 3951890"/>
              <a:gd name="connsiteY89" fmla="*/ 0 h 5959366"/>
              <a:gd name="connsiteX0" fmla="*/ 1124607 w 3951890"/>
              <a:gd name="connsiteY0" fmla="*/ 0 h 5959366"/>
              <a:gd name="connsiteX1" fmla="*/ 935421 w 3951890"/>
              <a:gd name="connsiteY1" fmla="*/ 388883 h 5959366"/>
              <a:gd name="connsiteX2" fmla="*/ 399393 w 3951890"/>
              <a:gd name="connsiteY2" fmla="*/ 536028 h 5959366"/>
              <a:gd name="connsiteX3" fmla="*/ 84083 w 3951890"/>
              <a:gd name="connsiteY3" fmla="*/ 819807 h 5959366"/>
              <a:gd name="connsiteX4" fmla="*/ 84083 w 3951890"/>
              <a:gd name="connsiteY4" fmla="*/ 1093076 h 5959366"/>
              <a:gd name="connsiteX5" fmla="*/ 294290 w 3951890"/>
              <a:gd name="connsiteY5" fmla="*/ 1492469 h 5959366"/>
              <a:gd name="connsiteX6" fmla="*/ 399394 w 3951890"/>
              <a:gd name="connsiteY6" fmla="*/ 1660634 h 5959366"/>
              <a:gd name="connsiteX7" fmla="*/ 430924 w 3951890"/>
              <a:gd name="connsiteY7" fmla="*/ 1870841 h 5959366"/>
              <a:gd name="connsiteX8" fmla="*/ 630621 w 3951890"/>
              <a:gd name="connsiteY8" fmla="*/ 1923394 h 5959366"/>
              <a:gd name="connsiteX9" fmla="*/ 819807 w 3951890"/>
              <a:gd name="connsiteY9" fmla="*/ 1671145 h 5959366"/>
              <a:gd name="connsiteX10" fmla="*/ 756745 w 3951890"/>
              <a:gd name="connsiteY10" fmla="*/ 1250731 h 5959366"/>
              <a:gd name="connsiteX11" fmla="*/ 672662 w 3951890"/>
              <a:gd name="connsiteY11" fmla="*/ 1051035 h 5959366"/>
              <a:gd name="connsiteX12" fmla="*/ 851338 w 3951890"/>
              <a:gd name="connsiteY12" fmla="*/ 1008993 h 5959366"/>
              <a:gd name="connsiteX13" fmla="*/ 1019504 w 3951890"/>
              <a:gd name="connsiteY13" fmla="*/ 1481959 h 5959366"/>
              <a:gd name="connsiteX14" fmla="*/ 1051035 w 3951890"/>
              <a:gd name="connsiteY14" fmla="*/ 1891862 h 5959366"/>
              <a:gd name="connsiteX15" fmla="*/ 998483 w 3951890"/>
              <a:gd name="connsiteY15" fmla="*/ 2364828 h 5959366"/>
              <a:gd name="connsiteX16" fmla="*/ 420414 w 3951890"/>
              <a:gd name="connsiteY16" fmla="*/ 3499945 h 5959366"/>
              <a:gd name="connsiteX17" fmla="*/ 346842 w 3951890"/>
              <a:gd name="connsiteY17" fmla="*/ 3626070 h 5959366"/>
              <a:gd name="connsiteX18" fmla="*/ 357352 w 3951890"/>
              <a:gd name="connsiteY18" fmla="*/ 3710152 h 5959366"/>
              <a:gd name="connsiteX19" fmla="*/ 325821 w 3951890"/>
              <a:gd name="connsiteY19" fmla="*/ 3815255 h 5959366"/>
              <a:gd name="connsiteX20" fmla="*/ 262759 w 3951890"/>
              <a:gd name="connsiteY20" fmla="*/ 4025462 h 5959366"/>
              <a:gd name="connsiteX21" fmla="*/ 157656 w 3951890"/>
              <a:gd name="connsiteY21" fmla="*/ 4550979 h 5959366"/>
              <a:gd name="connsiteX22" fmla="*/ 0 w 3951890"/>
              <a:gd name="connsiteY22" fmla="*/ 5139559 h 5959366"/>
              <a:gd name="connsiteX23" fmla="*/ 21021 w 3951890"/>
              <a:gd name="connsiteY23" fmla="*/ 5255172 h 5959366"/>
              <a:gd name="connsiteX24" fmla="*/ 115615 w 3951890"/>
              <a:gd name="connsiteY24" fmla="*/ 5297213 h 5959366"/>
              <a:gd name="connsiteX25" fmla="*/ 168166 w 3951890"/>
              <a:gd name="connsiteY25" fmla="*/ 5391807 h 5959366"/>
              <a:gd name="connsiteX26" fmla="*/ 420415 w 3951890"/>
              <a:gd name="connsiteY26" fmla="*/ 5370787 h 5959366"/>
              <a:gd name="connsiteX27" fmla="*/ 536028 w 3951890"/>
              <a:gd name="connsiteY27" fmla="*/ 5318234 h 5959366"/>
              <a:gd name="connsiteX28" fmla="*/ 630620 w 3951890"/>
              <a:gd name="connsiteY28" fmla="*/ 5297214 h 5959366"/>
              <a:gd name="connsiteX29" fmla="*/ 714702 w 3951890"/>
              <a:gd name="connsiteY29" fmla="*/ 4929352 h 5959366"/>
              <a:gd name="connsiteX30" fmla="*/ 756745 w 3951890"/>
              <a:gd name="connsiteY30" fmla="*/ 4572000 h 5959366"/>
              <a:gd name="connsiteX31" fmla="*/ 903889 w 3951890"/>
              <a:gd name="connsiteY31" fmla="*/ 4014952 h 5959366"/>
              <a:gd name="connsiteX32" fmla="*/ 966952 w 3951890"/>
              <a:gd name="connsiteY32" fmla="*/ 4824249 h 5959366"/>
              <a:gd name="connsiteX33" fmla="*/ 987973 w 3951890"/>
              <a:gd name="connsiteY33" fmla="*/ 4981903 h 5959366"/>
              <a:gd name="connsiteX34" fmla="*/ 1103587 w 3951890"/>
              <a:gd name="connsiteY34" fmla="*/ 5108026 h 5959366"/>
              <a:gd name="connsiteX35" fmla="*/ 1240220 w 3951890"/>
              <a:gd name="connsiteY35" fmla="*/ 5108028 h 5959366"/>
              <a:gd name="connsiteX36" fmla="*/ 1366345 w 3951890"/>
              <a:gd name="connsiteY36" fmla="*/ 5087007 h 5959366"/>
              <a:gd name="connsiteX37" fmla="*/ 1587062 w 3951890"/>
              <a:gd name="connsiteY37" fmla="*/ 4614041 h 5959366"/>
              <a:gd name="connsiteX38" fmla="*/ 1692166 w 3951890"/>
              <a:gd name="connsiteY38" fmla="*/ 4172608 h 5959366"/>
              <a:gd name="connsiteX39" fmla="*/ 2070539 w 3951890"/>
              <a:gd name="connsiteY39" fmla="*/ 4288220 h 5959366"/>
              <a:gd name="connsiteX40" fmla="*/ 2217683 w 3951890"/>
              <a:gd name="connsiteY40" fmla="*/ 4708636 h 5959366"/>
              <a:gd name="connsiteX41" fmla="*/ 2280745 w 3951890"/>
              <a:gd name="connsiteY41" fmla="*/ 5265683 h 5959366"/>
              <a:gd name="connsiteX42" fmla="*/ 2354317 w 3951890"/>
              <a:gd name="connsiteY42" fmla="*/ 5612524 h 5959366"/>
              <a:gd name="connsiteX43" fmla="*/ 2417381 w 3951890"/>
              <a:gd name="connsiteY43" fmla="*/ 5791199 h 5959366"/>
              <a:gd name="connsiteX44" fmla="*/ 2575035 w 3951890"/>
              <a:gd name="connsiteY44" fmla="*/ 5959366 h 5959366"/>
              <a:gd name="connsiteX45" fmla="*/ 2722180 w 3951890"/>
              <a:gd name="connsiteY45" fmla="*/ 5927835 h 5959366"/>
              <a:gd name="connsiteX46" fmla="*/ 2837794 w 3951890"/>
              <a:gd name="connsiteY46" fmla="*/ 5917324 h 5959366"/>
              <a:gd name="connsiteX47" fmla="*/ 2774731 w 3951890"/>
              <a:gd name="connsiteY47" fmla="*/ 5686097 h 5959366"/>
              <a:gd name="connsiteX48" fmla="*/ 2680138 w 3951890"/>
              <a:gd name="connsiteY48" fmla="*/ 5423338 h 5959366"/>
              <a:gd name="connsiteX49" fmla="*/ 2711669 w 3951890"/>
              <a:gd name="connsiteY49" fmla="*/ 5044965 h 5959366"/>
              <a:gd name="connsiteX50" fmla="*/ 2711669 w 3951890"/>
              <a:gd name="connsiteY50" fmla="*/ 4740165 h 5959366"/>
              <a:gd name="connsiteX51" fmla="*/ 2879835 w 3951890"/>
              <a:gd name="connsiteY51" fmla="*/ 3983421 h 5959366"/>
              <a:gd name="connsiteX52" fmla="*/ 3174123 w 3951890"/>
              <a:gd name="connsiteY52" fmla="*/ 4277711 h 5959366"/>
              <a:gd name="connsiteX53" fmla="*/ 2932386 w 3951890"/>
              <a:gd name="connsiteY53" fmla="*/ 5234151 h 5959366"/>
              <a:gd name="connsiteX54" fmla="*/ 2974428 w 3951890"/>
              <a:gd name="connsiteY54" fmla="*/ 5675587 h 5959366"/>
              <a:gd name="connsiteX55" fmla="*/ 3090041 w 3951890"/>
              <a:gd name="connsiteY55" fmla="*/ 5770179 h 5959366"/>
              <a:gd name="connsiteX56" fmla="*/ 3310758 w 3951890"/>
              <a:gd name="connsiteY56" fmla="*/ 5780691 h 5959366"/>
              <a:gd name="connsiteX57" fmla="*/ 3489434 w 3951890"/>
              <a:gd name="connsiteY57" fmla="*/ 5717627 h 5959366"/>
              <a:gd name="connsiteX58" fmla="*/ 3626070 w 3951890"/>
              <a:gd name="connsiteY58" fmla="*/ 5644055 h 5959366"/>
              <a:gd name="connsiteX59" fmla="*/ 3783725 w 3951890"/>
              <a:gd name="connsiteY59" fmla="*/ 5454869 h 5959366"/>
              <a:gd name="connsiteX60" fmla="*/ 3899339 w 3951890"/>
              <a:gd name="connsiteY60" fmla="*/ 5150069 h 5959366"/>
              <a:gd name="connsiteX61" fmla="*/ 3951890 w 3951890"/>
              <a:gd name="connsiteY61" fmla="*/ 4487918 h 5959366"/>
              <a:gd name="connsiteX62" fmla="*/ 3941380 w 3951890"/>
              <a:gd name="connsiteY62" fmla="*/ 4172607 h 5959366"/>
              <a:gd name="connsiteX63" fmla="*/ 3668111 w 3951890"/>
              <a:gd name="connsiteY63" fmla="*/ 3857297 h 5959366"/>
              <a:gd name="connsiteX64" fmla="*/ 3457904 w 3951890"/>
              <a:gd name="connsiteY64" fmla="*/ 3037490 h 5959366"/>
              <a:gd name="connsiteX65" fmla="*/ 3279228 w 3951890"/>
              <a:gd name="connsiteY65" fmla="*/ 2543504 h 5959366"/>
              <a:gd name="connsiteX66" fmla="*/ 3090042 w 3951890"/>
              <a:gd name="connsiteY66" fmla="*/ 2291255 h 5959366"/>
              <a:gd name="connsiteX67" fmla="*/ 2911366 w 3951890"/>
              <a:gd name="connsiteY67" fmla="*/ 1923393 h 5959366"/>
              <a:gd name="connsiteX68" fmla="*/ 2764221 w 3951890"/>
              <a:gd name="connsiteY68" fmla="*/ 1681655 h 5959366"/>
              <a:gd name="connsiteX69" fmla="*/ 2827283 w 3951890"/>
              <a:gd name="connsiteY69" fmla="*/ 1282262 h 5959366"/>
              <a:gd name="connsiteX70" fmla="*/ 2890345 w 3951890"/>
              <a:gd name="connsiteY70" fmla="*/ 1187669 h 5959366"/>
              <a:gd name="connsiteX71" fmla="*/ 2858814 w 3951890"/>
              <a:gd name="connsiteY71" fmla="*/ 1534511 h 5959366"/>
              <a:gd name="connsiteX72" fmla="*/ 3016469 w 3951890"/>
              <a:gd name="connsiteY72" fmla="*/ 1996966 h 5959366"/>
              <a:gd name="connsiteX73" fmla="*/ 3563007 w 3951890"/>
              <a:gd name="connsiteY73" fmla="*/ 2017986 h 5959366"/>
              <a:gd name="connsiteX74" fmla="*/ 3668111 w 3951890"/>
              <a:gd name="connsiteY74" fmla="*/ 1828800 h 5959366"/>
              <a:gd name="connsiteX75" fmla="*/ 3436883 w 3951890"/>
              <a:gd name="connsiteY75" fmla="*/ 1597573 h 5959366"/>
              <a:gd name="connsiteX76" fmla="*/ 3657600 w 3951890"/>
              <a:gd name="connsiteY76" fmla="*/ 1219200 h 5959366"/>
              <a:gd name="connsiteX77" fmla="*/ 3594538 w 3951890"/>
              <a:gd name="connsiteY77" fmla="*/ 630621 h 5959366"/>
              <a:gd name="connsiteX78" fmla="*/ 3520966 w 3951890"/>
              <a:gd name="connsiteY78" fmla="*/ 515007 h 5959366"/>
              <a:gd name="connsiteX79" fmla="*/ 3069021 w 3951890"/>
              <a:gd name="connsiteY79" fmla="*/ 283780 h 5959366"/>
              <a:gd name="connsiteX80" fmla="*/ 2816773 w 3951890"/>
              <a:gd name="connsiteY80" fmla="*/ 231228 h 5959366"/>
              <a:gd name="connsiteX81" fmla="*/ 2606566 w 3951890"/>
              <a:gd name="connsiteY81" fmla="*/ 42042 h 5959366"/>
              <a:gd name="connsiteX82" fmla="*/ 2469931 w 3951890"/>
              <a:gd name="connsiteY82" fmla="*/ 31532 h 5959366"/>
              <a:gd name="connsiteX83" fmla="*/ 2322786 w 3951890"/>
              <a:gd name="connsiteY83" fmla="*/ 294290 h 5959366"/>
              <a:gd name="connsiteX84" fmla="*/ 2123090 w 3951890"/>
              <a:gd name="connsiteY84" fmla="*/ 493986 h 5959366"/>
              <a:gd name="connsiteX85" fmla="*/ 1828801 w 3951890"/>
              <a:gd name="connsiteY85" fmla="*/ 588580 h 5959366"/>
              <a:gd name="connsiteX86" fmla="*/ 1597573 w 3951890"/>
              <a:gd name="connsiteY86" fmla="*/ 620110 h 5959366"/>
              <a:gd name="connsiteX87" fmla="*/ 1408387 w 3951890"/>
              <a:gd name="connsiteY87" fmla="*/ 388883 h 5959366"/>
              <a:gd name="connsiteX88" fmla="*/ 1271752 w 3951890"/>
              <a:gd name="connsiteY88" fmla="*/ 73572 h 5959366"/>
              <a:gd name="connsiteX89" fmla="*/ 1124607 w 3951890"/>
              <a:gd name="connsiteY89" fmla="*/ 0 h 5959366"/>
              <a:gd name="connsiteX0" fmla="*/ 1124607 w 3951890"/>
              <a:gd name="connsiteY0" fmla="*/ 0 h 5959366"/>
              <a:gd name="connsiteX1" fmla="*/ 935421 w 3951890"/>
              <a:gd name="connsiteY1" fmla="*/ 388883 h 5959366"/>
              <a:gd name="connsiteX2" fmla="*/ 399393 w 3951890"/>
              <a:gd name="connsiteY2" fmla="*/ 536028 h 5959366"/>
              <a:gd name="connsiteX3" fmla="*/ 84083 w 3951890"/>
              <a:gd name="connsiteY3" fmla="*/ 819807 h 5959366"/>
              <a:gd name="connsiteX4" fmla="*/ 84083 w 3951890"/>
              <a:gd name="connsiteY4" fmla="*/ 1093076 h 5959366"/>
              <a:gd name="connsiteX5" fmla="*/ 294290 w 3951890"/>
              <a:gd name="connsiteY5" fmla="*/ 1492469 h 5959366"/>
              <a:gd name="connsiteX6" fmla="*/ 399394 w 3951890"/>
              <a:gd name="connsiteY6" fmla="*/ 1660634 h 5959366"/>
              <a:gd name="connsiteX7" fmla="*/ 430924 w 3951890"/>
              <a:gd name="connsiteY7" fmla="*/ 1870841 h 5959366"/>
              <a:gd name="connsiteX8" fmla="*/ 630621 w 3951890"/>
              <a:gd name="connsiteY8" fmla="*/ 1923394 h 5959366"/>
              <a:gd name="connsiteX9" fmla="*/ 819807 w 3951890"/>
              <a:gd name="connsiteY9" fmla="*/ 1671145 h 5959366"/>
              <a:gd name="connsiteX10" fmla="*/ 756745 w 3951890"/>
              <a:gd name="connsiteY10" fmla="*/ 1250731 h 5959366"/>
              <a:gd name="connsiteX11" fmla="*/ 672662 w 3951890"/>
              <a:gd name="connsiteY11" fmla="*/ 1051035 h 5959366"/>
              <a:gd name="connsiteX12" fmla="*/ 851338 w 3951890"/>
              <a:gd name="connsiteY12" fmla="*/ 1008993 h 5959366"/>
              <a:gd name="connsiteX13" fmla="*/ 1019504 w 3951890"/>
              <a:gd name="connsiteY13" fmla="*/ 1481959 h 5959366"/>
              <a:gd name="connsiteX14" fmla="*/ 1051035 w 3951890"/>
              <a:gd name="connsiteY14" fmla="*/ 1891862 h 5959366"/>
              <a:gd name="connsiteX15" fmla="*/ 998483 w 3951890"/>
              <a:gd name="connsiteY15" fmla="*/ 2364828 h 5959366"/>
              <a:gd name="connsiteX16" fmla="*/ 420414 w 3951890"/>
              <a:gd name="connsiteY16" fmla="*/ 3499945 h 5959366"/>
              <a:gd name="connsiteX17" fmla="*/ 346842 w 3951890"/>
              <a:gd name="connsiteY17" fmla="*/ 3626070 h 5959366"/>
              <a:gd name="connsiteX18" fmla="*/ 357352 w 3951890"/>
              <a:gd name="connsiteY18" fmla="*/ 3710152 h 5959366"/>
              <a:gd name="connsiteX19" fmla="*/ 325821 w 3951890"/>
              <a:gd name="connsiteY19" fmla="*/ 3815255 h 5959366"/>
              <a:gd name="connsiteX20" fmla="*/ 262759 w 3951890"/>
              <a:gd name="connsiteY20" fmla="*/ 4025462 h 5959366"/>
              <a:gd name="connsiteX21" fmla="*/ 157656 w 3951890"/>
              <a:gd name="connsiteY21" fmla="*/ 4550979 h 5959366"/>
              <a:gd name="connsiteX22" fmla="*/ 0 w 3951890"/>
              <a:gd name="connsiteY22" fmla="*/ 5139559 h 5959366"/>
              <a:gd name="connsiteX23" fmla="*/ 21021 w 3951890"/>
              <a:gd name="connsiteY23" fmla="*/ 5255172 h 5959366"/>
              <a:gd name="connsiteX24" fmla="*/ 115615 w 3951890"/>
              <a:gd name="connsiteY24" fmla="*/ 5297213 h 5959366"/>
              <a:gd name="connsiteX25" fmla="*/ 168166 w 3951890"/>
              <a:gd name="connsiteY25" fmla="*/ 5391807 h 5959366"/>
              <a:gd name="connsiteX26" fmla="*/ 420415 w 3951890"/>
              <a:gd name="connsiteY26" fmla="*/ 5370787 h 5959366"/>
              <a:gd name="connsiteX27" fmla="*/ 536028 w 3951890"/>
              <a:gd name="connsiteY27" fmla="*/ 5318234 h 5959366"/>
              <a:gd name="connsiteX28" fmla="*/ 630620 w 3951890"/>
              <a:gd name="connsiteY28" fmla="*/ 5297214 h 5959366"/>
              <a:gd name="connsiteX29" fmla="*/ 714702 w 3951890"/>
              <a:gd name="connsiteY29" fmla="*/ 4929352 h 5959366"/>
              <a:gd name="connsiteX30" fmla="*/ 756745 w 3951890"/>
              <a:gd name="connsiteY30" fmla="*/ 4572000 h 5959366"/>
              <a:gd name="connsiteX31" fmla="*/ 903889 w 3951890"/>
              <a:gd name="connsiteY31" fmla="*/ 4014952 h 5959366"/>
              <a:gd name="connsiteX32" fmla="*/ 966952 w 3951890"/>
              <a:gd name="connsiteY32" fmla="*/ 4824249 h 5959366"/>
              <a:gd name="connsiteX33" fmla="*/ 987973 w 3951890"/>
              <a:gd name="connsiteY33" fmla="*/ 4981903 h 5959366"/>
              <a:gd name="connsiteX34" fmla="*/ 1103587 w 3951890"/>
              <a:gd name="connsiteY34" fmla="*/ 5108026 h 5959366"/>
              <a:gd name="connsiteX35" fmla="*/ 1240220 w 3951890"/>
              <a:gd name="connsiteY35" fmla="*/ 5108028 h 5959366"/>
              <a:gd name="connsiteX36" fmla="*/ 1366345 w 3951890"/>
              <a:gd name="connsiteY36" fmla="*/ 5087007 h 5959366"/>
              <a:gd name="connsiteX37" fmla="*/ 1587062 w 3951890"/>
              <a:gd name="connsiteY37" fmla="*/ 4614041 h 5959366"/>
              <a:gd name="connsiteX38" fmla="*/ 1692166 w 3951890"/>
              <a:gd name="connsiteY38" fmla="*/ 4172608 h 5959366"/>
              <a:gd name="connsiteX39" fmla="*/ 2070539 w 3951890"/>
              <a:gd name="connsiteY39" fmla="*/ 4288220 h 5959366"/>
              <a:gd name="connsiteX40" fmla="*/ 2217683 w 3951890"/>
              <a:gd name="connsiteY40" fmla="*/ 4708636 h 5959366"/>
              <a:gd name="connsiteX41" fmla="*/ 2280745 w 3951890"/>
              <a:gd name="connsiteY41" fmla="*/ 5265683 h 5959366"/>
              <a:gd name="connsiteX42" fmla="*/ 2354317 w 3951890"/>
              <a:gd name="connsiteY42" fmla="*/ 5612524 h 5959366"/>
              <a:gd name="connsiteX43" fmla="*/ 2417381 w 3951890"/>
              <a:gd name="connsiteY43" fmla="*/ 5791199 h 5959366"/>
              <a:gd name="connsiteX44" fmla="*/ 2575035 w 3951890"/>
              <a:gd name="connsiteY44" fmla="*/ 5959366 h 5959366"/>
              <a:gd name="connsiteX45" fmla="*/ 2722180 w 3951890"/>
              <a:gd name="connsiteY45" fmla="*/ 5927835 h 5959366"/>
              <a:gd name="connsiteX46" fmla="*/ 2680138 w 3951890"/>
              <a:gd name="connsiteY46" fmla="*/ 5717628 h 5959366"/>
              <a:gd name="connsiteX47" fmla="*/ 2774731 w 3951890"/>
              <a:gd name="connsiteY47" fmla="*/ 5686097 h 5959366"/>
              <a:gd name="connsiteX48" fmla="*/ 2680138 w 3951890"/>
              <a:gd name="connsiteY48" fmla="*/ 5423338 h 5959366"/>
              <a:gd name="connsiteX49" fmla="*/ 2711669 w 3951890"/>
              <a:gd name="connsiteY49" fmla="*/ 5044965 h 5959366"/>
              <a:gd name="connsiteX50" fmla="*/ 2711669 w 3951890"/>
              <a:gd name="connsiteY50" fmla="*/ 4740165 h 5959366"/>
              <a:gd name="connsiteX51" fmla="*/ 2879835 w 3951890"/>
              <a:gd name="connsiteY51" fmla="*/ 3983421 h 5959366"/>
              <a:gd name="connsiteX52" fmla="*/ 3174123 w 3951890"/>
              <a:gd name="connsiteY52" fmla="*/ 4277711 h 5959366"/>
              <a:gd name="connsiteX53" fmla="*/ 2932386 w 3951890"/>
              <a:gd name="connsiteY53" fmla="*/ 5234151 h 5959366"/>
              <a:gd name="connsiteX54" fmla="*/ 2974428 w 3951890"/>
              <a:gd name="connsiteY54" fmla="*/ 5675587 h 5959366"/>
              <a:gd name="connsiteX55" fmla="*/ 3090041 w 3951890"/>
              <a:gd name="connsiteY55" fmla="*/ 5770179 h 5959366"/>
              <a:gd name="connsiteX56" fmla="*/ 3310758 w 3951890"/>
              <a:gd name="connsiteY56" fmla="*/ 5780691 h 5959366"/>
              <a:gd name="connsiteX57" fmla="*/ 3489434 w 3951890"/>
              <a:gd name="connsiteY57" fmla="*/ 5717627 h 5959366"/>
              <a:gd name="connsiteX58" fmla="*/ 3626070 w 3951890"/>
              <a:gd name="connsiteY58" fmla="*/ 5644055 h 5959366"/>
              <a:gd name="connsiteX59" fmla="*/ 3783725 w 3951890"/>
              <a:gd name="connsiteY59" fmla="*/ 5454869 h 5959366"/>
              <a:gd name="connsiteX60" fmla="*/ 3899339 w 3951890"/>
              <a:gd name="connsiteY60" fmla="*/ 5150069 h 5959366"/>
              <a:gd name="connsiteX61" fmla="*/ 3951890 w 3951890"/>
              <a:gd name="connsiteY61" fmla="*/ 4487918 h 5959366"/>
              <a:gd name="connsiteX62" fmla="*/ 3941380 w 3951890"/>
              <a:gd name="connsiteY62" fmla="*/ 4172607 h 5959366"/>
              <a:gd name="connsiteX63" fmla="*/ 3668111 w 3951890"/>
              <a:gd name="connsiteY63" fmla="*/ 3857297 h 5959366"/>
              <a:gd name="connsiteX64" fmla="*/ 3457904 w 3951890"/>
              <a:gd name="connsiteY64" fmla="*/ 3037490 h 5959366"/>
              <a:gd name="connsiteX65" fmla="*/ 3279228 w 3951890"/>
              <a:gd name="connsiteY65" fmla="*/ 2543504 h 5959366"/>
              <a:gd name="connsiteX66" fmla="*/ 3090042 w 3951890"/>
              <a:gd name="connsiteY66" fmla="*/ 2291255 h 5959366"/>
              <a:gd name="connsiteX67" fmla="*/ 2911366 w 3951890"/>
              <a:gd name="connsiteY67" fmla="*/ 1923393 h 5959366"/>
              <a:gd name="connsiteX68" fmla="*/ 2764221 w 3951890"/>
              <a:gd name="connsiteY68" fmla="*/ 1681655 h 5959366"/>
              <a:gd name="connsiteX69" fmla="*/ 2827283 w 3951890"/>
              <a:gd name="connsiteY69" fmla="*/ 1282262 h 5959366"/>
              <a:gd name="connsiteX70" fmla="*/ 2890345 w 3951890"/>
              <a:gd name="connsiteY70" fmla="*/ 1187669 h 5959366"/>
              <a:gd name="connsiteX71" fmla="*/ 2858814 w 3951890"/>
              <a:gd name="connsiteY71" fmla="*/ 1534511 h 5959366"/>
              <a:gd name="connsiteX72" fmla="*/ 3016469 w 3951890"/>
              <a:gd name="connsiteY72" fmla="*/ 1996966 h 5959366"/>
              <a:gd name="connsiteX73" fmla="*/ 3563007 w 3951890"/>
              <a:gd name="connsiteY73" fmla="*/ 2017986 h 5959366"/>
              <a:gd name="connsiteX74" fmla="*/ 3668111 w 3951890"/>
              <a:gd name="connsiteY74" fmla="*/ 1828800 h 5959366"/>
              <a:gd name="connsiteX75" fmla="*/ 3436883 w 3951890"/>
              <a:gd name="connsiteY75" fmla="*/ 1597573 h 5959366"/>
              <a:gd name="connsiteX76" fmla="*/ 3657600 w 3951890"/>
              <a:gd name="connsiteY76" fmla="*/ 1219200 h 5959366"/>
              <a:gd name="connsiteX77" fmla="*/ 3594538 w 3951890"/>
              <a:gd name="connsiteY77" fmla="*/ 630621 h 5959366"/>
              <a:gd name="connsiteX78" fmla="*/ 3520966 w 3951890"/>
              <a:gd name="connsiteY78" fmla="*/ 515007 h 5959366"/>
              <a:gd name="connsiteX79" fmla="*/ 3069021 w 3951890"/>
              <a:gd name="connsiteY79" fmla="*/ 283780 h 5959366"/>
              <a:gd name="connsiteX80" fmla="*/ 2816773 w 3951890"/>
              <a:gd name="connsiteY80" fmla="*/ 231228 h 5959366"/>
              <a:gd name="connsiteX81" fmla="*/ 2606566 w 3951890"/>
              <a:gd name="connsiteY81" fmla="*/ 42042 h 5959366"/>
              <a:gd name="connsiteX82" fmla="*/ 2469931 w 3951890"/>
              <a:gd name="connsiteY82" fmla="*/ 31532 h 5959366"/>
              <a:gd name="connsiteX83" fmla="*/ 2322786 w 3951890"/>
              <a:gd name="connsiteY83" fmla="*/ 294290 h 5959366"/>
              <a:gd name="connsiteX84" fmla="*/ 2123090 w 3951890"/>
              <a:gd name="connsiteY84" fmla="*/ 493986 h 5959366"/>
              <a:gd name="connsiteX85" fmla="*/ 1828801 w 3951890"/>
              <a:gd name="connsiteY85" fmla="*/ 588580 h 5959366"/>
              <a:gd name="connsiteX86" fmla="*/ 1597573 w 3951890"/>
              <a:gd name="connsiteY86" fmla="*/ 620110 h 5959366"/>
              <a:gd name="connsiteX87" fmla="*/ 1408387 w 3951890"/>
              <a:gd name="connsiteY87" fmla="*/ 388883 h 5959366"/>
              <a:gd name="connsiteX88" fmla="*/ 1271752 w 3951890"/>
              <a:gd name="connsiteY88" fmla="*/ 73572 h 5959366"/>
              <a:gd name="connsiteX89" fmla="*/ 1124607 w 3951890"/>
              <a:gd name="connsiteY89" fmla="*/ 0 h 5959366"/>
              <a:gd name="connsiteX0" fmla="*/ 1124607 w 3951890"/>
              <a:gd name="connsiteY0" fmla="*/ 0 h 5959366"/>
              <a:gd name="connsiteX1" fmla="*/ 935421 w 3951890"/>
              <a:gd name="connsiteY1" fmla="*/ 388883 h 5959366"/>
              <a:gd name="connsiteX2" fmla="*/ 399393 w 3951890"/>
              <a:gd name="connsiteY2" fmla="*/ 536028 h 5959366"/>
              <a:gd name="connsiteX3" fmla="*/ 84083 w 3951890"/>
              <a:gd name="connsiteY3" fmla="*/ 819807 h 5959366"/>
              <a:gd name="connsiteX4" fmla="*/ 84083 w 3951890"/>
              <a:gd name="connsiteY4" fmla="*/ 1093076 h 5959366"/>
              <a:gd name="connsiteX5" fmla="*/ 294290 w 3951890"/>
              <a:gd name="connsiteY5" fmla="*/ 1492469 h 5959366"/>
              <a:gd name="connsiteX6" fmla="*/ 399394 w 3951890"/>
              <a:gd name="connsiteY6" fmla="*/ 1660634 h 5959366"/>
              <a:gd name="connsiteX7" fmla="*/ 430924 w 3951890"/>
              <a:gd name="connsiteY7" fmla="*/ 1870841 h 5959366"/>
              <a:gd name="connsiteX8" fmla="*/ 630621 w 3951890"/>
              <a:gd name="connsiteY8" fmla="*/ 1923394 h 5959366"/>
              <a:gd name="connsiteX9" fmla="*/ 819807 w 3951890"/>
              <a:gd name="connsiteY9" fmla="*/ 1671145 h 5959366"/>
              <a:gd name="connsiteX10" fmla="*/ 756745 w 3951890"/>
              <a:gd name="connsiteY10" fmla="*/ 1250731 h 5959366"/>
              <a:gd name="connsiteX11" fmla="*/ 672662 w 3951890"/>
              <a:gd name="connsiteY11" fmla="*/ 1051035 h 5959366"/>
              <a:gd name="connsiteX12" fmla="*/ 851338 w 3951890"/>
              <a:gd name="connsiteY12" fmla="*/ 1008993 h 5959366"/>
              <a:gd name="connsiteX13" fmla="*/ 1019504 w 3951890"/>
              <a:gd name="connsiteY13" fmla="*/ 1481959 h 5959366"/>
              <a:gd name="connsiteX14" fmla="*/ 1051035 w 3951890"/>
              <a:gd name="connsiteY14" fmla="*/ 1891862 h 5959366"/>
              <a:gd name="connsiteX15" fmla="*/ 998483 w 3951890"/>
              <a:gd name="connsiteY15" fmla="*/ 2364828 h 5959366"/>
              <a:gd name="connsiteX16" fmla="*/ 420414 w 3951890"/>
              <a:gd name="connsiteY16" fmla="*/ 3499945 h 5959366"/>
              <a:gd name="connsiteX17" fmla="*/ 346842 w 3951890"/>
              <a:gd name="connsiteY17" fmla="*/ 3626070 h 5959366"/>
              <a:gd name="connsiteX18" fmla="*/ 357352 w 3951890"/>
              <a:gd name="connsiteY18" fmla="*/ 3710152 h 5959366"/>
              <a:gd name="connsiteX19" fmla="*/ 325821 w 3951890"/>
              <a:gd name="connsiteY19" fmla="*/ 3815255 h 5959366"/>
              <a:gd name="connsiteX20" fmla="*/ 262759 w 3951890"/>
              <a:gd name="connsiteY20" fmla="*/ 4025462 h 5959366"/>
              <a:gd name="connsiteX21" fmla="*/ 157656 w 3951890"/>
              <a:gd name="connsiteY21" fmla="*/ 4550979 h 5959366"/>
              <a:gd name="connsiteX22" fmla="*/ 0 w 3951890"/>
              <a:gd name="connsiteY22" fmla="*/ 5139559 h 5959366"/>
              <a:gd name="connsiteX23" fmla="*/ 21021 w 3951890"/>
              <a:gd name="connsiteY23" fmla="*/ 5255172 h 5959366"/>
              <a:gd name="connsiteX24" fmla="*/ 115615 w 3951890"/>
              <a:gd name="connsiteY24" fmla="*/ 5297213 h 5959366"/>
              <a:gd name="connsiteX25" fmla="*/ 168166 w 3951890"/>
              <a:gd name="connsiteY25" fmla="*/ 5391807 h 5959366"/>
              <a:gd name="connsiteX26" fmla="*/ 420415 w 3951890"/>
              <a:gd name="connsiteY26" fmla="*/ 5370787 h 5959366"/>
              <a:gd name="connsiteX27" fmla="*/ 536028 w 3951890"/>
              <a:gd name="connsiteY27" fmla="*/ 5318234 h 5959366"/>
              <a:gd name="connsiteX28" fmla="*/ 630620 w 3951890"/>
              <a:gd name="connsiteY28" fmla="*/ 5297214 h 5959366"/>
              <a:gd name="connsiteX29" fmla="*/ 714702 w 3951890"/>
              <a:gd name="connsiteY29" fmla="*/ 4929352 h 5959366"/>
              <a:gd name="connsiteX30" fmla="*/ 756745 w 3951890"/>
              <a:gd name="connsiteY30" fmla="*/ 4572000 h 5959366"/>
              <a:gd name="connsiteX31" fmla="*/ 903889 w 3951890"/>
              <a:gd name="connsiteY31" fmla="*/ 4014952 h 5959366"/>
              <a:gd name="connsiteX32" fmla="*/ 966952 w 3951890"/>
              <a:gd name="connsiteY32" fmla="*/ 4824249 h 5959366"/>
              <a:gd name="connsiteX33" fmla="*/ 987973 w 3951890"/>
              <a:gd name="connsiteY33" fmla="*/ 4981903 h 5959366"/>
              <a:gd name="connsiteX34" fmla="*/ 1103587 w 3951890"/>
              <a:gd name="connsiteY34" fmla="*/ 5108026 h 5959366"/>
              <a:gd name="connsiteX35" fmla="*/ 1240220 w 3951890"/>
              <a:gd name="connsiteY35" fmla="*/ 5108028 h 5959366"/>
              <a:gd name="connsiteX36" fmla="*/ 1366345 w 3951890"/>
              <a:gd name="connsiteY36" fmla="*/ 5087007 h 5959366"/>
              <a:gd name="connsiteX37" fmla="*/ 1587062 w 3951890"/>
              <a:gd name="connsiteY37" fmla="*/ 4614041 h 5959366"/>
              <a:gd name="connsiteX38" fmla="*/ 1692166 w 3951890"/>
              <a:gd name="connsiteY38" fmla="*/ 4172608 h 5959366"/>
              <a:gd name="connsiteX39" fmla="*/ 2070539 w 3951890"/>
              <a:gd name="connsiteY39" fmla="*/ 4288220 h 5959366"/>
              <a:gd name="connsiteX40" fmla="*/ 2217683 w 3951890"/>
              <a:gd name="connsiteY40" fmla="*/ 4708636 h 5959366"/>
              <a:gd name="connsiteX41" fmla="*/ 2280745 w 3951890"/>
              <a:gd name="connsiteY41" fmla="*/ 5265683 h 5959366"/>
              <a:gd name="connsiteX42" fmla="*/ 2354317 w 3951890"/>
              <a:gd name="connsiteY42" fmla="*/ 5612524 h 5959366"/>
              <a:gd name="connsiteX43" fmla="*/ 2417381 w 3951890"/>
              <a:gd name="connsiteY43" fmla="*/ 5791199 h 5959366"/>
              <a:gd name="connsiteX44" fmla="*/ 2575035 w 3951890"/>
              <a:gd name="connsiteY44" fmla="*/ 5959366 h 5959366"/>
              <a:gd name="connsiteX45" fmla="*/ 2543504 w 3951890"/>
              <a:gd name="connsiteY45" fmla="*/ 5696608 h 5959366"/>
              <a:gd name="connsiteX46" fmla="*/ 2680138 w 3951890"/>
              <a:gd name="connsiteY46" fmla="*/ 5717628 h 5959366"/>
              <a:gd name="connsiteX47" fmla="*/ 2774731 w 3951890"/>
              <a:gd name="connsiteY47" fmla="*/ 5686097 h 5959366"/>
              <a:gd name="connsiteX48" fmla="*/ 2680138 w 3951890"/>
              <a:gd name="connsiteY48" fmla="*/ 5423338 h 5959366"/>
              <a:gd name="connsiteX49" fmla="*/ 2711669 w 3951890"/>
              <a:gd name="connsiteY49" fmla="*/ 5044965 h 5959366"/>
              <a:gd name="connsiteX50" fmla="*/ 2711669 w 3951890"/>
              <a:gd name="connsiteY50" fmla="*/ 4740165 h 5959366"/>
              <a:gd name="connsiteX51" fmla="*/ 2879835 w 3951890"/>
              <a:gd name="connsiteY51" fmla="*/ 3983421 h 5959366"/>
              <a:gd name="connsiteX52" fmla="*/ 3174123 w 3951890"/>
              <a:gd name="connsiteY52" fmla="*/ 4277711 h 5959366"/>
              <a:gd name="connsiteX53" fmla="*/ 2932386 w 3951890"/>
              <a:gd name="connsiteY53" fmla="*/ 5234151 h 5959366"/>
              <a:gd name="connsiteX54" fmla="*/ 2974428 w 3951890"/>
              <a:gd name="connsiteY54" fmla="*/ 5675587 h 5959366"/>
              <a:gd name="connsiteX55" fmla="*/ 3090041 w 3951890"/>
              <a:gd name="connsiteY55" fmla="*/ 5770179 h 5959366"/>
              <a:gd name="connsiteX56" fmla="*/ 3310758 w 3951890"/>
              <a:gd name="connsiteY56" fmla="*/ 5780691 h 5959366"/>
              <a:gd name="connsiteX57" fmla="*/ 3489434 w 3951890"/>
              <a:gd name="connsiteY57" fmla="*/ 5717627 h 5959366"/>
              <a:gd name="connsiteX58" fmla="*/ 3626070 w 3951890"/>
              <a:gd name="connsiteY58" fmla="*/ 5644055 h 5959366"/>
              <a:gd name="connsiteX59" fmla="*/ 3783725 w 3951890"/>
              <a:gd name="connsiteY59" fmla="*/ 5454869 h 5959366"/>
              <a:gd name="connsiteX60" fmla="*/ 3899339 w 3951890"/>
              <a:gd name="connsiteY60" fmla="*/ 5150069 h 5959366"/>
              <a:gd name="connsiteX61" fmla="*/ 3951890 w 3951890"/>
              <a:gd name="connsiteY61" fmla="*/ 4487918 h 5959366"/>
              <a:gd name="connsiteX62" fmla="*/ 3941380 w 3951890"/>
              <a:gd name="connsiteY62" fmla="*/ 4172607 h 5959366"/>
              <a:gd name="connsiteX63" fmla="*/ 3668111 w 3951890"/>
              <a:gd name="connsiteY63" fmla="*/ 3857297 h 5959366"/>
              <a:gd name="connsiteX64" fmla="*/ 3457904 w 3951890"/>
              <a:gd name="connsiteY64" fmla="*/ 3037490 h 5959366"/>
              <a:gd name="connsiteX65" fmla="*/ 3279228 w 3951890"/>
              <a:gd name="connsiteY65" fmla="*/ 2543504 h 5959366"/>
              <a:gd name="connsiteX66" fmla="*/ 3090042 w 3951890"/>
              <a:gd name="connsiteY66" fmla="*/ 2291255 h 5959366"/>
              <a:gd name="connsiteX67" fmla="*/ 2911366 w 3951890"/>
              <a:gd name="connsiteY67" fmla="*/ 1923393 h 5959366"/>
              <a:gd name="connsiteX68" fmla="*/ 2764221 w 3951890"/>
              <a:gd name="connsiteY68" fmla="*/ 1681655 h 5959366"/>
              <a:gd name="connsiteX69" fmla="*/ 2827283 w 3951890"/>
              <a:gd name="connsiteY69" fmla="*/ 1282262 h 5959366"/>
              <a:gd name="connsiteX70" fmla="*/ 2890345 w 3951890"/>
              <a:gd name="connsiteY70" fmla="*/ 1187669 h 5959366"/>
              <a:gd name="connsiteX71" fmla="*/ 2858814 w 3951890"/>
              <a:gd name="connsiteY71" fmla="*/ 1534511 h 5959366"/>
              <a:gd name="connsiteX72" fmla="*/ 3016469 w 3951890"/>
              <a:gd name="connsiteY72" fmla="*/ 1996966 h 5959366"/>
              <a:gd name="connsiteX73" fmla="*/ 3563007 w 3951890"/>
              <a:gd name="connsiteY73" fmla="*/ 2017986 h 5959366"/>
              <a:gd name="connsiteX74" fmla="*/ 3668111 w 3951890"/>
              <a:gd name="connsiteY74" fmla="*/ 1828800 h 5959366"/>
              <a:gd name="connsiteX75" fmla="*/ 3436883 w 3951890"/>
              <a:gd name="connsiteY75" fmla="*/ 1597573 h 5959366"/>
              <a:gd name="connsiteX76" fmla="*/ 3657600 w 3951890"/>
              <a:gd name="connsiteY76" fmla="*/ 1219200 h 5959366"/>
              <a:gd name="connsiteX77" fmla="*/ 3594538 w 3951890"/>
              <a:gd name="connsiteY77" fmla="*/ 630621 h 5959366"/>
              <a:gd name="connsiteX78" fmla="*/ 3520966 w 3951890"/>
              <a:gd name="connsiteY78" fmla="*/ 515007 h 5959366"/>
              <a:gd name="connsiteX79" fmla="*/ 3069021 w 3951890"/>
              <a:gd name="connsiteY79" fmla="*/ 283780 h 5959366"/>
              <a:gd name="connsiteX80" fmla="*/ 2816773 w 3951890"/>
              <a:gd name="connsiteY80" fmla="*/ 231228 h 5959366"/>
              <a:gd name="connsiteX81" fmla="*/ 2606566 w 3951890"/>
              <a:gd name="connsiteY81" fmla="*/ 42042 h 5959366"/>
              <a:gd name="connsiteX82" fmla="*/ 2469931 w 3951890"/>
              <a:gd name="connsiteY82" fmla="*/ 31532 h 5959366"/>
              <a:gd name="connsiteX83" fmla="*/ 2322786 w 3951890"/>
              <a:gd name="connsiteY83" fmla="*/ 294290 h 5959366"/>
              <a:gd name="connsiteX84" fmla="*/ 2123090 w 3951890"/>
              <a:gd name="connsiteY84" fmla="*/ 493986 h 5959366"/>
              <a:gd name="connsiteX85" fmla="*/ 1828801 w 3951890"/>
              <a:gd name="connsiteY85" fmla="*/ 588580 h 5959366"/>
              <a:gd name="connsiteX86" fmla="*/ 1597573 w 3951890"/>
              <a:gd name="connsiteY86" fmla="*/ 620110 h 5959366"/>
              <a:gd name="connsiteX87" fmla="*/ 1408387 w 3951890"/>
              <a:gd name="connsiteY87" fmla="*/ 388883 h 5959366"/>
              <a:gd name="connsiteX88" fmla="*/ 1271752 w 3951890"/>
              <a:gd name="connsiteY88" fmla="*/ 73572 h 5959366"/>
              <a:gd name="connsiteX89" fmla="*/ 1124607 w 3951890"/>
              <a:gd name="connsiteY89" fmla="*/ 0 h 5959366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288220 h 5797984"/>
              <a:gd name="connsiteX40" fmla="*/ 2217683 w 3951890"/>
              <a:gd name="connsiteY40" fmla="*/ 4708636 h 5797984"/>
              <a:gd name="connsiteX41" fmla="*/ 2280745 w 3951890"/>
              <a:gd name="connsiteY41" fmla="*/ 5265683 h 5797984"/>
              <a:gd name="connsiteX42" fmla="*/ 2354317 w 3951890"/>
              <a:gd name="connsiteY42" fmla="*/ 5612524 h 5797984"/>
              <a:gd name="connsiteX43" fmla="*/ 2417381 w 3951890"/>
              <a:gd name="connsiteY43" fmla="*/ 5791199 h 5797984"/>
              <a:gd name="connsiteX44" fmla="*/ 2396359 w 3951890"/>
              <a:gd name="connsiteY44" fmla="*/ 5675587 h 5797984"/>
              <a:gd name="connsiteX45" fmla="*/ 2543504 w 3951890"/>
              <a:gd name="connsiteY45" fmla="*/ 5696608 h 5797984"/>
              <a:gd name="connsiteX46" fmla="*/ 2680138 w 3951890"/>
              <a:gd name="connsiteY46" fmla="*/ 5717628 h 5797984"/>
              <a:gd name="connsiteX47" fmla="*/ 2774731 w 3951890"/>
              <a:gd name="connsiteY47" fmla="*/ 5686097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288220 h 5797984"/>
              <a:gd name="connsiteX40" fmla="*/ 2217683 w 3951890"/>
              <a:gd name="connsiteY40" fmla="*/ 4708636 h 5797984"/>
              <a:gd name="connsiteX41" fmla="*/ 2280745 w 3951890"/>
              <a:gd name="connsiteY41" fmla="*/ 5265683 h 5797984"/>
              <a:gd name="connsiteX42" fmla="*/ 2354317 w 3951890"/>
              <a:gd name="connsiteY42" fmla="*/ 5612524 h 5797984"/>
              <a:gd name="connsiteX43" fmla="*/ 2417381 w 3951890"/>
              <a:gd name="connsiteY43" fmla="*/ 5791199 h 5797984"/>
              <a:gd name="connsiteX44" fmla="*/ 2396359 w 3951890"/>
              <a:gd name="connsiteY44" fmla="*/ 5675587 h 5797984"/>
              <a:gd name="connsiteX45" fmla="*/ 2554014 w 3951890"/>
              <a:gd name="connsiteY45" fmla="*/ 5559974 h 5797984"/>
              <a:gd name="connsiteX46" fmla="*/ 2680138 w 3951890"/>
              <a:gd name="connsiteY46" fmla="*/ 5717628 h 5797984"/>
              <a:gd name="connsiteX47" fmla="*/ 2774731 w 3951890"/>
              <a:gd name="connsiteY47" fmla="*/ 5686097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288220 h 5797984"/>
              <a:gd name="connsiteX40" fmla="*/ 2217683 w 3951890"/>
              <a:gd name="connsiteY40" fmla="*/ 4708636 h 5797984"/>
              <a:gd name="connsiteX41" fmla="*/ 2280745 w 3951890"/>
              <a:gd name="connsiteY41" fmla="*/ 5265683 h 5797984"/>
              <a:gd name="connsiteX42" fmla="*/ 2354317 w 3951890"/>
              <a:gd name="connsiteY42" fmla="*/ 5612524 h 5797984"/>
              <a:gd name="connsiteX43" fmla="*/ 2417381 w 3951890"/>
              <a:gd name="connsiteY43" fmla="*/ 5791199 h 5797984"/>
              <a:gd name="connsiteX44" fmla="*/ 2396359 w 3951890"/>
              <a:gd name="connsiteY44" fmla="*/ 5675587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774731 w 3951890"/>
              <a:gd name="connsiteY47" fmla="*/ 5686097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288220 h 5797984"/>
              <a:gd name="connsiteX40" fmla="*/ 2217683 w 3951890"/>
              <a:gd name="connsiteY40" fmla="*/ 4708636 h 5797984"/>
              <a:gd name="connsiteX41" fmla="*/ 2280745 w 3951890"/>
              <a:gd name="connsiteY41" fmla="*/ 5265683 h 5797984"/>
              <a:gd name="connsiteX42" fmla="*/ 2354317 w 3951890"/>
              <a:gd name="connsiteY42" fmla="*/ 5612524 h 5797984"/>
              <a:gd name="connsiteX43" fmla="*/ 2417381 w 3951890"/>
              <a:gd name="connsiteY43" fmla="*/ 5791199 h 5797984"/>
              <a:gd name="connsiteX44" fmla="*/ 2396359 w 3951890"/>
              <a:gd name="connsiteY44" fmla="*/ 5675587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690648 w 3951890"/>
              <a:gd name="connsiteY47" fmla="*/ 5423339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288220 h 5797984"/>
              <a:gd name="connsiteX40" fmla="*/ 2217683 w 3951890"/>
              <a:gd name="connsiteY40" fmla="*/ 4708636 h 5797984"/>
              <a:gd name="connsiteX41" fmla="*/ 2280745 w 3951890"/>
              <a:gd name="connsiteY41" fmla="*/ 5265683 h 5797984"/>
              <a:gd name="connsiteX42" fmla="*/ 2354317 w 3951890"/>
              <a:gd name="connsiteY42" fmla="*/ 5612524 h 5797984"/>
              <a:gd name="connsiteX43" fmla="*/ 2417381 w 3951890"/>
              <a:gd name="connsiteY43" fmla="*/ 5791199 h 5797984"/>
              <a:gd name="connsiteX44" fmla="*/ 2448911 w 3951890"/>
              <a:gd name="connsiteY44" fmla="*/ 5528443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690648 w 3951890"/>
              <a:gd name="connsiteY47" fmla="*/ 5423339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288220 h 5797984"/>
              <a:gd name="connsiteX40" fmla="*/ 2217683 w 3951890"/>
              <a:gd name="connsiteY40" fmla="*/ 4708636 h 5797984"/>
              <a:gd name="connsiteX41" fmla="*/ 2280745 w 3951890"/>
              <a:gd name="connsiteY41" fmla="*/ 5265683 h 5797984"/>
              <a:gd name="connsiteX42" fmla="*/ 2343807 w 3951890"/>
              <a:gd name="connsiteY42" fmla="*/ 5360276 h 5797984"/>
              <a:gd name="connsiteX43" fmla="*/ 2417381 w 3951890"/>
              <a:gd name="connsiteY43" fmla="*/ 5791199 h 5797984"/>
              <a:gd name="connsiteX44" fmla="*/ 2448911 w 3951890"/>
              <a:gd name="connsiteY44" fmla="*/ 5528443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690648 w 3951890"/>
              <a:gd name="connsiteY47" fmla="*/ 5423339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288220 h 5797984"/>
              <a:gd name="connsiteX40" fmla="*/ 2217683 w 3951890"/>
              <a:gd name="connsiteY40" fmla="*/ 4708636 h 5797984"/>
              <a:gd name="connsiteX41" fmla="*/ 2228193 w 3951890"/>
              <a:gd name="connsiteY41" fmla="*/ 4950373 h 5797984"/>
              <a:gd name="connsiteX42" fmla="*/ 2343807 w 3951890"/>
              <a:gd name="connsiteY42" fmla="*/ 5360276 h 5797984"/>
              <a:gd name="connsiteX43" fmla="*/ 2417381 w 3951890"/>
              <a:gd name="connsiteY43" fmla="*/ 5791199 h 5797984"/>
              <a:gd name="connsiteX44" fmla="*/ 2448911 w 3951890"/>
              <a:gd name="connsiteY44" fmla="*/ 5528443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690648 w 3951890"/>
              <a:gd name="connsiteY47" fmla="*/ 5423339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288220 h 5797984"/>
              <a:gd name="connsiteX40" fmla="*/ 2186152 w 3951890"/>
              <a:gd name="connsiteY40" fmla="*/ 4529960 h 5797984"/>
              <a:gd name="connsiteX41" fmla="*/ 2228193 w 3951890"/>
              <a:gd name="connsiteY41" fmla="*/ 4950373 h 5797984"/>
              <a:gd name="connsiteX42" fmla="*/ 2343807 w 3951890"/>
              <a:gd name="connsiteY42" fmla="*/ 5360276 h 5797984"/>
              <a:gd name="connsiteX43" fmla="*/ 2417381 w 3951890"/>
              <a:gd name="connsiteY43" fmla="*/ 5791199 h 5797984"/>
              <a:gd name="connsiteX44" fmla="*/ 2448911 w 3951890"/>
              <a:gd name="connsiteY44" fmla="*/ 5528443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690648 w 3951890"/>
              <a:gd name="connsiteY47" fmla="*/ 5423339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078013 h 5797984"/>
              <a:gd name="connsiteX40" fmla="*/ 2186152 w 3951890"/>
              <a:gd name="connsiteY40" fmla="*/ 4529960 h 5797984"/>
              <a:gd name="connsiteX41" fmla="*/ 2228193 w 3951890"/>
              <a:gd name="connsiteY41" fmla="*/ 4950373 h 5797984"/>
              <a:gd name="connsiteX42" fmla="*/ 2343807 w 3951890"/>
              <a:gd name="connsiteY42" fmla="*/ 5360276 h 5797984"/>
              <a:gd name="connsiteX43" fmla="*/ 2417381 w 3951890"/>
              <a:gd name="connsiteY43" fmla="*/ 5791199 h 5797984"/>
              <a:gd name="connsiteX44" fmla="*/ 2448911 w 3951890"/>
              <a:gd name="connsiteY44" fmla="*/ 5528443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690648 w 3951890"/>
              <a:gd name="connsiteY47" fmla="*/ 5423339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078013 h 5797984"/>
              <a:gd name="connsiteX40" fmla="*/ 2186152 w 3951890"/>
              <a:gd name="connsiteY40" fmla="*/ 4529960 h 5797984"/>
              <a:gd name="connsiteX41" fmla="*/ 2228193 w 3951890"/>
              <a:gd name="connsiteY41" fmla="*/ 4950373 h 5797984"/>
              <a:gd name="connsiteX42" fmla="*/ 2280745 w 3951890"/>
              <a:gd name="connsiteY42" fmla="*/ 5108028 h 5797984"/>
              <a:gd name="connsiteX43" fmla="*/ 2417381 w 3951890"/>
              <a:gd name="connsiteY43" fmla="*/ 5791199 h 5797984"/>
              <a:gd name="connsiteX44" fmla="*/ 2448911 w 3951890"/>
              <a:gd name="connsiteY44" fmla="*/ 5528443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690648 w 3951890"/>
              <a:gd name="connsiteY47" fmla="*/ 5423339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078013 h 5797984"/>
              <a:gd name="connsiteX40" fmla="*/ 2186152 w 3951890"/>
              <a:gd name="connsiteY40" fmla="*/ 4529960 h 5797984"/>
              <a:gd name="connsiteX41" fmla="*/ 2228193 w 3951890"/>
              <a:gd name="connsiteY41" fmla="*/ 4950373 h 5797984"/>
              <a:gd name="connsiteX42" fmla="*/ 2280745 w 3951890"/>
              <a:gd name="connsiteY42" fmla="*/ 5108028 h 5797984"/>
              <a:gd name="connsiteX43" fmla="*/ 2333298 w 3951890"/>
              <a:gd name="connsiteY43" fmla="*/ 5360274 h 5797984"/>
              <a:gd name="connsiteX44" fmla="*/ 2448911 w 3951890"/>
              <a:gd name="connsiteY44" fmla="*/ 5528443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690648 w 3951890"/>
              <a:gd name="connsiteY47" fmla="*/ 5423339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30925 w 3951890"/>
              <a:gd name="connsiteY26" fmla="*/ 5223643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078013 h 5797984"/>
              <a:gd name="connsiteX40" fmla="*/ 2186152 w 3951890"/>
              <a:gd name="connsiteY40" fmla="*/ 4529960 h 5797984"/>
              <a:gd name="connsiteX41" fmla="*/ 2228193 w 3951890"/>
              <a:gd name="connsiteY41" fmla="*/ 4950373 h 5797984"/>
              <a:gd name="connsiteX42" fmla="*/ 2280745 w 3951890"/>
              <a:gd name="connsiteY42" fmla="*/ 5108028 h 5797984"/>
              <a:gd name="connsiteX43" fmla="*/ 2333298 w 3951890"/>
              <a:gd name="connsiteY43" fmla="*/ 5360274 h 5797984"/>
              <a:gd name="connsiteX44" fmla="*/ 2448911 w 3951890"/>
              <a:gd name="connsiteY44" fmla="*/ 5528443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690648 w 3951890"/>
              <a:gd name="connsiteY47" fmla="*/ 5423339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220717 w 3951890"/>
              <a:gd name="connsiteY25" fmla="*/ 5255172 h 5797984"/>
              <a:gd name="connsiteX26" fmla="*/ 430925 w 3951890"/>
              <a:gd name="connsiteY26" fmla="*/ 5223643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078013 h 5797984"/>
              <a:gd name="connsiteX40" fmla="*/ 2186152 w 3951890"/>
              <a:gd name="connsiteY40" fmla="*/ 4529960 h 5797984"/>
              <a:gd name="connsiteX41" fmla="*/ 2228193 w 3951890"/>
              <a:gd name="connsiteY41" fmla="*/ 4950373 h 5797984"/>
              <a:gd name="connsiteX42" fmla="*/ 2280745 w 3951890"/>
              <a:gd name="connsiteY42" fmla="*/ 5108028 h 5797984"/>
              <a:gd name="connsiteX43" fmla="*/ 2333298 w 3951890"/>
              <a:gd name="connsiteY43" fmla="*/ 5360274 h 5797984"/>
              <a:gd name="connsiteX44" fmla="*/ 2448911 w 3951890"/>
              <a:gd name="connsiteY44" fmla="*/ 5528443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690648 w 3951890"/>
              <a:gd name="connsiteY47" fmla="*/ 5423339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03586 w 3930869"/>
              <a:gd name="connsiteY0" fmla="*/ 0 h 5797984"/>
              <a:gd name="connsiteX1" fmla="*/ 914400 w 3930869"/>
              <a:gd name="connsiteY1" fmla="*/ 388883 h 5797984"/>
              <a:gd name="connsiteX2" fmla="*/ 378372 w 3930869"/>
              <a:gd name="connsiteY2" fmla="*/ 536028 h 5797984"/>
              <a:gd name="connsiteX3" fmla="*/ 63062 w 3930869"/>
              <a:gd name="connsiteY3" fmla="*/ 819807 h 5797984"/>
              <a:gd name="connsiteX4" fmla="*/ 63062 w 3930869"/>
              <a:gd name="connsiteY4" fmla="*/ 1093076 h 5797984"/>
              <a:gd name="connsiteX5" fmla="*/ 273269 w 3930869"/>
              <a:gd name="connsiteY5" fmla="*/ 1492469 h 5797984"/>
              <a:gd name="connsiteX6" fmla="*/ 378373 w 3930869"/>
              <a:gd name="connsiteY6" fmla="*/ 1660634 h 5797984"/>
              <a:gd name="connsiteX7" fmla="*/ 409903 w 3930869"/>
              <a:gd name="connsiteY7" fmla="*/ 1870841 h 5797984"/>
              <a:gd name="connsiteX8" fmla="*/ 609600 w 3930869"/>
              <a:gd name="connsiteY8" fmla="*/ 1923394 h 5797984"/>
              <a:gd name="connsiteX9" fmla="*/ 798786 w 3930869"/>
              <a:gd name="connsiteY9" fmla="*/ 1671145 h 5797984"/>
              <a:gd name="connsiteX10" fmla="*/ 735724 w 3930869"/>
              <a:gd name="connsiteY10" fmla="*/ 1250731 h 5797984"/>
              <a:gd name="connsiteX11" fmla="*/ 651641 w 3930869"/>
              <a:gd name="connsiteY11" fmla="*/ 1051035 h 5797984"/>
              <a:gd name="connsiteX12" fmla="*/ 830317 w 3930869"/>
              <a:gd name="connsiteY12" fmla="*/ 1008993 h 5797984"/>
              <a:gd name="connsiteX13" fmla="*/ 998483 w 3930869"/>
              <a:gd name="connsiteY13" fmla="*/ 1481959 h 5797984"/>
              <a:gd name="connsiteX14" fmla="*/ 1030014 w 3930869"/>
              <a:gd name="connsiteY14" fmla="*/ 1891862 h 5797984"/>
              <a:gd name="connsiteX15" fmla="*/ 977462 w 3930869"/>
              <a:gd name="connsiteY15" fmla="*/ 2364828 h 5797984"/>
              <a:gd name="connsiteX16" fmla="*/ 399393 w 3930869"/>
              <a:gd name="connsiteY16" fmla="*/ 3499945 h 5797984"/>
              <a:gd name="connsiteX17" fmla="*/ 325821 w 3930869"/>
              <a:gd name="connsiteY17" fmla="*/ 3626070 h 5797984"/>
              <a:gd name="connsiteX18" fmla="*/ 336331 w 3930869"/>
              <a:gd name="connsiteY18" fmla="*/ 3710152 h 5797984"/>
              <a:gd name="connsiteX19" fmla="*/ 304800 w 3930869"/>
              <a:gd name="connsiteY19" fmla="*/ 3815255 h 5797984"/>
              <a:gd name="connsiteX20" fmla="*/ 241738 w 3930869"/>
              <a:gd name="connsiteY20" fmla="*/ 4025462 h 5797984"/>
              <a:gd name="connsiteX21" fmla="*/ 136635 w 3930869"/>
              <a:gd name="connsiteY21" fmla="*/ 4550979 h 5797984"/>
              <a:gd name="connsiteX22" fmla="*/ 0 w 3930869"/>
              <a:gd name="connsiteY22" fmla="*/ 4834759 h 5797984"/>
              <a:gd name="connsiteX23" fmla="*/ 0 w 3930869"/>
              <a:gd name="connsiteY23" fmla="*/ 5255172 h 5797984"/>
              <a:gd name="connsiteX24" fmla="*/ 94594 w 3930869"/>
              <a:gd name="connsiteY24" fmla="*/ 5297213 h 5797984"/>
              <a:gd name="connsiteX25" fmla="*/ 199696 w 3930869"/>
              <a:gd name="connsiteY25" fmla="*/ 5255172 h 5797984"/>
              <a:gd name="connsiteX26" fmla="*/ 409904 w 3930869"/>
              <a:gd name="connsiteY26" fmla="*/ 5223643 h 5797984"/>
              <a:gd name="connsiteX27" fmla="*/ 515007 w 3930869"/>
              <a:gd name="connsiteY27" fmla="*/ 5318234 h 5797984"/>
              <a:gd name="connsiteX28" fmla="*/ 609599 w 3930869"/>
              <a:gd name="connsiteY28" fmla="*/ 5297214 h 5797984"/>
              <a:gd name="connsiteX29" fmla="*/ 693681 w 3930869"/>
              <a:gd name="connsiteY29" fmla="*/ 4929352 h 5797984"/>
              <a:gd name="connsiteX30" fmla="*/ 735724 w 3930869"/>
              <a:gd name="connsiteY30" fmla="*/ 4572000 h 5797984"/>
              <a:gd name="connsiteX31" fmla="*/ 882868 w 3930869"/>
              <a:gd name="connsiteY31" fmla="*/ 4014952 h 5797984"/>
              <a:gd name="connsiteX32" fmla="*/ 945931 w 3930869"/>
              <a:gd name="connsiteY32" fmla="*/ 4824249 h 5797984"/>
              <a:gd name="connsiteX33" fmla="*/ 966952 w 3930869"/>
              <a:gd name="connsiteY33" fmla="*/ 4981903 h 5797984"/>
              <a:gd name="connsiteX34" fmla="*/ 1082566 w 3930869"/>
              <a:gd name="connsiteY34" fmla="*/ 5108026 h 5797984"/>
              <a:gd name="connsiteX35" fmla="*/ 1219199 w 3930869"/>
              <a:gd name="connsiteY35" fmla="*/ 5108028 h 5797984"/>
              <a:gd name="connsiteX36" fmla="*/ 1345324 w 3930869"/>
              <a:gd name="connsiteY36" fmla="*/ 5087007 h 5797984"/>
              <a:gd name="connsiteX37" fmla="*/ 1566041 w 3930869"/>
              <a:gd name="connsiteY37" fmla="*/ 4614041 h 5797984"/>
              <a:gd name="connsiteX38" fmla="*/ 1671145 w 3930869"/>
              <a:gd name="connsiteY38" fmla="*/ 4172608 h 5797984"/>
              <a:gd name="connsiteX39" fmla="*/ 2049518 w 3930869"/>
              <a:gd name="connsiteY39" fmla="*/ 4078013 h 5797984"/>
              <a:gd name="connsiteX40" fmla="*/ 2165131 w 3930869"/>
              <a:gd name="connsiteY40" fmla="*/ 4529960 h 5797984"/>
              <a:gd name="connsiteX41" fmla="*/ 2207172 w 3930869"/>
              <a:gd name="connsiteY41" fmla="*/ 4950373 h 5797984"/>
              <a:gd name="connsiteX42" fmla="*/ 2259724 w 3930869"/>
              <a:gd name="connsiteY42" fmla="*/ 5108028 h 5797984"/>
              <a:gd name="connsiteX43" fmla="*/ 2312277 w 3930869"/>
              <a:gd name="connsiteY43" fmla="*/ 5360274 h 5797984"/>
              <a:gd name="connsiteX44" fmla="*/ 2427890 w 3930869"/>
              <a:gd name="connsiteY44" fmla="*/ 5528443 h 5797984"/>
              <a:gd name="connsiteX45" fmla="*/ 2532993 w 3930869"/>
              <a:gd name="connsiteY45" fmla="*/ 5559974 h 5797984"/>
              <a:gd name="connsiteX46" fmla="*/ 2680138 w 3930869"/>
              <a:gd name="connsiteY46" fmla="*/ 5528441 h 5797984"/>
              <a:gd name="connsiteX47" fmla="*/ 2669627 w 3930869"/>
              <a:gd name="connsiteY47" fmla="*/ 5423339 h 5797984"/>
              <a:gd name="connsiteX48" fmla="*/ 2659117 w 3930869"/>
              <a:gd name="connsiteY48" fmla="*/ 5423338 h 5797984"/>
              <a:gd name="connsiteX49" fmla="*/ 2690648 w 3930869"/>
              <a:gd name="connsiteY49" fmla="*/ 5044965 h 5797984"/>
              <a:gd name="connsiteX50" fmla="*/ 2690648 w 3930869"/>
              <a:gd name="connsiteY50" fmla="*/ 4740165 h 5797984"/>
              <a:gd name="connsiteX51" fmla="*/ 2858814 w 3930869"/>
              <a:gd name="connsiteY51" fmla="*/ 3983421 h 5797984"/>
              <a:gd name="connsiteX52" fmla="*/ 3153102 w 3930869"/>
              <a:gd name="connsiteY52" fmla="*/ 4277711 h 5797984"/>
              <a:gd name="connsiteX53" fmla="*/ 2911365 w 3930869"/>
              <a:gd name="connsiteY53" fmla="*/ 5234151 h 5797984"/>
              <a:gd name="connsiteX54" fmla="*/ 2953407 w 3930869"/>
              <a:gd name="connsiteY54" fmla="*/ 5675587 h 5797984"/>
              <a:gd name="connsiteX55" fmla="*/ 3069020 w 3930869"/>
              <a:gd name="connsiteY55" fmla="*/ 5770179 h 5797984"/>
              <a:gd name="connsiteX56" fmla="*/ 3289737 w 3930869"/>
              <a:gd name="connsiteY56" fmla="*/ 5780691 h 5797984"/>
              <a:gd name="connsiteX57" fmla="*/ 3468413 w 3930869"/>
              <a:gd name="connsiteY57" fmla="*/ 5717627 h 5797984"/>
              <a:gd name="connsiteX58" fmla="*/ 3605049 w 3930869"/>
              <a:gd name="connsiteY58" fmla="*/ 5644055 h 5797984"/>
              <a:gd name="connsiteX59" fmla="*/ 3762704 w 3930869"/>
              <a:gd name="connsiteY59" fmla="*/ 5454869 h 5797984"/>
              <a:gd name="connsiteX60" fmla="*/ 3878318 w 3930869"/>
              <a:gd name="connsiteY60" fmla="*/ 5150069 h 5797984"/>
              <a:gd name="connsiteX61" fmla="*/ 3930869 w 3930869"/>
              <a:gd name="connsiteY61" fmla="*/ 4487918 h 5797984"/>
              <a:gd name="connsiteX62" fmla="*/ 3920359 w 3930869"/>
              <a:gd name="connsiteY62" fmla="*/ 4172607 h 5797984"/>
              <a:gd name="connsiteX63" fmla="*/ 3647090 w 3930869"/>
              <a:gd name="connsiteY63" fmla="*/ 3857297 h 5797984"/>
              <a:gd name="connsiteX64" fmla="*/ 3436883 w 3930869"/>
              <a:gd name="connsiteY64" fmla="*/ 3037490 h 5797984"/>
              <a:gd name="connsiteX65" fmla="*/ 3258207 w 3930869"/>
              <a:gd name="connsiteY65" fmla="*/ 2543504 h 5797984"/>
              <a:gd name="connsiteX66" fmla="*/ 3069021 w 3930869"/>
              <a:gd name="connsiteY66" fmla="*/ 2291255 h 5797984"/>
              <a:gd name="connsiteX67" fmla="*/ 2890345 w 3930869"/>
              <a:gd name="connsiteY67" fmla="*/ 1923393 h 5797984"/>
              <a:gd name="connsiteX68" fmla="*/ 2743200 w 3930869"/>
              <a:gd name="connsiteY68" fmla="*/ 1681655 h 5797984"/>
              <a:gd name="connsiteX69" fmla="*/ 2806262 w 3930869"/>
              <a:gd name="connsiteY69" fmla="*/ 1282262 h 5797984"/>
              <a:gd name="connsiteX70" fmla="*/ 2869324 w 3930869"/>
              <a:gd name="connsiteY70" fmla="*/ 1187669 h 5797984"/>
              <a:gd name="connsiteX71" fmla="*/ 2837793 w 3930869"/>
              <a:gd name="connsiteY71" fmla="*/ 1534511 h 5797984"/>
              <a:gd name="connsiteX72" fmla="*/ 2995448 w 3930869"/>
              <a:gd name="connsiteY72" fmla="*/ 1996966 h 5797984"/>
              <a:gd name="connsiteX73" fmla="*/ 3541986 w 3930869"/>
              <a:gd name="connsiteY73" fmla="*/ 2017986 h 5797984"/>
              <a:gd name="connsiteX74" fmla="*/ 3647090 w 3930869"/>
              <a:gd name="connsiteY74" fmla="*/ 1828800 h 5797984"/>
              <a:gd name="connsiteX75" fmla="*/ 3415862 w 3930869"/>
              <a:gd name="connsiteY75" fmla="*/ 1597573 h 5797984"/>
              <a:gd name="connsiteX76" fmla="*/ 3636579 w 3930869"/>
              <a:gd name="connsiteY76" fmla="*/ 1219200 h 5797984"/>
              <a:gd name="connsiteX77" fmla="*/ 3573517 w 3930869"/>
              <a:gd name="connsiteY77" fmla="*/ 630621 h 5797984"/>
              <a:gd name="connsiteX78" fmla="*/ 3499945 w 3930869"/>
              <a:gd name="connsiteY78" fmla="*/ 515007 h 5797984"/>
              <a:gd name="connsiteX79" fmla="*/ 3048000 w 3930869"/>
              <a:gd name="connsiteY79" fmla="*/ 283780 h 5797984"/>
              <a:gd name="connsiteX80" fmla="*/ 2795752 w 3930869"/>
              <a:gd name="connsiteY80" fmla="*/ 231228 h 5797984"/>
              <a:gd name="connsiteX81" fmla="*/ 2585545 w 3930869"/>
              <a:gd name="connsiteY81" fmla="*/ 42042 h 5797984"/>
              <a:gd name="connsiteX82" fmla="*/ 2448910 w 3930869"/>
              <a:gd name="connsiteY82" fmla="*/ 31532 h 5797984"/>
              <a:gd name="connsiteX83" fmla="*/ 2301765 w 3930869"/>
              <a:gd name="connsiteY83" fmla="*/ 294290 h 5797984"/>
              <a:gd name="connsiteX84" fmla="*/ 2102069 w 3930869"/>
              <a:gd name="connsiteY84" fmla="*/ 493986 h 5797984"/>
              <a:gd name="connsiteX85" fmla="*/ 1807780 w 3930869"/>
              <a:gd name="connsiteY85" fmla="*/ 588580 h 5797984"/>
              <a:gd name="connsiteX86" fmla="*/ 1576552 w 3930869"/>
              <a:gd name="connsiteY86" fmla="*/ 620110 h 5797984"/>
              <a:gd name="connsiteX87" fmla="*/ 1387366 w 3930869"/>
              <a:gd name="connsiteY87" fmla="*/ 388883 h 5797984"/>
              <a:gd name="connsiteX88" fmla="*/ 1250731 w 3930869"/>
              <a:gd name="connsiteY88" fmla="*/ 73572 h 5797984"/>
              <a:gd name="connsiteX89" fmla="*/ 1103586 w 3930869"/>
              <a:gd name="connsiteY89" fmla="*/ 0 h 5797984"/>
              <a:gd name="connsiteX0" fmla="*/ 1103586 w 3930869"/>
              <a:gd name="connsiteY0" fmla="*/ 0 h 5797984"/>
              <a:gd name="connsiteX1" fmla="*/ 914400 w 3930869"/>
              <a:gd name="connsiteY1" fmla="*/ 388883 h 5797984"/>
              <a:gd name="connsiteX2" fmla="*/ 378372 w 3930869"/>
              <a:gd name="connsiteY2" fmla="*/ 536028 h 5797984"/>
              <a:gd name="connsiteX3" fmla="*/ 63062 w 3930869"/>
              <a:gd name="connsiteY3" fmla="*/ 819807 h 5797984"/>
              <a:gd name="connsiteX4" fmla="*/ 63062 w 3930869"/>
              <a:gd name="connsiteY4" fmla="*/ 1093076 h 5797984"/>
              <a:gd name="connsiteX5" fmla="*/ 273269 w 3930869"/>
              <a:gd name="connsiteY5" fmla="*/ 1492469 h 5797984"/>
              <a:gd name="connsiteX6" fmla="*/ 378373 w 3930869"/>
              <a:gd name="connsiteY6" fmla="*/ 1660634 h 5797984"/>
              <a:gd name="connsiteX7" fmla="*/ 409903 w 3930869"/>
              <a:gd name="connsiteY7" fmla="*/ 1870841 h 5797984"/>
              <a:gd name="connsiteX8" fmla="*/ 609600 w 3930869"/>
              <a:gd name="connsiteY8" fmla="*/ 1923394 h 5797984"/>
              <a:gd name="connsiteX9" fmla="*/ 798786 w 3930869"/>
              <a:gd name="connsiteY9" fmla="*/ 1671145 h 5797984"/>
              <a:gd name="connsiteX10" fmla="*/ 735724 w 3930869"/>
              <a:gd name="connsiteY10" fmla="*/ 1250731 h 5797984"/>
              <a:gd name="connsiteX11" fmla="*/ 651641 w 3930869"/>
              <a:gd name="connsiteY11" fmla="*/ 1051035 h 5797984"/>
              <a:gd name="connsiteX12" fmla="*/ 830317 w 3930869"/>
              <a:gd name="connsiteY12" fmla="*/ 1008993 h 5797984"/>
              <a:gd name="connsiteX13" fmla="*/ 998483 w 3930869"/>
              <a:gd name="connsiteY13" fmla="*/ 1481959 h 5797984"/>
              <a:gd name="connsiteX14" fmla="*/ 1030014 w 3930869"/>
              <a:gd name="connsiteY14" fmla="*/ 1891862 h 5797984"/>
              <a:gd name="connsiteX15" fmla="*/ 977462 w 3930869"/>
              <a:gd name="connsiteY15" fmla="*/ 2364828 h 5797984"/>
              <a:gd name="connsiteX16" fmla="*/ 399393 w 3930869"/>
              <a:gd name="connsiteY16" fmla="*/ 3499945 h 5797984"/>
              <a:gd name="connsiteX17" fmla="*/ 325821 w 3930869"/>
              <a:gd name="connsiteY17" fmla="*/ 3626070 h 5797984"/>
              <a:gd name="connsiteX18" fmla="*/ 336331 w 3930869"/>
              <a:gd name="connsiteY18" fmla="*/ 3710152 h 5797984"/>
              <a:gd name="connsiteX19" fmla="*/ 304800 w 3930869"/>
              <a:gd name="connsiteY19" fmla="*/ 3815255 h 5797984"/>
              <a:gd name="connsiteX20" fmla="*/ 241738 w 3930869"/>
              <a:gd name="connsiteY20" fmla="*/ 4025462 h 5797984"/>
              <a:gd name="connsiteX21" fmla="*/ 105104 w 3930869"/>
              <a:gd name="connsiteY21" fmla="*/ 4498427 h 5797984"/>
              <a:gd name="connsiteX22" fmla="*/ 0 w 3930869"/>
              <a:gd name="connsiteY22" fmla="*/ 4834759 h 5797984"/>
              <a:gd name="connsiteX23" fmla="*/ 0 w 3930869"/>
              <a:gd name="connsiteY23" fmla="*/ 5255172 h 5797984"/>
              <a:gd name="connsiteX24" fmla="*/ 94594 w 3930869"/>
              <a:gd name="connsiteY24" fmla="*/ 5297213 h 5797984"/>
              <a:gd name="connsiteX25" fmla="*/ 199696 w 3930869"/>
              <a:gd name="connsiteY25" fmla="*/ 5255172 h 5797984"/>
              <a:gd name="connsiteX26" fmla="*/ 409904 w 3930869"/>
              <a:gd name="connsiteY26" fmla="*/ 5223643 h 5797984"/>
              <a:gd name="connsiteX27" fmla="*/ 515007 w 3930869"/>
              <a:gd name="connsiteY27" fmla="*/ 5318234 h 5797984"/>
              <a:gd name="connsiteX28" fmla="*/ 609599 w 3930869"/>
              <a:gd name="connsiteY28" fmla="*/ 5297214 h 5797984"/>
              <a:gd name="connsiteX29" fmla="*/ 693681 w 3930869"/>
              <a:gd name="connsiteY29" fmla="*/ 4929352 h 5797984"/>
              <a:gd name="connsiteX30" fmla="*/ 735724 w 3930869"/>
              <a:gd name="connsiteY30" fmla="*/ 4572000 h 5797984"/>
              <a:gd name="connsiteX31" fmla="*/ 882868 w 3930869"/>
              <a:gd name="connsiteY31" fmla="*/ 4014952 h 5797984"/>
              <a:gd name="connsiteX32" fmla="*/ 945931 w 3930869"/>
              <a:gd name="connsiteY32" fmla="*/ 4824249 h 5797984"/>
              <a:gd name="connsiteX33" fmla="*/ 966952 w 3930869"/>
              <a:gd name="connsiteY33" fmla="*/ 4981903 h 5797984"/>
              <a:gd name="connsiteX34" fmla="*/ 1082566 w 3930869"/>
              <a:gd name="connsiteY34" fmla="*/ 5108026 h 5797984"/>
              <a:gd name="connsiteX35" fmla="*/ 1219199 w 3930869"/>
              <a:gd name="connsiteY35" fmla="*/ 5108028 h 5797984"/>
              <a:gd name="connsiteX36" fmla="*/ 1345324 w 3930869"/>
              <a:gd name="connsiteY36" fmla="*/ 5087007 h 5797984"/>
              <a:gd name="connsiteX37" fmla="*/ 1566041 w 3930869"/>
              <a:gd name="connsiteY37" fmla="*/ 4614041 h 5797984"/>
              <a:gd name="connsiteX38" fmla="*/ 1671145 w 3930869"/>
              <a:gd name="connsiteY38" fmla="*/ 4172608 h 5797984"/>
              <a:gd name="connsiteX39" fmla="*/ 2049518 w 3930869"/>
              <a:gd name="connsiteY39" fmla="*/ 4078013 h 5797984"/>
              <a:gd name="connsiteX40" fmla="*/ 2165131 w 3930869"/>
              <a:gd name="connsiteY40" fmla="*/ 4529960 h 5797984"/>
              <a:gd name="connsiteX41" fmla="*/ 2207172 w 3930869"/>
              <a:gd name="connsiteY41" fmla="*/ 4950373 h 5797984"/>
              <a:gd name="connsiteX42" fmla="*/ 2259724 w 3930869"/>
              <a:gd name="connsiteY42" fmla="*/ 5108028 h 5797984"/>
              <a:gd name="connsiteX43" fmla="*/ 2312277 w 3930869"/>
              <a:gd name="connsiteY43" fmla="*/ 5360274 h 5797984"/>
              <a:gd name="connsiteX44" fmla="*/ 2427890 w 3930869"/>
              <a:gd name="connsiteY44" fmla="*/ 5528443 h 5797984"/>
              <a:gd name="connsiteX45" fmla="*/ 2532993 w 3930869"/>
              <a:gd name="connsiteY45" fmla="*/ 5559974 h 5797984"/>
              <a:gd name="connsiteX46" fmla="*/ 2680138 w 3930869"/>
              <a:gd name="connsiteY46" fmla="*/ 5528441 h 5797984"/>
              <a:gd name="connsiteX47" fmla="*/ 2669627 w 3930869"/>
              <a:gd name="connsiteY47" fmla="*/ 5423339 h 5797984"/>
              <a:gd name="connsiteX48" fmla="*/ 2659117 w 3930869"/>
              <a:gd name="connsiteY48" fmla="*/ 5423338 h 5797984"/>
              <a:gd name="connsiteX49" fmla="*/ 2690648 w 3930869"/>
              <a:gd name="connsiteY49" fmla="*/ 5044965 h 5797984"/>
              <a:gd name="connsiteX50" fmla="*/ 2690648 w 3930869"/>
              <a:gd name="connsiteY50" fmla="*/ 4740165 h 5797984"/>
              <a:gd name="connsiteX51" fmla="*/ 2858814 w 3930869"/>
              <a:gd name="connsiteY51" fmla="*/ 3983421 h 5797984"/>
              <a:gd name="connsiteX52" fmla="*/ 3153102 w 3930869"/>
              <a:gd name="connsiteY52" fmla="*/ 4277711 h 5797984"/>
              <a:gd name="connsiteX53" fmla="*/ 2911365 w 3930869"/>
              <a:gd name="connsiteY53" fmla="*/ 5234151 h 5797984"/>
              <a:gd name="connsiteX54" fmla="*/ 2953407 w 3930869"/>
              <a:gd name="connsiteY54" fmla="*/ 5675587 h 5797984"/>
              <a:gd name="connsiteX55" fmla="*/ 3069020 w 3930869"/>
              <a:gd name="connsiteY55" fmla="*/ 5770179 h 5797984"/>
              <a:gd name="connsiteX56" fmla="*/ 3289737 w 3930869"/>
              <a:gd name="connsiteY56" fmla="*/ 5780691 h 5797984"/>
              <a:gd name="connsiteX57" fmla="*/ 3468413 w 3930869"/>
              <a:gd name="connsiteY57" fmla="*/ 5717627 h 5797984"/>
              <a:gd name="connsiteX58" fmla="*/ 3605049 w 3930869"/>
              <a:gd name="connsiteY58" fmla="*/ 5644055 h 5797984"/>
              <a:gd name="connsiteX59" fmla="*/ 3762704 w 3930869"/>
              <a:gd name="connsiteY59" fmla="*/ 5454869 h 5797984"/>
              <a:gd name="connsiteX60" fmla="*/ 3878318 w 3930869"/>
              <a:gd name="connsiteY60" fmla="*/ 5150069 h 5797984"/>
              <a:gd name="connsiteX61" fmla="*/ 3930869 w 3930869"/>
              <a:gd name="connsiteY61" fmla="*/ 4487918 h 5797984"/>
              <a:gd name="connsiteX62" fmla="*/ 3920359 w 3930869"/>
              <a:gd name="connsiteY62" fmla="*/ 4172607 h 5797984"/>
              <a:gd name="connsiteX63" fmla="*/ 3647090 w 3930869"/>
              <a:gd name="connsiteY63" fmla="*/ 3857297 h 5797984"/>
              <a:gd name="connsiteX64" fmla="*/ 3436883 w 3930869"/>
              <a:gd name="connsiteY64" fmla="*/ 3037490 h 5797984"/>
              <a:gd name="connsiteX65" fmla="*/ 3258207 w 3930869"/>
              <a:gd name="connsiteY65" fmla="*/ 2543504 h 5797984"/>
              <a:gd name="connsiteX66" fmla="*/ 3069021 w 3930869"/>
              <a:gd name="connsiteY66" fmla="*/ 2291255 h 5797984"/>
              <a:gd name="connsiteX67" fmla="*/ 2890345 w 3930869"/>
              <a:gd name="connsiteY67" fmla="*/ 1923393 h 5797984"/>
              <a:gd name="connsiteX68" fmla="*/ 2743200 w 3930869"/>
              <a:gd name="connsiteY68" fmla="*/ 1681655 h 5797984"/>
              <a:gd name="connsiteX69" fmla="*/ 2806262 w 3930869"/>
              <a:gd name="connsiteY69" fmla="*/ 1282262 h 5797984"/>
              <a:gd name="connsiteX70" fmla="*/ 2869324 w 3930869"/>
              <a:gd name="connsiteY70" fmla="*/ 1187669 h 5797984"/>
              <a:gd name="connsiteX71" fmla="*/ 2837793 w 3930869"/>
              <a:gd name="connsiteY71" fmla="*/ 1534511 h 5797984"/>
              <a:gd name="connsiteX72" fmla="*/ 2995448 w 3930869"/>
              <a:gd name="connsiteY72" fmla="*/ 1996966 h 5797984"/>
              <a:gd name="connsiteX73" fmla="*/ 3541986 w 3930869"/>
              <a:gd name="connsiteY73" fmla="*/ 2017986 h 5797984"/>
              <a:gd name="connsiteX74" fmla="*/ 3647090 w 3930869"/>
              <a:gd name="connsiteY74" fmla="*/ 1828800 h 5797984"/>
              <a:gd name="connsiteX75" fmla="*/ 3415862 w 3930869"/>
              <a:gd name="connsiteY75" fmla="*/ 1597573 h 5797984"/>
              <a:gd name="connsiteX76" fmla="*/ 3636579 w 3930869"/>
              <a:gd name="connsiteY76" fmla="*/ 1219200 h 5797984"/>
              <a:gd name="connsiteX77" fmla="*/ 3573517 w 3930869"/>
              <a:gd name="connsiteY77" fmla="*/ 630621 h 5797984"/>
              <a:gd name="connsiteX78" fmla="*/ 3499945 w 3930869"/>
              <a:gd name="connsiteY78" fmla="*/ 515007 h 5797984"/>
              <a:gd name="connsiteX79" fmla="*/ 3048000 w 3930869"/>
              <a:gd name="connsiteY79" fmla="*/ 283780 h 5797984"/>
              <a:gd name="connsiteX80" fmla="*/ 2795752 w 3930869"/>
              <a:gd name="connsiteY80" fmla="*/ 231228 h 5797984"/>
              <a:gd name="connsiteX81" fmla="*/ 2585545 w 3930869"/>
              <a:gd name="connsiteY81" fmla="*/ 42042 h 5797984"/>
              <a:gd name="connsiteX82" fmla="*/ 2448910 w 3930869"/>
              <a:gd name="connsiteY82" fmla="*/ 31532 h 5797984"/>
              <a:gd name="connsiteX83" fmla="*/ 2301765 w 3930869"/>
              <a:gd name="connsiteY83" fmla="*/ 294290 h 5797984"/>
              <a:gd name="connsiteX84" fmla="*/ 2102069 w 3930869"/>
              <a:gd name="connsiteY84" fmla="*/ 493986 h 5797984"/>
              <a:gd name="connsiteX85" fmla="*/ 1807780 w 3930869"/>
              <a:gd name="connsiteY85" fmla="*/ 588580 h 5797984"/>
              <a:gd name="connsiteX86" fmla="*/ 1576552 w 3930869"/>
              <a:gd name="connsiteY86" fmla="*/ 620110 h 5797984"/>
              <a:gd name="connsiteX87" fmla="*/ 1387366 w 3930869"/>
              <a:gd name="connsiteY87" fmla="*/ 388883 h 5797984"/>
              <a:gd name="connsiteX88" fmla="*/ 1250731 w 3930869"/>
              <a:gd name="connsiteY88" fmla="*/ 73572 h 5797984"/>
              <a:gd name="connsiteX89" fmla="*/ 1103586 w 3930869"/>
              <a:gd name="connsiteY89" fmla="*/ 0 h 5797984"/>
              <a:gd name="connsiteX0" fmla="*/ 1103586 w 3930869"/>
              <a:gd name="connsiteY0" fmla="*/ 0 h 5797984"/>
              <a:gd name="connsiteX1" fmla="*/ 914400 w 3930869"/>
              <a:gd name="connsiteY1" fmla="*/ 388883 h 5797984"/>
              <a:gd name="connsiteX2" fmla="*/ 378372 w 3930869"/>
              <a:gd name="connsiteY2" fmla="*/ 536028 h 5797984"/>
              <a:gd name="connsiteX3" fmla="*/ 63062 w 3930869"/>
              <a:gd name="connsiteY3" fmla="*/ 819807 h 5797984"/>
              <a:gd name="connsiteX4" fmla="*/ 63062 w 3930869"/>
              <a:gd name="connsiteY4" fmla="*/ 1093076 h 5797984"/>
              <a:gd name="connsiteX5" fmla="*/ 273269 w 3930869"/>
              <a:gd name="connsiteY5" fmla="*/ 1492469 h 5797984"/>
              <a:gd name="connsiteX6" fmla="*/ 378373 w 3930869"/>
              <a:gd name="connsiteY6" fmla="*/ 1660634 h 5797984"/>
              <a:gd name="connsiteX7" fmla="*/ 409903 w 3930869"/>
              <a:gd name="connsiteY7" fmla="*/ 1870841 h 5797984"/>
              <a:gd name="connsiteX8" fmla="*/ 609600 w 3930869"/>
              <a:gd name="connsiteY8" fmla="*/ 1923394 h 5797984"/>
              <a:gd name="connsiteX9" fmla="*/ 798786 w 3930869"/>
              <a:gd name="connsiteY9" fmla="*/ 1671145 h 5797984"/>
              <a:gd name="connsiteX10" fmla="*/ 735724 w 3930869"/>
              <a:gd name="connsiteY10" fmla="*/ 1250731 h 5797984"/>
              <a:gd name="connsiteX11" fmla="*/ 651641 w 3930869"/>
              <a:gd name="connsiteY11" fmla="*/ 1051035 h 5797984"/>
              <a:gd name="connsiteX12" fmla="*/ 830317 w 3930869"/>
              <a:gd name="connsiteY12" fmla="*/ 1008993 h 5797984"/>
              <a:gd name="connsiteX13" fmla="*/ 998483 w 3930869"/>
              <a:gd name="connsiteY13" fmla="*/ 1481959 h 5797984"/>
              <a:gd name="connsiteX14" fmla="*/ 1030014 w 3930869"/>
              <a:gd name="connsiteY14" fmla="*/ 1891862 h 5797984"/>
              <a:gd name="connsiteX15" fmla="*/ 977462 w 3930869"/>
              <a:gd name="connsiteY15" fmla="*/ 2364828 h 5797984"/>
              <a:gd name="connsiteX16" fmla="*/ 399393 w 3930869"/>
              <a:gd name="connsiteY16" fmla="*/ 3499945 h 5797984"/>
              <a:gd name="connsiteX17" fmla="*/ 325821 w 3930869"/>
              <a:gd name="connsiteY17" fmla="*/ 3626070 h 5797984"/>
              <a:gd name="connsiteX18" fmla="*/ 336331 w 3930869"/>
              <a:gd name="connsiteY18" fmla="*/ 3710152 h 5797984"/>
              <a:gd name="connsiteX19" fmla="*/ 304800 w 3930869"/>
              <a:gd name="connsiteY19" fmla="*/ 3815255 h 5797984"/>
              <a:gd name="connsiteX20" fmla="*/ 241738 w 3930869"/>
              <a:gd name="connsiteY20" fmla="*/ 4025462 h 5797984"/>
              <a:gd name="connsiteX21" fmla="*/ 105104 w 3930869"/>
              <a:gd name="connsiteY21" fmla="*/ 4498427 h 5797984"/>
              <a:gd name="connsiteX22" fmla="*/ 0 w 3930869"/>
              <a:gd name="connsiteY22" fmla="*/ 4834759 h 5797984"/>
              <a:gd name="connsiteX23" fmla="*/ 31531 w 3930869"/>
              <a:gd name="connsiteY23" fmla="*/ 5097517 h 5797984"/>
              <a:gd name="connsiteX24" fmla="*/ 94594 w 3930869"/>
              <a:gd name="connsiteY24" fmla="*/ 5297213 h 5797984"/>
              <a:gd name="connsiteX25" fmla="*/ 199696 w 3930869"/>
              <a:gd name="connsiteY25" fmla="*/ 5255172 h 5797984"/>
              <a:gd name="connsiteX26" fmla="*/ 409904 w 3930869"/>
              <a:gd name="connsiteY26" fmla="*/ 5223643 h 5797984"/>
              <a:gd name="connsiteX27" fmla="*/ 515007 w 3930869"/>
              <a:gd name="connsiteY27" fmla="*/ 5318234 h 5797984"/>
              <a:gd name="connsiteX28" fmla="*/ 609599 w 3930869"/>
              <a:gd name="connsiteY28" fmla="*/ 5297214 h 5797984"/>
              <a:gd name="connsiteX29" fmla="*/ 693681 w 3930869"/>
              <a:gd name="connsiteY29" fmla="*/ 4929352 h 5797984"/>
              <a:gd name="connsiteX30" fmla="*/ 735724 w 3930869"/>
              <a:gd name="connsiteY30" fmla="*/ 4572000 h 5797984"/>
              <a:gd name="connsiteX31" fmla="*/ 882868 w 3930869"/>
              <a:gd name="connsiteY31" fmla="*/ 4014952 h 5797984"/>
              <a:gd name="connsiteX32" fmla="*/ 945931 w 3930869"/>
              <a:gd name="connsiteY32" fmla="*/ 4824249 h 5797984"/>
              <a:gd name="connsiteX33" fmla="*/ 966952 w 3930869"/>
              <a:gd name="connsiteY33" fmla="*/ 4981903 h 5797984"/>
              <a:gd name="connsiteX34" fmla="*/ 1082566 w 3930869"/>
              <a:gd name="connsiteY34" fmla="*/ 5108026 h 5797984"/>
              <a:gd name="connsiteX35" fmla="*/ 1219199 w 3930869"/>
              <a:gd name="connsiteY35" fmla="*/ 5108028 h 5797984"/>
              <a:gd name="connsiteX36" fmla="*/ 1345324 w 3930869"/>
              <a:gd name="connsiteY36" fmla="*/ 5087007 h 5797984"/>
              <a:gd name="connsiteX37" fmla="*/ 1566041 w 3930869"/>
              <a:gd name="connsiteY37" fmla="*/ 4614041 h 5797984"/>
              <a:gd name="connsiteX38" fmla="*/ 1671145 w 3930869"/>
              <a:gd name="connsiteY38" fmla="*/ 4172608 h 5797984"/>
              <a:gd name="connsiteX39" fmla="*/ 2049518 w 3930869"/>
              <a:gd name="connsiteY39" fmla="*/ 4078013 h 5797984"/>
              <a:gd name="connsiteX40" fmla="*/ 2165131 w 3930869"/>
              <a:gd name="connsiteY40" fmla="*/ 4529960 h 5797984"/>
              <a:gd name="connsiteX41" fmla="*/ 2207172 w 3930869"/>
              <a:gd name="connsiteY41" fmla="*/ 4950373 h 5797984"/>
              <a:gd name="connsiteX42" fmla="*/ 2259724 w 3930869"/>
              <a:gd name="connsiteY42" fmla="*/ 5108028 h 5797984"/>
              <a:gd name="connsiteX43" fmla="*/ 2312277 w 3930869"/>
              <a:gd name="connsiteY43" fmla="*/ 5360274 h 5797984"/>
              <a:gd name="connsiteX44" fmla="*/ 2427890 w 3930869"/>
              <a:gd name="connsiteY44" fmla="*/ 5528443 h 5797984"/>
              <a:gd name="connsiteX45" fmla="*/ 2532993 w 3930869"/>
              <a:gd name="connsiteY45" fmla="*/ 5559974 h 5797984"/>
              <a:gd name="connsiteX46" fmla="*/ 2680138 w 3930869"/>
              <a:gd name="connsiteY46" fmla="*/ 5528441 h 5797984"/>
              <a:gd name="connsiteX47" fmla="*/ 2669627 w 3930869"/>
              <a:gd name="connsiteY47" fmla="*/ 5423339 h 5797984"/>
              <a:gd name="connsiteX48" fmla="*/ 2659117 w 3930869"/>
              <a:gd name="connsiteY48" fmla="*/ 5423338 h 5797984"/>
              <a:gd name="connsiteX49" fmla="*/ 2690648 w 3930869"/>
              <a:gd name="connsiteY49" fmla="*/ 5044965 h 5797984"/>
              <a:gd name="connsiteX50" fmla="*/ 2690648 w 3930869"/>
              <a:gd name="connsiteY50" fmla="*/ 4740165 h 5797984"/>
              <a:gd name="connsiteX51" fmla="*/ 2858814 w 3930869"/>
              <a:gd name="connsiteY51" fmla="*/ 3983421 h 5797984"/>
              <a:gd name="connsiteX52" fmla="*/ 3153102 w 3930869"/>
              <a:gd name="connsiteY52" fmla="*/ 4277711 h 5797984"/>
              <a:gd name="connsiteX53" fmla="*/ 2911365 w 3930869"/>
              <a:gd name="connsiteY53" fmla="*/ 5234151 h 5797984"/>
              <a:gd name="connsiteX54" fmla="*/ 2953407 w 3930869"/>
              <a:gd name="connsiteY54" fmla="*/ 5675587 h 5797984"/>
              <a:gd name="connsiteX55" fmla="*/ 3069020 w 3930869"/>
              <a:gd name="connsiteY55" fmla="*/ 5770179 h 5797984"/>
              <a:gd name="connsiteX56" fmla="*/ 3289737 w 3930869"/>
              <a:gd name="connsiteY56" fmla="*/ 5780691 h 5797984"/>
              <a:gd name="connsiteX57" fmla="*/ 3468413 w 3930869"/>
              <a:gd name="connsiteY57" fmla="*/ 5717627 h 5797984"/>
              <a:gd name="connsiteX58" fmla="*/ 3605049 w 3930869"/>
              <a:gd name="connsiteY58" fmla="*/ 5644055 h 5797984"/>
              <a:gd name="connsiteX59" fmla="*/ 3762704 w 3930869"/>
              <a:gd name="connsiteY59" fmla="*/ 5454869 h 5797984"/>
              <a:gd name="connsiteX60" fmla="*/ 3878318 w 3930869"/>
              <a:gd name="connsiteY60" fmla="*/ 5150069 h 5797984"/>
              <a:gd name="connsiteX61" fmla="*/ 3930869 w 3930869"/>
              <a:gd name="connsiteY61" fmla="*/ 4487918 h 5797984"/>
              <a:gd name="connsiteX62" fmla="*/ 3920359 w 3930869"/>
              <a:gd name="connsiteY62" fmla="*/ 4172607 h 5797984"/>
              <a:gd name="connsiteX63" fmla="*/ 3647090 w 3930869"/>
              <a:gd name="connsiteY63" fmla="*/ 3857297 h 5797984"/>
              <a:gd name="connsiteX64" fmla="*/ 3436883 w 3930869"/>
              <a:gd name="connsiteY64" fmla="*/ 3037490 h 5797984"/>
              <a:gd name="connsiteX65" fmla="*/ 3258207 w 3930869"/>
              <a:gd name="connsiteY65" fmla="*/ 2543504 h 5797984"/>
              <a:gd name="connsiteX66" fmla="*/ 3069021 w 3930869"/>
              <a:gd name="connsiteY66" fmla="*/ 2291255 h 5797984"/>
              <a:gd name="connsiteX67" fmla="*/ 2890345 w 3930869"/>
              <a:gd name="connsiteY67" fmla="*/ 1923393 h 5797984"/>
              <a:gd name="connsiteX68" fmla="*/ 2743200 w 3930869"/>
              <a:gd name="connsiteY68" fmla="*/ 1681655 h 5797984"/>
              <a:gd name="connsiteX69" fmla="*/ 2806262 w 3930869"/>
              <a:gd name="connsiteY69" fmla="*/ 1282262 h 5797984"/>
              <a:gd name="connsiteX70" fmla="*/ 2869324 w 3930869"/>
              <a:gd name="connsiteY70" fmla="*/ 1187669 h 5797984"/>
              <a:gd name="connsiteX71" fmla="*/ 2837793 w 3930869"/>
              <a:gd name="connsiteY71" fmla="*/ 1534511 h 5797984"/>
              <a:gd name="connsiteX72" fmla="*/ 2995448 w 3930869"/>
              <a:gd name="connsiteY72" fmla="*/ 1996966 h 5797984"/>
              <a:gd name="connsiteX73" fmla="*/ 3541986 w 3930869"/>
              <a:gd name="connsiteY73" fmla="*/ 2017986 h 5797984"/>
              <a:gd name="connsiteX74" fmla="*/ 3647090 w 3930869"/>
              <a:gd name="connsiteY74" fmla="*/ 1828800 h 5797984"/>
              <a:gd name="connsiteX75" fmla="*/ 3415862 w 3930869"/>
              <a:gd name="connsiteY75" fmla="*/ 1597573 h 5797984"/>
              <a:gd name="connsiteX76" fmla="*/ 3636579 w 3930869"/>
              <a:gd name="connsiteY76" fmla="*/ 1219200 h 5797984"/>
              <a:gd name="connsiteX77" fmla="*/ 3573517 w 3930869"/>
              <a:gd name="connsiteY77" fmla="*/ 630621 h 5797984"/>
              <a:gd name="connsiteX78" fmla="*/ 3499945 w 3930869"/>
              <a:gd name="connsiteY78" fmla="*/ 515007 h 5797984"/>
              <a:gd name="connsiteX79" fmla="*/ 3048000 w 3930869"/>
              <a:gd name="connsiteY79" fmla="*/ 283780 h 5797984"/>
              <a:gd name="connsiteX80" fmla="*/ 2795752 w 3930869"/>
              <a:gd name="connsiteY80" fmla="*/ 231228 h 5797984"/>
              <a:gd name="connsiteX81" fmla="*/ 2585545 w 3930869"/>
              <a:gd name="connsiteY81" fmla="*/ 42042 h 5797984"/>
              <a:gd name="connsiteX82" fmla="*/ 2448910 w 3930869"/>
              <a:gd name="connsiteY82" fmla="*/ 31532 h 5797984"/>
              <a:gd name="connsiteX83" fmla="*/ 2301765 w 3930869"/>
              <a:gd name="connsiteY83" fmla="*/ 294290 h 5797984"/>
              <a:gd name="connsiteX84" fmla="*/ 2102069 w 3930869"/>
              <a:gd name="connsiteY84" fmla="*/ 493986 h 5797984"/>
              <a:gd name="connsiteX85" fmla="*/ 1807780 w 3930869"/>
              <a:gd name="connsiteY85" fmla="*/ 588580 h 5797984"/>
              <a:gd name="connsiteX86" fmla="*/ 1576552 w 3930869"/>
              <a:gd name="connsiteY86" fmla="*/ 620110 h 5797984"/>
              <a:gd name="connsiteX87" fmla="*/ 1387366 w 3930869"/>
              <a:gd name="connsiteY87" fmla="*/ 388883 h 5797984"/>
              <a:gd name="connsiteX88" fmla="*/ 1250731 w 3930869"/>
              <a:gd name="connsiteY88" fmla="*/ 73572 h 5797984"/>
              <a:gd name="connsiteX89" fmla="*/ 1103586 w 3930869"/>
              <a:gd name="connsiteY89" fmla="*/ 0 h 5797984"/>
              <a:gd name="connsiteX0" fmla="*/ 1103586 w 3930869"/>
              <a:gd name="connsiteY0" fmla="*/ 0 h 5797984"/>
              <a:gd name="connsiteX1" fmla="*/ 914400 w 3930869"/>
              <a:gd name="connsiteY1" fmla="*/ 388883 h 5797984"/>
              <a:gd name="connsiteX2" fmla="*/ 378372 w 3930869"/>
              <a:gd name="connsiteY2" fmla="*/ 536028 h 5797984"/>
              <a:gd name="connsiteX3" fmla="*/ 63062 w 3930869"/>
              <a:gd name="connsiteY3" fmla="*/ 819807 h 5797984"/>
              <a:gd name="connsiteX4" fmla="*/ 63062 w 3930869"/>
              <a:gd name="connsiteY4" fmla="*/ 1093076 h 5797984"/>
              <a:gd name="connsiteX5" fmla="*/ 273269 w 3930869"/>
              <a:gd name="connsiteY5" fmla="*/ 1492469 h 5797984"/>
              <a:gd name="connsiteX6" fmla="*/ 378373 w 3930869"/>
              <a:gd name="connsiteY6" fmla="*/ 1660634 h 5797984"/>
              <a:gd name="connsiteX7" fmla="*/ 409903 w 3930869"/>
              <a:gd name="connsiteY7" fmla="*/ 1870841 h 5797984"/>
              <a:gd name="connsiteX8" fmla="*/ 609600 w 3930869"/>
              <a:gd name="connsiteY8" fmla="*/ 1923394 h 5797984"/>
              <a:gd name="connsiteX9" fmla="*/ 798786 w 3930869"/>
              <a:gd name="connsiteY9" fmla="*/ 1671145 h 5797984"/>
              <a:gd name="connsiteX10" fmla="*/ 735724 w 3930869"/>
              <a:gd name="connsiteY10" fmla="*/ 1250731 h 5797984"/>
              <a:gd name="connsiteX11" fmla="*/ 651641 w 3930869"/>
              <a:gd name="connsiteY11" fmla="*/ 1051035 h 5797984"/>
              <a:gd name="connsiteX12" fmla="*/ 830317 w 3930869"/>
              <a:gd name="connsiteY12" fmla="*/ 1008993 h 5797984"/>
              <a:gd name="connsiteX13" fmla="*/ 998483 w 3930869"/>
              <a:gd name="connsiteY13" fmla="*/ 1481959 h 5797984"/>
              <a:gd name="connsiteX14" fmla="*/ 1030014 w 3930869"/>
              <a:gd name="connsiteY14" fmla="*/ 1891862 h 5797984"/>
              <a:gd name="connsiteX15" fmla="*/ 977462 w 3930869"/>
              <a:gd name="connsiteY15" fmla="*/ 2364828 h 5797984"/>
              <a:gd name="connsiteX16" fmla="*/ 399393 w 3930869"/>
              <a:gd name="connsiteY16" fmla="*/ 3499945 h 5797984"/>
              <a:gd name="connsiteX17" fmla="*/ 325821 w 3930869"/>
              <a:gd name="connsiteY17" fmla="*/ 3626070 h 5797984"/>
              <a:gd name="connsiteX18" fmla="*/ 336331 w 3930869"/>
              <a:gd name="connsiteY18" fmla="*/ 3710152 h 5797984"/>
              <a:gd name="connsiteX19" fmla="*/ 304800 w 3930869"/>
              <a:gd name="connsiteY19" fmla="*/ 3815255 h 5797984"/>
              <a:gd name="connsiteX20" fmla="*/ 241738 w 3930869"/>
              <a:gd name="connsiteY20" fmla="*/ 4025462 h 5797984"/>
              <a:gd name="connsiteX21" fmla="*/ 105104 w 3930869"/>
              <a:gd name="connsiteY21" fmla="*/ 4498427 h 5797984"/>
              <a:gd name="connsiteX22" fmla="*/ 0 w 3930869"/>
              <a:gd name="connsiteY22" fmla="*/ 4834759 h 5797984"/>
              <a:gd name="connsiteX23" fmla="*/ 31531 w 3930869"/>
              <a:gd name="connsiteY23" fmla="*/ 5097517 h 5797984"/>
              <a:gd name="connsiteX24" fmla="*/ 136635 w 3930869"/>
              <a:gd name="connsiteY24" fmla="*/ 5192110 h 5797984"/>
              <a:gd name="connsiteX25" fmla="*/ 199696 w 3930869"/>
              <a:gd name="connsiteY25" fmla="*/ 5255172 h 5797984"/>
              <a:gd name="connsiteX26" fmla="*/ 409904 w 3930869"/>
              <a:gd name="connsiteY26" fmla="*/ 5223643 h 5797984"/>
              <a:gd name="connsiteX27" fmla="*/ 515007 w 3930869"/>
              <a:gd name="connsiteY27" fmla="*/ 5318234 h 5797984"/>
              <a:gd name="connsiteX28" fmla="*/ 609599 w 3930869"/>
              <a:gd name="connsiteY28" fmla="*/ 5297214 h 5797984"/>
              <a:gd name="connsiteX29" fmla="*/ 693681 w 3930869"/>
              <a:gd name="connsiteY29" fmla="*/ 4929352 h 5797984"/>
              <a:gd name="connsiteX30" fmla="*/ 735724 w 3930869"/>
              <a:gd name="connsiteY30" fmla="*/ 4572000 h 5797984"/>
              <a:gd name="connsiteX31" fmla="*/ 882868 w 3930869"/>
              <a:gd name="connsiteY31" fmla="*/ 4014952 h 5797984"/>
              <a:gd name="connsiteX32" fmla="*/ 945931 w 3930869"/>
              <a:gd name="connsiteY32" fmla="*/ 4824249 h 5797984"/>
              <a:gd name="connsiteX33" fmla="*/ 966952 w 3930869"/>
              <a:gd name="connsiteY33" fmla="*/ 4981903 h 5797984"/>
              <a:gd name="connsiteX34" fmla="*/ 1082566 w 3930869"/>
              <a:gd name="connsiteY34" fmla="*/ 5108026 h 5797984"/>
              <a:gd name="connsiteX35" fmla="*/ 1219199 w 3930869"/>
              <a:gd name="connsiteY35" fmla="*/ 5108028 h 5797984"/>
              <a:gd name="connsiteX36" fmla="*/ 1345324 w 3930869"/>
              <a:gd name="connsiteY36" fmla="*/ 5087007 h 5797984"/>
              <a:gd name="connsiteX37" fmla="*/ 1566041 w 3930869"/>
              <a:gd name="connsiteY37" fmla="*/ 4614041 h 5797984"/>
              <a:gd name="connsiteX38" fmla="*/ 1671145 w 3930869"/>
              <a:gd name="connsiteY38" fmla="*/ 4172608 h 5797984"/>
              <a:gd name="connsiteX39" fmla="*/ 2049518 w 3930869"/>
              <a:gd name="connsiteY39" fmla="*/ 4078013 h 5797984"/>
              <a:gd name="connsiteX40" fmla="*/ 2165131 w 3930869"/>
              <a:gd name="connsiteY40" fmla="*/ 4529960 h 5797984"/>
              <a:gd name="connsiteX41" fmla="*/ 2207172 w 3930869"/>
              <a:gd name="connsiteY41" fmla="*/ 4950373 h 5797984"/>
              <a:gd name="connsiteX42" fmla="*/ 2259724 w 3930869"/>
              <a:gd name="connsiteY42" fmla="*/ 5108028 h 5797984"/>
              <a:gd name="connsiteX43" fmla="*/ 2312277 w 3930869"/>
              <a:gd name="connsiteY43" fmla="*/ 5360274 h 5797984"/>
              <a:gd name="connsiteX44" fmla="*/ 2427890 w 3930869"/>
              <a:gd name="connsiteY44" fmla="*/ 5528443 h 5797984"/>
              <a:gd name="connsiteX45" fmla="*/ 2532993 w 3930869"/>
              <a:gd name="connsiteY45" fmla="*/ 5559974 h 5797984"/>
              <a:gd name="connsiteX46" fmla="*/ 2680138 w 3930869"/>
              <a:gd name="connsiteY46" fmla="*/ 5528441 h 5797984"/>
              <a:gd name="connsiteX47" fmla="*/ 2669627 w 3930869"/>
              <a:gd name="connsiteY47" fmla="*/ 5423339 h 5797984"/>
              <a:gd name="connsiteX48" fmla="*/ 2659117 w 3930869"/>
              <a:gd name="connsiteY48" fmla="*/ 5423338 h 5797984"/>
              <a:gd name="connsiteX49" fmla="*/ 2690648 w 3930869"/>
              <a:gd name="connsiteY49" fmla="*/ 5044965 h 5797984"/>
              <a:gd name="connsiteX50" fmla="*/ 2690648 w 3930869"/>
              <a:gd name="connsiteY50" fmla="*/ 4740165 h 5797984"/>
              <a:gd name="connsiteX51" fmla="*/ 2858814 w 3930869"/>
              <a:gd name="connsiteY51" fmla="*/ 3983421 h 5797984"/>
              <a:gd name="connsiteX52" fmla="*/ 3153102 w 3930869"/>
              <a:gd name="connsiteY52" fmla="*/ 4277711 h 5797984"/>
              <a:gd name="connsiteX53" fmla="*/ 2911365 w 3930869"/>
              <a:gd name="connsiteY53" fmla="*/ 5234151 h 5797984"/>
              <a:gd name="connsiteX54" fmla="*/ 2953407 w 3930869"/>
              <a:gd name="connsiteY54" fmla="*/ 5675587 h 5797984"/>
              <a:gd name="connsiteX55" fmla="*/ 3069020 w 3930869"/>
              <a:gd name="connsiteY55" fmla="*/ 5770179 h 5797984"/>
              <a:gd name="connsiteX56" fmla="*/ 3289737 w 3930869"/>
              <a:gd name="connsiteY56" fmla="*/ 5780691 h 5797984"/>
              <a:gd name="connsiteX57" fmla="*/ 3468413 w 3930869"/>
              <a:gd name="connsiteY57" fmla="*/ 5717627 h 5797984"/>
              <a:gd name="connsiteX58" fmla="*/ 3605049 w 3930869"/>
              <a:gd name="connsiteY58" fmla="*/ 5644055 h 5797984"/>
              <a:gd name="connsiteX59" fmla="*/ 3762704 w 3930869"/>
              <a:gd name="connsiteY59" fmla="*/ 5454869 h 5797984"/>
              <a:gd name="connsiteX60" fmla="*/ 3878318 w 3930869"/>
              <a:gd name="connsiteY60" fmla="*/ 5150069 h 5797984"/>
              <a:gd name="connsiteX61" fmla="*/ 3930869 w 3930869"/>
              <a:gd name="connsiteY61" fmla="*/ 4487918 h 5797984"/>
              <a:gd name="connsiteX62" fmla="*/ 3920359 w 3930869"/>
              <a:gd name="connsiteY62" fmla="*/ 4172607 h 5797984"/>
              <a:gd name="connsiteX63" fmla="*/ 3647090 w 3930869"/>
              <a:gd name="connsiteY63" fmla="*/ 3857297 h 5797984"/>
              <a:gd name="connsiteX64" fmla="*/ 3436883 w 3930869"/>
              <a:gd name="connsiteY64" fmla="*/ 3037490 h 5797984"/>
              <a:gd name="connsiteX65" fmla="*/ 3258207 w 3930869"/>
              <a:gd name="connsiteY65" fmla="*/ 2543504 h 5797984"/>
              <a:gd name="connsiteX66" fmla="*/ 3069021 w 3930869"/>
              <a:gd name="connsiteY66" fmla="*/ 2291255 h 5797984"/>
              <a:gd name="connsiteX67" fmla="*/ 2890345 w 3930869"/>
              <a:gd name="connsiteY67" fmla="*/ 1923393 h 5797984"/>
              <a:gd name="connsiteX68" fmla="*/ 2743200 w 3930869"/>
              <a:gd name="connsiteY68" fmla="*/ 1681655 h 5797984"/>
              <a:gd name="connsiteX69" fmla="*/ 2806262 w 3930869"/>
              <a:gd name="connsiteY69" fmla="*/ 1282262 h 5797984"/>
              <a:gd name="connsiteX70" fmla="*/ 2869324 w 3930869"/>
              <a:gd name="connsiteY70" fmla="*/ 1187669 h 5797984"/>
              <a:gd name="connsiteX71" fmla="*/ 2837793 w 3930869"/>
              <a:gd name="connsiteY71" fmla="*/ 1534511 h 5797984"/>
              <a:gd name="connsiteX72" fmla="*/ 2995448 w 3930869"/>
              <a:gd name="connsiteY72" fmla="*/ 1996966 h 5797984"/>
              <a:gd name="connsiteX73" fmla="*/ 3541986 w 3930869"/>
              <a:gd name="connsiteY73" fmla="*/ 2017986 h 5797984"/>
              <a:gd name="connsiteX74" fmla="*/ 3647090 w 3930869"/>
              <a:gd name="connsiteY74" fmla="*/ 1828800 h 5797984"/>
              <a:gd name="connsiteX75" fmla="*/ 3415862 w 3930869"/>
              <a:gd name="connsiteY75" fmla="*/ 1597573 h 5797984"/>
              <a:gd name="connsiteX76" fmla="*/ 3636579 w 3930869"/>
              <a:gd name="connsiteY76" fmla="*/ 1219200 h 5797984"/>
              <a:gd name="connsiteX77" fmla="*/ 3573517 w 3930869"/>
              <a:gd name="connsiteY77" fmla="*/ 630621 h 5797984"/>
              <a:gd name="connsiteX78" fmla="*/ 3499945 w 3930869"/>
              <a:gd name="connsiteY78" fmla="*/ 515007 h 5797984"/>
              <a:gd name="connsiteX79" fmla="*/ 3048000 w 3930869"/>
              <a:gd name="connsiteY79" fmla="*/ 283780 h 5797984"/>
              <a:gd name="connsiteX80" fmla="*/ 2795752 w 3930869"/>
              <a:gd name="connsiteY80" fmla="*/ 231228 h 5797984"/>
              <a:gd name="connsiteX81" fmla="*/ 2585545 w 3930869"/>
              <a:gd name="connsiteY81" fmla="*/ 42042 h 5797984"/>
              <a:gd name="connsiteX82" fmla="*/ 2448910 w 3930869"/>
              <a:gd name="connsiteY82" fmla="*/ 31532 h 5797984"/>
              <a:gd name="connsiteX83" fmla="*/ 2301765 w 3930869"/>
              <a:gd name="connsiteY83" fmla="*/ 294290 h 5797984"/>
              <a:gd name="connsiteX84" fmla="*/ 2102069 w 3930869"/>
              <a:gd name="connsiteY84" fmla="*/ 493986 h 5797984"/>
              <a:gd name="connsiteX85" fmla="*/ 1807780 w 3930869"/>
              <a:gd name="connsiteY85" fmla="*/ 588580 h 5797984"/>
              <a:gd name="connsiteX86" fmla="*/ 1576552 w 3930869"/>
              <a:gd name="connsiteY86" fmla="*/ 620110 h 5797984"/>
              <a:gd name="connsiteX87" fmla="*/ 1387366 w 3930869"/>
              <a:gd name="connsiteY87" fmla="*/ 388883 h 5797984"/>
              <a:gd name="connsiteX88" fmla="*/ 1250731 w 3930869"/>
              <a:gd name="connsiteY88" fmla="*/ 73572 h 5797984"/>
              <a:gd name="connsiteX89" fmla="*/ 1103586 w 3930869"/>
              <a:gd name="connsiteY89" fmla="*/ 0 h 5797984"/>
              <a:gd name="connsiteX0" fmla="*/ 1103586 w 3930869"/>
              <a:gd name="connsiteY0" fmla="*/ 0 h 5797984"/>
              <a:gd name="connsiteX1" fmla="*/ 914400 w 3930869"/>
              <a:gd name="connsiteY1" fmla="*/ 388883 h 5797984"/>
              <a:gd name="connsiteX2" fmla="*/ 378372 w 3930869"/>
              <a:gd name="connsiteY2" fmla="*/ 536028 h 5797984"/>
              <a:gd name="connsiteX3" fmla="*/ 63062 w 3930869"/>
              <a:gd name="connsiteY3" fmla="*/ 819807 h 5797984"/>
              <a:gd name="connsiteX4" fmla="*/ 63062 w 3930869"/>
              <a:gd name="connsiteY4" fmla="*/ 1093076 h 5797984"/>
              <a:gd name="connsiteX5" fmla="*/ 273269 w 3930869"/>
              <a:gd name="connsiteY5" fmla="*/ 1492469 h 5797984"/>
              <a:gd name="connsiteX6" fmla="*/ 378373 w 3930869"/>
              <a:gd name="connsiteY6" fmla="*/ 1660634 h 5797984"/>
              <a:gd name="connsiteX7" fmla="*/ 409903 w 3930869"/>
              <a:gd name="connsiteY7" fmla="*/ 1870841 h 5797984"/>
              <a:gd name="connsiteX8" fmla="*/ 609600 w 3930869"/>
              <a:gd name="connsiteY8" fmla="*/ 1923394 h 5797984"/>
              <a:gd name="connsiteX9" fmla="*/ 798786 w 3930869"/>
              <a:gd name="connsiteY9" fmla="*/ 1671145 h 5797984"/>
              <a:gd name="connsiteX10" fmla="*/ 735724 w 3930869"/>
              <a:gd name="connsiteY10" fmla="*/ 1250731 h 5797984"/>
              <a:gd name="connsiteX11" fmla="*/ 651641 w 3930869"/>
              <a:gd name="connsiteY11" fmla="*/ 1051035 h 5797984"/>
              <a:gd name="connsiteX12" fmla="*/ 830317 w 3930869"/>
              <a:gd name="connsiteY12" fmla="*/ 1008993 h 5797984"/>
              <a:gd name="connsiteX13" fmla="*/ 998483 w 3930869"/>
              <a:gd name="connsiteY13" fmla="*/ 1481959 h 5797984"/>
              <a:gd name="connsiteX14" fmla="*/ 1030014 w 3930869"/>
              <a:gd name="connsiteY14" fmla="*/ 1891862 h 5797984"/>
              <a:gd name="connsiteX15" fmla="*/ 977462 w 3930869"/>
              <a:gd name="connsiteY15" fmla="*/ 2364828 h 5797984"/>
              <a:gd name="connsiteX16" fmla="*/ 399393 w 3930869"/>
              <a:gd name="connsiteY16" fmla="*/ 3499945 h 5797984"/>
              <a:gd name="connsiteX17" fmla="*/ 325821 w 3930869"/>
              <a:gd name="connsiteY17" fmla="*/ 3626070 h 5797984"/>
              <a:gd name="connsiteX18" fmla="*/ 336331 w 3930869"/>
              <a:gd name="connsiteY18" fmla="*/ 3710152 h 5797984"/>
              <a:gd name="connsiteX19" fmla="*/ 304800 w 3930869"/>
              <a:gd name="connsiteY19" fmla="*/ 3815255 h 5797984"/>
              <a:gd name="connsiteX20" fmla="*/ 241738 w 3930869"/>
              <a:gd name="connsiteY20" fmla="*/ 4025462 h 5797984"/>
              <a:gd name="connsiteX21" fmla="*/ 105104 w 3930869"/>
              <a:gd name="connsiteY21" fmla="*/ 4498427 h 5797984"/>
              <a:gd name="connsiteX22" fmla="*/ 0 w 3930869"/>
              <a:gd name="connsiteY22" fmla="*/ 4834759 h 5797984"/>
              <a:gd name="connsiteX23" fmla="*/ 31531 w 3930869"/>
              <a:gd name="connsiteY23" fmla="*/ 5097517 h 5797984"/>
              <a:gd name="connsiteX24" fmla="*/ 136635 w 3930869"/>
              <a:gd name="connsiteY24" fmla="*/ 5192110 h 5797984"/>
              <a:gd name="connsiteX25" fmla="*/ 199696 w 3930869"/>
              <a:gd name="connsiteY25" fmla="*/ 5255172 h 5797984"/>
              <a:gd name="connsiteX26" fmla="*/ 409904 w 3930869"/>
              <a:gd name="connsiteY26" fmla="*/ 5223643 h 5797984"/>
              <a:gd name="connsiteX27" fmla="*/ 515007 w 3930869"/>
              <a:gd name="connsiteY27" fmla="*/ 5318234 h 5797984"/>
              <a:gd name="connsiteX28" fmla="*/ 620110 w 3930869"/>
              <a:gd name="connsiteY28" fmla="*/ 5171090 h 5797984"/>
              <a:gd name="connsiteX29" fmla="*/ 693681 w 3930869"/>
              <a:gd name="connsiteY29" fmla="*/ 4929352 h 5797984"/>
              <a:gd name="connsiteX30" fmla="*/ 735724 w 3930869"/>
              <a:gd name="connsiteY30" fmla="*/ 4572000 h 5797984"/>
              <a:gd name="connsiteX31" fmla="*/ 882868 w 3930869"/>
              <a:gd name="connsiteY31" fmla="*/ 4014952 h 5797984"/>
              <a:gd name="connsiteX32" fmla="*/ 945931 w 3930869"/>
              <a:gd name="connsiteY32" fmla="*/ 4824249 h 5797984"/>
              <a:gd name="connsiteX33" fmla="*/ 966952 w 3930869"/>
              <a:gd name="connsiteY33" fmla="*/ 4981903 h 5797984"/>
              <a:gd name="connsiteX34" fmla="*/ 1082566 w 3930869"/>
              <a:gd name="connsiteY34" fmla="*/ 5108026 h 5797984"/>
              <a:gd name="connsiteX35" fmla="*/ 1219199 w 3930869"/>
              <a:gd name="connsiteY35" fmla="*/ 5108028 h 5797984"/>
              <a:gd name="connsiteX36" fmla="*/ 1345324 w 3930869"/>
              <a:gd name="connsiteY36" fmla="*/ 5087007 h 5797984"/>
              <a:gd name="connsiteX37" fmla="*/ 1566041 w 3930869"/>
              <a:gd name="connsiteY37" fmla="*/ 4614041 h 5797984"/>
              <a:gd name="connsiteX38" fmla="*/ 1671145 w 3930869"/>
              <a:gd name="connsiteY38" fmla="*/ 4172608 h 5797984"/>
              <a:gd name="connsiteX39" fmla="*/ 2049518 w 3930869"/>
              <a:gd name="connsiteY39" fmla="*/ 4078013 h 5797984"/>
              <a:gd name="connsiteX40" fmla="*/ 2165131 w 3930869"/>
              <a:gd name="connsiteY40" fmla="*/ 4529960 h 5797984"/>
              <a:gd name="connsiteX41" fmla="*/ 2207172 w 3930869"/>
              <a:gd name="connsiteY41" fmla="*/ 4950373 h 5797984"/>
              <a:gd name="connsiteX42" fmla="*/ 2259724 w 3930869"/>
              <a:gd name="connsiteY42" fmla="*/ 5108028 h 5797984"/>
              <a:gd name="connsiteX43" fmla="*/ 2312277 w 3930869"/>
              <a:gd name="connsiteY43" fmla="*/ 5360274 h 5797984"/>
              <a:gd name="connsiteX44" fmla="*/ 2427890 w 3930869"/>
              <a:gd name="connsiteY44" fmla="*/ 5528443 h 5797984"/>
              <a:gd name="connsiteX45" fmla="*/ 2532993 w 3930869"/>
              <a:gd name="connsiteY45" fmla="*/ 5559974 h 5797984"/>
              <a:gd name="connsiteX46" fmla="*/ 2680138 w 3930869"/>
              <a:gd name="connsiteY46" fmla="*/ 5528441 h 5797984"/>
              <a:gd name="connsiteX47" fmla="*/ 2669627 w 3930869"/>
              <a:gd name="connsiteY47" fmla="*/ 5423339 h 5797984"/>
              <a:gd name="connsiteX48" fmla="*/ 2659117 w 3930869"/>
              <a:gd name="connsiteY48" fmla="*/ 5423338 h 5797984"/>
              <a:gd name="connsiteX49" fmla="*/ 2690648 w 3930869"/>
              <a:gd name="connsiteY49" fmla="*/ 5044965 h 5797984"/>
              <a:gd name="connsiteX50" fmla="*/ 2690648 w 3930869"/>
              <a:gd name="connsiteY50" fmla="*/ 4740165 h 5797984"/>
              <a:gd name="connsiteX51" fmla="*/ 2858814 w 3930869"/>
              <a:gd name="connsiteY51" fmla="*/ 3983421 h 5797984"/>
              <a:gd name="connsiteX52" fmla="*/ 3153102 w 3930869"/>
              <a:gd name="connsiteY52" fmla="*/ 4277711 h 5797984"/>
              <a:gd name="connsiteX53" fmla="*/ 2911365 w 3930869"/>
              <a:gd name="connsiteY53" fmla="*/ 5234151 h 5797984"/>
              <a:gd name="connsiteX54" fmla="*/ 2953407 w 3930869"/>
              <a:gd name="connsiteY54" fmla="*/ 5675587 h 5797984"/>
              <a:gd name="connsiteX55" fmla="*/ 3069020 w 3930869"/>
              <a:gd name="connsiteY55" fmla="*/ 5770179 h 5797984"/>
              <a:gd name="connsiteX56" fmla="*/ 3289737 w 3930869"/>
              <a:gd name="connsiteY56" fmla="*/ 5780691 h 5797984"/>
              <a:gd name="connsiteX57" fmla="*/ 3468413 w 3930869"/>
              <a:gd name="connsiteY57" fmla="*/ 5717627 h 5797984"/>
              <a:gd name="connsiteX58" fmla="*/ 3605049 w 3930869"/>
              <a:gd name="connsiteY58" fmla="*/ 5644055 h 5797984"/>
              <a:gd name="connsiteX59" fmla="*/ 3762704 w 3930869"/>
              <a:gd name="connsiteY59" fmla="*/ 5454869 h 5797984"/>
              <a:gd name="connsiteX60" fmla="*/ 3878318 w 3930869"/>
              <a:gd name="connsiteY60" fmla="*/ 5150069 h 5797984"/>
              <a:gd name="connsiteX61" fmla="*/ 3930869 w 3930869"/>
              <a:gd name="connsiteY61" fmla="*/ 4487918 h 5797984"/>
              <a:gd name="connsiteX62" fmla="*/ 3920359 w 3930869"/>
              <a:gd name="connsiteY62" fmla="*/ 4172607 h 5797984"/>
              <a:gd name="connsiteX63" fmla="*/ 3647090 w 3930869"/>
              <a:gd name="connsiteY63" fmla="*/ 3857297 h 5797984"/>
              <a:gd name="connsiteX64" fmla="*/ 3436883 w 3930869"/>
              <a:gd name="connsiteY64" fmla="*/ 3037490 h 5797984"/>
              <a:gd name="connsiteX65" fmla="*/ 3258207 w 3930869"/>
              <a:gd name="connsiteY65" fmla="*/ 2543504 h 5797984"/>
              <a:gd name="connsiteX66" fmla="*/ 3069021 w 3930869"/>
              <a:gd name="connsiteY66" fmla="*/ 2291255 h 5797984"/>
              <a:gd name="connsiteX67" fmla="*/ 2890345 w 3930869"/>
              <a:gd name="connsiteY67" fmla="*/ 1923393 h 5797984"/>
              <a:gd name="connsiteX68" fmla="*/ 2743200 w 3930869"/>
              <a:gd name="connsiteY68" fmla="*/ 1681655 h 5797984"/>
              <a:gd name="connsiteX69" fmla="*/ 2806262 w 3930869"/>
              <a:gd name="connsiteY69" fmla="*/ 1282262 h 5797984"/>
              <a:gd name="connsiteX70" fmla="*/ 2869324 w 3930869"/>
              <a:gd name="connsiteY70" fmla="*/ 1187669 h 5797984"/>
              <a:gd name="connsiteX71" fmla="*/ 2837793 w 3930869"/>
              <a:gd name="connsiteY71" fmla="*/ 1534511 h 5797984"/>
              <a:gd name="connsiteX72" fmla="*/ 2995448 w 3930869"/>
              <a:gd name="connsiteY72" fmla="*/ 1996966 h 5797984"/>
              <a:gd name="connsiteX73" fmla="*/ 3541986 w 3930869"/>
              <a:gd name="connsiteY73" fmla="*/ 2017986 h 5797984"/>
              <a:gd name="connsiteX74" fmla="*/ 3647090 w 3930869"/>
              <a:gd name="connsiteY74" fmla="*/ 1828800 h 5797984"/>
              <a:gd name="connsiteX75" fmla="*/ 3415862 w 3930869"/>
              <a:gd name="connsiteY75" fmla="*/ 1597573 h 5797984"/>
              <a:gd name="connsiteX76" fmla="*/ 3636579 w 3930869"/>
              <a:gd name="connsiteY76" fmla="*/ 1219200 h 5797984"/>
              <a:gd name="connsiteX77" fmla="*/ 3573517 w 3930869"/>
              <a:gd name="connsiteY77" fmla="*/ 630621 h 5797984"/>
              <a:gd name="connsiteX78" fmla="*/ 3499945 w 3930869"/>
              <a:gd name="connsiteY78" fmla="*/ 515007 h 5797984"/>
              <a:gd name="connsiteX79" fmla="*/ 3048000 w 3930869"/>
              <a:gd name="connsiteY79" fmla="*/ 283780 h 5797984"/>
              <a:gd name="connsiteX80" fmla="*/ 2795752 w 3930869"/>
              <a:gd name="connsiteY80" fmla="*/ 231228 h 5797984"/>
              <a:gd name="connsiteX81" fmla="*/ 2585545 w 3930869"/>
              <a:gd name="connsiteY81" fmla="*/ 42042 h 5797984"/>
              <a:gd name="connsiteX82" fmla="*/ 2448910 w 3930869"/>
              <a:gd name="connsiteY82" fmla="*/ 31532 h 5797984"/>
              <a:gd name="connsiteX83" fmla="*/ 2301765 w 3930869"/>
              <a:gd name="connsiteY83" fmla="*/ 294290 h 5797984"/>
              <a:gd name="connsiteX84" fmla="*/ 2102069 w 3930869"/>
              <a:gd name="connsiteY84" fmla="*/ 493986 h 5797984"/>
              <a:gd name="connsiteX85" fmla="*/ 1807780 w 3930869"/>
              <a:gd name="connsiteY85" fmla="*/ 588580 h 5797984"/>
              <a:gd name="connsiteX86" fmla="*/ 1576552 w 3930869"/>
              <a:gd name="connsiteY86" fmla="*/ 620110 h 5797984"/>
              <a:gd name="connsiteX87" fmla="*/ 1387366 w 3930869"/>
              <a:gd name="connsiteY87" fmla="*/ 388883 h 5797984"/>
              <a:gd name="connsiteX88" fmla="*/ 1250731 w 3930869"/>
              <a:gd name="connsiteY88" fmla="*/ 73572 h 5797984"/>
              <a:gd name="connsiteX89" fmla="*/ 1103586 w 3930869"/>
              <a:gd name="connsiteY89" fmla="*/ 0 h 5797984"/>
              <a:gd name="connsiteX0" fmla="*/ 1103586 w 3930869"/>
              <a:gd name="connsiteY0" fmla="*/ 0 h 5797984"/>
              <a:gd name="connsiteX1" fmla="*/ 914400 w 3930869"/>
              <a:gd name="connsiteY1" fmla="*/ 388883 h 5797984"/>
              <a:gd name="connsiteX2" fmla="*/ 378372 w 3930869"/>
              <a:gd name="connsiteY2" fmla="*/ 536028 h 5797984"/>
              <a:gd name="connsiteX3" fmla="*/ 63062 w 3930869"/>
              <a:gd name="connsiteY3" fmla="*/ 819807 h 5797984"/>
              <a:gd name="connsiteX4" fmla="*/ 63062 w 3930869"/>
              <a:gd name="connsiteY4" fmla="*/ 1093076 h 5797984"/>
              <a:gd name="connsiteX5" fmla="*/ 273269 w 3930869"/>
              <a:gd name="connsiteY5" fmla="*/ 1492469 h 5797984"/>
              <a:gd name="connsiteX6" fmla="*/ 378373 w 3930869"/>
              <a:gd name="connsiteY6" fmla="*/ 1660634 h 5797984"/>
              <a:gd name="connsiteX7" fmla="*/ 409903 w 3930869"/>
              <a:gd name="connsiteY7" fmla="*/ 1870841 h 5797984"/>
              <a:gd name="connsiteX8" fmla="*/ 609600 w 3930869"/>
              <a:gd name="connsiteY8" fmla="*/ 1923394 h 5797984"/>
              <a:gd name="connsiteX9" fmla="*/ 798786 w 3930869"/>
              <a:gd name="connsiteY9" fmla="*/ 1671145 h 5797984"/>
              <a:gd name="connsiteX10" fmla="*/ 735724 w 3930869"/>
              <a:gd name="connsiteY10" fmla="*/ 1250731 h 5797984"/>
              <a:gd name="connsiteX11" fmla="*/ 651641 w 3930869"/>
              <a:gd name="connsiteY11" fmla="*/ 1051035 h 5797984"/>
              <a:gd name="connsiteX12" fmla="*/ 830317 w 3930869"/>
              <a:gd name="connsiteY12" fmla="*/ 1008993 h 5797984"/>
              <a:gd name="connsiteX13" fmla="*/ 998483 w 3930869"/>
              <a:gd name="connsiteY13" fmla="*/ 1481959 h 5797984"/>
              <a:gd name="connsiteX14" fmla="*/ 1030014 w 3930869"/>
              <a:gd name="connsiteY14" fmla="*/ 1891862 h 5797984"/>
              <a:gd name="connsiteX15" fmla="*/ 977462 w 3930869"/>
              <a:gd name="connsiteY15" fmla="*/ 2364828 h 5797984"/>
              <a:gd name="connsiteX16" fmla="*/ 399393 w 3930869"/>
              <a:gd name="connsiteY16" fmla="*/ 3499945 h 5797984"/>
              <a:gd name="connsiteX17" fmla="*/ 325821 w 3930869"/>
              <a:gd name="connsiteY17" fmla="*/ 3626070 h 5797984"/>
              <a:gd name="connsiteX18" fmla="*/ 336331 w 3930869"/>
              <a:gd name="connsiteY18" fmla="*/ 3710152 h 5797984"/>
              <a:gd name="connsiteX19" fmla="*/ 304800 w 3930869"/>
              <a:gd name="connsiteY19" fmla="*/ 3815255 h 5797984"/>
              <a:gd name="connsiteX20" fmla="*/ 241738 w 3930869"/>
              <a:gd name="connsiteY20" fmla="*/ 4025462 h 5797984"/>
              <a:gd name="connsiteX21" fmla="*/ 105104 w 3930869"/>
              <a:gd name="connsiteY21" fmla="*/ 4498427 h 5797984"/>
              <a:gd name="connsiteX22" fmla="*/ 0 w 3930869"/>
              <a:gd name="connsiteY22" fmla="*/ 4834759 h 5797984"/>
              <a:gd name="connsiteX23" fmla="*/ 31531 w 3930869"/>
              <a:gd name="connsiteY23" fmla="*/ 5097517 h 5797984"/>
              <a:gd name="connsiteX24" fmla="*/ 136635 w 3930869"/>
              <a:gd name="connsiteY24" fmla="*/ 5192110 h 5797984"/>
              <a:gd name="connsiteX25" fmla="*/ 199696 w 3930869"/>
              <a:gd name="connsiteY25" fmla="*/ 5255172 h 5797984"/>
              <a:gd name="connsiteX26" fmla="*/ 409904 w 3930869"/>
              <a:gd name="connsiteY26" fmla="*/ 5223643 h 5797984"/>
              <a:gd name="connsiteX27" fmla="*/ 515007 w 3930869"/>
              <a:gd name="connsiteY27" fmla="*/ 5213131 h 5797984"/>
              <a:gd name="connsiteX28" fmla="*/ 620110 w 3930869"/>
              <a:gd name="connsiteY28" fmla="*/ 5171090 h 5797984"/>
              <a:gd name="connsiteX29" fmla="*/ 693681 w 3930869"/>
              <a:gd name="connsiteY29" fmla="*/ 4929352 h 5797984"/>
              <a:gd name="connsiteX30" fmla="*/ 735724 w 3930869"/>
              <a:gd name="connsiteY30" fmla="*/ 4572000 h 5797984"/>
              <a:gd name="connsiteX31" fmla="*/ 882868 w 3930869"/>
              <a:gd name="connsiteY31" fmla="*/ 4014952 h 5797984"/>
              <a:gd name="connsiteX32" fmla="*/ 945931 w 3930869"/>
              <a:gd name="connsiteY32" fmla="*/ 4824249 h 5797984"/>
              <a:gd name="connsiteX33" fmla="*/ 966952 w 3930869"/>
              <a:gd name="connsiteY33" fmla="*/ 4981903 h 5797984"/>
              <a:gd name="connsiteX34" fmla="*/ 1082566 w 3930869"/>
              <a:gd name="connsiteY34" fmla="*/ 5108026 h 5797984"/>
              <a:gd name="connsiteX35" fmla="*/ 1219199 w 3930869"/>
              <a:gd name="connsiteY35" fmla="*/ 5108028 h 5797984"/>
              <a:gd name="connsiteX36" fmla="*/ 1345324 w 3930869"/>
              <a:gd name="connsiteY36" fmla="*/ 5087007 h 5797984"/>
              <a:gd name="connsiteX37" fmla="*/ 1566041 w 3930869"/>
              <a:gd name="connsiteY37" fmla="*/ 4614041 h 5797984"/>
              <a:gd name="connsiteX38" fmla="*/ 1671145 w 3930869"/>
              <a:gd name="connsiteY38" fmla="*/ 4172608 h 5797984"/>
              <a:gd name="connsiteX39" fmla="*/ 2049518 w 3930869"/>
              <a:gd name="connsiteY39" fmla="*/ 4078013 h 5797984"/>
              <a:gd name="connsiteX40" fmla="*/ 2165131 w 3930869"/>
              <a:gd name="connsiteY40" fmla="*/ 4529960 h 5797984"/>
              <a:gd name="connsiteX41" fmla="*/ 2207172 w 3930869"/>
              <a:gd name="connsiteY41" fmla="*/ 4950373 h 5797984"/>
              <a:gd name="connsiteX42" fmla="*/ 2259724 w 3930869"/>
              <a:gd name="connsiteY42" fmla="*/ 5108028 h 5797984"/>
              <a:gd name="connsiteX43" fmla="*/ 2312277 w 3930869"/>
              <a:gd name="connsiteY43" fmla="*/ 5360274 h 5797984"/>
              <a:gd name="connsiteX44" fmla="*/ 2427890 w 3930869"/>
              <a:gd name="connsiteY44" fmla="*/ 5528443 h 5797984"/>
              <a:gd name="connsiteX45" fmla="*/ 2532993 w 3930869"/>
              <a:gd name="connsiteY45" fmla="*/ 5559974 h 5797984"/>
              <a:gd name="connsiteX46" fmla="*/ 2680138 w 3930869"/>
              <a:gd name="connsiteY46" fmla="*/ 5528441 h 5797984"/>
              <a:gd name="connsiteX47" fmla="*/ 2669627 w 3930869"/>
              <a:gd name="connsiteY47" fmla="*/ 5423339 h 5797984"/>
              <a:gd name="connsiteX48" fmla="*/ 2659117 w 3930869"/>
              <a:gd name="connsiteY48" fmla="*/ 5423338 h 5797984"/>
              <a:gd name="connsiteX49" fmla="*/ 2690648 w 3930869"/>
              <a:gd name="connsiteY49" fmla="*/ 5044965 h 5797984"/>
              <a:gd name="connsiteX50" fmla="*/ 2690648 w 3930869"/>
              <a:gd name="connsiteY50" fmla="*/ 4740165 h 5797984"/>
              <a:gd name="connsiteX51" fmla="*/ 2858814 w 3930869"/>
              <a:gd name="connsiteY51" fmla="*/ 3983421 h 5797984"/>
              <a:gd name="connsiteX52" fmla="*/ 3153102 w 3930869"/>
              <a:gd name="connsiteY52" fmla="*/ 4277711 h 5797984"/>
              <a:gd name="connsiteX53" fmla="*/ 2911365 w 3930869"/>
              <a:gd name="connsiteY53" fmla="*/ 5234151 h 5797984"/>
              <a:gd name="connsiteX54" fmla="*/ 2953407 w 3930869"/>
              <a:gd name="connsiteY54" fmla="*/ 5675587 h 5797984"/>
              <a:gd name="connsiteX55" fmla="*/ 3069020 w 3930869"/>
              <a:gd name="connsiteY55" fmla="*/ 5770179 h 5797984"/>
              <a:gd name="connsiteX56" fmla="*/ 3289737 w 3930869"/>
              <a:gd name="connsiteY56" fmla="*/ 5780691 h 5797984"/>
              <a:gd name="connsiteX57" fmla="*/ 3468413 w 3930869"/>
              <a:gd name="connsiteY57" fmla="*/ 5717627 h 5797984"/>
              <a:gd name="connsiteX58" fmla="*/ 3605049 w 3930869"/>
              <a:gd name="connsiteY58" fmla="*/ 5644055 h 5797984"/>
              <a:gd name="connsiteX59" fmla="*/ 3762704 w 3930869"/>
              <a:gd name="connsiteY59" fmla="*/ 5454869 h 5797984"/>
              <a:gd name="connsiteX60" fmla="*/ 3878318 w 3930869"/>
              <a:gd name="connsiteY60" fmla="*/ 5150069 h 5797984"/>
              <a:gd name="connsiteX61" fmla="*/ 3930869 w 3930869"/>
              <a:gd name="connsiteY61" fmla="*/ 4487918 h 5797984"/>
              <a:gd name="connsiteX62" fmla="*/ 3920359 w 3930869"/>
              <a:gd name="connsiteY62" fmla="*/ 4172607 h 5797984"/>
              <a:gd name="connsiteX63" fmla="*/ 3647090 w 3930869"/>
              <a:gd name="connsiteY63" fmla="*/ 3857297 h 5797984"/>
              <a:gd name="connsiteX64" fmla="*/ 3436883 w 3930869"/>
              <a:gd name="connsiteY64" fmla="*/ 3037490 h 5797984"/>
              <a:gd name="connsiteX65" fmla="*/ 3258207 w 3930869"/>
              <a:gd name="connsiteY65" fmla="*/ 2543504 h 5797984"/>
              <a:gd name="connsiteX66" fmla="*/ 3069021 w 3930869"/>
              <a:gd name="connsiteY66" fmla="*/ 2291255 h 5797984"/>
              <a:gd name="connsiteX67" fmla="*/ 2890345 w 3930869"/>
              <a:gd name="connsiteY67" fmla="*/ 1923393 h 5797984"/>
              <a:gd name="connsiteX68" fmla="*/ 2743200 w 3930869"/>
              <a:gd name="connsiteY68" fmla="*/ 1681655 h 5797984"/>
              <a:gd name="connsiteX69" fmla="*/ 2806262 w 3930869"/>
              <a:gd name="connsiteY69" fmla="*/ 1282262 h 5797984"/>
              <a:gd name="connsiteX70" fmla="*/ 2869324 w 3930869"/>
              <a:gd name="connsiteY70" fmla="*/ 1187669 h 5797984"/>
              <a:gd name="connsiteX71" fmla="*/ 2837793 w 3930869"/>
              <a:gd name="connsiteY71" fmla="*/ 1534511 h 5797984"/>
              <a:gd name="connsiteX72" fmla="*/ 2995448 w 3930869"/>
              <a:gd name="connsiteY72" fmla="*/ 1996966 h 5797984"/>
              <a:gd name="connsiteX73" fmla="*/ 3541986 w 3930869"/>
              <a:gd name="connsiteY73" fmla="*/ 2017986 h 5797984"/>
              <a:gd name="connsiteX74" fmla="*/ 3647090 w 3930869"/>
              <a:gd name="connsiteY74" fmla="*/ 1828800 h 5797984"/>
              <a:gd name="connsiteX75" fmla="*/ 3415862 w 3930869"/>
              <a:gd name="connsiteY75" fmla="*/ 1597573 h 5797984"/>
              <a:gd name="connsiteX76" fmla="*/ 3636579 w 3930869"/>
              <a:gd name="connsiteY76" fmla="*/ 1219200 h 5797984"/>
              <a:gd name="connsiteX77" fmla="*/ 3573517 w 3930869"/>
              <a:gd name="connsiteY77" fmla="*/ 630621 h 5797984"/>
              <a:gd name="connsiteX78" fmla="*/ 3499945 w 3930869"/>
              <a:gd name="connsiteY78" fmla="*/ 515007 h 5797984"/>
              <a:gd name="connsiteX79" fmla="*/ 3048000 w 3930869"/>
              <a:gd name="connsiteY79" fmla="*/ 283780 h 5797984"/>
              <a:gd name="connsiteX80" fmla="*/ 2795752 w 3930869"/>
              <a:gd name="connsiteY80" fmla="*/ 231228 h 5797984"/>
              <a:gd name="connsiteX81" fmla="*/ 2585545 w 3930869"/>
              <a:gd name="connsiteY81" fmla="*/ 42042 h 5797984"/>
              <a:gd name="connsiteX82" fmla="*/ 2448910 w 3930869"/>
              <a:gd name="connsiteY82" fmla="*/ 31532 h 5797984"/>
              <a:gd name="connsiteX83" fmla="*/ 2301765 w 3930869"/>
              <a:gd name="connsiteY83" fmla="*/ 294290 h 5797984"/>
              <a:gd name="connsiteX84" fmla="*/ 2102069 w 3930869"/>
              <a:gd name="connsiteY84" fmla="*/ 493986 h 5797984"/>
              <a:gd name="connsiteX85" fmla="*/ 1807780 w 3930869"/>
              <a:gd name="connsiteY85" fmla="*/ 588580 h 5797984"/>
              <a:gd name="connsiteX86" fmla="*/ 1576552 w 3930869"/>
              <a:gd name="connsiteY86" fmla="*/ 620110 h 5797984"/>
              <a:gd name="connsiteX87" fmla="*/ 1387366 w 3930869"/>
              <a:gd name="connsiteY87" fmla="*/ 388883 h 5797984"/>
              <a:gd name="connsiteX88" fmla="*/ 1250731 w 3930869"/>
              <a:gd name="connsiteY88" fmla="*/ 73572 h 5797984"/>
              <a:gd name="connsiteX89" fmla="*/ 1103586 w 3930869"/>
              <a:gd name="connsiteY89" fmla="*/ 0 h 5797984"/>
              <a:gd name="connsiteX0" fmla="*/ 1103586 w 3930869"/>
              <a:gd name="connsiteY0" fmla="*/ 0 h 5797984"/>
              <a:gd name="connsiteX1" fmla="*/ 914400 w 3930869"/>
              <a:gd name="connsiteY1" fmla="*/ 388883 h 5797984"/>
              <a:gd name="connsiteX2" fmla="*/ 378372 w 3930869"/>
              <a:gd name="connsiteY2" fmla="*/ 536028 h 5797984"/>
              <a:gd name="connsiteX3" fmla="*/ 63062 w 3930869"/>
              <a:gd name="connsiteY3" fmla="*/ 819807 h 5797984"/>
              <a:gd name="connsiteX4" fmla="*/ 63062 w 3930869"/>
              <a:gd name="connsiteY4" fmla="*/ 1093076 h 5797984"/>
              <a:gd name="connsiteX5" fmla="*/ 273269 w 3930869"/>
              <a:gd name="connsiteY5" fmla="*/ 1492469 h 5797984"/>
              <a:gd name="connsiteX6" fmla="*/ 378373 w 3930869"/>
              <a:gd name="connsiteY6" fmla="*/ 1660634 h 5797984"/>
              <a:gd name="connsiteX7" fmla="*/ 409903 w 3930869"/>
              <a:gd name="connsiteY7" fmla="*/ 1870841 h 5797984"/>
              <a:gd name="connsiteX8" fmla="*/ 609600 w 3930869"/>
              <a:gd name="connsiteY8" fmla="*/ 1923394 h 5797984"/>
              <a:gd name="connsiteX9" fmla="*/ 798786 w 3930869"/>
              <a:gd name="connsiteY9" fmla="*/ 1671145 h 5797984"/>
              <a:gd name="connsiteX10" fmla="*/ 735724 w 3930869"/>
              <a:gd name="connsiteY10" fmla="*/ 1250731 h 5797984"/>
              <a:gd name="connsiteX11" fmla="*/ 651641 w 3930869"/>
              <a:gd name="connsiteY11" fmla="*/ 1051035 h 5797984"/>
              <a:gd name="connsiteX12" fmla="*/ 830317 w 3930869"/>
              <a:gd name="connsiteY12" fmla="*/ 1008993 h 5797984"/>
              <a:gd name="connsiteX13" fmla="*/ 998483 w 3930869"/>
              <a:gd name="connsiteY13" fmla="*/ 1481959 h 5797984"/>
              <a:gd name="connsiteX14" fmla="*/ 1030014 w 3930869"/>
              <a:gd name="connsiteY14" fmla="*/ 1891862 h 5797984"/>
              <a:gd name="connsiteX15" fmla="*/ 977462 w 3930869"/>
              <a:gd name="connsiteY15" fmla="*/ 2364828 h 5797984"/>
              <a:gd name="connsiteX16" fmla="*/ 399393 w 3930869"/>
              <a:gd name="connsiteY16" fmla="*/ 3499945 h 5797984"/>
              <a:gd name="connsiteX17" fmla="*/ 325821 w 3930869"/>
              <a:gd name="connsiteY17" fmla="*/ 3626070 h 5797984"/>
              <a:gd name="connsiteX18" fmla="*/ 336331 w 3930869"/>
              <a:gd name="connsiteY18" fmla="*/ 3710152 h 5797984"/>
              <a:gd name="connsiteX19" fmla="*/ 304800 w 3930869"/>
              <a:gd name="connsiteY19" fmla="*/ 3815255 h 5797984"/>
              <a:gd name="connsiteX20" fmla="*/ 241738 w 3930869"/>
              <a:gd name="connsiteY20" fmla="*/ 4025462 h 5797984"/>
              <a:gd name="connsiteX21" fmla="*/ 105104 w 3930869"/>
              <a:gd name="connsiteY21" fmla="*/ 4498427 h 5797984"/>
              <a:gd name="connsiteX22" fmla="*/ 0 w 3930869"/>
              <a:gd name="connsiteY22" fmla="*/ 4834759 h 5797984"/>
              <a:gd name="connsiteX23" fmla="*/ 31531 w 3930869"/>
              <a:gd name="connsiteY23" fmla="*/ 5097517 h 5797984"/>
              <a:gd name="connsiteX24" fmla="*/ 136635 w 3930869"/>
              <a:gd name="connsiteY24" fmla="*/ 5192110 h 5797984"/>
              <a:gd name="connsiteX25" fmla="*/ 199696 w 3930869"/>
              <a:gd name="connsiteY25" fmla="*/ 5255172 h 5797984"/>
              <a:gd name="connsiteX26" fmla="*/ 409904 w 3930869"/>
              <a:gd name="connsiteY26" fmla="*/ 5223643 h 5797984"/>
              <a:gd name="connsiteX27" fmla="*/ 515007 w 3930869"/>
              <a:gd name="connsiteY27" fmla="*/ 5213131 h 5797984"/>
              <a:gd name="connsiteX28" fmla="*/ 620110 w 3930869"/>
              <a:gd name="connsiteY28" fmla="*/ 5171090 h 5797984"/>
              <a:gd name="connsiteX29" fmla="*/ 693681 w 3930869"/>
              <a:gd name="connsiteY29" fmla="*/ 4929352 h 5797984"/>
              <a:gd name="connsiteX30" fmla="*/ 735724 w 3930869"/>
              <a:gd name="connsiteY30" fmla="*/ 4572000 h 5797984"/>
              <a:gd name="connsiteX31" fmla="*/ 882868 w 3930869"/>
              <a:gd name="connsiteY31" fmla="*/ 4014952 h 5797984"/>
              <a:gd name="connsiteX32" fmla="*/ 945931 w 3930869"/>
              <a:gd name="connsiteY32" fmla="*/ 4824249 h 5797984"/>
              <a:gd name="connsiteX33" fmla="*/ 966952 w 3930869"/>
              <a:gd name="connsiteY33" fmla="*/ 4981903 h 5797984"/>
              <a:gd name="connsiteX34" fmla="*/ 1082566 w 3930869"/>
              <a:gd name="connsiteY34" fmla="*/ 5108026 h 5797984"/>
              <a:gd name="connsiteX35" fmla="*/ 1219199 w 3930869"/>
              <a:gd name="connsiteY35" fmla="*/ 5108028 h 5797984"/>
              <a:gd name="connsiteX36" fmla="*/ 1345324 w 3930869"/>
              <a:gd name="connsiteY36" fmla="*/ 5087007 h 5797984"/>
              <a:gd name="connsiteX37" fmla="*/ 1566041 w 3930869"/>
              <a:gd name="connsiteY37" fmla="*/ 4614041 h 5797984"/>
              <a:gd name="connsiteX38" fmla="*/ 1671145 w 3930869"/>
              <a:gd name="connsiteY38" fmla="*/ 4172608 h 5797984"/>
              <a:gd name="connsiteX39" fmla="*/ 2049518 w 3930869"/>
              <a:gd name="connsiteY39" fmla="*/ 4078013 h 5797984"/>
              <a:gd name="connsiteX40" fmla="*/ 2165131 w 3930869"/>
              <a:gd name="connsiteY40" fmla="*/ 4529960 h 5797984"/>
              <a:gd name="connsiteX41" fmla="*/ 2207172 w 3930869"/>
              <a:gd name="connsiteY41" fmla="*/ 4950373 h 5797984"/>
              <a:gd name="connsiteX42" fmla="*/ 2259724 w 3930869"/>
              <a:gd name="connsiteY42" fmla="*/ 5108028 h 5797984"/>
              <a:gd name="connsiteX43" fmla="*/ 2312277 w 3930869"/>
              <a:gd name="connsiteY43" fmla="*/ 5360274 h 5797984"/>
              <a:gd name="connsiteX44" fmla="*/ 2427890 w 3930869"/>
              <a:gd name="connsiteY44" fmla="*/ 5528443 h 5797984"/>
              <a:gd name="connsiteX45" fmla="*/ 2532993 w 3930869"/>
              <a:gd name="connsiteY45" fmla="*/ 5559974 h 5797984"/>
              <a:gd name="connsiteX46" fmla="*/ 2680138 w 3930869"/>
              <a:gd name="connsiteY46" fmla="*/ 5528441 h 5797984"/>
              <a:gd name="connsiteX47" fmla="*/ 2669627 w 3930869"/>
              <a:gd name="connsiteY47" fmla="*/ 5423339 h 5797984"/>
              <a:gd name="connsiteX48" fmla="*/ 2659117 w 3930869"/>
              <a:gd name="connsiteY48" fmla="*/ 5423338 h 5797984"/>
              <a:gd name="connsiteX49" fmla="*/ 2690648 w 3930869"/>
              <a:gd name="connsiteY49" fmla="*/ 5044965 h 5797984"/>
              <a:gd name="connsiteX50" fmla="*/ 2690648 w 3930869"/>
              <a:gd name="connsiteY50" fmla="*/ 4740165 h 5797984"/>
              <a:gd name="connsiteX51" fmla="*/ 2858814 w 3930869"/>
              <a:gd name="connsiteY51" fmla="*/ 3983421 h 5797984"/>
              <a:gd name="connsiteX52" fmla="*/ 3153102 w 3930869"/>
              <a:gd name="connsiteY52" fmla="*/ 4277711 h 5797984"/>
              <a:gd name="connsiteX53" fmla="*/ 2911365 w 3930869"/>
              <a:gd name="connsiteY53" fmla="*/ 5234151 h 5797984"/>
              <a:gd name="connsiteX54" fmla="*/ 2953407 w 3930869"/>
              <a:gd name="connsiteY54" fmla="*/ 5675587 h 5797984"/>
              <a:gd name="connsiteX55" fmla="*/ 3132082 w 3930869"/>
              <a:gd name="connsiteY55" fmla="*/ 5633544 h 5797984"/>
              <a:gd name="connsiteX56" fmla="*/ 3289737 w 3930869"/>
              <a:gd name="connsiteY56" fmla="*/ 5780691 h 5797984"/>
              <a:gd name="connsiteX57" fmla="*/ 3468413 w 3930869"/>
              <a:gd name="connsiteY57" fmla="*/ 5717627 h 5797984"/>
              <a:gd name="connsiteX58" fmla="*/ 3605049 w 3930869"/>
              <a:gd name="connsiteY58" fmla="*/ 5644055 h 5797984"/>
              <a:gd name="connsiteX59" fmla="*/ 3762704 w 3930869"/>
              <a:gd name="connsiteY59" fmla="*/ 5454869 h 5797984"/>
              <a:gd name="connsiteX60" fmla="*/ 3878318 w 3930869"/>
              <a:gd name="connsiteY60" fmla="*/ 5150069 h 5797984"/>
              <a:gd name="connsiteX61" fmla="*/ 3930869 w 3930869"/>
              <a:gd name="connsiteY61" fmla="*/ 4487918 h 5797984"/>
              <a:gd name="connsiteX62" fmla="*/ 3920359 w 3930869"/>
              <a:gd name="connsiteY62" fmla="*/ 4172607 h 5797984"/>
              <a:gd name="connsiteX63" fmla="*/ 3647090 w 3930869"/>
              <a:gd name="connsiteY63" fmla="*/ 3857297 h 5797984"/>
              <a:gd name="connsiteX64" fmla="*/ 3436883 w 3930869"/>
              <a:gd name="connsiteY64" fmla="*/ 3037490 h 5797984"/>
              <a:gd name="connsiteX65" fmla="*/ 3258207 w 3930869"/>
              <a:gd name="connsiteY65" fmla="*/ 2543504 h 5797984"/>
              <a:gd name="connsiteX66" fmla="*/ 3069021 w 3930869"/>
              <a:gd name="connsiteY66" fmla="*/ 2291255 h 5797984"/>
              <a:gd name="connsiteX67" fmla="*/ 2890345 w 3930869"/>
              <a:gd name="connsiteY67" fmla="*/ 1923393 h 5797984"/>
              <a:gd name="connsiteX68" fmla="*/ 2743200 w 3930869"/>
              <a:gd name="connsiteY68" fmla="*/ 1681655 h 5797984"/>
              <a:gd name="connsiteX69" fmla="*/ 2806262 w 3930869"/>
              <a:gd name="connsiteY69" fmla="*/ 1282262 h 5797984"/>
              <a:gd name="connsiteX70" fmla="*/ 2869324 w 3930869"/>
              <a:gd name="connsiteY70" fmla="*/ 1187669 h 5797984"/>
              <a:gd name="connsiteX71" fmla="*/ 2837793 w 3930869"/>
              <a:gd name="connsiteY71" fmla="*/ 1534511 h 5797984"/>
              <a:gd name="connsiteX72" fmla="*/ 2995448 w 3930869"/>
              <a:gd name="connsiteY72" fmla="*/ 1996966 h 5797984"/>
              <a:gd name="connsiteX73" fmla="*/ 3541986 w 3930869"/>
              <a:gd name="connsiteY73" fmla="*/ 2017986 h 5797984"/>
              <a:gd name="connsiteX74" fmla="*/ 3647090 w 3930869"/>
              <a:gd name="connsiteY74" fmla="*/ 1828800 h 5797984"/>
              <a:gd name="connsiteX75" fmla="*/ 3415862 w 3930869"/>
              <a:gd name="connsiteY75" fmla="*/ 1597573 h 5797984"/>
              <a:gd name="connsiteX76" fmla="*/ 3636579 w 3930869"/>
              <a:gd name="connsiteY76" fmla="*/ 1219200 h 5797984"/>
              <a:gd name="connsiteX77" fmla="*/ 3573517 w 3930869"/>
              <a:gd name="connsiteY77" fmla="*/ 630621 h 5797984"/>
              <a:gd name="connsiteX78" fmla="*/ 3499945 w 3930869"/>
              <a:gd name="connsiteY78" fmla="*/ 515007 h 5797984"/>
              <a:gd name="connsiteX79" fmla="*/ 3048000 w 3930869"/>
              <a:gd name="connsiteY79" fmla="*/ 283780 h 5797984"/>
              <a:gd name="connsiteX80" fmla="*/ 2795752 w 3930869"/>
              <a:gd name="connsiteY80" fmla="*/ 231228 h 5797984"/>
              <a:gd name="connsiteX81" fmla="*/ 2585545 w 3930869"/>
              <a:gd name="connsiteY81" fmla="*/ 42042 h 5797984"/>
              <a:gd name="connsiteX82" fmla="*/ 2448910 w 3930869"/>
              <a:gd name="connsiteY82" fmla="*/ 31532 h 5797984"/>
              <a:gd name="connsiteX83" fmla="*/ 2301765 w 3930869"/>
              <a:gd name="connsiteY83" fmla="*/ 294290 h 5797984"/>
              <a:gd name="connsiteX84" fmla="*/ 2102069 w 3930869"/>
              <a:gd name="connsiteY84" fmla="*/ 493986 h 5797984"/>
              <a:gd name="connsiteX85" fmla="*/ 1807780 w 3930869"/>
              <a:gd name="connsiteY85" fmla="*/ 588580 h 5797984"/>
              <a:gd name="connsiteX86" fmla="*/ 1576552 w 3930869"/>
              <a:gd name="connsiteY86" fmla="*/ 620110 h 5797984"/>
              <a:gd name="connsiteX87" fmla="*/ 1387366 w 3930869"/>
              <a:gd name="connsiteY87" fmla="*/ 388883 h 5797984"/>
              <a:gd name="connsiteX88" fmla="*/ 1250731 w 3930869"/>
              <a:gd name="connsiteY88" fmla="*/ 73572 h 5797984"/>
              <a:gd name="connsiteX89" fmla="*/ 1103586 w 3930869"/>
              <a:gd name="connsiteY89" fmla="*/ 0 h 5797984"/>
              <a:gd name="connsiteX0" fmla="*/ 1103586 w 3930869"/>
              <a:gd name="connsiteY0" fmla="*/ 0 h 5797984"/>
              <a:gd name="connsiteX1" fmla="*/ 914400 w 3930869"/>
              <a:gd name="connsiteY1" fmla="*/ 388883 h 5797984"/>
              <a:gd name="connsiteX2" fmla="*/ 378372 w 3930869"/>
              <a:gd name="connsiteY2" fmla="*/ 536028 h 5797984"/>
              <a:gd name="connsiteX3" fmla="*/ 63062 w 3930869"/>
              <a:gd name="connsiteY3" fmla="*/ 819807 h 5797984"/>
              <a:gd name="connsiteX4" fmla="*/ 63062 w 3930869"/>
              <a:gd name="connsiteY4" fmla="*/ 1093076 h 5797984"/>
              <a:gd name="connsiteX5" fmla="*/ 273269 w 3930869"/>
              <a:gd name="connsiteY5" fmla="*/ 1492469 h 5797984"/>
              <a:gd name="connsiteX6" fmla="*/ 378373 w 3930869"/>
              <a:gd name="connsiteY6" fmla="*/ 1660634 h 5797984"/>
              <a:gd name="connsiteX7" fmla="*/ 409903 w 3930869"/>
              <a:gd name="connsiteY7" fmla="*/ 1870841 h 5797984"/>
              <a:gd name="connsiteX8" fmla="*/ 609600 w 3930869"/>
              <a:gd name="connsiteY8" fmla="*/ 1923394 h 5797984"/>
              <a:gd name="connsiteX9" fmla="*/ 798786 w 3930869"/>
              <a:gd name="connsiteY9" fmla="*/ 1671145 h 5797984"/>
              <a:gd name="connsiteX10" fmla="*/ 735724 w 3930869"/>
              <a:gd name="connsiteY10" fmla="*/ 1250731 h 5797984"/>
              <a:gd name="connsiteX11" fmla="*/ 651641 w 3930869"/>
              <a:gd name="connsiteY11" fmla="*/ 1051035 h 5797984"/>
              <a:gd name="connsiteX12" fmla="*/ 830317 w 3930869"/>
              <a:gd name="connsiteY12" fmla="*/ 1008993 h 5797984"/>
              <a:gd name="connsiteX13" fmla="*/ 998483 w 3930869"/>
              <a:gd name="connsiteY13" fmla="*/ 1481959 h 5797984"/>
              <a:gd name="connsiteX14" fmla="*/ 1030014 w 3930869"/>
              <a:gd name="connsiteY14" fmla="*/ 1891862 h 5797984"/>
              <a:gd name="connsiteX15" fmla="*/ 977462 w 3930869"/>
              <a:gd name="connsiteY15" fmla="*/ 2364828 h 5797984"/>
              <a:gd name="connsiteX16" fmla="*/ 399393 w 3930869"/>
              <a:gd name="connsiteY16" fmla="*/ 3499945 h 5797984"/>
              <a:gd name="connsiteX17" fmla="*/ 325821 w 3930869"/>
              <a:gd name="connsiteY17" fmla="*/ 3626070 h 5797984"/>
              <a:gd name="connsiteX18" fmla="*/ 336331 w 3930869"/>
              <a:gd name="connsiteY18" fmla="*/ 3710152 h 5797984"/>
              <a:gd name="connsiteX19" fmla="*/ 304800 w 3930869"/>
              <a:gd name="connsiteY19" fmla="*/ 3815255 h 5797984"/>
              <a:gd name="connsiteX20" fmla="*/ 241738 w 3930869"/>
              <a:gd name="connsiteY20" fmla="*/ 4025462 h 5797984"/>
              <a:gd name="connsiteX21" fmla="*/ 105104 w 3930869"/>
              <a:gd name="connsiteY21" fmla="*/ 4498427 h 5797984"/>
              <a:gd name="connsiteX22" fmla="*/ 0 w 3930869"/>
              <a:gd name="connsiteY22" fmla="*/ 4834759 h 5797984"/>
              <a:gd name="connsiteX23" fmla="*/ 31531 w 3930869"/>
              <a:gd name="connsiteY23" fmla="*/ 5097517 h 5797984"/>
              <a:gd name="connsiteX24" fmla="*/ 136635 w 3930869"/>
              <a:gd name="connsiteY24" fmla="*/ 5192110 h 5797984"/>
              <a:gd name="connsiteX25" fmla="*/ 199696 w 3930869"/>
              <a:gd name="connsiteY25" fmla="*/ 5255172 h 5797984"/>
              <a:gd name="connsiteX26" fmla="*/ 409904 w 3930869"/>
              <a:gd name="connsiteY26" fmla="*/ 5223643 h 5797984"/>
              <a:gd name="connsiteX27" fmla="*/ 515007 w 3930869"/>
              <a:gd name="connsiteY27" fmla="*/ 5213131 h 5797984"/>
              <a:gd name="connsiteX28" fmla="*/ 620110 w 3930869"/>
              <a:gd name="connsiteY28" fmla="*/ 5171090 h 5797984"/>
              <a:gd name="connsiteX29" fmla="*/ 693681 w 3930869"/>
              <a:gd name="connsiteY29" fmla="*/ 4929352 h 5797984"/>
              <a:gd name="connsiteX30" fmla="*/ 735724 w 3930869"/>
              <a:gd name="connsiteY30" fmla="*/ 4572000 h 5797984"/>
              <a:gd name="connsiteX31" fmla="*/ 882868 w 3930869"/>
              <a:gd name="connsiteY31" fmla="*/ 4014952 h 5797984"/>
              <a:gd name="connsiteX32" fmla="*/ 945931 w 3930869"/>
              <a:gd name="connsiteY32" fmla="*/ 4824249 h 5797984"/>
              <a:gd name="connsiteX33" fmla="*/ 966952 w 3930869"/>
              <a:gd name="connsiteY33" fmla="*/ 4981903 h 5797984"/>
              <a:gd name="connsiteX34" fmla="*/ 1082566 w 3930869"/>
              <a:gd name="connsiteY34" fmla="*/ 5108026 h 5797984"/>
              <a:gd name="connsiteX35" fmla="*/ 1219199 w 3930869"/>
              <a:gd name="connsiteY35" fmla="*/ 5108028 h 5797984"/>
              <a:gd name="connsiteX36" fmla="*/ 1345324 w 3930869"/>
              <a:gd name="connsiteY36" fmla="*/ 5087007 h 5797984"/>
              <a:gd name="connsiteX37" fmla="*/ 1566041 w 3930869"/>
              <a:gd name="connsiteY37" fmla="*/ 4614041 h 5797984"/>
              <a:gd name="connsiteX38" fmla="*/ 1671145 w 3930869"/>
              <a:gd name="connsiteY38" fmla="*/ 4172608 h 5797984"/>
              <a:gd name="connsiteX39" fmla="*/ 2049518 w 3930869"/>
              <a:gd name="connsiteY39" fmla="*/ 4078013 h 5797984"/>
              <a:gd name="connsiteX40" fmla="*/ 2165131 w 3930869"/>
              <a:gd name="connsiteY40" fmla="*/ 4529960 h 5797984"/>
              <a:gd name="connsiteX41" fmla="*/ 2207172 w 3930869"/>
              <a:gd name="connsiteY41" fmla="*/ 4950373 h 5797984"/>
              <a:gd name="connsiteX42" fmla="*/ 2259724 w 3930869"/>
              <a:gd name="connsiteY42" fmla="*/ 5108028 h 5797984"/>
              <a:gd name="connsiteX43" fmla="*/ 2312277 w 3930869"/>
              <a:gd name="connsiteY43" fmla="*/ 5360274 h 5797984"/>
              <a:gd name="connsiteX44" fmla="*/ 2427890 w 3930869"/>
              <a:gd name="connsiteY44" fmla="*/ 5528443 h 5797984"/>
              <a:gd name="connsiteX45" fmla="*/ 2532993 w 3930869"/>
              <a:gd name="connsiteY45" fmla="*/ 5559974 h 5797984"/>
              <a:gd name="connsiteX46" fmla="*/ 2680138 w 3930869"/>
              <a:gd name="connsiteY46" fmla="*/ 5528441 h 5797984"/>
              <a:gd name="connsiteX47" fmla="*/ 2669627 w 3930869"/>
              <a:gd name="connsiteY47" fmla="*/ 5423339 h 5797984"/>
              <a:gd name="connsiteX48" fmla="*/ 2659117 w 3930869"/>
              <a:gd name="connsiteY48" fmla="*/ 5423338 h 5797984"/>
              <a:gd name="connsiteX49" fmla="*/ 2690648 w 3930869"/>
              <a:gd name="connsiteY49" fmla="*/ 5044965 h 5797984"/>
              <a:gd name="connsiteX50" fmla="*/ 2690648 w 3930869"/>
              <a:gd name="connsiteY50" fmla="*/ 4740165 h 5797984"/>
              <a:gd name="connsiteX51" fmla="*/ 2858814 w 3930869"/>
              <a:gd name="connsiteY51" fmla="*/ 3983421 h 5797984"/>
              <a:gd name="connsiteX52" fmla="*/ 3153102 w 3930869"/>
              <a:gd name="connsiteY52" fmla="*/ 4277711 h 5797984"/>
              <a:gd name="connsiteX53" fmla="*/ 2911365 w 3930869"/>
              <a:gd name="connsiteY53" fmla="*/ 5234151 h 5797984"/>
              <a:gd name="connsiteX54" fmla="*/ 2953407 w 3930869"/>
              <a:gd name="connsiteY54" fmla="*/ 5675587 h 5797984"/>
              <a:gd name="connsiteX55" fmla="*/ 3132082 w 3930869"/>
              <a:gd name="connsiteY55" fmla="*/ 5633544 h 5797984"/>
              <a:gd name="connsiteX56" fmla="*/ 3289737 w 3930869"/>
              <a:gd name="connsiteY56" fmla="*/ 5780691 h 5797984"/>
              <a:gd name="connsiteX57" fmla="*/ 3468413 w 3930869"/>
              <a:gd name="connsiteY57" fmla="*/ 5717627 h 5797984"/>
              <a:gd name="connsiteX58" fmla="*/ 3605049 w 3930869"/>
              <a:gd name="connsiteY58" fmla="*/ 5644055 h 5797984"/>
              <a:gd name="connsiteX59" fmla="*/ 3773215 w 3930869"/>
              <a:gd name="connsiteY59" fmla="*/ 5318235 h 5797984"/>
              <a:gd name="connsiteX60" fmla="*/ 3878318 w 3930869"/>
              <a:gd name="connsiteY60" fmla="*/ 5150069 h 5797984"/>
              <a:gd name="connsiteX61" fmla="*/ 3930869 w 3930869"/>
              <a:gd name="connsiteY61" fmla="*/ 4487918 h 5797984"/>
              <a:gd name="connsiteX62" fmla="*/ 3920359 w 3930869"/>
              <a:gd name="connsiteY62" fmla="*/ 4172607 h 5797984"/>
              <a:gd name="connsiteX63" fmla="*/ 3647090 w 3930869"/>
              <a:gd name="connsiteY63" fmla="*/ 3857297 h 5797984"/>
              <a:gd name="connsiteX64" fmla="*/ 3436883 w 3930869"/>
              <a:gd name="connsiteY64" fmla="*/ 3037490 h 5797984"/>
              <a:gd name="connsiteX65" fmla="*/ 3258207 w 3930869"/>
              <a:gd name="connsiteY65" fmla="*/ 2543504 h 5797984"/>
              <a:gd name="connsiteX66" fmla="*/ 3069021 w 3930869"/>
              <a:gd name="connsiteY66" fmla="*/ 2291255 h 5797984"/>
              <a:gd name="connsiteX67" fmla="*/ 2890345 w 3930869"/>
              <a:gd name="connsiteY67" fmla="*/ 1923393 h 5797984"/>
              <a:gd name="connsiteX68" fmla="*/ 2743200 w 3930869"/>
              <a:gd name="connsiteY68" fmla="*/ 1681655 h 5797984"/>
              <a:gd name="connsiteX69" fmla="*/ 2806262 w 3930869"/>
              <a:gd name="connsiteY69" fmla="*/ 1282262 h 5797984"/>
              <a:gd name="connsiteX70" fmla="*/ 2869324 w 3930869"/>
              <a:gd name="connsiteY70" fmla="*/ 1187669 h 5797984"/>
              <a:gd name="connsiteX71" fmla="*/ 2837793 w 3930869"/>
              <a:gd name="connsiteY71" fmla="*/ 1534511 h 5797984"/>
              <a:gd name="connsiteX72" fmla="*/ 2995448 w 3930869"/>
              <a:gd name="connsiteY72" fmla="*/ 1996966 h 5797984"/>
              <a:gd name="connsiteX73" fmla="*/ 3541986 w 3930869"/>
              <a:gd name="connsiteY73" fmla="*/ 2017986 h 5797984"/>
              <a:gd name="connsiteX74" fmla="*/ 3647090 w 3930869"/>
              <a:gd name="connsiteY74" fmla="*/ 1828800 h 5797984"/>
              <a:gd name="connsiteX75" fmla="*/ 3415862 w 3930869"/>
              <a:gd name="connsiteY75" fmla="*/ 1597573 h 5797984"/>
              <a:gd name="connsiteX76" fmla="*/ 3636579 w 3930869"/>
              <a:gd name="connsiteY76" fmla="*/ 1219200 h 5797984"/>
              <a:gd name="connsiteX77" fmla="*/ 3573517 w 3930869"/>
              <a:gd name="connsiteY77" fmla="*/ 630621 h 5797984"/>
              <a:gd name="connsiteX78" fmla="*/ 3499945 w 3930869"/>
              <a:gd name="connsiteY78" fmla="*/ 515007 h 5797984"/>
              <a:gd name="connsiteX79" fmla="*/ 3048000 w 3930869"/>
              <a:gd name="connsiteY79" fmla="*/ 283780 h 5797984"/>
              <a:gd name="connsiteX80" fmla="*/ 2795752 w 3930869"/>
              <a:gd name="connsiteY80" fmla="*/ 231228 h 5797984"/>
              <a:gd name="connsiteX81" fmla="*/ 2585545 w 3930869"/>
              <a:gd name="connsiteY81" fmla="*/ 42042 h 5797984"/>
              <a:gd name="connsiteX82" fmla="*/ 2448910 w 3930869"/>
              <a:gd name="connsiteY82" fmla="*/ 31532 h 5797984"/>
              <a:gd name="connsiteX83" fmla="*/ 2301765 w 3930869"/>
              <a:gd name="connsiteY83" fmla="*/ 294290 h 5797984"/>
              <a:gd name="connsiteX84" fmla="*/ 2102069 w 3930869"/>
              <a:gd name="connsiteY84" fmla="*/ 493986 h 5797984"/>
              <a:gd name="connsiteX85" fmla="*/ 1807780 w 3930869"/>
              <a:gd name="connsiteY85" fmla="*/ 588580 h 5797984"/>
              <a:gd name="connsiteX86" fmla="*/ 1576552 w 3930869"/>
              <a:gd name="connsiteY86" fmla="*/ 620110 h 5797984"/>
              <a:gd name="connsiteX87" fmla="*/ 1387366 w 3930869"/>
              <a:gd name="connsiteY87" fmla="*/ 388883 h 5797984"/>
              <a:gd name="connsiteX88" fmla="*/ 1250731 w 3930869"/>
              <a:gd name="connsiteY88" fmla="*/ 73572 h 5797984"/>
              <a:gd name="connsiteX89" fmla="*/ 1103586 w 3930869"/>
              <a:gd name="connsiteY89" fmla="*/ 0 h 5797984"/>
              <a:gd name="connsiteX0" fmla="*/ 1103586 w 3930869"/>
              <a:gd name="connsiteY0" fmla="*/ 0 h 5797984"/>
              <a:gd name="connsiteX1" fmla="*/ 914400 w 3930869"/>
              <a:gd name="connsiteY1" fmla="*/ 388883 h 5797984"/>
              <a:gd name="connsiteX2" fmla="*/ 378372 w 3930869"/>
              <a:gd name="connsiteY2" fmla="*/ 536028 h 5797984"/>
              <a:gd name="connsiteX3" fmla="*/ 63062 w 3930869"/>
              <a:gd name="connsiteY3" fmla="*/ 819807 h 5797984"/>
              <a:gd name="connsiteX4" fmla="*/ 63062 w 3930869"/>
              <a:gd name="connsiteY4" fmla="*/ 1093076 h 5797984"/>
              <a:gd name="connsiteX5" fmla="*/ 273269 w 3930869"/>
              <a:gd name="connsiteY5" fmla="*/ 1492469 h 5797984"/>
              <a:gd name="connsiteX6" fmla="*/ 378373 w 3930869"/>
              <a:gd name="connsiteY6" fmla="*/ 1660634 h 5797984"/>
              <a:gd name="connsiteX7" fmla="*/ 409903 w 3930869"/>
              <a:gd name="connsiteY7" fmla="*/ 1870841 h 5797984"/>
              <a:gd name="connsiteX8" fmla="*/ 609600 w 3930869"/>
              <a:gd name="connsiteY8" fmla="*/ 1923394 h 5797984"/>
              <a:gd name="connsiteX9" fmla="*/ 798786 w 3930869"/>
              <a:gd name="connsiteY9" fmla="*/ 1671145 h 5797984"/>
              <a:gd name="connsiteX10" fmla="*/ 735724 w 3930869"/>
              <a:gd name="connsiteY10" fmla="*/ 1250731 h 5797984"/>
              <a:gd name="connsiteX11" fmla="*/ 651641 w 3930869"/>
              <a:gd name="connsiteY11" fmla="*/ 1051035 h 5797984"/>
              <a:gd name="connsiteX12" fmla="*/ 830317 w 3930869"/>
              <a:gd name="connsiteY12" fmla="*/ 1008993 h 5797984"/>
              <a:gd name="connsiteX13" fmla="*/ 998483 w 3930869"/>
              <a:gd name="connsiteY13" fmla="*/ 1481959 h 5797984"/>
              <a:gd name="connsiteX14" fmla="*/ 1030014 w 3930869"/>
              <a:gd name="connsiteY14" fmla="*/ 1891862 h 5797984"/>
              <a:gd name="connsiteX15" fmla="*/ 977462 w 3930869"/>
              <a:gd name="connsiteY15" fmla="*/ 2364828 h 5797984"/>
              <a:gd name="connsiteX16" fmla="*/ 399393 w 3930869"/>
              <a:gd name="connsiteY16" fmla="*/ 3499945 h 5797984"/>
              <a:gd name="connsiteX17" fmla="*/ 325821 w 3930869"/>
              <a:gd name="connsiteY17" fmla="*/ 3626070 h 5797984"/>
              <a:gd name="connsiteX18" fmla="*/ 336331 w 3930869"/>
              <a:gd name="connsiteY18" fmla="*/ 3710152 h 5797984"/>
              <a:gd name="connsiteX19" fmla="*/ 304800 w 3930869"/>
              <a:gd name="connsiteY19" fmla="*/ 3815255 h 5797984"/>
              <a:gd name="connsiteX20" fmla="*/ 241738 w 3930869"/>
              <a:gd name="connsiteY20" fmla="*/ 4025462 h 5797984"/>
              <a:gd name="connsiteX21" fmla="*/ 105104 w 3930869"/>
              <a:gd name="connsiteY21" fmla="*/ 4498427 h 5797984"/>
              <a:gd name="connsiteX22" fmla="*/ 0 w 3930869"/>
              <a:gd name="connsiteY22" fmla="*/ 4834759 h 5797984"/>
              <a:gd name="connsiteX23" fmla="*/ 31531 w 3930869"/>
              <a:gd name="connsiteY23" fmla="*/ 5097517 h 5797984"/>
              <a:gd name="connsiteX24" fmla="*/ 136635 w 3930869"/>
              <a:gd name="connsiteY24" fmla="*/ 5192110 h 5797984"/>
              <a:gd name="connsiteX25" fmla="*/ 199696 w 3930869"/>
              <a:gd name="connsiteY25" fmla="*/ 5255172 h 5797984"/>
              <a:gd name="connsiteX26" fmla="*/ 409904 w 3930869"/>
              <a:gd name="connsiteY26" fmla="*/ 5223643 h 5797984"/>
              <a:gd name="connsiteX27" fmla="*/ 515007 w 3930869"/>
              <a:gd name="connsiteY27" fmla="*/ 5213131 h 5797984"/>
              <a:gd name="connsiteX28" fmla="*/ 620110 w 3930869"/>
              <a:gd name="connsiteY28" fmla="*/ 5171090 h 5797984"/>
              <a:gd name="connsiteX29" fmla="*/ 693681 w 3930869"/>
              <a:gd name="connsiteY29" fmla="*/ 4929352 h 5797984"/>
              <a:gd name="connsiteX30" fmla="*/ 735724 w 3930869"/>
              <a:gd name="connsiteY30" fmla="*/ 4572000 h 5797984"/>
              <a:gd name="connsiteX31" fmla="*/ 882868 w 3930869"/>
              <a:gd name="connsiteY31" fmla="*/ 4014952 h 5797984"/>
              <a:gd name="connsiteX32" fmla="*/ 945931 w 3930869"/>
              <a:gd name="connsiteY32" fmla="*/ 4824249 h 5797984"/>
              <a:gd name="connsiteX33" fmla="*/ 966952 w 3930869"/>
              <a:gd name="connsiteY33" fmla="*/ 4981903 h 5797984"/>
              <a:gd name="connsiteX34" fmla="*/ 1082566 w 3930869"/>
              <a:gd name="connsiteY34" fmla="*/ 5108026 h 5797984"/>
              <a:gd name="connsiteX35" fmla="*/ 1219199 w 3930869"/>
              <a:gd name="connsiteY35" fmla="*/ 5108028 h 5797984"/>
              <a:gd name="connsiteX36" fmla="*/ 1345324 w 3930869"/>
              <a:gd name="connsiteY36" fmla="*/ 5087007 h 5797984"/>
              <a:gd name="connsiteX37" fmla="*/ 1566041 w 3930869"/>
              <a:gd name="connsiteY37" fmla="*/ 4614041 h 5797984"/>
              <a:gd name="connsiteX38" fmla="*/ 1671145 w 3930869"/>
              <a:gd name="connsiteY38" fmla="*/ 4172608 h 5797984"/>
              <a:gd name="connsiteX39" fmla="*/ 2049518 w 3930869"/>
              <a:gd name="connsiteY39" fmla="*/ 4078013 h 5797984"/>
              <a:gd name="connsiteX40" fmla="*/ 2165131 w 3930869"/>
              <a:gd name="connsiteY40" fmla="*/ 4529960 h 5797984"/>
              <a:gd name="connsiteX41" fmla="*/ 2207172 w 3930869"/>
              <a:gd name="connsiteY41" fmla="*/ 4950373 h 5797984"/>
              <a:gd name="connsiteX42" fmla="*/ 2259724 w 3930869"/>
              <a:gd name="connsiteY42" fmla="*/ 5108028 h 5797984"/>
              <a:gd name="connsiteX43" fmla="*/ 2312277 w 3930869"/>
              <a:gd name="connsiteY43" fmla="*/ 5360274 h 5797984"/>
              <a:gd name="connsiteX44" fmla="*/ 2427890 w 3930869"/>
              <a:gd name="connsiteY44" fmla="*/ 5528443 h 5797984"/>
              <a:gd name="connsiteX45" fmla="*/ 2532993 w 3930869"/>
              <a:gd name="connsiteY45" fmla="*/ 5559974 h 5797984"/>
              <a:gd name="connsiteX46" fmla="*/ 2680138 w 3930869"/>
              <a:gd name="connsiteY46" fmla="*/ 5528441 h 5797984"/>
              <a:gd name="connsiteX47" fmla="*/ 2669627 w 3930869"/>
              <a:gd name="connsiteY47" fmla="*/ 5423339 h 5797984"/>
              <a:gd name="connsiteX48" fmla="*/ 2659117 w 3930869"/>
              <a:gd name="connsiteY48" fmla="*/ 5423338 h 5797984"/>
              <a:gd name="connsiteX49" fmla="*/ 2690648 w 3930869"/>
              <a:gd name="connsiteY49" fmla="*/ 5044965 h 5797984"/>
              <a:gd name="connsiteX50" fmla="*/ 2690648 w 3930869"/>
              <a:gd name="connsiteY50" fmla="*/ 4740165 h 5797984"/>
              <a:gd name="connsiteX51" fmla="*/ 2858814 w 3930869"/>
              <a:gd name="connsiteY51" fmla="*/ 3983421 h 5797984"/>
              <a:gd name="connsiteX52" fmla="*/ 3153102 w 3930869"/>
              <a:gd name="connsiteY52" fmla="*/ 4277711 h 5797984"/>
              <a:gd name="connsiteX53" fmla="*/ 2911365 w 3930869"/>
              <a:gd name="connsiteY53" fmla="*/ 5234151 h 5797984"/>
              <a:gd name="connsiteX54" fmla="*/ 2953407 w 3930869"/>
              <a:gd name="connsiteY54" fmla="*/ 5675587 h 5797984"/>
              <a:gd name="connsiteX55" fmla="*/ 3132082 w 3930869"/>
              <a:gd name="connsiteY55" fmla="*/ 5633544 h 5797984"/>
              <a:gd name="connsiteX56" fmla="*/ 3289737 w 3930869"/>
              <a:gd name="connsiteY56" fmla="*/ 5780691 h 5797984"/>
              <a:gd name="connsiteX57" fmla="*/ 3468413 w 3930869"/>
              <a:gd name="connsiteY57" fmla="*/ 5717627 h 5797984"/>
              <a:gd name="connsiteX58" fmla="*/ 3605049 w 3930869"/>
              <a:gd name="connsiteY58" fmla="*/ 5644055 h 5797984"/>
              <a:gd name="connsiteX59" fmla="*/ 3773215 w 3930869"/>
              <a:gd name="connsiteY59" fmla="*/ 5318235 h 5797984"/>
              <a:gd name="connsiteX60" fmla="*/ 3836277 w 3930869"/>
              <a:gd name="connsiteY60" fmla="*/ 4813738 h 5797984"/>
              <a:gd name="connsiteX61" fmla="*/ 3930869 w 3930869"/>
              <a:gd name="connsiteY61" fmla="*/ 4487918 h 5797984"/>
              <a:gd name="connsiteX62" fmla="*/ 3920359 w 3930869"/>
              <a:gd name="connsiteY62" fmla="*/ 4172607 h 5797984"/>
              <a:gd name="connsiteX63" fmla="*/ 3647090 w 3930869"/>
              <a:gd name="connsiteY63" fmla="*/ 3857297 h 5797984"/>
              <a:gd name="connsiteX64" fmla="*/ 3436883 w 3930869"/>
              <a:gd name="connsiteY64" fmla="*/ 3037490 h 5797984"/>
              <a:gd name="connsiteX65" fmla="*/ 3258207 w 3930869"/>
              <a:gd name="connsiteY65" fmla="*/ 2543504 h 5797984"/>
              <a:gd name="connsiteX66" fmla="*/ 3069021 w 3930869"/>
              <a:gd name="connsiteY66" fmla="*/ 2291255 h 5797984"/>
              <a:gd name="connsiteX67" fmla="*/ 2890345 w 3930869"/>
              <a:gd name="connsiteY67" fmla="*/ 1923393 h 5797984"/>
              <a:gd name="connsiteX68" fmla="*/ 2743200 w 3930869"/>
              <a:gd name="connsiteY68" fmla="*/ 1681655 h 5797984"/>
              <a:gd name="connsiteX69" fmla="*/ 2806262 w 3930869"/>
              <a:gd name="connsiteY69" fmla="*/ 1282262 h 5797984"/>
              <a:gd name="connsiteX70" fmla="*/ 2869324 w 3930869"/>
              <a:gd name="connsiteY70" fmla="*/ 1187669 h 5797984"/>
              <a:gd name="connsiteX71" fmla="*/ 2837793 w 3930869"/>
              <a:gd name="connsiteY71" fmla="*/ 1534511 h 5797984"/>
              <a:gd name="connsiteX72" fmla="*/ 2995448 w 3930869"/>
              <a:gd name="connsiteY72" fmla="*/ 1996966 h 5797984"/>
              <a:gd name="connsiteX73" fmla="*/ 3541986 w 3930869"/>
              <a:gd name="connsiteY73" fmla="*/ 2017986 h 5797984"/>
              <a:gd name="connsiteX74" fmla="*/ 3647090 w 3930869"/>
              <a:gd name="connsiteY74" fmla="*/ 1828800 h 5797984"/>
              <a:gd name="connsiteX75" fmla="*/ 3415862 w 3930869"/>
              <a:gd name="connsiteY75" fmla="*/ 1597573 h 5797984"/>
              <a:gd name="connsiteX76" fmla="*/ 3636579 w 3930869"/>
              <a:gd name="connsiteY76" fmla="*/ 1219200 h 5797984"/>
              <a:gd name="connsiteX77" fmla="*/ 3573517 w 3930869"/>
              <a:gd name="connsiteY77" fmla="*/ 630621 h 5797984"/>
              <a:gd name="connsiteX78" fmla="*/ 3499945 w 3930869"/>
              <a:gd name="connsiteY78" fmla="*/ 515007 h 5797984"/>
              <a:gd name="connsiteX79" fmla="*/ 3048000 w 3930869"/>
              <a:gd name="connsiteY79" fmla="*/ 283780 h 5797984"/>
              <a:gd name="connsiteX80" fmla="*/ 2795752 w 3930869"/>
              <a:gd name="connsiteY80" fmla="*/ 231228 h 5797984"/>
              <a:gd name="connsiteX81" fmla="*/ 2585545 w 3930869"/>
              <a:gd name="connsiteY81" fmla="*/ 42042 h 5797984"/>
              <a:gd name="connsiteX82" fmla="*/ 2448910 w 3930869"/>
              <a:gd name="connsiteY82" fmla="*/ 31532 h 5797984"/>
              <a:gd name="connsiteX83" fmla="*/ 2301765 w 3930869"/>
              <a:gd name="connsiteY83" fmla="*/ 294290 h 5797984"/>
              <a:gd name="connsiteX84" fmla="*/ 2102069 w 3930869"/>
              <a:gd name="connsiteY84" fmla="*/ 493986 h 5797984"/>
              <a:gd name="connsiteX85" fmla="*/ 1807780 w 3930869"/>
              <a:gd name="connsiteY85" fmla="*/ 588580 h 5797984"/>
              <a:gd name="connsiteX86" fmla="*/ 1576552 w 3930869"/>
              <a:gd name="connsiteY86" fmla="*/ 620110 h 5797984"/>
              <a:gd name="connsiteX87" fmla="*/ 1387366 w 3930869"/>
              <a:gd name="connsiteY87" fmla="*/ 388883 h 5797984"/>
              <a:gd name="connsiteX88" fmla="*/ 1250731 w 3930869"/>
              <a:gd name="connsiteY88" fmla="*/ 73572 h 5797984"/>
              <a:gd name="connsiteX89" fmla="*/ 1103586 w 3930869"/>
              <a:gd name="connsiteY89" fmla="*/ 0 h 5797984"/>
              <a:gd name="connsiteX0" fmla="*/ 1103586 w 3920359"/>
              <a:gd name="connsiteY0" fmla="*/ 0 h 5797984"/>
              <a:gd name="connsiteX1" fmla="*/ 914400 w 3920359"/>
              <a:gd name="connsiteY1" fmla="*/ 388883 h 5797984"/>
              <a:gd name="connsiteX2" fmla="*/ 378372 w 3920359"/>
              <a:gd name="connsiteY2" fmla="*/ 536028 h 5797984"/>
              <a:gd name="connsiteX3" fmla="*/ 63062 w 3920359"/>
              <a:gd name="connsiteY3" fmla="*/ 819807 h 5797984"/>
              <a:gd name="connsiteX4" fmla="*/ 63062 w 3920359"/>
              <a:gd name="connsiteY4" fmla="*/ 1093076 h 5797984"/>
              <a:gd name="connsiteX5" fmla="*/ 273269 w 3920359"/>
              <a:gd name="connsiteY5" fmla="*/ 1492469 h 5797984"/>
              <a:gd name="connsiteX6" fmla="*/ 378373 w 3920359"/>
              <a:gd name="connsiteY6" fmla="*/ 1660634 h 5797984"/>
              <a:gd name="connsiteX7" fmla="*/ 409903 w 3920359"/>
              <a:gd name="connsiteY7" fmla="*/ 1870841 h 5797984"/>
              <a:gd name="connsiteX8" fmla="*/ 609600 w 3920359"/>
              <a:gd name="connsiteY8" fmla="*/ 1923394 h 5797984"/>
              <a:gd name="connsiteX9" fmla="*/ 798786 w 3920359"/>
              <a:gd name="connsiteY9" fmla="*/ 1671145 h 5797984"/>
              <a:gd name="connsiteX10" fmla="*/ 735724 w 3920359"/>
              <a:gd name="connsiteY10" fmla="*/ 1250731 h 5797984"/>
              <a:gd name="connsiteX11" fmla="*/ 651641 w 3920359"/>
              <a:gd name="connsiteY11" fmla="*/ 1051035 h 5797984"/>
              <a:gd name="connsiteX12" fmla="*/ 830317 w 3920359"/>
              <a:gd name="connsiteY12" fmla="*/ 1008993 h 5797984"/>
              <a:gd name="connsiteX13" fmla="*/ 998483 w 3920359"/>
              <a:gd name="connsiteY13" fmla="*/ 1481959 h 5797984"/>
              <a:gd name="connsiteX14" fmla="*/ 1030014 w 3920359"/>
              <a:gd name="connsiteY14" fmla="*/ 1891862 h 5797984"/>
              <a:gd name="connsiteX15" fmla="*/ 977462 w 3920359"/>
              <a:gd name="connsiteY15" fmla="*/ 2364828 h 5797984"/>
              <a:gd name="connsiteX16" fmla="*/ 399393 w 3920359"/>
              <a:gd name="connsiteY16" fmla="*/ 3499945 h 5797984"/>
              <a:gd name="connsiteX17" fmla="*/ 325821 w 3920359"/>
              <a:gd name="connsiteY17" fmla="*/ 3626070 h 5797984"/>
              <a:gd name="connsiteX18" fmla="*/ 336331 w 3920359"/>
              <a:gd name="connsiteY18" fmla="*/ 3710152 h 5797984"/>
              <a:gd name="connsiteX19" fmla="*/ 304800 w 3920359"/>
              <a:gd name="connsiteY19" fmla="*/ 3815255 h 5797984"/>
              <a:gd name="connsiteX20" fmla="*/ 241738 w 3920359"/>
              <a:gd name="connsiteY20" fmla="*/ 4025462 h 5797984"/>
              <a:gd name="connsiteX21" fmla="*/ 105104 w 3920359"/>
              <a:gd name="connsiteY21" fmla="*/ 4498427 h 5797984"/>
              <a:gd name="connsiteX22" fmla="*/ 0 w 3920359"/>
              <a:gd name="connsiteY22" fmla="*/ 4834759 h 5797984"/>
              <a:gd name="connsiteX23" fmla="*/ 31531 w 3920359"/>
              <a:gd name="connsiteY23" fmla="*/ 5097517 h 5797984"/>
              <a:gd name="connsiteX24" fmla="*/ 136635 w 3920359"/>
              <a:gd name="connsiteY24" fmla="*/ 5192110 h 5797984"/>
              <a:gd name="connsiteX25" fmla="*/ 199696 w 3920359"/>
              <a:gd name="connsiteY25" fmla="*/ 5255172 h 5797984"/>
              <a:gd name="connsiteX26" fmla="*/ 409904 w 3920359"/>
              <a:gd name="connsiteY26" fmla="*/ 5223643 h 5797984"/>
              <a:gd name="connsiteX27" fmla="*/ 515007 w 3920359"/>
              <a:gd name="connsiteY27" fmla="*/ 5213131 h 5797984"/>
              <a:gd name="connsiteX28" fmla="*/ 620110 w 3920359"/>
              <a:gd name="connsiteY28" fmla="*/ 5171090 h 5797984"/>
              <a:gd name="connsiteX29" fmla="*/ 693681 w 3920359"/>
              <a:gd name="connsiteY29" fmla="*/ 4929352 h 5797984"/>
              <a:gd name="connsiteX30" fmla="*/ 735724 w 3920359"/>
              <a:gd name="connsiteY30" fmla="*/ 4572000 h 5797984"/>
              <a:gd name="connsiteX31" fmla="*/ 882868 w 3920359"/>
              <a:gd name="connsiteY31" fmla="*/ 4014952 h 5797984"/>
              <a:gd name="connsiteX32" fmla="*/ 945931 w 3920359"/>
              <a:gd name="connsiteY32" fmla="*/ 4824249 h 5797984"/>
              <a:gd name="connsiteX33" fmla="*/ 966952 w 3920359"/>
              <a:gd name="connsiteY33" fmla="*/ 4981903 h 5797984"/>
              <a:gd name="connsiteX34" fmla="*/ 1082566 w 3920359"/>
              <a:gd name="connsiteY34" fmla="*/ 5108026 h 5797984"/>
              <a:gd name="connsiteX35" fmla="*/ 1219199 w 3920359"/>
              <a:gd name="connsiteY35" fmla="*/ 5108028 h 5797984"/>
              <a:gd name="connsiteX36" fmla="*/ 1345324 w 3920359"/>
              <a:gd name="connsiteY36" fmla="*/ 5087007 h 5797984"/>
              <a:gd name="connsiteX37" fmla="*/ 1566041 w 3920359"/>
              <a:gd name="connsiteY37" fmla="*/ 4614041 h 5797984"/>
              <a:gd name="connsiteX38" fmla="*/ 1671145 w 3920359"/>
              <a:gd name="connsiteY38" fmla="*/ 4172608 h 5797984"/>
              <a:gd name="connsiteX39" fmla="*/ 2049518 w 3920359"/>
              <a:gd name="connsiteY39" fmla="*/ 4078013 h 5797984"/>
              <a:gd name="connsiteX40" fmla="*/ 2165131 w 3920359"/>
              <a:gd name="connsiteY40" fmla="*/ 4529960 h 5797984"/>
              <a:gd name="connsiteX41" fmla="*/ 2207172 w 3920359"/>
              <a:gd name="connsiteY41" fmla="*/ 4950373 h 5797984"/>
              <a:gd name="connsiteX42" fmla="*/ 2259724 w 3920359"/>
              <a:gd name="connsiteY42" fmla="*/ 5108028 h 5797984"/>
              <a:gd name="connsiteX43" fmla="*/ 2312277 w 3920359"/>
              <a:gd name="connsiteY43" fmla="*/ 5360274 h 5797984"/>
              <a:gd name="connsiteX44" fmla="*/ 2427890 w 3920359"/>
              <a:gd name="connsiteY44" fmla="*/ 5528443 h 5797984"/>
              <a:gd name="connsiteX45" fmla="*/ 2532993 w 3920359"/>
              <a:gd name="connsiteY45" fmla="*/ 5559974 h 5797984"/>
              <a:gd name="connsiteX46" fmla="*/ 2680138 w 3920359"/>
              <a:gd name="connsiteY46" fmla="*/ 5528441 h 5797984"/>
              <a:gd name="connsiteX47" fmla="*/ 2669627 w 3920359"/>
              <a:gd name="connsiteY47" fmla="*/ 5423339 h 5797984"/>
              <a:gd name="connsiteX48" fmla="*/ 2659117 w 3920359"/>
              <a:gd name="connsiteY48" fmla="*/ 5423338 h 5797984"/>
              <a:gd name="connsiteX49" fmla="*/ 2690648 w 3920359"/>
              <a:gd name="connsiteY49" fmla="*/ 5044965 h 5797984"/>
              <a:gd name="connsiteX50" fmla="*/ 2690648 w 3920359"/>
              <a:gd name="connsiteY50" fmla="*/ 4740165 h 5797984"/>
              <a:gd name="connsiteX51" fmla="*/ 2858814 w 3920359"/>
              <a:gd name="connsiteY51" fmla="*/ 3983421 h 5797984"/>
              <a:gd name="connsiteX52" fmla="*/ 3153102 w 3920359"/>
              <a:gd name="connsiteY52" fmla="*/ 4277711 h 5797984"/>
              <a:gd name="connsiteX53" fmla="*/ 2911365 w 3920359"/>
              <a:gd name="connsiteY53" fmla="*/ 5234151 h 5797984"/>
              <a:gd name="connsiteX54" fmla="*/ 2953407 w 3920359"/>
              <a:gd name="connsiteY54" fmla="*/ 5675587 h 5797984"/>
              <a:gd name="connsiteX55" fmla="*/ 3132082 w 3920359"/>
              <a:gd name="connsiteY55" fmla="*/ 5633544 h 5797984"/>
              <a:gd name="connsiteX56" fmla="*/ 3289737 w 3920359"/>
              <a:gd name="connsiteY56" fmla="*/ 5780691 h 5797984"/>
              <a:gd name="connsiteX57" fmla="*/ 3468413 w 3920359"/>
              <a:gd name="connsiteY57" fmla="*/ 5717627 h 5797984"/>
              <a:gd name="connsiteX58" fmla="*/ 3605049 w 3920359"/>
              <a:gd name="connsiteY58" fmla="*/ 5644055 h 5797984"/>
              <a:gd name="connsiteX59" fmla="*/ 3773215 w 3920359"/>
              <a:gd name="connsiteY59" fmla="*/ 5318235 h 5797984"/>
              <a:gd name="connsiteX60" fmla="*/ 3836277 w 3920359"/>
              <a:gd name="connsiteY60" fmla="*/ 4813738 h 5797984"/>
              <a:gd name="connsiteX61" fmla="*/ 3741682 w 3920359"/>
              <a:gd name="connsiteY61" fmla="*/ 4393325 h 5797984"/>
              <a:gd name="connsiteX62" fmla="*/ 3920359 w 3920359"/>
              <a:gd name="connsiteY62" fmla="*/ 4172607 h 5797984"/>
              <a:gd name="connsiteX63" fmla="*/ 3647090 w 3920359"/>
              <a:gd name="connsiteY63" fmla="*/ 3857297 h 5797984"/>
              <a:gd name="connsiteX64" fmla="*/ 3436883 w 3920359"/>
              <a:gd name="connsiteY64" fmla="*/ 3037490 h 5797984"/>
              <a:gd name="connsiteX65" fmla="*/ 3258207 w 3920359"/>
              <a:gd name="connsiteY65" fmla="*/ 2543504 h 5797984"/>
              <a:gd name="connsiteX66" fmla="*/ 3069021 w 3920359"/>
              <a:gd name="connsiteY66" fmla="*/ 2291255 h 5797984"/>
              <a:gd name="connsiteX67" fmla="*/ 2890345 w 3920359"/>
              <a:gd name="connsiteY67" fmla="*/ 1923393 h 5797984"/>
              <a:gd name="connsiteX68" fmla="*/ 2743200 w 3920359"/>
              <a:gd name="connsiteY68" fmla="*/ 1681655 h 5797984"/>
              <a:gd name="connsiteX69" fmla="*/ 2806262 w 3920359"/>
              <a:gd name="connsiteY69" fmla="*/ 1282262 h 5797984"/>
              <a:gd name="connsiteX70" fmla="*/ 2869324 w 3920359"/>
              <a:gd name="connsiteY70" fmla="*/ 1187669 h 5797984"/>
              <a:gd name="connsiteX71" fmla="*/ 2837793 w 3920359"/>
              <a:gd name="connsiteY71" fmla="*/ 1534511 h 5797984"/>
              <a:gd name="connsiteX72" fmla="*/ 2995448 w 3920359"/>
              <a:gd name="connsiteY72" fmla="*/ 1996966 h 5797984"/>
              <a:gd name="connsiteX73" fmla="*/ 3541986 w 3920359"/>
              <a:gd name="connsiteY73" fmla="*/ 2017986 h 5797984"/>
              <a:gd name="connsiteX74" fmla="*/ 3647090 w 3920359"/>
              <a:gd name="connsiteY74" fmla="*/ 1828800 h 5797984"/>
              <a:gd name="connsiteX75" fmla="*/ 3415862 w 3920359"/>
              <a:gd name="connsiteY75" fmla="*/ 1597573 h 5797984"/>
              <a:gd name="connsiteX76" fmla="*/ 3636579 w 3920359"/>
              <a:gd name="connsiteY76" fmla="*/ 1219200 h 5797984"/>
              <a:gd name="connsiteX77" fmla="*/ 3573517 w 3920359"/>
              <a:gd name="connsiteY77" fmla="*/ 630621 h 5797984"/>
              <a:gd name="connsiteX78" fmla="*/ 3499945 w 3920359"/>
              <a:gd name="connsiteY78" fmla="*/ 515007 h 5797984"/>
              <a:gd name="connsiteX79" fmla="*/ 3048000 w 3920359"/>
              <a:gd name="connsiteY79" fmla="*/ 283780 h 5797984"/>
              <a:gd name="connsiteX80" fmla="*/ 2795752 w 3920359"/>
              <a:gd name="connsiteY80" fmla="*/ 231228 h 5797984"/>
              <a:gd name="connsiteX81" fmla="*/ 2585545 w 3920359"/>
              <a:gd name="connsiteY81" fmla="*/ 42042 h 5797984"/>
              <a:gd name="connsiteX82" fmla="*/ 2448910 w 3920359"/>
              <a:gd name="connsiteY82" fmla="*/ 31532 h 5797984"/>
              <a:gd name="connsiteX83" fmla="*/ 2301765 w 3920359"/>
              <a:gd name="connsiteY83" fmla="*/ 294290 h 5797984"/>
              <a:gd name="connsiteX84" fmla="*/ 2102069 w 3920359"/>
              <a:gd name="connsiteY84" fmla="*/ 493986 h 5797984"/>
              <a:gd name="connsiteX85" fmla="*/ 1807780 w 3920359"/>
              <a:gd name="connsiteY85" fmla="*/ 588580 h 5797984"/>
              <a:gd name="connsiteX86" fmla="*/ 1576552 w 3920359"/>
              <a:gd name="connsiteY86" fmla="*/ 620110 h 5797984"/>
              <a:gd name="connsiteX87" fmla="*/ 1387366 w 3920359"/>
              <a:gd name="connsiteY87" fmla="*/ 388883 h 5797984"/>
              <a:gd name="connsiteX88" fmla="*/ 1250731 w 3920359"/>
              <a:gd name="connsiteY88" fmla="*/ 73572 h 5797984"/>
              <a:gd name="connsiteX89" fmla="*/ 1103586 w 3920359"/>
              <a:gd name="connsiteY89" fmla="*/ 0 h 5797984"/>
              <a:gd name="connsiteX0" fmla="*/ 1103586 w 3836277"/>
              <a:gd name="connsiteY0" fmla="*/ 0 h 5797984"/>
              <a:gd name="connsiteX1" fmla="*/ 914400 w 3836277"/>
              <a:gd name="connsiteY1" fmla="*/ 388883 h 5797984"/>
              <a:gd name="connsiteX2" fmla="*/ 378372 w 3836277"/>
              <a:gd name="connsiteY2" fmla="*/ 536028 h 5797984"/>
              <a:gd name="connsiteX3" fmla="*/ 63062 w 3836277"/>
              <a:gd name="connsiteY3" fmla="*/ 819807 h 5797984"/>
              <a:gd name="connsiteX4" fmla="*/ 63062 w 3836277"/>
              <a:gd name="connsiteY4" fmla="*/ 1093076 h 5797984"/>
              <a:gd name="connsiteX5" fmla="*/ 273269 w 3836277"/>
              <a:gd name="connsiteY5" fmla="*/ 1492469 h 5797984"/>
              <a:gd name="connsiteX6" fmla="*/ 378373 w 3836277"/>
              <a:gd name="connsiteY6" fmla="*/ 1660634 h 5797984"/>
              <a:gd name="connsiteX7" fmla="*/ 409903 w 3836277"/>
              <a:gd name="connsiteY7" fmla="*/ 1870841 h 5797984"/>
              <a:gd name="connsiteX8" fmla="*/ 609600 w 3836277"/>
              <a:gd name="connsiteY8" fmla="*/ 1923394 h 5797984"/>
              <a:gd name="connsiteX9" fmla="*/ 798786 w 3836277"/>
              <a:gd name="connsiteY9" fmla="*/ 1671145 h 5797984"/>
              <a:gd name="connsiteX10" fmla="*/ 735724 w 3836277"/>
              <a:gd name="connsiteY10" fmla="*/ 1250731 h 5797984"/>
              <a:gd name="connsiteX11" fmla="*/ 651641 w 3836277"/>
              <a:gd name="connsiteY11" fmla="*/ 1051035 h 5797984"/>
              <a:gd name="connsiteX12" fmla="*/ 830317 w 3836277"/>
              <a:gd name="connsiteY12" fmla="*/ 1008993 h 5797984"/>
              <a:gd name="connsiteX13" fmla="*/ 998483 w 3836277"/>
              <a:gd name="connsiteY13" fmla="*/ 1481959 h 5797984"/>
              <a:gd name="connsiteX14" fmla="*/ 1030014 w 3836277"/>
              <a:gd name="connsiteY14" fmla="*/ 1891862 h 5797984"/>
              <a:gd name="connsiteX15" fmla="*/ 977462 w 3836277"/>
              <a:gd name="connsiteY15" fmla="*/ 2364828 h 5797984"/>
              <a:gd name="connsiteX16" fmla="*/ 399393 w 3836277"/>
              <a:gd name="connsiteY16" fmla="*/ 3499945 h 5797984"/>
              <a:gd name="connsiteX17" fmla="*/ 325821 w 3836277"/>
              <a:gd name="connsiteY17" fmla="*/ 3626070 h 5797984"/>
              <a:gd name="connsiteX18" fmla="*/ 336331 w 3836277"/>
              <a:gd name="connsiteY18" fmla="*/ 3710152 h 5797984"/>
              <a:gd name="connsiteX19" fmla="*/ 304800 w 3836277"/>
              <a:gd name="connsiteY19" fmla="*/ 3815255 h 5797984"/>
              <a:gd name="connsiteX20" fmla="*/ 241738 w 3836277"/>
              <a:gd name="connsiteY20" fmla="*/ 4025462 h 5797984"/>
              <a:gd name="connsiteX21" fmla="*/ 105104 w 3836277"/>
              <a:gd name="connsiteY21" fmla="*/ 4498427 h 5797984"/>
              <a:gd name="connsiteX22" fmla="*/ 0 w 3836277"/>
              <a:gd name="connsiteY22" fmla="*/ 4834759 h 5797984"/>
              <a:gd name="connsiteX23" fmla="*/ 31531 w 3836277"/>
              <a:gd name="connsiteY23" fmla="*/ 5097517 h 5797984"/>
              <a:gd name="connsiteX24" fmla="*/ 136635 w 3836277"/>
              <a:gd name="connsiteY24" fmla="*/ 5192110 h 5797984"/>
              <a:gd name="connsiteX25" fmla="*/ 199696 w 3836277"/>
              <a:gd name="connsiteY25" fmla="*/ 5255172 h 5797984"/>
              <a:gd name="connsiteX26" fmla="*/ 409904 w 3836277"/>
              <a:gd name="connsiteY26" fmla="*/ 5223643 h 5797984"/>
              <a:gd name="connsiteX27" fmla="*/ 515007 w 3836277"/>
              <a:gd name="connsiteY27" fmla="*/ 5213131 h 5797984"/>
              <a:gd name="connsiteX28" fmla="*/ 620110 w 3836277"/>
              <a:gd name="connsiteY28" fmla="*/ 5171090 h 5797984"/>
              <a:gd name="connsiteX29" fmla="*/ 693681 w 3836277"/>
              <a:gd name="connsiteY29" fmla="*/ 4929352 h 5797984"/>
              <a:gd name="connsiteX30" fmla="*/ 735724 w 3836277"/>
              <a:gd name="connsiteY30" fmla="*/ 4572000 h 5797984"/>
              <a:gd name="connsiteX31" fmla="*/ 882868 w 3836277"/>
              <a:gd name="connsiteY31" fmla="*/ 4014952 h 5797984"/>
              <a:gd name="connsiteX32" fmla="*/ 945931 w 3836277"/>
              <a:gd name="connsiteY32" fmla="*/ 4824249 h 5797984"/>
              <a:gd name="connsiteX33" fmla="*/ 966952 w 3836277"/>
              <a:gd name="connsiteY33" fmla="*/ 4981903 h 5797984"/>
              <a:gd name="connsiteX34" fmla="*/ 1082566 w 3836277"/>
              <a:gd name="connsiteY34" fmla="*/ 5108026 h 5797984"/>
              <a:gd name="connsiteX35" fmla="*/ 1219199 w 3836277"/>
              <a:gd name="connsiteY35" fmla="*/ 5108028 h 5797984"/>
              <a:gd name="connsiteX36" fmla="*/ 1345324 w 3836277"/>
              <a:gd name="connsiteY36" fmla="*/ 5087007 h 5797984"/>
              <a:gd name="connsiteX37" fmla="*/ 1566041 w 3836277"/>
              <a:gd name="connsiteY37" fmla="*/ 4614041 h 5797984"/>
              <a:gd name="connsiteX38" fmla="*/ 1671145 w 3836277"/>
              <a:gd name="connsiteY38" fmla="*/ 4172608 h 5797984"/>
              <a:gd name="connsiteX39" fmla="*/ 2049518 w 3836277"/>
              <a:gd name="connsiteY39" fmla="*/ 4078013 h 5797984"/>
              <a:gd name="connsiteX40" fmla="*/ 2165131 w 3836277"/>
              <a:gd name="connsiteY40" fmla="*/ 4529960 h 5797984"/>
              <a:gd name="connsiteX41" fmla="*/ 2207172 w 3836277"/>
              <a:gd name="connsiteY41" fmla="*/ 4950373 h 5797984"/>
              <a:gd name="connsiteX42" fmla="*/ 2259724 w 3836277"/>
              <a:gd name="connsiteY42" fmla="*/ 5108028 h 5797984"/>
              <a:gd name="connsiteX43" fmla="*/ 2312277 w 3836277"/>
              <a:gd name="connsiteY43" fmla="*/ 5360274 h 5797984"/>
              <a:gd name="connsiteX44" fmla="*/ 2427890 w 3836277"/>
              <a:gd name="connsiteY44" fmla="*/ 5528443 h 5797984"/>
              <a:gd name="connsiteX45" fmla="*/ 2532993 w 3836277"/>
              <a:gd name="connsiteY45" fmla="*/ 5559974 h 5797984"/>
              <a:gd name="connsiteX46" fmla="*/ 2680138 w 3836277"/>
              <a:gd name="connsiteY46" fmla="*/ 5528441 h 5797984"/>
              <a:gd name="connsiteX47" fmla="*/ 2669627 w 3836277"/>
              <a:gd name="connsiteY47" fmla="*/ 5423339 h 5797984"/>
              <a:gd name="connsiteX48" fmla="*/ 2659117 w 3836277"/>
              <a:gd name="connsiteY48" fmla="*/ 5423338 h 5797984"/>
              <a:gd name="connsiteX49" fmla="*/ 2690648 w 3836277"/>
              <a:gd name="connsiteY49" fmla="*/ 5044965 h 5797984"/>
              <a:gd name="connsiteX50" fmla="*/ 2690648 w 3836277"/>
              <a:gd name="connsiteY50" fmla="*/ 4740165 h 5797984"/>
              <a:gd name="connsiteX51" fmla="*/ 2858814 w 3836277"/>
              <a:gd name="connsiteY51" fmla="*/ 3983421 h 5797984"/>
              <a:gd name="connsiteX52" fmla="*/ 3153102 w 3836277"/>
              <a:gd name="connsiteY52" fmla="*/ 4277711 h 5797984"/>
              <a:gd name="connsiteX53" fmla="*/ 2911365 w 3836277"/>
              <a:gd name="connsiteY53" fmla="*/ 5234151 h 5797984"/>
              <a:gd name="connsiteX54" fmla="*/ 2953407 w 3836277"/>
              <a:gd name="connsiteY54" fmla="*/ 5675587 h 5797984"/>
              <a:gd name="connsiteX55" fmla="*/ 3132082 w 3836277"/>
              <a:gd name="connsiteY55" fmla="*/ 5633544 h 5797984"/>
              <a:gd name="connsiteX56" fmla="*/ 3289737 w 3836277"/>
              <a:gd name="connsiteY56" fmla="*/ 5780691 h 5797984"/>
              <a:gd name="connsiteX57" fmla="*/ 3468413 w 3836277"/>
              <a:gd name="connsiteY57" fmla="*/ 5717627 h 5797984"/>
              <a:gd name="connsiteX58" fmla="*/ 3605049 w 3836277"/>
              <a:gd name="connsiteY58" fmla="*/ 5644055 h 5797984"/>
              <a:gd name="connsiteX59" fmla="*/ 3773215 w 3836277"/>
              <a:gd name="connsiteY59" fmla="*/ 5318235 h 5797984"/>
              <a:gd name="connsiteX60" fmla="*/ 3836277 w 3836277"/>
              <a:gd name="connsiteY60" fmla="*/ 4813738 h 5797984"/>
              <a:gd name="connsiteX61" fmla="*/ 3741682 w 3836277"/>
              <a:gd name="connsiteY61" fmla="*/ 4393325 h 5797984"/>
              <a:gd name="connsiteX62" fmla="*/ 3783724 w 3836277"/>
              <a:gd name="connsiteY62" fmla="*/ 4130566 h 5797984"/>
              <a:gd name="connsiteX63" fmla="*/ 3647090 w 3836277"/>
              <a:gd name="connsiteY63" fmla="*/ 3857297 h 5797984"/>
              <a:gd name="connsiteX64" fmla="*/ 3436883 w 3836277"/>
              <a:gd name="connsiteY64" fmla="*/ 3037490 h 5797984"/>
              <a:gd name="connsiteX65" fmla="*/ 3258207 w 3836277"/>
              <a:gd name="connsiteY65" fmla="*/ 2543504 h 5797984"/>
              <a:gd name="connsiteX66" fmla="*/ 3069021 w 3836277"/>
              <a:gd name="connsiteY66" fmla="*/ 2291255 h 5797984"/>
              <a:gd name="connsiteX67" fmla="*/ 2890345 w 3836277"/>
              <a:gd name="connsiteY67" fmla="*/ 1923393 h 5797984"/>
              <a:gd name="connsiteX68" fmla="*/ 2743200 w 3836277"/>
              <a:gd name="connsiteY68" fmla="*/ 1681655 h 5797984"/>
              <a:gd name="connsiteX69" fmla="*/ 2806262 w 3836277"/>
              <a:gd name="connsiteY69" fmla="*/ 1282262 h 5797984"/>
              <a:gd name="connsiteX70" fmla="*/ 2869324 w 3836277"/>
              <a:gd name="connsiteY70" fmla="*/ 1187669 h 5797984"/>
              <a:gd name="connsiteX71" fmla="*/ 2837793 w 3836277"/>
              <a:gd name="connsiteY71" fmla="*/ 1534511 h 5797984"/>
              <a:gd name="connsiteX72" fmla="*/ 2995448 w 3836277"/>
              <a:gd name="connsiteY72" fmla="*/ 1996966 h 5797984"/>
              <a:gd name="connsiteX73" fmla="*/ 3541986 w 3836277"/>
              <a:gd name="connsiteY73" fmla="*/ 2017986 h 5797984"/>
              <a:gd name="connsiteX74" fmla="*/ 3647090 w 3836277"/>
              <a:gd name="connsiteY74" fmla="*/ 1828800 h 5797984"/>
              <a:gd name="connsiteX75" fmla="*/ 3415862 w 3836277"/>
              <a:gd name="connsiteY75" fmla="*/ 1597573 h 5797984"/>
              <a:gd name="connsiteX76" fmla="*/ 3636579 w 3836277"/>
              <a:gd name="connsiteY76" fmla="*/ 1219200 h 5797984"/>
              <a:gd name="connsiteX77" fmla="*/ 3573517 w 3836277"/>
              <a:gd name="connsiteY77" fmla="*/ 630621 h 5797984"/>
              <a:gd name="connsiteX78" fmla="*/ 3499945 w 3836277"/>
              <a:gd name="connsiteY78" fmla="*/ 515007 h 5797984"/>
              <a:gd name="connsiteX79" fmla="*/ 3048000 w 3836277"/>
              <a:gd name="connsiteY79" fmla="*/ 283780 h 5797984"/>
              <a:gd name="connsiteX80" fmla="*/ 2795752 w 3836277"/>
              <a:gd name="connsiteY80" fmla="*/ 231228 h 5797984"/>
              <a:gd name="connsiteX81" fmla="*/ 2585545 w 3836277"/>
              <a:gd name="connsiteY81" fmla="*/ 42042 h 5797984"/>
              <a:gd name="connsiteX82" fmla="*/ 2448910 w 3836277"/>
              <a:gd name="connsiteY82" fmla="*/ 31532 h 5797984"/>
              <a:gd name="connsiteX83" fmla="*/ 2301765 w 3836277"/>
              <a:gd name="connsiteY83" fmla="*/ 294290 h 5797984"/>
              <a:gd name="connsiteX84" fmla="*/ 2102069 w 3836277"/>
              <a:gd name="connsiteY84" fmla="*/ 493986 h 5797984"/>
              <a:gd name="connsiteX85" fmla="*/ 1807780 w 3836277"/>
              <a:gd name="connsiteY85" fmla="*/ 588580 h 5797984"/>
              <a:gd name="connsiteX86" fmla="*/ 1576552 w 3836277"/>
              <a:gd name="connsiteY86" fmla="*/ 620110 h 5797984"/>
              <a:gd name="connsiteX87" fmla="*/ 1387366 w 3836277"/>
              <a:gd name="connsiteY87" fmla="*/ 388883 h 5797984"/>
              <a:gd name="connsiteX88" fmla="*/ 1250731 w 3836277"/>
              <a:gd name="connsiteY88" fmla="*/ 73572 h 5797984"/>
              <a:gd name="connsiteX89" fmla="*/ 1103586 w 3836277"/>
              <a:gd name="connsiteY89" fmla="*/ 0 h 5797984"/>
              <a:gd name="connsiteX0" fmla="*/ 1103586 w 3857297"/>
              <a:gd name="connsiteY0" fmla="*/ 0 h 5797984"/>
              <a:gd name="connsiteX1" fmla="*/ 914400 w 3857297"/>
              <a:gd name="connsiteY1" fmla="*/ 388883 h 5797984"/>
              <a:gd name="connsiteX2" fmla="*/ 378372 w 3857297"/>
              <a:gd name="connsiteY2" fmla="*/ 536028 h 5797984"/>
              <a:gd name="connsiteX3" fmla="*/ 63062 w 3857297"/>
              <a:gd name="connsiteY3" fmla="*/ 819807 h 5797984"/>
              <a:gd name="connsiteX4" fmla="*/ 63062 w 3857297"/>
              <a:gd name="connsiteY4" fmla="*/ 1093076 h 5797984"/>
              <a:gd name="connsiteX5" fmla="*/ 273269 w 3857297"/>
              <a:gd name="connsiteY5" fmla="*/ 1492469 h 5797984"/>
              <a:gd name="connsiteX6" fmla="*/ 378373 w 3857297"/>
              <a:gd name="connsiteY6" fmla="*/ 1660634 h 5797984"/>
              <a:gd name="connsiteX7" fmla="*/ 409903 w 3857297"/>
              <a:gd name="connsiteY7" fmla="*/ 1870841 h 5797984"/>
              <a:gd name="connsiteX8" fmla="*/ 609600 w 3857297"/>
              <a:gd name="connsiteY8" fmla="*/ 1923394 h 5797984"/>
              <a:gd name="connsiteX9" fmla="*/ 798786 w 3857297"/>
              <a:gd name="connsiteY9" fmla="*/ 1671145 h 5797984"/>
              <a:gd name="connsiteX10" fmla="*/ 735724 w 3857297"/>
              <a:gd name="connsiteY10" fmla="*/ 1250731 h 5797984"/>
              <a:gd name="connsiteX11" fmla="*/ 651641 w 3857297"/>
              <a:gd name="connsiteY11" fmla="*/ 1051035 h 5797984"/>
              <a:gd name="connsiteX12" fmla="*/ 830317 w 3857297"/>
              <a:gd name="connsiteY12" fmla="*/ 1008993 h 5797984"/>
              <a:gd name="connsiteX13" fmla="*/ 998483 w 3857297"/>
              <a:gd name="connsiteY13" fmla="*/ 1481959 h 5797984"/>
              <a:gd name="connsiteX14" fmla="*/ 1030014 w 3857297"/>
              <a:gd name="connsiteY14" fmla="*/ 1891862 h 5797984"/>
              <a:gd name="connsiteX15" fmla="*/ 977462 w 3857297"/>
              <a:gd name="connsiteY15" fmla="*/ 2364828 h 5797984"/>
              <a:gd name="connsiteX16" fmla="*/ 399393 w 3857297"/>
              <a:gd name="connsiteY16" fmla="*/ 3499945 h 5797984"/>
              <a:gd name="connsiteX17" fmla="*/ 325821 w 3857297"/>
              <a:gd name="connsiteY17" fmla="*/ 3626070 h 5797984"/>
              <a:gd name="connsiteX18" fmla="*/ 336331 w 3857297"/>
              <a:gd name="connsiteY18" fmla="*/ 3710152 h 5797984"/>
              <a:gd name="connsiteX19" fmla="*/ 304800 w 3857297"/>
              <a:gd name="connsiteY19" fmla="*/ 3815255 h 5797984"/>
              <a:gd name="connsiteX20" fmla="*/ 241738 w 3857297"/>
              <a:gd name="connsiteY20" fmla="*/ 4025462 h 5797984"/>
              <a:gd name="connsiteX21" fmla="*/ 105104 w 3857297"/>
              <a:gd name="connsiteY21" fmla="*/ 4498427 h 5797984"/>
              <a:gd name="connsiteX22" fmla="*/ 0 w 3857297"/>
              <a:gd name="connsiteY22" fmla="*/ 4834759 h 5797984"/>
              <a:gd name="connsiteX23" fmla="*/ 31531 w 3857297"/>
              <a:gd name="connsiteY23" fmla="*/ 5097517 h 5797984"/>
              <a:gd name="connsiteX24" fmla="*/ 136635 w 3857297"/>
              <a:gd name="connsiteY24" fmla="*/ 5192110 h 5797984"/>
              <a:gd name="connsiteX25" fmla="*/ 199696 w 3857297"/>
              <a:gd name="connsiteY25" fmla="*/ 5255172 h 5797984"/>
              <a:gd name="connsiteX26" fmla="*/ 409904 w 3857297"/>
              <a:gd name="connsiteY26" fmla="*/ 5223643 h 5797984"/>
              <a:gd name="connsiteX27" fmla="*/ 515007 w 3857297"/>
              <a:gd name="connsiteY27" fmla="*/ 5213131 h 5797984"/>
              <a:gd name="connsiteX28" fmla="*/ 620110 w 3857297"/>
              <a:gd name="connsiteY28" fmla="*/ 5171090 h 5797984"/>
              <a:gd name="connsiteX29" fmla="*/ 693681 w 3857297"/>
              <a:gd name="connsiteY29" fmla="*/ 4929352 h 5797984"/>
              <a:gd name="connsiteX30" fmla="*/ 735724 w 3857297"/>
              <a:gd name="connsiteY30" fmla="*/ 4572000 h 5797984"/>
              <a:gd name="connsiteX31" fmla="*/ 882868 w 3857297"/>
              <a:gd name="connsiteY31" fmla="*/ 4014952 h 5797984"/>
              <a:gd name="connsiteX32" fmla="*/ 945931 w 3857297"/>
              <a:gd name="connsiteY32" fmla="*/ 4824249 h 5797984"/>
              <a:gd name="connsiteX33" fmla="*/ 966952 w 3857297"/>
              <a:gd name="connsiteY33" fmla="*/ 4981903 h 5797984"/>
              <a:gd name="connsiteX34" fmla="*/ 1082566 w 3857297"/>
              <a:gd name="connsiteY34" fmla="*/ 5108026 h 5797984"/>
              <a:gd name="connsiteX35" fmla="*/ 1219199 w 3857297"/>
              <a:gd name="connsiteY35" fmla="*/ 5108028 h 5797984"/>
              <a:gd name="connsiteX36" fmla="*/ 1345324 w 3857297"/>
              <a:gd name="connsiteY36" fmla="*/ 5087007 h 5797984"/>
              <a:gd name="connsiteX37" fmla="*/ 1566041 w 3857297"/>
              <a:gd name="connsiteY37" fmla="*/ 4614041 h 5797984"/>
              <a:gd name="connsiteX38" fmla="*/ 1671145 w 3857297"/>
              <a:gd name="connsiteY38" fmla="*/ 4172608 h 5797984"/>
              <a:gd name="connsiteX39" fmla="*/ 2049518 w 3857297"/>
              <a:gd name="connsiteY39" fmla="*/ 4078013 h 5797984"/>
              <a:gd name="connsiteX40" fmla="*/ 2165131 w 3857297"/>
              <a:gd name="connsiteY40" fmla="*/ 4529960 h 5797984"/>
              <a:gd name="connsiteX41" fmla="*/ 2207172 w 3857297"/>
              <a:gd name="connsiteY41" fmla="*/ 4950373 h 5797984"/>
              <a:gd name="connsiteX42" fmla="*/ 2259724 w 3857297"/>
              <a:gd name="connsiteY42" fmla="*/ 5108028 h 5797984"/>
              <a:gd name="connsiteX43" fmla="*/ 2312277 w 3857297"/>
              <a:gd name="connsiteY43" fmla="*/ 5360274 h 5797984"/>
              <a:gd name="connsiteX44" fmla="*/ 2427890 w 3857297"/>
              <a:gd name="connsiteY44" fmla="*/ 5528443 h 5797984"/>
              <a:gd name="connsiteX45" fmla="*/ 2532993 w 3857297"/>
              <a:gd name="connsiteY45" fmla="*/ 5559974 h 5797984"/>
              <a:gd name="connsiteX46" fmla="*/ 2680138 w 3857297"/>
              <a:gd name="connsiteY46" fmla="*/ 5528441 h 5797984"/>
              <a:gd name="connsiteX47" fmla="*/ 2669627 w 3857297"/>
              <a:gd name="connsiteY47" fmla="*/ 5423339 h 5797984"/>
              <a:gd name="connsiteX48" fmla="*/ 2659117 w 3857297"/>
              <a:gd name="connsiteY48" fmla="*/ 5423338 h 5797984"/>
              <a:gd name="connsiteX49" fmla="*/ 2690648 w 3857297"/>
              <a:gd name="connsiteY49" fmla="*/ 5044965 h 5797984"/>
              <a:gd name="connsiteX50" fmla="*/ 2690648 w 3857297"/>
              <a:gd name="connsiteY50" fmla="*/ 4740165 h 5797984"/>
              <a:gd name="connsiteX51" fmla="*/ 2858814 w 3857297"/>
              <a:gd name="connsiteY51" fmla="*/ 3983421 h 5797984"/>
              <a:gd name="connsiteX52" fmla="*/ 3153102 w 3857297"/>
              <a:gd name="connsiteY52" fmla="*/ 4277711 h 5797984"/>
              <a:gd name="connsiteX53" fmla="*/ 2911365 w 3857297"/>
              <a:gd name="connsiteY53" fmla="*/ 5234151 h 5797984"/>
              <a:gd name="connsiteX54" fmla="*/ 2953407 w 3857297"/>
              <a:gd name="connsiteY54" fmla="*/ 5675587 h 5797984"/>
              <a:gd name="connsiteX55" fmla="*/ 3132082 w 3857297"/>
              <a:gd name="connsiteY55" fmla="*/ 5633544 h 5797984"/>
              <a:gd name="connsiteX56" fmla="*/ 3289737 w 3857297"/>
              <a:gd name="connsiteY56" fmla="*/ 5780691 h 5797984"/>
              <a:gd name="connsiteX57" fmla="*/ 3468413 w 3857297"/>
              <a:gd name="connsiteY57" fmla="*/ 5717627 h 5797984"/>
              <a:gd name="connsiteX58" fmla="*/ 3605049 w 3857297"/>
              <a:gd name="connsiteY58" fmla="*/ 5644055 h 5797984"/>
              <a:gd name="connsiteX59" fmla="*/ 3773215 w 3857297"/>
              <a:gd name="connsiteY59" fmla="*/ 5318235 h 5797984"/>
              <a:gd name="connsiteX60" fmla="*/ 3836277 w 3857297"/>
              <a:gd name="connsiteY60" fmla="*/ 4813738 h 5797984"/>
              <a:gd name="connsiteX61" fmla="*/ 3741682 w 3857297"/>
              <a:gd name="connsiteY61" fmla="*/ 4393325 h 5797984"/>
              <a:gd name="connsiteX62" fmla="*/ 3857297 w 3857297"/>
              <a:gd name="connsiteY62" fmla="*/ 4120055 h 5797984"/>
              <a:gd name="connsiteX63" fmla="*/ 3647090 w 3857297"/>
              <a:gd name="connsiteY63" fmla="*/ 3857297 h 5797984"/>
              <a:gd name="connsiteX64" fmla="*/ 3436883 w 3857297"/>
              <a:gd name="connsiteY64" fmla="*/ 3037490 h 5797984"/>
              <a:gd name="connsiteX65" fmla="*/ 3258207 w 3857297"/>
              <a:gd name="connsiteY65" fmla="*/ 2543504 h 5797984"/>
              <a:gd name="connsiteX66" fmla="*/ 3069021 w 3857297"/>
              <a:gd name="connsiteY66" fmla="*/ 2291255 h 5797984"/>
              <a:gd name="connsiteX67" fmla="*/ 2890345 w 3857297"/>
              <a:gd name="connsiteY67" fmla="*/ 1923393 h 5797984"/>
              <a:gd name="connsiteX68" fmla="*/ 2743200 w 3857297"/>
              <a:gd name="connsiteY68" fmla="*/ 1681655 h 5797984"/>
              <a:gd name="connsiteX69" fmla="*/ 2806262 w 3857297"/>
              <a:gd name="connsiteY69" fmla="*/ 1282262 h 5797984"/>
              <a:gd name="connsiteX70" fmla="*/ 2869324 w 3857297"/>
              <a:gd name="connsiteY70" fmla="*/ 1187669 h 5797984"/>
              <a:gd name="connsiteX71" fmla="*/ 2837793 w 3857297"/>
              <a:gd name="connsiteY71" fmla="*/ 1534511 h 5797984"/>
              <a:gd name="connsiteX72" fmla="*/ 2995448 w 3857297"/>
              <a:gd name="connsiteY72" fmla="*/ 1996966 h 5797984"/>
              <a:gd name="connsiteX73" fmla="*/ 3541986 w 3857297"/>
              <a:gd name="connsiteY73" fmla="*/ 2017986 h 5797984"/>
              <a:gd name="connsiteX74" fmla="*/ 3647090 w 3857297"/>
              <a:gd name="connsiteY74" fmla="*/ 1828800 h 5797984"/>
              <a:gd name="connsiteX75" fmla="*/ 3415862 w 3857297"/>
              <a:gd name="connsiteY75" fmla="*/ 1597573 h 5797984"/>
              <a:gd name="connsiteX76" fmla="*/ 3636579 w 3857297"/>
              <a:gd name="connsiteY76" fmla="*/ 1219200 h 5797984"/>
              <a:gd name="connsiteX77" fmla="*/ 3573517 w 3857297"/>
              <a:gd name="connsiteY77" fmla="*/ 630621 h 5797984"/>
              <a:gd name="connsiteX78" fmla="*/ 3499945 w 3857297"/>
              <a:gd name="connsiteY78" fmla="*/ 515007 h 5797984"/>
              <a:gd name="connsiteX79" fmla="*/ 3048000 w 3857297"/>
              <a:gd name="connsiteY79" fmla="*/ 283780 h 5797984"/>
              <a:gd name="connsiteX80" fmla="*/ 2795752 w 3857297"/>
              <a:gd name="connsiteY80" fmla="*/ 231228 h 5797984"/>
              <a:gd name="connsiteX81" fmla="*/ 2585545 w 3857297"/>
              <a:gd name="connsiteY81" fmla="*/ 42042 h 5797984"/>
              <a:gd name="connsiteX82" fmla="*/ 2448910 w 3857297"/>
              <a:gd name="connsiteY82" fmla="*/ 31532 h 5797984"/>
              <a:gd name="connsiteX83" fmla="*/ 2301765 w 3857297"/>
              <a:gd name="connsiteY83" fmla="*/ 294290 h 5797984"/>
              <a:gd name="connsiteX84" fmla="*/ 2102069 w 3857297"/>
              <a:gd name="connsiteY84" fmla="*/ 493986 h 5797984"/>
              <a:gd name="connsiteX85" fmla="*/ 1807780 w 3857297"/>
              <a:gd name="connsiteY85" fmla="*/ 588580 h 5797984"/>
              <a:gd name="connsiteX86" fmla="*/ 1576552 w 3857297"/>
              <a:gd name="connsiteY86" fmla="*/ 620110 h 5797984"/>
              <a:gd name="connsiteX87" fmla="*/ 1387366 w 3857297"/>
              <a:gd name="connsiteY87" fmla="*/ 388883 h 5797984"/>
              <a:gd name="connsiteX88" fmla="*/ 1250731 w 3857297"/>
              <a:gd name="connsiteY88" fmla="*/ 73572 h 5797984"/>
              <a:gd name="connsiteX89" fmla="*/ 1103586 w 3857297"/>
              <a:gd name="connsiteY89" fmla="*/ 0 h 5797984"/>
              <a:gd name="connsiteX0" fmla="*/ 1103586 w 3857297"/>
              <a:gd name="connsiteY0" fmla="*/ 0 h 5797984"/>
              <a:gd name="connsiteX1" fmla="*/ 914400 w 3857297"/>
              <a:gd name="connsiteY1" fmla="*/ 388883 h 5797984"/>
              <a:gd name="connsiteX2" fmla="*/ 378372 w 3857297"/>
              <a:gd name="connsiteY2" fmla="*/ 536028 h 5797984"/>
              <a:gd name="connsiteX3" fmla="*/ 63062 w 3857297"/>
              <a:gd name="connsiteY3" fmla="*/ 819807 h 5797984"/>
              <a:gd name="connsiteX4" fmla="*/ 63062 w 3857297"/>
              <a:gd name="connsiteY4" fmla="*/ 1093076 h 5797984"/>
              <a:gd name="connsiteX5" fmla="*/ 273269 w 3857297"/>
              <a:gd name="connsiteY5" fmla="*/ 1492469 h 5797984"/>
              <a:gd name="connsiteX6" fmla="*/ 378373 w 3857297"/>
              <a:gd name="connsiteY6" fmla="*/ 1660634 h 5797984"/>
              <a:gd name="connsiteX7" fmla="*/ 409903 w 3857297"/>
              <a:gd name="connsiteY7" fmla="*/ 1870841 h 5797984"/>
              <a:gd name="connsiteX8" fmla="*/ 609600 w 3857297"/>
              <a:gd name="connsiteY8" fmla="*/ 1923394 h 5797984"/>
              <a:gd name="connsiteX9" fmla="*/ 798786 w 3857297"/>
              <a:gd name="connsiteY9" fmla="*/ 1671145 h 5797984"/>
              <a:gd name="connsiteX10" fmla="*/ 735724 w 3857297"/>
              <a:gd name="connsiteY10" fmla="*/ 1250731 h 5797984"/>
              <a:gd name="connsiteX11" fmla="*/ 651641 w 3857297"/>
              <a:gd name="connsiteY11" fmla="*/ 1051035 h 5797984"/>
              <a:gd name="connsiteX12" fmla="*/ 830317 w 3857297"/>
              <a:gd name="connsiteY12" fmla="*/ 1008993 h 5797984"/>
              <a:gd name="connsiteX13" fmla="*/ 998483 w 3857297"/>
              <a:gd name="connsiteY13" fmla="*/ 1481959 h 5797984"/>
              <a:gd name="connsiteX14" fmla="*/ 1030014 w 3857297"/>
              <a:gd name="connsiteY14" fmla="*/ 1891862 h 5797984"/>
              <a:gd name="connsiteX15" fmla="*/ 977462 w 3857297"/>
              <a:gd name="connsiteY15" fmla="*/ 2364828 h 5797984"/>
              <a:gd name="connsiteX16" fmla="*/ 399393 w 3857297"/>
              <a:gd name="connsiteY16" fmla="*/ 3499945 h 5797984"/>
              <a:gd name="connsiteX17" fmla="*/ 325821 w 3857297"/>
              <a:gd name="connsiteY17" fmla="*/ 3626070 h 5797984"/>
              <a:gd name="connsiteX18" fmla="*/ 336331 w 3857297"/>
              <a:gd name="connsiteY18" fmla="*/ 3710152 h 5797984"/>
              <a:gd name="connsiteX19" fmla="*/ 304800 w 3857297"/>
              <a:gd name="connsiteY19" fmla="*/ 3815255 h 5797984"/>
              <a:gd name="connsiteX20" fmla="*/ 241738 w 3857297"/>
              <a:gd name="connsiteY20" fmla="*/ 4025462 h 5797984"/>
              <a:gd name="connsiteX21" fmla="*/ 105104 w 3857297"/>
              <a:gd name="connsiteY21" fmla="*/ 4498427 h 5797984"/>
              <a:gd name="connsiteX22" fmla="*/ 0 w 3857297"/>
              <a:gd name="connsiteY22" fmla="*/ 4834759 h 5797984"/>
              <a:gd name="connsiteX23" fmla="*/ 31531 w 3857297"/>
              <a:gd name="connsiteY23" fmla="*/ 5097517 h 5797984"/>
              <a:gd name="connsiteX24" fmla="*/ 136635 w 3857297"/>
              <a:gd name="connsiteY24" fmla="*/ 5192110 h 5797984"/>
              <a:gd name="connsiteX25" fmla="*/ 199696 w 3857297"/>
              <a:gd name="connsiteY25" fmla="*/ 5255172 h 5797984"/>
              <a:gd name="connsiteX26" fmla="*/ 409904 w 3857297"/>
              <a:gd name="connsiteY26" fmla="*/ 5223643 h 5797984"/>
              <a:gd name="connsiteX27" fmla="*/ 515007 w 3857297"/>
              <a:gd name="connsiteY27" fmla="*/ 5213131 h 5797984"/>
              <a:gd name="connsiteX28" fmla="*/ 620110 w 3857297"/>
              <a:gd name="connsiteY28" fmla="*/ 5171090 h 5797984"/>
              <a:gd name="connsiteX29" fmla="*/ 693681 w 3857297"/>
              <a:gd name="connsiteY29" fmla="*/ 4929352 h 5797984"/>
              <a:gd name="connsiteX30" fmla="*/ 735724 w 3857297"/>
              <a:gd name="connsiteY30" fmla="*/ 4572000 h 5797984"/>
              <a:gd name="connsiteX31" fmla="*/ 882868 w 3857297"/>
              <a:gd name="connsiteY31" fmla="*/ 4014952 h 5797984"/>
              <a:gd name="connsiteX32" fmla="*/ 945931 w 3857297"/>
              <a:gd name="connsiteY32" fmla="*/ 4824249 h 5797984"/>
              <a:gd name="connsiteX33" fmla="*/ 966952 w 3857297"/>
              <a:gd name="connsiteY33" fmla="*/ 4981903 h 5797984"/>
              <a:gd name="connsiteX34" fmla="*/ 1082566 w 3857297"/>
              <a:gd name="connsiteY34" fmla="*/ 5108026 h 5797984"/>
              <a:gd name="connsiteX35" fmla="*/ 1219199 w 3857297"/>
              <a:gd name="connsiteY35" fmla="*/ 5108028 h 5797984"/>
              <a:gd name="connsiteX36" fmla="*/ 1345324 w 3857297"/>
              <a:gd name="connsiteY36" fmla="*/ 5087007 h 5797984"/>
              <a:gd name="connsiteX37" fmla="*/ 1566041 w 3857297"/>
              <a:gd name="connsiteY37" fmla="*/ 4614041 h 5797984"/>
              <a:gd name="connsiteX38" fmla="*/ 1671145 w 3857297"/>
              <a:gd name="connsiteY38" fmla="*/ 4172608 h 5797984"/>
              <a:gd name="connsiteX39" fmla="*/ 2049518 w 3857297"/>
              <a:gd name="connsiteY39" fmla="*/ 4078013 h 5797984"/>
              <a:gd name="connsiteX40" fmla="*/ 2165131 w 3857297"/>
              <a:gd name="connsiteY40" fmla="*/ 4529960 h 5797984"/>
              <a:gd name="connsiteX41" fmla="*/ 2207172 w 3857297"/>
              <a:gd name="connsiteY41" fmla="*/ 4950373 h 5797984"/>
              <a:gd name="connsiteX42" fmla="*/ 2259724 w 3857297"/>
              <a:gd name="connsiteY42" fmla="*/ 5108028 h 5797984"/>
              <a:gd name="connsiteX43" fmla="*/ 2312277 w 3857297"/>
              <a:gd name="connsiteY43" fmla="*/ 5360274 h 5797984"/>
              <a:gd name="connsiteX44" fmla="*/ 2427890 w 3857297"/>
              <a:gd name="connsiteY44" fmla="*/ 5528443 h 5797984"/>
              <a:gd name="connsiteX45" fmla="*/ 2532993 w 3857297"/>
              <a:gd name="connsiteY45" fmla="*/ 5559974 h 5797984"/>
              <a:gd name="connsiteX46" fmla="*/ 2680138 w 3857297"/>
              <a:gd name="connsiteY46" fmla="*/ 5528441 h 5797984"/>
              <a:gd name="connsiteX47" fmla="*/ 2669627 w 3857297"/>
              <a:gd name="connsiteY47" fmla="*/ 5423339 h 5797984"/>
              <a:gd name="connsiteX48" fmla="*/ 2659117 w 3857297"/>
              <a:gd name="connsiteY48" fmla="*/ 5423338 h 5797984"/>
              <a:gd name="connsiteX49" fmla="*/ 2690648 w 3857297"/>
              <a:gd name="connsiteY49" fmla="*/ 5044965 h 5797984"/>
              <a:gd name="connsiteX50" fmla="*/ 2690648 w 3857297"/>
              <a:gd name="connsiteY50" fmla="*/ 4740165 h 5797984"/>
              <a:gd name="connsiteX51" fmla="*/ 2858814 w 3857297"/>
              <a:gd name="connsiteY51" fmla="*/ 3983421 h 5797984"/>
              <a:gd name="connsiteX52" fmla="*/ 3153102 w 3857297"/>
              <a:gd name="connsiteY52" fmla="*/ 4277711 h 5797984"/>
              <a:gd name="connsiteX53" fmla="*/ 2911365 w 3857297"/>
              <a:gd name="connsiteY53" fmla="*/ 5234151 h 5797984"/>
              <a:gd name="connsiteX54" fmla="*/ 2953407 w 3857297"/>
              <a:gd name="connsiteY54" fmla="*/ 5675587 h 5797984"/>
              <a:gd name="connsiteX55" fmla="*/ 3132082 w 3857297"/>
              <a:gd name="connsiteY55" fmla="*/ 5633544 h 5797984"/>
              <a:gd name="connsiteX56" fmla="*/ 3289737 w 3857297"/>
              <a:gd name="connsiteY56" fmla="*/ 5780691 h 5797984"/>
              <a:gd name="connsiteX57" fmla="*/ 3468413 w 3857297"/>
              <a:gd name="connsiteY57" fmla="*/ 5717627 h 5797984"/>
              <a:gd name="connsiteX58" fmla="*/ 3605049 w 3857297"/>
              <a:gd name="connsiteY58" fmla="*/ 5644055 h 5797984"/>
              <a:gd name="connsiteX59" fmla="*/ 3773215 w 3857297"/>
              <a:gd name="connsiteY59" fmla="*/ 5318235 h 5797984"/>
              <a:gd name="connsiteX60" fmla="*/ 3836277 w 3857297"/>
              <a:gd name="connsiteY60" fmla="*/ 4813738 h 5797984"/>
              <a:gd name="connsiteX61" fmla="*/ 3741682 w 3857297"/>
              <a:gd name="connsiteY61" fmla="*/ 4393325 h 5797984"/>
              <a:gd name="connsiteX62" fmla="*/ 3857297 w 3857297"/>
              <a:gd name="connsiteY62" fmla="*/ 4120055 h 5797984"/>
              <a:gd name="connsiteX63" fmla="*/ 3699642 w 3857297"/>
              <a:gd name="connsiteY63" fmla="*/ 3804745 h 5797984"/>
              <a:gd name="connsiteX64" fmla="*/ 3436883 w 3857297"/>
              <a:gd name="connsiteY64" fmla="*/ 3037490 h 5797984"/>
              <a:gd name="connsiteX65" fmla="*/ 3258207 w 3857297"/>
              <a:gd name="connsiteY65" fmla="*/ 2543504 h 5797984"/>
              <a:gd name="connsiteX66" fmla="*/ 3069021 w 3857297"/>
              <a:gd name="connsiteY66" fmla="*/ 2291255 h 5797984"/>
              <a:gd name="connsiteX67" fmla="*/ 2890345 w 3857297"/>
              <a:gd name="connsiteY67" fmla="*/ 1923393 h 5797984"/>
              <a:gd name="connsiteX68" fmla="*/ 2743200 w 3857297"/>
              <a:gd name="connsiteY68" fmla="*/ 1681655 h 5797984"/>
              <a:gd name="connsiteX69" fmla="*/ 2806262 w 3857297"/>
              <a:gd name="connsiteY69" fmla="*/ 1282262 h 5797984"/>
              <a:gd name="connsiteX70" fmla="*/ 2869324 w 3857297"/>
              <a:gd name="connsiteY70" fmla="*/ 1187669 h 5797984"/>
              <a:gd name="connsiteX71" fmla="*/ 2837793 w 3857297"/>
              <a:gd name="connsiteY71" fmla="*/ 1534511 h 5797984"/>
              <a:gd name="connsiteX72" fmla="*/ 2995448 w 3857297"/>
              <a:gd name="connsiteY72" fmla="*/ 1996966 h 5797984"/>
              <a:gd name="connsiteX73" fmla="*/ 3541986 w 3857297"/>
              <a:gd name="connsiteY73" fmla="*/ 2017986 h 5797984"/>
              <a:gd name="connsiteX74" fmla="*/ 3647090 w 3857297"/>
              <a:gd name="connsiteY74" fmla="*/ 1828800 h 5797984"/>
              <a:gd name="connsiteX75" fmla="*/ 3415862 w 3857297"/>
              <a:gd name="connsiteY75" fmla="*/ 1597573 h 5797984"/>
              <a:gd name="connsiteX76" fmla="*/ 3636579 w 3857297"/>
              <a:gd name="connsiteY76" fmla="*/ 1219200 h 5797984"/>
              <a:gd name="connsiteX77" fmla="*/ 3573517 w 3857297"/>
              <a:gd name="connsiteY77" fmla="*/ 630621 h 5797984"/>
              <a:gd name="connsiteX78" fmla="*/ 3499945 w 3857297"/>
              <a:gd name="connsiteY78" fmla="*/ 515007 h 5797984"/>
              <a:gd name="connsiteX79" fmla="*/ 3048000 w 3857297"/>
              <a:gd name="connsiteY79" fmla="*/ 283780 h 5797984"/>
              <a:gd name="connsiteX80" fmla="*/ 2795752 w 3857297"/>
              <a:gd name="connsiteY80" fmla="*/ 231228 h 5797984"/>
              <a:gd name="connsiteX81" fmla="*/ 2585545 w 3857297"/>
              <a:gd name="connsiteY81" fmla="*/ 42042 h 5797984"/>
              <a:gd name="connsiteX82" fmla="*/ 2448910 w 3857297"/>
              <a:gd name="connsiteY82" fmla="*/ 31532 h 5797984"/>
              <a:gd name="connsiteX83" fmla="*/ 2301765 w 3857297"/>
              <a:gd name="connsiteY83" fmla="*/ 294290 h 5797984"/>
              <a:gd name="connsiteX84" fmla="*/ 2102069 w 3857297"/>
              <a:gd name="connsiteY84" fmla="*/ 493986 h 5797984"/>
              <a:gd name="connsiteX85" fmla="*/ 1807780 w 3857297"/>
              <a:gd name="connsiteY85" fmla="*/ 588580 h 5797984"/>
              <a:gd name="connsiteX86" fmla="*/ 1576552 w 3857297"/>
              <a:gd name="connsiteY86" fmla="*/ 620110 h 5797984"/>
              <a:gd name="connsiteX87" fmla="*/ 1387366 w 3857297"/>
              <a:gd name="connsiteY87" fmla="*/ 388883 h 5797984"/>
              <a:gd name="connsiteX88" fmla="*/ 1250731 w 3857297"/>
              <a:gd name="connsiteY88" fmla="*/ 73572 h 5797984"/>
              <a:gd name="connsiteX89" fmla="*/ 1103586 w 3857297"/>
              <a:gd name="connsiteY89" fmla="*/ 0 h 5797984"/>
              <a:gd name="connsiteX0" fmla="*/ 1103586 w 3857297"/>
              <a:gd name="connsiteY0" fmla="*/ 0 h 5797984"/>
              <a:gd name="connsiteX1" fmla="*/ 914400 w 3857297"/>
              <a:gd name="connsiteY1" fmla="*/ 388883 h 5797984"/>
              <a:gd name="connsiteX2" fmla="*/ 378372 w 3857297"/>
              <a:gd name="connsiteY2" fmla="*/ 536028 h 5797984"/>
              <a:gd name="connsiteX3" fmla="*/ 63062 w 3857297"/>
              <a:gd name="connsiteY3" fmla="*/ 819807 h 5797984"/>
              <a:gd name="connsiteX4" fmla="*/ 63062 w 3857297"/>
              <a:gd name="connsiteY4" fmla="*/ 1093076 h 5797984"/>
              <a:gd name="connsiteX5" fmla="*/ 273269 w 3857297"/>
              <a:gd name="connsiteY5" fmla="*/ 1492469 h 5797984"/>
              <a:gd name="connsiteX6" fmla="*/ 378373 w 3857297"/>
              <a:gd name="connsiteY6" fmla="*/ 1660634 h 5797984"/>
              <a:gd name="connsiteX7" fmla="*/ 409903 w 3857297"/>
              <a:gd name="connsiteY7" fmla="*/ 1870841 h 5797984"/>
              <a:gd name="connsiteX8" fmla="*/ 609600 w 3857297"/>
              <a:gd name="connsiteY8" fmla="*/ 1923394 h 5797984"/>
              <a:gd name="connsiteX9" fmla="*/ 798786 w 3857297"/>
              <a:gd name="connsiteY9" fmla="*/ 1671145 h 5797984"/>
              <a:gd name="connsiteX10" fmla="*/ 735724 w 3857297"/>
              <a:gd name="connsiteY10" fmla="*/ 1250731 h 5797984"/>
              <a:gd name="connsiteX11" fmla="*/ 651641 w 3857297"/>
              <a:gd name="connsiteY11" fmla="*/ 1051035 h 5797984"/>
              <a:gd name="connsiteX12" fmla="*/ 830317 w 3857297"/>
              <a:gd name="connsiteY12" fmla="*/ 1008993 h 5797984"/>
              <a:gd name="connsiteX13" fmla="*/ 998483 w 3857297"/>
              <a:gd name="connsiteY13" fmla="*/ 1481959 h 5797984"/>
              <a:gd name="connsiteX14" fmla="*/ 1030014 w 3857297"/>
              <a:gd name="connsiteY14" fmla="*/ 1891862 h 5797984"/>
              <a:gd name="connsiteX15" fmla="*/ 977462 w 3857297"/>
              <a:gd name="connsiteY15" fmla="*/ 2364828 h 5797984"/>
              <a:gd name="connsiteX16" fmla="*/ 399393 w 3857297"/>
              <a:gd name="connsiteY16" fmla="*/ 3499945 h 5797984"/>
              <a:gd name="connsiteX17" fmla="*/ 325821 w 3857297"/>
              <a:gd name="connsiteY17" fmla="*/ 3626070 h 5797984"/>
              <a:gd name="connsiteX18" fmla="*/ 336331 w 3857297"/>
              <a:gd name="connsiteY18" fmla="*/ 3710152 h 5797984"/>
              <a:gd name="connsiteX19" fmla="*/ 304800 w 3857297"/>
              <a:gd name="connsiteY19" fmla="*/ 3815255 h 5797984"/>
              <a:gd name="connsiteX20" fmla="*/ 241738 w 3857297"/>
              <a:gd name="connsiteY20" fmla="*/ 4025462 h 5797984"/>
              <a:gd name="connsiteX21" fmla="*/ 105104 w 3857297"/>
              <a:gd name="connsiteY21" fmla="*/ 4498427 h 5797984"/>
              <a:gd name="connsiteX22" fmla="*/ 0 w 3857297"/>
              <a:gd name="connsiteY22" fmla="*/ 4834759 h 5797984"/>
              <a:gd name="connsiteX23" fmla="*/ 31531 w 3857297"/>
              <a:gd name="connsiteY23" fmla="*/ 5097517 h 5797984"/>
              <a:gd name="connsiteX24" fmla="*/ 136635 w 3857297"/>
              <a:gd name="connsiteY24" fmla="*/ 5192110 h 5797984"/>
              <a:gd name="connsiteX25" fmla="*/ 199696 w 3857297"/>
              <a:gd name="connsiteY25" fmla="*/ 5255172 h 5797984"/>
              <a:gd name="connsiteX26" fmla="*/ 409904 w 3857297"/>
              <a:gd name="connsiteY26" fmla="*/ 5223643 h 5797984"/>
              <a:gd name="connsiteX27" fmla="*/ 515007 w 3857297"/>
              <a:gd name="connsiteY27" fmla="*/ 5213131 h 5797984"/>
              <a:gd name="connsiteX28" fmla="*/ 620110 w 3857297"/>
              <a:gd name="connsiteY28" fmla="*/ 5171090 h 5797984"/>
              <a:gd name="connsiteX29" fmla="*/ 693681 w 3857297"/>
              <a:gd name="connsiteY29" fmla="*/ 4929352 h 5797984"/>
              <a:gd name="connsiteX30" fmla="*/ 735724 w 3857297"/>
              <a:gd name="connsiteY30" fmla="*/ 4572000 h 5797984"/>
              <a:gd name="connsiteX31" fmla="*/ 882868 w 3857297"/>
              <a:gd name="connsiteY31" fmla="*/ 4014952 h 5797984"/>
              <a:gd name="connsiteX32" fmla="*/ 945931 w 3857297"/>
              <a:gd name="connsiteY32" fmla="*/ 4824249 h 5797984"/>
              <a:gd name="connsiteX33" fmla="*/ 966952 w 3857297"/>
              <a:gd name="connsiteY33" fmla="*/ 4981903 h 5797984"/>
              <a:gd name="connsiteX34" fmla="*/ 1082566 w 3857297"/>
              <a:gd name="connsiteY34" fmla="*/ 5108026 h 5797984"/>
              <a:gd name="connsiteX35" fmla="*/ 1219199 w 3857297"/>
              <a:gd name="connsiteY35" fmla="*/ 5108028 h 5797984"/>
              <a:gd name="connsiteX36" fmla="*/ 1345324 w 3857297"/>
              <a:gd name="connsiteY36" fmla="*/ 5087007 h 5797984"/>
              <a:gd name="connsiteX37" fmla="*/ 1566041 w 3857297"/>
              <a:gd name="connsiteY37" fmla="*/ 4614041 h 5797984"/>
              <a:gd name="connsiteX38" fmla="*/ 1671145 w 3857297"/>
              <a:gd name="connsiteY38" fmla="*/ 4172608 h 5797984"/>
              <a:gd name="connsiteX39" fmla="*/ 2049518 w 3857297"/>
              <a:gd name="connsiteY39" fmla="*/ 4078013 h 5797984"/>
              <a:gd name="connsiteX40" fmla="*/ 2165131 w 3857297"/>
              <a:gd name="connsiteY40" fmla="*/ 4529960 h 5797984"/>
              <a:gd name="connsiteX41" fmla="*/ 2207172 w 3857297"/>
              <a:gd name="connsiteY41" fmla="*/ 4950373 h 5797984"/>
              <a:gd name="connsiteX42" fmla="*/ 2259724 w 3857297"/>
              <a:gd name="connsiteY42" fmla="*/ 5108028 h 5797984"/>
              <a:gd name="connsiteX43" fmla="*/ 2312277 w 3857297"/>
              <a:gd name="connsiteY43" fmla="*/ 5360274 h 5797984"/>
              <a:gd name="connsiteX44" fmla="*/ 2427890 w 3857297"/>
              <a:gd name="connsiteY44" fmla="*/ 5528443 h 5797984"/>
              <a:gd name="connsiteX45" fmla="*/ 2532993 w 3857297"/>
              <a:gd name="connsiteY45" fmla="*/ 5559974 h 5797984"/>
              <a:gd name="connsiteX46" fmla="*/ 2680138 w 3857297"/>
              <a:gd name="connsiteY46" fmla="*/ 5528441 h 5797984"/>
              <a:gd name="connsiteX47" fmla="*/ 2669627 w 3857297"/>
              <a:gd name="connsiteY47" fmla="*/ 5423339 h 5797984"/>
              <a:gd name="connsiteX48" fmla="*/ 2659117 w 3857297"/>
              <a:gd name="connsiteY48" fmla="*/ 5423338 h 5797984"/>
              <a:gd name="connsiteX49" fmla="*/ 2690648 w 3857297"/>
              <a:gd name="connsiteY49" fmla="*/ 5044965 h 5797984"/>
              <a:gd name="connsiteX50" fmla="*/ 2690648 w 3857297"/>
              <a:gd name="connsiteY50" fmla="*/ 4740165 h 5797984"/>
              <a:gd name="connsiteX51" fmla="*/ 2858814 w 3857297"/>
              <a:gd name="connsiteY51" fmla="*/ 3983421 h 5797984"/>
              <a:gd name="connsiteX52" fmla="*/ 3153102 w 3857297"/>
              <a:gd name="connsiteY52" fmla="*/ 4277711 h 5797984"/>
              <a:gd name="connsiteX53" fmla="*/ 2911365 w 3857297"/>
              <a:gd name="connsiteY53" fmla="*/ 5234151 h 5797984"/>
              <a:gd name="connsiteX54" fmla="*/ 2953407 w 3857297"/>
              <a:gd name="connsiteY54" fmla="*/ 5675587 h 5797984"/>
              <a:gd name="connsiteX55" fmla="*/ 3132082 w 3857297"/>
              <a:gd name="connsiteY55" fmla="*/ 5633544 h 5797984"/>
              <a:gd name="connsiteX56" fmla="*/ 3289737 w 3857297"/>
              <a:gd name="connsiteY56" fmla="*/ 5780691 h 5797984"/>
              <a:gd name="connsiteX57" fmla="*/ 3468413 w 3857297"/>
              <a:gd name="connsiteY57" fmla="*/ 5717627 h 5797984"/>
              <a:gd name="connsiteX58" fmla="*/ 3605049 w 3857297"/>
              <a:gd name="connsiteY58" fmla="*/ 5644055 h 5797984"/>
              <a:gd name="connsiteX59" fmla="*/ 3720664 w 3857297"/>
              <a:gd name="connsiteY59" fmla="*/ 5223642 h 5797984"/>
              <a:gd name="connsiteX60" fmla="*/ 3836277 w 3857297"/>
              <a:gd name="connsiteY60" fmla="*/ 4813738 h 5797984"/>
              <a:gd name="connsiteX61" fmla="*/ 3741682 w 3857297"/>
              <a:gd name="connsiteY61" fmla="*/ 4393325 h 5797984"/>
              <a:gd name="connsiteX62" fmla="*/ 3857297 w 3857297"/>
              <a:gd name="connsiteY62" fmla="*/ 4120055 h 5797984"/>
              <a:gd name="connsiteX63" fmla="*/ 3699642 w 3857297"/>
              <a:gd name="connsiteY63" fmla="*/ 3804745 h 5797984"/>
              <a:gd name="connsiteX64" fmla="*/ 3436883 w 3857297"/>
              <a:gd name="connsiteY64" fmla="*/ 3037490 h 5797984"/>
              <a:gd name="connsiteX65" fmla="*/ 3258207 w 3857297"/>
              <a:gd name="connsiteY65" fmla="*/ 2543504 h 5797984"/>
              <a:gd name="connsiteX66" fmla="*/ 3069021 w 3857297"/>
              <a:gd name="connsiteY66" fmla="*/ 2291255 h 5797984"/>
              <a:gd name="connsiteX67" fmla="*/ 2890345 w 3857297"/>
              <a:gd name="connsiteY67" fmla="*/ 1923393 h 5797984"/>
              <a:gd name="connsiteX68" fmla="*/ 2743200 w 3857297"/>
              <a:gd name="connsiteY68" fmla="*/ 1681655 h 5797984"/>
              <a:gd name="connsiteX69" fmla="*/ 2806262 w 3857297"/>
              <a:gd name="connsiteY69" fmla="*/ 1282262 h 5797984"/>
              <a:gd name="connsiteX70" fmla="*/ 2869324 w 3857297"/>
              <a:gd name="connsiteY70" fmla="*/ 1187669 h 5797984"/>
              <a:gd name="connsiteX71" fmla="*/ 2837793 w 3857297"/>
              <a:gd name="connsiteY71" fmla="*/ 1534511 h 5797984"/>
              <a:gd name="connsiteX72" fmla="*/ 2995448 w 3857297"/>
              <a:gd name="connsiteY72" fmla="*/ 1996966 h 5797984"/>
              <a:gd name="connsiteX73" fmla="*/ 3541986 w 3857297"/>
              <a:gd name="connsiteY73" fmla="*/ 2017986 h 5797984"/>
              <a:gd name="connsiteX74" fmla="*/ 3647090 w 3857297"/>
              <a:gd name="connsiteY74" fmla="*/ 1828800 h 5797984"/>
              <a:gd name="connsiteX75" fmla="*/ 3415862 w 3857297"/>
              <a:gd name="connsiteY75" fmla="*/ 1597573 h 5797984"/>
              <a:gd name="connsiteX76" fmla="*/ 3636579 w 3857297"/>
              <a:gd name="connsiteY76" fmla="*/ 1219200 h 5797984"/>
              <a:gd name="connsiteX77" fmla="*/ 3573517 w 3857297"/>
              <a:gd name="connsiteY77" fmla="*/ 630621 h 5797984"/>
              <a:gd name="connsiteX78" fmla="*/ 3499945 w 3857297"/>
              <a:gd name="connsiteY78" fmla="*/ 515007 h 5797984"/>
              <a:gd name="connsiteX79" fmla="*/ 3048000 w 3857297"/>
              <a:gd name="connsiteY79" fmla="*/ 283780 h 5797984"/>
              <a:gd name="connsiteX80" fmla="*/ 2795752 w 3857297"/>
              <a:gd name="connsiteY80" fmla="*/ 231228 h 5797984"/>
              <a:gd name="connsiteX81" fmla="*/ 2585545 w 3857297"/>
              <a:gd name="connsiteY81" fmla="*/ 42042 h 5797984"/>
              <a:gd name="connsiteX82" fmla="*/ 2448910 w 3857297"/>
              <a:gd name="connsiteY82" fmla="*/ 31532 h 5797984"/>
              <a:gd name="connsiteX83" fmla="*/ 2301765 w 3857297"/>
              <a:gd name="connsiteY83" fmla="*/ 294290 h 5797984"/>
              <a:gd name="connsiteX84" fmla="*/ 2102069 w 3857297"/>
              <a:gd name="connsiteY84" fmla="*/ 493986 h 5797984"/>
              <a:gd name="connsiteX85" fmla="*/ 1807780 w 3857297"/>
              <a:gd name="connsiteY85" fmla="*/ 588580 h 5797984"/>
              <a:gd name="connsiteX86" fmla="*/ 1576552 w 3857297"/>
              <a:gd name="connsiteY86" fmla="*/ 620110 h 5797984"/>
              <a:gd name="connsiteX87" fmla="*/ 1387366 w 3857297"/>
              <a:gd name="connsiteY87" fmla="*/ 388883 h 5797984"/>
              <a:gd name="connsiteX88" fmla="*/ 1250731 w 3857297"/>
              <a:gd name="connsiteY88" fmla="*/ 73572 h 5797984"/>
              <a:gd name="connsiteX89" fmla="*/ 1103586 w 3857297"/>
              <a:gd name="connsiteY89" fmla="*/ 0 h 5797984"/>
              <a:gd name="connsiteX0" fmla="*/ 1103586 w 3857297"/>
              <a:gd name="connsiteY0" fmla="*/ 0 h 5797984"/>
              <a:gd name="connsiteX1" fmla="*/ 914400 w 3857297"/>
              <a:gd name="connsiteY1" fmla="*/ 388883 h 5797984"/>
              <a:gd name="connsiteX2" fmla="*/ 378372 w 3857297"/>
              <a:gd name="connsiteY2" fmla="*/ 536028 h 5797984"/>
              <a:gd name="connsiteX3" fmla="*/ 63062 w 3857297"/>
              <a:gd name="connsiteY3" fmla="*/ 819807 h 5797984"/>
              <a:gd name="connsiteX4" fmla="*/ 63062 w 3857297"/>
              <a:gd name="connsiteY4" fmla="*/ 1093076 h 5797984"/>
              <a:gd name="connsiteX5" fmla="*/ 273269 w 3857297"/>
              <a:gd name="connsiteY5" fmla="*/ 1492469 h 5797984"/>
              <a:gd name="connsiteX6" fmla="*/ 378373 w 3857297"/>
              <a:gd name="connsiteY6" fmla="*/ 1660634 h 5797984"/>
              <a:gd name="connsiteX7" fmla="*/ 409903 w 3857297"/>
              <a:gd name="connsiteY7" fmla="*/ 1870841 h 5797984"/>
              <a:gd name="connsiteX8" fmla="*/ 609600 w 3857297"/>
              <a:gd name="connsiteY8" fmla="*/ 1923394 h 5797984"/>
              <a:gd name="connsiteX9" fmla="*/ 798786 w 3857297"/>
              <a:gd name="connsiteY9" fmla="*/ 1671145 h 5797984"/>
              <a:gd name="connsiteX10" fmla="*/ 735724 w 3857297"/>
              <a:gd name="connsiteY10" fmla="*/ 1250731 h 5797984"/>
              <a:gd name="connsiteX11" fmla="*/ 651641 w 3857297"/>
              <a:gd name="connsiteY11" fmla="*/ 1051035 h 5797984"/>
              <a:gd name="connsiteX12" fmla="*/ 830317 w 3857297"/>
              <a:gd name="connsiteY12" fmla="*/ 1008993 h 5797984"/>
              <a:gd name="connsiteX13" fmla="*/ 998483 w 3857297"/>
              <a:gd name="connsiteY13" fmla="*/ 1481959 h 5797984"/>
              <a:gd name="connsiteX14" fmla="*/ 1030014 w 3857297"/>
              <a:gd name="connsiteY14" fmla="*/ 1891862 h 5797984"/>
              <a:gd name="connsiteX15" fmla="*/ 977462 w 3857297"/>
              <a:gd name="connsiteY15" fmla="*/ 2364828 h 5797984"/>
              <a:gd name="connsiteX16" fmla="*/ 399393 w 3857297"/>
              <a:gd name="connsiteY16" fmla="*/ 3499945 h 5797984"/>
              <a:gd name="connsiteX17" fmla="*/ 325821 w 3857297"/>
              <a:gd name="connsiteY17" fmla="*/ 3626070 h 5797984"/>
              <a:gd name="connsiteX18" fmla="*/ 336331 w 3857297"/>
              <a:gd name="connsiteY18" fmla="*/ 3710152 h 5797984"/>
              <a:gd name="connsiteX19" fmla="*/ 304800 w 3857297"/>
              <a:gd name="connsiteY19" fmla="*/ 3815255 h 5797984"/>
              <a:gd name="connsiteX20" fmla="*/ 241738 w 3857297"/>
              <a:gd name="connsiteY20" fmla="*/ 4025462 h 5797984"/>
              <a:gd name="connsiteX21" fmla="*/ 105104 w 3857297"/>
              <a:gd name="connsiteY21" fmla="*/ 4498427 h 5797984"/>
              <a:gd name="connsiteX22" fmla="*/ 0 w 3857297"/>
              <a:gd name="connsiteY22" fmla="*/ 4834759 h 5797984"/>
              <a:gd name="connsiteX23" fmla="*/ 31531 w 3857297"/>
              <a:gd name="connsiteY23" fmla="*/ 5097517 h 5797984"/>
              <a:gd name="connsiteX24" fmla="*/ 136635 w 3857297"/>
              <a:gd name="connsiteY24" fmla="*/ 5192110 h 5797984"/>
              <a:gd name="connsiteX25" fmla="*/ 199696 w 3857297"/>
              <a:gd name="connsiteY25" fmla="*/ 5255172 h 5797984"/>
              <a:gd name="connsiteX26" fmla="*/ 409904 w 3857297"/>
              <a:gd name="connsiteY26" fmla="*/ 5223643 h 5797984"/>
              <a:gd name="connsiteX27" fmla="*/ 515007 w 3857297"/>
              <a:gd name="connsiteY27" fmla="*/ 5213131 h 5797984"/>
              <a:gd name="connsiteX28" fmla="*/ 620110 w 3857297"/>
              <a:gd name="connsiteY28" fmla="*/ 5171090 h 5797984"/>
              <a:gd name="connsiteX29" fmla="*/ 693681 w 3857297"/>
              <a:gd name="connsiteY29" fmla="*/ 4929352 h 5797984"/>
              <a:gd name="connsiteX30" fmla="*/ 735724 w 3857297"/>
              <a:gd name="connsiteY30" fmla="*/ 4572000 h 5797984"/>
              <a:gd name="connsiteX31" fmla="*/ 882868 w 3857297"/>
              <a:gd name="connsiteY31" fmla="*/ 4014952 h 5797984"/>
              <a:gd name="connsiteX32" fmla="*/ 945931 w 3857297"/>
              <a:gd name="connsiteY32" fmla="*/ 4824249 h 5797984"/>
              <a:gd name="connsiteX33" fmla="*/ 966952 w 3857297"/>
              <a:gd name="connsiteY33" fmla="*/ 4981903 h 5797984"/>
              <a:gd name="connsiteX34" fmla="*/ 1082566 w 3857297"/>
              <a:gd name="connsiteY34" fmla="*/ 5108026 h 5797984"/>
              <a:gd name="connsiteX35" fmla="*/ 1219199 w 3857297"/>
              <a:gd name="connsiteY35" fmla="*/ 5108028 h 5797984"/>
              <a:gd name="connsiteX36" fmla="*/ 1345324 w 3857297"/>
              <a:gd name="connsiteY36" fmla="*/ 5087007 h 5797984"/>
              <a:gd name="connsiteX37" fmla="*/ 1566041 w 3857297"/>
              <a:gd name="connsiteY37" fmla="*/ 4614041 h 5797984"/>
              <a:gd name="connsiteX38" fmla="*/ 1671145 w 3857297"/>
              <a:gd name="connsiteY38" fmla="*/ 4172608 h 5797984"/>
              <a:gd name="connsiteX39" fmla="*/ 2049518 w 3857297"/>
              <a:gd name="connsiteY39" fmla="*/ 4078013 h 5797984"/>
              <a:gd name="connsiteX40" fmla="*/ 2165131 w 3857297"/>
              <a:gd name="connsiteY40" fmla="*/ 4529960 h 5797984"/>
              <a:gd name="connsiteX41" fmla="*/ 2207172 w 3857297"/>
              <a:gd name="connsiteY41" fmla="*/ 4950373 h 5797984"/>
              <a:gd name="connsiteX42" fmla="*/ 2259724 w 3857297"/>
              <a:gd name="connsiteY42" fmla="*/ 5108028 h 5797984"/>
              <a:gd name="connsiteX43" fmla="*/ 2312277 w 3857297"/>
              <a:gd name="connsiteY43" fmla="*/ 5360274 h 5797984"/>
              <a:gd name="connsiteX44" fmla="*/ 2427890 w 3857297"/>
              <a:gd name="connsiteY44" fmla="*/ 5528443 h 5797984"/>
              <a:gd name="connsiteX45" fmla="*/ 2532993 w 3857297"/>
              <a:gd name="connsiteY45" fmla="*/ 5559974 h 5797984"/>
              <a:gd name="connsiteX46" fmla="*/ 2680138 w 3857297"/>
              <a:gd name="connsiteY46" fmla="*/ 5528441 h 5797984"/>
              <a:gd name="connsiteX47" fmla="*/ 2669627 w 3857297"/>
              <a:gd name="connsiteY47" fmla="*/ 5423339 h 5797984"/>
              <a:gd name="connsiteX48" fmla="*/ 2659117 w 3857297"/>
              <a:gd name="connsiteY48" fmla="*/ 5423338 h 5797984"/>
              <a:gd name="connsiteX49" fmla="*/ 2690648 w 3857297"/>
              <a:gd name="connsiteY49" fmla="*/ 5044965 h 5797984"/>
              <a:gd name="connsiteX50" fmla="*/ 2690648 w 3857297"/>
              <a:gd name="connsiteY50" fmla="*/ 4740165 h 5797984"/>
              <a:gd name="connsiteX51" fmla="*/ 2858814 w 3857297"/>
              <a:gd name="connsiteY51" fmla="*/ 3983421 h 5797984"/>
              <a:gd name="connsiteX52" fmla="*/ 3153102 w 3857297"/>
              <a:gd name="connsiteY52" fmla="*/ 4277711 h 5797984"/>
              <a:gd name="connsiteX53" fmla="*/ 2911365 w 3857297"/>
              <a:gd name="connsiteY53" fmla="*/ 5234151 h 5797984"/>
              <a:gd name="connsiteX54" fmla="*/ 2953407 w 3857297"/>
              <a:gd name="connsiteY54" fmla="*/ 5675587 h 5797984"/>
              <a:gd name="connsiteX55" fmla="*/ 3132082 w 3857297"/>
              <a:gd name="connsiteY55" fmla="*/ 5633544 h 5797984"/>
              <a:gd name="connsiteX56" fmla="*/ 3289737 w 3857297"/>
              <a:gd name="connsiteY56" fmla="*/ 5780691 h 5797984"/>
              <a:gd name="connsiteX57" fmla="*/ 3468413 w 3857297"/>
              <a:gd name="connsiteY57" fmla="*/ 5717627 h 5797984"/>
              <a:gd name="connsiteX58" fmla="*/ 3584028 w 3857297"/>
              <a:gd name="connsiteY58" fmla="*/ 5528441 h 5797984"/>
              <a:gd name="connsiteX59" fmla="*/ 3720664 w 3857297"/>
              <a:gd name="connsiteY59" fmla="*/ 5223642 h 5797984"/>
              <a:gd name="connsiteX60" fmla="*/ 3836277 w 3857297"/>
              <a:gd name="connsiteY60" fmla="*/ 4813738 h 5797984"/>
              <a:gd name="connsiteX61" fmla="*/ 3741682 w 3857297"/>
              <a:gd name="connsiteY61" fmla="*/ 4393325 h 5797984"/>
              <a:gd name="connsiteX62" fmla="*/ 3857297 w 3857297"/>
              <a:gd name="connsiteY62" fmla="*/ 4120055 h 5797984"/>
              <a:gd name="connsiteX63" fmla="*/ 3699642 w 3857297"/>
              <a:gd name="connsiteY63" fmla="*/ 3804745 h 5797984"/>
              <a:gd name="connsiteX64" fmla="*/ 3436883 w 3857297"/>
              <a:gd name="connsiteY64" fmla="*/ 3037490 h 5797984"/>
              <a:gd name="connsiteX65" fmla="*/ 3258207 w 3857297"/>
              <a:gd name="connsiteY65" fmla="*/ 2543504 h 5797984"/>
              <a:gd name="connsiteX66" fmla="*/ 3069021 w 3857297"/>
              <a:gd name="connsiteY66" fmla="*/ 2291255 h 5797984"/>
              <a:gd name="connsiteX67" fmla="*/ 2890345 w 3857297"/>
              <a:gd name="connsiteY67" fmla="*/ 1923393 h 5797984"/>
              <a:gd name="connsiteX68" fmla="*/ 2743200 w 3857297"/>
              <a:gd name="connsiteY68" fmla="*/ 1681655 h 5797984"/>
              <a:gd name="connsiteX69" fmla="*/ 2806262 w 3857297"/>
              <a:gd name="connsiteY69" fmla="*/ 1282262 h 5797984"/>
              <a:gd name="connsiteX70" fmla="*/ 2869324 w 3857297"/>
              <a:gd name="connsiteY70" fmla="*/ 1187669 h 5797984"/>
              <a:gd name="connsiteX71" fmla="*/ 2837793 w 3857297"/>
              <a:gd name="connsiteY71" fmla="*/ 1534511 h 5797984"/>
              <a:gd name="connsiteX72" fmla="*/ 2995448 w 3857297"/>
              <a:gd name="connsiteY72" fmla="*/ 1996966 h 5797984"/>
              <a:gd name="connsiteX73" fmla="*/ 3541986 w 3857297"/>
              <a:gd name="connsiteY73" fmla="*/ 2017986 h 5797984"/>
              <a:gd name="connsiteX74" fmla="*/ 3647090 w 3857297"/>
              <a:gd name="connsiteY74" fmla="*/ 1828800 h 5797984"/>
              <a:gd name="connsiteX75" fmla="*/ 3415862 w 3857297"/>
              <a:gd name="connsiteY75" fmla="*/ 1597573 h 5797984"/>
              <a:gd name="connsiteX76" fmla="*/ 3636579 w 3857297"/>
              <a:gd name="connsiteY76" fmla="*/ 1219200 h 5797984"/>
              <a:gd name="connsiteX77" fmla="*/ 3573517 w 3857297"/>
              <a:gd name="connsiteY77" fmla="*/ 630621 h 5797984"/>
              <a:gd name="connsiteX78" fmla="*/ 3499945 w 3857297"/>
              <a:gd name="connsiteY78" fmla="*/ 515007 h 5797984"/>
              <a:gd name="connsiteX79" fmla="*/ 3048000 w 3857297"/>
              <a:gd name="connsiteY79" fmla="*/ 283780 h 5797984"/>
              <a:gd name="connsiteX80" fmla="*/ 2795752 w 3857297"/>
              <a:gd name="connsiteY80" fmla="*/ 231228 h 5797984"/>
              <a:gd name="connsiteX81" fmla="*/ 2585545 w 3857297"/>
              <a:gd name="connsiteY81" fmla="*/ 42042 h 5797984"/>
              <a:gd name="connsiteX82" fmla="*/ 2448910 w 3857297"/>
              <a:gd name="connsiteY82" fmla="*/ 31532 h 5797984"/>
              <a:gd name="connsiteX83" fmla="*/ 2301765 w 3857297"/>
              <a:gd name="connsiteY83" fmla="*/ 294290 h 5797984"/>
              <a:gd name="connsiteX84" fmla="*/ 2102069 w 3857297"/>
              <a:gd name="connsiteY84" fmla="*/ 493986 h 5797984"/>
              <a:gd name="connsiteX85" fmla="*/ 1807780 w 3857297"/>
              <a:gd name="connsiteY85" fmla="*/ 588580 h 5797984"/>
              <a:gd name="connsiteX86" fmla="*/ 1576552 w 3857297"/>
              <a:gd name="connsiteY86" fmla="*/ 620110 h 5797984"/>
              <a:gd name="connsiteX87" fmla="*/ 1387366 w 3857297"/>
              <a:gd name="connsiteY87" fmla="*/ 388883 h 5797984"/>
              <a:gd name="connsiteX88" fmla="*/ 1250731 w 3857297"/>
              <a:gd name="connsiteY88" fmla="*/ 73572 h 5797984"/>
              <a:gd name="connsiteX89" fmla="*/ 1103586 w 3857297"/>
              <a:gd name="connsiteY89" fmla="*/ 0 h 5797984"/>
              <a:gd name="connsiteX0" fmla="*/ 1103586 w 3857297"/>
              <a:gd name="connsiteY0" fmla="*/ 0 h 5780691"/>
              <a:gd name="connsiteX1" fmla="*/ 914400 w 3857297"/>
              <a:gd name="connsiteY1" fmla="*/ 388883 h 5780691"/>
              <a:gd name="connsiteX2" fmla="*/ 378372 w 3857297"/>
              <a:gd name="connsiteY2" fmla="*/ 536028 h 5780691"/>
              <a:gd name="connsiteX3" fmla="*/ 63062 w 3857297"/>
              <a:gd name="connsiteY3" fmla="*/ 819807 h 5780691"/>
              <a:gd name="connsiteX4" fmla="*/ 63062 w 3857297"/>
              <a:gd name="connsiteY4" fmla="*/ 1093076 h 5780691"/>
              <a:gd name="connsiteX5" fmla="*/ 273269 w 3857297"/>
              <a:gd name="connsiteY5" fmla="*/ 1492469 h 5780691"/>
              <a:gd name="connsiteX6" fmla="*/ 378373 w 3857297"/>
              <a:gd name="connsiteY6" fmla="*/ 1660634 h 5780691"/>
              <a:gd name="connsiteX7" fmla="*/ 409903 w 3857297"/>
              <a:gd name="connsiteY7" fmla="*/ 1870841 h 5780691"/>
              <a:gd name="connsiteX8" fmla="*/ 609600 w 3857297"/>
              <a:gd name="connsiteY8" fmla="*/ 1923394 h 5780691"/>
              <a:gd name="connsiteX9" fmla="*/ 798786 w 3857297"/>
              <a:gd name="connsiteY9" fmla="*/ 1671145 h 5780691"/>
              <a:gd name="connsiteX10" fmla="*/ 735724 w 3857297"/>
              <a:gd name="connsiteY10" fmla="*/ 1250731 h 5780691"/>
              <a:gd name="connsiteX11" fmla="*/ 651641 w 3857297"/>
              <a:gd name="connsiteY11" fmla="*/ 1051035 h 5780691"/>
              <a:gd name="connsiteX12" fmla="*/ 830317 w 3857297"/>
              <a:gd name="connsiteY12" fmla="*/ 1008993 h 5780691"/>
              <a:gd name="connsiteX13" fmla="*/ 998483 w 3857297"/>
              <a:gd name="connsiteY13" fmla="*/ 1481959 h 5780691"/>
              <a:gd name="connsiteX14" fmla="*/ 1030014 w 3857297"/>
              <a:gd name="connsiteY14" fmla="*/ 1891862 h 5780691"/>
              <a:gd name="connsiteX15" fmla="*/ 977462 w 3857297"/>
              <a:gd name="connsiteY15" fmla="*/ 2364828 h 5780691"/>
              <a:gd name="connsiteX16" fmla="*/ 399393 w 3857297"/>
              <a:gd name="connsiteY16" fmla="*/ 3499945 h 5780691"/>
              <a:gd name="connsiteX17" fmla="*/ 325821 w 3857297"/>
              <a:gd name="connsiteY17" fmla="*/ 3626070 h 5780691"/>
              <a:gd name="connsiteX18" fmla="*/ 336331 w 3857297"/>
              <a:gd name="connsiteY18" fmla="*/ 3710152 h 5780691"/>
              <a:gd name="connsiteX19" fmla="*/ 304800 w 3857297"/>
              <a:gd name="connsiteY19" fmla="*/ 3815255 h 5780691"/>
              <a:gd name="connsiteX20" fmla="*/ 241738 w 3857297"/>
              <a:gd name="connsiteY20" fmla="*/ 4025462 h 5780691"/>
              <a:gd name="connsiteX21" fmla="*/ 105104 w 3857297"/>
              <a:gd name="connsiteY21" fmla="*/ 4498427 h 5780691"/>
              <a:gd name="connsiteX22" fmla="*/ 0 w 3857297"/>
              <a:gd name="connsiteY22" fmla="*/ 4834759 h 5780691"/>
              <a:gd name="connsiteX23" fmla="*/ 31531 w 3857297"/>
              <a:gd name="connsiteY23" fmla="*/ 5097517 h 5780691"/>
              <a:gd name="connsiteX24" fmla="*/ 136635 w 3857297"/>
              <a:gd name="connsiteY24" fmla="*/ 5192110 h 5780691"/>
              <a:gd name="connsiteX25" fmla="*/ 199696 w 3857297"/>
              <a:gd name="connsiteY25" fmla="*/ 5255172 h 5780691"/>
              <a:gd name="connsiteX26" fmla="*/ 409904 w 3857297"/>
              <a:gd name="connsiteY26" fmla="*/ 5223643 h 5780691"/>
              <a:gd name="connsiteX27" fmla="*/ 515007 w 3857297"/>
              <a:gd name="connsiteY27" fmla="*/ 5213131 h 5780691"/>
              <a:gd name="connsiteX28" fmla="*/ 620110 w 3857297"/>
              <a:gd name="connsiteY28" fmla="*/ 5171090 h 5780691"/>
              <a:gd name="connsiteX29" fmla="*/ 693681 w 3857297"/>
              <a:gd name="connsiteY29" fmla="*/ 4929352 h 5780691"/>
              <a:gd name="connsiteX30" fmla="*/ 735724 w 3857297"/>
              <a:gd name="connsiteY30" fmla="*/ 4572000 h 5780691"/>
              <a:gd name="connsiteX31" fmla="*/ 882868 w 3857297"/>
              <a:gd name="connsiteY31" fmla="*/ 4014952 h 5780691"/>
              <a:gd name="connsiteX32" fmla="*/ 945931 w 3857297"/>
              <a:gd name="connsiteY32" fmla="*/ 4824249 h 5780691"/>
              <a:gd name="connsiteX33" fmla="*/ 966952 w 3857297"/>
              <a:gd name="connsiteY33" fmla="*/ 4981903 h 5780691"/>
              <a:gd name="connsiteX34" fmla="*/ 1082566 w 3857297"/>
              <a:gd name="connsiteY34" fmla="*/ 5108026 h 5780691"/>
              <a:gd name="connsiteX35" fmla="*/ 1219199 w 3857297"/>
              <a:gd name="connsiteY35" fmla="*/ 5108028 h 5780691"/>
              <a:gd name="connsiteX36" fmla="*/ 1345324 w 3857297"/>
              <a:gd name="connsiteY36" fmla="*/ 5087007 h 5780691"/>
              <a:gd name="connsiteX37" fmla="*/ 1566041 w 3857297"/>
              <a:gd name="connsiteY37" fmla="*/ 4614041 h 5780691"/>
              <a:gd name="connsiteX38" fmla="*/ 1671145 w 3857297"/>
              <a:gd name="connsiteY38" fmla="*/ 4172608 h 5780691"/>
              <a:gd name="connsiteX39" fmla="*/ 2049518 w 3857297"/>
              <a:gd name="connsiteY39" fmla="*/ 4078013 h 5780691"/>
              <a:gd name="connsiteX40" fmla="*/ 2165131 w 3857297"/>
              <a:gd name="connsiteY40" fmla="*/ 4529960 h 5780691"/>
              <a:gd name="connsiteX41" fmla="*/ 2207172 w 3857297"/>
              <a:gd name="connsiteY41" fmla="*/ 4950373 h 5780691"/>
              <a:gd name="connsiteX42" fmla="*/ 2259724 w 3857297"/>
              <a:gd name="connsiteY42" fmla="*/ 5108028 h 5780691"/>
              <a:gd name="connsiteX43" fmla="*/ 2312277 w 3857297"/>
              <a:gd name="connsiteY43" fmla="*/ 5360274 h 5780691"/>
              <a:gd name="connsiteX44" fmla="*/ 2427890 w 3857297"/>
              <a:gd name="connsiteY44" fmla="*/ 5528443 h 5780691"/>
              <a:gd name="connsiteX45" fmla="*/ 2532993 w 3857297"/>
              <a:gd name="connsiteY45" fmla="*/ 5559974 h 5780691"/>
              <a:gd name="connsiteX46" fmla="*/ 2680138 w 3857297"/>
              <a:gd name="connsiteY46" fmla="*/ 5528441 h 5780691"/>
              <a:gd name="connsiteX47" fmla="*/ 2669627 w 3857297"/>
              <a:gd name="connsiteY47" fmla="*/ 5423339 h 5780691"/>
              <a:gd name="connsiteX48" fmla="*/ 2659117 w 3857297"/>
              <a:gd name="connsiteY48" fmla="*/ 5423338 h 5780691"/>
              <a:gd name="connsiteX49" fmla="*/ 2690648 w 3857297"/>
              <a:gd name="connsiteY49" fmla="*/ 5044965 h 5780691"/>
              <a:gd name="connsiteX50" fmla="*/ 2690648 w 3857297"/>
              <a:gd name="connsiteY50" fmla="*/ 4740165 h 5780691"/>
              <a:gd name="connsiteX51" fmla="*/ 2858814 w 3857297"/>
              <a:gd name="connsiteY51" fmla="*/ 3983421 h 5780691"/>
              <a:gd name="connsiteX52" fmla="*/ 3153102 w 3857297"/>
              <a:gd name="connsiteY52" fmla="*/ 4277711 h 5780691"/>
              <a:gd name="connsiteX53" fmla="*/ 2911365 w 3857297"/>
              <a:gd name="connsiteY53" fmla="*/ 5234151 h 5780691"/>
              <a:gd name="connsiteX54" fmla="*/ 2953407 w 3857297"/>
              <a:gd name="connsiteY54" fmla="*/ 5675587 h 5780691"/>
              <a:gd name="connsiteX55" fmla="*/ 3132082 w 3857297"/>
              <a:gd name="connsiteY55" fmla="*/ 5633544 h 5780691"/>
              <a:gd name="connsiteX56" fmla="*/ 3289737 w 3857297"/>
              <a:gd name="connsiteY56" fmla="*/ 5780691 h 5780691"/>
              <a:gd name="connsiteX57" fmla="*/ 3426372 w 3857297"/>
              <a:gd name="connsiteY57" fmla="*/ 5633544 h 5780691"/>
              <a:gd name="connsiteX58" fmla="*/ 3584028 w 3857297"/>
              <a:gd name="connsiteY58" fmla="*/ 5528441 h 5780691"/>
              <a:gd name="connsiteX59" fmla="*/ 3720664 w 3857297"/>
              <a:gd name="connsiteY59" fmla="*/ 5223642 h 5780691"/>
              <a:gd name="connsiteX60" fmla="*/ 3836277 w 3857297"/>
              <a:gd name="connsiteY60" fmla="*/ 4813738 h 5780691"/>
              <a:gd name="connsiteX61" fmla="*/ 3741682 w 3857297"/>
              <a:gd name="connsiteY61" fmla="*/ 4393325 h 5780691"/>
              <a:gd name="connsiteX62" fmla="*/ 3857297 w 3857297"/>
              <a:gd name="connsiteY62" fmla="*/ 4120055 h 5780691"/>
              <a:gd name="connsiteX63" fmla="*/ 3699642 w 3857297"/>
              <a:gd name="connsiteY63" fmla="*/ 3804745 h 5780691"/>
              <a:gd name="connsiteX64" fmla="*/ 3436883 w 3857297"/>
              <a:gd name="connsiteY64" fmla="*/ 3037490 h 5780691"/>
              <a:gd name="connsiteX65" fmla="*/ 3258207 w 3857297"/>
              <a:gd name="connsiteY65" fmla="*/ 2543504 h 5780691"/>
              <a:gd name="connsiteX66" fmla="*/ 3069021 w 3857297"/>
              <a:gd name="connsiteY66" fmla="*/ 2291255 h 5780691"/>
              <a:gd name="connsiteX67" fmla="*/ 2890345 w 3857297"/>
              <a:gd name="connsiteY67" fmla="*/ 1923393 h 5780691"/>
              <a:gd name="connsiteX68" fmla="*/ 2743200 w 3857297"/>
              <a:gd name="connsiteY68" fmla="*/ 1681655 h 5780691"/>
              <a:gd name="connsiteX69" fmla="*/ 2806262 w 3857297"/>
              <a:gd name="connsiteY69" fmla="*/ 1282262 h 5780691"/>
              <a:gd name="connsiteX70" fmla="*/ 2869324 w 3857297"/>
              <a:gd name="connsiteY70" fmla="*/ 1187669 h 5780691"/>
              <a:gd name="connsiteX71" fmla="*/ 2837793 w 3857297"/>
              <a:gd name="connsiteY71" fmla="*/ 1534511 h 5780691"/>
              <a:gd name="connsiteX72" fmla="*/ 2995448 w 3857297"/>
              <a:gd name="connsiteY72" fmla="*/ 1996966 h 5780691"/>
              <a:gd name="connsiteX73" fmla="*/ 3541986 w 3857297"/>
              <a:gd name="connsiteY73" fmla="*/ 2017986 h 5780691"/>
              <a:gd name="connsiteX74" fmla="*/ 3647090 w 3857297"/>
              <a:gd name="connsiteY74" fmla="*/ 1828800 h 5780691"/>
              <a:gd name="connsiteX75" fmla="*/ 3415862 w 3857297"/>
              <a:gd name="connsiteY75" fmla="*/ 1597573 h 5780691"/>
              <a:gd name="connsiteX76" fmla="*/ 3636579 w 3857297"/>
              <a:gd name="connsiteY76" fmla="*/ 1219200 h 5780691"/>
              <a:gd name="connsiteX77" fmla="*/ 3573517 w 3857297"/>
              <a:gd name="connsiteY77" fmla="*/ 630621 h 5780691"/>
              <a:gd name="connsiteX78" fmla="*/ 3499945 w 3857297"/>
              <a:gd name="connsiteY78" fmla="*/ 515007 h 5780691"/>
              <a:gd name="connsiteX79" fmla="*/ 3048000 w 3857297"/>
              <a:gd name="connsiteY79" fmla="*/ 283780 h 5780691"/>
              <a:gd name="connsiteX80" fmla="*/ 2795752 w 3857297"/>
              <a:gd name="connsiteY80" fmla="*/ 231228 h 5780691"/>
              <a:gd name="connsiteX81" fmla="*/ 2585545 w 3857297"/>
              <a:gd name="connsiteY81" fmla="*/ 42042 h 5780691"/>
              <a:gd name="connsiteX82" fmla="*/ 2448910 w 3857297"/>
              <a:gd name="connsiteY82" fmla="*/ 31532 h 5780691"/>
              <a:gd name="connsiteX83" fmla="*/ 2301765 w 3857297"/>
              <a:gd name="connsiteY83" fmla="*/ 294290 h 5780691"/>
              <a:gd name="connsiteX84" fmla="*/ 2102069 w 3857297"/>
              <a:gd name="connsiteY84" fmla="*/ 493986 h 5780691"/>
              <a:gd name="connsiteX85" fmla="*/ 1807780 w 3857297"/>
              <a:gd name="connsiteY85" fmla="*/ 588580 h 5780691"/>
              <a:gd name="connsiteX86" fmla="*/ 1576552 w 3857297"/>
              <a:gd name="connsiteY86" fmla="*/ 620110 h 5780691"/>
              <a:gd name="connsiteX87" fmla="*/ 1387366 w 3857297"/>
              <a:gd name="connsiteY87" fmla="*/ 388883 h 5780691"/>
              <a:gd name="connsiteX88" fmla="*/ 1250731 w 3857297"/>
              <a:gd name="connsiteY88" fmla="*/ 73572 h 5780691"/>
              <a:gd name="connsiteX89" fmla="*/ 1103586 w 3857297"/>
              <a:gd name="connsiteY89" fmla="*/ 0 h 5780691"/>
              <a:gd name="connsiteX0" fmla="*/ 1103586 w 3857297"/>
              <a:gd name="connsiteY0" fmla="*/ 0 h 5710064"/>
              <a:gd name="connsiteX1" fmla="*/ 914400 w 3857297"/>
              <a:gd name="connsiteY1" fmla="*/ 388883 h 5710064"/>
              <a:gd name="connsiteX2" fmla="*/ 378372 w 3857297"/>
              <a:gd name="connsiteY2" fmla="*/ 536028 h 5710064"/>
              <a:gd name="connsiteX3" fmla="*/ 63062 w 3857297"/>
              <a:gd name="connsiteY3" fmla="*/ 819807 h 5710064"/>
              <a:gd name="connsiteX4" fmla="*/ 63062 w 3857297"/>
              <a:gd name="connsiteY4" fmla="*/ 1093076 h 5710064"/>
              <a:gd name="connsiteX5" fmla="*/ 273269 w 3857297"/>
              <a:gd name="connsiteY5" fmla="*/ 1492469 h 5710064"/>
              <a:gd name="connsiteX6" fmla="*/ 378373 w 3857297"/>
              <a:gd name="connsiteY6" fmla="*/ 1660634 h 5710064"/>
              <a:gd name="connsiteX7" fmla="*/ 409903 w 3857297"/>
              <a:gd name="connsiteY7" fmla="*/ 1870841 h 5710064"/>
              <a:gd name="connsiteX8" fmla="*/ 609600 w 3857297"/>
              <a:gd name="connsiteY8" fmla="*/ 1923394 h 5710064"/>
              <a:gd name="connsiteX9" fmla="*/ 798786 w 3857297"/>
              <a:gd name="connsiteY9" fmla="*/ 1671145 h 5710064"/>
              <a:gd name="connsiteX10" fmla="*/ 735724 w 3857297"/>
              <a:gd name="connsiteY10" fmla="*/ 1250731 h 5710064"/>
              <a:gd name="connsiteX11" fmla="*/ 651641 w 3857297"/>
              <a:gd name="connsiteY11" fmla="*/ 1051035 h 5710064"/>
              <a:gd name="connsiteX12" fmla="*/ 830317 w 3857297"/>
              <a:gd name="connsiteY12" fmla="*/ 1008993 h 5710064"/>
              <a:gd name="connsiteX13" fmla="*/ 998483 w 3857297"/>
              <a:gd name="connsiteY13" fmla="*/ 1481959 h 5710064"/>
              <a:gd name="connsiteX14" fmla="*/ 1030014 w 3857297"/>
              <a:gd name="connsiteY14" fmla="*/ 1891862 h 5710064"/>
              <a:gd name="connsiteX15" fmla="*/ 977462 w 3857297"/>
              <a:gd name="connsiteY15" fmla="*/ 2364828 h 5710064"/>
              <a:gd name="connsiteX16" fmla="*/ 399393 w 3857297"/>
              <a:gd name="connsiteY16" fmla="*/ 3499945 h 5710064"/>
              <a:gd name="connsiteX17" fmla="*/ 325821 w 3857297"/>
              <a:gd name="connsiteY17" fmla="*/ 3626070 h 5710064"/>
              <a:gd name="connsiteX18" fmla="*/ 336331 w 3857297"/>
              <a:gd name="connsiteY18" fmla="*/ 3710152 h 5710064"/>
              <a:gd name="connsiteX19" fmla="*/ 304800 w 3857297"/>
              <a:gd name="connsiteY19" fmla="*/ 3815255 h 5710064"/>
              <a:gd name="connsiteX20" fmla="*/ 241738 w 3857297"/>
              <a:gd name="connsiteY20" fmla="*/ 4025462 h 5710064"/>
              <a:gd name="connsiteX21" fmla="*/ 105104 w 3857297"/>
              <a:gd name="connsiteY21" fmla="*/ 4498427 h 5710064"/>
              <a:gd name="connsiteX22" fmla="*/ 0 w 3857297"/>
              <a:gd name="connsiteY22" fmla="*/ 4834759 h 5710064"/>
              <a:gd name="connsiteX23" fmla="*/ 31531 w 3857297"/>
              <a:gd name="connsiteY23" fmla="*/ 5097517 h 5710064"/>
              <a:gd name="connsiteX24" fmla="*/ 136635 w 3857297"/>
              <a:gd name="connsiteY24" fmla="*/ 5192110 h 5710064"/>
              <a:gd name="connsiteX25" fmla="*/ 199696 w 3857297"/>
              <a:gd name="connsiteY25" fmla="*/ 5255172 h 5710064"/>
              <a:gd name="connsiteX26" fmla="*/ 409904 w 3857297"/>
              <a:gd name="connsiteY26" fmla="*/ 5223643 h 5710064"/>
              <a:gd name="connsiteX27" fmla="*/ 515007 w 3857297"/>
              <a:gd name="connsiteY27" fmla="*/ 5213131 h 5710064"/>
              <a:gd name="connsiteX28" fmla="*/ 620110 w 3857297"/>
              <a:gd name="connsiteY28" fmla="*/ 5171090 h 5710064"/>
              <a:gd name="connsiteX29" fmla="*/ 693681 w 3857297"/>
              <a:gd name="connsiteY29" fmla="*/ 4929352 h 5710064"/>
              <a:gd name="connsiteX30" fmla="*/ 735724 w 3857297"/>
              <a:gd name="connsiteY30" fmla="*/ 4572000 h 5710064"/>
              <a:gd name="connsiteX31" fmla="*/ 882868 w 3857297"/>
              <a:gd name="connsiteY31" fmla="*/ 4014952 h 5710064"/>
              <a:gd name="connsiteX32" fmla="*/ 945931 w 3857297"/>
              <a:gd name="connsiteY32" fmla="*/ 4824249 h 5710064"/>
              <a:gd name="connsiteX33" fmla="*/ 966952 w 3857297"/>
              <a:gd name="connsiteY33" fmla="*/ 4981903 h 5710064"/>
              <a:gd name="connsiteX34" fmla="*/ 1082566 w 3857297"/>
              <a:gd name="connsiteY34" fmla="*/ 5108026 h 5710064"/>
              <a:gd name="connsiteX35" fmla="*/ 1219199 w 3857297"/>
              <a:gd name="connsiteY35" fmla="*/ 5108028 h 5710064"/>
              <a:gd name="connsiteX36" fmla="*/ 1345324 w 3857297"/>
              <a:gd name="connsiteY36" fmla="*/ 5087007 h 5710064"/>
              <a:gd name="connsiteX37" fmla="*/ 1566041 w 3857297"/>
              <a:gd name="connsiteY37" fmla="*/ 4614041 h 5710064"/>
              <a:gd name="connsiteX38" fmla="*/ 1671145 w 3857297"/>
              <a:gd name="connsiteY38" fmla="*/ 4172608 h 5710064"/>
              <a:gd name="connsiteX39" fmla="*/ 2049518 w 3857297"/>
              <a:gd name="connsiteY39" fmla="*/ 4078013 h 5710064"/>
              <a:gd name="connsiteX40" fmla="*/ 2165131 w 3857297"/>
              <a:gd name="connsiteY40" fmla="*/ 4529960 h 5710064"/>
              <a:gd name="connsiteX41" fmla="*/ 2207172 w 3857297"/>
              <a:gd name="connsiteY41" fmla="*/ 4950373 h 5710064"/>
              <a:gd name="connsiteX42" fmla="*/ 2259724 w 3857297"/>
              <a:gd name="connsiteY42" fmla="*/ 5108028 h 5710064"/>
              <a:gd name="connsiteX43" fmla="*/ 2312277 w 3857297"/>
              <a:gd name="connsiteY43" fmla="*/ 5360274 h 5710064"/>
              <a:gd name="connsiteX44" fmla="*/ 2427890 w 3857297"/>
              <a:gd name="connsiteY44" fmla="*/ 5528443 h 5710064"/>
              <a:gd name="connsiteX45" fmla="*/ 2532993 w 3857297"/>
              <a:gd name="connsiteY45" fmla="*/ 5559974 h 5710064"/>
              <a:gd name="connsiteX46" fmla="*/ 2680138 w 3857297"/>
              <a:gd name="connsiteY46" fmla="*/ 5528441 h 5710064"/>
              <a:gd name="connsiteX47" fmla="*/ 2669627 w 3857297"/>
              <a:gd name="connsiteY47" fmla="*/ 5423339 h 5710064"/>
              <a:gd name="connsiteX48" fmla="*/ 2659117 w 3857297"/>
              <a:gd name="connsiteY48" fmla="*/ 5423338 h 5710064"/>
              <a:gd name="connsiteX49" fmla="*/ 2690648 w 3857297"/>
              <a:gd name="connsiteY49" fmla="*/ 5044965 h 5710064"/>
              <a:gd name="connsiteX50" fmla="*/ 2690648 w 3857297"/>
              <a:gd name="connsiteY50" fmla="*/ 4740165 h 5710064"/>
              <a:gd name="connsiteX51" fmla="*/ 2858814 w 3857297"/>
              <a:gd name="connsiteY51" fmla="*/ 3983421 h 5710064"/>
              <a:gd name="connsiteX52" fmla="*/ 3153102 w 3857297"/>
              <a:gd name="connsiteY52" fmla="*/ 4277711 h 5710064"/>
              <a:gd name="connsiteX53" fmla="*/ 2911365 w 3857297"/>
              <a:gd name="connsiteY53" fmla="*/ 5234151 h 5710064"/>
              <a:gd name="connsiteX54" fmla="*/ 2953407 w 3857297"/>
              <a:gd name="connsiteY54" fmla="*/ 5675587 h 5710064"/>
              <a:gd name="connsiteX55" fmla="*/ 3132082 w 3857297"/>
              <a:gd name="connsiteY55" fmla="*/ 5633544 h 5710064"/>
              <a:gd name="connsiteX56" fmla="*/ 3289737 w 3857297"/>
              <a:gd name="connsiteY56" fmla="*/ 5686098 h 5710064"/>
              <a:gd name="connsiteX57" fmla="*/ 3426372 w 3857297"/>
              <a:gd name="connsiteY57" fmla="*/ 5633544 h 5710064"/>
              <a:gd name="connsiteX58" fmla="*/ 3584028 w 3857297"/>
              <a:gd name="connsiteY58" fmla="*/ 5528441 h 5710064"/>
              <a:gd name="connsiteX59" fmla="*/ 3720664 w 3857297"/>
              <a:gd name="connsiteY59" fmla="*/ 5223642 h 5710064"/>
              <a:gd name="connsiteX60" fmla="*/ 3836277 w 3857297"/>
              <a:gd name="connsiteY60" fmla="*/ 4813738 h 5710064"/>
              <a:gd name="connsiteX61" fmla="*/ 3741682 w 3857297"/>
              <a:gd name="connsiteY61" fmla="*/ 4393325 h 5710064"/>
              <a:gd name="connsiteX62" fmla="*/ 3857297 w 3857297"/>
              <a:gd name="connsiteY62" fmla="*/ 4120055 h 5710064"/>
              <a:gd name="connsiteX63" fmla="*/ 3699642 w 3857297"/>
              <a:gd name="connsiteY63" fmla="*/ 3804745 h 5710064"/>
              <a:gd name="connsiteX64" fmla="*/ 3436883 w 3857297"/>
              <a:gd name="connsiteY64" fmla="*/ 3037490 h 5710064"/>
              <a:gd name="connsiteX65" fmla="*/ 3258207 w 3857297"/>
              <a:gd name="connsiteY65" fmla="*/ 2543504 h 5710064"/>
              <a:gd name="connsiteX66" fmla="*/ 3069021 w 3857297"/>
              <a:gd name="connsiteY66" fmla="*/ 2291255 h 5710064"/>
              <a:gd name="connsiteX67" fmla="*/ 2890345 w 3857297"/>
              <a:gd name="connsiteY67" fmla="*/ 1923393 h 5710064"/>
              <a:gd name="connsiteX68" fmla="*/ 2743200 w 3857297"/>
              <a:gd name="connsiteY68" fmla="*/ 1681655 h 5710064"/>
              <a:gd name="connsiteX69" fmla="*/ 2806262 w 3857297"/>
              <a:gd name="connsiteY69" fmla="*/ 1282262 h 5710064"/>
              <a:gd name="connsiteX70" fmla="*/ 2869324 w 3857297"/>
              <a:gd name="connsiteY70" fmla="*/ 1187669 h 5710064"/>
              <a:gd name="connsiteX71" fmla="*/ 2837793 w 3857297"/>
              <a:gd name="connsiteY71" fmla="*/ 1534511 h 5710064"/>
              <a:gd name="connsiteX72" fmla="*/ 2995448 w 3857297"/>
              <a:gd name="connsiteY72" fmla="*/ 1996966 h 5710064"/>
              <a:gd name="connsiteX73" fmla="*/ 3541986 w 3857297"/>
              <a:gd name="connsiteY73" fmla="*/ 2017986 h 5710064"/>
              <a:gd name="connsiteX74" fmla="*/ 3647090 w 3857297"/>
              <a:gd name="connsiteY74" fmla="*/ 1828800 h 5710064"/>
              <a:gd name="connsiteX75" fmla="*/ 3415862 w 3857297"/>
              <a:gd name="connsiteY75" fmla="*/ 1597573 h 5710064"/>
              <a:gd name="connsiteX76" fmla="*/ 3636579 w 3857297"/>
              <a:gd name="connsiteY76" fmla="*/ 1219200 h 5710064"/>
              <a:gd name="connsiteX77" fmla="*/ 3573517 w 3857297"/>
              <a:gd name="connsiteY77" fmla="*/ 630621 h 5710064"/>
              <a:gd name="connsiteX78" fmla="*/ 3499945 w 3857297"/>
              <a:gd name="connsiteY78" fmla="*/ 515007 h 5710064"/>
              <a:gd name="connsiteX79" fmla="*/ 3048000 w 3857297"/>
              <a:gd name="connsiteY79" fmla="*/ 283780 h 5710064"/>
              <a:gd name="connsiteX80" fmla="*/ 2795752 w 3857297"/>
              <a:gd name="connsiteY80" fmla="*/ 231228 h 5710064"/>
              <a:gd name="connsiteX81" fmla="*/ 2585545 w 3857297"/>
              <a:gd name="connsiteY81" fmla="*/ 42042 h 5710064"/>
              <a:gd name="connsiteX82" fmla="*/ 2448910 w 3857297"/>
              <a:gd name="connsiteY82" fmla="*/ 31532 h 5710064"/>
              <a:gd name="connsiteX83" fmla="*/ 2301765 w 3857297"/>
              <a:gd name="connsiteY83" fmla="*/ 294290 h 5710064"/>
              <a:gd name="connsiteX84" fmla="*/ 2102069 w 3857297"/>
              <a:gd name="connsiteY84" fmla="*/ 493986 h 5710064"/>
              <a:gd name="connsiteX85" fmla="*/ 1807780 w 3857297"/>
              <a:gd name="connsiteY85" fmla="*/ 588580 h 5710064"/>
              <a:gd name="connsiteX86" fmla="*/ 1576552 w 3857297"/>
              <a:gd name="connsiteY86" fmla="*/ 620110 h 5710064"/>
              <a:gd name="connsiteX87" fmla="*/ 1387366 w 3857297"/>
              <a:gd name="connsiteY87" fmla="*/ 388883 h 5710064"/>
              <a:gd name="connsiteX88" fmla="*/ 1250731 w 3857297"/>
              <a:gd name="connsiteY88" fmla="*/ 73572 h 5710064"/>
              <a:gd name="connsiteX89" fmla="*/ 1103586 w 3857297"/>
              <a:gd name="connsiteY89" fmla="*/ 0 h 5710064"/>
              <a:gd name="connsiteX0" fmla="*/ 1103586 w 3857297"/>
              <a:gd name="connsiteY0" fmla="*/ 0 h 5738650"/>
              <a:gd name="connsiteX1" fmla="*/ 914400 w 3857297"/>
              <a:gd name="connsiteY1" fmla="*/ 388883 h 5738650"/>
              <a:gd name="connsiteX2" fmla="*/ 378372 w 3857297"/>
              <a:gd name="connsiteY2" fmla="*/ 536028 h 5738650"/>
              <a:gd name="connsiteX3" fmla="*/ 63062 w 3857297"/>
              <a:gd name="connsiteY3" fmla="*/ 819807 h 5738650"/>
              <a:gd name="connsiteX4" fmla="*/ 63062 w 3857297"/>
              <a:gd name="connsiteY4" fmla="*/ 1093076 h 5738650"/>
              <a:gd name="connsiteX5" fmla="*/ 273269 w 3857297"/>
              <a:gd name="connsiteY5" fmla="*/ 1492469 h 5738650"/>
              <a:gd name="connsiteX6" fmla="*/ 378373 w 3857297"/>
              <a:gd name="connsiteY6" fmla="*/ 1660634 h 5738650"/>
              <a:gd name="connsiteX7" fmla="*/ 409903 w 3857297"/>
              <a:gd name="connsiteY7" fmla="*/ 1870841 h 5738650"/>
              <a:gd name="connsiteX8" fmla="*/ 609600 w 3857297"/>
              <a:gd name="connsiteY8" fmla="*/ 1923394 h 5738650"/>
              <a:gd name="connsiteX9" fmla="*/ 798786 w 3857297"/>
              <a:gd name="connsiteY9" fmla="*/ 1671145 h 5738650"/>
              <a:gd name="connsiteX10" fmla="*/ 735724 w 3857297"/>
              <a:gd name="connsiteY10" fmla="*/ 1250731 h 5738650"/>
              <a:gd name="connsiteX11" fmla="*/ 651641 w 3857297"/>
              <a:gd name="connsiteY11" fmla="*/ 1051035 h 5738650"/>
              <a:gd name="connsiteX12" fmla="*/ 830317 w 3857297"/>
              <a:gd name="connsiteY12" fmla="*/ 1008993 h 5738650"/>
              <a:gd name="connsiteX13" fmla="*/ 998483 w 3857297"/>
              <a:gd name="connsiteY13" fmla="*/ 1481959 h 5738650"/>
              <a:gd name="connsiteX14" fmla="*/ 1030014 w 3857297"/>
              <a:gd name="connsiteY14" fmla="*/ 1891862 h 5738650"/>
              <a:gd name="connsiteX15" fmla="*/ 977462 w 3857297"/>
              <a:gd name="connsiteY15" fmla="*/ 2364828 h 5738650"/>
              <a:gd name="connsiteX16" fmla="*/ 399393 w 3857297"/>
              <a:gd name="connsiteY16" fmla="*/ 3499945 h 5738650"/>
              <a:gd name="connsiteX17" fmla="*/ 325821 w 3857297"/>
              <a:gd name="connsiteY17" fmla="*/ 3626070 h 5738650"/>
              <a:gd name="connsiteX18" fmla="*/ 336331 w 3857297"/>
              <a:gd name="connsiteY18" fmla="*/ 3710152 h 5738650"/>
              <a:gd name="connsiteX19" fmla="*/ 304800 w 3857297"/>
              <a:gd name="connsiteY19" fmla="*/ 3815255 h 5738650"/>
              <a:gd name="connsiteX20" fmla="*/ 241738 w 3857297"/>
              <a:gd name="connsiteY20" fmla="*/ 4025462 h 5738650"/>
              <a:gd name="connsiteX21" fmla="*/ 105104 w 3857297"/>
              <a:gd name="connsiteY21" fmla="*/ 4498427 h 5738650"/>
              <a:gd name="connsiteX22" fmla="*/ 0 w 3857297"/>
              <a:gd name="connsiteY22" fmla="*/ 4834759 h 5738650"/>
              <a:gd name="connsiteX23" fmla="*/ 31531 w 3857297"/>
              <a:gd name="connsiteY23" fmla="*/ 5097517 h 5738650"/>
              <a:gd name="connsiteX24" fmla="*/ 136635 w 3857297"/>
              <a:gd name="connsiteY24" fmla="*/ 5192110 h 5738650"/>
              <a:gd name="connsiteX25" fmla="*/ 199696 w 3857297"/>
              <a:gd name="connsiteY25" fmla="*/ 5255172 h 5738650"/>
              <a:gd name="connsiteX26" fmla="*/ 409904 w 3857297"/>
              <a:gd name="connsiteY26" fmla="*/ 5223643 h 5738650"/>
              <a:gd name="connsiteX27" fmla="*/ 515007 w 3857297"/>
              <a:gd name="connsiteY27" fmla="*/ 5213131 h 5738650"/>
              <a:gd name="connsiteX28" fmla="*/ 620110 w 3857297"/>
              <a:gd name="connsiteY28" fmla="*/ 5171090 h 5738650"/>
              <a:gd name="connsiteX29" fmla="*/ 693681 w 3857297"/>
              <a:gd name="connsiteY29" fmla="*/ 4929352 h 5738650"/>
              <a:gd name="connsiteX30" fmla="*/ 735724 w 3857297"/>
              <a:gd name="connsiteY30" fmla="*/ 4572000 h 5738650"/>
              <a:gd name="connsiteX31" fmla="*/ 882868 w 3857297"/>
              <a:gd name="connsiteY31" fmla="*/ 4014952 h 5738650"/>
              <a:gd name="connsiteX32" fmla="*/ 945931 w 3857297"/>
              <a:gd name="connsiteY32" fmla="*/ 4824249 h 5738650"/>
              <a:gd name="connsiteX33" fmla="*/ 966952 w 3857297"/>
              <a:gd name="connsiteY33" fmla="*/ 4981903 h 5738650"/>
              <a:gd name="connsiteX34" fmla="*/ 1082566 w 3857297"/>
              <a:gd name="connsiteY34" fmla="*/ 5108026 h 5738650"/>
              <a:gd name="connsiteX35" fmla="*/ 1219199 w 3857297"/>
              <a:gd name="connsiteY35" fmla="*/ 5108028 h 5738650"/>
              <a:gd name="connsiteX36" fmla="*/ 1345324 w 3857297"/>
              <a:gd name="connsiteY36" fmla="*/ 5087007 h 5738650"/>
              <a:gd name="connsiteX37" fmla="*/ 1566041 w 3857297"/>
              <a:gd name="connsiteY37" fmla="*/ 4614041 h 5738650"/>
              <a:gd name="connsiteX38" fmla="*/ 1671145 w 3857297"/>
              <a:gd name="connsiteY38" fmla="*/ 4172608 h 5738650"/>
              <a:gd name="connsiteX39" fmla="*/ 2049518 w 3857297"/>
              <a:gd name="connsiteY39" fmla="*/ 4078013 h 5738650"/>
              <a:gd name="connsiteX40" fmla="*/ 2165131 w 3857297"/>
              <a:gd name="connsiteY40" fmla="*/ 4529960 h 5738650"/>
              <a:gd name="connsiteX41" fmla="*/ 2207172 w 3857297"/>
              <a:gd name="connsiteY41" fmla="*/ 4950373 h 5738650"/>
              <a:gd name="connsiteX42" fmla="*/ 2259724 w 3857297"/>
              <a:gd name="connsiteY42" fmla="*/ 5108028 h 5738650"/>
              <a:gd name="connsiteX43" fmla="*/ 2312277 w 3857297"/>
              <a:gd name="connsiteY43" fmla="*/ 5360274 h 5738650"/>
              <a:gd name="connsiteX44" fmla="*/ 2427890 w 3857297"/>
              <a:gd name="connsiteY44" fmla="*/ 5528443 h 5738650"/>
              <a:gd name="connsiteX45" fmla="*/ 2532993 w 3857297"/>
              <a:gd name="connsiteY45" fmla="*/ 5559974 h 5738650"/>
              <a:gd name="connsiteX46" fmla="*/ 2680138 w 3857297"/>
              <a:gd name="connsiteY46" fmla="*/ 5528441 h 5738650"/>
              <a:gd name="connsiteX47" fmla="*/ 2669627 w 3857297"/>
              <a:gd name="connsiteY47" fmla="*/ 5423339 h 5738650"/>
              <a:gd name="connsiteX48" fmla="*/ 2659117 w 3857297"/>
              <a:gd name="connsiteY48" fmla="*/ 5423338 h 5738650"/>
              <a:gd name="connsiteX49" fmla="*/ 2690648 w 3857297"/>
              <a:gd name="connsiteY49" fmla="*/ 5044965 h 5738650"/>
              <a:gd name="connsiteX50" fmla="*/ 2690648 w 3857297"/>
              <a:gd name="connsiteY50" fmla="*/ 4740165 h 5738650"/>
              <a:gd name="connsiteX51" fmla="*/ 2858814 w 3857297"/>
              <a:gd name="connsiteY51" fmla="*/ 3983421 h 5738650"/>
              <a:gd name="connsiteX52" fmla="*/ 3153102 w 3857297"/>
              <a:gd name="connsiteY52" fmla="*/ 4277711 h 5738650"/>
              <a:gd name="connsiteX53" fmla="*/ 2911365 w 3857297"/>
              <a:gd name="connsiteY53" fmla="*/ 5234151 h 5738650"/>
              <a:gd name="connsiteX54" fmla="*/ 2953407 w 3857297"/>
              <a:gd name="connsiteY54" fmla="*/ 5675587 h 5738650"/>
              <a:gd name="connsiteX55" fmla="*/ 3132082 w 3857297"/>
              <a:gd name="connsiteY55" fmla="*/ 5633544 h 5738650"/>
              <a:gd name="connsiteX56" fmla="*/ 3300247 w 3857297"/>
              <a:gd name="connsiteY56" fmla="*/ 5738650 h 5738650"/>
              <a:gd name="connsiteX57" fmla="*/ 3426372 w 3857297"/>
              <a:gd name="connsiteY57" fmla="*/ 5633544 h 5738650"/>
              <a:gd name="connsiteX58" fmla="*/ 3584028 w 3857297"/>
              <a:gd name="connsiteY58" fmla="*/ 5528441 h 5738650"/>
              <a:gd name="connsiteX59" fmla="*/ 3720664 w 3857297"/>
              <a:gd name="connsiteY59" fmla="*/ 5223642 h 5738650"/>
              <a:gd name="connsiteX60" fmla="*/ 3836277 w 3857297"/>
              <a:gd name="connsiteY60" fmla="*/ 4813738 h 5738650"/>
              <a:gd name="connsiteX61" fmla="*/ 3741682 w 3857297"/>
              <a:gd name="connsiteY61" fmla="*/ 4393325 h 5738650"/>
              <a:gd name="connsiteX62" fmla="*/ 3857297 w 3857297"/>
              <a:gd name="connsiteY62" fmla="*/ 4120055 h 5738650"/>
              <a:gd name="connsiteX63" fmla="*/ 3699642 w 3857297"/>
              <a:gd name="connsiteY63" fmla="*/ 3804745 h 5738650"/>
              <a:gd name="connsiteX64" fmla="*/ 3436883 w 3857297"/>
              <a:gd name="connsiteY64" fmla="*/ 3037490 h 5738650"/>
              <a:gd name="connsiteX65" fmla="*/ 3258207 w 3857297"/>
              <a:gd name="connsiteY65" fmla="*/ 2543504 h 5738650"/>
              <a:gd name="connsiteX66" fmla="*/ 3069021 w 3857297"/>
              <a:gd name="connsiteY66" fmla="*/ 2291255 h 5738650"/>
              <a:gd name="connsiteX67" fmla="*/ 2890345 w 3857297"/>
              <a:gd name="connsiteY67" fmla="*/ 1923393 h 5738650"/>
              <a:gd name="connsiteX68" fmla="*/ 2743200 w 3857297"/>
              <a:gd name="connsiteY68" fmla="*/ 1681655 h 5738650"/>
              <a:gd name="connsiteX69" fmla="*/ 2806262 w 3857297"/>
              <a:gd name="connsiteY69" fmla="*/ 1282262 h 5738650"/>
              <a:gd name="connsiteX70" fmla="*/ 2869324 w 3857297"/>
              <a:gd name="connsiteY70" fmla="*/ 1187669 h 5738650"/>
              <a:gd name="connsiteX71" fmla="*/ 2837793 w 3857297"/>
              <a:gd name="connsiteY71" fmla="*/ 1534511 h 5738650"/>
              <a:gd name="connsiteX72" fmla="*/ 2995448 w 3857297"/>
              <a:gd name="connsiteY72" fmla="*/ 1996966 h 5738650"/>
              <a:gd name="connsiteX73" fmla="*/ 3541986 w 3857297"/>
              <a:gd name="connsiteY73" fmla="*/ 2017986 h 5738650"/>
              <a:gd name="connsiteX74" fmla="*/ 3647090 w 3857297"/>
              <a:gd name="connsiteY74" fmla="*/ 1828800 h 5738650"/>
              <a:gd name="connsiteX75" fmla="*/ 3415862 w 3857297"/>
              <a:gd name="connsiteY75" fmla="*/ 1597573 h 5738650"/>
              <a:gd name="connsiteX76" fmla="*/ 3636579 w 3857297"/>
              <a:gd name="connsiteY76" fmla="*/ 1219200 h 5738650"/>
              <a:gd name="connsiteX77" fmla="*/ 3573517 w 3857297"/>
              <a:gd name="connsiteY77" fmla="*/ 630621 h 5738650"/>
              <a:gd name="connsiteX78" fmla="*/ 3499945 w 3857297"/>
              <a:gd name="connsiteY78" fmla="*/ 515007 h 5738650"/>
              <a:gd name="connsiteX79" fmla="*/ 3048000 w 3857297"/>
              <a:gd name="connsiteY79" fmla="*/ 283780 h 5738650"/>
              <a:gd name="connsiteX80" fmla="*/ 2795752 w 3857297"/>
              <a:gd name="connsiteY80" fmla="*/ 231228 h 5738650"/>
              <a:gd name="connsiteX81" fmla="*/ 2585545 w 3857297"/>
              <a:gd name="connsiteY81" fmla="*/ 42042 h 5738650"/>
              <a:gd name="connsiteX82" fmla="*/ 2448910 w 3857297"/>
              <a:gd name="connsiteY82" fmla="*/ 31532 h 5738650"/>
              <a:gd name="connsiteX83" fmla="*/ 2301765 w 3857297"/>
              <a:gd name="connsiteY83" fmla="*/ 294290 h 5738650"/>
              <a:gd name="connsiteX84" fmla="*/ 2102069 w 3857297"/>
              <a:gd name="connsiteY84" fmla="*/ 493986 h 5738650"/>
              <a:gd name="connsiteX85" fmla="*/ 1807780 w 3857297"/>
              <a:gd name="connsiteY85" fmla="*/ 588580 h 5738650"/>
              <a:gd name="connsiteX86" fmla="*/ 1576552 w 3857297"/>
              <a:gd name="connsiteY86" fmla="*/ 620110 h 5738650"/>
              <a:gd name="connsiteX87" fmla="*/ 1387366 w 3857297"/>
              <a:gd name="connsiteY87" fmla="*/ 388883 h 5738650"/>
              <a:gd name="connsiteX88" fmla="*/ 1250731 w 3857297"/>
              <a:gd name="connsiteY88" fmla="*/ 73572 h 5738650"/>
              <a:gd name="connsiteX89" fmla="*/ 1103586 w 3857297"/>
              <a:gd name="connsiteY89" fmla="*/ 0 h 5738650"/>
              <a:gd name="connsiteX0" fmla="*/ 1103586 w 3857297"/>
              <a:gd name="connsiteY0" fmla="*/ 0 h 5738650"/>
              <a:gd name="connsiteX1" fmla="*/ 914400 w 3857297"/>
              <a:gd name="connsiteY1" fmla="*/ 388883 h 5738650"/>
              <a:gd name="connsiteX2" fmla="*/ 378372 w 3857297"/>
              <a:gd name="connsiteY2" fmla="*/ 536028 h 5738650"/>
              <a:gd name="connsiteX3" fmla="*/ 63062 w 3857297"/>
              <a:gd name="connsiteY3" fmla="*/ 819807 h 5738650"/>
              <a:gd name="connsiteX4" fmla="*/ 63062 w 3857297"/>
              <a:gd name="connsiteY4" fmla="*/ 1093076 h 5738650"/>
              <a:gd name="connsiteX5" fmla="*/ 273269 w 3857297"/>
              <a:gd name="connsiteY5" fmla="*/ 1492469 h 5738650"/>
              <a:gd name="connsiteX6" fmla="*/ 378373 w 3857297"/>
              <a:gd name="connsiteY6" fmla="*/ 1660634 h 5738650"/>
              <a:gd name="connsiteX7" fmla="*/ 409903 w 3857297"/>
              <a:gd name="connsiteY7" fmla="*/ 1870841 h 5738650"/>
              <a:gd name="connsiteX8" fmla="*/ 609600 w 3857297"/>
              <a:gd name="connsiteY8" fmla="*/ 1923394 h 5738650"/>
              <a:gd name="connsiteX9" fmla="*/ 798786 w 3857297"/>
              <a:gd name="connsiteY9" fmla="*/ 1671145 h 5738650"/>
              <a:gd name="connsiteX10" fmla="*/ 735724 w 3857297"/>
              <a:gd name="connsiteY10" fmla="*/ 1250731 h 5738650"/>
              <a:gd name="connsiteX11" fmla="*/ 651641 w 3857297"/>
              <a:gd name="connsiteY11" fmla="*/ 1051035 h 5738650"/>
              <a:gd name="connsiteX12" fmla="*/ 830317 w 3857297"/>
              <a:gd name="connsiteY12" fmla="*/ 1008993 h 5738650"/>
              <a:gd name="connsiteX13" fmla="*/ 998483 w 3857297"/>
              <a:gd name="connsiteY13" fmla="*/ 1481959 h 5738650"/>
              <a:gd name="connsiteX14" fmla="*/ 1030014 w 3857297"/>
              <a:gd name="connsiteY14" fmla="*/ 1891862 h 5738650"/>
              <a:gd name="connsiteX15" fmla="*/ 977462 w 3857297"/>
              <a:gd name="connsiteY15" fmla="*/ 2364828 h 5738650"/>
              <a:gd name="connsiteX16" fmla="*/ 399393 w 3857297"/>
              <a:gd name="connsiteY16" fmla="*/ 3499945 h 5738650"/>
              <a:gd name="connsiteX17" fmla="*/ 325821 w 3857297"/>
              <a:gd name="connsiteY17" fmla="*/ 3626070 h 5738650"/>
              <a:gd name="connsiteX18" fmla="*/ 336331 w 3857297"/>
              <a:gd name="connsiteY18" fmla="*/ 3710152 h 5738650"/>
              <a:gd name="connsiteX19" fmla="*/ 304800 w 3857297"/>
              <a:gd name="connsiteY19" fmla="*/ 3815255 h 5738650"/>
              <a:gd name="connsiteX20" fmla="*/ 241738 w 3857297"/>
              <a:gd name="connsiteY20" fmla="*/ 4025462 h 5738650"/>
              <a:gd name="connsiteX21" fmla="*/ 105104 w 3857297"/>
              <a:gd name="connsiteY21" fmla="*/ 4498427 h 5738650"/>
              <a:gd name="connsiteX22" fmla="*/ 0 w 3857297"/>
              <a:gd name="connsiteY22" fmla="*/ 4834759 h 5738650"/>
              <a:gd name="connsiteX23" fmla="*/ 31531 w 3857297"/>
              <a:gd name="connsiteY23" fmla="*/ 5097517 h 5738650"/>
              <a:gd name="connsiteX24" fmla="*/ 136635 w 3857297"/>
              <a:gd name="connsiteY24" fmla="*/ 5192110 h 5738650"/>
              <a:gd name="connsiteX25" fmla="*/ 199696 w 3857297"/>
              <a:gd name="connsiteY25" fmla="*/ 5255172 h 5738650"/>
              <a:gd name="connsiteX26" fmla="*/ 409904 w 3857297"/>
              <a:gd name="connsiteY26" fmla="*/ 5223643 h 5738650"/>
              <a:gd name="connsiteX27" fmla="*/ 515007 w 3857297"/>
              <a:gd name="connsiteY27" fmla="*/ 5213131 h 5738650"/>
              <a:gd name="connsiteX28" fmla="*/ 620110 w 3857297"/>
              <a:gd name="connsiteY28" fmla="*/ 5171090 h 5738650"/>
              <a:gd name="connsiteX29" fmla="*/ 693681 w 3857297"/>
              <a:gd name="connsiteY29" fmla="*/ 4929352 h 5738650"/>
              <a:gd name="connsiteX30" fmla="*/ 735724 w 3857297"/>
              <a:gd name="connsiteY30" fmla="*/ 4572000 h 5738650"/>
              <a:gd name="connsiteX31" fmla="*/ 882868 w 3857297"/>
              <a:gd name="connsiteY31" fmla="*/ 4014952 h 5738650"/>
              <a:gd name="connsiteX32" fmla="*/ 945931 w 3857297"/>
              <a:gd name="connsiteY32" fmla="*/ 4824249 h 5738650"/>
              <a:gd name="connsiteX33" fmla="*/ 966952 w 3857297"/>
              <a:gd name="connsiteY33" fmla="*/ 4981903 h 5738650"/>
              <a:gd name="connsiteX34" fmla="*/ 1082566 w 3857297"/>
              <a:gd name="connsiteY34" fmla="*/ 5108026 h 5738650"/>
              <a:gd name="connsiteX35" fmla="*/ 1219199 w 3857297"/>
              <a:gd name="connsiteY35" fmla="*/ 5108028 h 5738650"/>
              <a:gd name="connsiteX36" fmla="*/ 1345324 w 3857297"/>
              <a:gd name="connsiteY36" fmla="*/ 5087007 h 5738650"/>
              <a:gd name="connsiteX37" fmla="*/ 1566041 w 3857297"/>
              <a:gd name="connsiteY37" fmla="*/ 4614041 h 5738650"/>
              <a:gd name="connsiteX38" fmla="*/ 1671145 w 3857297"/>
              <a:gd name="connsiteY38" fmla="*/ 4172608 h 5738650"/>
              <a:gd name="connsiteX39" fmla="*/ 2049518 w 3857297"/>
              <a:gd name="connsiteY39" fmla="*/ 4078013 h 5738650"/>
              <a:gd name="connsiteX40" fmla="*/ 2165131 w 3857297"/>
              <a:gd name="connsiteY40" fmla="*/ 4529960 h 5738650"/>
              <a:gd name="connsiteX41" fmla="*/ 2207172 w 3857297"/>
              <a:gd name="connsiteY41" fmla="*/ 4950373 h 5738650"/>
              <a:gd name="connsiteX42" fmla="*/ 2259724 w 3857297"/>
              <a:gd name="connsiteY42" fmla="*/ 5108028 h 5738650"/>
              <a:gd name="connsiteX43" fmla="*/ 2312277 w 3857297"/>
              <a:gd name="connsiteY43" fmla="*/ 5360274 h 5738650"/>
              <a:gd name="connsiteX44" fmla="*/ 2427890 w 3857297"/>
              <a:gd name="connsiteY44" fmla="*/ 5528443 h 5738650"/>
              <a:gd name="connsiteX45" fmla="*/ 2532993 w 3857297"/>
              <a:gd name="connsiteY45" fmla="*/ 5559974 h 5738650"/>
              <a:gd name="connsiteX46" fmla="*/ 2680138 w 3857297"/>
              <a:gd name="connsiteY46" fmla="*/ 5528441 h 5738650"/>
              <a:gd name="connsiteX47" fmla="*/ 2669627 w 3857297"/>
              <a:gd name="connsiteY47" fmla="*/ 5423339 h 5738650"/>
              <a:gd name="connsiteX48" fmla="*/ 2659117 w 3857297"/>
              <a:gd name="connsiteY48" fmla="*/ 5423338 h 5738650"/>
              <a:gd name="connsiteX49" fmla="*/ 2690648 w 3857297"/>
              <a:gd name="connsiteY49" fmla="*/ 5044965 h 5738650"/>
              <a:gd name="connsiteX50" fmla="*/ 2690648 w 3857297"/>
              <a:gd name="connsiteY50" fmla="*/ 4740165 h 5738650"/>
              <a:gd name="connsiteX51" fmla="*/ 2858814 w 3857297"/>
              <a:gd name="connsiteY51" fmla="*/ 3983421 h 5738650"/>
              <a:gd name="connsiteX52" fmla="*/ 3153102 w 3857297"/>
              <a:gd name="connsiteY52" fmla="*/ 4277711 h 5738650"/>
              <a:gd name="connsiteX53" fmla="*/ 2911365 w 3857297"/>
              <a:gd name="connsiteY53" fmla="*/ 5234151 h 5738650"/>
              <a:gd name="connsiteX54" fmla="*/ 2953407 w 3857297"/>
              <a:gd name="connsiteY54" fmla="*/ 5675587 h 5738650"/>
              <a:gd name="connsiteX55" fmla="*/ 3121572 w 3857297"/>
              <a:gd name="connsiteY55" fmla="*/ 5707117 h 5738650"/>
              <a:gd name="connsiteX56" fmla="*/ 3300247 w 3857297"/>
              <a:gd name="connsiteY56" fmla="*/ 5738650 h 5738650"/>
              <a:gd name="connsiteX57" fmla="*/ 3426372 w 3857297"/>
              <a:gd name="connsiteY57" fmla="*/ 5633544 h 5738650"/>
              <a:gd name="connsiteX58" fmla="*/ 3584028 w 3857297"/>
              <a:gd name="connsiteY58" fmla="*/ 5528441 h 5738650"/>
              <a:gd name="connsiteX59" fmla="*/ 3720664 w 3857297"/>
              <a:gd name="connsiteY59" fmla="*/ 5223642 h 5738650"/>
              <a:gd name="connsiteX60" fmla="*/ 3836277 w 3857297"/>
              <a:gd name="connsiteY60" fmla="*/ 4813738 h 5738650"/>
              <a:gd name="connsiteX61" fmla="*/ 3741682 w 3857297"/>
              <a:gd name="connsiteY61" fmla="*/ 4393325 h 5738650"/>
              <a:gd name="connsiteX62" fmla="*/ 3857297 w 3857297"/>
              <a:gd name="connsiteY62" fmla="*/ 4120055 h 5738650"/>
              <a:gd name="connsiteX63" fmla="*/ 3699642 w 3857297"/>
              <a:gd name="connsiteY63" fmla="*/ 3804745 h 5738650"/>
              <a:gd name="connsiteX64" fmla="*/ 3436883 w 3857297"/>
              <a:gd name="connsiteY64" fmla="*/ 3037490 h 5738650"/>
              <a:gd name="connsiteX65" fmla="*/ 3258207 w 3857297"/>
              <a:gd name="connsiteY65" fmla="*/ 2543504 h 5738650"/>
              <a:gd name="connsiteX66" fmla="*/ 3069021 w 3857297"/>
              <a:gd name="connsiteY66" fmla="*/ 2291255 h 5738650"/>
              <a:gd name="connsiteX67" fmla="*/ 2890345 w 3857297"/>
              <a:gd name="connsiteY67" fmla="*/ 1923393 h 5738650"/>
              <a:gd name="connsiteX68" fmla="*/ 2743200 w 3857297"/>
              <a:gd name="connsiteY68" fmla="*/ 1681655 h 5738650"/>
              <a:gd name="connsiteX69" fmla="*/ 2806262 w 3857297"/>
              <a:gd name="connsiteY69" fmla="*/ 1282262 h 5738650"/>
              <a:gd name="connsiteX70" fmla="*/ 2869324 w 3857297"/>
              <a:gd name="connsiteY70" fmla="*/ 1187669 h 5738650"/>
              <a:gd name="connsiteX71" fmla="*/ 2837793 w 3857297"/>
              <a:gd name="connsiteY71" fmla="*/ 1534511 h 5738650"/>
              <a:gd name="connsiteX72" fmla="*/ 2995448 w 3857297"/>
              <a:gd name="connsiteY72" fmla="*/ 1996966 h 5738650"/>
              <a:gd name="connsiteX73" fmla="*/ 3541986 w 3857297"/>
              <a:gd name="connsiteY73" fmla="*/ 2017986 h 5738650"/>
              <a:gd name="connsiteX74" fmla="*/ 3647090 w 3857297"/>
              <a:gd name="connsiteY74" fmla="*/ 1828800 h 5738650"/>
              <a:gd name="connsiteX75" fmla="*/ 3415862 w 3857297"/>
              <a:gd name="connsiteY75" fmla="*/ 1597573 h 5738650"/>
              <a:gd name="connsiteX76" fmla="*/ 3636579 w 3857297"/>
              <a:gd name="connsiteY76" fmla="*/ 1219200 h 5738650"/>
              <a:gd name="connsiteX77" fmla="*/ 3573517 w 3857297"/>
              <a:gd name="connsiteY77" fmla="*/ 630621 h 5738650"/>
              <a:gd name="connsiteX78" fmla="*/ 3499945 w 3857297"/>
              <a:gd name="connsiteY78" fmla="*/ 515007 h 5738650"/>
              <a:gd name="connsiteX79" fmla="*/ 3048000 w 3857297"/>
              <a:gd name="connsiteY79" fmla="*/ 283780 h 5738650"/>
              <a:gd name="connsiteX80" fmla="*/ 2795752 w 3857297"/>
              <a:gd name="connsiteY80" fmla="*/ 231228 h 5738650"/>
              <a:gd name="connsiteX81" fmla="*/ 2585545 w 3857297"/>
              <a:gd name="connsiteY81" fmla="*/ 42042 h 5738650"/>
              <a:gd name="connsiteX82" fmla="*/ 2448910 w 3857297"/>
              <a:gd name="connsiteY82" fmla="*/ 31532 h 5738650"/>
              <a:gd name="connsiteX83" fmla="*/ 2301765 w 3857297"/>
              <a:gd name="connsiteY83" fmla="*/ 294290 h 5738650"/>
              <a:gd name="connsiteX84" fmla="*/ 2102069 w 3857297"/>
              <a:gd name="connsiteY84" fmla="*/ 493986 h 5738650"/>
              <a:gd name="connsiteX85" fmla="*/ 1807780 w 3857297"/>
              <a:gd name="connsiteY85" fmla="*/ 588580 h 5738650"/>
              <a:gd name="connsiteX86" fmla="*/ 1576552 w 3857297"/>
              <a:gd name="connsiteY86" fmla="*/ 620110 h 5738650"/>
              <a:gd name="connsiteX87" fmla="*/ 1387366 w 3857297"/>
              <a:gd name="connsiteY87" fmla="*/ 388883 h 5738650"/>
              <a:gd name="connsiteX88" fmla="*/ 1250731 w 3857297"/>
              <a:gd name="connsiteY88" fmla="*/ 73572 h 5738650"/>
              <a:gd name="connsiteX89" fmla="*/ 1103586 w 3857297"/>
              <a:gd name="connsiteY89" fmla="*/ 0 h 5738650"/>
              <a:gd name="connsiteX0" fmla="*/ 1103586 w 3857297"/>
              <a:gd name="connsiteY0" fmla="*/ 0 h 5738650"/>
              <a:gd name="connsiteX1" fmla="*/ 914400 w 3857297"/>
              <a:gd name="connsiteY1" fmla="*/ 388883 h 5738650"/>
              <a:gd name="connsiteX2" fmla="*/ 378372 w 3857297"/>
              <a:gd name="connsiteY2" fmla="*/ 536028 h 5738650"/>
              <a:gd name="connsiteX3" fmla="*/ 63062 w 3857297"/>
              <a:gd name="connsiteY3" fmla="*/ 819807 h 5738650"/>
              <a:gd name="connsiteX4" fmla="*/ 63062 w 3857297"/>
              <a:gd name="connsiteY4" fmla="*/ 1093076 h 5738650"/>
              <a:gd name="connsiteX5" fmla="*/ 273269 w 3857297"/>
              <a:gd name="connsiteY5" fmla="*/ 1492469 h 5738650"/>
              <a:gd name="connsiteX6" fmla="*/ 378373 w 3857297"/>
              <a:gd name="connsiteY6" fmla="*/ 1660634 h 5738650"/>
              <a:gd name="connsiteX7" fmla="*/ 409903 w 3857297"/>
              <a:gd name="connsiteY7" fmla="*/ 1870841 h 5738650"/>
              <a:gd name="connsiteX8" fmla="*/ 609600 w 3857297"/>
              <a:gd name="connsiteY8" fmla="*/ 1923394 h 5738650"/>
              <a:gd name="connsiteX9" fmla="*/ 798786 w 3857297"/>
              <a:gd name="connsiteY9" fmla="*/ 1671145 h 5738650"/>
              <a:gd name="connsiteX10" fmla="*/ 735724 w 3857297"/>
              <a:gd name="connsiteY10" fmla="*/ 1250731 h 5738650"/>
              <a:gd name="connsiteX11" fmla="*/ 651641 w 3857297"/>
              <a:gd name="connsiteY11" fmla="*/ 1051035 h 5738650"/>
              <a:gd name="connsiteX12" fmla="*/ 830317 w 3857297"/>
              <a:gd name="connsiteY12" fmla="*/ 1008993 h 5738650"/>
              <a:gd name="connsiteX13" fmla="*/ 998483 w 3857297"/>
              <a:gd name="connsiteY13" fmla="*/ 1481959 h 5738650"/>
              <a:gd name="connsiteX14" fmla="*/ 1030014 w 3857297"/>
              <a:gd name="connsiteY14" fmla="*/ 1891862 h 5738650"/>
              <a:gd name="connsiteX15" fmla="*/ 977462 w 3857297"/>
              <a:gd name="connsiteY15" fmla="*/ 2364828 h 5738650"/>
              <a:gd name="connsiteX16" fmla="*/ 399393 w 3857297"/>
              <a:gd name="connsiteY16" fmla="*/ 3499945 h 5738650"/>
              <a:gd name="connsiteX17" fmla="*/ 325821 w 3857297"/>
              <a:gd name="connsiteY17" fmla="*/ 3626070 h 5738650"/>
              <a:gd name="connsiteX18" fmla="*/ 336331 w 3857297"/>
              <a:gd name="connsiteY18" fmla="*/ 3710152 h 5738650"/>
              <a:gd name="connsiteX19" fmla="*/ 304800 w 3857297"/>
              <a:gd name="connsiteY19" fmla="*/ 3815255 h 5738650"/>
              <a:gd name="connsiteX20" fmla="*/ 241738 w 3857297"/>
              <a:gd name="connsiteY20" fmla="*/ 4025462 h 5738650"/>
              <a:gd name="connsiteX21" fmla="*/ 105104 w 3857297"/>
              <a:gd name="connsiteY21" fmla="*/ 4498427 h 5738650"/>
              <a:gd name="connsiteX22" fmla="*/ 0 w 3857297"/>
              <a:gd name="connsiteY22" fmla="*/ 4834759 h 5738650"/>
              <a:gd name="connsiteX23" fmla="*/ 31531 w 3857297"/>
              <a:gd name="connsiteY23" fmla="*/ 5097517 h 5738650"/>
              <a:gd name="connsiteX24" fmla="*/ 136635 w 3857297"/>
              <a:gd name="connsiteY24" fmla="*/ 5192110 h 5738650"/>
              <a:gd name="connsiteX25" fmla="*/ 199696 w 3857297"/>
              <a:gd name="connsiteY25" fmla="*/ 5255172 h 5738650"/>
              <a:gd name="connsiteX26" fmla="*/ 409904 w 3857297"/>
              <a:gd name="connsiteY26" fmla="*/ 5223643 h 5738650"/>
              <a:gd name="connsiteX27" fmla="*/ 515007 w 3857297"/>
              <a:gd name="connsiteY27" fmla="*/ 5213131 h 5738650"/>
              <a:gd name="connsiteX28" fmla="*/ 620110 w 3857297"/>
              <a:gd name="connsiteY28" fmla="*/ 5171090 h 5738650"/>
              <a:gd name="connsiteX29" fmla="*/ 693681 w 3857297"/>
              <a:gd name="connsiteY29" fmla="*/ 4929352 h 5738650"/>
              <a:gd name="connsiteX30" fmla="*/ 735724 w 3857297"/>
              <a:gd name="connsiteY30" fmla="*/ 4572000 h 5738650"/>
              <a:gd name="connsiteX31" fmla="*/ 882868 w 3857297"/>
              <a:gd name="connsiteY31" fmla="*/ 4014952 h 5738650"/>
              <a:gd name="connsiteX32" fmla="*/ 945931 w 3857297"/>
              <a:gd name="connsiteY32" fmla="*/ 4824249 h 5738650"/>
              <a:gd name="connsiteX33" fmla="*/ 966952 w 3857297"/>
              <a:gd name="connsiteY33" fmla="*/ 4981903 h 5738650"/>
              <a:gd name="connsiteX34" fmla="*/ 1082566 w 3857297"/>
              <a:gd name="connsiteY34" fmla="*/ 5108026 h 5738650"/>
              <a:gd name="connsiteX35" fmla="*/ 1219199 w 3857297"/>
              <a:gd name="connsiteY35" fmla="*/ 5108028 h 5738650"/>
              <a:gd name="connsiteX36" fmla="*/ 1345324 w 3857297"/>
              <a:gd name="connsiteY36" fmla="*/ 5087007 h 5738650"/>
              <a:gd name="connsiteX37" fmla="*/ 1566041 w 3857297"/>
              <a:gd name="connsiteY37" fmla="*/ 4614041 h 5738650"/>
              <a:gd name="connsiteX38" fmla="*/ 1671145 w 3857297"/>
              <a:gd name="connsiteY38" fmla="*/ 4172608 h 5738650"/>
              <a:gd name="connsiteX39" fmla="*/ 2049518 w 3857297"/>
              <a:gd name="connsiteY39" fmla="*/ 4078013 h 5738650"/>
              <a:gd name="connsiteX40" fmla="*/ 2165131 w 3857297"/>
              <a:gd name="connsiteY40" fmla="*/ 4529960 h 5738650"/>
              <a:gd name="connsiteX41" fmla="*/ 2207172 w 3857297"/>
              <a:gd name="connsiteY41" fmla="*/ 4950373 h 5738650"/>
              <a:gd name="connsiteX42" fmla="*/ 2259724 w 3857297"/>
              <a:gd name="connsiteY42" fmla="*/ 5108028 h 5738650"/>
              <a:gd name="connsiteX43" fmla="*/ 2312277 w 3857297"/>
              <a:gd name="connsiteY43" fmla="*/ 5360274 h 5738650"/>
              <a:gd name="connsiteX44" fmla="*/ 2427890 w 3857297"/>
              <a:gd name="connsiteY44" fmla="*/ 5528443 h 5738650"/>
              <a:gd name="connsiteX45" fmla="*/ 2532993 w 3857297"/>
              <a:gd name="connsiteY45" fmla="*/ 5559974 h 5738650"/>
              <a:gd name="connsiteX46" fmla="*/ 2680138 w 3857297"/>
              <a:gd name="connsiteY46" fmla="*/ 5528441 h 5738650"/>
              <a:gd name="connsiteX47" fmla="*/ 2669627 w 3857297"/>
              <a:gd name="connsiteY47" fmla="*/ 5423339 h 5738650"/>
              <a:gd name="connsiteX48" fmla="*/ 2659117 w 3857297"/>
              <a:gd name="connsiteY48" fmla="*/ 5423338 h 5738650"/>
              <a:gd name="connsiteX49" fmla="*/ 2690648 w 3857297"/>
              <a:gd name="connsiteY49" fmla="*/ 5044965 h 5738650"/>
              <a:gd name="connsiteX50" fmla="*/ 2690648 w 3857297"/>
              <a:gd name="connsiteY50" fmla="*/ 4740165 h 5738650"/>
              <a:gd name="connsiteX51" fmla="*/ 2858814 w 3857297"/>
              <a:gd name="connsiteY51" fmla="*/ 3983421 h 5738650"/>
              <a:gd name="connsiteX52" fmla="*/ 3153102 w 3857297"/>
              <a:gd name="connsiteY52" fmla="*/ 4277711 h 5738650"/>
              <a:gd name="connsiteX53" fmla="*/ 2911365 w 3857297"/>
              <a:gd name="connsiteY53" fmla="*/ 5234151 h 5738650"/>
              <a:gd name="connsiteX54" fmla="*/ 2974428 w 3857297"/>
              <a:gd name="connsiteY54" fmla="*/ 5559973 h 5738650"/>
              <a:gd name="connsiteX55" fmla="*/ 3121572 w 3857297"/>
              <a:gd name="connsiteY55" fmla="*/ 5707117 h 5738650"/>
              <a:gd name="connsiteX56" fmla="*/ 3300247 w 3857297"/>
              <a:gd name="connsiteY56" fmla="*/ 5738650 h 5738650"/>
              <a:gd name="connsiteX57" fmla="*/ 3426372 w 3857297"/>
              <a:gd name="connsiteY57" fmla="*/ 5633544 h 5738650"/>
              <a:gd name="connsiteX58" fmla="*/ 3584028 w 3857297"/>
              <a:gd name="connsiteY58" fmla="*/ 5528441 h 5738650"/>
              <a:gd name="connsiteX59" fmla="*/ 3720664 w 3857297"/>
              <a:gd name="connsiteY59" fmla="*/ 5223642 h 5738650"/>
              <a:gd name="connsiteX60" fmla="*/ 3836277 w 3857297"/>
              <a:gd name="connsiteY60" fmla="*/ 4813738 h 5738650"/>
              <a:gd name="connsiteX61" fmla="*/ 3741682 w 3857297"/>
              <a:gd name="connsiteY61" fmla="*/ 4393325 h 5738650"/>
              <a:gd name="connsiteX62" fmla="*/ 3857297 w 3857297"/>
              <a:gd name="connsiteY62" fmla="*/ 4120055 h 5738650"/>
              <a:gd name="connsiteX63" fmla="*/ 3699642 w 3857297"/>
              <a:gd name="connsiteY63" fmla="*/ 3804745 h 5738650"/>
              <a:gd name="connsiteX64" fmla="*/ 3436883 w 3857297"/>
              <a:gd name="connsiteY64" fmla="*/ 3037490 h 5738650"/>
              <a:gd name="connsiteX65" fmla="*/ 3258207 w 3857297"/>
              <a:gd name="connsiteY65" fmla="*/ 2543504 h 5738650"/>
              <a:gd name="connsiteX66" fmla="*/ 3069021 w 3857297"/>
              <a:gd name="connsiteY66" fmla="*/ 2291255 h 5738650"/>
              <a:gd name="connsiteX67" fmla="*/ 2890345 w 3857297"/>
              <a:gd name="connsiteY67" fmla="*/ 1923393 h 5738650"/>
              <a:gd name="connsiteX68" fmla="*/ 2743200 w 3857297"/>
              <a:gd name="connsiteY68" fmla="*/ 1681655 h 5738650"/>
              <a:gd name="connsiteX69" fmla="*/ 2806262 w 3857297"/>
              <a:gd name="connsiteY69" fmla="*/ 1282262 h 5738650"/>
              <a:gd name="connsiteX70" fmla="*/ 2869324 w 3857297"/>
              <a:gd name="connsiteY70" fmla="*/ 1187669 h 5738650"/>
              <a:gd name="connsiteX71" fmla="*/ 2837793 w 3857297"/>
              <a:gd name="connsiteY71" fmla="*/ 1534511 h 5738650"/>
              <a:gd name="connsiteX72" fmla="*/ 2995448 w 3857297"/>
              <a:gd name="connsiteY72" fmla="*/ 1996966 h 5738650"/>
              <a:gd name="connsiteX73" fmla="*/ 3541986 w 3857297"/>
              <a:gd name="connsiteY73" fmla="*/ 2017986 h 5738650"/>
              <a:gd name="connsiteX74" fmla="*/ 3647090 w 3857297"/>
              <a:gd name="connsiteY74" fmla="*/ 1828800 h 5738650"/>
              <a:gd name="connsiteX75" fmla="*/ 3415862 w 3857297"/>
              <a:gd name="connsiteY75" fmla="*/ 1597573 h 5738650"/>
              <a:gd name="connsiteX76" fmla="*/ 3636579 w 3857297"/>
              <a:gd name="connsiteY76" fmla="*/ 1219200 h 5738650"/>
              <a:gd name="connsiteX77" fmla="*/ 3573517 w 3857297"/>
              <a:gd name="connsiteY77" fmla="*/ 630621 h 5738650"/>
              <a:gd name="connsiteX78" fmla="*/ 3499945 w 3857297"/>
              <a:gd name="connsiteY78" fmla="*/ 515007 h 5738650"/>
              <a:gd name="connsiteX79" fmla="*/ 3048000 w 3857297"/>
              <a:gd name="connsiteY79" fmla="*/ 283780 h 5738650"/>
              <a:gd name="connsiteX80" fmla="*/ 2795752 w 3857297"/>
              <a:gd name="connsiteY80" fmla="*/ 231228 h 5738650"/>
              <a:gd name="connsiteX81" fmla="*/ 2585545 w 3857297"/>
              <a:gd name="connsiteY81" fmla="*/ 42042 h 5738650"/>
              <a:gd name="connsiteX82" fmla="*/ 2448910 w 3857297"/>
              <a:gd name="connsiteY82" fmla="*/ 31532 h 5738650"/>
              <a:gd name="connsiteX83" fmla="*/ 2301765 w 3857297"/>
              <a:gd name="connsiteY83" fmla="*/ 294290 h 5738650"/>
              <a:gd name="connsiteX84" fmla="*/ 2102069 w 3857297"/>
              <a:gd name="connsiteY84" fmla="*/ 493986 h 5738650"/>
              <a:gd name="connsiteX85" fmla="*/ 1807780 w 3857297"/>
              <a:gd name="connsiteY85" fmla="*/ 588580 h 5738650"/>
              <a:gd name="connsiteX86" fmla="*/ 1576552 w 3857297"/>
              <a:gd name="connsiteY86" fmla="*/ 620110 h 5738650"/>
              <a:gd name="connsiteX87" fmla="*/ 1387366 w 3857297"/>
              <a:gd name="connsiteY87" fmla="*/ 388883 h 5738650"/>
              <a:gd name="connsiteX88" fmla="*/ 1250731 w 3857297"/>
              <a:gd name="connsiteY88" fmla="*/ 73572 h 5738650"/>
              <a:gd name="connsiteX89" fmla="*/ 1103586 w 3857297"/>
              <a:gd name="connsiteY89" fmla="*/ 0 h 5738650"/>
              <a:gd name="connsiteX0" fmla="*/ 1103586 w 3857297"/>
              <a:gd name="connsiteY0" fmla="*/ 0 h 5738650"/>
              <a:gd name="connsiteX1" fmla="*/ 914400 w 3857297"/>
              <a:gd name="connsiteY1" fmla="*/ 388883 h 5738650"/>
              <a:gd name="connsiteX2" fmla="*/ 378372 w 3857297"/>
              <a:gd name="connsiteY2" fmla="*/ 536028 h 5738650"/>
              <a:gd name="connsiteX3" fmla="*/ 63062 w 3857297"/>
              <a:gd name="connsiteY3" fmla="*/ 819807 h 5738650"/>
              <a:gd name="connsiteX4" fmla="*/ 63062 w 3857297"/>
              <a:gd name="connsiteY4" fmla="*/ 1093076 h 5738650"/>
              <a:gd name="connsiteX5" fmla="*/ 273269 w 3857297"/>
              <a:gd name="connsiteY5" fmla="*/ 1492469 h 5738650"/>
              <a:gd name="connsiteX6" fmla="*/ 378373 w 3857297"/>
              <a:gd name="connsiteY6" fmla="*/ 1660634 h 5738650"/>
              <a:gd name="connsiteX7" fmla="*/ 409903 w 3857297"/>
              <a:gd name="connsiteY7" fmla="*/ 1870841 h 5738650"/>
              <a:gd name="connsiteX8" fmla="*/ 609600 w 3857297"/>
              <a:gd name="connsiteY8" fmla="*/ 1923394 h 5738650"/>
              <a:gd name="connsiteX9" fmla="*/ 798786 w 3857297"/>
              <a:gd name="connsiteY9" fmla="*/ 1671145 h 5738650"/>
              <a:gd name="connsiteX10" fmla="*/ 735724 w 3857297"/>
              <a:gd name="connsiteY10" fmla="*/ 1250731 h 5738650"/>
              <a:gd name="connsiteX11" fmla="*/ 651641 w 3857297"/>
              <a:gd name="connsiteY11" fmla="*/ 1051035 h 5738650"/>
              <a:gd name="connsiteX12" fmla="*/ 830317 w 3857297"/>
              <a:gd name="connsiteY12" fmla="*/ 1008993 h 5738650"/>
              <a:gd name="connsiteX13" fmla="*/ 998483 w 3857297"/>
              <a:gd name="connsiteY13" fmla="*/ 1481959 h 5738650"/>
              <a:gd name="connsiteX14" fmla="*/ 1030014 w 3857297"/>
              <a:gd name="connsiteY14" fmla="*/ 1891862 h 5738650"/>
              <a:gd name="connsiteX15" fmla="*/ 977462 w 3857297"/>
              <a:gd name="connsiteY15" fmla="*/ 2364828 h 5738650"/>
              <a:gd name="connsiteX16" fmla="*/ 399393 w 3857297"/>
              <a:gd name="connsiteY16" fmla="*/ 3499945 h 5738650"/>
              <a:gd name="connsiteX17" fmla="*/ 325821 w 3857297"/>
              <a:gd name="connsiteY17" fmla="*/ 3626070 h 5738650"/>
              <a:gd name="connsiteX18" fmla="*/ 336331 w 3857297"/>
              <a:gd name="connsiteY18" fmla="*/ 3710152 h 5738650"/>
              <a:gd name="connsiteX19" fmla="*/ 304800 w 3857297"/>
              <a:gd name="connsiteY19" fmla="*/ 3815255 h 5738650"/>
              <a:gd name="connsiteX20" fmla="*/ 241738 w 3857297"/>
              <a:gd name="connsiteY20" fmla="*/ 4025462 h 5738650"/>
              <a:gd name="connsiteX21" fmla="*/ 105104 w 3857297"/>
              <a:gd name="connsiteY21" fmla="*/ 4498427 h 5738650"/>
              <a:gd name="connsiteX22" fmla="*/ 0 w 3857297"/>
              <a:gd name="connsiteY22" fmla="*/ 4834759 h 5738650"/>
              <a:gd name="connsiteX23" fmla="*/ 31531 w 3857297"/>
              <a:gd name="connsiteY23" fmla="*/ 5097517 h 5738650"/>
              <a:gd name="connsiteX24" fmla="*/ 136635 w 3857297"/>
              <a:gd name="connsiteY24" fmla="*/ 5192110 h 5738650"/>
              <a:gd name="connsiteX25" fmla="*/ 199696 w 3857297"/>
              <a:gd name="connsiteY25" fmla="*/ 5255172 h 5738650"/>
              <a:gd name="connsiteX26" fmla="*/ 409904 w 3857297"/>
              <a:gd name="connsiteY26" fmla="*/ 5223643 h 5738650"/>
              <a:gd name="connsiteX27" fmla="*/ 515007 w 3857297"/>
              <a:gd name="connsiteY27" fmla="*/ 5213131 h 5738650"/>
              <a:gd name="connsiteX28" fmla="*/ 620110 w 3857297"/>
              <a:gd name="connsiteY28" fmla="*/ 5171090 h 5738650"/>
              <a:gd name="connsiteX29" fmla="*/ 693681 w 3857297"/>
              <a:gd name="connsiteY29" fmla="*/ 4929352 h 5738650"/>
              <a:gd name="connsiteX30" fmla="*/ 735724 w 3857297"/>
              <a:gd name="connsiteY30" fmla="*/ 4572000 h 5738650"/>
              <a:gd name="connsiteX31" fmla="*/ 882868 w 3857297"/>
              <a:gd name="connsiteY31" fmla="*/ 4014952 h 5738650"/>
              <a:gd name="connsiteX32" fmla="*/ 945931 w 3857297"/>
              <a:gd name="connsiteY32" fmla="*/ 4824249 h 5738650"/>
              <a:gd name="connsiteX33" fmla="*/ 966952 w 3857297"/>
              <a:gd name="connsiteY33" fmla="*/ 4981903 h 5738650"/>
              <a:gd name="connsiteX34" fmla="*/ 1082566 w 3857297"/>
              <a:gd name="connsiteY34" fmla="*/ 5108026 h 5738650"/>
              <a:gd name="connsiteX35" fmla="*/ 1219199 w 3857297"/>
              <a:gd name="connsiteY35" fmla="*/ 5108028 h 5738650"/>
              <a:gd name="connsiteX36" fmla="*/ 1345324 w 3857297"/>
              <a:gd name="connsiteY36" fmla="*/ 5087007 h 5738650"/>
              <a:gd name="connsiteX37" fmla="*/ 1566041 w 3857297"/>
              <a:gd name="connsiteY37" fmla="*/ 4614041 h 5738650"/>
              <a:gd name="connsiteX38" fmla="*/ 1671145 w 3857297"/>
              <a:gd name="connsiteY38" fmla="*/ 4172608 h 5738650"/>
              <a:gd name="connsiteX39" fmla="*/ 2049518 w 3857297"/>
              <a:gd name="connsiteY39" fmla="*/ 4078013 h 5738650"/>
              <a:gd name="connsiteX40" fmla="*/ 2165131 w 3857297"/>
              <a:gd name="connsiteY40" fmla="*/ 4529960 h 5738650"/>
              <a:gd name="connsiteX41" fmla="*/ 2207172 w 3857297"/>
              <a:gd name="connsiteY41" fmla="*/ 4950373 h 5738650"/>
              <a:gd name="connsiteX42" fmla="*/ 2259724 w 3857297"/>
              <a:gd name="connsiteY42" fmla="*/ 5108028 h 5738650"/>
              <a:gd name="connsiteX43" fmla="*/ 2312277 w 3857297"/>
              <a:gd name="connsiteY43" fmla="*/ 5360274 h 5738650"/>
              <a:gd name="connsiteX44" fmla="*/ 2427890 w 3857297"/>
              <a:gd name="connsiteY44" fmla="*/ 5528443 h 5738650"/>
              <a:gd name="connsiteX45" fmla="*/ 2532993 w 3857297"/>
              <a:gd name="connsiteY45" fmla="*/ 5559974 h 5738650"/>
              <a:gd name="connsiteX46" fmla="*/ 2680138 w 3857297"/>
              <a:gd name="connsiteY46" fmla="*/ 5528441 h 5738650"/>
              <a:gd name="connsiteX47" fmla="*/ 2669627 w 3857297"/>
              <a:gd name="connsiteY47" fmla="*/ 5423339 h 5738650"/>
              <a:gd name="connsiteX48" fmla="*/ 2659117 w 3857297"/>
              <a:gd name="connsiteY48" fmla="*/ 5423338 h 5738650"/>
              <a:gd name="connsiteX49" fmla="*/ 2690648 w 3857297"/>
              <a:gd name="connsiteY49" fmla="*/ 5044965 h 5738650"/>
              <a:gd name="connsiteX50" fmla="*/ 2690648 w 3857297"/>
              <a:gd name="connsiteY50" fmla="*/ 4740165 h 5738650"/>
              <a:gd name="connsiteX51" fmla="*/ 2858814 w 3857297"/>
              <a:gd name="connsiteY51" fmla="*/ 3983421 h 5738650"/>
              <a:gd name="connsiteX52" fmla="*/ 3153102 w 3857297"/>
              <a:gd name="connsiteY52" fmla="*/ 4277711 h 5738650"/>
              <a:gd name="connsiteX53" fmla="*/ 2911365 w 3857297"/>
              <a:gd name="connsiteY53" fmla="*/ 5234151 h 5738650"/>
              <a:gd name="connsiteX54" fmla="*/ 2974428 w 3857297"/>
              <a:gd name="connsiteY54" fmla="*/ 5559973 h 5738650"/>
              <a:gd name="connsiteX55" fmla="*/ 3142593 w 3857297"/>
              <a:gd name="connsiteY55" fmla="*/ 5612524 h 5738650"/>
              <a:gd name="connsiteX56" fmla="*/ 3300247 w 3857297"/>
              <a:gd name="connsiteY56" fmla="*/ 5738650 h 5738650"/>
              <a:gd name="connsiteX57" fmla="*/ 3426372 w 3857297"/>
              <a:gd name="connsiteY57" fmla="*/ 5633544 h 5738650"/>
              <a:gd name="connsiteX58" fmla="*/ 3584028 w 3857297"/>
              <a:gd name="connsiteY58" fmla="*/ 5528441 h 5738650"/>
              <a:gd name="connsiteX59" fmla="*/ 3720664 w 3857297"/>
              <a:gd name="connsiteY59" fmla="*/ 5223642 h 5738650"/>
              <a:gd name="connsiteX60" fmla="*/ 3836277 w 3857297"/>
              <a:gd name="connsiteY60" fmla="*/ 4813738 h 5738650"/>
              <a:gd name="connsiteX61" fmla="*/ 3741682 w 3857297"/>
              <a:gd name="connsiteY61" fmla="*/ 4393325 h 5738650"/>
              <a:gd name="connsiteX62" fmla="*/ 3857297 w 3857297"/>
              <a:gd name="connsiteY62" fmla="*/ 4120055 h 5738650"/>
              <a:gd name="connsiteX63" fmla="*/ 3699642 w 3857297"/>
              <a:gd name="connsiteY63" fmla="*/ 3804745 h 5738650"/>
              <a:gd name="connsiteX64" fmla="*/ 3436883 w 3857297"/>
              <a:gd name="connsiteY64" fmla="*/ 3037490 h 5738650"/>
              <a:gd name="connsiteX65" fmla="*/ 3258207 w 3857297"/>
              <a:gd name="connsiteY65" fmla="*/ 2543504 h 5738650"/>
              <a:gd name="connsiteX66" fmla="*/ 3069021 w 3857297"/>
              <a:gd name="connsiteY66" fmla="*/ 2291255 h 5738650"/>
              <a:gd name="connsiteX67" fmla="*/ 2890345 w 3857297"/>
              <a:gd name="connsiteY67" fmla="*/ 1923393 h 5738650"/>
              <a:gd name="connsiteX68" fmla="*/ 2743200 w 3857297"/>
              <a:gd name="connsiteY68" fmla="*/ 1681655 h 5738650"/>
              <a:gd name="connsiteX69" fmla="*/ 2806262 w 3857297"/>
              <a:gd name="connsiteY69" fmla="*/ 1282262 h 5738650"/>
              <a:gd name="connsiteX70" fmla="*/ 2869324 w 3857297"/>
              <a:gd name="connsiteY70" fmla="*/ 1187669 h 5738650"/>
              <a:gd name="connsiteX71" fmla="*/ 2837793 w 3857297"/>
              <a:gd name="connsiteY71" fmla="*/ 1534511 h 5738650"/>
              <a:gd name="connsiteX72" fmla="*/ 2995448 w 3857297"/>
              <a:gd name="connsiteY72" fmla="*/ 1996966 h 5738650"/>
              <a:gd name="connsiteX73" fmla="*/ 3541986 w 3857297"/>
              <a:gd name="connsiteY73" fmla="*/ 2017986 h 5738650"/>
              <a:gd name="connsiteX74" fmla="*/ 3647090 w 3857297"/>
              <a:gd name="connsiteY74" fmla="*/ 1828800 h 5738650"/>
              <a:gd name="connsiteX75" fmla="*/ 3415862 w 3857297"/>
              <a:gd name="connsiteY75" fmla="*/ 1597573 h 5738650"/>
              <a:gd name="connsiteX76" fmla="*/ 3636579 w 3857297"/>
              <a:gd name="connsiteY76" fmla="*/ 1219200 h 5738650"/>
              <a:gd name="connsiteX77" fmla="*/ 3573517 w 3857297"/>
              <a:gd name="connsiteY77" fmla="*/ 630621 h 5738650"/>
              <a:gd name="connsiteX78" fmla="*/ 3499945 w 3857297"/>
              <a:gd name="connsiteY78" fmla="*/ 515007 h 5738650"/>
              <a:gd name="connsiteX79" fmla="*/ 3048000 w 3857297"/>
              <a:gd name="connsiteY79" fmla="*/ 283780 h 5738650"/>
              <a:gd name="connsiteX80" fmla="*/ 2795752 w 3857297"/>
              <a:gd name="connsiteY80" fmla="*/ 231228 h 5738650"/>
              <a:gd name="connsiteX81" fmla="*/ 2585545 w 3857297"/>
              <a:gd name="connsiteY81" fmla="*/ 42042 h 5738650"/>
              <a:gd name="connsiteX82" fmla="*/ 2448910 w 3857297"/>
              <a:gd name="connsiteY82" fmla="*/ 31532 h 5738650"/>
              <a:gd name="connsiteX83" fmla="*/ 2301765 w 3857297"/>
              <a:gd name="connsiteY83" fmla="*/ 294290 h 5738650"/>
              <a:gd name="connsiteX84" fmla="*/ 2102069 w 3857297"/>
              <a:gd name="connsiteY84" fmla="*/ 493986 h 5738650"/>
              <a:gd name="connsiteX85" fmla="*/ 1807780 w 3857297"/>
              <a:gd name="connsiteY85" fmla="*/ 588580 h 5738650"/>
              <a:gd name="connsiteX86" fmla="*/ 1576552 w 3857297"/>
              <a:gd name="connsiteY86" fmla="*/ 620110 h 5738650"/>
              <a:gd name="connsiteX87" fmla="*/ 1387366 w 3857297"/>
              <a:gd name="connsiteY87" fmla="*/ 388883 h 5738650"/>
              <a:gd name="connsiteX88" fmla="*/ 1250731 w 3857297"/>
              <a:gd name="connsiteY88" fmla="*/ 73572 h 5738650"/>
              <a:gd name="connsiteX89" fmla="*/ 1103586 w 3857297"/>
              <a:gd name="connsiteY89" fmla="*/ 0 h 5738650"/>
              <a:gd name="connsiteX0" fmla="*/ 1103586 w 3857297"/>
              <a:gd name="connsiteY0" fmla="*/ 0 h 5703411"/>
              <a:gd name="connsiteX1" fmla="*/ 914400 w 3857297"/>
              <a:gd name="connsiteY1" fmla="*/ 388883 h 5703411"/>
              <a:gd name="connsiteX2" fmla="*/ 378372 w 3857297"/>
              <a:gd name="connsiteY2" fmla="*/ 536028 h 5703411"/>
              <a:gd name="connsiteX3" fmla="*/ 63062 w 3857297"/>
              <a:gd name="connsiteY3" fmla="*/ 819807 h 5703411"/>
              <a:gd name="connsiteX4" fmla="*/ 63062 w 3857297"/>
              <a:gd name="connsiteY4" fmla="*/ 1093076 h 5703411"/>
              <a:gd name="connsiteX5" fmla="*/ 273269 w 3857297"/>
              <a:gd name="connsiteY5" fmla="*/ 1492469 h 5703411"/>
              <a:gd name="connsiteX6" fmla="*/ 378373 w 3857297"/>
              <a:gd name="connsiteY6" fmla="*/ 1660634 h 5703411"/>
              <a:gd name="connsiteX7" fmla="*/ 409903 w 3857297"/>
              <a:gd name="connsiteY7" fmla="*/ 1870841 h 5703411"/>
              <a:gd name="connsiteX8" fmla="*/ 609600 w 3857297"/>
              <a:gd name="connsiteY8" fmla="*/ 1923394 h 5703411"/>
              <a:gd name="connsiteX9" fmla="*/ 798786 w 3857297"/>
              <a:gd name="connsiteY9" fmla="*/ 1671145 h 5703411"/>
              <a:gd name="connsiteX10" fmla="*/ 735724 w 3857297"/>
              <a:gd name="connsiteY10" fmla="*/ 1250731 h 5703411"/>
              <a:gd name="connsiteX11" fmla="*/ 651641 w 3857297"/>
              <a:gd name="connsiteY11" fmla="*/ 1051035 h 5703411"/>
              <a:gd name="connsiteX12" fmla="*/ 830317 w 3857297"/>
              <a:gd name="connsiteY12" fmla="*/ 1008993 h 5703411"/>
              <a:gd name="connsiteX13" fmla="*/ 998483 w 3857297"/>
              <a:gd name="connsiteY13" fmla="*/ 1481959 h 5703411"/>
              <a:gd name="connsiteX14" fmla="*/ 1030014 w 3857297"/>
              <a:gd name="connsiteY14" fmla="*/ 1891862 h 5703411"/>
              <a:gd name="connsiteX15" fmla="*/ 977462 w 3857297"/>
              <a:gd name="connsiteY15" fmla="*/ 2364828 h 5703411"/>
              <a:gd name="connsiteX16" fmla="*/ 399393 w 3857297"/>
              <a:gd name="connsiteY16" fmla="*/ 3499945 h 5703411"/>
              <a:gd name="connsiteX17" fmla="*/ 325821 w 3857297"/>
              <a:gd name="connsiteY17" fmla="*/ 3626070 h 5703411"/>
              <a:gd name="connsiteX18" fmla="*/ 336331 w 3857297"/>
              <a:gd name="connsiteY18" fmla="*/ 3710152 h 5703411"/>
              <a:gd name="connsiteX19" fmla="*/ 304800 w 3857297"/>
              <a:gd name="connsiteY19" fmla="*/ 3815255 h 5703411"/>
              <a:gd name="connsiteX20" fmla="*/ 241738 w 3857297"/>
              <a:gd name="connsiteY20" fmla="*/ 4025462 h 5703411"/>
              <a:gd name="connsiteX21" fmla="*/ 105104 w 3857297"/>
              <a:gd name="connsiteY21" fmla="*/ 4498427 h 5703411"/>
              <a:gd name="connsiteX22" fmla="*/ 0 w 3857297"/>
              <a:gd name="connsiteY22" fmla="*/ 4834759 h 5703411"/>
              <a:gd name="connsiteX23" fmla="*/ 31531 w 3857297"/>
              <a:gd name="connsiteY23" fmla="*/ 5097517 h 5703411"/>
              <a:gd name="connsiteX24" fmla="*/ 136635 w 3857297"/>
              <a:gd name="connsiteY24" fmla="*/ 5192110 h 5703411"/>
              <a:gd name="connsiteX25" fmla="*/ 199696 w 3857297"/>
              <a:gd name="connsiteY25" fmla="*/ 5255172 h 5703411"/>
              <a:gd name="connsiteX26" fmla="*/ 409904 w 3857297"/>
              <a:gd name="connsiteY26" fmla="*/ 5223643 h 5703411"/>
              <a:gd name="connsiteX27" fmla="*/ 515007 w 3857297"/>
              <a:gd name="connsiteY27" fmla="*/ 5213131 h 5703411"/>
              <a:gd name="connsiteX28" fmla="*/ 620110 w 3857297"/>
              <a:gd name="connsiteY28" fmla="*/ 5171090 h 5703411"/>
              <a:gd name="connsiteX29" fmla="*/ 693681 w 3857297"/>
              <a:gd name="connsiteY29" fmla="*/ 4929352 h 5703411"/>
              <a:gd name="connsiteX30" fmla="*/ 735724 w 3857297"/>
              <a:gd name="connsiteY30" fmla="*/ 4572000 h 5703411"/>
              <a:gd name="connsiteX31" fmla="*/ 882868 w 3857297"/>
              <a:gd name="connsiteY31" fmla="*/ 4014952 h 5703411"/>
              <a:gd name="connsiteX32" fmla="*/ 945931 w 3857297"/>
              <a:gd name="connsiteY32" fmla="*/ 4824249 h 5703411"/>
              <a:gd name="connsiteX33" fmla="*/ 966952 w 3857297"/>
              <a:gd name="connsiteY33" fmla="*/ 4981903 h 5703411"/>
              <a:gd name="connsiteX34" fmla="*/ 1082566 w 3857297"/>
              <a:gd name="connsiteY34" fmla="*/ 5108026 h 5703411"/>
              <a:gd name="connsiteX35" fmla="*/ 1219199 w 3857297"/>
              <a:gd name="connsiteY35" fmla="*/ 5108028 h 5703411"/>
              <a:gd name="connsiteX36" fmla="*/ 1345324 w 3857297"/>
              <a:gd name="connsiteY36" fmla="*/ 5087007 h 5703411"/>
              <a:gd name="connsiteX37" fmla="*/ 1566041 w 3857297"/>
              <a:gd name="connsiteY37" fmla="*/ 4614041 h 5703411"/>
              <a:gd name="connsiteX38" fmla="*/ 1671145 w 3857297"/>
              <a:gd name="connsiteY38" fmla="*/ 4172608 h 5703411"/>
              <a:gd name="connsiteX39" fmla="*/ 2049518 w 3857297"/>
              <a:gd name="connsiteY39" fmla="*/ 4078013 h 5703411"/>
              <a:gd name="connsiteX40" fmla="*/ 2165131 w 3857297"/>
              <a:gd name="connsiteY40" fmla="*/ 4529960 h 5703411"/>
              <a:gd name="connsiteX41" fmla="*/ 2207172 w 3857297"/>
              <a:gd name="connsiteY41" fmla="*/ 4950373 h 5703411"/>
              <a:gd name="connsiteX42" fmla="*/ 2259724 w 3857297"/>
              <a:gd name="connsiteY42" fmla="*/ 5108028 h 5703411"/>
              <a:gd name="connsiteX43" fmla="*/ 2312277 w 3857297"/>
              <a:gd name="connsiteY43" fmla="*/ 5360274 h 5703411"/>
              <a:gd name="connsiteX44" fmla="*/ 2427890 w 3857297"/>
              <a:gd name="connsiteY44" fmla="*/ 5528443 h 5703411"/>
              <a:gd name="connsiteX45" fmla="*/ 2532993 w 3857297"/>
              <a:gd name="connsiteY45" fmla="*/ 5559974 h 5703411"/>
              <a:gd name="connsiteX46" fmla="*/ 2680138 w 3857297"/>
              <a:gd name="connsiteY46" fmla="*/ 5528441 h 5703411"/>
              <a:gd name="connsiteX47" fmla="*/ 2669627 w 3857297"/>
              <a:gd name="connsiteY47" fmla="*/ 5423339 h 5703411"/>
              <a:gd name="connsiteX48" fmla="*/ 2659117 w 3857297"/>
              <a:gd name="connsiteY48" fmla="*/ 5423338 h 5703411"/>
              <a:gd name="connsiteX49" fmla="*/ 2690648 w 3857297"/>
              <a:gd name="connsiteY49" fmla="*/ 5044965 h 5703411"/>
              <a:gd name="connsiteX50" fmla="*/ 2690648 w 3857297"/>
              <a:gd name="connsiteY50" fmla="*/ 4740165 h 5703411"/>
              <a:gd name="connsiteX51" fmla="*/ 2858814 w 3857297"/>
              <a:gd name="connsiteY51" fmla="*/ 3983421 h 5703411"/>
              <a:gd name="connsiteX52" fmla="*/ 3153102 w 3857297"/>
              <a:gd name="connsiteY52" fmla="*/ 4277711 h 5703411"/>
              <a:gd name="connsiteX53" fmla="*/ 2911365 w 3857297"/>
              <a:gd name="connsiteY53" fmla="*/ 5234151 h 5703411"/>
              <a:gd name="connsiteX54" fmla="*/ 2974428 w 3857297"/>
              <a:gd name="connsiteY54" fmla="*/ 5559973 h 5703411"/>
              <a:gd name="connsiteX55" fmla="*/ 3142593 w 3857297"/>
              <a:gd name="connsiteY55" fmla="*/ 5612524 h 5703411"/>
              <a:gd name="connsiteX56" fmla="*/ 3300247 w 3857297"/>
              <a:gd name="connsiteY56" fmla="*/ 5665078 h 5703411"/>
              <a:gd name="connsiteX57" fmla="*/ 3426372 w 3857297"/>
              <a:gd name="connsiteY57" fmla="*/ 5633544 h 5703411"/>
              <a:gd name="connsiteX58" fmla="*/ 3584028 w 3857297"/>
              <a:gd name="connsiteY58" fmla="*/ 5528441 h 5703411"/>
              <a:gd name="connsiteX59" fmla="*/ 3720664 w 3857297"/>
              <a:gd name="connsiteY59" fmla="*/ 5223642 h 5703411"/>
              <a:gd name="connsiteX60" fmla="*/ 3836277 w 3857297"/>
              <a:gd name="connsiteY60" fmla="*/ 4813738 h 5703411"/>
              <a:gd name="connsiteX61" fmla="*/ 3741682 w 3857297"/>
              <a:gd name="connsiteY61" fmla="*/ 4393325 h 5703411"/>
              <a:gd name="connsiteX62" fmla="*/ 3857297 w 3857297"/>
              <a:gd name="connsiteY62" fmla="*/ 4120055 h 5703411"/>
              <a:gd name="connsiteX63" fmla="*/ 3699642 w 3857297"/>
              <a:gd name="connsiteY63" fmla="*/ 3804745 h 5703411"/>
              <a:gd name="connsiteX64" fmla="*/ 3436883 w 3857297"/>
              <a:gd name="connsiteY64" fmla="*/ 3037490 h 5703411"/>
              <a:gd name="connsiteX65" fmla="*/ 3258207 w 3857297"/>
              <a:gd name="connsiteY65" fmla="*/ 2543504 h 5703411"/>
              <a:gd name="connsiteX66" fmla="*/ 3069021 w 3857297"/>
              <a:gd name="connsiteY66" fmla="*/ 2291255 h 5703411"/>
              <a:gd name="connsiteX67" fmla="*/ 2890345 w 3857297"/>
              <a:gd name="connsiteY67" fmla="*/ 1923393 h 5703411"/>
              <a:gd name="connsiteX68" fmla="*/ 2743200 w 3857297"/>
              <a:gd name="connsiteY68" fmla="*/ 1681655 h 5703411"/>
              <a:gd name="connsiteX69" fmla="*/ 2806262 w 3857297"/>
              <a:gd name="connsiteY69" fmla="*/ 1282262 h 5703411"/>
              <a:gd name="connsiteX70" fmla="*/ 2869324 w 3857297"/>
              <a:gd name="connsiteY70" fmla="*/ 1187669 h 5703411"/>
              <a:gd name="connsiteX71" fmla="*/ 2837793 w 3857297"/>
              <a:gd name="connsiteY71" fmla="*/ 1534511 h 5703411"/>
              <a:gd name="connsiteX72" fmla="*/ 2995448 w 3857297"/>
              <a:gd name="connsiteY72" fmla="*/ 1996966 h 5703411"/>
              <a:gd name="connsiteX73" fmla="*/ 3541986 w 3857297"/>
              <a:gd name="connsiteY73" fmla="*/ 2017986 h 5703411"/>
              <a:gd name="connsiteX74" fmla="*/ 3647090 w 3857297"/>
              <a:gd name="connsiteY74" fmla="*/ 1828800 h 5703411"/>
              <a:gd name="connsiteX75" fmla="*/ 3415862 w 3857297"/>
              <a:gd name="connsiteY75" fmla="*/ 1597573 h 5703411"/>
              <a:gd name="connsiteX76" fmla="*/ 3636579 w 3857297"/>
              <a:gd name="connsiteY76" fmla="*/ 1219200 h 5703411"/>
              <a:gd name="connsiteX77" fmla="*/ 3573517 w 3857297"/>
              <a:gd name="connsiteY77" fmla="*/ 630621 h 5703411"/>
              <a:gd name="connsiteX78" fmla="*/ 3499945 w 3857297"/>
              <a:gd name="connsiteY78" fmla="*/ 515007 h 5703411"/>
              <a:gd name="connsiteX79" fmla="*/ 3048000 w 3857297"/>
              <a:gd name="connsiteY79" fmla="*/ 283780 h 5703411"/>
              <a:gd name="connsiteX80" fmla="*/ 2795752 w 3857297"/>
              <a:gd name="connsiteY80" fmla="*/ 231228 h 5703411"/>
              <a:gd name="connsiteX81" fmla="*/ 2585545 w 3857297"/>
              <a:gd name="connsiteY81" fmla="*/ 42042 h 5703411"/>
              <a:gd name="connsiteX82" fmla="*/ 2448910 w 3857297"/>
              <a:gd name="connsiteY82" fmla="*/ 31532 h 5703411"/>
              <a:gd name="connsiteX83" fmla="*/ 2301765 w 3857297"/>
              <a:gd name="connsiteY83" fmla="*/ 294290 h 5703411"/>
              <a:gd name="connsiteX84" fmla="*/ 2102069 w 3857297"/>
              <a:gd name="connsiteY84" fmla="*/ 493986 h 5703411"/>
              <a:gd name="connsiteX85" fmla="*/ 1807780 w 3857297"/>
              <a:gd name="connsiteY85" fmla="*/ 588580 h 5703411"/>
              <a:gd name="connsiteX86" fmla="*/ 1576552 w 3857297"/>
              <a:gd name="connsiteY86" fmla="*/ 620110 h 5703411"/>
              <a:gd name="connsiteX87" fmla="*/ 1387366 w 3857297"/>
              <a:gd name="connsiteY87" fmla="*/ 388883 h 5703411"/>
              <a:gd name="connsiteX88" fmla="*/ 1250731 w 3857297"/>
              <a:gd name="connsiteY88" fmla="*/ 73572 h 5703411"/>
              <a:gd name="connsiteX89" fmla="*/ 1103586 w 3857297"/>
              <a:gd name="connsiteY89" fmla="*/ 0 h 5703411"/>
              <a:gd name="connsiteX0" fmla="*/ 1103586 w 3857297"/>
              <a:gd name="connsiteY0" fmla="*/ 0 h 5706584"/>
              <a:gd name="connsiteX1" fmla="*/ 914400 w 3857297"/>
              <a:gd name="connsiteY1" fmla="*/ 388883 h 5706584"/>
              <a:gd name="connsiteX2" fmla="*/ 378372 w 3857297"/>
              <a:gd name="connsiteY2" fmla="*/ 536028 h 5706584"/>
              <a:gd name="connsiteX3" fmla="*/ 63062 w 3857297"/>
              <a:gd name="connsiteY3" fmla="*/ 819807 h 5706584"/>
              <a:gd name="connsiteX4" fmla="*/ 63062 w 3857297"/>
              <a:gd name="connsiteY4" fmla="*/ 1093076 h 5706584"/>
              <a:gd name="connsiteX5" fmla="*/ 273269 w 3857297"/>
              <a:gd name="connsiteY5" fmla="*/ 1492469 h 5706584"/>
              <a:gd name="connsiteX6" fmla="*/ 378373 w 3857297"/>
              <a:gd name="connsiteY6" fmla="*/ 1660634 h 5706584"/>
              <a:gd name="connsiteX7" fmla="*/ 409903 w 3857297"/>
              <a:gd name="connsiteY7" fmla="*/ 1870841 h 5706584"/>
              <a:gd name="connsiteX8" fmla="*/ 609600 w 3857297"/>
              <a:gd name="connsiteY8" fmla="*/ 1923394 h 5706584"/>
              <a:gd name="connsiteX9" fmla="*/ 798786 w 3857297"/>
              <a:gd name="connsiteY9" fmla="*/ 1671145 h 5706584"/>
              <a:gd name="connsiteX10" fmla="*/ 735724 w 3857297"/>
              <a:gd name="connsiteY10" fmla="*/ 1250731 h 5706584"/>
              <a:gd name="connsiteX11" fmla="*/ 651641 w 3857297"/>
              <a:gd name="connsiteY11" fmla="*/ 1051035 h 5706584"/>
              <a:gd name="connsiteX12" fmla="*/ 830317 w 3857297"/>
              <a:gd name="connsiteY12" fmla="*/ 1008993 h 5706584"/>
              <a:gd name="connsiteX13" fmla="*/ 998483 w 3857297"/>
              <a:gd name="connsiteY13" fmla="*/ 1481959 h 5706584"/>
              <a:gd name="connsiteX14" fmla="*/ 1030014 w 3857297"/>
              <a:gd name="connsiteY14" fmla="*/ 1891862 h 5706584"/>
              <a:gd name="connsiteX15" fmla="*/ 977462 w 3857297"/>
              <a:gd name="connsiteY15" fmla="*/ 2364828 h 5706584"/>
              <a:gd name="connsiteX16" fmla="*/ 399393 w 3857297"/>
              <a:gd name="connsiteY16" fmla="*/ 3499945 h 5706584"/>
              <a:gd name="connsiteX17" fmla="*/ 325821 w 3857297"/>
              <a:gd name="connsiteY17" fmla="*/ 3626070 h 5706584"/>
              <a:gd name="connsiteX18" fmla="*/ 336331 w 3857297"/>
              <a:gd name="connsiteY18" fmla="*/ 3710152 h 5706584"/>
              <a:gd name="connsiteX19" fmla="*/ 304800 w 3857297"/>
              <a:gd name="connsiteY19" fmla="*/ 3815255 h 5706584"/>
              <a:gd name="connsiteX20" fmla="*/ 241738 w 3857297"/>
              <a:gd name="connsiteY20" fmla="*/ 4025462 h 5706584"/>
              <a:gd name="connsiteX21" fmla="*/ 105104 w 3857297"/>
              <a:gd name="connsiteY21" fmla="*/ 4498427 h 5706584"/>
              <a:gd name="connsiteX22" fmla="*/ 0 w 3857297"/>
              <a:gd name="connsiteY22" fmla="*/ 4834759 h 5706584"/>
              <a:gd name="connsiteX23" fmla="*/ 31531 w 3857297"/>
              <a:gd name="connsiteY23" fmla="*/ 5097517 h 5706584"/>
              <a:gd name="connsiteX24" fmla="*/ 136635 w 3857297"/>
              <a:gd name="connsiteY24" fmla="*/ 5192110 h 5706584"/>
              <a:gd name="connsiteX25" fmla="*/ 199696 w 3857297"/>
              <a:gd name="connsiteY25" fmla="*/ 5255172 h 5706584"/>
              <a:gd name="connsiteX26" fmla="*/ 409904 w 3857297"/>
              <a:gd name="connsiteY26" fmla="*/ 5223643 h 5706584"/>
              <a:gd name="connsiteX27" fmla="*/ 515007 w 3857297"/>
              <a:gd name="connsiteY27" fmla="*/ 5213131 h 5706584"/>
              <a:gd name="connsiteX28" fmla="*/ 620110 w 3857297"/>
              <a:gd name="connsiteY28" fmla="*/ 5171090 h 5706584"/>
              <a:gd name="connsiteX29" fmla="*/ 693681 w 3857297"/>
              <a:gd name="connsiteY29" fmla="*/ 4929352 h 5706584"/>
              <a:gd name="connsiteX30" fmla="*/ 735724 w 3857297"/>
              <a:gd name="connsiteY30" fmla="*/ 4572000 h 5706584"/>
              <a:gd name="connsiteX31" fmla="*/ 882868 w 3857297"/>
              <a:gd name="connsiteY31" fmla="*/ 4014952 h 5706584"/>
              <a:gd name="connsiteX32" fmla="*/ 945931 w 3857297"/>
              <a:gd name="connsiteY32" fmla="*/ 4824249 h 5706584"/>
              <a:gd name="connsiteX33" fmla="*/ 966952 w 3857297"/>
              <a:gd name="connsiteY33" fmla="*/ 4981903 h 5706584"/>
              <a:gd name="connsiteX34" fmla="*/ 1082566 w 3857297"/>
              <a:gd name="connsiteY34" fmla="*/ 5108026 h 5706584"/>
              <a:gd name="connsiteX35" fmla="*/ 1219199 w 3857297"/>
              <a:gd name="connsiteY35" fmla="*/ 5108028 h 5706584"/>
              <a:gd name="connsiteX36" fmla="*/ 1345324 w 3857297"/>
              <a:gd name="connsiteY36" fmla="*/ 5087007 h 5706584"/>
              <a:gd name="connsiteX37" fmla="*/ 1566041 w 3857297"/>
              <a:gd name="connsiteY37" fmla="*/ 4614041 h 5706584"/>
              <a:gd name="connsiteX38" fmla="*/ 1671145 w 3857297"/>
              <a:gd name="connsiteY38" fmla="*/ 4172608 h 5706584"/>
              <a:gd name="connsiteX39" fmla="*/ 2049518 w 3857297"/>
              <a:gd name="connsiteY39" fmla="*/ 4078013 h 5706584"/>
              <a:gd name="connsiteX40" fmla="*/ 2165131 w 3857297"/>
              <a:gd name="connsiteY40" fmla="*/ 4529960 h 5706584"/>
              <a:gd name="connsiteX41" fmla="*/ 2207172 w 3857297"/>
              <a:gd name="connsiteY41" fmla="*/ 4950373 h 5706584"/>
              <a:gd name="connsiteX42" fmla="*/ 2259724 w 3857297"/>
              <a:gd name="connsiteY42" fmla="*/ 5108028 h 5706584"/>
              <a:gd name="connsiteX43" fmla="*/ 2312277 w 3857297"/>
              <a:gd name="connsiteY43" fmla="*/ 5360274 h 5706584"/>
              <a:gd name="connsiteX44" fmla="*/ 2427890 w 3857297"/>
              <a:gd name="connsiteY44" fmla="*/ 5528443 h 5706584"/>
              <a:gd name="connsiteX45" fmla="*/ 2532993 w 3857297"/>
              <a:gd name="connsiteY45" fmla="*/ 5559974 h 5706584"/>
              <a:gd name="connsiteX46" fmla="*/ 2680138 w 3857297"/>
              <a:gd name="connsiteY46" fmla="*/ 5528441 h 5706584"/>
              <a:gd name="connsiteX47" fmla="*/ 2669627 w 3857297"/>
              <a:gd name="connsiteY47" fmla="*/ 5423339 h 5706584"/>
              <a:gd name="connsiteX48" fmla="*/ 2659117 w 3857297"/>
              <a:gd name="connsiteY48" fmla="*/ 5423338 h 5706584"/>
              <a:gd name="connsiteX49" fmla="*/ 2690648 w 3857297"/>
              <a:gd name="connsiteY49" fmla="*/ 5044965 h 5706584"/>
              <a:gd name="connsiteX50" fmla="*/ 2690648 w 3857297"/>
              <a:gd name="connsiteY50" fmla="*/ 4740165 h 5706584"/>
              <a:gd name="connsiteX51" fmla="*/ 2858814 w 3857297"/>
              <a:gd name="connsiteY51" fmla="*/ 3983421 h 5706584"/>
              <a:gd name="connsiteX52" fmla="*/ 3153102 w 3857297"/>
              <a:gd name="connsiteY52" fmla="*/ 4277711 h 5706584"/>
              <a:gd name="connsiteX53" fmla="*/ 2911365 w 3857297"/>
              <a:gd name="connsiteY53" fmla="*/ 5234151 h 5706584"/>
              <a:gd name="connsiteX54" fmla="*/ 2974428 w 3857297"/>
              <a:gd name="connsiteY54" fmla="*/ 5559973 h 5706584"/>
              <a:gd name="connsiteX55" fmla="*/ 3142593 w 3857297"/>
              <a:gd name="connsiteY55" fmla="*/ 5612524 h 5706584"/>
              <a:gd name="connsiteX56" fmla="*/ 3300247 w 3857297"/>
              <a:gd name="connsiteY56" fmla="*/ 5675589 h 5706584"/>
              <a:gd name="connsiteX57" fmla="*/ 3426372 w 3857297"/>
              <a:gd name="connsiteY57" fmla="*/ 5633544 h 5706584"/>
              <a:gd name="connsiteX58" fmla="*/ 3584028 w 3857297"/>
              <a:gd name="connsiteY58" fmla="*/ 5528441 h 5706584"/>
              <a:gd name="connsiteX59" fmla="*/ 3720664 w 3857297"/>
              <a:gd name="connsiteY59" fmla="*/ 5223642 h 5706584"/>
              <a:gd name="connsiteX60" fmla="*/ 3836277 w 3857297"/>
              <a:gd name="connsiteY60" fmla="*/ 4813738 h 5706584"/>
              <a:gd name="connsiteX61" fmla="*/ 3741682 w 3857297"/>
              <a:gd name="connsiteY61" fmla="*/ 4393325 h 5706584"/>
              <a:gd name="connsiteX62" fmla="*/ 3857297 w 3857297"/>
              <a:gd name="connsiteY62" fmla="*/ 4120055 h 5706584"/>
              <a:gd name="connsiteX63" fmla="*/ 3699642 w 3857297"/>
              <a:gd name="connsiteY63" fmla="*/ 3804745 h 5706584"/>
              <a:gd name="connsiteX64" fmla="*/ 3436883 w 3857297"/>
              <a:gd name="connsiteY64" fmla="*/ 3037490 h 5706584"/>
              <a:gd name="connsiteX65" fmla="*/ 3258207 w 3857297"/>
              <a:gd name="connsiteY65" fmla="*/ 2543504 h 5706584"/>
              <a:gd name="connsiteX66" fmla="*/ 3069021 w 3857297"/>
              <a:gd name="connsiteY66" fmla="*/ 2291255 h 5706584"/>
              <a:gd name="connsiteX67" fmla="*/ 2890345 w 3857297"/>
              <a:gd name="connsiteY67" fmla="*/ 1923393 h 5706584"/>
              <a:gd name="connsiteX68" fmla="*/ 2743200 w 3857297"/>
              <a:gd name="connsiteY68" fmla="*/ 1681655 h 5706584"/>
              <a:gd name="connsiteX69" fmla="*/ 2806262 w 3857297"/>
              <a:gd name="connsiteY69" fmla="*/ 1282262 h 5706584"/>
              <a:gd name="connsiteX70" fmla="*/ 2869324 w 3857297"/>
              <a:gd name="connsiteY70" fmla="*/ 1187669 h 5706584"/>
              <a:gd name="connsiteX71" fmla="*/ 2837793 w 3857297"/>
              <a:gd name="connsiteY71" fmla="*/ 1534511 h 5706584"/>
              <a:gd name="connsiteX72" fmla="*/ 2995448 w 3857297"/>
              <a:gd name="connsiteY72" fmla="*/ 1996966 h 5706584"/>
              <a:gd name="connsiteX73" fmla="*/ 3541986 w 3857297"/>
              <a:gd name="connsiteY73" fmla="*/ 2017986 h 5706584"/>
              <a:gd name="connsiteX74" fmla="*/ 3647090 w 3857297"/>
              <a:gd name="connsiteY74" fmla="*/ 1828800 h 5706584"/>
              <a:gd name="connsiteX75" fmla="*/ 3415862 w 3857297"/>
              <a:gd name="connsiteY75" fmla="*/ 1597573 h 5706584"/>
              <a:gd name="connsiteX76" fmla="*/ 3636579 w 3857297"/>
              <a:gd name="connsiteY76" fmla="*/ 1219200 h 5706584"/>
              <a:gd name="connsiteX77" fmla="*/ 3573517 w 3857297"/>
              <a:gd name="connsiteY77" fmla="*/ 630621 h 5706584"/>
              <a:gd name="connsiteX78" fmla="*/ 3499945 w 3857297"/>
              <a:gd name="connsiteY78" fmla="*/ 515007 h 5706584"/>
              <a:gd name="connsiteX79" fmla="*/ 3048000 w 3857297"/>
              <a:gd name="connsiteY79" fmla="*/ 283780 h 5706584"/>
              <a:gd name="connsiteX80" fmla="*/ 2795752 w 3857297"/>
              <a:gd name="connsiteY80" fmla="*/ 231228 h 5706584"/>
              <a:gd name="connsiteX81" fmla="*/ 2585545 w 3857297"/>
              <a:gd name="connsiteY81" fmla="*/ 42042 h 5706584"/>
              <a:gd name="connsiteX82" fmla="*/ 2448910 w 3857297"/>
              <a:gd name="connsiteY82" fmla="*/ 31532 h 5706584"/>
              <a:gd name="connsiteX83" fmla="*/ 2301765 w 3857297"/>
              <a:gd name="connsiteY83" fmla="*/ 294290 h 5706584"/>
              <a:gd name="connsiteX84" fmla="*/ 2102069 w 3857297"/>
              <a:gd name="connsiteY84" fmla="*/ 493986 h 5706584"/>
              <a:gd name="connsiteX85" fmla="*/ 1807780 w 3857297"/>
              <a:gd name="connsiteY85" fmla="*/ 588580 h 5706584"/>
              <a:gd name="connsiteX86" fmla="*/ 1576552 w 3857297"/>
              <a:gd name="connsiteY86" fmla="*/ 620110 h 5706584"/>
              <a:gd name="connsiteX87" fmla="*/ 1387366 w 3857297"/>
              <a:gd name="connsiteY87" fmla="*/ 388883 h 5706584"/>
              <a:gd name="connsiteX88" fmla="*/ 1250731 w 3857297"/>
              <a:gd name="connsiteY88" fmla="*/ 73572 h 5706584"/>
              <a:gd name="connsiteX89" fmla="*/ 1103586 w 3857297"/>
              <a:gd name="connsiteY89" fmla="*/ 0 h 570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3857297" h="5706584">
                <a:moveTo>
                  <a:pt x="1103586" y="0"/>
                </a:moveTo>
                <a:lnTo>
                  <a:pt x="914400" y="388883"/>
                </a:lnTo>
                <a:lnTo>
                  <a:pt x="378372" y="536028"/>
                </a:lnTo>
                <a:lnTo>
                  <a:pt x="63062" y="819807"/>
                </a:lnTo>
                <a:lnTo>
                  <a:pt x="63062" y="1093076"/>
                </a:lnTo>
                <a:lnTo>
                  <a:pt x="273269" y="1492469"/>
                </a:lnTo>
                <a:lnTo>
                  <a:pt x="378373" y="1660634"/>
                </a:lnTo>
                <a:lnTo>
                  <a:pt x="409903" y="1870841"/>
                </a:lnTo>
                <a:lnTo>
                  <a:pt x="609600" y="1923394"/>
                </a:lnTo>
                <a:lnTo>
                  <a:pt x="798786" y="1671145"/>
                </a:lnTo>
                <a:lnTo>
                  <a:pt x="735724" y="1250731"/>
                </a:lnTo>
                <a:lnTo>
                  <a:pt x="651641" y="1051035"/>
                </a:lnTo>
                <a:lnTo>
                  <a:pt x="830317" y="1008993"/>
                </a:lnTo>
                <a:lnTo>
                  <a:pt x="998483" y="1481959"/>
                </a:lnTo>
                <a:lnTo>
                  <a:pt x="1030014" y="1891862"/>
                </a:lnTo>
                <a:lnTo>
                  <a:pt x="977462" y="2364828"/>
                </a:lnTo>
                <a:lnTo>
                  <a:pt x="399393" y="3499945"/>
                </a:lnTo>
                <a:cubicBezTo>
                  <a:pt x="402897" y="3534980"/>
                  <a:pt x="336331" y="3591036"/>
                  <a:pt x="325821" y="3626070"/>
                </a:cubicBezTo>
                <a:cubicBezTo>
                  <a:pt x="315311" y="3661104"/>
                  <a:pt x="339834" y="3678621"/>
                  <a:pt x="336331" y="3710152"/>
                </a:cubicBezTo>
                <a:cubicBezTo>
                  <a:pt x="332828" y="3741683"/>
                  <a:pt x="357352" y="3790731"/>
                  <a:pt x="304800" y="3815255"/>
                </a:cubicBezTo>
                <a:lnTo>
                  <a:pt x="241738" y="4025462"/>
                </a:lnTo>
                <a:lnTo>
                  <a:pt x="105104" y="4498427"/>
                </a:lnTo>
                <a:lnTo>
                  <a:pt x="0" y="4834759"/>
                </a:lnTo>
                <a:lnTo>
                  <a:pt x="31531" y="5097517"/>
                </a:lnTo>
                <a:lnTo>
                  <a:pt x="136635" y="5192110"/>
                </a:lnTo>
                <a:lnTo>
                  <a:pt x="199696" y="5255172"/>
                </a:lnTo>
                <a:lnTo>
                  <a:pt x="409904" y="5223643"/>
                </a:lnTo>
                <a:lnTo>
                  <a:pt x="515007" y="5213131"/>
                </a:lnTo>
                <a:lnTo>
                  <a:pt x="620110" y="5171090"/>
                </a:lnTo>
                <a:lnTo>
                  <a:pt x="693681" y="4929352"/>
                </a:lnTo>
                <a:lnTo>
                  <a:pt x="735724" y="4572000"/>
                </a:lnTo>
                <a:lnTo>
                  <a:pt x="882868" y="4014952"/>
                </a:lnTo>
                <a:lnTo>
                  <a:pt x="945931" y="4824249"/>
                </a:lnTo>
                <a:lnTo>
                  <a:pt x="966952" y="4981903"/>
                </a:lnTo>
                <a:lnTo>
                  <a:pt x="1082566" y="5108026"/>
                </a:lnTo>
                <a:lnTo>
                  <a:pt x="1219199" y="5108028"/>
                </a:lnTo>
                <a:lnTo>
                  <a:pt x="1345324" y="5087007"/>
                </a:lnTo>
                <a:lnTo>
                  <a:pt x="1566041" y="4614041"/>
                </a:lnTo>
                <a:lnTo>
                  <a:pt x="1671145" y="4172608"/>
                </a:lnTo>
                <a:lnTo>
                  <a:pt x="2049518" y="4078013"/>
                </a:lnTo>
                <a:lnTo>
                  <a:pt x="2165131" y="4529960"/>
                </a:lnTo>
                <a:lnTo>
                  <a:pt x="2207172" y="4950373"/>
                </a:lnTo>
                <a:lnTo>
                  <a:pt x="2259724" y="5108028"/>
                </a:lnTo>
                <a:cubicBezTo>
                  <a:pt x="2259724" y="5223642"/>
                  <a:pt x="2312277" y="5244660"/>
                  <a:pt x="2312277" y="5360274"/>
                </a:cubicBezTo>
                <a:lnTo>
                  <a:pt x="2427890" y="5528443"/>
                </a:lnTo>
                <a:lnTo>
                  <a:pt x="2532993" y="5559974"/>
                </a:lnTo>
                <a:lnTo>
                  <a:pt x="2680138" y="5528441"/>
                </a:lnTo>
                <a:lnTo>
                  <a:pt x="2669627" y="5423339"/>
                </a:lnTo>
                <a:lnTo>
                  <a:pt x="2659117" y="5423338"/>
                </a:lnTo>
                <a:lnTo>
                  <a:pt x="2690648" y="5044965"/>
                </a:lnTo>
                <a:lnTo>
                  <a:pt x="2690648" y="4740165"/>
                </a:lnTo>
                <a:lnTo>
                  <a:pt x="2858814" y="3983421"/>
                </a:lnTo>
                <a:lnTo>
                  <a:pt x="3153102" y="4277711"/>
                </a:lnTo>
                <a:lnTo>
                  <a:pt x="2911365" y="5234151"/>
                </a:lnTo>
                <a:lnTo>
                  <a:pt x="2974428" y="5559973"/>
                </a:lnTo>
                <a:lnTo>
                  <a:pt x="3142593" y="5612524"/>
                </a:lnTo>
                <a:lnTo>
                  <a:pt x="3300247" y="5675589"/>
                </a:lnTo>
                <a:cubicBezTo>
                  <a:pt x="3412357" y="5651064"/>
                  <a:pt x="3314262" y="5784194"/>
                  <a:pt x="3426372" y="5633544"/>
                </a:cubicBezTo>
                <a:lnTo>
                  <a:pt x="3584028" y="5528441"/>
                </a:lnTo>
                <a:lnTo>
                  <a:pt x="3720664" y="5223642"/>
                </a:lnTo>
                <a:lnTo>
                  <a:pt x="3836277" y="4813738"/>
                </a:lnTo>
                <a:lnTo>
                  <a:pt x="3741682" y="4393325"/>
                </a:lnTo>
                <a:lnTo>
                  <a:pt x="3857297" y="4120055"/>
                </a:lnTo>
                <a:lnTo>
                  <a:pt x="3699642" y="3804745"/>
                </a:lnTo>
                <a:lnTo>
                  <a:pt x="3436883" y="3037490"/>
                </a:lnTo>
                <a:lnTo>
                  <a:pt x="3258207" y="2543504"/>
                </a:lnTo>
                <a:lnTo>
                  <a:pt x="3069021" y="2291255"/>
                </a:lnTo>
                <a:lnTo>
                  <a:pt x="2890345" y="1923393"/>
                </a:lnTo>
                <a:lnTo>
                  <a:pt x="2743200" y="1681655"/>
                </a:lnTo>
                <a:lnTo>
                  <a:pt x="2806262" y="1282262"/>
                </a:lnTo>
                <a:lnTo>
                  <a:pt x="2869324" y="1187669"/>
                </a:lnTo>
                <a:lnTo>
                  <a:pt x="2837793" y="1534511"/>
                </a:lnTo>
                <a:lnTo>
                  <a:pt x="2995448" y="1996966"/>
                </a:lnTo>
                <a:lnTo>
                  <a:pt x="3541986" y="2017986"/>
                </a:lnTo>
                <a:lnTo>
                  <a:pt x="3647090" y="1828800"/>
                </a:lnTo>
                <a:lnTo>
                  <a:pt x="3415862" y="1597573"/>
                </a:lnTo>
                <a:lnTo>
                  <a:pt x="3636579" y="1219200"/>
                </a:lnTo>
                <a:lnTo>
                  <a:pt x="3573517" y="630621"/>
                </a:lnTo>
                <a:lnTo>
                  <a:pt x="3499945" y="515007"/>
                </a:lnTo>
                <a:lnTo>
                  <a:pt x="3048000" y="283780"/>
                </a:lnTo>
                <a:lnTo>
                  <a:pt x="2795752" y="231228"/>
                </a:lnTo>
                <a:lnTo>
                  <a:pt x="2585545" y="42042"/>
                </a:lnTo>
                <a:lnTo>
                  <a:pt x="2448910" y="31532"/>
                </a:lnTo>
                <a:lnTo>
                  <a:pt x="2301765" y="294290"/>
                </a:lnTo>
                <a:lnTo>
                  <a:pt x="2102069" y="493986"/>
                </a:lnTo>
                <a:lnTo>
                  <a:pt x="1807780" y="588580"/>
                </a:lnTo>
                <a:lnTo>
                  <a:pt x="1576552" y="620110"/>
                </a:lnTo>
                <a:lnTo>
                  <a:pt x="1387366" y="388883"/>
                </a:lnTo>
                <a:lnTo>
                  <a:pt x="1250731" y="73572"/>
                </a:lnTo>
                <a:lnTo>
                  <a:pt x="1103586" y="0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7142D58-B093-49F4-B3B5-D2966E2DBAF0}"/>
              </a:ext>
            </a:extLst>
          </p:cNvPr>
          <p:cNvSpPr/>
          <p:nvPr/>
        </p:nvSpPr>
        <p:spPr>
          <a:xfrm>
            <a:off x="668581" y="2659559"/>
            <a:ext cx="691054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19000">
                      <a:schemeClr val="accent4">
                        <a:lumMod val="60000"/>
                        <a:lumOff val="40000"/>
                      </a:schemeClr>
                    </a:gs>
                    <a:gs pos="40000">
                      <a:schemeClr val="accent2">
                        <a:lumMod val="50000"/>
                      </a:schemeClr>
                    </a:gs>
                    <a:gs pos="76000">
                      <a:srgbClr val="FF0000"/>
                    </a:gs>
                    <a:gs pos="97000">
                      <a:srgbClr val="C00000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GrilledCheese BTN" panose="020B0604060402040206" pitchFamily="34" charset="0"/>
              </a:rPr>
              <a:t>THAT WAS YOUR LAST GO</a:t>
            </a:r>
            <a:endParaRPr lang="en-US" sz="4400" b="1" cap="none" spc="0" dirty="0">
              <a:ln w="6600">
                <a:solidFill>
                  <a:schemeClr val="accent2"/>
                </a:solidFill>
                <a:prstDash val="solid"/>
              </a:ln>
              <a:gradFill>
                <a:gsLst>
                  <a:gs pos="19000">
                    <a:schemeClr val="accent4">
                      <a:lumMod val="60000"/>
                      <a:lumOff val="40000"/>
                    </a:schemeClr>
                  </a:gs>
                  <a:gs pos="40000">
                    <a:schemeClr val="accent2">
                      <a:lumMod val="50000"/>
                    </a:schemeClr>
                  </a:gs>
                  <a:gs pos="76000">
                    <a:srgbClr val="FF0000"/>
                  </a:gs>
                  <a:gs pos="97000">
                    <a:srgbClr val="C00000"/>
                  </a:gs>
                </a:gsLst>
                <a:lin ang="5400000" scaled="1"/>
              </a:gradFill>
              <a:effectLst>
                <a:outerShdw dist="38100" dir="2700000" algn="tl" rotWithShape="0">
                  <a:schemeClr val="accent2"/>
                </a:outerShdw>
              </a:effectLst>
              <a:latin typeface="GrilledCheese BTN" panose="020B0604060402040206" pitchFamily="34" charset="0"/>
            </a:endParaRPr>
          </a:p>
          <a:p>
            <a:pPr algn="ctr"/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19000">
                      <a:schemeClr val="accent4">
                        <a:lumMod val="60000"/>
                        <a:lumOff val="40000"/>
                      </a:schemeClr>
                    </a:gs>
                    <a:gs pos="40000">
                      <a:schemeClr val="accent2">
                        <a:lumMod val="50000"/>
                      </a:schemeClr>
                    </a:gs>
                    <a:gs pos="76000">
                      <a:srgbClr val="FF0000"/>
                    </a:gs>
                    <a:gs pos="97000">
                      <a:srgbClr val="C00000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GrilledCheese BTN" panose="020B0604060402040206" pitchFamily="34" charset="0"/>
              </a:rPr>
              <a:t>HOW DID YOU DO?!</a:t>
            </a:r>
            <a:endParaRPr lang="en-US" sz="4400" b="1" cap="none" spc="0" dirty="0">
              <a:ln w="6600">
                <a:solidFill>
                  <a:schemeClr val="accent2"/>
                </a:solidFill>
                <a:prstDash val="solid"/>
              </a:ln>
              <a:gradFill>
                <a:gsLst>
                  <a:gs pos="19000">
                    <a:schemeClr val="accent4">
                      <a:lumMod val="60000"/>
                      <a:lumOff val="40000"/>
                    </a:schemeClr>
                  </a:gs>
                  <a:gs pos="40000">
                    <a:schemeClr val="accent2">
                      <a:lumMod val="50000"/>
                    </a:schemeClr>
                  </a:gs>
                  <a:gs pos="76000">
                    <a:srgbClr val="FF0000"/>
                  </a:gs>
                  <a:gs pos="97000">
                    <a:srgbClr val="C00000"/>
                  </a:gs>
                </a:gsLst>
                <a:lin ang="5400000" scaled="1"/>
              </a:gradFill>
              <a:effectLst>
                <a:outerShdw dist="38100" dir="2700000" algn="tl" rotWithShape="0">
                  <a:schemeClr val="accent2"/>
                </a:outerShdw>
              </a:effectLst>
              <a:latin typeface="GrilledCheese BTN" panose="020B06040604020402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96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left DOOR CLOSED Picture 6" descr="A picture containing wooden, old&#10;&#10;Description automatically generated">
            <a:extLst>
              <a:ext uri="{FF2B5EF4-FFF2-40B4-BE49-F238E27FC236}">
                <a16:creationId xmlns:a16="http://schemas.microsoft.com/office/drawing/2014/main" id="{F2F019E9-9497-499E-BD99-D8806B5FD0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871130" y="1418818"/>
            <a:ext cx="2619113" cy="4522989"/>
          </a:xfrm>
          <a:prstGeom prst="rect">
            <a:avLst/>
          </a:prstGeom>
          <a:effectLst>
            <a:outerShdw blurRad="50800" dist="114300" algn="l" rotWithShape="0">
              <a:prstClr val="black">
                <a:alpha val="75000"/>
              </a:prstClr>
            </a:outerShdw>
            <a:softEdge rad="31750"/>
          </a:effectLst>
          <a:scene3d>
            <a:camera prst="orthographicFront">
              <a:rot lat="0" lon="20099960" rev="0"/>
            </a:camera>
            <a:lightRig rig="threePt" dir="t"/>
          </a:scene3d>
          <a:sp3d extrusionH="101600" prstMaterial="dkEdge">
            <a:extrusionClr>
              <a:schemeClr val="tx1">
                <a:lumMod val="85000"/>
                <a:lumOff val="15000"/>
              </a:schemeClr>
            </a:extrusionClr>
          </a:sp3d>
        </p:spPr>
      </p:pic>
      <p:sp>
        <p:nvSpPr>
          <p:cNvPr id="29" name="LEFT DOOR OPEN Rectangle 17">
            <a:extLst>
              <a:ext uri="{FF2B5EF4-FFF2-40B4-BE49-F238E27FC236}">
                <a16:creationId xmlns:a16="http://schemas.microsoft.com/office/drawing/2014/main" id="{975DEC27-F8CB-4B19-9F05-D23398A5FC06}"/>
              </a:ext>
            </a:extLst>
          </p:cNvPr>
          <p:cNvSpPr/>
          <p:nvPr/>
        </p:nvSpPr>
        <p:spPr>
          <a:xfrm flipH="1">
            <a:off x="2954441" y="991829"/>
            <a:ext cx="1439893" cy="5286250"/>
          </a:xfrm>
          <a:custGeom>
            <a:avLst/>
            <a:gdLst>
              <a:gd name="connsiteX0" fmla="*/ 0 w 1409335"/>
              <a:gd name="connsiteY0" fmla="*/ 0 h 3083984"/>
              <a:gd name="connsiteX1" fmla="*/ 1409335 w 1409335"/>
              <a:gd name="connsiteY1" fmla="*/ 0 h 3083984"/>
              <a:gd name="connsiteX2" fmla="*/ 1409335 w 1409335"/>
              <a:gd name="connsiteY2" fmla="*/ 3083984 h 3083984"/>
              <a:gd name="connsiteX3" fmla="*/ 0 w 1409335"/>
              <a:gd name="connsiteY3" fmla="*/ 3083984 h 3083984"/>
              <a:gd name="connsiteX4" fmla="*/ 0 w 1409335"/>
              <a:gd name="connsiteY4" fmla="*/ 0 h 3083984"/>
              <a:gd name="connsiteX0" fmla="*/ 11875 w 1409335"/>
              <a:gd name="connsiteY0" fmla="*/ 0 h 3262114"/>
              <a:gd name="connsiteX1" fmla="*/ 1409335 w 1409335"/>
              <a:gd name="connsiteY1" fmla="*/ 178130 h 3262114"/>
              <a:gd name="connsiteX2" fmla="*/ 1409335 w 1409335"/>
              <a:gd name="connsiteY2" fmla="*/ 3262114 h 3262114"/>
              <a:gd name="connsiteX3" fmla="*/ 0 w 1409335"/>
              <a:gd name="connsiteY3" fmla="*/ 3262114 h 3262114"/>
              <a:gd name="connsiteX4" fmla="*/ 11875 w 1409335"/>
              <a:gd name="connsiteY4" fmla="*/ 0 h 3262114"/>
              <a:gd name="connsiteX0" fmla="*/ 1143 w 1398603"/>
              <a:gd name="connsiteY0" fmla="*/ 0 h 3487745"/>
              <a:gd name="connsiteX1" fmla="*/ 1398603 w 1398603"/>
              <a:gd name="connsiteY1" fmla="*/ 178130 h 3487745"/>
              <a:gd name="connsiteX2" fmla="*/ 1398603 w 1398603"/>
              <a:gd name="connsiteY2" fmla="*/ 3262114 h 3487745"/>
              <a:gd name="connsiteX3" fmla="*/ 1143 w 1398603"/>
              <a:gd name="connsiteY3" fmla="*/ 3487745 h 3487745"/>
              <a:gd name="connsiteX4" fmla="*/ 1143 w 1398603"/>
              <a:gd name="connsiteY4" fmla="*/ 0 h 3487745"/>
              <a:gd name="connsiteX0" fmla="*/ 1143 w 1398603"/>
              <a:gd name="connsiteY0" fmla="*/ 0 h 3611386"/>
              <a:gd name="connsiteX1" fmla="*/ 1398603 w 1398603"/>
              <a:gd name="connsiteY1" fmla="*/ 301771 h 3611386"/>
              <a:gd name="connsiteX2" fmla="*/ 1398603 w 1398603"/>
              <a:gd name="connsiteY2" fmla="*/ 3385755 h 3611386"/>
              <a:gd name="connsiteX3" fmla="*/ 1143 w 1398603"/>
              <a:gd name="connsiteY3" fmla="*/ 3611386 h 3611386"/>
              <a:gd name="connsiteX4" fmla="*/ 1143 w 1398603"/>
              <a:gd name="connsiteY4" fmla="*/ 0 h 3611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8603" h="3611386">
                <a:moveTo>
                  <a:pt x="1143" y="0"/>
                </a:moveTo>
                <a:lnTo>
                  <a:pt x="1398603" y="301771"/>
                </a:lnTo>
                <a:lnTo>
                  <a:pt x="1398603" y="3385755"/>
                </a:lnTo>
                <a:lnTo>
                  <a:pt x="1143" y="3611386"/>
                </a:lnTo>
                <a:cubicBezTo>
                  <a:pt x="5101" y="2524015"/>
                  <a:pt x="-2815" y="1087371"/>
                  <a:pt x="1143" y="0"/>
                </a:cubicBez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757" b="-7865"/>
            </a:stretch>
          </a:blipFill>
          <a:ln>
            <a:noFill/>
          </a:ln>
          <a:scene3d>
            <a:camera prst="orthographicFront">
              <a:rot lat="0" lon="3899935" rev="0"/>
            </a:camera>
            <a:lightRig rig="threePt" dir="t"/>
          </a:scene3d>
          <a:sp3d extrusionH="146050">
            <a:extrusionClr>
              <a:schemeClr val="tx1">
                <a:lumMod val="85000"/>
                <a:lumOff val="1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37" name="right DOOR CLOSED Picture 6" descr="A picture containing wooden, old&#10;&#10;Description automatically generated">
            <a:extLst>
              <a:ext uri="{FF2B5EF4-FFF2-40B4-BE49-F238E27FC236}">
                <a16:creationId xmlns:a16="http://schemas.microsoft.com/office/drawing/2014/main" id="{955F3E1A-3350-4BCE-B5DE-CA19BA124E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8161518" y="1418818"/>
            <a:ext cx="2619113" cy="4522989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ffectLst>
            <a:outerShdw blurRad="50800" dist="114300" algn="l" rotWithShape="0">
              <a:prstClr val="black">
                <a:alpha val="75000"/>
              </a:prstClr>
            </a:outerShdw>
            <a:softEdge rad="31750"/>
          </a:effectLst>
          <a:scene3d>
            <a:camera prst="orthographicFront">
              <a:rot lat="0" lon="20099960" rev="0"/>
            </a:camera>
            <a:lightRig rig="threePt" dir="t"/>
          </a:scene3d>
          <a:sp3d extrusionH="101600" prstMaterial="dkEdge">
            <a:extrusionClr>
              <a:schemeClr val="tx1">
                <a:lumMod val="85000"/>
                <a:lumOff val="15000"/>
              </a:schemeClr>
            </a:extrusionClr>
          </a:sp3d>
        </p:spPr>
      </p:pic>
      <p:sp>
        <p:nvSpPr>
          <p:cNvPr id="38" name="RIGHT DOOR OPEN Rectangle 17">
            <a:extLst>
              <a:ext uri="{FF2B5EF4-FFF2-40B4-BE49-F238E27FC236}">
                <a16:creationId xmlns:a16="http://schemas.microsoft.com/office/drawing/2014/main" id="{63E531B3-771F-4038-A1BF-70E506969F15}"/>
              </a:ext>
            </a:extLst>
          </p:cNvPr>
          <p:cNvSpPr/>
          <p:nvPr/>
        </p:nvSpPr>
        <p:spPr>
          <a:xfrm flipH="1">
            <a:off x="10207043" y="1022199"/>
            <a:ext cx="1439893" cy="5286250"/>
          </a:xfrm>
          <a:custGeom>
            <a:avLst/>
            <a:gdLst>
              <a:gd name="connsiteX0" fmla="*/ 0 w 1409335"/>
              <a:gd name="connsiteY0" fmla="*/ 0 h 3083984"/>
              <a:gd name="connsiteX1" fmla="*/ 1409335 w 1409335"/>
              <a:gd name="connsiteY1" fmla="*/ 0 h 3083984"/>
              <a:gd name="connsiteX2" fmla="*/ 1409335 w 1409335"/>
              <a:gd name="connsiteY2" fmla="*/ 3083984 h 3083984"/>
              <a:gd name="connsiteX3" fmla="*/ 0 w 1409335"/>
              <a:gd name="connsiteY3" fmla="*/ 3083984 h 3083984"/>
              <a:gd name="connsiteX4" fmla="*/ 0 w 1409335"/>
              <a:gd name="connsiteY4" fmla="*/ 0 h 3083984"/>
              <a:gd name="connsiteX0" fmla="*/ 11875 w 1409335"/>
              <a:gd name="connsiteY0" fmla="*/ 0 h 3262114"/>
              <a:gd name="connsiteX1" fmla="*/ 1409335 w 1409335"/>
              <a:gd name="connsiteY1" fmla="*/ 178130 h 3262114"/>
              <a:gd name="connsiteX2" fmla="*/ 1409335 w 1409335"/>
              <a:gd name="connsiteY2" fmla="*/ 3262114 h 3262114"/>
              <a:gd name="connsiteX3" fmla="*/ 0 w 1409335"/>
              <a:gd name="connsiteY3" fmla="*/ 3262114 h 3262114"/>
              <a:gd name="connsiteX4" fmla="*/ 11875 w 1409335"/>
              <a:gd name="connsiteY4" fmla="*/ 0 h 3262114"/>
              <a:gd name="connsiteX0" fmla="*/ 1143 w 1398603"/>
              <a:gd name="connsiteY0" fmla="*/ 0 h 3487745"/>
              <a:gd name="connsiteX1" fmla="*/ 1398603 w 1398603"/>
              <a:gd name="connsiteY1" fmla="*/ 178130 h 3487745"/>
              <a:gd name="connsiteX2" fmla="*/ 1398603 w 1398603"/>
              <a:gd name="connsiteY2" fmla="*/ 3262114 h 3487745"/>
              <a:gd name="connsiteX3" fmla="*/ 1143 w 1398603"/>
              <a:gd name="connsiteY3" fmla="*/ 3487745 h 3487745"/>
              <a:gd name="connsiteX4" fmla="*/ 1143 w 1398603"/>
              <a:gd name="connsiteY4" fmla="*/ 0 h 3487745"/>
              <a:gd name="connsiteX0" fmla="*/ 1143 w 1398603"/>
              <a:gd name="connsiteY0" fmla="*/ 0 h 3611386"/>
              <a:gd name="connsiteX1" fmla="*/ 1398603 w 1398603"/>
              <a:gd name="connsiteY1" fmla="*/ 301771 h 3611386"/>
              <a:gd name="connsiteX2" fmla="*/ 1398603 w 1398603"/>
              <a:gd name="connsiteY2" fmla="*/ 3385755 h 3611386"/>
              <a:gd name="connsiteX3" fmla="*/ 1143 w 1398603"/>
              <a:gd name="connsiteY3" fmla="*/ 3611386 h 3611386"/>
              <a:gd name="connsiteX4" fmla="*/ 1143 w 1398603"/>
              <a:gd name="connsiteY4" fmla="*/ 0 h 3611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8603" h="3611386">
                <a:moveTo>
                  <a:pt x="1143" y="0"/>
                </a:moveTo>
                <a:lnTo>
                  <a:pt x="1398603" y="301771"/>
                </a:lnTo>
                <a:lnTo>
                  <a:pt x="1398603" y="3385755"/>
                </a:lnTo>
                <a:lnTo>
                  <a:pt x="1143" y="3611386"/>
                </a:lnTo>
                <a:cubicBezTo>
                  <a:pt x="5101" y="2524015"/>
                  <a:pt x="-2815" y="1087371"/>
                  <a:pt x="1143" y="0"/>
                </a:cubicBez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757" b="-7865"/>
            </a:stretch>
          </a:blipFill>
          <a:ln>
            <a:noFill/>
          </a:ln>
          <a:scene3d>
            <a:camera prst="orthographicFront">
              <a:rot lat="0" lon="3899935" rev="0"/>
            </a:camera>
            <a:lightRig rig="threePt" dir="t"/>
          </a:scene3d>
          <a:sp3d extrusionH="146050">
            <a:extrusionClr>
              <a:schemeClr val="tx1">
                <a:lumMod val="85000"/>
                <a:lumOff val="1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34" name="middle DOOR CLOSED Picture 6" descr="A picture containing wooden, old&#10;&#10;Description automatically generated">
            <a:extLst>
              <a:ext uri="{FF2B5EF4-FFF2-40B4-BE49-F238E27FC236}">
                <a16:creationId xmlns:a16="http://schemas.microsoft.com/office/drawing/2014/main" id="{64103481-D7D6-412B-A2D1-A17579EF7D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4530343" y="1418818"/>
            <a:ext cx="2619113" cy="4522989"/>
          </a:xfrm>
          <a:prstGeom prst="rect">
            <a:avLst/>
          </a:prstGeom>
          <a:ln>
            <a:noFill/>
          </a:ln>
          <a:effectLst>
            <a:outerShdw blurRad="50800" dist="114300" algn="l" rotWithShape="0">
              <a:prstClr val="black">
                <a:alpha val="75000"/>
              </a:prstClr>
            </a:outerShdw>
            <a:softEdge rad="31750"/>
          </a:effectLst>
          <a:scene3d>
            <a:camera prst="orthographicFront">
              <a:rot lat="0" lon="20099960" rev="0"/>
            </a:camera>
            <a:lightRig rig="threePt" dir="t"/>
          </a:scene3d>
          <a:sp3d extrusionH="101600" prstMaterial="dkEdge">
            <a:extrusionClr>
              <a:schemeClr val="tx1">
                <a:lumMod val="85000"/>
                <a:lumOff val="15000"/>
              </a:schemeClr>
            </a:extrusionClr>
          </a:sp3d>
        </p:spPr>
      </p:pic>
      <p:sp>
        <p:nvSpPr>
          <p:cNvPr id="35" name="MIDDLE DOOR OPEN Rectangle 17">
            <a:extLst>
              <a:ext uri="{FF2B5EF4-FFF2-40B4-BE49-F238E27FC236}">
                <a16:creationId xmlns:a16="http://schemas.microsoft.com/office/drawing/2014/main" id="{284D2050-593A-4931-9958-97B3185F1E1E}"/>
              </a:ext>
            </a:extLst>
          </p:cNvPr>
          <p:cNvSpPr/>
          <p:nvPr/>
        </p:nvSpPr>
        <p:spPr>
          <a:xfrm flipH="1">
            <a:off x="6580742" y="991829"/>
            <a:ext cx="1439893" cy="5286250"/>
          </a:xfrm>
          <a:custGeom>
            <a:avLst/>
            <a:gdLst>
              <a:gd name="connsiteX0" fmla="*/ 0 w 1409335"/>
              <a:gd name="connsiteY0" fmla="*/ 0 h 3083984"/>
              <a:gd name="connsiteX1" fmla="*/ 1409335 w 1409335"/>
              <a:gd name="connsiteY1" fmla="*/ 0 h 3083984"/>
              <a:gd name="connsiteX2" fmla="*/ 1409335 w 1409335"/>
              <a:gd name="connsiteY2" fmla="*/ 3083984 h 3083984"/>
              <a:gd name="connsiteX3" fmla="*/ 0 w 1409335"/>
              <a:gd name="connsiteY3" fmla="*/ 3083984 h 3083984"/>
              <a:gd name="connsiteX4" fmla="*/ 0 w 1409335"/>
              <a:gd name="connsiteY4" fmla="*/ 0 h 3083984"/>
              <a:gd name="connsiteX0" fmla="*/ 11875 w 1409335"/>
              <a:gd name="connsiteY0" fmla="*/ 0 h 3262114"/>
              <a:gd name="connsiteX1" fmla="*/ 1409335 w 1409335"/>
              <a:gd name="connsiteY1" fmla="*/ 178130 h 3262114"/>
              <a:gd name="connsiteX2" fmla="*/ 1409335 w 1409335"/>
              <a:gd name="connsiteY2" fmla="*/ 3262114 h 3262114"/>
              <a:gd name="connsiteX3" fmla="*/ 0 w 1409335"/>
              <a:gd name="connsiteY3" fmla="*/ 3262114 h 3262114"/>
              <a:gd name="connsiteX4" fmla="*/ 11875 w 1409335"/>
              <a:gd name="connsiteY4" fmla="*/ 0 h 3262114"/>
              <a:gd name="connsiteX0" fmla="*/ 1143 w 1398603"/>
              <a:gd name="connsiteY0" fmla="*/ 0 h 3487745"/>
              <a:gd name="connsiteX1" fmla="*/ 1398603 w 1398603"/>
              <a:gd name="connsiteY1" fmla="*/ 178130 h 3487745"/>
              <a:gd name="connsiteX2" fmla="*/ 1398603 w 1398603"/>
              <a:gd name="connsiteY2" fmla="*/ 3262114 h 3487745"/>
              <a:gd name="connsiteX3" fmla="*/ 1143 w 1398603"/>
              <a:gd name="connsiteY3" fmla="*/ 3487745 h 3487745"/>
              <a:gd name="connsiteX4" fmla="*/ 1143 w 1398603"/>
              <a:gd name="connsiteY4" fmla="*/ 0 h 3487745"/>
              <a:gd name="connsiteX0" fmla="*/ 1143 w 1398603"/>
              <a:gd name="connsiteY0" fmla="*/ 0 h 3611386"/>
              <a:gd name="connsiteX1" fmla="*/ 1398603 w 1398603"/>
              <a:gd name="connsiteY1" fmla="*/ 301771 h 3611386"/>
              <a:gd name="connsiteX2" fmla="*/ 1398603 w 1398603"/>
              <a:gd name="connsiteY2" fmla="*/ 3385755 h 3611386"/>
              <a:gd name="connsiteX3" fmla="*/ 1143 w 1398603"/>
              <a:gd name="connsiteY3" fmla="*/ 3611386 h 3611386"/>
              <a:gd name="connsiteX4" fmla="*/ 1143 w 1398603"/>
              <a:gd name="connsiteY4" fmla="*/ 0 h 3611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8603" h="3611386">
                <a:moveTo>
                  <a:pt x="1143" y="0"/>
                </a:moveTo>
                <a:lnTo>
                  <a:pt x="1398603" y="301771"/>
                </a:lnTo>
                <a:lnTo>
                  <a:pt x="1398603" y="3385755"/>
                </a:lnTo>
                <a:lnTo>
                  <a:pt x="1143" y="3611386"/>
                </a:lnTo>
                <a:cubicBezTo>
                  <a:pt x="5101" y="2524015"/>
                  <a:pt x="-2815" y="1087371"/>
                  <a:pt x="1143" y="0"/>
                </a:cubicBez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757" b="-7865"/>
            </a:stretch>
          </a:blipFill>
          <a:ln>
            <a:noFill/>
          </a:ln>
          <a:scene3d>
            <a:camera prst="orthographicFront">
              <a:rot lat="0" lon="3899935" rev="0"/>
            </a:camera>
            <a:lightRig rig="threePt" dir="t"/>
          </a:scene3d>
          <a:sp3d extrusionH="146050">
            <a:extrusionClr>
              <a:schemeClr val="tx1">
                <a:lumMod val="85000"/>
                <a:lumOff val="1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42" name="MONSTER Freeform: Shape 41">
            <a:hlinkHover r:id="" action="ppaction://noaction">
              <a:snd r:embed="rId7" name="Growl.wav"/>
            </a:hlinkHover>
            <a:extLst>
              <a:ext uri="{FF2B5EF4-FFF2-40B4-BE49-F238E27FC236}">
                <a16:creationId xmlns:a16="http://schemas.microsoft.com/office/drawing/2014/main" id="{0A78C6D4-28FE-4FD6-B5EE-9F8983C6E39B}"/>
              </a:ext>
            </a:extLst>
          </p:cNvPr>
          <p:cNvSpPr/>
          <p:nvPr/>
        </p:nvSpPr>
        <p:spPr>
          <a:xfrm>
            <a:off x="2816968" y="266480"/>
            <a:ext cx="5760000" cy="8280000"/>
          </a:xfrm>
          <a:custGeom>
            <a:avLst/>
            <a:gdLst>
              <a:gd name="connsiteX0" fmla="*/ 1261241 w 4151586"/>
              <a:gd name="connsiteY0" fmla="*/ 136634 h 6747641"/>
              <a:gd name="connsiteX1" fmla="*/ 1072055 w 4151586"/>
              <a:gd name="connsiteY1" fmla="*/ 525517 h 6747641"/>
              <a:gd name="connsiteX2" fmla="*/ 536027 w 4151586"/>
              <a:gd name="connsiteY2" fmla="*/ 672662 h 6747641"/>
              <a:gd name="connsiteX3" fmla="*/ 220717 w 4151586"/>
              <a:gd name="connsiteY3" fmla="*/ 956441 h 6747641"/>
              <a:gd name="connsiteX4" fmla="*/ 220717 w 4151586"/>
              <a:gd name="connsiteY4" fmla="*/ 1229710 h 6747641"/>
              <a:gd name="connsiteX5" fmla="*/ 430924 w 4151586"/>
              <a:gd name="connsiteY5" fmla="*/ 1629103 h 6747641"/>
              <a:gd name="connsiteX6" fmla="*/ 609600 w 4151586"/>
              <a:gd name="connsiteY6" fmla="*/ 1839310 h 6747641"/>
              <a:gd name="connsiteX7" fmla="*/ 504496 w 4151586"/>
              <a:gd name="connsiteY7" fmla="*/ 2049517 h 6747641"/>
              <a:gd name="connsiteX8" fmla="*/ 767255 w 4151586"/>
              <a:gd name="connsiteY8" fmla="*/ 2102069 h 6747641"/>
              <a:gd name="connsiteX9" fmla="*/ 956441 w 4151586"/>
              <a:gd name="connsiteY9" fmla="*/ 1807779 h 6747641"/>
              <a:gd name="connsiteX10" fmla="*/ 893379 w 4151586"/>
              <a:gd name="connsiteY10" fmla="*/ 1387365 h 6747641"/>
              <a:gd name="connsiteX11" fmla="*/ 809296 w 4151586"/>
              <a:gd name="connsiteY11" fmla="*/ 1187669 h 6747641"/>
              <a:gd name="connsiteX12" fmla="*/ 987972 w 4151586"/>
              <a:gd name="connsiteY12" fmla="*/ 1145627 h 6747641"/>
              <a:gd name="connsiteX13" fmla="*/ 1156138 w 4151586"/>
              <a:gd name="connsiteY13" fmla="*/ 1618593 h 6747641"/>
              <a:gd name="connsiteX14" fmla="*/ 1187669 w 4151586"/>
              <a:gd name="connsiteY14" fmla="*/ 2028496 h 6747641"/>
              <a:gd name="connsiteX15" fmla="*/ 1135117 w 4151586"/>
              <a:gd name="connsiteY15" fmla="*/ 2501462 h 6747641"/>
              <a:gd name="connsiteX16" fmla="*/ 599089 w 4151586"/>
              <a:gd name="connsiteY16" fmla="*/ 3699641 h 6747641"/>
              <a:gd name="connsiteX17" fmla="*/ 609600 w 4151586"/>
              <a:gd name="connsiteY17" fmla="*/ 3804745 h 6747641"/>
              <a:gd name="connsiteX18" fmla="*/ 620110 w 4151586"/>
              <a:gd name="connsiteY18" fmla="*/ 3878317 h 6747641"/>
              <a:gd name="connsiteX19" fmla="*/ 620110 w 4151586"/>
              <a:gd name="connsiteY19" fmla="*/ 4004441 h 6747641"/>
              <a:gd name="connsiteX20" fmla="*/ 399393 w 4151586"/>
              <a:gd name="connsiteY20" fmla="*/ 4162096 h 6747641"/>
              <a:gd name="connsiteX21" fmla="*/ 346841 w 4151586"/>
              <a:gd name="connsiteY21" fmla="*/ 4708634 h 6747641"/>
              <a:gd name="connsiteX22" fmla="*/ 136634 w 4151586"/>
              <a:gd name="connsiteY22" fmla="*/ 5276193 h 6747641"/>
              <a:gd name="connsiteX23" fmla="*/ 31531 w 4151586"/>
              <a:gd name="connsiteY23" fmla="*/ 5602014 h 6747641"/>
              <a:gd name="connsiteX24" fmla="*/ 0 w 4151586"/>
              <a:gd name="connsiteY24" fmla="*/ 5927834 h 6747641"/>
              <a:gd name="connsiteX25" fmla="*/ 52551 w 4151586"/>
              <a:gd name="connsiteY25" fmla="*/ 6096000 h 6747641"/>
              <a:gd name="connsiteX26" fmla="*/ 693683 w 4151586"/>
              <a:gd name="connsiteY26" fmla="*/ 6232634 h 6747641"/>
              <a:gd name="connsiteX27" fmla="*/ 840827 w 4151586"/>
              <a:gd name="connsiteY27" fmla="*/ 6085489 h 6747641"/>
              <a:gd name="connsiteX28" fmla="*/ 777765 w 4151586"/>
              <a:gd name="connsiteY28" fmla="*/ 5549462 h 6747641"/>
              <a:gd name="connsiteX29" fmla="*/ 903889 w 4151586"/>
              <a:gd name="connsiteY29" fmla="*/ 5255172 h 6747641"/>
              <a:gd name="connsiteX30" fmla="*/ 893379 w 4151586"/>
              <a:gd name="connsiteY30" fmla="*/ 4708634 h 6747641"/>
              <a:gd name="connsiteX31" fmla="*/ 1019503 w 4151586"/>
              <a:gd name="connsiteY31" fmla="*/ 4593020 h 6747641"/>
              <a:gd name="connsiteX32" fmla="*/ 1030014 w 4151586"/>
              <a:gd name="connsiteY32" fmla="*/ 5307724 h 6747641"/>
              <a:gd name="connsiteX33" fmla="*/ 1103586 w 4151586"/>
              <a:gd name="connsiteY33" fmla="*/ 5412827 h 6747641"/>
              <a:gd name="connsiteX34" fmla="*/ 1219200 w 4151586"/>
              <a:gd name="connsiteY34" fmla="*/ 5896303 h 6747641"/>
              <a:gd name="connsiteX35" fmla="*/ 1471448 w 4151586"/>
              <a:gd name="connsiteY35" fmla="*/ 5969876 h 6747641"/>
              <a:gd name="connsiteX36" fmla="*/ 1629103 w 4151586"/>
              <a:gd name="connsiteY36" fmla="*/ 5538952 h 6747641"/>
              <a:gd name="connsiteX37" fmla="*/ 1744717 w 4151586"/>
              <a:gd name="connsiteY37" fmla="*/ 5076496 h 6747641"/>
              <a:gd name="connsiteX38" fmla="*/ 1860331 w 4151586"/>
              <a:gd name="connsiteY38" fmla="*/ 4750676 h 6747641"/>
              <a:gd name="connsiteX39" fmla="*/ 2165131 w 4151586"/>
              <a:gd name="connsiteY39" fmla="*/ 4698124 h 6747641"/>
              <a:gd name="connsiteX40" fmla="*/ 2301765 w 4151586"/>
              <a:gd name="connsiteY40" fmla="*/ 4929352 h 6747641"/>
              <a:gd name="connsiteX41" fmla="*/ 2270234 w 4151586"/>
              <a:gd name="connsiteY41" fmla="*/ 5465379 h 6747641"/>
              <a:gd name="connsiteX42" fmla="*/ 2396358 w 4151586"/>
              <a:gd name="connsiteY42" fmla="*/ 5864772 h 6747641"/>
              <a:gd name="connsiteX43" fmla="*/ 2417379 w 4151586"/>
              <a:gd name="connsiteY43" fmla="*/ 6201103 h 6747641"/>
              <a:gd name="connsiteX44" fmla="*/ 2459420 w 4151586"/>
              <a:gd name="connsiteY44" fmla="*/ 6526924 h 6747641"/>
              <a:gd name="connsiteX45" fmla="*/ 2869324 w 4151586"/>
              <a:gd name="connsiteY45" fmla="*/ 6642538 h 6747641"/>
              <a:gd name="connsiteX46" fmla="*/ 3037489 w 4151586"/>
              <a:gd name="connsiteY46" fmla="*/ 6432331 h 6747641"/>
              <a:gd name="connsiteX47" fmla="*/ 2911365 w 4151586"/>
              <a:gd name="connsiteY47" fmla="*/ 5822731 h 6747641"/>
              <a:gd name="connsiteX48" fmla="*/ 2816772 w 4151586"/>
              <a:gd name="connsiteY48" fmla="*/ 5559972 h 6747641"/>
              <a:gd name="connsiteX49" fmla="*/ 3026979 w 4151586"/>
              <a:gd name="connsiteY49" fmla="*/ 5318234 h 6747641"/>
              <a:gd name="connsiteX50" fmla="*/ 3058510 w 4151586"/>
              <a:gd name="connsiteY50" fmla="*/ 4897820 h 6747641"/>
              <a:gd name="connsiteX51" fmla="*/ 3111062 w 4151586"/>
              <a:gd name="connsiteY51" fmla="*/ 4666593 h 6747641"/>
              <a:gd name="connsiteX52" fmla="*/ 3342289 w 4151586"/>
              <a:gd name="connsiteY52" fmla="*/ 4855779 h 6747641"/>
              <a:gd name="connsiteX53" fmla="*/ 3205655 w 4151586"/>
              <a:gd name="connsiteY53" fmla="*/ 5402317 h 6747641"/>
              <a:gd name="connsiteX54" fmla="*/ 3100551 w 4151586"/>
              <a:gd name="connsiteY54" fmla="*/ 6011917 h 6747641"/>
              <a:gd name="connsiteX55" fmla="*/ 3090041 w 4151586"/>
              <a:gd name="connsiteY55" fmla="*/ 6264165 h 6747641"/>
              <a:gd name="connsiteX56" fmla="*/ 3100551 w 4151586"/>
              <a:gd name="connsiteY56" fmla="*/ 6547945 h 6747641"/>
              <a:gd name="connsiteX57" fmla="*/ 3636579 w 4151586"/>
              <a:gd name="connsiteY57" fmla="*/ 6747641 h 6747641"/>
              <a:gd name="connsiteX58" fmla="*/ 3962400 w 4151586"/>
              <a:gd name="connsiteY58" fmla="*/ 6568965 h 6747641"/>
              <a:gd name="connsiteX59" fmla="*/ 4046483 w 4151586"/>
              <a:gd name="connsiteY59" fmla="*/ 6085489 h 6747641"/>
              <a:gd name="connsiteX60" fmla="*/ 4151586 w 4151586"/>
              <a:gd name="connsiteY60" fmla="*/ 5307724 h 6747641"/>
              <a:gd name="connsiteX61" fmla="*/ 4088524 w 4151586"/>
              <a:gd name="connsiteY61" fmla="*/ 4624552 h 6747641"/>
              <a:gd name="connsiteX62" fmla="*/ 4078014 w 4151586"/>
              <a:gd name="connsiteY62" fmla="*/ 4309241 h 6747641"/>
              <a:gd name="connsiteX63" fmla="*/ 3804745 w 4151586"/>
              <a:gd name="connsiteY63" fmla="*/ 3993931 h 6747641"/>
              <a:gd name="connsiteX64" fmla="*/ 3594538 w 4151586"/>
              <a:gd name="connsiteY64" fmla="*/ 3174124 h 6747641"/>
              <a:gd name="connsiteX65" fmla="*/ 3415862 w 4151586"/>
              <a:gd name="connsiteY65" fmla="*/ 2680138 h 6747641"/>
              <a:gd name="connsiteX66" fmla="*/ 3226676 w 4151586"/>
              <a:gd name="connsiteY66" fmla="*/ 2427889 h 6747641"/>
              <a:gd name="connsiteX67" fmla="*/ 3048000 w 4151586"/>
              <a:gd name="connsiteY67" fmla="*/ 2060027 h 6747641"/>
              <a:gd name="connsiteX68" fmla="*/ 2900855 w 4151586"/>
              <a:gd name="connsiteY68" fmla="*/ 1818289 h 6747641"/>
              <a:gd name="connsiteX69" fmla="*/ 2963917 w 4151586"/>
              <a:gd name="connsiteY69" fmla="*/ 1418896 h 6747641"/>
              <a:gd name="connsiteX70" fmla="*/ 3026979 w 4151586"/>
              <a:gd name="connsiteY70" fmla="*/ 1324303 h 6747641"/>
              <a:gd name="connsiteX71" fmla="*/ 2995448 w 4151586"/>
              <a:gd name="connsiteY71" fmla="*/ 1671145 h 6747641"/>
              <a:gd name="connsiteX72" fmla="*/ 3153103 w 4151586"/>
              <a:gd name="connsiteY72" fmla="*/ 2133600 h 6747641"/>
              <a:gd name="connsiteX73" fmla="*/ 3699641 w 4151586"/>
              <a:gd name="connsiteY73" fmla="*/ 2154620 h 6747641"/>
              <a:gd name="connsiteX74" fmla="*/ 3804745 w 4151586"/>
              <a:gd name="connsiteY74" fmla="*/ 1965434 h 6747641"/>
              <a:gd name="connsiteX75" fmla="*/ 3573517 w 4151586"/>
              <a:gd name="connsiteY75" fmla="*/ 1734207 h 6747641"/>
              <a:gd name="connsiteX76" fmla="*/ 3794234 w 4151586"/>
              <a:gd name="connsiteY76" fmla="*/ 1355834 h 6747641"/>
              <a:gd name="connsiteX77" fmla="*/ 3731172 w 4151586"/>
              <a:gd name="connsiteY77" fmla="*/ 767255 h 6747641"/>
              <a:gd name="connsiteX78" fmla="*/ 3657600 w 4151586"/>
              <a:gd name="connsiteY78" fmla="*/ 651641 h 6747641"/>
              <a:gd name="connsiteX79" fmla="*/ 3205655 w 4151586"/>
              <a:gd name="connsiteY79" fmla="*/ 420414 h 6747641"/>
              <a:gd name="connsiteX80" fmla="*/ 2953407 w 4151586"/>
              <a:gd name="connsiteY80" fmla="*/ 367862 h 6747641"/>
              <a:gd name="connsiteX81" fmla="*/ 2722179 w 4151586"/>
              <a:gd name="connsiteY81" fmla="*/ 10510 h 6747641"/>
              <a:gd name="connsiteX82" fmla="*/ 2564524 w 4151586"/>
              <a:gd name="connsiteY82" fmla="*/ 0 h 6747641"/>
              <a:gd name="connsiteX83" fmla="*/ 2459420 w 4151586"/>
              <a:gd name="connsiteY83" fmla="*/ 430924 h 6747641"/>
              <a:gd name="connsiteX84" fmla="*/ 2259724 w 4151586"/>
              <a:gd name="connsiteY84" fmla="*/ 630620 h 6747641"/>
              <a:gd name="connsiteX85" fmla="*/ 1944414 w 4151586"/>
              <a:gd name="connsiteY85" fmla="*/ 672662 h 6747641"/>
              <a:gd name="connsiteX86" fmla="*/ 1713186 w 4151586"/>
              <a:gd name="connsiteY86" fmla="*/ 620110 h 6747641"/>
              <a:gd name="connsiteX87" fmla="*/ 1566041 w 4151586"/>
              <a:gd name="connsiteY87" fmla="*/ 336331 h 6747641"/>
              <a:gd name="connsiteX88" fmla="*/ 1345324 w 4151586"/>
              <a:gd name="connsiteY88" fmla="*/ 73572 h 6747641"/>
              <a:gd name="connsiteX89" fmla="*/ 1261241 w 4151586"/>
              <a:gd name="connsiteY89" fmla="*/ 136634 h 6747641"/>
              <a:gd name="connsiteX0" fmla="*/ 1261241 w 4151586"/>
              <a:gd name="connsiteY0" fmla="*/ 136634 h 6642538"/>
              <a:gd name="connsiteX1" fmla="*/ 1072055 w 4151586"/>
              <a:gd name="connsiteY1" fmla="*/ 525517 h 6642538"/>
              <a:gd name="connsiteX2" fmla="*/ 536027 w 4151586"/>
              <a:gd name="connsiteY2" fmla="*/ 672662 h 6642538"/>
              <a:gd name="connsiteX3" fmla="*/ 220717 w 4151586"/>
              <a:gd name="connsiteY3" fmla="*/ 956441 h 6642538"/>
              <a:gd name="connsiteX4" fmla="*/ 220717 w 4151586"/>
              <a:gd name="connsiteY4" fmla="*/ 1229710 h 6642538"/>
              <a:gd name="connsiteX5" fmla="*/ 430924 w 4151586"/>
              <a:gd name="connsiteY5" fmla="*/ 1629103 h 6642538"/>
              <a:gd name="connsiteX6" fmla="*/ 609600 w 4151586"/>
              <a:gd name="connsiteY6" fmla="*/ 1839310 h 6642538"/>
              <a:gd name="connsiteX7" fmla="*/ 504496 w 4151586"/>
              <a:gd name="connsiteY7" fmla="*/ 2049517 h 6642538"/>
              <a:gd name="connsiteX8" fmla="*/ 767255 w 4151586"/>
              <a:gd name="connsiteY8" fmla="*/ 2102069 h 6642538"/>
              <a:gd name="connsiteX9" fmla="*/ 956441 w 4151586"/>
              <a:gd name="connsiteY9" fmla="*/ 1807779 h 6642538"/>
              <a:gd name="connsiteX10" fmla="*/ 893379 w 4151586"/>
              <a:gd name="connsiteY10" fmla="*/ 1387365 h 6642538"/>
              <a:gd name="connsiteX11" fmla="*/ 809296 w 4151586"/>
              <a:gd name="connsiteY11" fmla="*/ 1187669 h 6642538"/>
              <a:gd name="connsiteX12" fmla="*/ 987972 w 4151586"/>
              <a:gd name="connsiteY12" fmla="*/ 1145627 h 6642538"/>
              <a:gd name="connsiteX13" fmla="*/ 1156138 w 4151586"/>
              <a:gd name="connsiteY13" fmla="*/ 1618593 h 6642538"/>
              <a:gd name="connsiteX14" fmla="*/ 1187669 w 4151586"/>
              <a:gd name="connsiteY14" fmla="*/ 2028496 h 6642538"/>
              <a:gd name="connsiteX15" fmla="*/ 1135117 w 4151586"/>
              <a:gd name="connsiteY15" fmla="*/ 2501462 h 6642538"/>
              <a:gd name="connsiteX16" fmla="*/ 599089 w 4151586"/>
              <a:gd name="connsiteY16" fmla="*/ 3699641 h 6642538"/>
              <a:gd name="connsiteX17" fmla="*/ 609600 w 4151586"/>
              <a:gd name="connsiteY17" fmla="*/ 3804745 h 6642538"/>
              <a:gd name="connsiteX18" fmla="*/ 620110 w 4151586"/>
              <a:gd name="connsiteY18" fmla="*/ 3878317 h 6642538"/>
              <a:gd name="connsiteX19" fmla="*/ 620110 w 4151586"/>
              <a:gd name="connsiteY19" fmla="*/ 4004441 h 6642538"/>
              <a:gd name="connsiteX20" fmla="*/ 399393 w 4151586"/>
              <a:gd name="connsiteY20" fmla="*/ 4162096 h 6642538"/>
              <a:gd name="connsiteX21" fmla="*/ 346841 w 4151586"/>
              <a:gd name="connsiteY21" fmla="*/ 4708634 h 6642538"/>
              <a:gd name="connsiteX22" fmla="*/ 136634 w 4151586"/>
              <a:gd name="connsiteY22" fmla="*/ 5276193 h 6642538"/>
              <a:gd name="connsiteX23" fmla="*/ 31531 w 4151586"/>
              <a:gd name="connsiteY23" fmla="*/ 5602014 h 6642538"/>
              <a:gd name="connsiteX24" fmla="*/ 0 w 4151586"/>
              <a:gd name="connsiteY24" fmla="*/ 5927834 h 6642538"/>
              <a:gd name="connsiteX25" fmla="*/ 52551 w 4151586"/>
              <a:gd name="connsiteY25" fmla="*/ 6096000 h 6642538"/>
              <a:gd name="connsiteX26" fmla="*/ 693683 w 4151586"/>
              <a:gd name="connsiteY26" fmla="*/ 6232634 h 6642538"/>
              <a:gd name="connsiteX27" fmla="*/ 840827 w 4151586"/>
              <a:gd name="connsiteY27" fmla="*/ 6085489 h 6642538"/>
              <a:gd name="connsiteX28" fmla="*/ 777765 w 4151586"/>
              <a:gd name="connsiteY28" fmla="*/ 5549462 h 6642538"/>
              <a:gd name="connsiteX29" fmla="*/ 903889 w 4151586"/>
              <a:gd name="connsiteY29" fmla="*/ 5255172 h 6642538"/>
              <a:gd name="connsiteX30" fmla="*/ 893379 w 4151586"/>
              <a:gd name="connsiteY30" fmla="*/ 4708634 h 6642538"/>
              <a:gd name="connsiteX31" fmla="*/ 1019503 w 4151586"/>
              <a:gd name="connsiteY31" fmla="*/ 4593020 h 6642538"/>
              <a:gd name="connsiteX32" fmla="*/ 1030014 w 4151586"/>
              <a:gd name="connsiteY32" fmla="*/ 5307724 h 6642538"/>
              <a:gd name="connsiteX33" fmla="*/ 1103586 w 4151586"/>
              <a:gd name="connsiteY33" fmla="*/ 5412827 h 6642538"/>
              <a:gd name="connsiteX34" fmla="*/ 1219200 w 4151586"/>
              <a:gd name="connsiteY34" fmla="*/ 5896303 h 6642538"/>
              <a:gd name="connsiteX35" fmla="*/ 1471448 w 4151586"/>
              <a:gd name="connsiteY35" fmla="*/ 5969876 h 6642538"/>
              <a:gd name="connsiteX36" fmla="*/ 1629103 w 4151586"/>
              <a:gd name="connsiteY36" fmla="*/ 5538952 h 6642538"/>
              <a:gd name="connsiteX37" fmla="*/ 1744717 w 4151586"/>
              <a:gd name="connsiteY37" fmla="*/ 5076496 h 6642538"/>
              <a:gd name="connsiteX38" fmla="*/ 1860331 w 4151586"/>
              <a:gd name="connsiteY38" fmla="*/ 4750676 h 6642538"/>
              <a:gd name="connsiteX39" fmla="*/ 2165131 w 4151586"/>
              <a:gd name="connsiteY39" fmla="*/ 4698124 h 6642538"/>
              <a:gd name="connsiteX40" fmla="*/ 2301765 w 4151586"/>
              <a:gd name="connsiteY40" fmla="*/ 4929352 h 6642538"/>
              <a:gd name="connsiteX41" fmla="*/ 2270234 w 4151586"/>
              <a:gd name="connsiteY41" fmla="*/ 5465379 h 6642538"/>
              <a:gd name="connsiteX42" fmla="*/ 2396358 w 4151586"/>
              <a:gd name="connsiteY42" fmla="*/ 5864772 h 6642538"/>
              <a:gd name="connsiteX43" fmla="*/ 2417379 w 4151586"/>
              <a:gd name="connsiteY43" fmla="*/ 6201103 h 6642538"/>
              <a:gd name="connsiteX44" fmla="*/ 2459420 w 4151586"/>
              <a:gd name="connsiteY44" fmla="*/ 6526924 h 6642538"/>
              <a:gd name="connsiteX45" fmla="*/ 2869324 w 4151586"/>
              <a:gd name="connsiteY45" fmla="*/ 6642538 h 6642538"/>
              <a:gd name="connsiteX46" fmla="*/ 3037489 w 4151586"/>
              <a:gd name="connsiteY46" fmla="*/ 6432331 h 6642538"/>
              <a:gd name="connsiteX47" fmla="*/ 2911365 w 4151586"/>
              <a:gd name="connsiteY47" fmla="*/ 5822731 h 6642538"/>
              <a:gd name="connsiteX48" fmla="*/ 2816772 w 4151586"/>
              <a:gd name="connsiteY48" fmla="*/ 5559972 h 6642538"/>
              <a:gd name="connsiteX49" fmla="*/ 3026979 w 4151586"/>
              <a:gd name="connsiteY49" fmla="*/ 5318234 h 6642538"/>
              <a:gd name="connsiteX50" fmla="*/ 3058510 w 4151586"/>
              <a:gd name="connsiteY50" fmla="*/ 4897820 h 6642538"/>
              <a:gd name="connsiteX51" fmla="*/ 3111062 w 4151586"/>
              <a:gd name="connsiteY51" fmla="*/ 4666593 h 6642538"/>
              <a:gd name="connsiteX52" fmla="*/ 3342289 w 4151586"/>
              <a:gd name="connsiteY52" fmla="*/ 4855779 h 6642538"/>
              <a:gd name="connsiteX53" fmla="*/ 3205655 w 4151586"/>
              <a:gd name="connsiteY53" fmla="*/ 5402317 h 6642538"/>
              <a:gd name="connsiteX54" fmla="*/ 3100551 w 4151586"/>
              <a:gd name="connsiteY54" fmla="*/ 6011917 h 6642538"/>
              <a:gd name="connsiteX55" fmla="*/ 3090041 w 4151586"/>
              <a:gd name="connsiteY55" fmla="*/ 6264165 h 6642538"/>
              <a:gd name="connsiteX56" fmla="*/ 3100551 w 4151586"/>
              <a:gd name="connsiteY56" fmla="*/ 6547945 h 6642538"/>
              <a:gd name="connsiteX57" fmla="*/ 3668110 w 4151586"/>
              <a:gd name="connsiteY57" fmla="*/ 6495393 h 6642538"/>
              <a:gd name="connsiteX58" fmla="*/ 3962400 w 4151586"/>
              <a:gd name="connsiteY58" fmla="*/ 6568965 h 6642538"/>
              <a:gd name="connsiteX59" fmla="*/ 4046483 w 4151586"/>
              <a:gd name="connsiteY59" fmla="*/ 6085489 h 6642538"/>
              <a:gd name="connsiteX60" fmla="*/ 4151586 w 4151586"/>
              <a:gd name="connsiteY60" fmla="*/ 5307724 h 6642538"/>
              <a:gd name="connsiteX61" fmla="*/ 4088524 w 4151586"/>
              <a:gd name="connsiteY61" fmla="*/ 4624552 h 6642538"/>
              <a:gd name="connsiteX62" fmla="*/ 4078014 w 4151586"/>
              <a:gd name="connsiteY62" fmla="*/ 4309241 h 6642538"/>
              <a:gd name="connsiteX63" fmla="*/ 3804745 w 4151586"/>
              <a:gd name="connsiteY63" fmla="*/ 3993931 h 6642538"/>
              <a:gd name="connsiteX64" fmla="*/ 3594538 w 4151586"/>
              <a:gd name="connsiteY64" fmla="*/ 3174124 h 6642538"/>
              <a:gd name="connsiteX65" fmla="*/ 3415862 w 4151586"/>
              <a:gd name="connsiteY65" fmla="*/ 2680138 h 6642538"/>
              <a:gd name="connsiteX66" fmla="*/ 3226676 w 4151586"/>
              <a:gd name="connsiteY66" fmla="*/ 2427889 h 6642538"/>
              <a:gd name="connsiteX67" fmla="*/ 3048000 w 4151586"/>
              <a:gd name="connsiteY67" fmla="*/ 2060027 h 6642538"/>
              <a:gd name="connsiteX68" fmla="*/ 2900855 w 4151586"/>
              <a:gd name="connsiteY68" fmla="*/ 1818289 h 6642538"/>
              <a:gd name="connsiteX69" fmla="*/ 2963917 w 4151586"/>
              <a:gd name="connsiteY69" fmla="*/ 1418896 h 6642538"/>
              <a:gd name="connsiteX70" fmla="*/ 3026979 w 4151586"/>
              <a:gd name="connsiteY70" fmla="*/ 1324303 h 6642538"/>
              <a:gd name="connsiteX71" fmla="*/ 2995448 w 4151586"/>
              <a:gd name="connsiteY71" fmla="*/ 1671145 h 6642538"/>
              <a:gd name="connsiteX72" fmla="*/ 3153103 w 4151586"/>
              <a:gd name="connsiteY72" fmla="*/ 2133600 h 6642538"/>
              <a:gd name="connsiteX73" fmla="*/ 3699641 w 4151586"/>
              <a:gd name="connsiteY73" fmla="*/ 2154620 h 6642538"/>
              <a:gd name="connsiteX74" fmla="*/ 3804745 w 4151586"/>
              <a:gd name="connsiteY74" fmla="*/ 1965434 h 6642538"/>
              <a:gd name="connsiteX75" fmla="*/ 3573517 w 4151586"/>
              <a:gd name="connsiteY75" fmla="*/ 1734207 h 6642538"/>
              <a:gd name="connsiteX76" fmla="*/ 3794234 w 4151586"/>
              <a:gd name="connsiteY76" fmla="*/ 1355834 h 6642538"/>
              <a:gd name="connsiteX77" fmla="*/ 3731172 w 4151586"/>
              <a:gd name="connsiteY77" fmla="*/ 767255 h 6642538"/>
              <a:gd name="connsiteX78" fmla="*/ 3657600 w 4151586"/>
              <a:gd name="connsiteY78" fmla="*/ 651641 h 6642538"/>
              <a:gd name="connsiteX79" fmla="*/ 3205655 w 4151586"/>
              <a:gd name="connsiteY79" fmla="*/ 420414 h 6642538"/>
              <a:gd name="connsiteX80" fmla="*/ 2953407 w 4151586"/>
              <a:gd name="connsiteY80" fmla="*/ 367862 h 6642538"/>
              <a:gd name="connsiteX81" fmla="*/ 2722179 w 4151586"/>
              <a:gd name="connsiteY81" fmla="*/ 10510 h 6642538"/>
              <a:gd name="connsiteX82" fmla="*/ 2564524 w 4151586"/>
              <a:gd name="connsiteY82" fmla="*/ 0 h 6642538"/>
              <a:gd name="connsiteX83" fmla="*/ 2459420 w 4151586"/>
              <a:gd name="connsiteY83" fmla="*/ 430924 h 6642538"/>
              <a:gd name="connsiteX84" fmla="*/ 2259724 w 4151586"/>
              <a:gd name="connsiteY84" fmla="*/ 630620 h 6642538"/>
              <a:gd name="connsiteX85" fmla="*/ 1944414 w 4151586"/>
              <a:gd name="connsiteY85" fmla="*/ 672662 h 6642538"/>
              <a:gd name="connsiteX86" fmla="*/ 1713186 w 4151586"/>
              <a:gd name="connsiteY86" fmla="*/ 620110 h 6642538"/>
              <a:gd name="connsiteX87" fmla="*/ 1566041 w 4151586"/>
              <a:gd name="connsiteY87" fmla="*/ 336331 h 6642538"/>
              <a:gd name="connsiteX88" fmla="*/ 1345324 w 4151586"/>
              <a:gd name="connsiteY88" fmla="*/ 73572 h 6642538"/>
              <a:gd name="connsiteX89" fmla="*/ 1261241 w 4151586"/>
              <a:gd name="connsiteY89" fmla="*/ 136634 h 6642538"/>
              <a:gd name="connsiteX0" fmla="*/ 1261241 w 4151586"/>
              <a:gd name="connsiteY0" fmla="*/ 136634 h 6642538"/>
              <a:gd name="connsiteX1" fmla="*/ 1072055 w 4151586"/>
              <a:gd name="connsiteY1" fmla="*/ 525517 h 6642538"/>
              <a:gd name="connsiteX2" fmla="*/ 536027 w 4151586"/>
              <a:gd name="connsiteY2" fmla="*/ 672662 h 6642538"/>
              <a:gd name="connsiteX3" fmla="*/ 220717 w 4151586"/>
              <a:gd name="connsiteY3" fmla="*/ 956441 h 6642538"/>
              <a:gd name="connsiteX4" fmla="*/ 220717 w 4151586"/>
              <a:gd name="connsiteY4" fmla="*/ 1229710 h 6642538"/>
              <a:gd name="connsiteX5" fmla="*/ 430924 w 4151586"/>
              <a:gd name="connsiteY5" fmla="*/ 1629103 h 6642538"/>
              <a:gd name="connsiteX6" fmla="*/ 609600 w 4151586"/>
              <a:gd name="connsiteY6" fmla="*/ 1839310 h 6642538"/>
              <a:gd name="connsiteX7" fmla="*/ 504496 w 4151586"/>
              <a:gd name="connsiteY7" fmla="*/ 2049517 h 6642538"/>
              <a:gd name="connsiteX8" fmla="*/ 767255 w 4151586"/>
              <a:gd name="connsiteY8" fmla="*/ 2102069 h 6642538"/>
              <a:gd name="connsiteX9" fmla="*/ 956441 w 4151586"/>
              <a:gd name="connsiteY9" fmla="*/ 1807779 h 6642538"/>
              <a:gd name="connsiteX10" fmla="*/ 893379 w 4151586"/>
              <a:gd name="connsiteY10" fmla="*/ 1387365 h 6642538"/>
              <a:gd name="connsiteX11" fmla="*/ 809296 w 4151586"/>
              <a:gd name="connsiteY11" fmla="*/ 1187669 h 6642538"/>
              <a:gd name="connsiteX12" fmla="*/ 987972 w 4151586"/>
              <a:gd name="connsiteY12" fmla="*/ 1145627 h 6642538"/>
              <a:gd name="connsiteX13" fmla="*/ 1156138 w 4151586"/>
              <a:gd name="connsiteY13" fmla="*/ 1618593 h 6642538"/>
              <a:gd name="connsiteX14" fmla="*/ 1187669 w 4151586"/>
              <a:gd name="connsiteY14" fmla="*/ 2028496 h 6642538"/>
              <a:gd name="connsiteX15" fmla="*/ 1135117 w 4151586"/>
              <a:gd name="connsiteY15" fmla="*/ 2501462 h 6642538"/>
              <a:gd name="connsiteX16" fmla="*/ 599089 w 4151586"/>
              <a:gd name="connsiteY16" fmla="*/ 3699641 h 6642538"/>
              <a:gd name="connsiteX17" fmla="*/ 609600 w 4151586"/>
              <a:gd name="connsiteY17" fmla="*/ 3804745 h 6642538"/>
              <a:gd name="connsiteX18" fmla="*/ 620110 w 4151586"/>
              <a:gd name="connsiteY18" fmla="*/ 3878317 h 6642538"/>
              <a:gd name="connsiteX19" fmla="*/ 620110 w 4151586"/>
              <a:gd name="connsiteY19" fmla="*/ 4004441 h 6642538"/>
              <a:gd name="connsiteX20" fmla="*/ 399393 w 4151586"/>
              <a:gd name="connsiteY20" fmla="*/ 4162096 h 6642538"/>
              <a:gd name="connsiteX21" fmla="*/ 346841 w 4151586"/>
              <a:gd name="connsiteY21" fmla="*/ 4708634 h 6642538"/>
              <a:gd name="connsiteX22" fmla="*/ 136634 w 4151586"/>
              <a:gd name="connsiteY22" fmla="*/ 5276193 h 6642538"/>
              <a:gd name="connsiteX23" fmla="*/ 31531 w 4151586"/>
              <a:gd name="connsiteY23" fmla="*/ 5602014 h 6642538"/>
              <a:gd name="connsiteX24" fmla="*/ 0 w 4151586"/>
              <a:gd name="connsiteY24" fmla="*/ 5927834 h 6642538"/>
              <a:gd name="connsiteX25" fmla="*/ 52551 w 4151586"/>
              <a:gd name="connsiteY25" fmla="*/ 6096000 h 6642538"/>
              <a:gd name="connsiteX26" fmla="*/ 693683 w 4151586"/>
              <a:gd name="connsiteY26" fmla="*/ 6232634 h 6642538"/>
              <a:gd name="connsiteX27" fmla="*/ 840827 w 4151586"/>
              <a:gd name="connsiteY27" fmla="*/ 6085489 h 6642538"/>
              <a:gd name="connsiteX28" fmla="*/ 777765 w 4151586"/>
              <a:gd name="connsiteY28" fmla="*/ 5549462 h 6642538"/>
              <a:gd name="connsiteX29" fmla="*/ 903889 w 4151586"/>
              <a:gd name="connsiteY29" fmla="*/ 5255172 h 6642538"/>
              <a:gd name="connsiteX30" fmla="*/ 893379 w 4151586"/>
              <a:gd name="connsiteY30" fmla="*/ 4708634 h 6642538"/>
              <a:gd name="connsiteX31" fmla="*/ 1019503 w 4151586"/>
              <a:gd name="connsiteY31" fmla="*/ 4593020 h 6642538"/>
              <a:gd name="connsiteX32" fmla="*/ 1030014 w 4151586"/>
              <a:gd name="connsiteY32" fmla="*/ 5307724 h 6642538"/>
              <a:gd name="connsiteX33" fmla="*/ 1103586 w 4151586"/>
              <a:gd name="connsiteY33" fmla="*/ 5412827 h 6642538"/>
              <a:gd name="connsiteX34" fmla="*/ 1219200 w 4151586"/>
              <a:gd name="connsiteY34" fmla="*/ 5896303 h 6642538"/>
              <a:gd name="connsiteX35" fmla="*/ 1471448 w 4151586"/>
              <a:gd name="connsiteY35" fmla="*/ 5969876 h 6642538"/>
              <a:gd name="connsiteX36" fmla="*/ 1629103 w 4151586"/>
              <a:gd name="connsiteY36" fmla="*/ 5538952 h 6642538"/>
              <a:gd name="connsiteX37" fmla="*/ 1744717 w 4151586"/>
              <a:gd name="connsiteY37" fmla="*/ 5076496 h 6642538"/>
              <a:gd name="connsiteX38" fmla="*/ 1860331 w 4151586"/>
              <a:gd name="connsiteY38" fmla="*/ 4750676 h 6642538"/>
              <a:gd name="connsiteX39" fmla="*/ 2165131 w 4151586"/>
              <a:gd name="connsiteY39" fmla="*/ 4698124 h 6642538"/>
              <a:gd name="connsiteX40" fmla="*/ 2301765 w 4151586"/>
              <a:gd name="connsiteY40" fmla="*/ 4929352 h 6642538"/>
              <a:gd name="connsiteX41" fmla="*/ 2270234 w 4151586"/>
              <a:gd name="connsiteY41" fmla="*/ 5465379 h 6642538"/>
              <a:gd name="connsiteX42" fmla="*/ 2396358 w 4151586"/>
              <a:gd name="connsiteY42" fmla="*/ 5864772 h 6642538"/>
              <a:gd name="connsiteX43" fmla="*/ 2417379 w 4151586"/>
              <a:gd name="connsiteY43" fmla="*/ 6201103 h 6642538"/>
              <a:gd name="connsiteX44" fmla="*/ 2459420 w 4151586"/>
              <a:gd name="connsiteY44" fmla="*/ 6526924 h 6642538"/>
              <a:gd name="connsiteX45" fmla="*/ 2869324 w 4151586"/>
              <a:gd name="connsiteY45" fmla="*/ 6642538 h 6642538"/>
              <a:gd name="connsiteX46" fmla="*/ 3037489 w 4151586"/>
              <a:gd name="connsiteY46" fmla="*/ 6432331 h 6642538"/>
              <a:gd name="connsiteX47" fmla="*/ 2911365 w 4151586"/>
              <a:gd name="connsiteY47" fmla="*/ 5822731 h 6642538"/>
              <a:gd name="connsiteX48" fmla="*/ 2816772 w 4151586"/>
              <a:gd name="connsiteY48" fmla="*/ 5559972 h 6642538"/>
              <a:gd name="connsiteX49" fmla="*/ 3026979 w 4151586"/>
              <a:gd name="connsiteY49" fmla="*/ 5318234 h 6642538"/>
              <a:gd name="connsiteX50" fmla="*/ 3058510 w 4151586"/>
              <a:gd name="connsiteY50" fmla="*/ 4897820 h 6642538"/>
              <a:gd name="connsiteX51" fmla="*/ 3111062 w 4151586"/>
              <a:gd name="connsiteY51" fmla="*/ 4666593 h 6642538"/>
              <a:gd name="connsiteX52" fmla="*/ 3342289 w 4151586"/>
              <a:gd name="connsiteY52" fmla="*/ 4855779 h 6642538"/>
              <a:gd name="connsiteX53" fmla="*/ 3205655 w 4151586"/>
              <a:gd name="connsiteY53" fmla="*/ 5402317 h 6642538"/>
              <a:gd name="connsiteX54" fmla="*/ 3100551 w 4151586"/>
              <a:gd name="connsiteY54" fmla="*/ 6011917 h 6642538"/>
              <a:gd name="connsiteX55" fmla="*/ 3090041 w 4151586"/>
              <a:gd name="connsiteY55" fmla="*/ 6264165 h 6642538"/>
              <a:gd name="connsiteX56" fmla="*/ 3226675 w 4151586"/>
              <a:gd name="connsiteY56" fmla="*/ 6411310 h 6642538"/>
              <a:gd name="connsiteX57" fmla="*/ 3668110 w 4151586"/>
              <a:gd name="connsiteY57" fmla="*/ 6495393 h 6642538"/>
              <a:gd name="connsiteX58" fmla="*/ 3962400 w 4151586"/>
              <a:gd name="connsiteY58" fmla="*/ 6568965 h 6642538"/>
              <a:gd name="connsiteX59" fmla="*/ 4046483 w 4151586"/>
              <a:gd name="connsiteY59" fmla="*/ 6085489 h 6642538"/>
              <a:gd name="connsiteX60" fmla="*/ 4151586 w 4151586"/>
              <a:gd name="connsiteY60" fmla="*/ 5307724 h 6642538"/>
              <a:gd name="connsiteX61" fmla="*/ 4088524 w 4151586"/>
              <a:gd name="connsiteY61" fmla="*/ 4624552 h 6642538"/>
              <a:gd name="connsiteX62" fmla="*/ 4078014 w 4151586"/>
              <a:gd name="connsiteY62" fmla="*/ 4309241 h 6642538"/>
              <a:gd name="connsiteX63" fmla="*/ 3804745 w 4151586"/>
              <a:gd name="connsiteY63" fmla="*/ 3993931 h 6642538"/>
              <a:gd name="connsiteX64" fmla="*/ 3594538 w 4151586"/>
              <a:gd name="connsiteY64" fmla="*/ 3174124 h 6642538"/>
              <a:gd name="connsiteX65" fmla="*/ 3415862 w 4151586"/>
              <a:gd name="connsiteY65" fmla="*/ 2680138 h 6642538"/>
              <a:gd name="connsiteX66" fmla="*/ 3226676 w 4151586"/>
              <a:gd name="connsiteY66" fmla="*/ 2427889 h 6642538"/>
              <a:gd name="connsiteX67" fmla="*/ 3048000 w 4151586"/>
              <a:gd name="connsiteY67" fmla="*/ 2060027 h 6642538"/>
              <a:gd name="connsiteX68" fmla="*/ 2900855 w 4151586"/>
              <a:gd name="connsiteY68" fmla="*/ 1818289 h 6642538"/>
              <a:gd name="connsiteX69" fmla="*/ 2963917 w 4151586"/>
              <a:gd name="connsiteY69" fmla="*/ 1418896 h 6642538"/>
              <a:gd name="connsiteX70" fmla="*/ 3026979 w 4151586"/>
              <a:gd name="connsiteY70" fmla="*/ 1324303 h 6642538"/>
              <a:gd name="connsiteX71" fmla="*/ 2995448 w 4151586"/>
              <a:gd name="connsiteY71" fmla="*/ 1671145 h 6642538"/>
              <a:gd name="connsiteX72" fmla="*/ 3153103 w 4151586"/>
              <a:gd name="connsiteY72" fmla="*/ 2133600 h 6642538"/>
              <a:gd name="connsiteX73" fmla="*/ 3699641 w 4151586"/>
              <a:gd name="connsiteY73" fmla="*/ 2154620 h 6642538"/>
              <a:gd name="connsiteX74" fmla="*/ 3804745 w 4151586"/>
              <a:gd name="connsiteY74" fmla="*/ 1965434 h 6642538"/>
              <a:gd name="connsiteX75" fmla="*/ 3573517 w 4151586"/>
              <a:gd name="connsiteY75" fmla="*/ 1734207 h 6642538"/>
              <a:gd name="connsiteX76" fmla="*/ 3794234 w 4151586"/>
              <a:gd name="connsiteY76" fmla="*/ 1355834 h 6642538"/>
              <a:gd name="connsiteX77" fmla="*/ 3731172 w 4151586"/>
              <a:gd name="connsiteY77" fmla="*/ 767255 h 6642538"/>
              <a:gd name="connsiteX78" fmla="*/ 3657600 w 4151586"/>
              <a:gd name="connsiteY78" fmla="*/ 651641 h 6642538"/>
              <a:gd name="connsiteX79" fmla="*/ 3205655 w 4151586"/>
              <a:gd name="connsiteY79" fmla="*/ 420414 h 6642538"/>
              <a:gd name="connsiteX80" fmla="*/ 2953407 w 4151586"/>
              <a:gd name="connsiteY80" fmla="*/ 367862 h 6642538"/>
              <a:gd name="connsiteX81" fmla="*/ 2722179 w 4151586"/>
              <a:gd name="connsiteY81" fmla="*/ 10510 h 6642538"/>
              <a:gd name="connsiteX82" fmla="*/ 2564524 w 4151586"/>
              <a:gd name="connsiteY82" fmla="*/ 0 h 6642538"/>
              <a:gd name="connsiteX83" fmla="*/ 2459420 w 4151586"/>
              <a:gd name="connsiteY83" fmla="*/ 430924 h 6642538"/>
              <a:gd name="connsiteX84" fmla="*/ 2259724 w 4151586"/>
              <a:gd name="connsiteY84" fmla="*/ 630620 h 6642538"/>
              <a:gd name="connsiteX85" fmla="*/ 1944414 w 4151586"/>
              <a:gd name="connsiteY85" fmla="*/ 672662 h 6642538"/>
              <a:gd name="connsiteX86" fmla="*/ 1713186 w 4151586"/>
              <a:gd name="connsiteY86" fmla="*/ 620110 h 6642538"/>
              <a:gd name="connsiteX87" fmla="*/ 1566041 w 4151586"/>
              <a:gd name="connsiteY87" fmla="*/ 336331 h 6642538"/>
              <a:gd name="connsiteX88" fmla="*/ 1345324 w 4151586"/>
              <a:gd name="connsiteY88" fmla="*/ 73572 h 6642538"/>
              <a:gd name="connsiteX89" fmla="*/ 1261241 w 4151586"/>
              <a:gd name="connsiteY89" fmla="*/ 136634 h 6642538"/>
              <a:gd name="connsiteX0" fmla="*/ 1261241 w 4151586"/>
              <a:gd name="connsiteY0" fmla="*/ 136634 h 6642538"/>
              <a:gd name="connsiteX1" fmla="*/ 1072055 w 4151586"/>
              <a:gd name="connsiteY1" fmla="*/ 525517 h 6642538"/>
              <a:gd name="connsiteX2" fmla="*/ 536027 w 4151586"/>
              <a:gd name="connsiteY2" fmla="*/ 672662 h 6642538"/>
              <a:gd name="connsiteX3" fmla="*/ 220717 w 4151586"/>
              <a:gd name="connsiteY3" fmla="*/ 956441 h 6642538"/>
              <a:gd name="connsiteX4" fmla="*/ 220717 w 4151586"/>
              <a:gd name="connsiteY4" fmla="*/ 1229710 h 6642538"/>
              <a:gd name="connsiteX5" fmla="*/ 430924 w 4151586"/>
              <a:gd name="connsiteY5" fmla="*/ 1629103 h 6642538"/>
              <a:gd name="connsiteX6" fmla="*/ 609600 w 4151586"/>
              <a:gd name="connsiteY6" fmla="*/ 1839310 h 6642538"/>
              <a:gd name="connsiteX7" fmla="*/ 504496 w 4151586"/>
              <a:gd name="connsiteY7" fmla="*/ 2049517 h 6642538"/>
              <a:gd name="connsiteX8" fmla="*/ 767255 w 4151586"/>
              <a:gd name="connsiteY8" fmla="*/ 2102069 h 6642538"/>
              <a:gd name="connsiteX9" fmla="*/ 956441 w 4151586"/>
              <a:gd name="connsiteY9" fmla="*/ 1807779 h 6642538"/>
              <a:gd name="connsiteX10" fmla="*/ 893379 w 4151586"/>
              <a:gd name="connsiteY10" fmla="*/ 1387365 h 6642538"/>
              <a:gd name="connsiteX11" fmla="*/ 809296 w 4151586"/>
              <a:gd name="connsiteY11" fmla="*/ 1187669 h 6642538"/>
              <a:gd name="connsiteX12" fmla="*/ 987972 w 4151586"/>
              <a:gd name="connsiteY12" fmla="*/ 1145627 h 6642538"/>
              <a:gd name="connsiteX13" fmla="*/ 1156138 w 4151586"/>
              <a:gd name="connsiteY13" fmla="*/ 1618593 h 6642538"/>
              <a:gd name="connsiteX14" fmla="*/ 1187669 w 4151586"/>
              <a:gd name="connsiteY14" fmla="*/ 2028496 h 6642538"/>
              <a:gd name="connsiteX15" fmla="*/ 1135117 w 4151586"/>
              <a:gd name="connsiteY15" fmla="*/ 2501462 h 6642538"/>
              <a:gd name="connsiteX16" fmla="*/ 599089 w 4151586"/>
              <a:gd name="connsiteY16" fmla="*/ 3699641 h 6642538"/>
              <a:gd name="connsiteX17" fmla="*/ 609600 w 4151586"/>
              <a:gd name="connsiteY17" fmla="*/ 3804745 h 6642538"/>
              <a:gd name="connsiteX18" fmla="*/ 620110 w 4151586"/>
              <a:gd name="connsiteY18" fmla="*/ 3878317 h 6642538"/>
              <a:gd name="connsiteX19" fmla="*/ 620110 w 4151586"/>
              <a:gd name="connsiteY19" fmla="*/ 4004441 h 6642538"/>
              <a:gd name="connsiteX20" fmla="*/ 399393 w 4151586"/>
              <a:gd name="connsiteY20" fmla="*/ 4162096 h 6642538"/>
              <a:gd name="connsiteX21" fmla="*/ 346841 w 4151586"/>
              <a:gd name="connsiteY21" fmla="*/ 4708634 h 6642538"/>
              <a:gd name="connsiteX22" fmla="*/ 136634 w 4151586"/>
              <a:gd name="connsiteY22" fmla="*/ 5276193 h 6642538"/>
              <a:gd name="connsiteX23" fmla="*/ 31531 w 4151586"/>
              <a:gd name="connsiteY23" fmla="*/ 5602014 h 6642538"/>
              <a:gd name="connsiteX24" fmla="*/ 0 w 4151586"/>
              <a:gd name="connsiteY24" fmla="*/ 5927834 h 6642538"/>
              <a:gd name="connsiteX25" fmla="*/ 52551 w 4151586"/>
              <a:gd name="connsiteY25" fmla="*/ 6096000 h 6642538"/>
              <a:gd name="connsiteX26" fmla="*/ 693683 w 4151586"/>
              <a:gd name="connsiteY26" fmla="*/ 6232634 h 6642538"/>
              <a:gd name="connsiteX27" fmla="*/ 840827 w 4151586"/>
              <a:gd name="connsiteY27" fmla="*/ 6085489 h 6642538"/>
              <a:gd name="connsiteX28" fmla="*/ 777765 w 4151586"/>
              <a:gd name="connsiteY28" fmla="*/ 5549462 h 6642538"/>
              <a:gd name="connsiteX29" fmla="*/ 903889 w 4151586"/>
              <a:gd name="connsiteY29" fmla="*/ 5255172 h 6642538"/>
              <a:gd name="connsiteX30" fmla="*/ 893379 w 4151586"/>
              <a:gd name="connsiteY30" fmla="*/ 4708634 h 6642538"/>
              <a:gd name="connsiteX31" fmla="*/ 1019503 w 4151586"/>
              <a:gd name="connsiteY31" fmla="*/ 4593020 h 6642538"/>
              <a:gd name="connsiteX32" fmla="*/ 1030014 w 4151586"/>
              <a:gd name="connsiteY32" fmla="*/ 5307724 h 6642538"/>
              <a:gd name="connsiteX33" fmla="*/ 1103586 w 4151586"/>
              <a:gd name="connsiteY33" fmla="*/ 5412827 h 6642538"/>
              <a:gd name="connsiteX34" fmla="*/ 1219200 w 4151586"/>
              <a:gd name="connsiteY34" fmla="*/ 5896303 h 6642538"/>
              <a:gd name="connsiteX35" fmla="*/ 1471448 w 4151586"/>
              <a:gd name="connsiteY35" fmla="*/ 5969876 h 6642538"/>
              <a:gd name="connsiteX36" fmla="*/ 1629103 w 4151586"/>
              <a:gd name="connsiteY36" fmla="*/ 5538952 h 6642538"/>
              <a:gd name="connsiteX37" fmla="*/ 1744717 w 4151586"/>
              <a:gd name="connsiteY37" fmla="*/ 5076496 h 6642538"/>
              <a:gd name="connsiteX38" fmla="*/ 1860331 w 4151586"/>
              <a:gd name="connsiteY38" fmla="*/ 4750676 h 6642538"/>
              <a:gd name="connsiteX39" fmla="*/ 2165131 w 4151586"/>
              <a:gd name="connsiteY39" fmla="*/ 4698124 h 6642538"/>
              <a:gd name="connsiteX40" fmla="*/ 2301765 w 4151586"/>
              <a:gd name="connsiteY40" fmla="*/ 4929352 h 6642538"/>
              <a:gd name="connsiteX41" fmla="*/ 2270234 w 4151586"/>
              <a:gd name="connsiteY41" fmla="*/ 5465379 h 6642538"/>
              <a:gd name="connsiteX42" fmla="*/ 2396358 w 4151586"/>
              <a:gd name="connsiteY42" fmla="*/ 5864772 h 6642538"/>
              <a:gd name="connsiteX43" fmla="*/ 2417379 w 4151586"/>
              <a:gd name="connsiteY43" fmla="*/ 6201103 h 6642538"/>
              <a:gd name="connsiteX44" fmla="*/ 2459420 w 4151586"/>
              <a:gd name="connsiteY44" fmla="*/ 6526924 h 6642538"/>
              <a:gd name="connsiteX45" fmla="*/ 2869324 w 4151586"/>
              <a:gd name="connsiteY45" fmla="*/ 6642538 h 6642538"/>
              <a:gd name="connsiteX46" fmla="*/ 3037489 w 4151586"/>
              <a:gd name="connsiteY46" fmla="*/ 6432331 h 6642538"/>
              <a:gd name="connsiteX47" fmla="*/ 2911365 w 4151586"/>
              <a:gd name="connsiteY47" fmla="*/ 5822731 h 6642538"/>
              <a:gd name="connsiteX48" fmla="*/ 2816772 w 4151586"/>
              <a:gd name="connsiteY48" fmla="*/ 5559972 h 6642538"/>
              <a:gd name="connsiteX49" fmla="*/ 3026979 w 4151586"/>
              <a:gd name="connsiteY49" fmla="*/ 5318234 h 6642538"/>
              <a:gd name="connsiteX50" fmla="*/ 3058510 w 4151586"/>
              <a:gd name="connsiteY50" fmla="*/ 4897820 h 6642538"/>
              <a:gd name="connsiteX51" fmla="*/ 3111062 w 4151586"/>
              <a:gd name="connsiteY51" fmla="*/ 4666593 h 6642538"/>
              <a:gd name="connsiteX52" fmla="*/ 3342289 w 4151586"/>
              <a:gd name="connsiteY52" fmla="*/ 4855779 h 6642538"/>
              <a:gd name="connsiteX53" fmla="*/ 3205655 w 4151586"/>
              <a:gd name="connsiteY53" fmla="*/ 5402317 h 6642538"/>
              <a:gd name="connsiteX54" fmla="*/ 3100551 w 4151586"/>
              <a:gd name="connsiteY54" fmla="*/ 6011917 h 6642538"/>
              <a:gd name="connsiteX55" fmla="*/ 3090041 w 4151586"/>
              <a:gd name="connsiteY55" fmla="*/ 6264165 h 6642538"/>
              <a:gd name="connsiteX56" fmla="*/ 3226675 w 4151586"/>
              <a:gd name="connsiteY56" fmla="*/ 6411310 h 6642538"/>
              <a:gd name="connsiteX57" fmla="*/ 3668110 w 4151586"/>
              <a:gd name="connsiteY57" fmla="*/ 6495393 h 6642538"/>
              <a:gd name="connsiteX58" fmla="*/ 3888828 w 4151586"/>
              <a:gd name="connsiteY58" fmla="*/ 6274675 h 6642538"/>
              <a:gd name="connsiteX59" fmla="*/ 4046483 w 4151586"/>
              <a:gd name="connsiteY59" fmla="*/ 6085489 h 6642538"/>
              <a:gd name="connsiteX60" fmla="*/ 4151586 w 4151586"/>
              <a:gd name="connsiteY60" fmla="*/ 5307724 h 6642538"/>
              <a:gd name="connsiteX61" fmla="*/ 4088524 w 4151586"/>
              <a:gd name="connsiteY61" fmla="*/ 4624552 h 6642538"/>
              <a:gd name="connsiteX62" fmla="*/ 4078014 w 4151586"/>
              <a:gd name="connsiteY62" fmla="*/ 4309241 h 6642538"/>
              <a:gd name="connsiteX63" fmla="*/ 3804745 w 4151586"/>
              <a:gd name="connsiteY63" fmla="*/ 3993931 h 6642538"/>
              <a:gd name="connsiteX64" fmla="*/ 3594538 w 4151586"/>
              <a:gd name="connsiteY64" fmla="*/ 3174124 h 6642538"/>
              <a:gd name="connsiteX65" fmla="*/ 3415862 w 4151586"/>
              <a:gd name="connsiteY65" fmla="*/ 2680138 h 6642538"/>
              <a:gd name="connsiteX66" fmla="*/ 3226676 w 4151586"/>
              <a:gd name="connsiteY66" fmla="*/ 2427889 h 6642538"/>
              <a:gd name="connsiteX67" fmla="*/ 3048000 w 4151586"/>
              <a:gd name="connsiteY67" fmla="*/ 2060027 h 6642538"/>
              <a:gd name="connsiteX68" fmla="*/ 2900855 w 4151586"/>
              <a:gd name="connsiteY68" fmla="*/ 1818289 h 6642538"/>
              <a:gd name="connsiteX69" fmla="*/ 2963917 w 4151586"/>
              <a:gd name="connsiteY69" fmla="*/ 1418896 h 6642538"/>
              <a:gd name="connsiteX70" fmla="*/ 3026979 w 4151586"/>
              <a:gd name="connsiteY70" fmla="*/ 1324303 h 6642538"/>
              <a:gd name="connsiteX71" fmla="*/ 2995448 w 4151586"/>
              <a:gd name="connsiteY71" fmla="*/ 1671145 h 6642538"/>
              <a:gd name="connsiteX72" fmla="*/ 3153103 w 4151586"/>
              <a:gd name="connsiteY72" fmla="*/ 2133600 h 6642538"/>
              <a:gd name="connsiteX73" fmla="*/ 3699641 w 4151586"/>
              <a:gd name="connsiteY73" fmla="*/ 2154620 h 6642538"/>
              <a:gd name="connsiteX74" fmla="*/ 3804745 w 4151586"/>
              <a:gd name="connsiteY74" fmla="*/ 1965434 h 6642538"/>
              <a:gd name="connsiteX75" fmla="*/ 3573517 w 4151586"/>
              <a:gd name="connsiteY75" fmla="*/ 1734207 h 6642538"/>
              <a:gd name="connsiteX76" fmla="*/ 3794234 w 4151586"/>
              <a:gd name="connsiteY76" fmla="*/ 1355834 h 6642538"/>
              <a:gd name="connsiteX77" fmla="*/ 3731172 w 4151586"/>
              <a:gd name="connsiteY77" fmla="*/ 767255 h 6642538"/>
              <a:gd name="connsiteX78" fmla="*/ 3657600 w 4151586"/>
              <a:gd name="connsiteY78" fmla="*/ 651641 h 6642538"/>
              <a:gd name="connsiteX79" fmla="*/ 3205655 w 4151586"/>
              <a:gd name="connsiteY79" fmla="*/ 420414 h 6642538"/>
              <a:gd name="connsiteX80" fmla="*/ 2953407 w 4151586"/>
              <a:gd name="connsiteY80" fmla="*/ 367862 h 6642538"/>
              <a:gd name="connsiteX81" fmla="*/ 2722179 w 4151586"/>
              <a:gd name="connsiteY81" fmla="*/ 10510 h 6642538"/>
              <a:gd name="connsiteX82" fmla="*/ 2564524 w 4151586"/>
              <a:gd name="connsiteY82" fmla="*/ 0 h 6642538"/>
              <a:gd name="connsiteX83" fmla="*/ 2459420 w 4151586"/>
              <a:gd name="connsiteY83" fmla="*/ 430924 h 6642538"/>
              <a:gd name="connsiteX84" fmla="*/ 2259724 w 4151586"/>
              <a:gd name="connsiteY84" fmla="*/ 630620 h 6642538"/>
              <a:gd name="connsiteX85" fmla="*/ 1944414 w 4151586"/>
              <a:gd name="connsiteY85" fmla="*/ 672662 h 6642538"/>
              <a:gd name="connsiteX86" fmla="*/ 1713186 w 4151586"/>
              <a:gd name="connsiteY86" fmla="*/ 620110 h 6642538"/>
              <a:gd name="connsiteX87" fmla="*/ 1566041 w 4151586"/>
              <a:gd name="connsiteY87" fmla="*/ 336331 h 6642538"/>
              <a:gd name="connsiteX88" fmla="*/ 1345324 w 4151586"/>
              <a:gd name="connsiteY88" fmla="*/ 73572 h 6642538"/>
              <a:gd name="connsiteX89" fmla="*/ 1261241 w 4151586"/>
              <a:gd name="connsiteY89" fmla="*/ 136634 h 6642538"/>
              <a:gd name="connsiteX0" fmla="*/ 1261241 w 4151586"/>
              <a:gd name="connsiteY0" fmla="*/ 136634 h 6642538"/>
              <a:gd name="connsiteX1" fmla="*/ 1072055 w 4151586"/>
              <a:gd name="connsiteY1" fmla="*/ 525517 h 6642538"/>
              <a:gd name="connsiteX2" fmla="*/ 536027 w 4151586"/>
              <a:gd name="connsiteY2" fmla="*/ 672662 h 6642538"/>
              <a:gd name="connsiteX3" fmla="*/ 220717 w 4151586"/>
              <a:gd name="connsiteY3" fmla="*/ 956441 h 6642538"/>
              <a:gd name="connsiteX4" fmla="*/ 220717 w 4151586"/>
              <a:gd name="connsiteY4" fmla="*/ 1229710 h 6642538"/>
              <a:gd name="connsiteX5" fmla="*/ 430924 w 4151586"/>
              <a:gd name="connsiteY5" fmla="*/ 1629103 h 6642538"/>
              <a:gd name="connsiteX6" fmla="*/ 609600 w 4151586"/>
              <a:gd name="connsiteY6" fmla="*/ 1839310 h 6642538"/>
              <a:gd name="connsiteX7" fmla="*/ 504496 w 4151586"/>
              <a:gd name="connsiteY7" fmla="*/ 2049517 h 6642538"/>
              <a:gd name="connsiteX8" fmla="*/ 767255 w 4151586"/>
              <a:gd name="connsiteY8" fmla="*/ 2102069 h 6642538"/>
              <a:gd name="connsiteX9" fmla="*/ 956441 w 4151586"/>
              <a:gd name="connsiteY9" fmla="*/ 1807779 h 6642538"/>
              <a:gd name="connsiteX10" fmla="*/ 893379 w 4151586"/>
              <a:gd name="connsiteY10" fmla="*/ 1387365 h 6642538"/>
              <a:gd name="connsiteX11" fmla="*/ 809296 w 4151586"/>
              <a:gd name="connsiteY11" fmla="*/ 1187669 h 6642538"/>
              <a:gd name="connsiteX12" fmla="*/ 987972 w 4151586"/>
              <a:gd name="connsiteY12" fmla="*/ 1145627 h 6642538"/>
              <a:gd name="connsiteX13" fmla="*/ 1156138 w 4151586"/>
              <a:gd name="connsiteY13" fmla="*/ 1618593 h 6642538"/>
              <a:gd name="connsiteX14" fmla="*/ 1187669 w 4151586"/>
              <a:gd name="connsiteY14" fmla="*/ 2028496 h 6642538"/>
              <a:gd name="connsiteX15" fmla="*/ 1135117 w 4151586"/>
              <a:gd name="connsiteY15" fmla="*/ 2501462 h 6642538"/>
              <a:gd name="connsiteX16" fmla="*/ 599089 w 4151586"/>
              <a:gd name="connsiteY16" fmla="*/ 3699641 h 6642538"/>
              <a:gd name="connsiteX17" fmla="*/ 609600 w 4151586"/>
              <a:gd name="connsiteY17" fmla="*/ 3804745 h 6642538"/>
              <a:gd name="connsiteX18" fmla="*/ 620110 w 4151586"/>
              <a:gd name="connsiteY18" fmla="*/ 3878317 h 6642538"/>
              <a:gd name="connsiteX19" fmla="*/ 620110 w 4151586"/>
              <a:gd name="connsiteY19" fmla="*/ 4004441 h 6642538"/>
              <a:gd name="connsiteX20" fmla="*/ 399393 w 4151586"/>
              <a:gd name="connsiteY20" fmla="*/ 4162096 h 6642538"/>
              <a:gd name="connsiteX21" fmla="*/ 346841 w 4151586"/>
              <a:gd name="connsiteY21" fmla="*/ 4708634 h 6642538"/>
              <a:gd name="connsiteX22" fmla="*/ 136634 w 4151586"/>
              <a:gd name="connsiteY22" fmla="*/ 5276193 h 6642538"/>
              <a:gd name="connsiteX23" fmla="*/ 31531 w 4151586"/>
              <a:gd name="connsiteY23" fmla="*/ 5602014 h 6642538"/>
              <a:gd name="connsiteX24" fmla="*/ 0 w 4151586"/>
              <a:gd name="connsiteY24" fmla="*/ 5927834 h 6642538"/>
              <a:gd name="connsiteX25" fmla="*/ 52551 w 4151586"/>
              <a:gd name="connsiteY25" fmla="*/ 6096000 h 6642538"/>
              <a:gd name="connsiteX26" fmla="*/ 693683 w 4151586"/>
              <a:gd name="connsiteY26" fmla="*/ 6232634 h 6642538"/>
              <a:gd name="connsiteX27" fmla="*/ 840827 w 4151586"/>
              <a:gd name="connsiteY27" fmla="*/ 6085489 h 6642538"/>
              <a:gd name="connsiteX28" fmla="*/ 777765 w 4151586"/>
              <a:gd name="connsiteY28" fmla="*/ 5549462 h 6642538"/>
              <a:gd name="connsiteX29" fmla="*/ 903889 w 4151586"/>
              <a:gd name="connsiteY29" fmla="*/ 5255172 h 6642538"/>
              <a:gd name="connsiteX30" fmla="*/ 893379 w 4151586"/>
              <a:gd name="connsiteY30" fmla="*/ 4708634 h 6642538"/>
              <a:gd name="connsiteX31" fmla="*/ 1019503 w 4151586"/>
              <a:gd name="connsiteY31" fmla="*/ 4593020 h 6642538"/>
              <a:gd name="connsiteX32" fmla="*/ 1030014 w 4151586"/>
              <a:gd name="connsiteY32" fmla="*/ 5307724 h 6642538"/>
              <a:gd name="connsiteX33" fmla="*/ 1103586 w 4151586"/>
              <a:gd name="connsiteY33" fmla="*/ 5412827 h 6642538"/>
              <a:gd name="connsiteX34" fmla="*/ 1219200 w 4151586"/>
              <a:gd name="connsiteY34" fmla="*/ 5896303 h 6642538"/>
              <a:gd name="connsiteX35" fmla="*/ 1471448 w 4151586"/>
              <a:gd name="connsiteY35" fmla="*/ 5969876 h 6642538"/>
              <a:gd name="connsiteX36" fmla="*/ 1629103 w 4151586"/>
              <a:gd name="connsiteY36" fmla="*/ 5538952 h 6642538"/>
              <a:gd name="connsiteX37" fmla="*/ 1744717 w 4151586"/>
              <a:gd name="connsiteY37" fmla="*/ 5076496 h 6642538"/>
              <a:gd name="connsiteX38" fmla="*/ 1860331 w 4151586"/>
              <a:gd name="connsiteY38" fmla="*/ 4750676 h 6642538"/>
              <a:gd name="connsiteX39" fmla="*/ 2165131 w 4151586"/>
              <a:gd name="connsiteY39" fmla="*/ 4698124 h 6642538"/>
              <a:gd name="connsiteX40" fmla="*/ 2301765 w 4151586"/>
              <a:gd name="connsiteY40" fmla="*/ 4929352 h 6642538"/>
              <a:gd name="connsiteX41" fmla="*/ 2270234 w 4151586"/>
              <a:gd name="connsiteY41" fmla="*/ 5465379 h 6642538"/>
              <a:gd name="connsiteX42" fmla="*/ 2396358 w 4151586"/>
              <a:gd name="connsiteY42" fmla="*/ 5864772 h 6642538"/>
              <a:gd name="connsiteX43" fmla="*/ 2417379 w 4151586"/>
              <a:gd name="connsiteY43" fmla="*/ 6201103 h 6642538"/>
              <a:gd name="connsiteX44" fmla="*/ 2459420 w 4151586"/>
              <a:gd name="connsiteY44" fmla="*/ 6526924 h 6642538"/>
              <a:gd name="connsiteX45" fmla="*/ 2869324 w 4151586"/>
              <a:gd name="connsiteY45" fmla="*/ 6642538 h 6642538"/>
              <a:gd name="connsiteX46" fmla="*/ 2900855 w 4151586"/>
              <a:gd name="connsiteY46" fmla="*/ 6264165 h 6642538"/>
              <a:gd name="connsiteX47" fmla="*/ 2911365 w 4151586"/>
              <a:gd name="connsiteY47" fmla="*/ 5822731 h 6642538"/>
              <a:gd name="connsiteX48" fmla="*/ 2816772 w 4151586"/>
              <a:gd name="connsiteY48" fmla="*/ 5559972 h 6642538"/>
              <a:gd name="connsiteX49" fmla="*/ 3026979 w 4151586"/>
              <a:gd name="connsiteY49" fmla="*/ 5318234 h 6642538"/>
              <a:gd name="connsiteX50" fmla="*/ 3058510 w 4151586"/>
              <a:gd name="connsiteY50" fmla="*/ 4897820 h 6642538"/>
              <a:gd name="connsiteX51" fmla="*/ 3111062 w 4151586"/>
              <a:gd name="connsiteY51" fmla="*/ 4666593 h 6642538"/>
              <a:gd name="connsiteX52" fmla="*/ 3342289 w 4151586"/>
              <a:gd name="connsiteY52" fmla="*/ 4855779 h 6642538"/>
              <a:gd name="connsiteX53" fmla="*/ 3205655 w 4151586"/>
              <a:gd name="connsiteY53" fmla="*/ 5402317 h 6642538"/>
              <a:gd name="connsiteX54" fmla="*/ 3100551 w 4151586"/>
              <a:gd name="connsiteY54" fmla="*/ 6011917 h 6642538"/>
              <a:gd name="connsiteX55" fmla="*/ 3090041 w 4151586"/>
              <a:gd name="connsiteY55" fmla="*/ 6264165 h 6642538"/>
              <a:gd name="connsiteX56" fmla="*/ 3226675 w 4151586"/>
              <a:gd name="connsiteY56" fmla="*/ 6411310 h 6642538"/>
              <a:gd name="connsiteX57" fmla="*/ 3668110 w 4151586"/>
              <a:gd name="connsiteY57" fmla="*/ 6495393 h 6642538"/>
              <a:gd name="connsiteX58" fmla="*/ 3888828 w 4151586"/>
              <a:gd name="connsiteY58" fmla="*/ 6274675 h 6642538"/>
              <a:gd name="connsiteX59" fmla="*/ 4046483 w 4151586"/>
              <a:gd name="connsiteY59" fmla="*/ 6085489 h 6642538"/>
              <a:gd name="connsiteX60" fmla="*/ 4151586 w 4151586"/>
              <a:gd name="connsiteY60" fmla="*/ 5307724 h 6642538"/>
              <a:gd name="connsiteX61" fmla="*/ 4088524 w 4151586"/>
              <a:gd name="connsiteY61" fmla="*/ 4624552 h 6642538"/>
              <a:gd name="connsiteX62" fmla="*/ 4078014 w 4151586"/>
              <a:gd name="connsiteY62" fmla="*/ 4309241 h 6642538"/>
              <a:gd name="connsiteX63" fmla="*/ 3804745 w 4151586"/>
              <a:gd name="connsiteY63" fmla="*/ 3993931 h 6642538"/>
              <a:gd name="connsiteX64" fmla="*/ 3594538 w 4151586"/>
              <a:gd name="connsiteY64" fmla="*/ 3174124 h 6642538"/>
              <a:gd name="connsiteX65" fmla="*/ 3415862 w 4151586"/>
              <a:gd name="connsiteY65" fmla="*/ 2680138 h 6642538"/>
              <a:gd name="connsiteX66" fmla="*/ 3226676 w 4151586"/>
              <a:gd name="connsiteY66" fmla="*/ 2427889 h 6642538"/>
              <a:gd name="connsiteX67" fmla="*/ 3048000 w 4151586"/>
              <a:gd name="connsiteY67" fmla="*/ 2060027 h 6642538"/>
              <a:gd name="connsiteX68" fmla="*/ 2900855 w 4151586"/>
              <a:gd name="connsiteY68" fmla="*/ 1818289 h 6642538"/>
              <a:gd name="connsiteX69" fmla="*/ 2963917 w 4151586"/>
              <a:gd name="connsiteY69" fmla="*/ 1418896 h 6642538"/>
              <a:gd name="connsiteX70" fmla="*/ 3026979 w 4151586"/>
              <a:gd name="connsiteY70" fmla="*/ 1324303 h 6642538"/>
              <a:gd name="connsiteX71" fmla="*/ 2995448 w 4151586"/>
              <a:gd name="connsiteY71" fmla="*/ 1671145 h 6642538"/>
              <a:gd name="connsiteX72" fmla="*/ 3153103 w 4151586"/>
              <a:gd name="connsiteY72" fmla="*/ 2133600 h 6642538"/>
              <a:gd name="connsiteX73" fmla="*/ 3699641 w 4151586"/>
              <a:gd name="connsiteY73" fmla="*/ 2154620 h 6642538"/>
              <a:gd name="connsiteX74" fmla="*/ 3804745 w 4151586"/>
              <a:gd name="connsiteY74" fmla="*/ 1965434 h 6642538"/>
              <a:gd name="connsiteX75" fmla="*/ 3573517 w 4151586"/>
              <a:gd name="connsiteY75" fmla="*/ 1734207 h 6642538"/>
              <a:gd name="connsiteX76" fmla="*/ 3794234 w 4151586"/>
              <a:gd name="connsiteY76" fmla="*/ 1355834 h 6642538"/>
              <a:gd name="connsiteX77" fmla="*/ 3731172 w 4151586"/>
              <a:gd name="connsiteY77" fmla="*/ 767255 h 6642538"/>
              <a:gd name="connsiteX78" fmla="*/ 3657600 w 4151586"/>
              <a:gd name="connsiteY78" fmla="*/ 651641 h 6642538"/>
              <a:gd name="connsiteX79" fmla="*/ 3205655 w 4151586"/>
              <a:gd name="connsiteY79" fmla="*/ 420414 h 6642538"/>
              <a:gd name="connsiteX80" fmla="*/ 2953407 w 4151586"/>
              <a:gd name="connsiteY80" fmla="*/ 367862 h 6642538"/>
              <a:gd name="connsiteX81" fmla="*/ 2722179 w 4151586"/>
              <a:gd name="connsiteY81" fmla="*/ 10510 h 6642538"/>
              <a:gd name="connsiteX82" fmla="*/ 2564524 w 4151586"/>
              <a:gd name="connsiteY82" fmla="*/ 0 h 6642538"/>
              <a:gd name="connsiteX83" fmla="*/ 2459420 w 4151586"/>
              <a:gd name="connsiteY83" fmla="*/ 430924 h 6642538"/>
              <a:gd name="connsiteX84" fmla="*/ 2259724 w 4151586"/>
              <a:gd name="connsiteY84" fmla="*/ 630620 h 6642538"/>
              <a:gd name="connsiteX85" fmla="*/ 1944414 w 4151586"/>
              <a:gd name="connsiteY85" fmla="*/ 672662 h 6642538"/>
              <a:gd name="connsiteX86" fmla="*/ 1713186 w 4151586"/>
              <a:gd name="connsiteY86" fmla="*/ 620110 h 6642538"/>
              <a:gd name="connsiteX87" fmla="*/ 1566041 w 4151586"/>
              <a:gd name="connsiteY87" fmla="*/ 336331 h 6642538"/>
              <a:gd name="connsiteX88" fmla="*/ 1345324 w 4151586"/>
              <a:gd name="connsiteY88" fmla="*/ 73572 h 6642538"/>
              <a:gd name="connsiteX89" fmla="*/ 1261241 w 4151586"/>
              <a:gd name="connsiteY89" fmla="*/ 136634 h 6642538"/>
              <a:gd name="connsiteX0" fmla="*/ 1261241 w 4151586"/>
              <a:gd name="connsiteY0" fmla="*/ 136634 h 6526924"/>
              <a:gd name="connsiteX1" fmla="*/ 1072055 w 4151586"/>
              <a:gd name="connsiteY1" fmla="*/ 525517 h 6526924"/>
              <a:gd name="connsiteX2" fmla="*/ 536027 w 4151586"/>
              <a:gd name="connsiteY2" fmla="*/ 672662 h 6526924"/>
              <a:gd name="connsiteX3" fmla="*/ 220717 w 4151586"/>
              <a:gd name="connsiteY3" fmla="*/ 956441 h 6526924"/>
              <a:gd name="connsiteX4" fmla="*/ 220717 w 4151586"/>
              <a:gd name="connsiteY4" fmla="*/ 1229710 h 6526924"/>
              <a:gd name="connsiteX5" fmla="*/ 430924 w 4151586"/>
              <a:gd name="connsiteY5" fmla="*/ 1629103 h 6526924"/>
              <a:gd name="connsiteX6" fmla="*/ 609600 w 4151586"/>
              <a:gd name="connsiteY6" fmla="*/ 1839310 h 6526924"/>
              <a:gd name="connsiteX7" fmla="*/ 504496 w 4151586"/>
              <a:gd name="connsiteY7" fmla="*/ 2049517 h 6526924"/>
              <a:gd name="connsiteX8" fmla="*/ 767255 w 4151586"/>
              <a:gd name="connsiteY8" fmla="*/ 2102069 h 6526924"/>
              <a:gd name="connsiteX9" fmla="*/ 956441 w 4151586"/>
              <a:gd name="connsiteY9" fmla="*/ 1807779 h 6526924"/>
              <a:gd name="connsiteX10" fmla="*/ 893379 w 4151586"/>
              <a:gd name="connsiteY10" fmla="*/ 1387365 h 6526924"/>
              <a:gd name="connsiteX11" fmla="*/ 809296 w 4151586"/>
              <a:gd name="connsiteY11" fmla="*/ 1187669 h 6526924"/>
              <a:gd name="connsiteX12" fmla="*/ 987972 w 4151586"/>
              <a:gd name="connsiteY12" fmla="*/ 1145627 h 6526924"/>
              <a:gd name="connsiteX13" fmla="*/ 1156138 w 4151586"/>
              <a:gd name="connsiteY13" fmla="*/ 1618593 h 6526924"/>
              <a:gd name="connsiteX14" fmla="*/ 1187669 w 4151586"/>
              <a:gd name="connsiteY14" fmla="*/ 2028496 h 6526924"/>
              <a:gd name="connsiteX15" fmla="*/ 1135117 w 4151586"/>
              <a:gd name="connsiteY15" fmla="*/ 2501462 h 6526924"/>
              <a:gd name="connsiteX16" fmla="*/ 599089 w 4151586"/>
              <a:gd name="connsiteY16" fmla="*/ 3699641 h 6526924"/>
              <a:gd name="connsiteX17" fmla="*/ 609600 w 4151586"/>
              <a:gd name="connsiteY17" fmla="*/ 3804745 h 6526924"/>
              <a:gd name="connsiteX18" fmla="*/ 620110 w 4151586"/>
              <a:gd name="connsiteY18" fmla="*/ 3878317 h 6526924"/>
              <a:gd name="connsiteX19" fmla="*/ 620110 w 4151586"/>
              <a:gd name="connsiteY19" fmla="*/ 4004441 h 6526924"/>
              <a:gd name="connsiteX20" fmla="*/ 399393 w 4151586"/>
              <a:gd name="connsiteY20" fmla="*/ 4162096 h 6526924"/>
              <a:gd name="connsiteX21" fmla="*/ 346841 w 4151586"/>
              <a:gd name="connsiteY21" fmla="*/ 4708634 h 6526924"/>
              <a:gd name="connsiteX22" fmla="*/ 136634 w 4151586"/>
              <a:gd name="connsiteY22" fmla="*/ 5276193 h 6526924"/>
              <a:gd name="connsiteX23" fmla="*/ 31531 w 4151586"/>
              <a:gd name="connsiteY23" fmla="*/ 5602014 h 6526924"/>
              <a:gd name="connsiteX24" fmla="*/ 0 w 4151586"/>
              <a:gd name="connsiteY24" fmla="*/ 5927834 h 6526924"/>
              <a:gd name="connsiteX25" fmla="*/ 52551 w 4151586"/>
              <a:gd name="connsiteY25" fmla="*/ 6096000 h 6526924"/>
              <a:gd name="connsiteX26" fmla="*/ 693683 w 4151586"/>
              <a:gd name="connsiteY26" fmla="*/ 6232634 h 6526924"/>
              <a:gd name="connsiteX27" fmla="*/ 840827 w 4151586"/>
              <a:gd name="connsiteY27" fmla="*/ 6085489 h 6526924"/>
              <a:gd name="connsiteX28" fmla="*/ 777765 w 4151586"/>
              <a:gd name="connsiteY28" fmla="*/ 5549462 h 6526924"/>
              <a:gd name="connsiteX29" fmla="*/ 903889 w 4151586"/>
              <a:gd name="connsiteY29" fmla="*/ 5255172 h 6526924"/>
              <a:gd name="connsiteX30" fmla="*/ 893379 w 4151586"/>
              <a:gd name="connsiteY30" fmla="*/ 4708634 h 6526924"/>
              <a:gd name="connsiteX31" fmla="*/ 1019503 w 4151586"/>
              <a:gd name="connsiteY31" fmla="*/ 4593020 h 6526924"/>
              <a:gd name="connsiteX32" fmla="*/ 1030014 w 4151586"/>
              <a:gd name="connsiteY32" fmla="*/ 5307724 h 6526924"/>
              <a:gd name="connsiteX33" fmla="*/ 1103586 w 4151586"/>
              <a:gd name="connsiteY33" fmla="*/ 5412827 h 6526924"/>
              <a:gd name="connsiteX34" fmla="*/ 1219200 w 4151586"/>
              <a:gd name="connsiteY34" fmla="*/ 5896303 h 6526924"/>
              <a:gd name="connsiteX35" fmla="*/ 1471448 w 4151586"/>
              <a:gd name="connsiteY35" fmla="*/ 5969876 h 6526924"/>
              <a:gd name="connsiteX36" fmla="*/ 1629103 w 4151586"/>
              <a:gd name="connsiteY36" fmla="*/ 5538952 h 6526924"/>
              <a:gd name="connsiteX37" fmla="*/ 1744717 w 4151586"/>
              <a:gd name="connsiteY37" fmla="*/ 5076496 h 6526924"/>
              <a:gd name="connsiteX38" fmla="*/ 1860331 w 4151586"/>
              <a:gd name="connsiteY38" fmla="*/ 4750676 h 6526924"/>
              <a:gd name="connsiteX39" fmla="*/ 2165131 w 4151586"/>
              <a:gd name="connsiteY39" fmla="*/ 4698124 h 6526924"/>
              <a:gd name="connsiteX40" fmla="*/ 2301765 w 4151586"/>
              <a:gd name="connsiteY40" fmla="*/ 4929352 h 6526924"/>
              <a:gd name="connsiteX41" fmla="*/ 2270234 w 4151586"/>
              <a:gd name="connsiteY41" fmla="*/ 5465379 h 6526924"/>
              <a:gd name="connsiteX42" fmla="*/ 2396358 w 4151586"/>
              <a:gd name="connsiteY42" fmla="*/ 5864772 h 6526924"/>
              <a:gd name="connsiteX43" fmla="*/ 2417379 w 4151586"/>
              <a:gd name="connsiteY43" fmla="*/ 6201103 h 6526924"/>
              <a:gd name="connsiteX44" fmla="*/ 2459420 w 4151586"/>
              <a:gd name="connsiteY44" fmla="*/ 6526924 h 6526924"/>
              <a:gd name="connsiteX45" fmla="*/ 2806262 w 4151586"/>
              <a:gd name="connsiteY45" fmla="*/ 6369269 h 6526924"/>
              <a:gd name="connsiteX46" fmla="*/ 2900855 w 4151586"/>
              <a:gd name="connsiteY46" fmla="*/ 6264165 h 6526924"/>
              <a:gd name="connsiteX47" fmla="*/ 2911365 w 4151586"/>
              <a:gd name="connsiteY47" fmla="*/ 5822731 h 6526924"/>
              <a:gd name="connsiteX48" fmla="*/ 2816772 w 4151586"/>
              <a:gd name="connsiteY48" fmla="*/ 5559972 h 6526924"/>
              <a:gd name="connsiteX49" fmla="*/ 3026979 w 4151586"/>
              <a:gd name="connsiteY49" fmla="*/ 5318234 h 6526924"/>
              <a:gd name="connsiteX50" fmla="*/ 3058510 w 4151586"/>
              <a:gd name="connsiteY50" fmla="*/ 4897820 h 6526924"/>
              <a:gd name="connsiteX51" fmla="*/ 3111062 w 4151586"/>
              <a:gd name="connsiteY51" fmla="*/ 4666593 h 6526924"/>
              <a:gd name="connsiteX52" fmla="*/ 3342289 w 4151586"/>
              <a:gd name="connsiteY52" fmla="*/ 4855779 h 6526924"/>
              <a:gd name="connsiteX53" fmla="*/ 3205655 w 4151586"/>
              <a:gd name="connsiteY53" fmla="*/ 5402317 h 6526924"/>
              <a:gd name="connsiteX54" fmla="*/ 3100551 w 4151586"/>
              <a:gd name="connsiteY54" fmla="*/ 6011917 h 6526924"/>
              <a:gd name="connsiteX55" fmla="*/ 3090041 w 4151586"/>
              <a:gd name="connsiteY55" fmla="*/ 6264165 h 6526924"/>
              <a:gd name="connsiteX56" fmla="*/ 3226675 w 4151586"/>
              <a:gd name="connsiteY56" fmla="*/ 6411310 h 6526924"/>
              <a:gd name="connsiteX57" fmla="*/ 3668110 w 4151586"/>
              <a:gd name="connsiteY57" fmla="*/ 6495393 h 6526924"/>
              <a:gd name="connsiteX58" fmla="*/ 3888828 w 4151586"/>
              <a:gd name="connsiteY58" fmla="*/ 6274675 h 6526924"/>
              <a:gd name="connsiteX59" fmla="*/ 4046483 w 4151586"/>
              <a:gd name="connsiteY59" fmla="*/ 6085489 h 6526924"/>
              <a:gd name="connsiteX60" fmla="*/ 4151586 w 4151586"/>
              <a:gd name="connsiteY60" fmla="*/ 5307724 h 6526924"/>
              <a:gd name="connsiteX61" fmla="*/ 4088524 w 4151586"/>
              <a:gd name="connsiteY61" fmla="*/ 4624552 h 6526924"/>
              <a:gd name="connsiteX62" fmla="*/ 4078014 w 4151586"/>
              <a:gd name="connsiteY62" fmla="*/ 4309241 h 6526924"/>
              <a:gd name="connsiteX63" fmla="*/ 3804745 w 4151586"/>
              <a:gd name="connsiteY63" fmla="*/ 3993931 h 6526924"/>
              <a:gd name="connsiteX64" fmla="*/ 3594538 w 4151586"/>
              <a:gd name="connsiteY64" fmla="*/ 3174124 h 6526924"/>
              <a:gd name="connsiteX65" fmla="*/ 3415862 w 4151586"/>
              <a:gd name="connsiteY65" fmla="*/ 2680138 h 6526924"/>
              <a:gd name="connsiteX66" fmla="*/ 3226676 w 4151586"/>
              <a:gd name="connsiteY66" fmla="*/ 2427889 h 6526924"/>
              <a:gd name="connsiteX67" fmla="*/ 3048000 w 4151586"/>
              <a:gd name="connsiteY67" fmla="*/ 2060027 h 6526924"/>
              <a:gd name="connsiteX68" fmla="*/ 2900855 w 4151586"/>
              <a:gd name="connsiteY68" fmla="*/ 1818289 h 6526924"/>
              <a:gd name="connsiteX69" fmla="*/ 2963917 w 4151586"/>
              <a:gd name="connsiteY69" fmla="*/ 1418896 h 6526924"/>
              <a:gd name="connsiteX70" fmla="*/ 3026979 w 4151586"/>
              <a:gd name="connsiteY70" fmla="*/ 1324303 h 6526924"/>
              <a:gd name="connsiteX71" fmla="*/ 2995448 w 4151586"/>
              <a:gd name="connsiteY71" fmla="*/ 1671145 h 6526924"/>
              <a:gd name="connsiteX72" fmla="*/ 3153103 w 4151586"/>
              <a:gd name="connsiteY72" fmla="*/ 2133600 h 6526924"/>
              <a:gd name="connsiteX73" fmla="*/ 3699641 w 4151586"/>
              <a:gd name="connsiteY73" fmla="*/ 2154620 h 6526924"/>
              <a:gd name="connsiteX74" fmla="*/ 3804745 w 4151586"/>
              <a:gd name="connsiteY74" fmla="*/ 1965434 h 6526924"/>
              <a:gd name="connsiteX75" fmla="*/ 3573517 w 4151586"/>
              <a:gd name="connsiteY75" fmla="*/ 1734207 h 6526924"/>
              <a:gd name="connsiteX76" fmla="*/ 3794234 w 4151586"/>
              <a:gd name="connsiteY76" fmla="*/ 1355834 h 6526924"/>
              <a:gd name="connsiteX77" fmla="*/ 3731172 w 4151586"/>
              <a:gd name="connsiteY77" fmla="*/ 767255 h 6526924"/>
              <a:gd name="connsiteX78" fmla="*/ 3657600 w 4151586"/>
              <a:gd name="connsiteY78" fmla="*/ 651641 h 6526924"/>
              <a:gd name="connsiteX79" fmla="*/ 3205655 w 4151586"/>
              <a:gd name="connsiteY79" fmla="*/ 420414 h 6526924"/>
              <a:gd name="connsiteX80" fmla="*/ 2953407 w 4151586"/>
              <a:gd name="connsiteY80" fmla="*/ 367862 h 6526924"/>
              <a:gd name="connsiteX81" fmla="*/ 2722179 w 4151586"/>
              <a:gd name="connsiteY81" fmla="*/ 10510 h 6526924"/>
              <a:gd name="connsiteX82" fmla="*/ 2564524 w 4151586"/>
              <a:gd name="connsiteY82" fmla="*/ 0 h 6526924"/>
              <a:gd name="connsiteX83" fmla="*/ 2459420 w 4151586"/>
              <a:gd name="connsiteY83" fmla="*/ 430924 h 6526924"/>
              <a:gd name="connsiteX84" fmla="*/ 2259724 w 4151586"/>
              <a:gd name="connsiteY84" fmla="*/ 630620 h 6526924"/>
              <a:gd name="connsiteX85" fmla="*/ 1944414 w 4151586"/>
              <a:gd name="connsiteY85" fmla="*/ 672662 h 6526924"/>
              <a:gd name="connsiteX86" fmla="*/ 1713186 w 4151586"/>
              <a:gd name="connsiteY86" fmla="*/ 620110 h 6526924"/>
              <a:gd name="connsiteX87" fmla="*/ 1566041 w 4151586"/>
              <a:gd name="connsiteY87" fmla="*/ 336331 h 6526924"/>
              <a:gd name="connsiteX88" fmla="*/ 1345324 w 4151586"/>
              <a:gd name="connsiteY88" fmla="*/ 73572 h 6526924"/>
              <a:gd name="connsiteX89" fmla="*/ 1261241 w 4151586"/>
              <a:gd name="connsiteY89" fmla="*/ 136634 h 6526924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44717 w 4151586"/>
              <a:gd name="connsiteY37" fmla="*/ 5076496 h 6495393"/>
              <a:gd name="connsiteX38" fmla="*/ 1860331 w 4151586"/>
              <a:gd name="connsiteY38" fmla="*/ 4750676 h 6495393"/>
              <a:gd name="connsiteX39" fmla="*/ 2165131 w 4151586"/>
              <a:gd name="connsiteY39" fmla="*/ 4698124 h 6495393"/>
              <a:gd name="connsiteX40" fmla="*/ 2301765 w 4151586"/>
              <a:gd name="connsiteY40" fmla="*/ 4929352 h 6495393"/>
              <a:gd name="connsiteX41" fmla="*/ 2270234 w 4151586"/>
              <a:gd name="connsiteY41" fmla="*/ 5465379 h 6495393"/>
              <a:gd name="connsiteX42" fmla="*/ 2396358 w 4151586"/>
              <a:gd name="connsiteY42" fmla="*/ 5864772 h 6495393"/>
              <a:gd name="connsiteX43" fmla="*/ 2417379 w 4151586"/>
              <a:gd name="connsiteY43" fmla="*/ 6201103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44414 w 4151586"/>
              <a:gd name="connsiteY85" fmla="*/ 672662 h 6495393"/>
              <a:gd name="connsiteX86" fmla="*/ 1713186 w 4151586"/>
              <a:gd name="connsiteY86" fmla="*/ 620110 h 6495393"/>
              <a:gd name="connsiteX87" fmla="*/ 1566041 w 4151586"/>
              <a:gd name="connsiteY87" fmla="*/ 336331 h 6495393"/>
              <a:gd name="connsiteX88" fmla="*/ 1345324 w 4151586"/>
              <a:gd name="connsiteY88" fmla="*/ 73572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44717 w 4151586"/>
              <a:gd name="connsiteY37" fmla="*/ 5076496 h 6495393"/>
              <a:gd name="connsiteX38" fmla="*/ 1860331 w 4151586"/>
              <a:gd name="connsiteY38" fmla="*/ 4750676 h 6495393"/>
              <a:gd name="connsiteX39" fmla="*/ 2165131 w 4151586"/>
              <a:gd name="connsiteY39" fmla="*/ 4698124 h 6495393"/>
              <a:gd name="connsiteX40" fmla="*/ 2301765 w 4151586"/>
              <a:gd name="connsiteY40" fmla="*/ 4929352 h 6495393"/>
              <a:gd name="connsiteX41" fmla="*/ 2270234 w 4151586"/>
              <a:gd name="connsiteY41" fmla="*/ 5465379 h 6495393"/>
              <a:gd name="connsiteX42" fmla="*/ 2396358 w 4151586"/>
              <a:gd name="connsiteY42" fmla="*/ 5864772 h 6495393"/>
              <a:gd name="connsiteX43" fmla="*/ 2417379 w 4151586"/>
              <a:gd name="connsiteY43" fmla="*/ 6201103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44414 w 4151586"/>
              <a:gd name="connsiteY85" fmla="*/ 672662 h 6495393"/>
              <a:gd name="connsiteX86" fmla="*/ 1713186 w 4151586"/>
              <a:gd name="connsiteY86" fmla="*/ 620110 h 6495393"/>
              <a:gd name="connsiteX87" fmla="*/ 1566041 w 4151586"/>
              <a:gd name="connsiteY87" fmla="*/ 336331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44717 w 4151586"/>
              <a:gd name="connsiteY37" fmla="*/ 5076496 h 6495393"/>
              <a:gd name="connsiteX38" fmla="*/ 1860331 w 4151586"/>
              <a:gd name="connsiteY38" fmla="*/ 4750676 h 6495393"/>
              <a:gd name="connsiteX39" fmla="*/ 2165131 w 4151586"/>
              <a:gd name="connsiteY39" fmla="*/ 4698124 h 6495393"/>
              <a:gd name="connsiteX40" fmla="*/ 2301765 w 4151586"/>
              <a:gd name="connsiteY40" fmla="*/ 4929352 h 6495393"/>
              <a:gd name="connsiteX41" fmla="*/ 2270234 w 4151586"/>
              <a:gd name="connsiteY41" fmla="*/ 5465379 h 6495393"/>
              <a:gd name="connsiteX42" fmla="*/ 2396358 w 4151586"/>
              <a:gd name="connsiteY42" fmla="*/ 5864772 h 6495393"/>
              <a:gd name="connsiteX43" fmla="*/ 2417379 w 4151586"/>
              <a:gd name="connsiteY43" fmla="*/ 6201103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44414 w 4151586"/>
              <a:gd name="connsiteY85" fmla="*/ 672662 h 6495393"/>
              <a:gd name="connsiteX86" fmla="*/ 1713186 w 4151586"/>
              <a:gd name="connsiteY86" fmla="*/ 620110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44717 w 4151586"/>
              <a:gd name="connsiteY37" fmla="*/ 5076496 h 6495393"/>
              <a:gd name="connsiteX38" fmla="*/ 1860331 w 4151586"/>
              <a:gd name="connsiteY38" fmla="*/ 4750676 h 6495393"/>
              <a:gd name="connsiteX39" fmla="*/ 2165131 w 4151586"/>
              <a:gd name="connsiteY39" fmla="*/ 4698124 h 6495393"/>
              <a:gd name="connsiteX40" fmla="*/ 2301765 w 4151586"/>
              <a:gd name="connsiteY40" fmla="*/ 4929352 h 6495393"/>
              <a:gd name="connsiteX41" fmla="*/ 2270234 w 4151586"/>
              <a:gd name="connsiteY41" fmla="*/ 5465379 h 6495393"/>
              <a:gd name="connsiteX42" fmla="*/ 2396358 w 4151586"/>
              <a:gd name="connsiteY42" fmla="*/ 5864772 h 6495393"/>
              <a:gd name="connsiteX43" fmla="*/ 2417379 w 4151586"/>
              <a:gd name="connsiteY43" fmla="*/ 6201103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44414 w 4151586"/>
              <a:gd name="connsiteY85" fmla="*/ 672662 h 6495393"/>
              <a:gd name="connsiteX86" fmla="*/ 1734207 w 4151586"/>
              <a:gd name="connsiteY86" fmla="*/ 756744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44717 w 4151586"/>
              <a:gd name="connsiteY37" fmla="*/ 5076496 h 6495393"/>
              <a:gd name="connsiteX38" fmla="*/ 1860331 w 4151586"/>
              <a:gd name="connsiteY38" fmla="*/ 4750676 h 6495393"/>
              <a:gd name="connsiteX39" fmla="*/ 2165131 w 4151586"/>
              <a:gd name="connsiteY39" fmla="*/ 4698124 h 6495393"/>
              <a:gd name="connsiteX40" fmla="*/ 2301765 w 4151586"/>
              <a:gd name="connsiteY40" fmla="*/ 4929352 h 6495393"/>
              <a:gd name="connsiteX41" fmla="*/ 2270234 w 4151586"/>
              <a:gd name="connsiteY41" fmla="*/ 5465379 h 6495393"/>
              <a:gd name="connsiteX42" fmla="*/ 2396358 w 4151586"/>
              <a:gd name="connsiteY42" fmla="*/ 5864772 h 6495393"/>
              <a:gd name="connsiteX43" fmla="*/ 2417379 w 4151586"/>
              <a:gd name="connsiteY43" fmla="*/ 6201103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65435 w 4151586"/>
              <a:gd name="connsiteY85" fmla="*/ 725214 h 6495393"/>
              <a:gd name="connsiteX86" fmla="*/ 1734207 w 4151586"/>
              <a:gd name="connsiteY86" fmla="*/ 756744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34206 w 4151586"/>
              <a:gd name="connsiteY37" fmla="*/ 4813737 h 6495393"/>
              <a:gd name="connsiteX38" fmla="*/ 1860331 w 4151586"/>
              <a:gd name="connsiteY38" fmla="*/ 4750676 h 6495393"/>
              <a:gd name="connsiteX39" fmla="*/ 2165131 w 4151586"/>
              <a:gd name="connsiteY39" fmla="*/ 4698124 h 6495393"/>
              <a:gd name="connsiteX40" fmla="*/ 2301765 w 4151586"/>
              <a:gd name="connsiteY40" fmla="*/ 4929352 h 6495393"/>
              <a:gd name="connsiteX41" fmla="*/ 2270234 w 4151586"/>
              <a:gd name="connsiteY41" fmla="*/ 5465379 h 6495393"/>
              <a:gd name="connsiteX42" fmla="*/ 2396358 w 4151586"/>
              <a:gd name="connsiteY42" fmla="*/ 5864772 h 6495393"/>
              <a:gd name="connsiteX43" fmla="*/ 2417379 w 4151586"/>
              <a:gd name="connsiteY43" fmla="*/ 6201103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65435 w 4151586"/>
              <a:gd name="connsiteY85" fmla="*/ 725214 h 6495393"/>
              <a:gd name="connsiteX86" fmla="*/ 1734207 w 4151586"/>
              <a:gd name="connsiteY86" fmla="*/ 756744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34206 w 4151586"/>
              <a:gd name="connsiteY37" fmla="*/ 4813737 h 6495393"/>
              <a:gd name="connsiteX38" fmla="*/ 1828800 w 4151586"/>
              <a:gd name="connsiteY38" fmla="*/ 4487918 h 6495393"/>
              <a:gd name="connsiteX39" fmla="*/ 2165131 w 4151586"/>
              <a:gd name="connsiteY39" fmla="*/ 4698124 h 6495393"/>
              <a:gd name="connsiteX40" fmla="*/ 2301765 w 4151586"/>
              <a:gd name="connsiteY40" fmla="*/ 4929352 h 6495393"/>
              <a:gd name="connsiteX41" fmla="*/ 2270234 w 4151586"/>
              <a:gd name="connsiteY41" fmla="*/ 5465379 h 6495393"/>
              <a:gd name="connsiteX42" fmla="*/ 2396358 w 4151586"/>
              <a:gd name="connsiteY42" fmla="*/ 5864772 h 6495393"/>
              <a:gd name="connsiteX43" fmla="*/ 2417379 w 4151586"/>
              <a:gd name="connsiteY43" fmla="*/ 6201103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65435 w 4151586"/>
              <a:gd name="connsiteY85" fmla="*/ 725214 h 6495393"/>
              <a:gd name="connsiteX86" fmla="*/ 1734207 w 4151586"/>
              <a:gd name="connsiteY86" fmla="*/ 756744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34206 w 4151586"/>
              <a:gd name="connsiteY37" fmla="*/ 4813737 h 6495393"/>
              <a:gd name="connsiteX38" fmla="*/ 1828800 w 4151586"/>
              <a:gd name="connsiteY38" fmla="*/ 4487918 h 6495393"/>
              <a:gd name="connsiteX39" fmla="*/ 2207173 w 4151586"/>
              <a:gd name="connsiteY39" fmla="*/ 4540468 h 6495393"/>
              <a:gd name="connsiteX40" fmla="*/ 2301765 w 4151586"/>
              <a:gd name="connsiteY40" fmla="*/ 4929352 h 6495393"/>
              <a:gd name="connsiteX41" fmla="*/ 2270234 w 4151586"/>
              <a:gd name="connsiteY41" fmla="*/ 5465379 h 6495393"/>
              <a:gd name="connsiteX42" fmla="*/ 2396358 w 4151586"/>
              <a:gd name="connsiteY42" fmla="*/ 5864772 h 6495393"/>
              <a:gd name="connsiteX43" fmla="*/ 2417379 w 4151586"/>
              <a:gd name="connsiteY43" fmla="*/ 6201103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65435 w 4151586"/>
              <a:gd name="connsiteY85" fmla="*/ 725214 h 6495393"/>
              <a:gd name="connsiteX86" fmla="*/ 1734207 w 4151586"/>
              <a:gd name="connsiteY86" fmla="*/ 756744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34206 w 4151586"/>
              <a:gd name="connsiteY37" fmla="*/ 4813737 h 6495393"/>
              <a:gd name="connsiteX38" fmla="*/ 1828800 w 4151586"/>
              <a:gd name="connsiteY38" fmla="*/ 4487918 h 6495393"/>
              <a:gd name="connsiteX39" fmla="*/ 2207173 w 4151586"/>
              <a:gd name="connsiteY39" fmla="*/ 4540468 h 6495393"/>
              <a:gd name="connsiteX40" fmla="*/ 2354317 w 4151586"/>
              <a:gd name="connsiteY40" fmla="*/ 4845270 h 6495393"/>
              <a:gd name="connsiteX41" fmla="*/ 2270234 w 4151586"/>
              <a:gd name="connsiteY41" fmla="*/ 5465379 h 6495393"/>
              <a:gd name="connsiteX42" fmla="*/ 2396358 w 4151586"/>
              <a:gd name="connsiteY42" fmla="*/ 5864772 h 6495393"/>
              <a:gd name="connsiteX43" fmla="*/ 2417379 w 4151586"/>
              <a:gd name="connsiteY43" fmla="*/ 6201103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65435 w 4151586"/>
              <a:gd name="connsiteY85" fmla="*/ 725214 h 6495393"/>
              <a:gd name="connsiteX86" fmla="*/ 1734207 w 4151586"/>
              <a:gd name="connsiteY86" fmla="*/ 756744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34206 w 4151586"/>
              <a:gd name="connsiteY37" fmla="*/ 4813737 h 6495393"/>
              <a:gd name="connsiteX38" fmla="*/ 1828800 w 4151586"/>
              <a:gd name="connsiteY38" fmla="*/ 4487918 h 6495393"/>
              <a:gd name="connsiteX39" fmla="*/ 2207173 w 4151586"/>
              <a:gd name="connsiteY39" fmla="*/ 4540468 h 6495393"/>
              <a:gd name="connsiteX40" fmla="*/ 2354317 w 4151586"/>
              <a:gd name="connsiteY40" fmla="*/ 4845270 h 6495393"/>
              <a:gd name="connsiteX41" fmla="*/ 2364827 w 4151586"/>
              <a:gd name="connsiteY41" fmla="*/ 5433848 h 6495393"/>
              <a:gd name="connsiteX42" fmla="*/ 2396358 w 4151586"/>
              <a:gd name="connsiteY42" fmla="*/ 5864772 h 6495393"/>
              <a:gd name="connsiteX43" fmla="*/ 2417379 w 4151586"/>
              <a:gd name="connsiteY43" fmla="*/ 6201103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65435 w 4151586"/>
              <a:gd name="connsiteY85" fmla="*/ 725214 h 6495393"/>
              <a:gd name="connsiteX86" fmla="*/ 1734207 w 4151586"/>
              <a:gd name="connsiteY86" fmla="*/ 756744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34206 w 4151586"/>
              <a:gd name="connsiteY37" fmla="*/ 4813737 h 6495393"/>
              <a:gd name="connsiteX38" fmla="*/ 1828800 w 4151586"/>
              <a:gd name="connsiteY38" fmla="*/ 4487918 h 6495393"/>
              <a:gd name="connsiteX39" fmla="*/ 2207173 w 4151586"/>
              <a:gd name="connsiteY39" fmla="*/ 4540468 h 6495393"/>
              <a:gd name="connsiteX40" fmla="*/ 2354317 w 4151586"/>
              <a:gd name="connsiteY40" fmla="*/ 4845270 h 6495393"/>
              <a:gd name="connsiteX41" fmla="*/ 2364827 w 4151586"/>
              <a:gd name="connsiteY41" fmla="*/ 5433848 h 6495393"/>
              <a:gd name="connsiteX42" fmla="*/ 2396358 w 4151586"/>
              <a:gd name="connsiteY42" fmla="*/ 5864772 h 6495393"/>
              <a:gd name="connsiteX43" fmla="*/ 2490952 w 4151586"/>
              <a:gd name="connsiteY43" fmla="*/ 6095999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65435 w 4151586"/>
              <a:gd name="connsiteY85" fmla="*/ 725214 h 6495393"/>
              <a:gd name="connsiteX86" fmla="*/ 1734207 w 4151586"/>
              <a:gd name="connsiteY86" fmla="*/ 756744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34206 w 4151586"/>
              <a:gd name="connsiteY37" fmla="*/ 4813737 h 6495393"/>
              <a:gd name="connsiteX38" fmla="*/ 1828800 w 4151586"/>
              <a:gd name="connsiteY38" fmla="*/ 4487918 h 6495393"/>
              <a:gd name="connsiteX39" fmla="*/ 2207173 w 4151586"/>
              <a:gd name="connsiteY39" fmla="*/ 4540468 h 6495393"/>
              <a:gd name="connsiteX40" fmla="*/ 2354317 w 4151586"/>
              <a:gd name="connsiteY40" fmla="*/ 4845270 h 6495393"/>
              <a:gd name="connsiteX41" fmla="*/ 2364827 w 4151586"/>
              <a:gd name="connsiteY41" fmla="*/ 5433848 h 6495393"/>
              <a:gd name="connsiteX42" fmla="*/ 2396358 w 4151586"/>
              <a:gd name="connsiteY42" fmla="*/ 5864772 h 6495393"/>
              <a:gd name="connsiteX43" fmla="*/ 2490952 w 4151586"/>
              <a:gd name="connsiteY43" fmla="*/ 6095999 h 6495393"/>
              <a:gd name="connsiteX44" fmla="*/ 2627586 w 4151586"/>
              <a:gd name="connsiteY44" fmla="*/ 6222124 h 6495393"/>
              <a:gd name="connsiteX45" fmla="*/ 2795752 w 4151586"/>
              <a:gd name="connsiteY45" fmla="*/ 6243145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65435 w 4151586"/>
              <a:gd name="connsiteY85" fmla="*/ 725214 h 6495393"/>
              <a:gd name="connsiteX86" fmla="*/ 1734207 w 4151586"/>
              <a:gd name="connsiteY86" fmla="*/ 756744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34206 w 4151586"/>
              <a:gd name="connsiteY37" fmla="*/ 4813737 h 6495393"/>
              <a:gd name="connsiteX38" fmla="*/ 1828800 w 4151586"/>
              <a:gd name="connsiteY38" fmla="*/ 4487918 h 6495393"/>
              <a:gd name="connsiteX39" fmla="*/ 2207173 w 4151586"/>
              <a:gd name="connsiteY39" fmla="*/ 4540468 h 6495393"/>
              <a:gd name="connsiteX40" fmla="*/ 2354317 w 4151586"/>
              <a:gd name="connsiteY40" fmla="*/ 4845270 h 6495393"/>
              <a:gd name="connsiteX41" fmla="*/ 2364827 w 4151586"/>
              <a:gd name="connsiteY41" fmla="*/ 5433848 h 6495393"/>
              <a:gd name="connsiteX42" fmla="*/ 2396358 w 4151586"/>
              <a:gd name="connsiteY42" fmla="*/ 5864772 h 6495393"/>
              <a:gd name="connsiteX43" fmla="*/ 2490952 w 4151586"/>
              <a:gd name="connsiteY43" fmla="*/ 6095999 h 6495393"/>
              <a:gd name="connsiteX44" fmla="*/ 2627586 w 4151586"/>
              <a:gd name="connsiteY44" fmla="*/ 6222124 h 6495393"/>
              <a:gd name="connsiteX45" fmla="*/ 2795752 w 4151586"/>
              <a:gd name="connsiteY45" fmla="*/ 6243145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68717 w 4151586"/>
              <a:gd name="connsiteY56" fmla="*/ 6306207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65435 w 4151586"/>
              <a:gd name="connsiteY85" fmla="*/ 725214 h 6495393"/>
              <a:gd name="connsiteX86" fmla="*/ 1734207 w 4151586"/>
              <a:gd name="connsiteY86" fmla="*/ 756744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358758"/>
              <a:gd name="connsiteX1" fmla="*/ 1072055 w 4151586"/>
              <a:gd name="connsiteY1" fmla="*/ 525517 h 6358758"/>
              <a:gd name="connsiteX2" fmla="*/ 536027 w 4151586"/>
              <a:gd name="connsiteY2" fmla="*/ 672662 h 6358758"/>
              <a:gd name="connsiteX3" fmla="*/ 220717 w 4151586"/>
              <a:gd name="connsiteY3" fmla="*/ 956441 h 6358758"/>
              <a:gd name="connsiteX4" fmla="*/ 220717 w 4151586"/>
              <a:gd name="connsiteY4" fmla="*/ 1229710 h 6358758"/>
              <a:gd name="connsiteX5" fmla="*/ 430924 w 4151586"/>
              <a:gd name="connsiteY5" fmla="*/ 1629103 h 6358758"/>
              <a:gd name="connsiteX6" fmla="*/ 609600 w 4151586"/>
              <a:gd name="connsiteY6" fmla="*/ 1839310 h 6358758"/>
              <a:gd name="connsiteX7" fmla="*/ 504496 w 4151586"/>
              <a:gd name="connsiteY7" fmla="*/ 2049517 h 6358758"/>
              <a:gd name="connsiteX8" fmla="*/ 767255 w 4151586"/>
              <a:gd name="connsiteY8" fmla="*/ 2102069 h 6358758"/>
              <a:gd name="connsiteX9" fmla="*/ 956441 w 4151586"/>
              <a:gd name="connsiteY9" fmla="*/ 1807779 h 6358758"/>
              <a:gd name="connsiteX10" fmla="*/ 893379 w 4151586"/>
              <a:gd name="connsiteY10" fmla="*/ 1387365 h 6358758"/>
              <a:gd name="connsiteX11" fmla="*/ 809296 w 4151586"/>
              <a:gd name="connsiteY11" fmla="*/ 1187669 h 6358758"/>
              <a:gd name="connsiteX12" fmla="*/ 987972 w 4151586"/>
              <a:gd name="connsiteY12" fmla="*/ 1145627 h 6358758"/>
              <a:gd name="connsiteX13" fmla="*/ 1156138 w 4151586"/>
              <a:gd name="connsiteY13" fmla="*/ 1618593 h 6358758"/>
              <a:gd name="connsiteX14" fmla="*/ 1187669 w 4151586"/>
              <a:gd name="connsiteY14" fmla="*/ 2028496 h 6358758"/>
              <a:gd name="connsiteX15" fmla="*/ 1135117 w 4151586"/>
              <a:gd name="connsiteY15" fmla="*/ 2501462 h 6358758"/>
              <a:gd name="connsiteX16" fmla="*/ 599089 w 4151586"/>
              <a:gd name="connsiteY16" fmla="*/ 3699641 h 6358758"/>
              <a:gd name="connsiteX17" fmla="*/ 609600 w 4151586"/>
              <a:gd name="connsiteY17" fmla="*/ 3804745 h 6358758"/>
              <a:gd name="connsiteX18" fmla="*/ 620110 w 4151586"/>
              <a:gd name="connsiteY18" fmla="*/ 3878317 h 6358758"/>
              <a:gd name="connsiteX19" fmla="*/ 620110 w 4151586"/>
              <a:gd name="connsiteY19" fmla="*/ 4004441 h 6358758"/>
              <a:gd name="connsiteX20" fmla="*/ 399393 w 4151586"/>
              <a:gd name="connsiteY20" fmla="*/ 4162096 h 6358758"/>
              <a:gd name="connsiteX21" fmla="*/ 346841 w 4151586"/>
              <a:gd name="connsiteY21" fmla="*/ 4708634 h 6358758"/>
              <a:gd name="connsiteX22" fmla="*/ 136634 w 4151586"/>
              <a:gd name="connsiteY22" fmla="*/ 5276193 h 6358758"/>
              <a:gd name="connsiteX23" fmla="*/ 31531 w 4151586"/>
              <a:gd name="connsiteY23" fmla="*/ 5602014 h 6358758"/>
              <a:gd name="connsiteX24" fmla="*/ 0 w 4151586"/>
              <a:gd name="connsiteY24" fmla="*/ 5927834 h 6358758"/>
              <a:gd name="connsiteX25" fmla="*/ 52551 w 4151586"/>
              <a:gd name="connsiteY25" fmla="*/ 6096000 h 6358758"/>
              <a:gd name="connsiteX26" fmla="*/ 693683 w 4151586"/>
              <a:gd name="connsiteY26" fmla="*/ 6232634 h 6358758"/>
              <a:gd name="connsiteX27" fmla="*/ 840827 w 4151586"/>
              <a:gd name="connsiteY27" fmla="*/ 6085489 h 6358758"/>
              <a:gd name="connsiteX28" fmla="*/ 777765 w 4151586"/>
              <a:gd name="connsiteY28" fmla="*/ 5549462 h 6358758"/>
              <a:gd name="connsiteX29" fmla="*/ 903889 w 4151586"/>
              <a:gd name="connsiteY29" fmla="*/ 5255172 h 6358758"/>
              <a:gd name="connsiteX30" fmla="*/ 893379 w 4151586"/>
              <a:gd name="connsiteY30" fmla="*/ 4708634 h 6358758"/>
              <a:gd name="connsiteX31" fmla="*/ 1019503 w 4151586"/>
              <a:gd name="connsiteY31" fmla="*/ 4593020 h 6358758"/>
              <a:gd name="connsiteX32" fmla="*/ 1030014 w 4151586"/>
              <a:gd name="connsiteY32" fmla="*/ 5307724 h 6358758"/>
              <a:gd name="connsiteX33" fmla="*/ 1103586 w 4151586"/>
              <a:gd name="connsiteY33" fmla="*/ 5412827 h 6358758"/>
              <a:gd name="connsiteX34" fmla="*/ 1219200 w 4151586"/>
              <a:gd name="connsiteY34" fmla="*/ 5896303 h 6358758"/>
              <a:gd name="connsiteX35" fmla="*/ 1471448 w 4151586"/>
              <a:gd name="connsiteY35" fmla="*/ 5969876 h 6358758"/>
              <a:gd name="connsiteX36" fmla="*/ 1629103 w 4151586"/>
              <a:gd name="connsiteY36" fmla="*/ 5538952 h 6358758"/>
              <a:gd name="connsiteX37" fmla="*/ 1734206 w 4151586"/>
              <a:gd name="connsiteY37" fmla="*/ 4813737 h 6358758"/>
              <a:gd name="connsiteX38" fmla="*/ 1828800 w 4151586"/>
              <a:gd name="connsiteY38" fmla="*/ 4487918 h 6358758"/>
              <a:gd name="connsiteX39" fmla="*/ 2207173 w 4151586"/>
              <a:gd name="connsiteY39" fmla="*/ 4540468 h 6358758"/>
              <a:gd name="connsiteX40" fmla="*/ 2354317 w 4151586"/>
              <a:gd name="connsiteY40" fmla="*/ 4845270 h 6358758"/>
              <a:gd name="connsiteX41" fmla="*/ 2364827 w 4151586"/>
              <a:gd name="connsiteY41" fmla="*/ 5433848 h 6358758"/>
              <a:gd name="connsiteX42" fmla="*/ 2396358 w 4151586"/>
              <a:gd name="connsiteY42" fmla="*/ 5864772 h 6358758"/>
              <a:gd name="connsiteX43" fmla="*/ 2490952 w 4151586"/>
              <a:gd name="connsiteY43" fmla="*/ 6095999 h 6358758"/>
              <a:gd name="connsiteX44" fmla="*/ 2627586 w 4151586"/>
              <a:gd name="connsiteY44" fmla="*/ 6222124 h 6358758"/>
              <a:gd name="connsiteX45" fmla="*/ 2795752 w 4151586"/>
              <a:gd name="connsiteY45" fmla="*/ 6243145 h 6358758"/>
              <a:gd name="connsiteX46" fmla="*/ 2900855 w 4151586"/>
              <a:gd name="connsiteY46" fmla="*/ 6264165 h 6358758"/>
              <a:gd name="connsiteX47" fmla="*/ 2911365 w 4151586"/>
              <a:gd name="connsiteY47" fmla="*/ 5822731 h 6358758"/>
              <a:gd name="connsiteX48" fmla="*/ 2816772 w 4151586"/>
              <a:gd name="connsiteY48" fmla="*/ 5559972 h 6358758"/>
              <a:gd name="connsiteX49" fmla="*/ 3026979 w 4151586"/>
              <a:gd name="connsiteY49" fmla="*/ 5318234 h 6358758"/>
              <a:gd name="connsiteX50" fmla="*/ 3058510 w 4151586"/>
              <a:gd name="connsiteY50" fmla="*/ 4897820 h 6358758"/>
              <a:gd name="connsiteX51" fmla="*/ 3111062 w 4151586"/>
              <a:gd name="connsiteY51" fmla="*/ 4666593 h 6358758"/>
              <a:gd name="connsiteX52" fmla="*/ 3342289 w 4151586"/>
              <a:gd name="connsiteY52" fmla="*/ 4855779 h 6358758"/>
              <a:gd name="connsiteX53" fmla="*/ 3205655 w 4151586"/>
              <a:gd name="connsiteY53" fmla="*/ 5402317 h 6358758"/>
              <a:gd name="connsiteX54" fmla="*/ 3100551 w 4151586"/>
              <a:gd name="connsiteY54" fmla="*/ 6011917 h 6358758"/>
              <a:gd name="connsiteX55" fmla="*/ 3090041 w 4151586"/>
              <a:gd name="connsiteY55" fmla="*/ 6264165 h 6358758"/>
              <a:gd name="connsiteX56" fmla="*/ 3268717 w 4151586"/>
              <a:gd name="connsiteY56" fmla="*/ 6306207 h 6358758"/>
              <a:gd name="connsiteX57" fmla="*/ 3689131 w 4151586"/>
              <a:gd name="connsiteY57" fmla="*/ 6358758 h 6358758"/>
              <a:gd name="connsiteX58" fmla="*/ 3888828 w 4151586"/>
              <a:gd name="connsiteY58" fmla="*/ 6274675 h 6358758"/>
              <a:gd name="connsiteX59" fmla="*/ 4046483 w 4151586"/>
              <a:gd name="connsiteY59" fmla="*/ 6085489 h 6358758"/>
              <a:gd name="connsiteX60" fmla="*/ 4151586 w 4151586"/>
              <a:gd name="connsiteY60" fmla="*/ 5307724 h 6358758"/>
              <a:gd name="connsiteX61" fmla="*/ 4088524 w 4151586"/>
              <a:gd name="connsiteY61" fmla="*/ 4624552 h 6358758"/>
              <a:gd name="connsiteX62" fmla="*/ 4078014 w 4151586"/>
              <a:gd name="connsiteY62" fmla="*/ 4309241 h 6358758"/>
              <a:gd name="connsiteX63" fmla="*/ 3804745 w 4151586"/>
              <a:gd name="connsiteY63" fmla="*/ 3993931 h 6358758"/>
              <a:gd name="connsiteX64" fmla="*/ 3594538 w 4151586"/>
              <a:gd name="connsiteY64" fmla="*/ 3174124 h 6358758"/>
              <a:gd name="connsiteX65" fmla="*/ 3415862 w 4151586"/>
              <a:gd name="connsiteY65" fmla="*/ 2680138 h 6358758"/>
              <a:gd name="connsiteX66" fmla="*/ 3226676 w 4151586"/>
              <a:gd name="connsiteY66" fmla="*/ 2427889 h 6358758"/>
              <a:gd name="connsiteX67" fmla="*/ 3048000 w 4151586"/>
              <a:gd name="connsiteY67" fmla="*/ 2060027 h 6358758"/>
              <a:gd name="connsiteX68" fmla="*/ 2900855 w 4151586"/>
              <a:gd name="connsiteY68" fmla="*/ 1818289 h 6358758"/>
              <a:gd name="connsiteX69" fmla="*/ 2963917 w 4151586"/>
              <a:gd name="connsiteY69" fmla="*/ 1418896 h 6358758"/>
              <a:gd name="connsiteX70" fmla="*/ 3026979 w 4151586"/>
              <a:gd name="connsiteY70" fmla="*/ 1324303 h 6358758"/>
              <a:gd name="connsiteX71" fmla="*/ 2995448 w 4151586"/>
              <a:gd name="connsiteY71" fmla="*/ 1671145 h 6358758"/>
              <a:gd name="connsiteX72" fmla="*/ 3153103 w 4151586"/>
              <a:gd name="connsiteY72" fmla="*/ 2133600 h 6358758"/>
              <a:gd name="connsiteX73" fmla="*/ 3699641 w 4151586"/>
              <a:gd name="connsiteY73" fmla="*/ 2154620 h 6358758"/>
              <a:gd name="connsiteX74" fmla="*/ 3804745 w 4151586"/>
              <a:gd name="connsiteY74" fmla="*/ 1965434 h 6358758"/>
              <a:gd name="connsiteX75" fmla="*/ 3573517 w 4151586"/>
              <a:gd name="connsiteY75" fmla="*/ 1734207 h 6358758"/>
              <a:gd name="connsiteX76" fmla="*/ 3794234 w 4151586"/>
              <a:gd name="connsiteY76" fmla="*/ 1355834 h 6358758"/>
              <a:gd name="connsiteX77" fmla="*/ 3731172 w 4151586"/>
              <a:gd name="connsiteY77" fmla="*/ 767255 h 6358758"/>
              <a:gd name="connsiteX78" fmla="*/ 3657600 w 4151586"/>
              <a:gd name="connsiteY78" fmla="*/ 651641 h 6358758"/>
              <a:gd name="connsiteX79" fmla="*/ 3205655 w 4151586"/>
              <a:gd name="connsiteY79" fmla="*/ 420414 h 6358758"/>
              <a:gd name="connsiteX80" fmla="*/ 2953407 w 4151586"/>
              <a:gd name="connsiteY80" fmla="*/ 367862 h 6358758"/>
              <a:gd name="connsiteX81" fmla="*/ 2722179 w 4151586"/>
              <a:gd name="connsiteY81" fmla="*/ 10510 h 6358758"/>
              <a:gd name="connsiteX82" fmla="*/ 2564524 w 4151586"/>
              <a:gd name="connsiteY82" fmla="*/ 0 h 6358758"/>
              <a:gd name="connsiteX83" fmla="*/ 2459420 w 4151586"/>
              <a:gd name="connsiteY83" fmla="*/ 430924 h 6358758"/>
              <a:gd name="connsiteX84" fmla="*/ 2259724 w 4151586"/>
              <a:gd name="connsiteY84" fmla="*/ 630620 h 6358758"/>
              <a:gd name="connsiteX85" fmla="*/ 1965435 w 4151586"/>
              <a:gd name="connsiteY85" fmla="*/ 725214 h 6358758"/>
              <a:gd name="connsiteX86" fmla="*/ 1734207 w 4151586"/>
              <a:gd name="connsiteY86" fmla="*/ 756744 h 6358758"/>
              <a:gd name="connsiteX87" fmla="*/ 1502979 w 4151586"/>
              <a:gd name="connsiteY87" fmla="*/ 546538 h 6358758"/>
              <a:gd name="connsiteX88" fmla="*/ 1345324 w 4151586"/>
              <a:gd name="connsiteY88" fmla="*/ 252247 h 6358758"/>
              <a:gd name="connsiteX89" fmla="*/ 1261241 w 4151586"/>
              <a:gd name="connsiteY89" fmla="*/ 136634 h 6358758"/>
              <a:gd name="connsiteX0" fmla="*/ 1261241 w 4151586"/>
              <a:gd name="connsiteY0" fmla="*/ 136634 h 6358758"/>
              <a:gd name="connsiteX1" fmla="*/ 1072055 w 4151586"/>
              <a:gd name="connsiteY1" fmla="*/ 525517 h 6358758"/>
              <a:gd name="connsiteX2" fmla="*/ 536027 w 4151586"/>
              <a:gd name="connsiteY2" fmla="*/ 672662 h 6358758"/>
              <a:gd name="connsiteX3" fmla="*/ 220717 w 4151586"/>
              <a:gd name="connsiteY3" fmla="*/ 956441 h 6358758"/>
              <a:gd name="connsiteX4" fmla="*/ 220717 w 4151586"/>
              <a:gd name="connsiteY4" fmla="*/ 1229710 h 6358758"/>
              <a:gd name="connsiteX5" fmla="*/ 430924 w 4151586"/>
              <a:gd name="connsiteY5" fmla="*/ 1629103 h 6358758"/>
              <a:gd name="connsiteX6" fmla="*/ 609600 w 4151586"/>
              <a:gd name="connsiteY6" fmla="*/ 1839310 h 6358758"/>
              <a:gd name="connsiteX7" fmla="*/ 504496 w 4151586"/>
              <a:gd name="connsiteY7" fmla="*/ 2049517 h 6358758"/>
              <a:gd name="connsiteX8" fmla="*/ 767255 w 4151586"/>
              <a:gd name="connsiteY8" fmla="*/ 2102069 h 6358758"/>
              <a:gd name="connsiteX9" fmla="*/ 956441 w 4151586"/>
              <a:gd name="connsiteY9" fmla="*/ 1807779 h 6358758"/>
              <a:gd name="connsiteX10" fmla="*/ 893379 w 4151586"/>
              <a:gd name="connsiteY10" fmla="*/ 1387365 h 6358758"/>
              <a:gd name="connsiteX11" fmla="*/ 809296 w 4151586"/>
              <a:gd name="connsiteY11" fmla="*/ 1187669 h 6358758"/>
              <a:gd name="connsiteX12" fmla="*/ 987972 w 4151586"/>
              <a:gd name="connsiteY12" fmla="*/ 1145627 h 6358758"/>
              <a:gd name="connsiteX13" fmla="*/ 1156138 w 4151586"/>
              <a:gd name="connsiteY13" fmla="*/ 1618593 h 6358758"/>
              <a:gd name="connsiteX14" fmla="*/ 1187669 w 4151586"/>
              <a:gd name="connsiteY14" fmla="*/ 2028496 h 6358758"/>
              <a:gd name="connsiteX15" fmla="*/ 1135117 w 4151586"/>
              <a:gd name="connsiteY15" fmla="*/ 2501462 h 6358758"/>
              <a:gd name="connsiteX16" fmla="*/ 599089 w 4151586"/>
              <a:gd name="connsiteY16" fmla="*/ 3699641 h 6358758"/>
              <a:gd name="connsiteX17" fmla="*/ 609600 w 4151586"/>
              <a:gd name="connsiteY17" fmla="*/ 3804745 h 6358758"/>
              <a:gd name="connsiteX18" fmla="*/ 620110 w 4151586"/>
              <a:gd name="connsiteY18" fmla="*/ 3878317 h 6358758"/>
              <a:gd name="connsiteX19" fmla="*/ 620110 w 4151586"/>
              <a:gd name="connsiteY19" fmla="*/ 4004441 h 6358758"/>
              <a:gd name="connsiteX20" fmla="*/ 399393 w 4151586"/>
              <a:gd name="connsiteY20" fmla="*/ 4162096 h 6358758"/>
              <a:gd name="connsiteX21" fmla="*/ 346841 w 4151586"/>
              <a:gd name="connsiteY21" fmla="*/ 4708634 h 6358758"/>
              <a:gd name="connsiteX22" fmla="*/ 136634 w 4151586"/>
              <a:gd name="connsiteY22" fmla="*/ 5276193 h 6358758"/>
              <a:gd name="connsiteX23" fmla="*/ 31531 w 4151586"/>
              <a:gd name="connsiteY23" fmla="*/ 5602014 h 6358758"/>
              <a:gd name="connsiteX24" fmla="*/ 0 w 4151586"/>
              <a:gd name="connsiteY24" fmla="*/ 5927834 h 6358758"/>
              <a:gd name="connsiteX25" fmla="*/ 52551 w 4151586"/>
              <a:gd name="connsiteY25" fmla="*/ 6096000 h 6358758"/>
              <a:gd name="connsiteX26" fmla="*/ 620111 w 4151586"/>
              <a:gd name="connsiteY26" fmla="*/ 5770179 h 6358758"/>
              <a:gd name="connsiteX27" fmla="*/ 840827 w 4151586"/>
              <a:gd name="connsiteY27" fmla="*/ 6085489 h 6358758"/>
              <a:gd name="connsiteX28" fmla="*/ 777765 w 4151586"/>
              <a:gd name="connsiteY28" fmla="*/ 5549462 h 6358758"/>
              <a:gd name="connsiteX29" fmla="*/ 903889 w 4151586"/>
              <a:gd name="connsiteY29" fmla="*/ 5255172 h 6358758"/>
              <a:gd name="connsiteX30" fmla="*/ 893379 w 4151586"/>
              <a:gd name="connsiteY30" fmla="*/ 4708634 h 6358758"/>
              <a:gd name="connsiteX31" fmla="*/ 1019503 w 4151586"/>
              <a:gd name="connsiteY31" fmla="*/ 4593020 h 6358758"/>
              <a:gd name="connsiteX32" fmla="*/ 1030014 w 4151586"/>
              <a:gd name="connsiteY32" fmla="*/ 5307724 h 6358758"/>
              <a:gd name="connsiteX33" fmla="*/ 1103586 w 4151586"/>
              <a:gd name="connsiteY33" fmla="*/ 5412827 h 6358758"/>
              <a:gd name="connsiteX34" fmla="*/ 1219200 w 4151586"/>
              <a:gd name="connsiteY34" fmla="*/ 5896303 h 6358758"/>
              <a:gd name="connsiteX35" fmla="*/ 1471448 w 4151586"/>
              <a:gd name="connsiteY35" fmla="*/ 5969876 h 6358758"/>
              <a:gd name="connsiteX36" fmla="*/ 1629103 w 4151586"/>
              <a:gd name="connsiteY36" fmla="*/ 5538952 h 6358758"/>
              <a:gd name="connsiteX37" fmla="*/ 1734206 w 4151586"/>
              <a:gd name="connsiteY37" fmla="*/ 4813737 h 6358758"/>
              <a:gd name="connsiteX38" fmla="*/ 1828800 w 4151586"/>
              <a:gd name="connsiteY38" fmla="*/ 4487918 h 6358758"/>
              <a:gd name="connsiteX39" fmla="*/ 2207173 w 4151586"/>
              <a:gd name="connsiteY39" fmla="*/ 4540468 h 6358758"/>
              <a:gd name="connsiteX40" fmla="*/ 2354317 w 4151586"/>
              <a:gd name="connsiteY40" fmla="*/ 4845270 h 6358758"/>
              <a:gd name="connsiteX41" fmla="*/ 2364827 w 4151586"/>
              <a:gd name="connsiteY41" fmla="*/ 5433848 h 6358758"/>
              <a:gd name="connsiteX42" fmla="*/ 2396358 w 4151586"/>
              <a:gd name="connsiteY42" fmla="*/ 5864772 h 6358758"/>
              <a:gd name="connsiteX43" fmla="*/ 2490952 w 4151586"/>
              <a:gd name="connsiteY43" fmla="*/ 6095999 h 6358758"/>
              <a:gd name="connsiteX44" fmla="*/ 2627586 w 4151586"/>
              <a:gd name="connsiteY44" fmla="*/ 6222124 h 6358758"/>
              <a:gd name="connsiteX45" fmla="*/ 2795752 w 4151586"/>
              <a:gd name="connsiteY45" fmla="*/ 6243145 h 6358758"/>
              <a:gd name="connsiteX46" fmla="*/ 2900855 w 4151586"/>
              <a:gd name="connsiteY46" fmla="*/ 6264165 h 6358758"/>
              <a:gd name="connsiteX47" fmla="*/ 2911365 w 4151586"/>
              <a:gd name="connsiteY47" fmla="*/ 5822731 h 6358758"/>
              <a:gd name="connsiteX48" fmla="*/ 2816772 w 4151586"/>
              <a:gd name="connsiteY48" fmla="*/ 5559972 h 6358758"/>
              <a:gd name="connsiteX49" fmla="*/ 3026979 w 4151586"/>
              <a:gd name="connsiteY49" fmla="*/ 5318234 h 6358758"/>
              <a:gd name="connsiteX50" fmla="*/ 3058510 w 4151586"/>
              <a:gd name="connsiteY50" fmla="*/ 4897820 h 6358758"/>
              <a:gd name="connsiteX51" fmla="*/ 3111062 w 4151586"/>
              <a:gd name="connsiteY51" fmla="*/ 4666593 h 6358758"/>
              <a:gd name="connsiteX52" fmla="*/ 3342289 w 4151586"/>
              <a:gd name="connsiteY52" fmla="*/ 4855779 h 6358758"/>
              <a:gd name="connsiteX53" fmla="*/ 3205655 w 4151586"/>
              <a:gd name="connsiteY53" fmla="*/ 5402317 h 6358758"/>
              <a:gd name="connsiteX54" fmla="*/ 3100551 w 4151586"/>
              <a:gd name="connsiteY54" fmla="*/ 6011917 h 6358758"/>
              <a:gd name="connsiteX55" fmla="*/ 3090041 w 4151586"/>
              <a:gd name="connsiteY55" fmla="*/ 6264165 h 6358758"/>
              <a:gd name="connsiteX56" fmla="*/ 3268717 w 4151586"/>
              <a:gd name="connsiteY56" fmla="*/ 6306207 h 6358758"/>
              <a:gd name="connsiteX57" fmla="*/ 3689131 w 4151586"/>
              <a:gd name="connsiteY57" fmla="*/ 6358758 h 6358758"/>
              <a:gd name="connsiteX58" fmla="*/ 3888828 w 4151586"/>
              <a:gd name="connsiteY58" fmla="*/ 6274675 h 6358758"/>
              <a:gd name="connsiteX59" fmla="*/ 4046483 w 4151586"/>
              <a:gd name="connsiteY59" fmla="*/ 6085489 h 6358758"/>
              <a:gd name="connsiteX60" fmla="*/ 4151586 w 4151586"/>
              <a:gd name="connsiteY60" fmla="*/ 5307724 h 6358758"/>
              <a:gd name="connsiteX61" fmla="*/ 4088524 w 4151586"/>
              <a:gd name="connsiteY61" fmla="*/ 4624552 h 6358758"/>
              <a:gd name="connsiteX62" fmla="*/ 4078014 w 4151586"/>
              <a:gd name="connsiteY62" fmla="*/ 4309241 h 6358758"/>
              <a:gd name="connsiteX63" fmla="*/ 3804745 w 4151586"/>
              <a:gd name="connsiteY63" fmla="*/ 3993931 h 6358758"/>
              <a:gd name="connsiteX64" fmla="*/ 3594538 w 4151586"/>
              <a:gd name="connsiteY64" fmla="*/ 3174124 h 6358758"/>
              <a:gd name="connsiteX65" fmla="*/ 3415862 w 4151586"/>
              <a:gd name="connsiteY65" fmla="*/ 2680138 h 6358758"/>
              <a:gd name="connsiteX66" fmla="*/ 3226676 w 4151586"/>
              <a:gd name="connsiteY66" fmla="*/ 2427889 h 6358758"/>
              <a:gd name="connsiteX67" fmla="*/ 3048000 w 4151586"/>
              <a:gd name="connsiteY67" fmla="*/ 2060027 h 6358758"/>
              <a:gd name="connsiteX68" fmla="*/ 2900855 w 4151586"/>
              <a:gd name="connsiteY68" fmla="*/ 1818289 h 6358758"/>
              <a:gd name="connsiteX69" fmla="*/ 2963917 w 4151586"/>
              <a:gd name="connsiteY69" fmla="*/ 1418896 h 6358758"/>
              <a:gd name="connsiteX70" fmla="*/ 3026979 w 4151586"/>
              <a:gd name="connsiteY70" fmla="*/ 1324303 h 6358758"/>
              <a:gd name="connsiteX71" fmla="*/ 2995448 w 4151586"/>
              <a:gd name="connsiteY71" fmla="*/ 1671145 h 6358758"/>
              <a:gd name="connsiteX72" fmla="*/ 3153103 w 4151586"/>
              <a:gd name="connsiteY72" fmla="*/ 2133600 h 6358758"/>
              <a:gd name="connsiteX73" fmla="*/ 3699641 w 4151586"/>
              <a:gd name="connsiteY73" fmla="*/ 2154620 h 6358758"/>
              <a:gd name="connsiteX74" fmla="*/ 3804745 w 4151586"/>
              <a:gd name="connsiteY74" fmla="*/ 1965434 h 6358758"/>
              <a:gd name="connsiteX75" fmla="*/ 3573517 w 4151586"/>
              <a:gd name="connsiteY75" fmla="*/ 1734207 h 6358758"/>
              <a:gd name="connsiteX76" fmla="*/ 3794234 w 4151586"/>
              <a:gd name="connsiteY76" fmla="*/ 1355834 h 6358758"/>
              <a:gd name="connsiteX77" fmla="*/ 3731172 w 4151586"/>
              <a:gd name="connsiteY77" fmla="*/ 767255 h 6358758"/>
              <a:gd name="connsiteX78" fmla="*/ 3657600 w 4151586"/>
              <a:gd name="connsiteY78" fmla="*/ 651641 h 6358758"/>
              <a:gd name="connsiteX79" fmla="*/ 3205655 w 4151586"/>
              <a:gd name="connsiteY79" fmla="*/ 420414 h 6358758"/>
              <a:gd name="connsiteX80" fmla="*/ 2953407 w 4151586"/>
              <a:gd name="connsiteY80" fmla="*/ 367862 h 6358758"/>
              <a:gd name="connsiteX81" fmla="*/ 2722179 w 4151586"/>
              <a:gd name="connsiteY81" fmla="*/ 10510 h 6358758"/>
              <a:gd name="connsiteX82" fmla="*/ 2564524 w 4151586"/>
              <a:gd name="connsiteY82" fmla="*/ 0 h 6358758"/>
              <a:gd name="connsiteX83" fmla="*/ 2459420 w 4151586"/>
              <a:gd name="connsiteY83" fmla="*/ 430924 h 6358758"/>
              <a:gd name="connsiteX84" fmla="*/ 2259724 w 4151586"/>
              <a:gd name="connsiteY84" fmla="*/ 630620 h 6358758"/>
              <a:gd name="connsiteX85" fmla="*/ 1965435 w 4151586"/>
              <a:gd name="connsiteY85" fmla="*/ 725214 h 6358758"/>
              <a:gd name="connsiteX86" fmla="*/ 1734207 w 4151586"/>
              <a:gd name="connsiteY86" fmla="*/ 756744 h 6358758"/>
              <a:gd name="connsiteX87" fmla="*/ 1502979 w 4151586"/>
              <a:gd name="connsiteY87" fmla="*/ 546538 h 6358758"/>
              <a:gd name="connsiteX88" fmla="*/ 1345324 w 4151586"/>
              <a:gd name="connsiteY88" fmla="*/ 252247 h 6358758"/>
              <a:gd name="connsiteX89" fmla="*/ 1261241 w 4151586"/>
              <a:gd name="connsiteY89" fmla="*/ 136634 h 6358758"/>
              <a:gd name="connsiteX0" fmla="*/ 1261241 w 4151586"/>
              <a:gd name="connsiteY0" fmla="*/ 136634 h 6358758"/>
              <a:gd name="connsiteX1" fmla="*/ 1072055 w 4151586"/>
              <a:gd name="connsiteY1" fmla="*/ 525517 h 6358758"/>
              <a:gd name="connsiteX2" fmla="*/ 536027 w 4151586"/>
              <a:gd name="connsiteY2" fmla="*/ 672662 h 6358758"/>
              <a:gd name="connsiteX3" fmla="*/ 220717 w 4151586"/>
              <a:gd name="connsiteY3" fmla="*/ 956441 h 6358758"/>
              <a:gd name="connsiteX4" fmla="*/ 220717 w 4151586"/>
              <a:gd name="connsiteY4" fmla="*/ 1229710 h 6358758"/>
              <a:gd name="connsiteX5" fmla="*/ 430924 w 4151586"/>
              <a:gd name="connsiteY5" fmla="*/ 1629103 h 6358758"/>
              <a:gd name="connsiteX6" fmla="*/ 609600 w 4151586"/>
              <a:gd name="connsiteY6" fmla="*/ 1839310 h 6358758"/>
              <a:gd name="connsiteX7" fmla="*/ 504496 w 4151586"/>
              <a:gd name="connsiteY7" fmla="*/ 2049517 h 6358758"/>
              <a:gd name="connsiteX8" fmla="*/ 767255 w 4151586"/>
              <a:gd name="connsiteY8" fmla="*/ 2102069 h 6358758"/>
              <a:gd name="connsiteX9" fmla="*/ 956441 w 4151586"/>
              <a:gd name="connsiteY9" fmla="*/ 1807779 h 6358758"/>
              <a:gd name="connsiteX10" fmla="*/ 893379 w 4151586"/>
              <a:gd name="connsiteY10" fmla="*/ 1387365 h 6358758"/>
              <a:gd name="connsiteX11" fmla="*/ 809296 w 4151586"/>
              <a:gd name="connsiteY11" fmla="*/ 1187669 h 6358758"/>
              <a:gd name="connsiteX12" fmla="*/ 987972 w 4151586"/>
              <a:gd name="connsiteY12" fmla="*/ 1145627 h 6358758"/>
              <a:gd name="connsiteX13" fmla="*/ 1156138 w 4151586"/>
              <a:gd name="connsiteY13" fmla="*/ 1618593 h 6358758"/>
              <a:gd name="connsiteX14" fmla="*/ 1187669 w 4151586"/>
              <a:gd name="connsiteY14" fmla="*/ 2028496 h 6358758"/>
              <a:gd name="connsiteX15" fmla="*/ 1135117 w 4151586"/>
              <a:gd name="connsiteY15" fmla="*/ 2501462 h 6358758"/>
              <a:gd name="connsiteX16" fmla="*/ 599089 w 4151586"/>
              <a:gd name="connsiteY16" fmla="*/ 3699641 h 6358758"/>
              <a:gd name="connsiteX17" fmla="*/ 609600 w 4151586"/>
              <a:gd name="connsiteY17" fmla="*/ 3804745 h 6358758"/>
              <a:gd name="connsiteX18" fmla="*/ 620110 w 4151586"/>
              <a:gd name="connsiteY18" fmla="*/ 3878317 h 6358758"/>
              <a:gd name="connsiteX19" fmla="*/ 620110 w 4151586"/>
              <a:gd name="connsiteY19" fmla="*/ 4004441 h 6358758"/>
              <a:gd name="connsiteX20" fmla="*/ 399393 w 4151586"/>
              <a:gd name="connsiteY20" fmla="*/ 4162096 h 6358758"/>
              <a:gd name="connsiteX21" fmla="*/ 346841 w 4151586"/>
              <a:gd name="connsiteY21" fmla="*/ 4708634 h 6358758"/>
              <a:gd name="connsiteX22" fmla="*/ 136634 w 4151586"/>
              <a:gd name="connsiteY22" fmla="*/ 5276193 h 6358758"/>
              <a:gd name="connsiteX23" fmla="*/ 31531 w 4151586"/>
              <a:gd name="connsiteY23" fmla="*/ 5602014 h 6358758"/>
              <a:gd name="connsiteX24" fmla="*/ 0 w 4151586"/>
              <a:gd name="connsiteY24" fmla="*/ 5927834 h 6358758"/>
              <a:gd name="connsiteX25" fmla="*/ 283779 w 4151586"/>
              <a:gd name="connsiteY25" fmla="*/ 5759669 h 6358758"/>
              <a:gd name="connsiteX26" fmla="*/ 620111 w 4151586"/>
              <a:gd name="connsiteY26" fmla="*/ 5770179 h 6358758"/>
              <a:gd name="connsiteX27" fmla="*/ 840827 w 4151586"/>
              <a:gd name="connsiteY27" fmla="*/ 6085489 h 6358758"/>
              <a:gd name="connsiteX28" fmla="*/ 777765 w 4151586"/>
              <a:gd name="connsiteY28" fmla="*/ 5549462 h 6358758"/>
              <a:gd name="connsiteX29" fmla="*/ 903889 w 4151586"/>
              <a:gd name="connsiteY29" fmla="*/ 5255172 h 6358758"/>
              <a:gd name="connsiteX30" fmla="*/ 893379 w 4151586"/>
              <a:gd name="connsiteY30" fmla="*/ 4708634 h 6358758"/>
              <a:gd name="connsiteX31" fmla="*/ 1019503 w 4151586"/>
              <a:gd name="connsiteY31" fmla="*/ 4593020 h 6358758"/>
              <a:gd name="connsiteX32" fmla="*/ 1030014 w 4151586"/>
              <a:gd name="connsiteY32" fmla="*/ 5307724 h 6358758"/>
              <a:gd name="connsiteX33" fmla="*/ 1103586 w 4151586"/>
              <a:gd name="connsiteY33" fmla="*/ 5412827 h 6358758"/>
              <a:gd name="connsiteX34" fmla="*/ 1219200 w 4151586"/>
              <a:gd name="connsiteY34" fmla="*/ 5896303 h 6358758"/>
              <a:gd name="connsiteX35" fmla="*/ 1471448 w 4151586"/>
              <a:gd name="connsiteY35" fmla="*/ 5969876 h 6358758"/>
              <a:gd name="connsiteX36" fmla="*/ 1629103 w 4151586"/>
              <a:gd name="connsiteY36" fmla="*/ 5538952 h 6358758"/>
              <a:gd name="connsiteX37" fmla="*/ 1734206 w 4151586"/>
              <a:gd name="connsiteY37" fmla="*/ 4813737 h 6358758"/>
              <a:gd name="connsiteX38" fmla="*/ 1828800 w 4151586"/>
              <a:gd name="connsiteY38" fmla="*/ 4487918 h 6358758"/>
              <a:gd name="connsiteX39" fmla="*/ 2207173 w 4151586"/>
              <a:gd name="connsiteY39" fmla="*/ 4540468 h 6358758"/>
              <a:gd name="connsiteX40" fmla="*/ 2354317 w 4151586"/>
              <a:gd name="connsiteY40" fmla="*/ 4845270 h 6358758"/>
              <a:gd name="connsiteX41" fmla="*/ 2364827 w 4151586"/>
              <a:gd name="connsiteY41" fmla="*/ 5433848 h 6358758"/>
              <a:gd name="connsiteX42" fmla="*/ 2396358 w 4151586"/>
              <a:gd name="connsiteY42" fmla="*/ 5864772 h 6358758"/>
              <a:gd name="connsiteX43" fmla="*/ 2490952 w 4151586"/>
              <a:gd name="connsiteY43" fmla="*/ 6095999 h 6358758"/>
              <a:gd name="connsiteX44" fmla="*/ 2627586 w 4151586"/>
              <a:gd name="connsiteY44" fmla="*/ 6222124 h 6358758"/>
              <a:gd name="connsiteX45" fmla="*/ 2795752 w 4151586"/>
              <a:gd name="connsiteY45" fmla="*/ 6243145 h 6358758"/>
              <a:gd name="connsiteX46" fmla="*/ 2900855 w 4151586"/>
              <a:gd name="connsiteY46" fmla="*/ 6264165 h 6358758"/>
              <a:gd name="connsiteX47" fmla="*/ 2911365 w 4151586"/>
              <a:gd name="connsiteY47" fmla="*/ 5822731 h 6358758"/>
              <a:gd name="connsiteX48" fmla="*/ 2816772 w 4151586"/>
              <a:gd name="connsiteY48" fmla="*/ 5559972 h 6358758"/>
              <a:gd name="connsiteX49" fmla="*/ 3026979 w 4151586"/>
              <a:gd name="connsiteY49" fmla="*/ 5318234 h 6358758"/>
              <a:gd name="connsiteX50" fmla="*/ 3058510 w 4151586"/>
              <a:gd name="connsiteY50" fmla="*/ 4897820 h 6358758"/>
              <a:gd name="connsiteX51" fmla="*/ 3111062 w 4151586"/>
              <a:gd name="connsiteY51" fmla="*/ 4666593 h 6358758"/>
              <a:gd name="connsiteX52" fmla="*/ 3342289 w 4151586"/>
              <a:gd name="connsiteY52" fmla="*/ 4855779 h 6358758"/>
              <a:gd name="connsiteX53" fmla="*/ 3205655 w 4151586"/>
              <a:gd name="connsiteY53" fmla="*/ 5402317 h 6358758"/>
              <a:gd name="connsiteX54" fmla="*/ 3100551 w 4151586"/>
              <a:gd name="connsiteY54" fmla="*/ 6011917 h 6358758"/>
              <a:gd name="connsiteX55" fmla="*/ 3090041 w 4151586"/>
              <a:gd name="connsiteY55" fmla="*/ 6264165 h 6358758"/>
              <a:gd name="connsiteX56" fmla="*/ 3268717 w 4151586"/>
              <a:gd name="connsiteY56" fmla="*/ 6306207 h 6358758"/>
              <a:gd name="connsiteX57" fmla="*/ 3689131 w 4151586"/>
              <a:gd name="connsiteY57" fmla="*/ 6358758 h 6358758"/>
              <a:gd name="connsiteX58" fmla="*/ 3888828 w 4151586"/>
              <a:gd name="connsiteY58" fmla="*/ 6274675 h 6358758"/>
              <a:gd name="connsiteX59" fmla="*/ 4046483 w 4151586"/>
              <a:gd name="connsiteY59" fmla="*/ 6085489 h 6358758"/>
              <a:gd name="connsiteX60" fmla="*/ 4151586 w 4151586"/>
              <a:gd name="connsiteY60" fmla="*/ 5307724 h 6358758"/>
              <a:gd name="connsiteX61" fmla="*/ 4088524 w 4151586"/>
              <a:gd name="connsiteY61" fmla="*/ 4624552 h 6358758"/>
              <a:gd name="connsiteX62" fmla="*/ 4078014 w 4151586"/>
              <a:gd name="connsiteY62" fmla="*/ 4309241 h 6358758"/>
              <a:gd name="connsiteX63" fmla="*/ 3804745 w 4151586"/>
              <a:gd name="connsiteY63" fmla="*/ 3993931 h 6358758"/>
              <a:gd name="connsiteX64" fmla="*/ 3594538 w 4151586"/>
              <a:gd name="connsiteY64" fmla="*/ 3174124 h 6358758"/>
              <a:gd name="connsiteX65" fmla="*/ 3415862 w 4151586"/>
              <a:gd name="connsiteY65" fmla="*/ 2680138 h 6358758"/>
              <a:gd name="connsiteX66" fmla="*/ 3226676 w 4151586"/>
              <a:gd name="connsiteY66" fmla="*/ 2427889 h 6358758"/>
              <a:gd name="connsiteX67" fmla="*/ 3048000 w 4151586"/>
              <a:gd name="connsiteY67" fmla="*/ 2060027 h 6358758"/>
              <a:gd name="connsiteX68" fmla="*/ 2900855 w 4151586"/>
              <a:gd name="connsiteY68" fmla="*/ 1818289 h 6358758"/>
              <a:gd name="connsiteX69" fmla="*/ 2963917 w 4151586"/>
              <a:gd name="connsiteY69" fmla="*/ 1418896 h 6358758"/>
              <a:gd name="connsiteX70" fmla="*/ 3026979 w 4151586"/>
              <a:gd name="connsiteY70" fmla="*/ 1324303 h 6358758"/>
              <a:gd name="connsiteX71" fmla="*/ 2995448 w 4151586"/>
              <a:gd name="connsiteY71" fmla="*/ 1671145 h 6358758"/>
              <a:gd name="connsiteX72" fmla="*/ 3153103 w 4151586"/>
              <a:gd name="connsiteY72" fmla="*/ 2133600 h 6358758"/>
              <a:gd name="connsiteX73" fmla="*/ 3699641 w 4151586"/>
              <a:gd name="connsiteY73" fmla="*/ 2154620 h 6358758"/>
              <a:gd name="connsiteX74" fmla="*/ 3804745 w 4151586"/>
              <a:gd name="connsiteY74" fmla="*/ 1965434 h 6358758"/>
              <a:gd name="connsiteX75" fmla="*/ 3573517 w 4151586"/>
              <a:gd name="connsiteY75" fmla="*/ 1734207 h 6358758"/>
              <a:gd name="connsiteX76" fmla="*/ 3794234 w 4151586"/>
              <a:gd name="connsiteY76" fmla="*/ 1355834 h 6358758"/>
              <a:gd name="connsiteX77" fmla="*/ 3731172 w 4151586"/>
              <a:gd name="connsiteY77" fmla="*/ 767255 h 6358758"/>
              <a:gd name="connsiteX78" fmla="*/ 3657600 w 4151586"/>
              <a:gd name="connsiteY78" fmla="*/ 651641 h 6358758"/>
              <a:gd name="connsiteX79" fmla="*/ 3205655 w 4151586"/>
              <a:gd name="connsiteY79" fmla="*/ 420414 h 6358758"/>
              <a:gd name="connsiteX80" fmla="*/ 2953407 w 4151586"/>
              <a:gd name="connsiteY80" fmla="*/ 367862 h 6358758"/>
              <a:gd name="connsiteX81" fmla="*/ 2722179 w 4151586"/>
              <a:gd name="connsiteY81" fmla="*/ 10510 h 6358758"/>
              <a:gd name="connsiteX82" fmla="*/ 2564524 w 4151586"/>
              <a:gd name="connsiteY82" fmla="*/ 0 h 6358758"/>
              <a:gd name="connsiteX83" fmla="*/ 2459420 w 4151586"/>
              <a:gd name="connsiteY83" fmla="*/ 430924 h 6358758"/>
              <a:gd name="connsiteX84" fmla="*/ 2259724 w 4151586"/>
              <a:gd name="connsiteY84" fmla="*/ 630620 h 6358758"/>
              <a:gd name="connsiteX85" fmla="*/ 1965435 w 4151586"/>
              <a:gd name="connsiteY85" fmla="*/ 725214 h 6358758"/>
              <a:gd name="connsiteX86" fmla="*/ 1734207 w 4151586"/>
              <a:gd name="connsiteY86" fmla="*/ 756744 h 6358758"/>
              <a:gd name="connsiteX87" fmla="*/ 1502979 w 4151586"/>
              <a:gd name="connsiteY87" fmla="*/ 546538 h 6358758"/>
              <a:gd name="connsiteX88" fmla="*/ 1345324 w 4151586"/>
              <a:gd name="connsiteY88" fmla="*/ 252247 h 6358758"/>
              <a:gd name="connsiteX89" fmla="*/ 1261241 w 4151586"/>
              <a:gd name="connsiteY89" fmla="*/ 136634 h 6358758"/>
              <a:gd name="connsiteX0" fmla="*/ 1229710 w 4120055"/>
              <a:gd name="connsiteY0" fmla="*/ 136634 h 6358758"/>
              <a:gd name="connsiteX1" fmla="*/ 1040524 w 4120055"/>
              <a:gd name="connsiteY1" fmla="*/ 525517 h 6358758"/>
              <a:gd name="connsiteX2" fmla="*/ 504496 w 4120055"/>
              <a:gd name="connsiteY2" fmla="*/ 672662 h 6358758"/>
              <a:gd name="connsiteX3" fmla="*/ 189186 w 4120055"/>
              <a:gd name="connsiteY3" fmla="*/ 956441 h 6358758"/>
              <a:gd name="connsiteX4" fmla="*/ 189186 w 4120055"/>
              <a:gd name="connsiteY4" fmla="*/ 1229710 h 6358758"/>
              <a:gd name="connsiteX5" fmla="*/ 399393 w 4120055"/>
              <a:gd name="connsiteY5" fmla="*/ 1629103 h 6358758"/>
              <a:gd name="connsiteX6" fmla="*/ 578069 w 4120055"/>
              <a:gd name="connsiteY6" fmla="*/ 1839310 h 6358758"/>
              <a:gd name="connsiteX7" fmla="*/ 472965 w 4120055"/>
              <a:gd name="connsiteY7" fmla="*/ 2049517 h 6358758"/>
              <a:gd name="connsiteX8" fmla="*/ 735724 w 4120055"/>
              <a:gd name="connsiteY8" fmla="*/ 2102069 h 6358758"/>
              <a:gd name="connsiteX9" fmla="*/ 924910 w 4120055"/>
              <a:gd name="connsiteY9" fmla="*/ 1807779 h 6358758"/>
              <a:gd name="connsiteX10" fmla="*/ 861848 w 4120055"/>
              <a:gd name="connsiteY10" fmla="*/ 1387365 h 6358758"/>
              <a:gd name="connsiteX11" fmla="*/ 777765 w 4120055"/>
              <a:gd name="connsiteY11" fmla="*/ 1187669 h 6358758"/>
              <a:gd name="connsiteX12" fmla="*/ 956441 w 4120055"/>
              <a:gd name="connsiteY12" fmla="*/ 1145627 h 6358758"/>
              <a:gd name="connsiteX13" fmla="*/ 1124607 w 4120055"/>
              <a:gd name="connsiteY13" fmla="*/ 1618593 h 6358758"/>
              <a:gd name="connsiteX14" fmla="*/ 1156138 w 4120055"/>
              <a:gd name="connsiteY14" fmla="*/ 2028496 h 6358758"/>
              <a:gd name="connsiteX15" fmla="*/ 1103586 w 4120055"/>
              <a:gd name="connsiteY15" fmla="*/ 2501462 h 6358758"/>
              <a:gd name="connsiteX16" fmla="*/ 567558 w 4120055"/>
              <a:gd name="connsiteY16" fmla="*/ 3699641 h 6358758"/>
              <a:gd name="connsiteX17" fmla="*/ 578069 w 4120055"/>
              <a:gd name="connsiteY17" fmla="*/ 3804745 h 6358758"/>
              <a:gd name="connsiteX18" fmla="*/ 588579 w 4120055"/>
              <a:gd name="connsiteY18" fmla="*/ 3878317 h 6358758"/>
              <a:gd name="connsiteX19" fmla="*/ 588579 w 4120055"/>
              <a:gd name="connsiteY19" fmla="*/ 4004441 h 6358758"/>
              <a:gd name="connsiteX20" fmla="*/ 367862 w 4120055"/>
              <a:gd name="connsiteY20" fmla="*/ 4162096 h 6358758"/>
              <a:gd name="connsiteX21" fmla="*/ 315310 w 4120055"/>
              <a:gd name="connsiteY21" fmla="*/ 4708634 h 6358758"/>
              <a:gd name="connsiteX22" fmla="*/ 105103 w 4120055"/>
              <a:gd name="connsiteY22" fmla="*/ 5276193 h 6358758"/>
              <a:gd name="connsiteX23" fmla="*/ 0 w 4120055"/>
              <a:gd name="connsiteY23" fmla="*/ 5602014 h 6358758"/>
              <a:gd name="connsiteX24" fmla="*/ 178676 w 4120055"/>
              <a:gd name="connsiteY24" fmla="*/ 5644054 h 6358758"/>
              <a:gd name="connsiteX25" fmla="*/ 252248 w 4120055"/>
              <a:gd name="connsiteY25" fmla="*/ 5759669 h 6358758"/>
              <a:gd name="connsiteX26" fmla="*/ 588580 w 4120055"/>
              <a:gd name="connsiteY26" fmla="*/ 5770179 h 6358758"/>
              <a:gd name="connsiteX27" fmla="*/ 809296 w 4120055"/>
              <a:gd name="connsiteY27" fmla="*/ 6085489 h 6358758"/>
              <a:gd name="connsiteX28" fmla="*/ 746234 w 4120055"/>
              <a:gd name="connsiteY28" fmla="*/ 5549462 h 6358758"/>
              <a:gd name="connsiteX29" fmla="*/ 872358 w 4120055"/>
              <a:gd name="connsiteY29" fmla="*/ 5255172 h 6358758"/>
              <a:gd name="connsiteX30" fmla="*/ 861848 w 4120055"/>
              <a:gd name="connsiteY30" fmla="*/ 4708634 h 6358758"/>
              <a:gd name="connsiteX31" fmla="*/ 987972 w 4120055"/>
              <a:gd name="connsiteY31" fmla="*/ 4593020 h 6358758"/>
              <a:gd name="connsiteX32" fmla="*/ 998483 w 4120055"/>
              <a:gd name="connsiteY32" fmla="*/ 5307724 h 6358758"/>
              <a:gd name="connsiteX33" fmla="*/ 1072055 w 4120055"/>
              <a:gd name="connsiteY33" fmla="*/ 5412827 h 6358758"/>
              <a:gd name="connsiteX34" fmla="*/ 1187669 w 4120055"/>
              <a:gd name="connsiteY34" fmla="*/ 5896303 h 6358758"/>
              <a:gd name="connsiteX35" fmla="*/ 1439917 w 4120055"/>
              <a:gd name="connsiteY35" fmla="*/ 5969876 h 6358758"/>
              <a:gd name="connsiteX36" fmla="*/ 1597572 w 4120055"/>
              <a:gd name="connsiteY36" fmla="*/ 5538952 h 6358758"/>
              <a:gd name="connsiteX37" fmla="*/ 1702675 w 4120055"/>
              <a:gd name="connsiteY37" fmla="*/ 4813737 h 6358758"/>
              <a:gd name="connsiteX38" fmla="*/ 1797269 w 4120055"/>
              <a:gd name="connsiteY38" fmla="*/ 4487918 h 6358758"/>
              <a:gd name="connsiteX39" fmla="*/ 2175642 w 4120055"/>
              <a:gd name="connsiteY39" fmla="*/ 4540468 h 6358758"/>
              <a:gd name="connsiteX40" fmla="*/ 2322786 w 4120055"/>
              <a:gd name="connsiteY40" fmla="*/ 4845270 h 6358758"/>
              <a:gd name="connsiteX41" fmla="*/ 2333296 w 4120055"/>
              <a:gd name="connsiteY41" fmla="*/ 5433848 h 6358758"/>
              <a:gd name="connsiteX42" fmla="*/ 2364827 w 4120055"/>
              <a:gd name="connsiteY42" fmla="*/ 5864772 h 6358758"/>
              <a:gd name="connsiteX43" fmla="*/ 2459421 w 4120055"/>
              <a:gd name="connsiteY43" fmla="*/ 6095999 h 6358758"/>
              <a:gd name="connsiteX44" fmla="*/ 2596055 w 4120055"/>
              <a:gd name="connsiteY44" fmla="*/ 6222124 h 6358758"/>
              <a:gd name="connsiteX45" fmla="*/ 2764221 w 4120055"/>
              <a:gd name="connsiteY45" fmla="*/ 6243145 h 6358758"/>
              <a:gd name="connsiteX46" fmla="*/ 2869324 w 4120055"/>
              <a:gd name="connsiteY46" fmla="*/ 6264165 h 6358758"/>
              <a:gd name="connsiteX47" fmla="*/ 2879834 w 4120055"/>
              <a:gd name="connsiteY47" fmla="*/ 5822731 h 6358758"/>
              <a:gd name="connsiteX48" fmla="*/ 2785241 w 4120055"/>
              <a:gd name="connsiteY48" fmla="*/ 5559972 h 6358758"/>
              <a:gd name="connsiteX49" fmla="*/ 2995448 w 4120055"/>
              <a:gd name="connsiteY49" fmla="*/ 5318234 h 6358758"/>
              <a:gd name="connsiteX50" fmla="*/ 3026979 w 4120055"/>
              <a:gd name="connsiteY50" fmla="*/ 4897820 h 6358758"/>
              <a:gd name="connsiteX51" fmla="*/ 3079531 w 4120055"/>
              <a:gd name="connsiteY51" fmla="*/ 4666593 h 6358758"/>
              <a:gd name="connsiteX52" fmla="*/ 3310758 w 4120055"/>
              <a:gd name="connsiteY52" fmla="*/ 4855779 h 6358758"/>
              <a:gd name="connsiteX53" fmla="*/ 3174124 w 4120055"/>
              <a:gd name="connsiteY53" fmla="*/ 5402317 h 6358758"/>
              <a:gd name="connsiteX54" fmla="*/ 3069020 w 4120055"/>
              <a:gd name="connsiteY54" fmla="*/ 6011917 h 6358758"/>
              <a:gd name="connsiteX55" fmla="*/ 3058510 w 4120055"/>
              <a:gd name="connsiteY55" fmla="*/ 6264165 h 6358758"/>
              <a:gd name="connsiteX56" fmla="*/ 3237186 w 4120055"/>
              <a:gd name="connsiteY56" fmla="*/ 6306207 h 6358758"/>
              <a:gd name="connsiteX57" fmla="*/ 3657600 w 4120055"/>
              <a:gd name="connsiteY57" fmla="*/ 6358758 h 6358758"/>
              <a:gd name="connsiteX58" fmla="*/ 3857297 w 4120055"/>
              <a:gd name="connsiteY58" fmla="*/ 6274675 h 6358758"/>
              <a:gd name="connsiteX59" fmla="*/ 4014952 w 4120055"/>
              <a:gd name="connsiteY59" fmla="*/ 6085489 h 6358758"/>
              <a:gd name="connsiteX60" fmla="*/ 4120055 w 4120055"/>
              <a:gd name="connsiteY60" fmla="*/ 5307724 h 6358758"/>
              <a:gd name="connsiteX61" fmla="*/ 4056993 w 4120055"/>
              <a:gd name="connsiteY61" fmla="*/ 4624552 h 6358758"/>
              <a:gd name="connsiteX62" fmla="*/ 4046483 w 4120055"/>
              <a:gd name="connsiteY62" fmla="*/ 4309241 h 6358758"/>
              <a:gd name="connsiteX63" fmla="*/ 3773214 w 4120055"/>
              <a:gd name="connsiteY63" fmla="*/ 3993931 h 6358758"/>
              <a:gd name="connsiteX64" fmla="*/ 3563007 w 4120055"/>
              <a:gd name="connsiteY64" fmla="*/ 3174124 h 6358758"/>
              <a:gd name="connsiteX65" fmla="*/ 3384331 w 4120055"/>
              <a:gd name="connsiteY65" fmla="*/ 2680138 h 6358758"/>
              <a:gd name="connsiteX66" fmla="*/ 3195145 w 4120055"/>
              <a:gd name="connsiteY66" fmla="*/ 2427889 h 6358758"/>
              <a:gd name="connsiteX67" fmla="*/ 3016469 w 4120055"/>
              <a:gd name="connsiteY67" fmla="*/ 2060027 h 6358758"/>
              <a:gd name="connsiteX68" fmla="*/ 2869324 w 4120055"/>
              <a:gd name="connsiteY68" fmla="*/ 1818289 h 6358758"/>
              <a:gd name="connsiteX69" fmla="*/ 2932386 w 4120055"/>
              <a:gd name="connsiteY69" fmla="*/ 1418896 h 6358758"/>
              <a:gd name="connsiteX70" fmla="*/ 2995448 w 4120055"/>
              <a:gd name="connsiteY70" fmla="*/ 1324303 h 6358758"/>
              <a:gd name="connsiteX71" fmla="*/ 2963917 w 4120055"/>
              <a:gd name="connsiteY71" fmla="*/ 1671145 h 6358758"/>
              <a:gd name="connsiteX72" fmla="*/ 3121572 w 4120055"/>
              <a:gd name="connsiteY72" fmla="*/ 2133600 h 6358758"/>
              <a:gd name="connsiteX73" fmla="*/ 3668110 w 4120055"/>
              <a:gd name="connsiteY73" fmla="*/ 2154620 h 6358758"/>
              <a:gd name="connsiteX74" fmla="*/ 3773214 w 4120055"/>
              <a:gd name="connsiteY74" fmla="*/ 1965434 h 6358758"/>
              <a:gd name="connsiteX75" fmla="*/ 3541986 w 4120055"/>
              <a:gd name="connsiteY75" fmla="*/ 1734207 h 6358758"/>
              <a:gd name="connsiteX76" fmla="*/ 3762703 w 4120055"/>
              <a:gd name="connsiteY76" fmla="*/ 1355834 h 6358758"/>
              <a:gd name="connsiteX77" fmla="*/ 3699641 w 4120055"/>
              <a:gd name="connsiteY77" fmla="*/ 767255 h 6358758"/>
              <a:gd name="connsiteX78" fmla="*/ 3626069 w 4120055"/>
              <a:gd name="connsiteY78" fmla="*/ 651641 h 6358758"/>
              <a:gd name="connsiteX79" fmla="*/ 3174124 w 4120055"/>
              <a:gd name="connsiteY79" fmla="*/ 420414 h 6358758"/>
              <a:gd name="connsiteX80" fmla="*/ 2921876 w 4120055"/>
              <a:gd name="connsiteY80" fmla="*/ 367862 h 6358758"/>
              <a:gd name="connsiteX81" fmla="*/ 2690648 w 4120055"/>
              <a:gd name="connsiteY81" fmla="*/ 10510 h 6358758"/>
              <a:gd name="connsiteX82" fmla="*/ 2532993 w 4120055"/>
              <a:gd name="connsiteY82" fmla="*/ 0 h 6358758"/>
              <a:gd name="connsiteX83" fmla="*/ 2427889 w 4120055"/>
              <a:gd name="connsiteY83" fmla="*/ 430924 h 6358758"/>
              <a:gd name="connsiteX84" fmla="*/ 2228193 w 4120055"/>
              <a:gd name="connsiteY84" fmla="*/ 630620 h 6358758"/>
              <a:gd name="connsiteX85" fmla="*/ 1933904 w 4120055"/>
              <a:gd name="connsiteY85" fmla="*/ 725214 h 6358758"/>
              <a:gd name="connsiteX86" fmla="*/ 1702676 w 4120055"/>
              <a:gd name="connsiteY86" fmla="*/ 756744 h 6358758"/>
              <a:gd name="connsiteX87" fmla="*/ 1471448 w 4120055"/>
              <a:gd name="connsiteY87" fmla="*/ 546538 h 6358758"/>
              <a:gd name="connsiteX88" fmla="*/ 1313793 w 4120055"/>
              <a:gd name="connsiteY88" fmla="*/ 252247 h 6358758"/>
              <a:gd name="connsiteX89" fmla="*/ 1229710 w 412005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88276 w 4099035"/>
              <a:gd name="connsiteY27" fmla="*/ 6085489 h 6358758"/>
              <a:gd name="connsiteX28" fmla="*/ 725214 w 4099035"/>
              <a:gd name="connsiteY28" fmla="*/ 5549462 h 6358758"/>
              <a:gd name="connsiteX29" fmla="*/ 851338 w 4099035"/>
              <a:gd name="connsiteY29" fmla="*/ 5255172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66649 w 4099035"/>
              <a:gd name="connsiteY34" fmla="*/ 5896303 h 6358758"/>
              <a:gd name="connsiteX35" fmla="*/ 1418897 w 4099035"/>
              <a:gd name="connsiteY35" fmla="*/ 5969876 h 6358758"/>
              <a:gd name="connsiteX36" fmla="*/ 1576552 w 4099035"/>
              <a:gd name="connsiteY36" fmla="*/ 5538952 h 6358758"/>
              <a:gd name="connsiteX37" fmla="*/ 1681655 w 4099035"/>
              <a:gd name="connsiteY37" fmla="*/ 4813737 h 6358758"/>
              <a:gd name="connsiteX38" fmla="*/ 1776249 w 4099035"/>
              <a:gd name="connsiteY38" fmla="*/ 4487918 h 6358758"/>
              <a:gd name="connsiteX39" fmla="*/ 2154622 w 4099035"/>
              <a:gd name="connsiteY39" fmla="*/ 4540468 h 6358758"/>
              <a:gd name="connsiteX40" fmla="*/ 2301766 w 4099035"/>
              <a:gd name="connsiteY40" fmla="*/ 4845270 h 6358758"/>
              <a:gd name="connsiteX41" fmla="*/ 2312276 w 4099035"/>
              <a:gd name="connsiteY41" fmla="*/ 5433848 h 6358758"/>
              <a:gd name="connsiteX42" fmla="*/ 2343807 w 4099035"/>
              <a:gd name="connsiteY42" fmla="*/ 5864772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851338 w 4099035"/>
              <a:gd name="connsiteY29" fmla="*/ 5255172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66649 w 4099035"/>
              <a:gd name="connsiteY34" fmla="*/ 5896303 h 6358758"/>
              <a:gd name="connsiteX35" fmla="*/ 1418897 w 4099035"/>
              <a:gd name="connsiteY35" fmla="*/ 5969876 h 6358758"/>
              <a:gd name="connsiteX36" fmla="*/ 1576552 w 4099035"/>
              <a:gd name="connsiteY36" fmla="*/ 5538952 h 6358758"/>
              <a:gd name="connsiteX37" fmla="*/ 1681655 w 4099035"/>
              <a:gd name="connsiteY37" fmla="*/ 4813737 h 6358758"/>
              <a:gd name="connsiteX38" fmla="*/ 1776249 w 4099035"/>
              <a:gd name="connsiteY38" fmla="*/ 4487918 h 6358758"/>
              <a:gd name="connsiteX39" fmla="*/ 2154622 w 4099035"/>
              <a:gd name="connsiteY39" fmla="*/ 4540468 h 6358758"/>
              <a:gd name="connsiteX40" fmla="*/ 2301766 w 4099035"/>
              <a:gd name="connsiteY40" fmla="*/ 4845270 h 6358758"/>
              <a:gd name="connsiteX41" fmla="*/ 2312276 w 4099035"/>
              <a:gd name="connsiteY41" fmla="*/ 5433848 h 6358758"/>
              <a:gd name="connsiteX42" fmla="*/ 2343807 w 4099035"/>
              <a:gd name="connsiteY42" fmla="*/ 5864772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66649 w 4099035"/>
              <a:gd name="connsiteY34" fmla="*/ 5896303 h 6358758"/>
              <a:gd name="connsiteX35" fmla="*/ 1418897 w 4099035"/>
              <a:gd name="connsiteY35" fmla="*/ 5969876 h 6358758"/>
              <a:gd name="connsiteX36" fmla="*/ 1576552 w 4099035"/>
              <a:gd name="connsiteY36" fmla="*/ 5538952 h 6358758"/>
              <a:gd name="connsiteX37" fmla="*/ 1681655 w 4099035"/>
              <a:gd name="connsiteY37" fmla="*/ 4813737 h 6358758"/>
              <a:gd name="connsiteX38" fmla="*/ 1776249 w 4099035"/>
              <a:gd name="connsiteY38" fmla="*/ 4487918 h 6358758"/>
              <a:gd name="connsiteX39" fmla="*/ 2154622 w 4099035"/>
              <a:gd name="connsiteY39" fmla="*/ 4540468 h 6358758"/>
              <a:gd name="connsiteX40" fmla="*/ 2301766 w 4099035"/>
              <a:gd name="connsiteY40" fmla="*/ 4845270 h 6358758"/>
              <a:gd name="connsiteX41" fmla="*/ 2312276 w 4099035"/>
              <a:gd name="connsiteY41" fmla="*/ 5433848 h 6358758"/>
              <a:gd name="connsiteX42" fmla="*/ 2343807 w 4099035"/>
              <a:gd name="connsiteY42" fmla="*/ 5864772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18897 w 4099035"/>
              <a:gd name="connsiteY35" fmla="*/ 5969876 h 6358758"/>
              <a:gd name="connsiteX36" fmla="*/ 1576552 w 4099035"/>
              <a:gd name="connsiteY36" fmla="*/ 5538952 h 6358758"/>
              <a:gd name="connsiteX37" fmla="*/ 1681655 w 4099035"/>
              <a:gd name="connsiteY37" fmla="*/ 4813737 h 6358758"/>
              <a:gd name="connsiteX38" fmla="*/ 1776249 w 4099035"/>
              <a:gd name="connsiteY38" fmla="*/ 4487918 h 6358758"/>
              <a:gd name="connsiteX39" fmla="*/ 2154622 w 4099035"/>
              <a:gd name="connsiteY39" fmla="*/ 4540468 h 6358758"/>
              <a:gd name="connsiteX40" fmla="*/ 2301766 w 4099035"/>
              <a:gd name="connsiteY40" fmla="*/ 4845270 h 6358758"/>
              <a:gd name="connsiteX41" fmla="*/ 2312276 w 4099035"/>
              <a:gd name="connsiteY41" fmla="*/ 5433848 h 6358758"/>
              <a:gd name="connsiteX42" fmla="*/ 2343807 w 4099035"/>
              <a:gd name="connsiteY42" fmla="*/ 5864772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76552 w 4099035"/>
              <a:gd name="connsiteY36" fmla="*/ 5538952 h 6358758"/>
              <a:gd name="connsiteX37" fmla="*/ 1681655 w 4099035"/>
              <a:gd name="connsiteY37" fmla="*/ 4813737 h 6358758"/>
              <a:gd name="connsiteX38" fmla="*/ 1776249 w 4099035"/>
              <a:gd name="connsiteY38" fmla="*/ 4487918 h 6358758"/>
              <a:gd name="connsiteX39" fmla="*/ 2154622 w 4099035"/>
              <a:gd name="connsiteY39" fmla="*/ 4540468 h 6358758"/>
              <a:gd name="connsiteX40" fmla="*/ 2301766 w 4099035"/>
              <a:gd name="connsiteY40" fmla="*/ 4845270 h 6358758"/>
              <a:gd name="connsiteX41" fmla="*/ 2312276 w 4099035"/>
              <a:gd name="connsiteY41" fmla="*/ 5433848 h 6358758"/>
              <a:gd name="connsiteX42" fmla="*/ 2343807 w 4099035"/>
              <a:gd name="connsiteY42" fmla="*/ 5864772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81655 w 4099035"/>
              <a:gd name="connsiteY37" fmla="*/ 4813737 h 6358758"/>
              <a:gd name="connsiteX38" fmla="*/ 1776249 w 4099035"/>
              <a:gd name="connsiteY38" fmla="*/ 4487918 h 6358758"/>
              <a:gd name="connsiteX39" fmla="*/ 2154622 w 4099035"/>
              <a:gd name="connsiteY39" fmla="*/ 4540468 h 6358758"/>
              <a:gd name="connsiteX40" fmla="*/ 2301766 w 4099035"/>
              <a:gd name="connsiteY40" fmla="*/ 4845270 h 6358758"/>
              <a:gd name="connsiteX41" fmla="*/ 2312276 w 4099035"/>
              <a:gd name="connsiteY41" fmla="*/ 5433848 h 6358758"/>
              <a:gd name="connsiteX42" fmla="*/ 2343807 w 4099035"/>
              <a:gd name="connsiteY42" fmla="*/ 5864772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487918 h 6358758"/>
              <a:gd name="connsiteX39" fmla="*/ 2154622 w 4099035"/>
              <a:gd name="connsiteY39" fmla="*/ 4540468 h 6358758"/>
              <a:gd name="connsiteX40" fmla="*/ 2301766 w 4099035"/>
              <a:gd name="connsiteY40" fmla="*/ 4845270 h 6358758"/>
              <a:gd name="connsiteX41" fmla="*/ 2312276 w 4099035"/>
              <a:gd name="connsiteY41" fmla="*/ 5433848 h 6358758"/>
              <a:gd name="connsiteX42" fmla="*/ 2343807 w 4099035"/>
              <a:gd name="connsiteY42" fmla="*/ 5864772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309242 h 6358758"/>
              <a:gd name="connsiteX39" fmla="*/ 2154622 w 4099035"/>
              <a:gd name="connsiteY39" fmla="*/ 4540468 h 6358758"/>
              <a:gd name="connsiteX40" fmla="*/ 2301766 w 4099035"/>
              <a:gd name="connsiteY40" fmla="*/ 4845270 h 6358758"/>
              <a:gd name="connsiteX41" fmla="*/ 2312276 w 4099035"/>
              <a:gd name="connsiteY41" fmla="*/ 5433848 h 6358758"/>
              <a:gd name="connsiteX42" fmla="*/ 2343807 w 4099035"/>
              <a:gd name="connsiteY42" fmla="*/ 5864772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309242 h 6358758"/>
              <a:gd name="connsiteX39" fmla="*/ 2154622 w 4099035"/>
              <a:gd name="connsiteY39" fmla="*/ 4424854 h 6358758"/>
              <a:gd name="connsiteX40" fmla="*/ 2301766 w 4099035"/>
              <a:gd name="connsiteY40" fmla="*/ 4845270 h 6358758"/>
              <a:gd name="connsiteX41" fmla="*/ 2312276 w 4099035"/>
              <a:gd name="connsiteY41" fmla="*/ 5433848 h 6358758"/>
              <a:gd name="connsiteX42" fmla="*/ 2343807 w 4099035"/>
              <a:gd name="connsiteY42" fmla="*/ 5864772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309242 h 6358758"/>
              <a:gd name="connsiteX39" fmla="*/ 2154622 w 4099035"/>
              <a:gd name="connsiteY39" fmla="*/ 4424854 h 6358758"/>
              <a:gd name="connsiteX40" fmla="*/ 2301766 w 4099035"/>
              <a:gd name="connsiteY40" fmla="*/ 4845270 h 6358758"/>
              <a:gd name="connsiteX41" fmla="*/ 2364828 w 4099035"/>
              <a:gd name="connsiteY41" fmla="*/ 5402317 h 6358758"/>
              <a:gd name="connsiteX42" fmla="*/ 2343807 w 4099035"/>
              <a:gd name="connsiteY42" fmla="*/ 5864772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309242 h 6358758"/>
              <a:gd name="connsiteX39" fmla="*/ 2154622 w 4099035"/>
              <a:gd name="connsiteY39" fmla="*/ 4424854 h 6358758"/>
              <a:gd name="connsiteX40" fmla="*/ 2301766 w 4099035"/>
              <a:gd name="connsiteY40" fmla="*/ 4845270 h 6358758"/>
              <a:gd name="connsiteX41" fmla="*/ 2364828 w 4099035"/>
              <a:gd name="connsiteY41" fmla="*/ 5402317 h 6358758"/>
              <a:gd name="connsiteX42" fmla="*/ 2438400 w 4099035"/>
              <a:gd name="connsiteY42" fmla="*/ 5749158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309242 h 6358758"/>
              <a:gd name="connsiteX39" fmla="*/ 2154622 w 4099035"/>
              <a:gd name="connsiteY39" fmla="*/ 4424854 h 6358758"/>
              <a:gd name="connsiteX40" fmla="*/ 2301766 w 4099035"/>
              <a:gd name="connsiteY40" fmla="*/ 4845270 h 6358758"/>
              <a:gd name="connsiteX41" fmla="*/ 2364828 w 4099035"/>
              <a:gd name="connsiteY41" fmla="*/ 5402317 h 6358758"/>
              <a:gd name="connsiteX42" fmla="*/ 2438400 w 4099035"/>
              <a:gd name="connsiteY42" fmla="*/ 5749158 h 6358758"/>
              <a:gd name="connsiteX43" fmla="*/ 2501464 w 4099035"/>
              <a:gd name="connsiteY43" fmla="*/ 5927833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309242 h 6358758"/>
              <a:gd name="connsiteX39" fmla="*/ 2154622 w 4099035"/>
              <a:gd name="connsiteY39" fmla="*/ 4424854 h 6358758"/>
              <a:gd name="connsiteX40" fmla="*/ 2301766 w 4099035"/>
              <a:gd name="connsiteY40" fmla="*/ 4845270 h 6358758"/>
              <a:gd name="connsiteX41" fmla="*/ 2364828 w 4099035"/>
              <a:gd name="connsiteY41" fmla="*/ 5402317 h 6358758"/>
              <a:gd name="connsiteX42" fmla="*/ 2438400 w 4099035"/>
              <a:gd name="connsiteY42" fmla="*/ 5749158 h 6358758"/>
              <a:gd name="connsiteX43" fmla="*/ 2501464 w 4099035"/>
              <a:gd name="connsiteY43" fmla="*/ 5927833 h 6358758"/>
              <a:gd name="connsiteX44" fmla="*/ 2659118 w 4099035"/>
              <a:gd name="connsiteY44" fmla="*/ 6096000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309242 h 6358758"/>
              <a:gd name="connsiteX39" fmla="*/ 2154622 w 4099035"/>
              <a:gd name="connsiteY39" fmla="*/ 4424854 h 6358758"/>
              <a:gd name="connsiteX40" fmla="*/ 2301766 w 4099035"/>
              <a:gd name="connsiteY40" fmla="*/ 4845270 h 6358758"/>
              <a:gd name="connsiteX41" fmla="*/ 2364828 w 4099035"/>
              <a:gd name="connsiteY41" fmla="*/ 5402317 h 6358758"/>
              <a:gd name="connsiteX42" fmla="*/ 2438400 w 4099035"/>
              <a:gd name="connsiteY42" fmla="*/ 5749158 h 6358758"/>
              <a:gd name="connsiteX43" fmla="*/ 2501464 w 4099035"/>
              <a:gd name="connsiteY43" fmla="*/ 5927833 h 6358758"/>
              <a:gd name="connsiteX44" fmla="*/ 2659118 w 4099035"/>
              <a:gd name="connsiteY44" fmla="*/ 6096000 h 6358758"/>
              <a:gd name="connsiteX45" fmla="*/ 2806263 w 4099035"/>
              <a:gd name="connsiteY45" fmla="*/ 6064469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309242 h 6358758"/>
              <a:gd name="connsiteX39" fmla="*/ 2154622 w 4099035"/>
              <a:gd name="connsiteY39" fmla="*/ 4424854 h 6358758"/>
              <a:gd name="connsiteX40" fmla="*/ 2301766 w 4099035"/>
              <a:gd name="connsiteY40" fmla="*/ 4845270 h 6358758"/>
              <a:gd name="connsiteX41" fmla="*/ 2364828 w 4099035"/>
              <a:gd name="connsiteY41" fmla="*/ 5402317 h 6358758"/>
              <a:gd name="connsiteX42" fmla="*/ 2438400 w 4099035"/>
              <a:gd name="connsiteY42" fmla="*/ 5749158 h 6358758"/>
              <a:gd name="connsiteX43" fmla="*/ 2501464 w 4099035"/>
              <a:gd name="connsiteY43" fmla="*/ 5927833 h 6358758"/>
              <a:gd name="connsiteX44" fmla="*/ 2659118 w 4099035"/>
              <a:gd name="connsiteY44" fmla="*/ 6096000 h 6358758"/>
              <a:gd name="connsiteX45" fmla="*/ 2806263 w 4099035"/>
              <a:gd name="connsiteY45" fmla="*/ 6064469 h 6358758"/>
              <a:gd name="connsiteX46" fmla="*/ 2921877 w 4099035"/>
              <a:gd name="connsiteY46" fmla="*/ 6053958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309242 h 6358758"/>
              <a:gd name="connsiteX39" fmla="*/ 2154622 w 4099035"/>
              <a:gd name="connsiteY39" fmla="*/ 4424854 h 6358758"/>
              <a:gd name="connsiteX40" fmla="*/ 2301766 w 4099035"/>
              <a:gd name="connsiteY40" fmla="*/ 4845270 h 6358758"/>
              <a:gd name="connsiteX41" fmla="*/ 2364828 w 4099035"/>
              <a:gd name="connsiteY41" fmla="*/ 5402317 h 6358758"/>
              <a:gd name="connsiteX42" fmla="*/ 2438400 w 4099035"/>
              <a:gd name="connsiteY42" fmla="*/ 5749158 h 6358758"/>
              <a:gd name="connsiteX43" fmla="*/ 2501464 w 4099035"/>
              <a:gd name="connsiteY43" fmla="*/ 5927833 h 6358758"/>
              <a:gd name="connsiteX44" fmla="*/ 2659118 w 4099035"/>
              <a:gd name="connsiteY44" fmla="*/ 6096000 h 6358758"/>
              <a:gd name="connsiteX45" fmla="*/ 2806263 w 4099035"/>
              <a:gd name="connsiteY45" fmla="*/ 6064469 h 6358758"/>
              <a:gd name="connsiteX46" fmla="*/ 2921877 w 4099035"/>
              <a:gd name="connsiteY46" fmla="*/ 6053958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142593 w 4099035"/>
              <a:gd name="connsiteY55" fmla="*/ 6053958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309242 h 6358758"/>
              <a:gd name="connsiteX39" fmla="*/ 2154622 w 4099035"/>
              <a:gd name="connsiteY39" fmla="*/ 4424854 h 6358758"/>
              <a:gd name="connsiteX40" fmla="*/ 2301766 w 4099035"/>
              <a:gd name="connsiteY40" fmla="*/ 4845270 h 6358758"/>
              <a:gd name="connsiteX41" fmla="*/ 2364828 w 4099035"/>
              <a:gd name="connsiteY41" fmla="*/ 5402317 h 6358758"/>
              <a:gd name="connsiteX42" fmla="*/ 2438400 w 4099035"/>
              <a:gd name="connsiteY42" fmla="*/ 5749158 h 6358758"/>
              <a:gd name="connsiteX43" fmla="*/ 2501464 w 4099035"/>
              <a:gd name="connsiteY43" fmla="*/ 5927833 h 6358758"/>
              <a:gd name="connsiteX44" fmla="*/ 2659118 w 4099035"/>
              <a:gd name="connsiteY44" fmla="*/ 6096000 h 6358758"/>
              <a:gd name="connsiteX45" fmla="*/ 2806263 w 4099035"/>
              <a:gd name="connsiteY45" fmla="*/ 6064469 h 6358758"/>
              <a:gd name="connsiteX46" fmla="*/ 2921877 w 4099035"/>
              <a:gd name="connsiteY46" fmla="*/ 6053958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142593 w 4099035"/>
              <a:gd name="connsiteY55" fmla="*/ 6053958 h 6358758"/>
              <a:gd name="connsiteX56" fmla="*/ 3342290 w 4099035"/>
              <a:gd name="connsiteY56" fmla="*/ 6190594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274675"/>
              <a:gd name="connsiteX1" fmla="*/ 1019504 w 4099035"/>
              <a:gd name="connsiteY1" fmla="*/ 525517 h 6274675"/>
              <a:gd name="connsiteX2" fmla="*/ 483476 w 4099035"/>
              <a:gd name="connsiteY2" fmla="*/ 672662 h 6274675"/>
              <a:gd name="connsiteX3" fmla="*/ 168166 w 4099035"/>
              <a:gd name="connsiteY3" fmla="*/ 956441 h 6274675"/>
              <a:gd name="connsiteX4" fmla="*/ 168166 w 4099035"/>
              <a:gd name="connsiteY4" fmla="*/ 1229710 h 6274675"/>
              <a:gd name="connsiteX5" fmla="*/ 378373 w 4099035"/>
              <a:gd name="connsiteY5" fmla="*/ 1629103 h 6274675"/>
              <a:gd name="connsiteX6" fmla="*/ 557049 w 4099035"/>
              <a:gd name="connsiteY6" fmla="*/ 1839310 h 6274675"/>
              <a:gd name="connsiteX7" fmla="*/ 451945 w 4099035"/>
              <a:gd name="connsiteY7" fmla="*/ 2049517 h 6274675"/>
              <a:gd name="connsiteX8" fmla="*/ 714704 w 4099035"/>
              <a:gd name="connsiteY8" fmla="*/ 2102069 h 6274675"/>
              <a:gd name="connsiteX9" fmla="*/ 903890 w 4099035"/>
              <a:gd name="connsiteY9" fmla="*/ 1807779 h 6274675"/>
              <a:gd name="connsiteX10" fmla="*/ 840828 w 4099035"/>
              <a:gd name="connsiteY10" fmla="*/ 1387365 h 6274675"/>
              <a:gd name="connsiteX11" fmla="*/ 756745 w 4099035"/>
              <a:gd name="connsiteY11" fmla="*/ 1187669 h 6274675"/>
              <a:gd name="connsiteX12" fmla="*/ 935421 w 4099035"/>
              <a:gd name="connsiteY12" fmla="*/ 1145627 h 6274675"/>
              <a:gd name="connsiteX13" fmla="*/ 1103587 w 4099035"/>
              <a:gd name="connsiteY13" fmla="*/ 1618593 h 6274675"/>
              <a:gd name="connsiteX14" fmla="*/ 1135118 w 4099035"/>
              <a:gd name="connsiteY14" fmla="*/ 2028496 h 6274675"/>
              <a:gd name="connsiteX15" fmla="*/ 1082566 w 4099035"/>
              <a:gd name="connsiteY15" fmla="*/ 2501462 h 6274675"/>
              <a:gd name="connsiteX16" fmla="*/ 546538 w 4099035"/>
              <a:gd name="connsiteY16" fmla="*/ 3699641 h 6274675"/>
              <a:gd name="connsiteX17" fmla="*/ 557049 w 4099035"/>
              <a:gd name="connsiteY17" fmla="*/ 3804745 h 6274675"/>
              <a:gd name="connsiteX18" fmla="*/ 567559 w 4099035"/>
              <a:gd name="connsiteY18" fmla="*/ 3878317 h 6274675"/>
              <a:gd name="connsiteX19" fmla="*/ 567559 w 4099035"/>
              <a:gd name="connsiteY19" fmla="*/ 4004441 h 6274675"/>
              <a:gd name="connsiteX20" fmla="*/ 346842 w 4099035"/>
              <a:gd name="connsiteY20" fmla="*/ 4162096 h 6274675"/>
              <a:gd name="connsiteX21" fmla="*/ 294290 w 4099035"/>
              <a:gd name="connsiteY21" fmla="*/ 4708634 h 6274675"/>
              <a:gd name="connsiteX22" fmla="*/ 84083 w 4099035"/>
              <a:gd name="connsiteY22" fmla="*/ 5276193 h 6274675"/>
              <a:gd name="connsiteX23" fmla="*/ 0 w 4099035"/>
              <a:gd name="connsiteY23" fmla="*/ 5591503 h 6274675"/>
              <a:gd name="connsiteX24" fmla="*/ 157656 w 4099035"/>
              <a:gd name="connsiteY24" fmla="*/ 5644054 h 6274675"/>
              <a:gd name="connsiteX25" fmla="*/ 231228 w 4099035"/>
              <a:gd name="connsiteY25" fmla="*/ 5759669 h 6274675"/>
              <a:gd name="connsiteX26" fmla="*/ 567560 w 4099035"/>
              <a:gd name="connsiteY26" fmla="*/ 5770179 h 6274675"/>
              <a:gd name="connsiteX27" fmla="*/ 725214 w 4099035"/>
              <a:gd name="connsiteY27" fmla="*/ 5675585 h 6274675"/>
              <a:gd name="connsiteX28" fmla="*/ 725214 w 4099035"/>
              <a:gd name="connsiteY28" fmla="*/ 5549462 h 6274675"/>
              <a:gd name="connsiteX29" fmla="*/ 777765 w 4099035"/>
              <a:gd name="connsiteY29" fmla="*/ 5223641 h 6274675"/>
              <a:gd name="connsiteX30" fmla="*/ 840828 w 4099035"/>
              <a:gd name="connsiteY30" fmla="*/ 4708634 h 6274675"/>
              <a:gd name="connsiteX31" fmla="*/ 966952 w 4099035"/>
              <a:gd name="connsiteY31" fmla="*/ 4593020 h 6274675"/>
              <a:gd name="connsiteX32" fmla="*/ 977463 w 4099035"/>
              <a:gd name="connsiteY32" fmla="*/ 5307724 h 6274675"/>
              <a:gd name="connsiteX33" fmla="*/ 1051035 w 4099035"/>
              <a:gd name="connsiteY33" fmla="*/ 5412827 h 6274675"/>
              <a:gd name="connsiteX34" fmla="*/ 1187670 w 4099035"/>
              <a:gd name="connsiteY34" fmla="*/ 5496909 h 6274675"/>
              <a:gd name="connsiteX35" fmla="*/ 1439917 w 4099035"/>
              <a:gd name="connsiteY35" fmla="*/ 5507421 h 6274675"/>
              <a:gd name="connsiteX36" fmla="*/ 1534511 w 4099035"/>
              <a:gd name="connsiteY36" fmla="*/ 5391807 h 6274675"/>
              <a:gd name="connsiteX37" fmla="*/ 1671145 w 4099035"/>
              <a:gd name="connsiteY37" fmla="*/ 4750675 h 6274675"/>
              <a:gd name="connsiteX38" fmla="*/ 1776249 w 4099035"/>
              <a:gd name="connsiteY38" fmla="*/ 4309242 h 6274675"/>
              <a:gd name="connsiteX39" fmla="*/ 2154622 w 4099035"/>
              <a:gd name="connsiteY39" fmla="*/ 4424854 h 6274675"/>
              <a:gd name="connsiteX40" fmla="*/ 2301766 w 4099035"/>
              <a:gd name="connsiteY40" fmla="*/ 4845270 h 6274675"/>
              <a:gd name="connsiteX41" fmla="*/ 2364828 w 4099035"/>
              <a:gd name="connsiteY41" fmla="*/ 5402317 h 6274675"/>
              <a:gd name="connsiteX42" fmla="*/ 2438400 w 4099035"/>
              <a:gd name="connsiteY42" fmla="*/ 5749158 h 6274675"/>
              <a:gd name="connsiteX43" fmla="*/ 2501464 w 4099035"/>
              <a:gd name="connsiteY43" fmla="*/ 5927833 h 6274675"/>
              <a:gd name="connsiteX44" fmla="*/ 2659118 w 4099035"/>
              <a:gd name="connsiteY44" fmla="*/ 6096000 h 6274675"/>
              <a:gd name="connsiteX45" fmla="*/ 2806263 w 4099035"/>
              <a:gd name="connsiteY45" fmla="*/ 6064469 h 6274675"/>
              <a:gd name="connsiteX46" fmla="*/ 2921877 w 4099035"/>
              <a:gd name="connsiteY46" fmla="*/ 6053958 h 6274675"/>
              <a:gd name="connsiteX47" fmla="*/ 2858814 w 4099035"/>
              <a:gd name="connsiteY47" fmla="*/ 5822731 h 6274675"/>
              <a:gd name="connsiteX48" fmla="*/ 2764221 w 4099035"/>
              <a:gd name="connsiteY48" fmla="*/ 5559972 h 6274675"/>
              <a:gd name="connsiteX49" fmla="*/ 2974428 w 4099035"/>
              <a:gd name="connsiteY49" fmla="*/ 5318234 h 6274675"/>
              <a:gd name="connsiteX50" fmla="*/ 3005959 w 4099035"/>
              <a:gd name="connsiteY50" fmla="*/ 4897820 h 6274675"/>
              <a:gd name="connsiteX51" fmla="*/ 3058511 w 4099035"/>
              <a:gd name="connsiteY51" fmla="*/ 4666593 h 6274675"/>
              <a:gd name="connsiteX52" fmla="*/ 3289738 w 4099035"/>
              <a:gd name="connsiteY52" fmla="*/ 4855779 h 6274675"/>
              <a:gd name="connsiteX53" fmla="*/ 3153104 w 4099035"/>
              <a:gd name="connsiteY53" fmla="*/ 5402317 h 6274675"/>
              <a:gd name="connsiteX54" fmla="*/ 3048000 w 4099035"/>
              <a:gd name="connsiteY54" fmla="*/ 6011917 h 6274675"/>
              <a:gd name="connsiteX55" fmla="*/ 3142593 w 4099035"/>
              <a:gd name="connsiteY55" fmla="*/ 6053958 h 6274675"/>
              <a:gd name="connsiteX56" fmla="*/ 3342290 w 4099035"/>
              <a:gd name="connsiteY56" fmla="*/ 6190594 h 6274675"/>
              <a:gd name="connsiteX57" fmla="*/ 3678621 w 4099035"/>
              <a:gd name="connsiteY57" fmla="*/ 6117020 h 6274675"/>
              <a:gd name="connsiteX58" fmla="*/ 3836277 w 4099035"/>
              <a:gd name="connsiteY58" fmla="*/ 6274675 h 6274675"/>
              <a:gd name="connsiteX59" fmla="*/ 3993932 w 4099035"/>
              <a:gd name="connsiteY59" fmla="*/ 6085489 h 6274675"/>
              <a:gd name="connsiteX60" fmla="*/ 4099035 w 4099035"/>
              <a:gd name="connsiteY60" fmla="*/ 5307724 h 6274675"/>
              <a:gd name="connsiteX61" fmla="*/ 4035973 w 4099035"/>
              <a:gd name="connsiteY61" fmla="*/ 4624552 h 6274675"/>
              <a:gd name="connsiteX62" fmla="*/ 4025463 w 4099035"/>
              <a:gd name="connsiteY62" fmla="*/ 4309241 h 6274675"/>
              <a:gd name="connsiteX63" fmla="*/ 3752194 w 4099035"/>
              <a:gd name="connsiteY63" fmla="*/ 3993931 h 6274675"/>
              <a:gd name="connsiteX64" fmla="*/ 3541987 w 4099035"/>
              <a:gd name="connsiteY64" fmla="*/ 3174124 h 6274675"/>
              <a:gd name="connsiteX65" fmla="*/ 3363311 w 4099035"/>
              <a:gd name="connsiteY65" fmla="*/ 2680138 h 6274675"/>
              <a:gd name="connsiteX66" fmla="*/ 3174125 w 4099035"/>
              <a:gd name="connsiteY66" fmla="*/ 2427889 h 6274675"/>
              <a:gd name="connsiteX67" fmla="*/ 2995449 w 4099035"/>
              <a:gd name="connsiteY67" fmla="*/ 2060027 h 6274675"/>
              <a:gd name="connsiteX68" fmla="*/ 2848304 w 4099035"/>
              <a:gd name="connsiteY68" fmla="*/ 1818289 h 6274675"/>
              <a:gd name="connsiteX69" fmla="*/ 2911366 w 4099035"/>
              <a:gd name="connsiteY69" fmla="*/ 1418896 h 6274675"/>
              <a:gd name="connsiteX70" fmla="*/ 2974428 w 4099035"/>
              <a:gd name="connsiteY70" fmla="*/ 1324303 h 6274675"/>
              <a:gd name="connsiteX71" fmla="*/ 2942897 w 4099035"/>
              <a:gd name="connsiteY71" fmla="*/ 1671145 h 6274675"/>
              <a:gd name="connsiteX72" fmla="*/ 3100552 w 4099035"/>
              <a:gd name="connsiteY72" fmla="*/ 2133600 h 6274675"/>
              <a:gd name="connsiteX73" fmla="*/ 3647090 w 4099035"/>
              <a:gd name="connsiteY73" fmla="*/ 2154620 h 6274675"/>
              <a:gd name="connsiteX74" fmla="*/ 3752194 w 4099035"/>
              <a:gd name="connsiteY74" fmla="*/ 1965434 h 6274675"/>
              <a:gd name="connsiteX75" fmla="*/ 3520966 w 4099035"/>
              <a:gd name="connsiteY75" fmla="*/ 1734207 h 6274675"/>
              <a:gd name="connsiteX76" fmla="*/ 3741683 w 4099035"/>
              <a:gd name="connsiteY76" fmla="*/ 1355834 h 6274675"/>
              <a:gd name="connsiteX77" fmla="*/ 3678621 w 4099035"/>
              <a:gd name="connsiteY77" fmla="*/ 767255 h 6274675"/>
              <a:gd name="connsiteX78" fmla="*/ 3605049 w 4099035"/>
              <a:gd name="connsiteY78" fmla="*/ 651641 h 6274675"/>
              <a:gd name="connsiteX79" fmla="*/ 3153104 w 4099035"/>
              <a:gd name="connsiteY79" fmla="*/ 420414 h 6274675"/>
              <a:gd name="connsiteX80" fmla="*/ 2900856 w 4099035"/>
              <a:gd name="connsiteY80" fmla="*/ 367862 h 6274675"/>
              <a:gd name="connsiteX81" fmla="*/ 2669628 w 4099035"/>
              <a:gd name="connsiteY81" fmla="*/ 10510 h 6274675"/>
              <a:gd name="connsiteX82" fmla="*/ 2511973 w 4099035"/>
              <a:gd name="connsiteY82" fmla="*/ 0 h 6274675"/>
              <a:gd name="connsiteX83" fmla="*/ 2406869 w 4099035"/>
              <a:gd name="connsiteY83" fmla="*/ 430924 h 6274675"/>
              <a:gd name="connsiteX84" fmla="*/ 2207173 w 4099035"/>
              <a:gd name="connsiteY84" fmla="*/ 630620 h 6274675"/>
              <a:gd name="connsiteX85" fmla="*/ 1912884 w 4099035"/>
              <a:gd name="connsiteY85" fmla="*/ 725214 h 6274675"/>
              <a:gd name="connsiteX86" fmla="*/ 1681656 w 4099035"/>
              <a:gd name="connsiteY86" fmla="*/ 756744 h 6274675"/>
              <a:gd name="connsiteX87" fmla="*/ 1450428 w 4099035"/>
              <a:gd name="connsiteY87" fmla="*/ 546538 h 6274675"/>
              <a:gd name="connsiteX88" fmla="*/ 1292773 w 4099035"/>
              <a:gd name="connsiteY88" fmla="*/ 252247 h 6274675"/>
              <a:gd name="connsiteX89" fmla="*/ 1208690 w 4099035"/>
              <a:gd name="connsiteY89" fmla="*/ 136634 h 6274675"/>
              <a:gd name="connsiteX0" fmla="*/ 1208690 w 4099035"/>
              <a:gd name="connsiteY0" fmla="*/ 136634 h 6274675"/>
              <a:gd name="connsiteX1" fmla="*/ 1019504 w 4099035"/>
              <a:gd name="connsiteY1" fmla="*/ 525517 h 6274675"/>
              <a:gd name="connsiteX2" fmla="*/ 483476 w 4099035"/>
              <a:gd name="connsiteY2" fmla="*/ 672662 h 6274675"/>
              <a:gd name="connsiteX3" fmla="*/ 168166 w 4099035"/>
              <a:gd name="connsiteY3" fmla="*/ 956441 h 6274675"/>
              <a:gd name="connsiteX4" fmla="*/ 168166 w 4099035"/>
              <a:gd name="connsiteY4" fmla="*/ 1229710 h 6274675"/>
              <a:gd name="connsiteX5" fmla="*/ 378373 w 4099035"/>
              <a:gd name="connsiteY5" fmla="*/ 1629103 h 6274675"/>
              <a:gd name="connsiteX6" fmla="*/ 557049 w 4099035"/>
              <a:gd name="connsiteY6" fmla="*/ 1839310 h 6274675"/>
              <a:gd name="connsiteX7" fmla="*/ 451945 w 4099035"/>
              <a:gd name="connsiteY7" fmla="*/ 2049517 h 6274675"/>
              <a:gd name="connsiteX8" fmla="*/ 714704 w 4099035"/>
              <a:gd name="connsiteY8" fmla="*/ 2102069 h 6274675"/>
              <a:gd name="connsiteX9" fmla="*/ 903890 w 4099035"/>
              <a:gd name="connsiteY9" fmla="*/ 1807779 h 6274675"/>
              <a:gd name="connsiteX10" fmla="*/ 840828 w 4099035"/>
              <a:gd name="connsiteY10" fmla="*/ 1387365 h 6274675"/>
              <a:gd name="connsiteX11" fmla="*/ 756745 w 4099035"/>
              <a:gd name="connsiteY11" fmla="*/ 1187669 h 6274675"/>
              <a:gd name="connsiteX12" fmla="*/ 935421 w 4099035"/>
              <a:gd name="connsiteY12" fmla="*/ 1145627 h 6274675"/>
              <a:gd name="connsiteX13" fmla="*/ 1103587 w 4099035"/>
              <a:gd name="connsiteY13" fmla="*/ 1618593 h 6274675"/>
              <a:gd name="connsiteX14" fmla="*/ 1135118 w 4099035"/>
              <a:gd name="connsiteY14" fmla="*/ 2028496 h 6274675"/>
              <a:gd name="connsiteX15" fmla="*/ 1082566 w 4099035"/>
              <a:gd name="connsiteY15" fmla="*/ 2501462 h 6274675"/>
              <a:gd name="connsiteX16" fmla="*/ 546538 w 4099035"/>
              <a:gd name="connsiteY16" fmla="*/ 3699641 h 6274675"/>
              <a:gd name="connsiteX17" fmla="*/ 557049 w 4099035"/>
              <a:gd name="connsiteY17" fmla="*/ 3804745 h 6274675"/>
              <a:gd name="connsiteX18" fmla="*/ 567559 w 4099035"/>
              <a:gd name="connsiteY18" fmla="*/ 3878317 h 6274675"/>
              <a:gd name="connsiteX19" fmla="*/ 567559 w 4099035"/>
              <a:gd name="connsiteY19" fmla="*/ 4004441 h 6274675"/>
              <a:gd name="connsiteX20" fmla="*/ 346842 w 4099035"/>
              <a:gd name="connsiteY20" fmla="*/ 4162096 h 6274675"/>
              <a:gd name="connsiteX21" fmla="*/ 294290 w 4099035"/>
              <a:gd name="connsiteY21" fmla="*/ 4708634 h 6274675"/>
              <a:gd name="connsiteX22" fmla="*/ 84083 w 4099035"/>
              <a:gd name="connsiteY22" fmla="*/ 5276193 h 6274675"/>
              <a:gd name="connsiteX23" fmla="*/ 0 w 4099035"/>
              <a:gd name="connsiteY23" fmla="*/ 5591503 h 6274675"/>
              <a:gd name="connsiteX24" fmla="*/ 157656 w 4099035"/>
              <a:gd name="connsiteY24" fmla="*/ 5644054 h 6274675"/>
              <a:gd name="connsiteX25" fmla="*/ 231228 w 4099035"/>
              <a:gd name="connsiteY25" fmla="*/ 5759669 h 6274675"/>
              <a:gd name="connsiteX26" fmla="*/ 567560 w 4099035"/>
              <a:gd name="connsiteY26" fmla="*/ 5770179 h 6274675"/>
              <a:gd name="connsiteX27" fmla="*/ 725214 w 4099035"/>
              <a:gd name="connsiteY27" fmla="*/ 5675585 h 6274675"/>
              <a:gd name="connsiteX28" fmla="*/ 725214 w 4099035"/>
              <a:gd name="connsiteY28" fmla="*/ 5549462 h 6274675"/>
              <a:gd name="connsiteX29" fmla="*/ 777765 w 4099035"/>
              <a:gd name="connsiteY29" fmla="*/ 5223641 h 6274675"/>
              <a:gd name="connsiteX30" fmla="*/ 840828 w 4099035"/>
              <a:gd name="connsiteY30" fmla="*/ 4708634 h 6274675"/>
              <a:gd name="connsiteX31" fmla="*/ 966952 w 4099035"/>
              <a:gd name="connsiteY31" fmla="*/ 4593020 h 6274675"/>
              <a:gd name="connsiteX32" fmla="*/ 977463 w 4099035"/>
              <a:gd name="connsiteY32" fmla="*/ 5307724 h 6274675"/>
              <a:gd name="connsiteX33" fmla="*/ 1051035 w 4099035"/>
              <a:gd name="connsiteY33" fmla="*/ 5412827 h 6274675"/>
              <a:gd name="connsiteX34" fmla="*/ 1187670 w 4099035"/>
              <a:gd name="connsiteY34" fmla="*/ 5496909 h 6274675"/>
              <a:gd name="connsiteX35" fmla="*/ 1439917 w 4099035"/>
              <a:gd name="connsiteY35" fmla="*/ 5507421 h 6274675"/>
              <a:gd name="connsiteX36" fmla="*/ 1534511 w 4099035"/>
              <a:gd name="connsiteY36" fmla="*/ 5391807 h 6274675"/>
              <a:gd name="connsiteX37" fmla="*/ 1671145 w 4099035"/>
              <a:gd name="connsiteY37" fmla="*/ 4750675 h 6274675"/>
              <a:gd name="connsiteX38" fmla="*/ 1776249 w 4099035"/>
              <a:gd name="connsiteY38" fmla="*/ 4309242 h 6274675"/>
              <a:gd name="connsiteX39" fmla="*/ 2154622 w 4099035"/>
              <a:gd name="connsiteY39" fmla="*/ 4424854 h 6274675"/>
              <a:gd name="connsiteX40" fmla="*/ 2301766 w 4099035"/>
              <a:gd name="connsiteY40" fmla="*/ 4845270 h 6274675"/>
              <a:gd name="connsiteX41" fmla="*/ 2364828 w 4099035"/>
              <a:gd name="connsiteY41" fmla="*/ 5402317 h 6274675"/>
              <a:gd name="connsiteX42" fmla="*/ 2438400 w 4099035"/>
              <a:gd name="connsiteY42" fmla="*/ 5749158 h 6274675"/>
              <a:gd name="connsiteX43" fmla="*/ 2501464 w 4099035"/>
              <a:gd name="connsiteY43" fmla="*/ 5927833 h 6274675"/>
              <a:gd name="connsiteX44" fmla="*/ 2659118 w 4099035"/>
              <a:gd name="connsiteY44" fmla="*/ 6096000 h 6274675"/>
              <a:gd name="connsiteX45" fmla="*/ 2806263 w 4099035"/>
              <a:gd name="connsiteY45" fmla="*/ 6064469 h 6274675"/>
              <a:gd name="connsiteX46" fmla="*/ 2921877 w 4099035"/>
              <a:gd name="connsiteY46" fmla="*/ 6053958 h 6274675"/>
              <a:gd name="connsiteX47" fmla="*/ 2858814 w 4099035"/>
              <a:gd name="connsiteY47" fmla="*/ 5822731 h 6274675"/>
              <a:gd name="connsiteX48" fmla="*/ 2764221 w 4099035"/>
              <a:gd name="connsiteY48" fmla="*/ 5559972 h 6274675"/>
              <a:gd name="connsiteX49" fmla="*/ 2974428 w 4099035"/>
              <a:gd name="connsiteY49" fmla="*/ 5318234 h 6274675"/>
              <a:gd name="connsiteX50" fmla="*/ 3005959 w 4099035"/>
              <a:gd name="connsiteY50" fmla="*/ 4897820 h 6274675"/>
              <a:gd name="connsiteX51" fmla="*/ 3058511 w 4099035"/>
              <a:gd name="connsiteY51" fmla="*/ 4666593 h 6274675"/>
              <a:gd name="connsiteX52" fmla="*/ 3289738 w 4099035"/>
              <a:gd name="connsiteY52" fmla="*/ 4855779 h 6274675"/>
              <a:gd name="connsiteX53" fmla="*/ 3153104 w 4099035"/>
              <a:gd name="connsiteY53" fmla="*/ 5402317 h 6274675"/>
              <a:gd name="connsiteX54" fmla="*/ 3048000 w 4099035"/>
              <a:gd name="connsiteY54" fmla="*/ 6011917 h 6274675"/>
              <a:gd name="connsiteX55" fmla="*/ 3142593 w 4099035"/>
              <a:gd name="connsiteY55" fmla="*/ 6053958 h 6274675"/>
              <a:gd name="connsiteX56" fmla="*/ 3342290 w 4099035"/>
              <a:gd name="connsiteY56" fmla="*/ 6190594 h 6274675"/>
              <a:gd name="connsiteX57" fmla="*/ 3678621 w 4099035"/>
              <a:gd name="connsiteY57" fmla="*/ 6117020 h 6274675"/>
              <a:gd name="connsiteX58" fmla="*/ 3836277 w 4099035"/>
              <a:gd name="connsiteY58" fmla="*/ 6274675 h 6274675"/>
              <a:gd name="connsiteX59" fmla="*/ 3993932 w 4099035"/>
              <a:gd name="connsiteY59" fmla="*/ 6085489 h 6274675"/>
              <a:gd name="connsiteX60" fmla="*/ 4099035 w 4099035"/>
              <a:gd name="connsiteY60" fmla="*/ 5307724 h 6274675"/>
              <a:gd name="connsiteX61" fmla="*/ 4035973 w 4099035"/>
              <a:gd name="connsiteY61" fmla="*/ 4624552 h 6274675"/>
              <a:gd name="connsiteX62" fmla="*/ 4025463 w 4099035"/>
              <a:gd name="connsiteY62" fmla="*/ 4309241 h 6274675"/>
              <a:gd name="connsiteX63" fmla="*/ 3752194 w 4099035"/>
              <a:gd name="connsiteY63" fmla="*/ 3993931 h 6274675"/>
              <a:gd name="connsiteX64" fmla="*/ 3541987 w 4099035"/>
              <a:gd name="connsiteY64" fmla="*/ 3174124 h 6274675"/>
              <a:gd name="connsiteX65" fmla="*/ 3363311 w 4099035"/>
              <a:gd name="connsiteY65" fmla="*/ 2680138 h 6274675"/>
              <a:gd name="connsiteX66" fmla="*/ 3174125 w 4099035"/>
              <a:gd name="connsiteY66" fmla="*/ 2427889 h 6274675"/>
              <a:gd name="connsiteX67" fmla="*/ 2995449 w 4099035"/>
              <a:gd name="connsiteY67" fmla="*/ 2060027 h 6274675"/>
              <a:gd name="connsiteX68" fmla="*/ 2848304 w 4099035"/>
              <a:gd name="connsiteY68" fmla="*/ 1818289 h 6274675"/>
              <a:gd name="connsiteX69" fmla="*/ 2911366 w 4099035"/>
              <a:gd name="connsiteY69" fmla="*/ 1418896 h 6274675"/>
              <a:gd name="connsiteX70" fmla="*/ 2974428 w 4099035"/>
              <a:gd name="connsiteY70" fmla="*/ 1324303 h 6274675"/>
              <a:gd name="connsiteX71" fmla="*/ 2942897 w 4099035"/>
              <a:gd name="connsiteY71" fmla="*/ 1671145 h 6274675"/>
              <a:gd name="connsiteX72" fmla="*/ 3100552 w 4099035"/>
              <a:gd name="connsiteY72" fmla="*/ 2133600 h 6274675"/>
              <a:gd name="connsiteX73" fmla="*/ 3647090 w 4099035"/>
              <a:gd name="connsiteY73" fmla="*/ 2154620 h 6274675"/>
              <a:gd name="connsiteX74" fmla="*/ 3752194 w 4099035"/>
              <a:gd name="connsiteY74" fmla="*/ 1965434 h 6274675"/>
              <a:gd name="connsiteX75" fmla="*/ 3520966 w 4099035"/>
              <a:gd name="connsiteY75" fmla="*/ 1734207 h 6274675"/>
              <a:gd name="connsiteX76" fmla="*/ 3741683 w 4099035"/>
              <a:gd name="connsiteY76" fmla="*/ 1355834 h 6274675"/>
              <a:gd name="connsiteX77" fmla="*/ 3678621 w 4099035"/>
              <a:gd name="connsiteY77" fmla="*/ 767255 h 6274675"/>
              <a:gd name="connsiteX78" fmla="*/ 3605049 w 4099035"/>
              <a:gd name="connsiteY78" fmla="*/ 651641 h 6274675"/>
              <a:gd name="connsiteX79" fmla="*/ 3153104 w 4099035"/>
              <a:gd name="connsiteY79" fmla="*/ 420414 h 6274675"/>
              <a:gd name="connsiteX80" fmla="*/ 2900856 w 4099035"/>
              <a:gd name="connsiteY80" fmla="*/ 367862 h 6274675"/>
              <a:gd name="connsiteX81" fmla="*/ 2669628 w 4099035"/>
              <a:gd name="connsiteY81" fmla="*/ 10510 h 6274675"/>
              <a:gd name="connsiteX82" fmla="*/ 2511973 w 4099035"/>
              <a:gd name="connsiteY82" fmla="*/ 0 h 6274675"/>
              <a:gd name="connsiteX83" fmla="*/ 2406869 w 4099035"/>
              <a:gd name="connsiteY83" fmla="*/ 430924 h 6274675"/>
              <a:gd name="connsiteX84" fmla="*/ 2207173 w 4099035"/>
              <a:gd name="connsiteY84" fmla="*/ 630620 h 6274675"/>
              <a:gd name="connsiteX85" fmla="*/ 1912884 w 4099035"/>
              <a:gd name="connsiteY85" fmla="*/ 725214 h 6274675"/>
              <a:gd name="connsiteX86" fmla="*/ 1681656 w 4099035"/>
              <a:gd name="connsiteY86" fmla="*/ 756744 h 6274675"/>
              <a:gd name="connsiteX87" fmla="*/ 1450428 w 4099035"/>
              <a:gd name="connsiteY87" fmla="*/ 546538 h 6274675"/>
              <a:gd name="connsiteX88" fmla="*/ 1292773 w 4099035"/>
              <a:gd name="connsiteY88" fmla="*/ 252247 h 6274675"/>
              <a:gd name="connsiteX89" fmla="*/ 1208690 w 4099035"/>
              <a:gd name="connsiteY89" fmla="*/ 136634 h 6274675"/>
              <a:gd name="connsiteX0" fmla="*/ 1208690 w 4099035"/>
              <a:gd name="connsiteY0" fmla="*/ 136634 h 6312933"/>
              <a:gd name="connsiteX1" fmla="*/ 1019504 w 4099035"/>
              <a:gd name="connsiteY1" fmla="*/ 525517 h 6312933"/>
              <a:gd name="connsiteX2" fmla="*/ 483476 w 4099035"/>
              <a:gd name="connsiteY2" fmla="*/ 672662 h 6312933"/>
              <a:gd name="connsiteX3" fmla="*/ 168166 w 4099035"/>
              <a:gd name="connsiteY3" fmla="*/ 956441 h 6312933"/>
              <a:gd name="connsiteX4" fmla="*/ 168166 w 4099035"/>
              <a:gd name="connsiteY4" fmla="*/ 1229710 h 6312933"/>
              <a:gd name="connsiteX5" fmla="*/ 378373 w 4099035"/>
              <a:gd name="connsiteY5" fmla="*/ 1629103 h 6312933"/>
              <a:gd name="connsiteX6" fmla="*/ 557049 w 4099035"/>
              <a:gd name="connsiteY6" fmla="*/ 1839310 h 6312933"/>
              <a:gd name="connsiteX7" fmla="*/ 451945 w 4099035"/>
              <a:gd name="connsiteY7" fmla="*/ 2049517 h 6312933"/>
              <a:gd name="connsiteX8" fmla="*/ 714704 w 4099035"/>
              <a:gd name="connsiteY8" fmla="*/ 2102069 h 6312933"/>
              <a:gd name="connsiteX9" fmla="*/ 903890 w 4099035"/>
              <a:gd name="connsiteY9" fmla="*/ 1807779 h 6312933"/>
              <a:gd name="connsiteX10" fmla="*/ 840828 w 4099035"/>
              <a:gd name="connsiteY10" fmla="*/ 1387365 h 6312933"/>
              <a:gd name="connsiteX11" fmla="*/ 756745 w 4099035"/>
              <a:gd name="connsiteY11" fmla="*/ 1187669 h 6312933"/>
              <a:gd name="connsiteX12" fmla="*/ 935421 w 4099035"/>
              <a:gd name="connsiteY12" fmla="*/ 1145627 h 6312933"/>
              <a:gd name="connsiteX13" fmla="*/ 1103587 w 4099035"/>
              <a:gd name="connsiteY13" fmla="*/ 1618593 h 6312933"/>
              <a:gd name="connsiteX14" fmla="*/ 1135118 w 4099035"/>
              <a:gd name="connsiteY14" fmla="*/ 2028496 h 6312933"/>
              <a:gd name="connsiteX15" fmla="*/ 1082566 w 4099035"/>
              <a:gd name="connsiteY15" fmla="*/ 2501462 h 6312933"/>
              <a:gd name="connsiteX16" fmla="*/ 546538 w 4099035"/>
              <a:gd name="connsiteY16" fmla="*/ 3699641 h 6312933"/>
              <a:gd name="connsiteX17" fmla="*/ 557049 w 4099035"/>
              <a:gd name="connsiteY17" fmla="*/ 3804745 h 6312933"/>
              <a:gd name="connsiteX18" fmla="*/ 567559 w 4099035"/>
              <a:gd name="connsiteY18" fmla="*/ 3878317 h 6312933"/>
              <a:gd name="connsiteX19" fmla="*/ 567559 w 4099035"/>
              <a:gd name="connsiteY19" fmla="*/ 4004441 h 6312933"/>
              <a:gd name="connsiteX20" fmla="*/ 346842 w 4099035"/>
              <a:gd name="connsiteY20" fmla="*/ 4162096 h 6312933"/>
              <a:gd name="connsiteX21" fmla="*/ 294290 w 4099035"/>
              <a:gd name="connsiteY21" fmla="*/ 4708634 h 6312933"/>
              <a:gd name="connsiteX22" fmla="*/ 84083 w 4099035"/>
              <a:gd name="connsiteY22" fmla="*/ 5276193 h 6312933"/>
              <a:gd name="connsiteX23" fmla="*/ 0 w 4099035"/>
              <a:gd name="connsiteY23" fmla="*/ 5591503 h 6312933"/>
              <a:gd name="connsiteX24" fmla="*/ 157656 w 4099035"/>
              <a:gd name="connsiteY24" fmla="*/ 5644054 h 6312933"/>
              <a:gd name="connsiteX25" fmla="*/ 231228 w 4099035"/>
              <a:gd name="connsiteY25" fmla="*/ 5759669 h 6312933"/>
              <a:gd name="connsiteX26" fmla="*/ 567560 w 4099035"/>
              <a:gd name="connsiteY26" fmla="*/ 5770179 h 6312933"/>
              <a:gd name="connsiteX27" fmla="*/ 725214 w 4099035"/>
              <a:gd name="connsiteY27" fmla="*/ 5675585 h 6312933"/>
              <a:gd name="connsiteX28" fmla="*/ 725214 w 4099035"/>
              <a:gd name="connsiteY28" fmla="*/ 5549462 h 6312933"/>
              <a:gd name="connsiteX29" fmla="*/ 777765 w 4099035"/>
              <a:gd name="connsiteY29" fmla="*/ 5223641 h 6312933"/>
              <a:gd name="connsiteX30" fmla="*/ 840828 w 4099035"/>
              <a:gd name="connsiteY30" fmla="*/ 4708634 h 6312933"/>
              <a:gd name="connsiteX31" fmla="*/ 966952 w 4099035"/>
              <a:gd name="connsiteY31" fmla="*/ 4593020 h 6312933"/>
              <a:gd name="connsiteX32" fmla="*/ 977463 w 4099035"/>
              <a:gd name="connsiteY32" fmla="*/ 5307724 h 6312933"/>
              <a:gd name="connsiteX33" fmla="*/ 1051035 w 4099035"/>
              <a:gd name="connsiteY33" fmla="*/ 5412827 h 6312933"/>
              <a:gd name="connsiteX34" fmla="*/ 1187670 w 4099035"/>
              <a:gd name="connsiteY34" fmla="*/ 5496909 h 6312933"/>
              <a:gd name="connsiteX35" fmla="*/ 1439917 w 4099035"/>
              <a:gd name="connsiteY35" fmla="*/ 5507421 h 6312933"/>
              <a:gd name="connsiteX36" fmla="*/ 1534511 w 4099035"/>
              <a:gd name="connsiteY36" fmla="*/ 5391807 h 6312933"/>
              <a:gd name="connsiteX37" fmla="*/ 1671145 w 4099035"/>
              <a:gd name="connsiteY37" fmla="*/ 4750675 h 6312933"/>
              <a:gd name="connsiteX38" fmla="*/ 1776249 w 4099035"/>
              <a:gd name="connsiteY38" fmla="*/ 4309242 h 6312933"/>
              <a:gd name="connsiteX39" fmla="*/ 2154622 w 4099035"/>
              <a:gd name="connsiteY39" fmla="*/ 4424854 h 6312933"/>
              <a:gd name="connsiteX40" fmla="*/ 2301766 w 4099035"/>
              <a:gd name="connsiteY40" fmla="*/ 4845270 h 6312933"/>
              <a:gd name="connsiteX41" fmla="*/ 2364828 w 4099035"/>
              <a:gd name="connsiteY41" fmla="*/ 5402317 h 6312933"/>
              <a:gd name="connsiteX42" fmla="*/ 2438400 w 4099035"/>
              <a:gd name="connsiteY42" fmla="*/ 5749158 h 6312933"/>
              <a:gd name="connsiteX43" fmla="*/ 2501464 w 4099035"/>
              <a:gd name="connsiteY43" fmla="*/ 5927833 h 6312933"/>
              <a:gd name="connsiteX44" fmla="*/ 2659118 w 4099035"/>
              <a:gd name="connsiteY44" fmla="*/ 6096000 h 6312933"/>
              <a:gd name="connsiteX45" fmla="*/ 2806263 w 4099035"/>
              <a:gd name="connsiteY45" fmla="*/ 6064469 h 6312933"/>
              <a:gd name="connsiteX46" fmla="*/ 2921877 w 4099035"/>
              <a:gd name="connsiteY46" fmla="*/ 6053958 h 6312933"/>
              <a:gd name="connsiteX47" fmla="*/ 2858814 w 4099035"/>
              <a:gd name="connsiteY47" fmla="*/ 5822731 h 6312933"/>
              <a:gd name="connsiteX48" fmla="*/ 2764221 w 4099035"/>
              <a:gd name="connsiteY48" fmla="*/ 5559972 h 6312933"/>
              <a:gd name="connsiteX49" fmla="*/ 2974428 w 4099035"/>
              <a:gd name="connsiteY49" fmla="*/ 5318234 h 6312933"/>
              <a:gd name="connsiteX50" fmla="*/ 3005959 w 4099035"/>
              <a:gd name="connsiteY50" fmla="*/ 4897820 h 6312933"/>
              <a:gd name="connsiteX51" fmla="*/ 3058511 w 4099035"/>
              <a:gd name="connsiteY51" fmla="*/ 4666593 h 6312933"/>
              <a:gd name="connsiteX52" fmla="*/ 3289738 w 4099035"/>
              <a:gd name="connsiteY52" fmla="*/ 4855779 h 6312933"/>
              <a:gd name="connsiteX53" fmla="*/ 3153104 w 4099035"/>
              <a:gd name="connsiteY53" fmla="*/ 5402317 h 6312933"/>
              <a:gd name="connsiteX54" fmla="*/ 3048000 w 4099035"/>
              <a:gd name="connsiteY54" fmla="*/ 6011917 h 6312933"/>
              <a:gd name="connsiteX55" fmla="*/ 3142593 w 4099035"/>
              <a:gd name="connsiteY55" fmla="*/ 6053958 h 6312933"/>
              <a:gd name="connsiteX56" fmla="*/ 3342290 w 4099035"/>
              <a:gd name="connsiteY56" fmla="*/ 6190594 h 6312933"/>
              <a:gd name="connsiteX57" fmla="*/ 3699641 w 4099035"/>
              <a:gd name="connsiteY57" fmla="*/ 6264165 h 6312933"/>
              <a:gd name="connsiteX58" fmla="*/ 3836277 w 4099035"/>
              <a:gd name="connsiteY58" fmla="*/ 6274675 h 6312933"/>
              <a:gd name="connsiteX59" fmla="*/ 3993932 w 4099035"/>
              <a:gd name="connsiteY59" fmla="*/ 6085489 h 6312933"/>
              <a:gd name="connsiteX60" fmla="*/ 4099035 w 4099035"/>
              <a:gd name="connsiteY60" fmla="*/ 5307724 h 6312933"/>
              <a:gd name="connsiteX61" fmla="*/ 4035973 w 4099035"/>
              <a:gd name="connsiteY61" fmla="*/ 4624552 h 6312933"/>
              <a:gd name="connsiteX62" fmla="*/ 4025463 w 4099035"/>
              <a:gd name="connsiteY62" fmla="*/ 4309241 h 6312933"/>
              <a:gd name="connsiteX63" fmla="*/ 3752194 w 4099035"/>
              <a:gd name="connsiteY63" fmla="*/ 3993931 h 6312933"/>
              <a:gd name="connsiteX64" fmla="*/ 3541987 w 4099035"/>
              <a:gd name="connsiteY64" fmla="*/ 3174124 h 6312933"/>
              <a:gd name="connsiteX65" fmla="*/ 3363311 w 4099035"/>
              <a:gd name="connsiteY65" fmla="*/ 2680138 h 6312933"/>
              <a:gd name="connsiteX66" fmla="*/ 3174125 w 4099035"/>
              <a:gd name="connsiteY66" fmla="*/ 2427889 h 6312933"/>
              <a:gd name="connsiteX67" fmla="*/ 2995449 w 4099035"/>
              <a:gd name="connsiteY67" fmla="*/ 2060027 h 6312933"/>
              <a:gd name="connsiteX68" fmla="*/ 2848304 w 4099035"/>
              <a:gd name="connsiteY68" fmla="*/ 1818289 h 6312933"/>
              <a:gd name="connsiteX69" fmla="*/ 2911366 w 4099035"/>
              <a:gd name="connsiteY69" fmla="*/ 1418896 h 6312933"/>
              <a:gd name="connsiteX70" fmla="*/ 2974428 w 4099035"/>
              <a:gd name="connsiteY70" fmla="*/ 1324303 h 6312933"/>
              <a:gd name="connsiteX71" fmla="*/ 2942897 w 4099035"/>
              <a:gd name="connsiteY71" fmla="*/ 1671145 h 6312933"/>
              <a:gd name="connsiteX72" fmla="*/ 3100552 w 4099035"/>
              <a:gd name="connsiteY72" fmla="*/ 2133600 h 6312933"/>
              <a:gd name="connsiteX73" fmla="*/ 3647090 w 4099035"/>
              <a:gd name="connsiteY73" fmla="*/ 2154620 h 6312933"/>
              <a:gd name="connsiteX74" fmla="*/ 3752194 w 4099035"/>
              <a:gd name="connsiteY74" fmla="*/ 1965434 h 6312933"/>
              <a:gd name="connsiteX75" fmla="*/ 3520966 w 4099035"/>
              <a:gd name="connsiteY75" fmla="*/ 1734207 h 6312933"/>
              <a:gd name="connsiteX76" fmla="*/ 3741683 w 4099035"/>
              <a:gd name="connsiteY76" fmla="*/ 1355834 h 6312933"/>
              <a:gd name="connsiteX77" fmla="*/ 3678621 w 4099035"/>
              <a:gd name="connsiteY77" fmla="*/ 767255 h 6312933"/>
              <a:gd name="connsiteX78" fmla="*/ 3605049 w 4099035"/>
              <a:gd name="connsiteY78" fmla="*/ 651641 h 6312933"/>
              <a:gd name="connsiteX79" fmla="*/ 3153104 w 4099035"/>
              <a:gd name="connsiteY79" fmla="*/ 420414 h 6312933"/>
              <a:gd name="connsiteX80" fmla="*/ 2900856 w 4099035"/>
              <a:gd name="connsiteY80" fmla="*/ 367862 h 6312933"/>
              <a:gd name="connsiteX81" fmla="*/ 2669628 w 4099035"/>
              <a:gd name="connsiteY81" fmla="*/ 10510 h 6312933"/>
              <a:gd name="connsiteX82" fmla="*/ 2511973 w 4099035"/>
              <a:gd name="connsiteY82" fmla="*/ 0 h 6312933"/>
              <a:gd name="connsiteX83" fmla="*/ 2406869 w 4099035"/>
              <a:gd name="connsiteY83" fmla="*/ 430924 h 6312933"/>
              <a:gd name="connsiteX84" fmla="*/ 2207173 w 4099035"/>
              <a:gd name="connsiteY84" fmla="*/ 630620 h 6312933"/>
              <a:gd name="connsiteX85" fmla="*/ 1912884 w 4099035"/>
              <a:gd name="connsiteY85" fmla="*/ 725214 h 6312933"/>
              <a:gd name="connsiteX86" fmla="*/ 1681656 w 4099035"/>
              <a:gd name="connsiteY86" fmla="*/ 756744 h 6312933"/>
              <a:gd name="connsiteX87" fmla="*/ 1450428 w 4099035"/>
              <a:gd name="connsiteY87" fmla="*/ 546538 h 6312933"/>
              <a:gd name="connsiteX88" fmla="*/ 1292773 w 4099035"/>
              <a:gd name="connsiteY88" fmla="*/ 252247 h 6312933"/>
              <a:gd name="connsiteX89" fmla="*/ 1208690 w 4099035"/>
              <a:gd name="connsiteY89" fmla="*/ 136634 h 6312933"/>
              <a:gd name="connsiteX0" fmla="*/ 1208690 w 4099035"/>
              <a:gd name="connsiteY0" fmla="*/ 136634 h 6312933"/>
              <a:gd name="connsiteX1" fmla="*/ 1019504 w 4099035"/>
              <a:gd name="connsiteY1" fmla="*/ 525517 h 6312933"/>
              <a:gd name="connsiteX2" fmla="*/ 483476 w 4099035"/>
              <a:gd name="connsiteY2" fmla="*/ 672662 h 6312933"/>
              <a:gd name="connsiteX3" fmla="*/ 168166 w 4099035"/>
              <a:gd name="connsiteY3" fmla="*/ 956441 h 6312933"/>
              <a:gd name="connsiteX4" fmla="*/ 168166 w 4099035"/>
              <a:gd name="connsiteY4" fmla="*/ 1229710 h 6312933"/>
              <a:gd name="connsiteX5" fmla="*/ 378373 w 4099035"/>
              <a:gd name="connsiteY5" fmla="*/ 1629103 h 6312933"/>
              <a:gd name="connsiteX6" fmla="*/ 557049 w 4099035"/>
              <a:gd name="connsiteY6" fmla="*/ 1839310 h 6312933"/>
              <a:gd name="connsiteX7" fmla="*/ 451945 w 4099035"/>
              <a:gd name="connsiteY7" fmla="*/ 2049517 h 6312933"/>
              <a:gd name="connsiteX8" fmla="*/ 714704 w 4099035"/>
              <a:gd name="connsiteY8" fmla="*/ 2102069 h 6312933"/>
              <a:gd name="connsiteX9" fmla="*/ 903890 w 4099035"/>
              <a:gd name="connsiteY9" fmla="*/ 1807779 h 6312933"/>
              <a:gd name="connsiteX10" fmla="*/ 840828 w 4099035"/>
              <a:gd name="connsiteY10" fmla="*/ 1387365 h 6312933"/>
              <a:gd name="connsiteX11" fmla="*/ 756745 w 4099035"/>
              <a:gd name="connsiteY11" fmla="*/ 1187669 h 6312933"/>
              <a:gd name="connsiteX12" fmla="*/ 935421 w 4099035"/>
              <a:gd name="connsiteY12" fmla="*/ 1145627 h 6312933"/>
              <a:gd name="connsiteX13" fmla="*/ 1103587 w 4099035"/>
              <a:gd name="connsiteY13" fmla="*/ 1618593 h 6312933"/>
              <a:gd name="connsiteX14" fmla="*/ 1135118 w 4099035"/>
              <a:gd name="connsiteY14" fmla="*/ 2028496 h 6312933"/>
              <a:gd name="connsiteX15" fmla="*/ 1082566 w 4099035"/>
              <a:gd name="connsiteY15" fmla="*/ 2501462 h 6312933"/>
              <a:gd name="connsiteX16" fmla="*/ 546538 w 4099035"/>
              <a:gd name="connsiteY16" fmla="*/ 3699641 h 6312933"/>
              <a:gd name="connsiteX17" fmla="*/ 557049 w 4099035"/>
              <a:gd name="connsiteY17" fmla="*/ 3804745 h 6312933"/>
              <a:gd name="connsiteX18" fmla="*/ 567559 w 4099035"/>
              <a:gd name="connsiteY18" fmla="*/ 3878317 h 6312933"/>
              <a:gd name="connsiteX19" fmla="*/ 567559 w 4099035"/>
              <a:gd name="connsiteY19" fmla="*/ 4004441 h 6312933"/>
              <a:gd name="connsiteX20" fmla="*/ 346842 w 4099035"/>
              <a:gd name="connsiteY20" fmla="*/ 4162096 h 6312933"/>
              <a:gd name="connsiteX21" fmla="*/ 294290 w 4099035"/>
              <a:gd name="connsiteY21" fmla="*/ 4708634 h 6312933"/>
              <a:gd name="connsiteX22" fmla="*/ 84083 w 4099035"/>
              <a:gd name="connsiteY22" fmla="*/ 5276193 h 6312933"/>
              <a:gd name="connsiteX23" fmla="*/ 0 w 4099035"/>
              <a:gd name="connsiteY23" fmla="*/ 5591503 h 6312933"/>
              <a:gd name="connsiteX24" fmla="*/ 157656 w 4099035"/>
              <a:gd name="connsiteY24" fmla="*/ 5644054 h 6312933"/>
              <a:gd name="connsiteX25" fmla="*/ 231228 w 4099035"/>
              <a:gd name="connsiteY25" fmla="*/ 5759669 h 6312933"/>
              <a:gd name="connsiteX26" fmla="*/ 567560 w 4099035"/>
              <a:gd name="connsiteY26" fmla="*/ 5770179 h 6312933"/>
              <a:gd name="connsiteX27" fmla="*/ 725214 w 4099035"/>
              <a:gd name="connsiteY27" fmla="*/ 5675585 h 6312933"/>
              <a:gd name="connsiteX28" fmla="*/ 725214 w 4099035"/>
              <a:gd name="connsiteY28" fmla="*/ 5549462 h 6312933"/>
              <a:gd name="connsiteX29" fmla="*/ 777765 w 4099035"/>
              <a:gd name="connsiteY29" fmla="*/ 5223641 h 6312933"/>
              <a:gd name="connsiteX30" fmla="*/ 840828 w 4099035"/>
              <a:gd name="connsiteY30" fmla="*/ 4708634 h 6312933"/>
              <a:gd name="connsiteX31" fmla="*/ 966952 w 4099035"/>
              <a:gd name="connsiteY31" fmla="*/ 4593020 h 6312933"/>
              <a:gd name="connsiteX32" fmla="*/ 977463 w 4099035"/>
              <a:gd name="connsiteY32" fmla="*/ 5307724 h 6312933"/>
              <a:gd name="connsiteX33" fmla="*/ 1051035 w 4099035"/>
              <a:gd name="connsiteY33" fmla="*/ 5412827 h 6312933"/>
              <a:gd name="connsiteX34" fmla="*/ 1187670 w 4099035"/>
              <a:gd name="connsiteY34" fmla="*/ 5496909 h 6312933"/>
              <a:gd name="connsiteX35" fmla="*/ 1439917 w 4099035"/>
              <a:gd name="connsiteY35" fmla="*/ 5507421 h 6312933"/>
              <a:gd name="connsiteX36" fmla="*/ 1534511 w 4099035"/>
              <a:gd name="connsiteY36" fmla="*/ 5391807 h 6312933"/>
              <a:gd name="connsiteX37" fmla="*/ 1671145 w 4099035"/>
              <a:gd name="connsiteY37" fmla="*/ 4750675 h 6312933"/>
              <a:gd name="connsiteX38" fmla="*/ 1776249 w 4099035"/>
              <a:gd name="connsiteY38" fmla="*/ 4309242 h 6312933"/>
              <a:gd name="connsiteX39" fmla="*/ 2154622 w 4099035"/>
              <a:gd name="connsiteY39" fmla="*/ 4424854 h 6312933"/>
              <a:gd name="connsiteX40" fmla="*/ 2301766 w 4099035"/>
              <a:gd name="connsiteY40" fmla="*/ 4845270 h 6312933"/>
              <a:gd name="connsiteX41" fmla="*/ 2364828 w 4099035"/>
              <a:gd name="connsiteY41" fmla="*/ 5402317 h 6312933"/>
              <a:gd name="connsiteX42" fmla="*/ 2438400 w 4099035"/>
              <a:gd name="connsiteY42" fmla="*/ 5749158 h 6312933"/>
              <a:gd name="connsiteX43" fmla="*/ 2501464 w 4099035"/>
              <a:gd name="connsiteY43" fmla="*/ 5927833 h 6312933"/>
              <a:gd name="connsiteX44" fmla="*/ 2659118 w 4099035"/>
              <a:gd name="connsiteY44" fmla="*/ 6096000 h 6312933"/>
              <a:gd name="connsiteX45" fmla="*/ 2806263 w 4099035"/>
              <a:gd name="connsiteY45" fmla="*/ 6064469 h 6312933"/>
              <a:gd name="connsiteX46" fmla="*/ 2921877 w 4099035"/>
              <a:gd name="connsiteY46" fmla="*/ 6053958 h 6312933"/>
              <a:gd name="connsiteX47" fmla="*/ 2858814 w 4099035"/>
              <a:gd name="connsiteY47" fmla="*/ 5822731 h 6312933"/>
              <a:gd name="connsiteX48" fmla="*/ 2764221 w 4099035"/>
              <a:gd name="connsiteY48" fmla="*/ 5559972 h 6312933"/>
              <a:gd name="connsiteX49" fmla="*/ 2974428 w 4099035"/>
              <a:gd name="connsiteY49" fmla="*/ 5318234 h 6312933"/>
              <a:gd name="connsiteX50" fmla="*/ 3005959 w 4099035"/>
              <a:gd name="connsiteY50" fmla="*/ 4897820 h 6312933"/>
              <a:gd name="connsiteX51" fmla="*/ 3058511 w 4099035"/>
              <a:gd name="connsiteY51" fmla="*/ 4666593 h 6312933"/>
              <a:gd name="connsiteX52" fmla="*/ 3289738 w 4099035"/>
              <a:gd name="connsiteY52" fmla="*/ 4855779 h 6312933"/>
              <a:gd name="connsiteX53" fmla="*/ 3153104 w 4099035"/>
              <a:gd name="connsiteY53" fmla="*/ 5402317 h 6312933"/>
              <a:gd name="connsiteX54" fmla="*/ 3048000 w 4099035"/>
              <a:gd name="connsiteY54" fmla="*/ 6011917 h 6312933"/>
              <a:gd name="connsiteX55" fmla="*/ 3142593 w 4099035"/>
              <a:gd name="connsiteY55" fmla="*/ 6053958 h 6312933"/>
              <a:gd name="connsiteX56" fmla="*/ 3342290 w 4099035"/>
              <a:gd name="connsiteY56" fmla="*/ 6190594 h 6312933"/>
              <a:gd name="connsiteX57" fmla="*/ 3699641 w 4099035"/>
              <a:gd name="connsiteY57" fmla="*/ 6264165 h 6312933"/>
              <a:gd name="connsiteX58" fmla="*/ 3836277 w 4099035"/>
              <a:gd name="connsiteY58" fmla="*/ 6274675 h 6312933"/>
              <a:gd name="connsiteX59" fmla="*/ 3825767 w 4099035"/>
              <a:gd name="connsiteY59" fmla="*/ 5948855 h 6312933"/>
              <a:gd name="connsiteX60" fmla="*/ 4099035 w 4099035"/>
              <a:gd name="connsiteY60" fmla="*/ 5307724 h 6312933"/>
              <a:gd name="connsiteX61" fmla="*/ 4035973 w 4099035"/>
              <a:gd name="connsiteY61" fmla="*/ 4624552 h 6312933"/>
              <a:gd name="connsiteX62" fmla="*/ 4025463 w 4099035"/>
              <a:gd name="connsiteY62" fmla="*/ 4309241 h 6312933"/>
              <a:gd name="connsiteX63" fmla="*/ 3752194 w 4099035"/>
              <a:gd name="connsiteY63" fmla="*/ 3993931 h 6312933"/>
              <a:gd name="connsiteX64" fmla="*/ 3541987 w 4099035"/>
              <a:gd name="connsiteY64" fmla="*/ 3174124 h 6312933"/>
              <a:gd name="connsiteX65" fmla="*/ 3363311 w 4099035"/>
              <a:gd name="connsiteY65" fmla="*/ 2680138 h 6312933"/>
              <a:gd name="connsiteX66" fmla="*/ 3174125 w 4099035"/>
              <a:gd name="connsiteY66" fmla="*/ 2427889 h 6312933"/>
              <a:gd name="connsiteX67" fmla="*/ 2995449 w 4099035"/>
              <a:gd name="connsiteY67" fmla="*/ 2060027 h 6312933"/>
              <a:gd name="connsiteX68" fmla="*/ 2848304 w 4099035"/>
              <a:gd name="connsiteY68" fmla="*/ 1818289 h 6312933"/>
              <a:gd name="connsiteX69" fmla="*/ 2911366 w 4099035"/>
              <a:gd name="connsiteY69" fmla="*/ 1418896 h 6312933"/>
              <a:gd name="connsiteX70" fmla="*/ 2974428 w 4099035"/>
              <a:gd name="connsiteY70" fmla="*/ 1324303 h 6312933"/>
              <a:gd name="connsiteX71" fmla="*/ 2942897 w 4099035"/>
              <a:gd name="connsiteY71" fmla="*/ 1671145 h 6312933"/>
              <a:gd name="connsiteX72" fmla="*/ 3100552 w 4099035"/>
              <a:gd name="connsiteY72" fmla="*/ 2133600 h 6312933"/>
              <a:gd name="connsiteX73" fmla="*/ 3647090 w 4099035"/>
              <a:gd name="connsiteY73" fmla="*/ 2154620 h 6312933"/>
              <a:gd name="connsiteX74" fmla="*/ 3752194 w 4099035"/>
              <a:gd name="connsiteY74" fmla="*/ 1965434 h 6312933"/>
              <a:gd name="connsiteX75" fmla="*/ 3520966 w 4099035"/>
              <a:gd name="connsiteY75" fmla="*/ 1734207 h 6312933"/>
              <a:gd name="connsiteX76" fmla="*/ 3741683 w 4099035"/>
              <a:gd name="connsiteY76" fmla="*/ 1355834 h 6312933"/>
              <a:gd name="connsiteX77" fmla="*/ 3678621 w 4099035"/>
              <a:gd name="connsiteY77" fmla="*/ 767255 h 6312933"/>
              <a:gd name="connsiteX78" fmla="*/ 3605049 w 4099035"/>
              <a:gd name="connsiteY78" fmla="*/ 651641 h 6312933"/>
              <a:gd name="connsiteX79" fmla="*/ 3153104 w 4099035"/>
              <a:gd name="connsiteY79" fmla="*/ 420414 h 6312933"/>
              <a:gd name="connsiteX80" fmla="*/ 2900856 w 4099035"/>
              <a:gd name="connsiteY80" fmla="*/ 367862 h 6312933"/>
              <a:gd name="connsiteX81" fmla="*/ 2669628 w 4099035"/>
              <a:gd name="connsiteY81" fmla="*/ 10510 h 6312933"/>
              <a:gd name="connsiteX82" fmla="*/ 2511973 w 4099035"/>
              <a:gd name="connsiteY82" fmla="*/ 0 h 6312933"/>
              <a:gd name="connsiteX83" fmla="*/ 2406869 w 4099035"/>
              <a:gd name="connsiteY83" fmla="*/ 430924 h 6312933"/>
              <a:gd name="connsiteX84" fmla="*/ 2207173 w 4099035"/>
              <a:gd name="connsiteY84" fmla="*/ 630620 h 6312933"/>
              <a:gd name="connsiteX85" fmla="*/ 1912884 w 4099035"/>
              <a:gd name="connsiteY85" fmla="*/ 725214 h 6312933"/>
              <a:gd name="connsiteX86" fmla="*/ 1681656 w 4099035"/>
              <a:gd name="connsiteY86" fmla="*/ 756744 h 6312933"/>
              <a:gd name="connsiteX87" fmla="*/ 1450428 w 4099035"/>
              <a:gd name="connsiteY87" fmla="*/ 546538 h 6312933"/>
              <a:gd name="connsiteX88" fmla="*/ 1292773 w 4099035"/>
              <a:gd name="connsiteY88" fmla="*/ 252247 h 6312933"/>
              <a:gd name="connsiteX89" fmla="*/ 1208690 w 4099035"/>
              <a:gd name="connsiteY89" fmla="*/ 136634 h 6312933"/>
              <a:gd name="connsiteX0" fmla="*/ 1208690 w 4035973"/>
              <a:gd name="connsiteY0" fmla="*/ 136634 h 6312933"/>
              <a:gd name="connsiteX1" fmla="*/ 1019504 w 4035973"/>
              <a:gd name="connsiteY1" fmla="*/ 525517 h 6312933"/>
              <a:gd name="connsiteX2" fmla="*/ 483476 w 4035973"/>
              <a:gd name="connsiteY2" fmla="*/ 672662 h 6312933"/>
              <a:gd name="connsiteX3" fmla="*/ 168166 w 4035973"/>
              <a:gd name="connsiteY3" fmla="*/ 956441 h 6312933"/>
              <a:gd name="connsiteX4" fmla="*/ 168166 w 4035973"/>
              <a:gd name="connsiteY4" fmla="*/ 1229710 h 6312933"/>
              <a:gd name="connsiteX5" fmla="*/ 378373 w 4035973"/>
              <a:gd name="connsiteY5" fmla="*/ 1629103 h 6312933"/>
              <a:gd name="connsiteX6" fmla="*/ 557049 w 4035973"/>
              <a:gd name="connsiteY6" fmla="*/ 1839310 h 6312933"/>
              <a:gd name="connsiteX7" fmla="*/ 451945 w 4035973"/>
              <a:gd name="connsiteY7" fmla="*/ 2049517 h 6312933"/>
              <a:gd name="connsiteX8" fmla="*/ 714704 w 4035973"/>
              <a:gd name="connsiteY8" fmla="*/ 2102069 h 6312933"/>
              <a:gd name="connsiteX9" fmla="*/ 903890 w 4035973"/>
              <a:gd name="connsiteY9" fmla="*/ 1807779 h 6312933"/>
              <a:gd name="connsiteX10" fmla="*/ 840828 w 4035973"/>
              <a:gd name="connsiteY10" fmla="*/ 1387365 h 6312933"/>
              <a:gd name="connsiteX11" fmla="*/ 756745 w 4035973"/>
              <a:gd name="connsiteY11" fmla="*/ 1187669 h 6312933"/>
              <a:gd name="connsiteX12" fmla="*/ 935421 w 4035973"/>
              <a:gd name="connsiteY12" fmla="*/ 1145627 h 6312933"/>
              <a:gd name="connsiteX13" fmla="*/ 1103587 w 4035973"/>
              <a:gd name="connsiteY13" fmla="*/ 1618593 h 6312933"/>
              <a:gd name="connsiteX14" fmla="*/ 1135118 w 4035973"/>
              <a:gd name="connsiteY14" fmla="*/ 2028496 h 6312933"/>
              <a:gd name="connsiteX15" fmla="*/ 1082566 w 4035973"/>
              <a:gd name="connsiteY15" fmla="*/ 2501462 h 6312933"/>
              <a:gd name="connsiteX16" fmla="*/ 546538 w 4035973"/>
              <a:gd name="connsiteY16" fmla="*/ 3699641 h 6312933"/>
              <a:gd name="connsiteX17" fmla="*/ 557049 w 4035973"/>
              <a:gd name="connsiteY17" fmla="*/ 3804745 h 6312933"/>
              <a:gd name="connsiteX18" fmla="*/ 567559 w 4035973"/>
              <a:gd name="connsiteY18" fmla="*/ 3878317 h 6312933"/>
              <a:gd name="connsiteX19" fmla="*/ 567559 w 4035973"/>
              <a:gd name="connsiteY19" fmla="*/ 4004441 h 6312933"/>
              <a:gd name="connsiteX20" fmla="*/ 346842 w 4035973"/>
              <a:gd name="connsiteY20" fmla="*/ 4162096 h 6312933"/>
              <a:gd name="connsiteX21" fmla="*/ 294290 w 4035973"/>
              <a:gd name="connsiteY21" fmla="*/ 4708634 h 6312933"/>
              <a:gd name="connsiteX22" fmla="*/ 84083 w 4035973"/>
              <a:gd name="connsiteY22" fmla="*/ 5276193 h 6312933"/>
              <a:gd name="connsiteX23" fmla="*/ 0 w 4035973"/>
              <a:gd name="connsiteY23" fmla="*/ 5591503 h 6312933"/>
              <a:gd name="connsiteX24" fmla="*/ 157656 w 4035973"/>
              <a:gd name="connsiteY24" fmla="*/ 5644054 h 6312933"/>
              <a:gd name="connsiteX25" fmla="*/ 231228 w 4035973"/>
              <a:gd name="connsiteY25" fmla="*/ 5759669 h 6312933"/>
              <a:gd name="connsiteX26" fmla="*/ 567560 w 4035973"/>
              <a:gd name="connsiteY26" fmla="*/ 5770179 h 6312933"/>
              <a:gd name="connsiteX27" fmla="*/ 725214 w 4035973"/>
              <a:gd name="connsiteY27" fmla="*/ 5675585 h 6312933"/>
              <a:gd name="connsiteX28" fmla="*/ 725214 w 4035973"/>
              <a:gd name="connsiteY28" fmla="*/ 5549462 h 6312933"/>
              <a:gd name="connsiteX29" fmla="*/ 777765 w 4035973"/>
              <a:gd name="connsiteY29" fmla="*/ 5223641 h 6312933"/>
              <a:gd name="connsiteX30" fmla="*/ 840828 w 4035973"/>
              <a:gd name="connsiteY30" fmla="*/ 4708634 h 6312933"/>
              <a:gd name="connsiteX31" fmla="*/ 966952 w 4035973"/>
              <a:gd name="connsiteY31" fmla="*/ 4593020 h 6312933"/>
              <a:gd name="connsiteX32" fmla="*/ 977463 w 4035973"/>
              <a:gd name="connsiteY32" fmla="*/ 5307724 h 6312933"/>
              <a:gd name="connsiteX33" fmla="*/ 1051035 w 4035973"/>
              <a:gd name="connsiteY33" fmla="*/ 5412827 h 6312933"/>
              <a:gd name="connsiteX34" fmla="*/ 1187670 w 4035973"/>
              <a:gd name="connsiteY34" fmla="*/ 5496909 h 6312933"/>
              <a:gd name="connsiteX35" fmla="*/ 1439917 w 4035973"/>
              <a:gd name="connsiteY35" fmla="*/ 5507421 h 6312933"/>
              <a:gd name="connsiteX36" fmla="*/ 1534511 w 4035973"/>
              <a:gd name="connsiteY36" fmla="*/ 5391807 h 6312933"/>
              <a:gd name="connsiteX37" fmla="*/ 1671145 w 4035973"/>
              <a:gd name="connsiteY37" fmla="*/ 4750675 h 6312933"/>
              <a:gd name="connsiteX38" fmla="*/ 1776249 w 4035973"/>
              <a:gd name="connsiteY38" fmla="*/ 4309242 h 6312933"/>
              <a:gd name="connsiteX39" fmla="*/ 2154622 w 4035973"/>
              <a:gd name="connsiteY39" fmla="*/ 4424854 h 6312933"/>
              <a:gd name="connsiteX40" fmla="*/ 2301766 w 4035973"/>
              <a:gd name="connsiteY40" fmla="*/ 4845270 h 6312933"/>
              <a:gd name="connsiteX41" fmla="*/ 2364828 w 4035973"/>
              <a:gd name="connsiteY41" fmla="*/ 5402317 h 6312933"/>
              <a:gd name="connsiteX42" fmla="*/ 2438400 w 4035973"/>
              <a:gd name="connsiteY42" fmla="*/ 5749158 h 6312933"/>
              <a:gd name="connsiteX43" fmla="*/ 2501464 w 4035973"/>
              <a:gd name="connsiteY43" fmla="*/ 5927833 h 6312933"/>
              <a:gd name="connsiteX44" fmla="*/ 2659118 w 4035973"/>
              <a:gd name="connsiteY44" fmla="*/ 6096000 h 6312933"/>
              <a:gd name="connsiteX45" fmla="*/ 2806263 w 4035973"/>
              <a:gd name="connsiteY45" fmla="*/ 6064469 h 6312933"/>
              <a:gd name="connsiteX46" fmla="*/ 2921877 w 4035973"/>
              <a:gd name="connsiteY46" fmla="*/ 6053958 h 6312933"/>
              <a:gd name="connsiteX47" fmla="*/ 2858814 w 4035973"/>
              <a:gd name="connsiteY47" fmla="*/ 5822731 h 6312933"/>
              <a:gd name="connsiteX48" fmla="*/ 2764221 w 4035973"/>
              <a:gd name="connsiteY48" fmla="*/ 5559972 h 6312933"/>
              <a:gd name="connsiteX49" fmla="*/ 2974428 w 4035973"/>
              <a:gd name="connsiteY49" fmla="*/ 5318234 h 6312933"/>
              <a:gd name="connsiteX50" fmla="*/ 3005959 w 4035973"/>
              <a:gd name="connsiteY50" fmla="*/ 4897820 h 6312933"/>
              <a:gd name="connsiteX51" fmla="*/ 3058511 w 4035973"/>
              <a:gd name="connsiteY51" fmla="*/ 4666593 h 6312933"/>
              <a:gd name="connsiteX52" fmla="*/ 3289738 w 4035973"/>
              <a:gd name="connsiteY52" fmla="*/ 4855779 h 6312933"/>
              <a:gd name="connsiteX53" fmla="*/ 3153104 w 4035973"/>
              <a:gd name="connsiteY53" fmla="*/ 5402317 h 6312933"/>
              <a:gd name="connsiteX54" fmla="*/ 3048000 w 4035973"/>
              <a:gd name="connsiteY54" fmla="*/ 6011917 h 6312933"/>
              <a:gd name="connsiteX55" fmla="*/ 3142593 w 4035973"/>
              <a:gd name="connsiteY55" fmla="*/ 6053958 h 6312933"/>
              <a:gd name="connsiteX56" fmla="*/ 3342290 w 4035973"/>
              <a:gd name="connsiteY56" fmla="*/ 6190594 h 6312933"/>
              <a:gd name="connsiteX57" fmla="*/ 3699641 w 4035973"/>
              <a:gd name="connsiteY57" fmla="*/ 6264165 h 6312933"/>
              <a:gd name="connsiteX58" fmla="*/ 3836277 w 4035973"/>
              <a:gd name="connsiteY58" fmla="*/ 6274675 h 6312933"/>
              <a:gd name="connsiteX59" fmla="*/ 3825767 w 4035973"/>
              <a:gd name="connsiteY59" fmla="*/ 5948855 h 6312933"/>
              <a:gd name="connsiteX60" fmla="*/ 3983422 w 4035973"/>
              <a:gd name="connsiteY60" fmla="*/ 5286703 h 6312933"/>
              <a:gd name="connsiteX61" fmla="*/ 4035973 w 4035973"/>
              <a:gd name="connsiteY61" fmla="*/ 4624552 h 6312933"/>
              <a:gd name="connsiteX62" fmla="*/ 4025463 w 4035973"/>
              <a:gd name="connsiteY62" fmla="*/ 4309241 h 6312933"/>
              <a:gd name="connsiteX63" fmla="*/ 3752194 w 4035973"/>
              <a:gd name="connsiteY63" fmla="*/ 3993931 h 6312933"/>
              <a:gd name="connsiteX64" fmla="*/ 3541987 w 4035973"/>
              <a:gd name="connsiteY64" fmla="*/ 3174124 h 6312933"/>
              <a:gd name="connsiteX65" fmla="*/ 3363311 w 4035973"/>
              <a:gd name="connsiteY65" fmla="*/ 2680138 h 6312933"/>
              <a:gd name="connsiteX66" fmla="*/ 3174125 w 4035973"/>
              <a:gd name="connsiteY66" fmla="*/ 2427889 h 6312933"/>
              <a:gd name="connsiteX67" fmla="*/ 2995449 w 4035973"/>
              <a:gd name="connsiteY67" fmla="*/ 2060027 h 6312933"/>
              <a:gd name="connsiteX68" fmla="*/ 2848304 w 4035973"/>
              <a:gd name="connsiteY68" fmla="*/ 1818289 h 6312933"/>
              <a:gd name="connsiteX69" fmla="*/ 2911366 w 4035973"/>
              <a:gd name="connsiteY69" fmla="*/ 1418896 h 6312933"/>
              <a:gd name="connsiteX70" fmla="*/ 2974428 w 4035973"/>
              <a:gd name="connsiteY70" fmla="*/ 1324303 h 6312933"/>
              <a:gd name="connsiteX71" fmla="*/ 2942897 w 4035973"/>
              <a:gd name="connsiteY71" fmla="*/ 1671145 h 6312933"/>
              <a:gd name="connsiteX72" fmla="*/ 3100552 w 4035973"/>
              <a:gd name="connsiteY72" fmla="*/ 2133600 h 6312933"/>
              <a:gd name="connsiteX73" fmla="*/ 3647090 w 4035973"/>
              <a:gd name="connsiteY73" fmla="*/ 2154620 h 6312933"/>
              <a:gd name="connsiteX74" fmla="*/ 3752194 w 4035973"/>
              <a:gd name="connsiteY74" fmla="*/ 1965434 h 6312933"/>
              <a:gd name="connsiteX75" fmla="*/ 3520966 w 4035973"/>
              <a:gd name="connsiteY75" fmla="*/ 1734207 h 6312933"/>
              <a:gd name="connsiteX76" fmla="*/ 3741683 w 4035973"/>
              <a:gd name="connsiteY76" fmla="*/ 1355834 h 6312933"/>
              <a:gd name="connsiteX77" fmla="*/ 3678621 w 4035973"/>
              <a:gd name="connsiteY77" fmla="*/ 767255 h 6312933"/>
              <a:gd name="connsiteX78" fmla="*/ 3605049 w 4035973"/>
              <a:gd name="connsiteY78" fmla="*/ 651641 h 6312933"/>
              <a:gd name="connsiteX79" fmla="*/ 3153104 w 4035973"/>
              <a:gd name="connsiteY79" fmla="*/ 420414 h 6312933"/>
              <a:gd name="connsiteX80" fmla="*/ 2900856 w 4035973"/>
              <a:gd name="connsiteY80" fmla="*/ 367862 h 6312933"/>
              <a:gd name="connsiteX81" fmla="*/ 2669628 w 4035973"/>
              <a:gd name="connsiteY81" fmla="*/ 10510 h 6312933"/>
              <a:gd name="connsiteX82" fmla="*/ 2511973 w 4035973"/>
              <a:gd name="connsiteY82" fmla="*/ 0 h 6312933"/>
              <a:gd name="connsiteX83" fmla="*/ 2406869 w 4035973"/>
              <a:gd name="connsiteY83" fmla="*/ 430924 h 6312933"/>
              <a:gd name="connsiteX84" fmla="*/ 2207173 w 4035973"/>
              <a:gd name="connsiteY84" fmla="*/ 630620 h 6312933"/>
              <a:gd name="connsiteX85" fmla="*/ 1912884 w 4035973"/>
              <a:gd name="connsiteY85" fmla="*/ 725214 h 6312933"/>
              <a:gd name="connsiteX86" fmla="*/ 1681656 w 4035973"/>
              <a:gd name="connsiteY86" fmla="*/ 756744 h 6312933"/>
              <a:gd name="connsiteX87" fmla="*/ 1450428 w 4035973"/>
              <a:gd name="connsiteY87" fmla="*/ 546538 h 6312933"/>
              <a:gd name="connsiteX88" fmla="*/ 1292773 w 4035973"/>
              <a:gd name="connsiteY88" fmla="*/ 252247 h 6312933"/>
              <a:gd name="connsiteX89" fmla="*/ 1208690 w 4035973"/>
              <a:gd name="connsiteY89" fmla="*/ 136634 h 6312933"/>
              <a:gd name="connsiteX0" fmla="*/ 1208690 w 4035973"/>
              <a:gd name="connsiteY0" fmla="*/ 136634 h 6274675"/>
              <a:gd name="connsiteX1" fmla="*/ 1019504 w 4035973"/>
              <a:gd name="connsiteY1" fmla="*/ 525517 h 6274675"/>
              <a:gd name="connsiteX2" fmla="*/ 483476 w 4035973"/>
              <a:gd name="connsiteY2" fmla="*/ 672662 h 6274675"/>
              <a:gd name="connsiteX3" fmla="*/ 168166 w 4035973"/>
              <a:gd name="connsiteY3" fmla="*/ 956441 h 6274675"/>
              <a:gd name="connsiteX4" fmla="*/ 168166 w 4035973"/>
              <a:gd name="connsiteY4" fmla="*/ 1229710 h 6274675"/>
              <a:gd name="connsiteX5" fmla="*/ 378373 w 4035973"/>
              <a:gd name="connsiteY5" fmla="*/ 1629103 h 6274675"/>
              <a:gd name="connsiteX6" fmla="*/ 557049 w 4035973"/>
              <a:gd name="connsiteY6" fmla="*/ 1839310 h 6274675"/>
              <a:gd name="connsiteX7" fmla="*/ 451945 w 4035973"/>
              <a:gd name="connsiteY7" fmla="*/ 2049517 h 6274675"/>
              <a:gd name="connsiteX8" fmla="*/ 714704 w 4035973"/>
              <a:gd name="connsiteY8" fmla="*/ 2102069 h 6274675"/>
              <a:gd name="connsiteX9" fmla="*/ 903890 w 4035973"/>
              <a:gd name="connsiteY9" fmla="*/ 1807779 h 6274675"/>
              <a:gd name="connsiteX10" fmla="*/ 840828 w 4035973"/>
              <a:gd name="connsiteY10" fmla="*/ 1387365 h 6274675"/>
              <a:gd name="connsiteX11" fmla="*/ 756745 w 4035973"/>
              <a:gd name="connsiteY11" fmla="*/ 1187669 h 6274675"/>
              <a:gd name="connsiteX12" fmla="*/ 935421 w 4035973"/>
              <a:gd name="connsiteY12" fmla="*/ 1145627 h 6274675"/>
              <a:gd name="connsiteX13" fmla="*/ 1103587 w 4035973"/>
              <a:gd name="connsiteY13" fmla="*/ 1618593 h 6274675"/>
              <a:gd name="connsiteX14" fmla="*/ 1135118 w 4035973"/>
              <a:gd name="connsiteY14" fmla="*/ 2028496 h 6274675"/>
              <a:gd name="connsiteX15" fmla="*/ 1082566 w 4035973"/>
              <a:gd name="connsiteY15" fmla="*/ 2501462 h 6274675"/>
              <a:gd name="connsiteX16" fmla="*/ 546538 w 4035973"/>
              <a:gd name="connsiteY16" fmla="*/ 3699641 h 6274675"/>
              <a:gd name="connsiteX17" fmla="*/ 557049 w 4035973"/>
              <a:gd name="connsiteY17" fmla="*/ 3804745 h 6274675"/>
              <a:gd name="connsiteX18" fmla="*/ 567559 w 4035973"/>
              <a:gd name="connsiteY18" fmla="*/ 3878317 h 6274675"/>
              <a:gd name="connsiteX19" fmla="*/ 567559 w 4035973"/>
              <a:gd name="connsiteY19" fmla="*/ 4004441 h 6274675"/>
              <a:gd name="connsiteX20" fmla="*/ 346842 w 4035973"/>
              <a:gd name="connsiteY20" fmla="*/ 4162096 h 6274675"/>
              <a:gd name="connsiteX21" fmla="*/ 294290 w 4035973"/>
              <a:gd name="connsiteY21" fmla="*/ 4708634 h 6274675"/>
              <a:gd name="connsiteX22" fmla="*/ 84083 w 4035973"/>
              <a:gd name="connsiteY22" fmla="*/ 5276193 h 6274675"/>
              <a:gd name="connsiteX23" fmla="*/ 0 w 4035973"/>
              <a:gd name="connsiteY23" fmla="*/ 5591503 h 6274675"/>
              <a:gd name="connsiteX24" fmla="*/ 157656 w 4035973"/>
              <a:gd name="connsiteY24" fmla="*/ 5644054 h 6274675"/>
              <a:gd name="connsiteX25" fmla="*/ 231228 w 4035973"/>
              <a:gd name="connsiteY25" fmla="*/ 5759669 h 6274675"/>
              <a:gd name="connsiteX26" fmla="*/ 567560 w 4035973"/>
              <a:gd name="connsiteY26" fmla="*/ 5770179 h 6274675"/>
              <a:gd name="connsiteX27" fmla="*/ 725214 w 4035973"/>
              <a:gd name="connsiteY27" fmla="*/ 5675585 h 6274675"/>
              <a:gd name="connsiteX28" fmla="*/ 725214 w 4035973"/>
              <a:gd name="connsiteY28" fmla="*/ 5549462 h 6274675"/>
              <a:gd name="connsiteX29" fmla="*/ 777765 w 4035973"/>
              <a:gd name="connsiteY29" fmla="*/ 5223641 h 6274675"/>
              <a:gd name="connsiteX30" fmla="*/ 840828 w 4035973"/>
              <a:gd name="connsiteY30" fmla="*/ 4708634 h 6274675"/>
              <a:gd name="connsiteX31" fmla="*/ 966952 w 4035973"/>
              <a:gd name="connsiteY31" fmla="*/ 4593020 h 6274675"/>
              <a:gd name="connsiteX32" fmla="*/ 977463 w 4035973"/>
              <a:gd name="connsiteY32" fmla="*/ 5307724 h 6274675"/>
              <a:gd name="connsiteX33" fmla="*/ 1051035 w 4035973"/>
              <a:gd name="connsiteY33" fmla="*/ 5412827 h 6274675"/>
              <a:gd name="connsiteX34" fmla="*/ 1187670 w 4035973"/>
              <a:gd name="connsiteY34" fmla="*/ 5496909 h 6274675"/>
              <a:gd name="connsiteX35" fmla="*/ 1439917 w 4035973"/>
              <a:gd name="connsiteY35" fmla="*/ 5507421 h 6274675"/>
              <a:gd name="connsiteX36" fmla="*/ 1534511 w 4035973"/>
              <a:gd name="connsiteY36" fmla="*/ 5391807 h 6274675"/>
              <a:gd name="connsiteX37" fmla="*/ 1671145 w 4035973"/>
              <a:gd name="connsiteY37" fmla="*/ 4750675 h 6274675"/>
              <a:gd name="connsiteX38" fmla="*/ 1776249 w 4035973"/>
              <a:gd name="connsiteY38" fmla="*/ 4309242 h 6274675"/>
              <a:gd name="connsiteX39" fmla="*/ 2154622 w 4035973"/>
              <a:gd name="connsiteY39" fmla="*/ 4424854 h 6274675"/>
              <a:gd name="connsiteX40" fmla="*/ 2301766 w 4035973"/>
              <a:gd name="connsiteY40" fmla="*/ 4845270 h 6274675"/>
              <a:gd name="connsiteX41" fmla="*/ 2364828 w 4035973"/>
              <a:gd name="connsiteY41" fmla="*/ 5402317 h 6274675"/>
              <a:gd name="connsiteX42" fmla="*/ 2438400 w 4035973"/>
              <a:gd name="connsiteY42" fmla="*/ 5749158 h 6274675"/>
              <a:gd name="connsiteX43" fmla="*/ 2501464 w 4035973"/>
              <a:gd name="connsiteY43" fmla="*/ 5927833 h 6274675"/>
              <a:gd name="connsiteX44" fmla="*/ 2659118 w 4035973"/>
              <a:gd name="connsiteY44" fmla="*/ 6096000 h 6274675"/>
              <a:gd name="connsiteX45" fmla="*/ 2806263 w 4035973"/>
              <a:gd name="connsiteY45" fmla="*/ 6064469 h 6274675"/>
              <a:gd name="connsiteX46" fmla="*/ 2921877 w 4035973"/>
              <a:gd name="connsiteY46" fmla="*/ 6053958 h 6274675"/>
              <a:gd name="connsiteX47" fmla="*/ 2858814 w 4035973"/>
              <a:gd name="connsiteY47" fmla="*/ 5822731 h 6274675"/>
              <a:gd name="connsiteX48" fmla="*/ 2764221 w 4035973"/>
              <a:gd name="connsiteY48" fmla="*/ 5559972 h 6274675"/>
              <a:gd name="connsiteX49" fmla="*/ 2974428 w 4035973"/>
              <a:gd name="connsiteY49" fmla="*/ 5318234 h 6274675"/>
              <a:gd name="connsiteX50" fmla="*/ 3005959 w 4035973"/>
              <a:gd name="connsiteY50" fmla="*/ 4897820 h 6274675"/>
              <a:gd name="connsiteX51" fmla="*/ 3058511 w 4035973"/>
              <a:gd name="connsiteY51" fmla="*/ 4666593 h 6274675"/>
              <a:gd name="connsiteX52" fmla="*/ 3289738 w 4035973"/>
              <a:gd name="connsiteY52" fmla="*/ 4855779 h 6274675"/>
              <a:gd name="connsiteX53" fmla="*/ 3153104 w 4035973"/>
              <a:gd name="connsiteY53" fmla="*/ 5402317 h 6274675"/>
              <a:gd name="connsiteX54" fmla="*/ 3048000 w 4035973"/>
              <a:gd name="connsiteY54" fmla="*/ 6011917 h 6274675"/>
              <a:gd name="connsiteX55" fmla="*/ 3142593 w 4035973"/>
              <a:gd name="connsiteY55" fmla="*/ 6053958 h 6274675"/>
              <a:gd name="connsiteX56" fmla="*/ 3342290 w 4035973"/>
              <a:gd name="connsiteY56" fmla="*/ 6190594 h 6274675"/>
              <a:gd name="connsiteX57" fmla="*/ 3584027 w 4035973"/>
              <a:gd name="connsiteY57" fmla="*/ 6106510 h 6274675"/>
              <a:gd name="connsiteX58" fmla="*/ 3836277 w 4035973"/>
              <a:gd name="connsiteY58" fmla="*/ 6274675 h 6274675"/>
              <a:gd name="connsiteX59" fmla="*/ 3825767 w 4035973"/>
              <a:gd name="connsiteY59" fmla="*/ 5948855 h 6274675"/>
              <a:gd name="connsiteX60" fmla="*/ 3983422 w 4035973"/>
              <a:gd name="connsiteY60" fmla="*/ 5286703 h 6274675"/>
              <a:gd name="connsiteX61" fmla="*/ 4035973 w 4035973"/>
              <a:gd name="connsiteY61" fmla="*/ 4624552 h 6274675"/>
              <a:gd name="connsiteX62" fmla="*/ 4025463 w 4035973"/>
              <a:gd name="connsiteY62" fmla="*/ 4309241 h 6274675"/>
              <a:gd name="connsiteX63" fmla="*/ 3752194 w 4035973"/>
              <a:gd name="connsiteY63" fmla="*/ 3993931 h 6274675"/>
              <a:gd name="connsiteX64" fmla="*/ 3541987 w 4035973"/>
              <a:gd name="connsiteY64" fmla="*/ 3174124 h 6274675"/>
              <a:gd name="connsiteX65" fmla="*/ 3363311 w 4035973"/>
              <a:gd name="connsiteY65" fmla="*/ 2680138 h 6274675"/>
              <a:gd name="connsiteX66" fmla="*/ 3174125 w 4035973"/>
              <a:gd name="connsiteY66" fmla="*/ 2427889 h 6274675"/>
              <a:gd name="connsiteX67" fmla="*/ 2995449 w 4035973"/>
              <a:gd name="connsiteY67" fmla="*/ 2060027 h 6274675"/>
              <a:gd name="connsiteX68" fmla="*/ 2848304 w 4035973"/>
              <a:gd name="connsiteY68" fmla="*/ 1818289 h 6274675"/>
              <a:gd name="connsiteX69" fmla="*/ 2911366 w 4035973"/>
              <a:gd name="connsiteY69" fmla="*/ 1418896 h 6274675"/>
              <a:gd name="connsiteX70" fmla="*/ 2974428 w 4035973"/>
              <a:gd name="connsiteY70" fmla="*/ 1324303 h 6274675"/>
              <a:gd name="connsiteX71" fmla="*/ 2942897 w 4035973"/>
              <a:gd name="connsiteY71" fmla="*/ 1671145 h 6274675"/>
              <a:gd name="connsiteX72" fmla="*/ 3100552 w 4035973"/>
              <a:gd name="connsiteY72" fmla="*/ 2133600 h 6274675"/>
              <a:gd name="connsiteX73" fmla="*/ 3647090 w 4035973"/>
              <a:gd name="connsiteY73" fmla="*/ 2154620 h 6274675"/>
              <a:gd name="connsiteX74" fmla="*/ 3752194 w 4035973"/>
              <a:gd name="connsiteY74" fmla="*/ 1965434 h 6274675"/>
              <a:gd name="connsiteX75" fmla="*/ 3520966 w 4035973"/>
              <a:gd name="connsiteY75" fmla="*/ 1734207 h 6274675"/>
              <a:gd name="connsiteX76" fmla="*/ 3741683 w 4035973"/>
              <a:gd name="connsiteY76" fmla="*/ 1355834 h 6274675"/>
              <a:gd name="connsiteX77" fmla="*/ 3678621 w 4035973"/>
              <a:gd name="connsiteY77" fmla="*/ 767255 h 6274675"/>
              <a:gd name="connsiteX78" fmla="*/ 3605049 w 4035973"/>
              <a:gd name="connsiteY78" fmla="*/ 651641 h 6274675"/>
              <a:gd name="connsiteX79" fmla="*/ 3153104 w 4035973"/>
              <a:gd name="connsiteY79" fmla="*/ 420414 h 6274675"/>
              <a:gd name="connsiteX80" fmla="*/ 2900856 w 4035973"/>
              <a:gd name="connsiteY80" fmla="*/ 367862 h 6274675"/>
              <a:gd name="connsiteX81" fmla="*/ 2669628 w 4035973"/>
              <a:gd name="connsiteY81" fmla="*/ 10510 h 6274675"/>
              <a:gd name="connsiteX82" fmla="*/ 2511973 w 4035973"/>
              <a:gd name="connsiteY82" fmla="*/ 0 h 6274675"/>
              <a:gd name="connsiteX83" fmla="*/ 2406869 w 4035973"/>
              <a:gd name="connsiteY83" fmla="*/ 430924 h 6274675"/>
              <a:gd name="connsiteX84" fmla="*/ 2207173 w 4035973"/>
              <a:gd name="connsiteY84" fmla="*/ 630620 h 6274675"/>
              <a:gd name="connsiteX85" fmla="*/ 1912884 w 4035973"/>
              <a:gd name="connsiteY85" fmla="*/ 725214 h 6274675"/>
              <a:gd name="connsiteX86" fmla="*/ 1681656 w 4035973"/>
              <a:gd name="connsiteY86" fmla="*/ 756744 h 6274675"/>
              <a:gd name="connsiteX87" fmla="*/ 1450428 w 4035973"/>
              <a:gd name="connsiteY87" fmla="*/ 546538 h 6274675"/>
              <a:gd name="connsiteX88" fmla="*/ 1292773 w 4035973"/>
              <a:gd name="connsiteY88" fmla="*/ 252247 h 6274675"/>
              <a:gd name="connsiteX89" fmla="*/ 1208690 w 4035973"/>
              <a:gd name="connsiteY89" fmla="*/ 136634 h 6274675"/>
              <a:gd name="connsiteX0" fmla="*/ 1208690 w 4035973"/>
              <a:gd name="connsiteY0" fmla="*/ 136634 h 6195884"/>
              <a:gd name="connsiteX1" fmla="*/ 1019504 w 4035973"/>
              <a:gd name="connsiteY1" fmla="*/ 525517 h 6195884"/>
              <a:gd name="connsiteX2" fmla="*/ 483476 w 4035973"/>
              <a:gd name="connsiteY2" fmla="*/ 672662 h 6195884"/>
              <a:gd name="connsiteX3" fmla="*/ 168166 w 4035973"/>
              <a:gd name="connsiteY3" fmla="*/ 956441 h 6195884"/>
              <a:gd name="connsiteX4" fmla="*/ 168166 w 4035973"/>
              <a:gd name="connsiteY4" fmla="*/ 1229710 h 6195884"/>
              <a:gd name="connsiteX5" fmla="*/ 378373 w 4035973"/>
              <a:gd name="connsiteY5" fmla="*/ 1629103 h 6195884"/>
              <a:gd name="connsiteX6" fmla="*/ 557049 w 4035973"/>
              <a:gd name="connsiteY6" fmla="*/ 1839310 h 6195884"/>
              <a:gd name="connsiteX7" fmla="*/ 451945 w 4035973"/>
              <a:gd name="connsiteY7" fmla="*/ 2049517 h 6195884"/>
              <a:gd name="connsiteX8" fmla="*/ 714704 w 4035973"/>
              <a:gd name="connsiteY8" fmla="*/ 2102069 h 6195884"/>
              <a:gd name="connsiteX9" fmla="*/ 903890 w 4035973"/>
              <a:gd name="connsiteY9" fmla="*/ 1807779 h 6195884"/>
              <a:gd name="connsiteX10" fmla="*/ 840828 w 4035973"/>
              <a:gd name="connsiteY10" fmla="*/ 1387365 h 6195884"/>
              <a:gd name="connsiteX11" fmla="*/ 756745 w 4035973"/>
              <a:gd name="connsiteY11" fmla="*/ 1187669 h 6195884"/>
              <a:gd name="connsiteX12" fmla="*/ 935421 w 4035973"/>
              <a:gd name="connsiteY12" fmla="*/ 1145627 h 6195884"/>
              <a:gd name="connsiteX13" fmla="*/ 1103587 w 4035973"/>
              <a:gd name="connsiteY13" fmla="*/ 1618593 h 6195884"/>
              <a:gd name="connsiteX14" fmla="*/ 1135118 w 4035973"/>
              <a:gd name="connsiteY14" fmla="*/ 2028496 h 6195884"/>
              <a:gd name="connsiteX15" fmla="*/ 1082566 w 4035973"/>
              <a:gd name="connsiteY15" fmla="*/ 2501462 h 6195884"/>
              <a:gd name="connsiteX16" fmla="*/ 546538 w 4035973"/>
              <a:gd name="connsiteY16" fmla="*/ 3699641 h 6195884"/>
              <a:gd name="connsiteX17" fmla="*/ 557049 w 4035973"/>
              <a:gd name="connsiteY17" fmla="*/ 3804745 h 6195884"/>
              <a:gd name="connsiteX18" fmla="*/ 567559 w 4035973"/>
              <a:gd name="connsiteY18" fmla="*/ 3878317 h 6195884"/>
              <a:gd name="connsiteX19" fmla="*/ 567559 w 4035973"/>
              <a:gd name="connsiteY19" fmla="*/ 4004441 h 6195884"/>
              <a:gd name="connsiteX20" fmla="*/ 346842 w 4035973"/>
              <a:gd name="connsiteY20" fmla="*/ 4162096 h 6195884"/>
              <a:gd name="connsiteX21" fmla="*/ 294290 w 4035973"/>
              <a:gd name="connsiteY21" fmla="*/ 4708634 h 6195884"/>
              <a:gd name="connsiteX22" fmla="*/ 84083 w 4035973"/>
              <a:gd name="connsiteY22" fmla="*/ 5276193 h 6195884"/>
              <a:gd name="connsiteX23" fmla="*/ 0 w 4035973"/>
              <a:gd name="connsiteY23" fmla="*/ 5591503 h 6195884"/>
              <a:gd name="connsiteX24" fmla="*/ 157656 w 4035973"/>
              <a:gd name="connsiteY24" fmla="*/ 5644054 h 6195884"/>
              <a:gd name="connsiteX25" fmla="*/ 231228 w 4035973"/>
              <a:gd name="connsiteY25" fmla="*/ 5759669 h 6195884"/>
              <a:gd name="connsiteX26" fmla="*/ 567560 w 4035973"/>
              <a:gd name="connsiteY26" fmla="*/ 5770179 h 6195884"/>
              <a:gd name="connsiteX27" fmla="*/ 725214 w 4035973"/>
              <a:gd name="connsiteY27" fmla="*/ 5675585 h 6195884"/>
              <a:gd name="connsiteX28" fmla="*/ 725214 w 4035973"/>
              <a:gd name="connsiteY28" fmla="*/ 5549462 h 6195884"/>
              <a:gd name="connsiteX29" fmla="*/ 777765 w 4035973"/>
              <a:gd name="connsiteY29" fmla="*/ 5223641 h 6195884"/>
              <a:gd name="connsiteX30" fmla="*/ 840828 w 4035973"/>
              <a:gd name="connsiteY30" fmla="*/ 4708634 h 6195884"/>
              <a:gd name="connsiteX31" fmla="*/ 966952 w 4035973"/>
              <a:gd name="connsiteY31" fmla="*/ 4593020 h 6195884"/>
              <a:gd name="connsiteX32" fmla="*/ 977463 w 4035973"/>
              <a:gd name="connsiteY32" fmla="*/ 5307724 h 6195884"/>
              <a:gd name="connsiteX33" fmla="*/ 1051035 w 4035973"/>
              <a:gd name="connsiteY33" fmla="*/ 5412827 h 6195884"/>
              <a:gd name="connsiteX34" fmla="*/ 1187670 w 4035973"/>
              <a:gd name="connsiteY34" fmla="*/ 5496909 h 6195884"/>
              <a:gd name="connsiteX35" fmla="*/ 1439917 w 4035973"/>
              <a:gd name="connsiteY35" fmla="*/ 5507421 h 6195884"/>
              <a:gd name="connsiteX36" fmla="*/ 1534511 w 4035973"/>
              <a:gd name="connsiteY36" fmla="*/ 5391807 h 6195884"/>
              <a:gd name="connsiteX37" fmla="*/ 1671145 w 4035973"/>
              <a:gd name="connsiteY37" fmla="*/ 4750675 h 6195884"/>
              <a:gd name="connsiteX38" fmla="*/ 1776249 w 4035973"/>
              <a:gd name="connsiteY38" fmla="*/ 4309242 h 6195884"/>
              <a:gd name="connsiteX39" fmla="*/ 2154622 w 4035973"/>
              <a:gd name="connsiteY39" fmla="*/ 4424854 h 6195884"/>
              <a:gd name="connsiteX40" fmla="*/ 2301766 w 4035973"/>
              <a:gd name="connsiteY40" fmla="*/ 4845270 h 6195884"/>
              <a:gd name="connsiteX41" fmla="*/ 2364828 w 4035973"/>
              <a:gd name="connsiteY41" fmla="*/ 5402317 h 6195884"/>
              <a:gd name="connsiteX42" fmla="*/ 2438400 w 4035973"/>
              <a:gd name="connsiteY42" fmla="*/ 5749158 h 6195884"/>
              <a:gd name="connsiteX43" fmla="*/ 2501464 w 4035973"/>
              <a:gd name="connsiteY43" fmla="*/ 5927833 h 6195884"/>
              <a:gd name="connsiteX44" fmla="*/ 2659118 w 4035973"/>
              <a:gd name="connsiteY44" fmla="*/ 6096000 h 6195884"/>
              <a:gd name="connsiteX45" fmla="*/ 2806263 w 4035973"/>
              <a:gd name="connsiteY45" fmla="*/ 6064469 h 6195884"/>
              <a:gd name="connsiteX46" fmla="*/ 2921877 w 4035973"/>
              <a:gd name="connsiteY46" fmla="*/ 6053958 h 6195884"/>
              <a:gd name="connsiteX47" fmla="*/ 2858814 w 4035973"/>
              <a:gd name="connsiteY47" fmla="*/ 5822731 h 6195884"/>
              <a:gd name="connsiteX48" fmla="*/ 2764221 w 4035973"/>
              <a:gd name="connsiteY48" fmla="*/ 5559972 h 6195884"/>
              <a:gd name="connsiteX49" fmla="*/ 2974428 w 4035973"/>
              <a:gd name="connsiteY49" fmla="*/ 5318234 h 6195884"/>
              <a:gd name="connsiteX50" fmla="*/ 3005959 w 4035973"/>
              <a:gd name="connsiteY50" fmla="*/ 4897820 h 6195884"/>
              <a:gd name="connsiteX51" fmla="*/ 3058511 w 4035973"/>
              <a:gd name="connsiteY51" fmla="*/ 4666593 h 6195884"/>
              <a:gd name="connsiteX52" fmla="*/ 3289738 w 4035973"/>
              <a:gd name="connsiteY52" fmla="*/ 4855779 h 6195884"/>
              <a:gd name="connsiteX53" fmla="*/ 3153104 w 4035973"/>
              <a:gd name="connsiteY53" fmla="*/ 5402317 h 6195884"/>
              <a:gd name="connsiteX54" fmla="*/ 3048000 w 4035973"/>
              <a:gd name="connsiteY54" fmla="*/ 6011917 h 6195884"/>
              <a:gd name="connsiteX55" fmla="*/ 3142593 w 4035973"/>
              <a:gd name="connsiteY55" fmla="*/ 6053958 h 6195884"/>
              <a:gd name="connsiteX56" fmla="*/ 3342290 w 4035973"/>
              <a:gd name="connsiteY56" fmla="*/ 6190594 h 6195884"/>
              <a:gd name="connsiteX57" fmla="*/ 3584027 w 4035973"/>
              <a:gd name="connsiteY57" fmla="*/ 6106510 h 6195884"/>
              <a:gd name="connsiteX58" fmla="*/ 3815256 w 4035973"/>
              <a:gd name="connsiteY58" fmla="*/ 5801709 h 6195884"/>
              <a:gd name="connsiteX59" fmla="*/ 3825767 w 4035973"/>
              <a:gd name="connsiteY59" fmla="*/ 5948855 h 6195884"/>
              <a:gd name="connsiteX60" fmla="*/ 3983422 w 4035973"/>
              <a:gd name="connsiteY60" fmla="*/ 5286703 h 6195884"/>
              <a:gd name="connsiteX61" fmla="*/ 4035973 w 4035973"/>
              <a:gd name="connsiteY61" fmla="*/ 4624552 h 6195884"/>
              <a:gd name="connsiteX62" fmla="*/ 4025463 w 4035973"/>
              <a:gd name="connsiteY62" fmla="*/ 4309241 h 6195884"/>
              <a:gd name="connsiteX63" fmla="*/ 3752194 w 4035973"/>
              <a:gd name="connsiteY63" fmla="*/ 3993931 h 6195884"/>
              <a:gd name="connsiteX64" fmla="*/ 3541987 w 4035973"/>
              <a:gd name="connsiteY64" fmla="*/ 3174124 h 6195884"/>
              <a:gd name="connsiteX65" fmla="*/ 3363311 w 4035973"/>
              <a:gd name="connsiteY65" fmla="*/ 2680138 h 6195884"/>
              <a:gd name="connsiteX66" fmla="*/ 3174125 w 4035973"/>
              <a:gd name="connsiteY66" fmla="*/ 2427889 h 6195884"/>
              <a:gd name="connsiteX67" fmla="*/ 2995449 w 4035973"/>
              <a:gd name="connsiteY67" fmla="*/ 2060027 h 6195884"/>
              <a:gd name="connsiteX68" fmla="*/ 2848304 w 4035973"/>
              <a:gd name="connsiteY68" fmla="*/ 1818289 h 6195884"/>
              <a:gd name="connsiteX69" fmla="*/ 2911366 w 4035973"/>
              <a:gd name="connsiteY69" fmla="*/ 1418896 h 6195884"/>
              <a:gd name="connsiteX70" fmla="*/ 2974428 w 4035973"/>
              <a:gd name="connsiteY70" fmla="*/ 1324303 h 6195884"/>
              <a:gd name="connsiteX71" fmla="*/ 2942897 w 4035973"/>
              <a:gd name="connsiteY71" fmla="*/ 1671145 h 6195884"/>
              <a:gd name="connsiteX72" fmla="*/ 3100552 w 4035973"/>
              <a:gd name="connsiteY72" fmla="*/ 2133600 h 6195884"/>
              <a:gd name="connsiteX73" fmla="*/ 3647090 w 4035973"/>
              <a:gd name="connsiteY73" fmla="*/ 2154620 h 6195884"/>
              <a:gd name="connsiteX74" fmla="*/ 3752194 w 4035973"/>
              <a:gd name="connsiteY74" fmla="*/ 1965434 h 6195884"/>
              <a:gd name="connsiteX75" fmla="*/ 3520966 w 4035973"/>
              <a:gd name="connsiteY75" fmla="*/ 1734207 h 6195884"/>
              <a:gd name="connsiteX76" fmla="*/ 3741683 w 4035973"/>
              <a:gd name="connsiteY76" fmla="*/ 1355834 h 6195884"/>
              <a:gd name="connsiteX77" fmla="*/ 3678621 w 4035973"/>
              <a:gd name="connsiteY77" fmla="*/ 767255 h 6195884"/>
              <a:gd name="connsiteX78" fmla="*/ 3605049 w 4035973"/>
              <a:gd name="connsiteY78" fmla="*/ 651641 h 6195884"/>
              <a:gd name="connsiteX79" fmla="*/ 3153104 w 4035973"/>
              <a:gd name="connsiteY79" fmla="*/ 420414 h 6195884"/>
              <a:gd name="connsiteX80" fmla="*/ 2900856 w 4035973"/>
              <a:gd name="connsiteY80" fmla="*/ 367862 h 6195884"/>
              <a:gd name="connsiteX81" fmla="*/ 2669628 w 4035973"/>
              <a:gd name="connsiteY81" fmla="*/ 10510 h 6195884"/>
              <a:gd name="connsiteX82" fmla="*/ 2511973 w 4035973"/>
              <a:gd name="connsiteY82" fmla="*/ 0 h 6195884"/>
              <a:gd name="connsiteX83" fmla="*/ 2406869 w 4035973"/>
              <a:gd name="connsiteY83" fmla="*/ 430924 h 6195884"/>
              <a:gd name="connsiteX84" fmla="*/ 2207173 w 4035973"/>
              <a:gd name="connsiteY84" fmla="*/ 630620 h 6195884"/>
              <a:gd name="connsiteX85" fmla="*/ 1912884 w 4035973"/>
              <a:gd name="connsiteY85" fmla="*/ 725214 h 6195884"/>
              <a:gd name="connsiteX86" fmla="*/ 1681656 w 4035973"/>
              <a:gd name="connsiteY86" fmla="*/ 756744 h 6195884"/>
              <a:gd name="connsiteX87" fmla="*/ 1450428 w 4035973"/>
              <a:gd name="connsiteY87" fmla="*/ 546538 h 6195884"/>
              <a:gd name="connsiteX88" fmla="*/ 1292773 w 4035973"/>
              <a:gd name="connsiteY88" fmla="*/ 252247 h 6195884"/>
              <a:gd name="connsiteX89" fmla="*/ 1208690 w 4035973"/>
              <a:gd name="connsiteY89" fmla="*/ 136634 h 6195884"/>
              <a:gd name="connsiteX0" fmla="*/ 1208690 w 4035973"/>
              <a:gd name="connsiteY0" fmla="*/ 136634 h 6195884"/>
              <a:gd name="connsiteX1" fmla="*/ 1019504 w 4035973"/>
              <a:gd name="connsiteY1" fmla="*/ 525517 h 6195884"/>
              <a:gd name="connsiteX2" fmla="*/ 483476 w 4035973"/>
              <a:gd name="connsiteY2" fmla="*/ 672662 h 6195884"/>
              <a:gd name="connsiteX3" fmla="*/ 168166 w 4035973"/>
              <a:gd name="connsiteY3" fmla="*/ 956441 h 6195884"/>
              <a:gd name="connsiteX4" fmla="*/ 168166 w 4035973"/>
              <a:gd name="connsiteY4" fmla="*/ 1229710 h 6195884"/>
              <a:gd name="connsiteX5" fmla="*/ 378373 w 4035973"/>
              <a:gd name="connsiteY5" fmla="*/ 1629103 h 6195884"/>
              <a:gd name="connsiteX6" fmla="*/ 557049 w 4035973"/>
              <a:gd name="connsiteY6" fmla="*/ 1839310 h 6195884"/>
              <a:gd name="connsiteX7" fmla="*/ 451945 w 4035973"/>
              <a:gd name="connsiteY7" fmla="*/ 2049517 h 6195884"/>
              <a:gd name="connsiteX8" fmla="*/ 714704 w 4035973"/>
              <a:gd name="connsiteY8" fmla="*/ 2102069 h 6195884"/>
              <a:gd name="connsiteX9" fmla="*/ 903890 w 4035973"/>
              <a:gd name="connsiteY9" fmla="*/ 1807779 h 6195884"/>
              <a:gd name="connsiteX10" fmla="*/ 840828 w 4035973"/>
              <a:gd name="connsiteY10" fmla="*/ 1387365 h 6195884"/>
              <a:gd name="connsiteX11" fmla="*/ 756745 w 4035973"/>
              <a:gd name="connsiteY11" fmla="*/ 1187669 h 6195884"/>
              <a:gd name="connsiteX12" fmla="*/ 935421 w 4035973"/>
              <a:gd name="connsiteY12" fmla="*/ 1145627 h 6195884"/>
              <a:gd name="connsiteX13" fmla="*/ 1103587 w 4035973"/>
              <a:gd name="connsiteY13" fmla="*/ 1618593 h 6195884"/>
              <a:gd name="connsiteX14" fmla="*/ 1135118 w 4035973"/>
              <a:gd name="connsiteY14" fmla="*/ 2028496 h 6195884"/>
              <a:gd name="connsiteX15" fmla="*/ 1082566 w 4035973"/>
              <a:gd name="connsiteY15" fmla="*/ 2501462 h 6195884"/>
              <a:gd name="connsiteX16" fmla="*/ 546538 w 4035973"/>
              <a:gd name="connsiteY16" fmla="*/ 3699641 h 6195884"/>
              <a:gd name="connsiteX17" fmla="*/ 557049 w 4035973"/>
              <a:gd name="connsiteY17" fmla="*/ 3804745 h 6195884"/>
              <a:gd name="connsiteX18" fmla="*/ 567559 w 4035973"/>
              <a:gd name="connsiteY18" fmla="*/ 3878317 h 6195884"/>
              <a:gd name="connsiteX19" fmla="*/ 567559 w 4035973"/>
              <a:gd name="connsiteY19" fmla="*/ 4004441 h 6195884"/>
              <a:gd name="connsiteX20" fmla="*/ 346842 w 4035973"/>
              <a:gd name="connsiteY20" fmla="*/ 4162096 h 6195884"/>
              <a:gd name="connsiteX21" fmla="*/ 294290 w 4035973"/>
              <a:gd name="connsiteY21" fmla="*/ 4708634 h 6195884"/>
              <a:gd name="connsiteX22" fmla="*/ 84083 w 4035973"/>
              <a:gd name="connsiteY22" fmla="*/ 5276193 h 6195884"/>
              <a:gd name="connsiteX23" fmla="*/ 0 w 4035973"/>
              <a:gd name="connsiteY23" fmla="*/ 5591503 h 6195884"/>
              <a:gd name="connsiteX24" fmla="*/ 157656 w 4035973"/>
              <a:gd name="connsiteY24" fmla="*/ 5644054 h 6195884"/>
              <a:gd name="connsiteX25" fmla="*/ 231228 w 4035973"/>
              <a:gd name="connsiteY25" fmla="*/ 5759669 h 6195884"/>
              <a:gd name="connsiteX26" fmla="*/ 567560 w 4035973"/>
              <a:gd name="connsiteY26" fmla="*/ 5770179 h 6195884"/>
              <a:gd name="connsiteX27" fmla="*/ 725214 w 4035973"/>
              <a:gd name="connsiteY27" fmla="*/ 5675585 h 6195884"/>
              <a:gd name="connsiteX28" fmla="*/ 725214 w 4035973"/>
              <a:gd name="connsiteY28" fmla="*/ 5549462 h 6195884"/>
              <a:gd name="connsiteX29" fmla="*/ 777765 w 4035973"/>
              <a:gd name="connsiteY29" fmla="*/ 5223641 h 6195884"/>
              <a:gd name="connsiteX30" fmla="*/ 840828 w 4035973"/>
              <a:gd name="connsiteY30" fmla="*/ 4708634 h 6195884"/>
              <a:gd name="connsiteX31" fmla="*/ 966952 w 4035973"/>
              <a:gd name="connsiteY31" fmla="*/ 4593020 h 6195884"/>
              <a:gd name="connsiteX32" fmla="*/ 977463 w 4035973"/>
              <a:gd name="connsiteY32" fmla="*/ 5307724 h 6195884"/>
              <a:gd name="connsiteX33" fmla="*/ 1051035 w 4035973"/>
              <a:gd name="connsiteY33" fmla="*/ 5412827 h 6195884"/>
              <a:gd name="connsiteX34" fmla="*/ 1187670 w 4035973"/>
              <a:gd name="connsiteY34" fmla="*/ 5496909 h 6195884"/>
              <a:gd name="connsiteX35" fmla="*/ 1439917 w 4035973"/>
              <a:gd name="connsiteY35" fmla="*/ 5507421 h 6195884"/>
              <a:gd name="connsiteX36" fmla="*/ 1534511 w 4035973"/>
              <a:gd name="connsiteY36" fmla="*/ 5391807 h 6195884"/>
              <a:gd name="connsiteX37" fmla="*/ 1671145 w 4035973"/>
              <a:gd name="connsiteY37" fmla="*/ 4750675 h 6195884"/>
              <a:gd name="connsiteX38" fmla="*/ 1776249 w 4035973"/>
              <a:gd name="connsiteY38" fmla="*/ 4309242 h 6195884"/>
              <a:gd name="connsiteX39" fmla="*/ 2154622 w 4035973"/>
              <a:gd name="connsiteY39" fmla="*/ 4424854 h 6195884"/>
              <a:gd name="connsiteX40" fmla="*/ 2301766 w 4035973"/>
              <a:gd name="connsiteY40" fmla="*/ 4845270 h 6195884"/>
              <a:gd name="connsiteX41" fmla="*/ 2364828 w 4035973"/>
              <a:gd name="connsiteY41" fmla="*/ 5402317 h 6195884"/>
              <a:gd name="connsiteX42" fmla="*/ 2438400 w 4035973"/>
              <a:gd name="connsiteY42" fmla="*/ 5749158 h 6195884"/>
              <a:gd name="connsiteX43" fmla="*/ 2501464 w 4035973"/>
              <a:gd name="connsiteY43" fmla="*/ 5927833 h 6195884"/>
              <a:gd name="connsiteX44" fmla="*/ 2659118 w 4035973"/>
              <a:gd name="connsiteY44" fmla="*/ 6096000 h 6195884"/>
              <a:gd name="connsiteX45" fmla="*/ 2806263 w 4035973"/>
              <a:gd name="connsiteY45" fmla="*/ 6064469 h 6195884"/>
              <a:gd name="connsiteX46" fmla="*/ 2921877 w 4035973"/>
              <a:gd name="connsiteY46" fmla="*/ 6053958 h 6195884"/>
              <a:gd name="connsiteX47" fmla="*/ 2858814 w 4035973"/>
              <a:gd name="connsiteY47" fmla="*/ 5822731 h 6195884"/>
              <a:gd name="connsiteX48" fmla="*/ 2764221 w 4035973"/>
              <a:gd name="connsiteY48" fmla="*/ 5559972 h 6195884"/>
              <a:gd name="connsiteX49" fmla="*/ 2974428 w 4035973"/>
              <a:gd name="connsiteY49" fmla="*/ 5318234 h 6195884"/>
              <a:gd name="connsiteX50" fmla="*/ 3005959 w 4035973"/>
              <a:gd name="connsiteY50" fmla="*/ 4897820 h 6195884"/>
              <a:gd name="connsiteX51" fmla="*/ 3058511 w 4035973"/>
              <a:gd name="connsiteY51" fmla="*/ 4666593 h 6195884"/>
              <a:gd name="connsiteX52" fmla="*/ 3289738 w 4035973"/>
              <a:gd name="connsiteY52" fmla="*/ 4855779 h 6195884"/>
              <a:gd name="connsiteX53" fmla="*/ 3153104 w 4035973"/>
              <a:gd name="connsiteY53" fmla="*/ 5402317 h 6195884"/>
              <a:gd name="connsiteX54" fmla="*/ 3048000 w 4035973"/>
              <a:gd name="connsiteY54" fmla="*/ 6011917 h 6195884"/>
              <a:gd name="connsiteX55" fmla="*/ 3142593 w 4035973"/>
              <a:gd name="connsiteY55" fmla="*/ 6053958 h 6195884"/>
              <a:gd name="connsiteX56" fmla="*/ 3342290 w 4035973"/>
              <a:gd name="connsiteY56" fmla="*/ 6190594 h 6195884"/>
              <a:gd name="connsiteX57" fmla="*/ 3584027 w 4035973"/>
              <a:gd name="connsiteY57" fmla="*/ 6106510 h 6195884"/>
              <a:gd name="connsiteX58" fmla="*/ 3636580 w 4035973"/>
              <a:gd name="connsiteY58" fmla="*/ 6011916 h 6195884"/>
              <a:gd name="connsiteX59" fmla="*/ 3825767 w 4035973"/>
              <a:gd name="connsiteY59" fmla="*/ 5948855 h 6195884"/>
              <a:gd name="connsiteX60" fmla="*/ 3983422 w 4035973"/>
              <a:gd name="connsiteY60" fmla="*/ 5286703 h 6195884"/>
              <a:gd name="connsiteX61" fmla="*/ 4035973 w 4035973"/>
              <a:gd name="connsiteY61" fmla="*/ 4624552 h 6195884"/>
              <a:gd name="connsiteX62" fmla="*/ 4025463 w 4035973"/>
              <a:gd name="connsiteY62" fmla="*/ 4309241 h 6195884"/>
              <a:gd name="connsiteX63" fmla="*/ 3752194 w 4035973"/>
              <a:gd name="connsiteY63" fmla="*/ 3993931 h 6195884"/>
              <a:gd name="connsiteX64" fmla="*/ 3541987 w 4035973"/>
              <a:gd name="connsiteY64" fmla="*/ 3174124 h 6195884"/>
              <a:gd name="connsiteX65" fmla="*/ 3363311 w 4035973"/>
              <a:gd name="connsiteY65" fmla="*/ 2680138 h 6195884"/>
              <a:gd name="connsiteX66" fmla="*/ 3174125 w 4035973"/>
              <a:gd name="connsiteY66" fmla="*/ 2427889 h 6195884"/>
              <a:gd name="connsiteX67" fmla="*/ 2995449 w 4035973"/>
              <a:gd name="connsiteY67" fmla="*/ 2060027 h 6195884"/>
              <a:gd name="connsiteX68" fmla="*/ 2848304 w 4035973"/>
              <a:gd name="connsiteY68" fmla="*/ 1818289 h 6195884"/>
              <a:gd name="connsiteX69" fmla="*/ 2911366 w 4035973"/>
              <a:gd name="connsiteY69" fmla="*/ 1418896 h 6195884"/>
              <a:gd name="connsiteX70" fmla="*/ 2974428 w 4035973"/>
              <a:gd name="connsiteY70" fmla="*/ 1324303 h 6195884"/>
              <a:gd name="connsiteX71" fmla="*/ 2942897 w 4035973"/>
              <a:gd name="connsiteY71" fmla="*/ 1671145 h 6195884"/>
              <a:gd name="connsiteX72" fmla="*/ 3100552 w 4035973"/>
              <a:gd name="connsiteY72" fmla="*/ 2133600 h 6195884"/>
              <a:gd name="connsiteX73" fmla="*/ 3647090 w 4035973"/>
              <a:gd name="connsiteY73" fmla="*/ 2154620 h 6195884"/>
              <a:gd name="connsiteX74" fmla="*/ 3752194 w 4035973"/>
              <a:gd name="connsiteY74" fmla="*/ 1965434 h 6195884"/>
              <a:gd name="connsiteX75" fmla="*/ 3520966 w 4035973"/>
              <a:gd name="connsiteY75" fmla="*/ 1734207 h 6195884"/>
              <a:gd name="connsiteX76" fmla="*/ 3741683 w 4035973"/>
              <a:gd name="connsiteY76" fmla="*/ 1355834 h 6195884"/>
              <a:gd name="connsiteX77" fmla="*/ 3678621 w 4035973"/>
              <a:gd name="connsiteY77" fmla="*/ 767255 h 6195884"/>
              <a:gd name="connsiteX78" fmla="*/ 3605049 w 4035973"/>
              <a:gd name="connsiteY78" fmla="*/ 651641 h 6195884"/>
              <a:gd name="connsiteX79" fmla="*/ 3153104 w 4035973"/>
              <a:gd name="connsiteY79" fmla="*/ 420414 h 6195884"/>
              <a:gd name="connsiteX80" fmla="*/ 2900856 w 4035973"/>
              <a:gd name="connsiteY80" fmla="*/ 367862 h 6195884"/>
              <a:gd name="connsiteX81" fmla="*/ 2669628 w 4035973"/>
              <a:gd name="connsiteY81" fmla="*/ 10510 h 6195884"/>
              <a:gd name="connsiteX82" fmla="*/ 2511973 w 4035973"/>
              <a:gd name="connsiteY82" fmla="*/ 0 h 6195884"/>
              <a:gd name="connsiteX83" fmla="*/ 2406869 w 4035973"/>
              <a:gd name="connsiteY83" fmla="*/ 430924 h 6195884"/>
              <a:gd name="connsiteX84" fmla="*/ 2207173 w 4035973"/>
              <a:gd name="connsiteY84" fmla="*/ 630620 h 6195884"/>
              <a:gd name="connsiteX85" fmla="*/ 1912884 w 4035973"/>
              <a:gd name="connsiteY85" fmla="*/ 725214 h 6195884"/>
              <a:gd name="connsiteX86" fmla="*/ 1681656 w 4035973"/>
              <a:gd name="connsiteY86" fmla="*/ 756744 h 6195884"/>
              <a:gd name="connsiteX87" fmla="*/ 1450428 w 4035973"/>
              <a:gd name="connsiteY87" fmla="*/ 546538 h 6195884"/>
              <a:gd name="connsiteX88" fmla="*/ 1292773 w 4035973"/>
              <a:gd name="connsiteY88" fmla="*/ 252247 h 6195884"/>
              <a:gd name="connsiteX89" fmla="*/ 1208690 w 4035973"/>
              <a:gd name="connsiteY89" fmla="*/ 136634 h 6195884"/>
              <a:gd name="connsiteX0" fmla="*/ 1208690 w 4035973"/>
              <a:gd name="connsiteY0" fmla="*/ 136634 h 6195884"/>
              <a:gd name="connsiteX1" fmla="*/ 1019504 w 4035973"/>
              <a:gd name="connsiteY1" fmla="*/ 525517 h 6195884"/>
              <a:gd name="connsiteX2" fmla="*/ 483476 w 4035973"/>
              <a:gd name="connsiteY2" fmla="*/ 672662 h 6195884"/>
              <a:gd name="connsiteX3" fmla="*/ 168166 w 4035973"/>
              <a:gd name="connsiteY3" fmla="*/ 956441 h 6195884"/>
              <a:gd name="connsiteX4" fmla="*/ 168166 w 4035973"/>
              <a:gd name="connsiteY4" fmla="*/ 1229710 h 6195884"/>
              <a:gd name="connsiteX5" fmla="*/ 378373 w 4035973"/>
              <a:gd name="connsiteY5" fmla="*/ 1629103 h 6195884"/>
              <a:gd name="connsiteX6" fmla="*/ 557049 w 4035973"/>
              <a:gd name="connsiteY6" fmla="*/ 1839310 h 6195884"/>
              <a:gd name="connsiteX7" fmla="*/ 451945 w 4035973"/>
              <a:gd name="connsiteY7" fmla="*/ 2049517 h 6195884"/>
              <a:gd name="connsiteX8" fmla="*/ 714704 w 4035973"/>
              <a:gd name="connsiteY8" fmla="*/ 2102069 h 6195884"/>
              <a:gd name="connsiteX9" fmla="*/ 903890 w 4035973"/>
              <a:gd name="connsiteY9" fmla="*/ 1807779 h 6195884"/>
              <a:gd name="connsiteX10" fmla="*/ 840828 w 4035973"/>
              <a:gd name="connsiteY10" fmla="*/ 1387365 h 6195884"/>
              <a:gd name="connsiteX11" fmla="*/ 756745 w 4035973"/>
              <a:gd name="connsiteY11" fmla="*/ 1187669 h 6195884"/>
              <a:gd name="connsiteX12" fmla="*/ 935421 w 4035973"/>
              <a:gd name="connsiteY12" fmla="*/ 1145627 h 6195884"/>
              <a:gd name="connsiteX13" fmla="*/ 1103587 w 4035973"/>
              <a:gd name="connsiteY13" fmla="*/ 1618593 h 6195884"/>
              <a:gd name="connsiteX14" fmla="*/ 1135118 w 4035973"/>
              <a:gd name="connsiteY14" fmla="*/ 2028496 h 6195884"/>
              <a:gd name="connsiteX15" fmla="*/ 1082566 w 4035973"/>
              <a:gd name="connsiteY15" fmla="*/ 2501462 h 6195884"/>
              <a:gd name="connsiteX16" fmla="*/ 546538 w 4035973"/>
              <a:gd name="connsiteY16" fmla="*/ 3699641 h 6195884"/>
              <a:gd name="connsiteX17" fmla="*/ 557049 w 4035973"/>
              <a:gd name="connsiteY17" fmla="*/ 3804745 h 6195884"/>
              <a:gd name="connsiteX18" fmla="*/ 567559 w 4035973"/>
              <a:gd name="connsiteY18" fmla="*/ 3878317 h 6195884"/>
              <a:gd name="connsiteX19" fmla="*/ 567559 w 4035973"/>
              <a:gd name="connsiteY19" fmla="*/ 4004441 h 6195884"/>
              <a:gd name="connsiteX20" fmla="*/ 346842 w 4035973"/>
              <a:gd name="connsiteY20" fmla="*/ 4162096 h 6195884"/>
              <a:gd name="connsiteX21" fmla="*/ 294290 w 4035973"/>
              <a:gd name="connsiteY21" fmla="*/ 4708634 h 6195884"/>
              <a:gd name="connsiteX22" fmla="*/ 84083 w 4035973"/>
              <a:gd name="connsiteY22" fmla="*/ 5276193 h 6195884"/>
              <a:gd name="connsiteX23" fmla="*/ 0 w 4035973"/>
              <a:gd name="connsiteY23" fmla="*/ 5591503 h 6195884"/>
              <a:gd name="connsiteX24" fmla="*/ 157656 w 4035973"/>
              <a:gd name="connsiteY24" fmla="*/ 5644054 h 6195884"/>
              <a:gd name="connsiteX25" fmla="*/ 231228 w 4035973"/>
              <a:gd name="connsiteY25" fmla="*/ 5759669 h 6195884"/>
              <a:gd name="connsiteX26" fmla="*/ 567560 w 4035973"/>
              <a:gd name="connsiteY26" fmla="*/ 5770179 h 6195884"/>
              <a:gd name="connsiteX27" fmla="*/ 725214 w 4035973"/>
              <a:gd name="connsiteY27" fmla="*/ 5675585 h 6195884"/>
              <a:gd name="connsiteX28" fmla="*/ 725214 w 4035973"/>
              <a:gd name="connsiteY28" fmla="*/ 5549462 h 6195884"/>
              <a:gd name="connsiteX29" fmla="*/ 777765 w 4035973"/>
              <a:gd name="connsiteY29" fmla="*/ 5223641 h 6195884"/>
              <a:gd name="connsiteX30" fmla="*/ 840828 w 4035973"/>
              <a:gd name="connsiteY30" fmla="*/ 4708634 h 6195884"/>
              <a:gd name="connsiteX31" fmla="*/ 966952 w 4035973"/>
              <a:gd name="connsiteY31" fmla="*/ 4593020 h 6195884"/>
              <a:gd name="connsiteX32" fmla="*/ 977463 w 4035973"/>
              <a:gd name="connsiteY32" fmla="*/ 5307724 h 6195884"/>
              <a:gd name="connsiteX33" fmla="*/ 1051035 w 4035973"/>
              <a:gd name="connsiteY33" fmla="*/ 5412827 h 6195884"/>
              <a:gd name="connsiteX34" fmla="*/ 1187670 w 4035973"/>
              <a:gd name="connsiteY34" fmla="*/ 5496909 h 6195884"/>
              <a:gd name="connsiteX35" fmla="*/ 1439917 w 4035973"/>
              <a:gd name="connsiteY35" fmla="*/ 5507421 h 6195884"/>
              <a:gd name="connsiteX36" fmla="*/ 1534511 w 4035973"/>
              <a:gd name="connsiteY36" fmla="*/ 5391807 h 6195884"/>
              <a:gd name="connsiteX37" fmla="*/ 1671145 w 4035973"/>
              <a:gd name="connsiteY37" fmla="*/ 4750675 h 6195884"/>
              <a:gd name="connsiteX38" fmla="*/ 1776249 w 4035973"/>
              <a:gd name="connsiteY38" fmla="*/ 4309242 h 6195884"/>
              <a:gd name="connsiteX39" fmla="*/ 2154622 w 4035973"/>
              <a:gd name="connsiteY39" fmla="*/ 4424854 h 6195884"/>
              <a:gd name="connsiteX40" fmla="*/ 2301766 w 4035973"/>
              <a:gd name="connsiteY40" fmla="*/ 4845270 h 6195884"/>
              <a:gd name="connsiteX41" fmla="*/ 2364828 w 4035973"/>
              <a:gd name="connsiteY41" fmla="*/ 5402317 h 6195884"/>
              <a:gd name="connsiteX42" fmla="*/ 2438400 w 4035973"/>
              <a:gd name="connsiteY42" fmla="*/ 5749158 h 6195884"/>
              <a:gd name="connsiteX43" fmla="*/ 2501464 w 4035973"/>
              <a:gd name="connsiteY43" fmla="*/ 5927833 h 6195884"/>
              <a:gd name="connsiteX44" fmla="*/ 2659118 w 4035973"/>
              <a:gd name="connsiteY44" fmla="*/ 6096000 h 6195884"/>
              <a:gd name="connsiteX45" fmla="*/ 2806263 w 4035973"/>
              <a:gd name="connsiteY45" fmla="*/ 6064469 h 6195884"/>
              <a:gd name="connsiteX46" fmla="*/ 2921877 w 4035973"/>
              <a:gd name="connsiteY46" fmla="*/ 6053958 h 6195884"/>
              <a:gd name="connsiteX47" fmla="*/ 2858814 w 4035973"/>
              <a:gd name="connsiteY47" fmla="*/ 5822731 h 6195884"/>
              <a:gd name="connsiteX48" fmla="*/ 2764221 w 4035973"/>
              <a:gd name="connsiteY48" fmla="*/ 5559972 h 6195884"/>
              <a:gd name="connsiteX49" fmla="*/ 2974428 w 4035973"/>
              <a:gd name="connsiteY49" fmla="*/ 5318234 h 6195884"/>
              <a:gd name="connsiteX50" fmla="*/ 3005959 w 4035973"/>
              <a:gd name="connsiteY50" fmla="*/ 4897820 h 6195884"/>
              <a:gd name="connsiteX51" fmla="*/ 3058511 w 4035973"/>
              <a:gd name="connsiteY51" fmla="*/ 4666593 h 6195884"/>
              <a:gd name="connsiteX52" fmla="*/ 3289738 w 4035973"/>
              <a:gd name="connsiteY52" fmla="*/ 4855779 h 6195884"/>
              <a:gd name="connsiteX53" fmla="*/ 3153104 w 4035973"/>
              <a:gd name="connsiteY53" fmla="*/ 5402317 h 6195884"/>
              <a:gd name="connsiteX54" fmla="*/ 3048000 w 4035973"/>
              <a:gd name="connsiteY54" fmla="*/ 6011917 h 6195884"/>
              <a:gd name="connsiteX55" fmla="*/ 3142593 w 4035973"/>
              <a:gd name="connsiteY55" fmla="*/ 6053958 h 6195884"/>
              <a:gd name="connsiteX56" fmla="*/ 3342290 w 4035973"/>
              <a:gd name="connsiteY56" fmla="*/ 6190594 h 6195884"/>
              <a:gd name="connsiteX57" fmla="*/ 3584027 w 4035973"/>
              <a:gd name="connsiteY57" fmla="*/ 6106510 h 6195884"/>
              <a:gd name="connsiteX58" fmla="*/ 3636580 w 4035973"/>
              <a:gd name="connsiteY58" fmla="*/ 6011916 h 6195884"/>
              <a:gd name="connsiteX59" fmla="*/ 3867808 w 4035973"/>
              <a:gd name="connsiteY59" fmla="*/ 5591503 h 6195884"/>
              <a:gd name="connsiteX60" fmla="*/ 3983422 w 4035973"/>
              <a:gd name="connsiteY60" fmla="*/ 5286703 h 6195884"/>
              <a:gd name="connsiteX61" fmla="*/ 4035973 w 4035973"/>
              <a:gd name="connsiteY61" fmla="*/ 4624552 h 6195884"/>
              <a:gd name="connsiteX62" fmla="*/ 4025463 w 4035973"/>
              <a:gd name="connsiteY62" fmla="*/ 4309241 h 6195884"/>
              <a:gd name="connsiteX63" fmla="*/ 3752194 w 4035973"/>
              <a:gd name="connsiteY63" fmla="*/ 3993931 h 6195884"/>
              <a:gd name="connsiteX64" fmla="*/ 3541987 w 4035973"/>
              <a:gd name="connsiteY64" fmla="*/ 3174124 h 6195884"/>
              <a:gd name="connsiteX65" fmla="*/ 3363311 w 4035973"/>
              <a:gd name="connsiteY65" fmla="*/ 2680138 h 6195884"/>
              <a:gd name="connsiteX66" fmla="*/ 3174125 w 4035973"/>
              <a:gd name="connsiteY66" fmla="*/ 2427889 h 6195884"/>
              <a:gd name="connsiteX67" fmla="*/ 2995449 w 4035973"/>
              <a:gd name="connsiteY67" fmla="*/ 2060027 h 6195884"/>
              <a:gd name="connsiteX68" fmla="*/ 2848304 w 4035973"/>
              <a:gd name="connsiteY68" fmla="*/ 1818289 h 6195884"/>
              <a:gd name="connsiteX69" fmla="*/ 2911366 w 4035973"/>
              <a:gd name="connsiteY69" fmla="*/ 1418896 h 6195884"/>
              <a:gd name="connsiteX70" fmla="*/ 2974428 w 4035973"/>
              <a:gd name="connsiteY70" fmla="*/ 1324303 h 6195884"/>
              <a:gd name="connsiteX71" fmla="*/ 2942897 w 4035973"/>
              <a:gd name="connsiteY71" fmla="*/ 1671145 h 6195884"/>
              <a:gd name="connsiteX72" fmla="*/ 3100552 w 4035973"/>
              <a:gd name="connsiteY72" fmla="*/ 2133600 h 6195884"/>
              <a:gd name="connsiteX73" fmla="*/ 3647090 w 4035973"/>
              <a:gd name="connsiteY73" fmla="*/ 2154620 h 6195884"/>
              <a:gd name="connsiteX74" fmla="*/ 3752194 w 4035973"/>
              <a:gd name="connsiteY74" fmla="*/ 1965434 h 6195884"/>
              <a:gd name="connsiteX75" fmla="*/ 3520966 w 4035973"/>
              <a:gd name="connsiteY75" fmla="*/ 1734207 h 6195884"/>
              <a:gd name="connsiteX76" fmla="*/ 3741683 w 4035973"/>
              <a:gd name="connsiteY76" fmla="*/ 1355834 h 6195884"/>
              <a:gd name="connsiteX77" fmla="*/ 3678621 w 4035973"/>
              <a:gd name="connsiteY77" fmla="*/ 767255 h 6195884"/>
              <a:gd name="connsiteX78" fmla="*/ 3605049 w 4035973"/>
              <a:gd name="connsiteY78" fmla="*/ 651641 h 6195884"/>
              <a:gd name="connsiteX79" fmla="*/ 3153104 w 4035973"/>
              <a:gd name="connsiteY79" fmla="*/ 420414 h 6195884"/>
              <a:gd name="connsiteX80" fmla="*/ 2900856 w 4035973"/>
              <a:gd name="connsiteY80" fmla="*/ 367862 h 6195884"/>
              <a:gd name="connsiteX81" fmla="*/ 2669628 w 4035973"/>
              <a:gd name="connsiteY81" fmla="*/ 10510 h 6195884"/>
              <a:gd name="connsiteX82" fmla="*/ 2511973 w 4035973"/>
              <a:gd name="connsiteY82" fmla="*/ 0 h 6195884"/>
              <a:gd name="connsiteX83" fmla="*/ 2406869 w 4035973"/>
              <a:gd name="connsiteY83" fmla="*/ 430924 h 6195884"/>
              <a:gd name="connsiteX84" fmla="*/ 2207173 w 4035973"/>
              <a:gd name="connsiteY84" fmla="*/ 630620 h 6195884"/>
              <a:gd name="connsiteX85" fmla="*/ 1912884 w 4035973"/>
              <a:gd name="connsiteY85" fmla="*/ 725214 h 6195884"/>
              <a:gd name="connsiteX86" fmla="*/ 1681656 w 4035973"/>
              <a:gd name="connsiteY86" fmla="*/ 756744 h 6195884"/>
              <a:gd name="connsiteX87" fmla="*/ 1450428 w 4035973"/>
              <a:gd name="connsiteY87" fmla="*/ 546538 h 6195884"/>
              <a:gd name="connsiteX88" fmla="*/ 1292773 w 4035973"/>
              <a:gd name="connsiteY88" fmla="*/ 252247 h 6195884"/>
              <a:gd name="connsiteX89" fmla="*/ 1208690 w 4035973"/>
              <a:gd name="connsiteY89" fmla="*/ 136634 h 6195884"/>
              <a:gd name="connsiteX0" fmla="*/ 1208690 w 4035973"/>
              <a:gd name="connsiteY0" fmla="*/ 136634 h 6195884"/>
              <a:gd name="connsiteX1" fmla="*/ 1019504 w 4035973"/>
              <a:gd name="connsiteY1" fmla="*/ 525517 h 6195884"/>
              <a:gd name="connsiteX2" fmla="*/ 483476 w 4035973"/>
              <a:gd name="connsiteY2" fmla="*/ 672662 h 6195884"/>
              <a:gd name="connsiteX3" fmla="*/ 168166 w 4035973"/>
              <a:gd name="connsiteY3" fmla="*/ 956441 h 6195884"/>
              <a:gd name="connsiteX4" fmla="*/ 168166 w 4035973"/>
              <a:gd name="connsiteY4" fmla="*/ 1229710 h 6195884"/>
              <a:gd name="connsiteX5" fmla="*/ 378373 w 4035973"/>
              <a:gd name="connsiteY5" fmla="*/ 1629103 h 6195884"/>
              <a:gd name="connsiteX6" fmla="*/ 557049 w 4035973"/>
              <a:gd name="connsiteY6" fmla="*/ 1839310 h 6195884"/>
              <a:gd name="connsiteX7" fmla="*/ 451945 w 4035973"/>
              <a:gd name="connsiteY7" fmla="*/ 2049517 h 6195884"/>
              <a:gd name="connsiteX8" fmla="*/ 714704 w 4035973"/>
              <a:gd name="connsiteY8" fmla="*/ 2102069 h 6195884"/>
              <a:gd name="connsiteX9" fmla="*/ 903890 w 4035973"/>
              <a:gd name="connsiteY9" fmla="*/ 1807779 h 6195884"/>
              <a:gd name="connsiteX10" fmla="*/ 840828 w 4035973"/>
              <a:gd name="connsiteY10" fmla="*/ 1387365 h 6195884"/>
              <a:gd name="connsiteX11" fmla="*/ 756745 w 4035973"/>
              <a:gd name="connsiteY11" fmla="*/ 1187669 h 6195884"/>
              <a:gd name="connsiteX12" fmla="*/ 935421 w 4035973"/>
              <a:gd name="connsiteY12" fmla="*/ 1145627 h 6195884"/>
              <a:gd name="connsiteX13" fmla="*/ 1103587 w 4035973"/>
              <a:gd name="connsiteY13" fmla="*/ 1618593 h 6195884"/>
              <a:gd name="connsiteX14" fmla="*/ 1135118 w 4035973"/>
              <a:gd name="connsiteY14" fmla="*/ 2028496 h 6195884"/>
              <a:gd name="connsiteX15" fmla="*/ 1082566 w 4035973"/>
              <a:gd name="connsiteY15" fmla="*/ 2501462 h 6195884"/>
              <a:gd name="connsiteX16" fmla="*/ 546538 w 4035973"/>
              <a:gd name="connsiteY16" fmla="*/ 3699641 h 6195884"/>
              <a:gd name="connsiteX17" fmla="*/ 557049 w 4035973"/>
              <a:gd name="connsiteY17" fmla="*/ 3804745 h 6195884"/>
              <a:gd name="connsiteX18" fmla="*/ 567559 w 4035973"/>
              <a:gd name="connsiteY18" fmla="*/ 3878317 h 6195884"/>
              <a:gd name="connsiteX19" fmla="*/ 567559 w 4035973"/>
              <a:gd name="connsiteY19" fmla="*/ 4004441 h 6195884"/>
              <a:gd name="connsiteX20" fmla="*/ 346842 w 4035973"/>
              <a:gd name="connsiteY20" fmla="*/ 4162096 h 6195884"/>
              <a:gd name="connsiteX21" fmla="*/ 294290 w 4035973"/>
              <a:gd name="connsiteY21" fmla="*/ 4708634 h 6195884"/>
              <a:gd name="connsiteX22" fmla="*/ 84083 w 4035973"/>
              <a:gd name="connsiteY22" fmla="*/ 5276193 h 6195884"/>
              <a:gd name="connsiteX23" fmla="*/ 0 w 4035973"/>
              <a:gd name="connsiteY23" fmla="*/ 5591503 h 6195884"/>
              <a:gd name="connsiteX24" fmla="*/ 157656 w 4035973"/>
              <a:gd name="connsiteY24" fmla="*/ 5644054 h 6195884"/>
              <a:gd name="connsiteX25" fmla="*/ 231228 w 4035973"/>
              <a:gd name="connsiteY25" fmla="*/ 5759669 h 6195884"/>
              <a:gd name="connsiteX26" fmla="*/ 567560 w 4035973"/>
              <a:gd name="connsiteY26" fmla="*/ 5770179 h 6195884"/>
              <a:gd name="connsiteX27" fmla="*/ 725214 w 4035973"/>
              <a:gd name="connsiteY27" fmla="*/ 5675585 h 6195884"/>
              <a:gd name="connsiteX28" fmla="*/ 725214 w 4035973"/>
              <a:gd name="connsiteY28" fmla="*/ 5549462 h 6195884"/>
              <a:gd name="connsiteX29" fmla="*/ 777765 w 4035973"/>
              <a:gd name="connsiteY29" fmla="*/ 5223641 h 6195884"/>
              <a:gd name="connsiteX30" fmla="*/ 840828 w 4035973"/>
              <a:gd name="connsiteY30" fmla="*/ 4708634 h 6195884"/>
              <a:gd name="connsiteX31" fmla="*/ 966952 w 4035973"/>
              <a:gd name="connsiteY31" fmla="*/ 4593020 h 6195884"/>
              <a:gd name="connsiteX32" fmla="*/ 977463 w 4035973"/>
              <a:gd name="connsiteY32" fmla="*/ 5307724 h 6195884"/>
              <a:gd name="connsiteX33" fmla="*/ 1051035 w 4035973"/>
              <a:gd name="connsiteY33" fmla="*/ 5412827 h 6195884"/>
              <a:gd name="connsiteX34" fmla="*/ 1187670 w 4035973"/>
              <a:gd name="connsiteY34" fmla="*/ 5496909 h 6195884"/>
              <a:gd name="connsiteX35" fmla="*/ 1439917 w 4035973"/>
              <a:gd name="connsiteY35" fmla="*/ 5507421 h 6195884"/>
              <a:gd name="connsiteX36" fmla="*/ 1534511 w 4035973"/>
              <a:gd name="connsiteY36" fmla="*/ 5391807 h 6195884"/>
              <a:gd name="connsiteX37" fmla="*/ 1671145 w 4035973"/>
              <a:gd name="connsiteY37" fmla="*/ 4750675 h 6195884"/>
              <a:gd name="connsiteX38" fmla="*/ 1776249 w 4035973"/>
              <a:gd name="connsiteY38" fmla="*/ 4309242 h 6195884"/>
              <a:gd name="connsiteX39" fmla="*/ 2154622 w 4035973"/>
              <a:gd name="connsiteY39" fmla="*/ 4424854 h 6195884"/>
              <a:gd name="connsiteX40" fmla="*/ 2301766 w 4035973"/>
              <a:gd name="connsiteY40" fmla="*/ 4845270 h 6195884"/>
              <a:gd name="connsiteX41" fmla="*/ 2364828 w 4035973"/>
              <a:gd name="connsiteY41" fmla="*/ 5402317 h 6195884"/>
              <a:gd name="connsiteX42" fmla="*/ 2438400 w 4035973"/>
              <a:gd name="connsiteY42" fmla="*/ 5749158 h 6195884"/>
              <a:gd name="connsiteX43" fmla="*/ 2501464 w 4035973"/>
              <a:gd name="connsiteY43" fmla="*/ 5927833 h 6195884"/>
              <a:gd name="connsiteX44" fmla="*/ 2659118 w 4035973"/>
              <a:gd name="connsiteY44" fmla="*/ 6096000 h 6195884"/>
              <a:gd name="connsiteX45" fmla="*/ 2806263 w 4035973"/>
              <a:gd name="connsiteY45" fmla="*/ 6064469 h 6195884"/>
              <a:gd name="connsiteX46" fmla="*/ 2921877 w 4035973"/>
              <a:gd name="connsiteY46" fmla="*/ 6053958 h 6195884"/>
              <a:gd name="connsiteX47" fmla="*/ 2858814 w 4035973"/>
              <a:gd name="connsiteY47" fmla="*/ 5822731 h 6195884"/>
              <a:gd name="connsiteX48" fmla="*/ 2764221 w 4035973"/>
              <a:gd name="connsiteY48" fmla="*/ 5559972 h 6195884"/>
              <a:gd name="connsiteX49" fmla="*/ 2974428 w 4035973"/>
              <a:gd name="connsiteY49" fmla="*/ 5318234 h 6195884"/>
              <a:gd name="connsiteX50" fmla="*/ 3005959 w 4035973"/>
              <a:gd name="connsiteY50" fmla="*/ 4897820 h 6195884"/>
              <a:gd name="connsiteX51" fmla="*/ 3058511 w 4035973"/>
              <a:gd name="connsiteY51" fmla="*/ 4666593 h 6195884"/>
              <a:gd name="connsiteX52" fmla="*/ 3289738 w 4035973"/>
              <a:gd name="connsiteY52" fmla="*/ 4855779 h 6195884"/>
              <a:gd name="connsiteX53" fmla="*/ 3153104 w 4035973"/>
              <a:gd name="connsiteY53" fmla="*/ 5402317 h 6195884"/>
              <a:gd name="connsiteX54" fmla="*/ 3048000 w 4035973"/>
              <a:gd name="connsiteY54" fmla="*/ 6011917 h 6195884"/>
              <a:gd name="connsiteX55" fmla="*/ 3142593 w 4035973"/>
              <a:gd name="connsiteY55" fmla="*/ 6053958 h 6195884"/>
              <a:gd name="connsiteX56" fmla="*/ 3342290 w 4035973"/>
              <a:gd name="connsiteY56" fmla="*/ 6190594 h 6195884"/>
              <a:gd name="connsiteX57" fmla="*/ 3584027 w 4035973"/>
              <a:gd name="connsiteY57" fmla="*/ 6106510 h 6195884"/>
              <a:gd name="connsiteX58" fmla="*/ 3657601 w 4035973"/>
              <a:gd name="connsiteY58" fmla="*/ 5927834 h 6195884"/>
              <a:gd name="connsiteX59" fmla="*/ 3867808 w 4035973"/>
              <a:gd name="connsiteY59" fmla="*/ 5591503 h 6195884"/>
              <a:gd name="connsiteX60" fmla="*/ 3983422 w 4035973"/>
              <a:gd name="connsiteY60" fmla="*/ 5286703 h 6195884"/>
              <a:gd name="connsiteX61" fmla="*/ 4035973 w 4035973"/>
              <a:gd name="connsiteY61" fmla="*/ 4624552 h 6195884"/>
              <a:gd name="connsiteX62" fmla="*/ 4025463 w 4035973"/>
              <a:gd name="connsiteY62" fmla="*/ 4309241 h 6195884"/>
              <a:gd name="connsiteX63" fmla="*/ 3752194 w 4035973"/>
              <a:gd name="connsiteY63" fmla="*/ 3993931 h 6195884"/>
              <a:gd name="connsiteX64" fmla="*/ 3541987 w 4035973"/>
              <a:gd name="connsiteY64" fmla="*/ 3174124 h 6195884"/>
              <a:gd name="connsiteX65" fmla="*/ 3363311 w 4035973"/>
              <a:gd name="connsiteY65" fmla="*/ 2680138 h 6195884"/>
              <a:gd name="connsiteX66" fmla="*/ 3174125 w 4035973"/>
              <a:gd name="connsiteY66" fmla="*/ 2427889 h 6195884"/>
              <a:gd name="connsiteX67" fmla="*/ 2995449 w 4035973"/>
              <a:gd name="connsiteY67" fmla="*/ 2060027 h 6195884"/>
              <a:gd name="connsiteX68" fmla="*/ 2848304 w 4035973"/>
              <a:gd name="connsiteY68" fmla="*/ 1818289 h 6195884"/>
              <a:gd name="connsiteX69" fmla="*/ 2911366 w 4035973"/>
              <a:gd name="connsiteY69" fmla="*/ 1418896 h 6195884"/>
              <a:gd name="connsiteX70" fmla="*/ 2974428 w 4035973"/>
              <a:gd name="connsiteY70" fmla="*/ 1324303 h 6195884"/>
              <a:gd name="connsiteX71" fmla="*/ 2942897 w 4035973"/>
              <a:gd name="connsiteY71" fmla="*/ 1671145 h 6195884"/>
              <a:gd name="connsiteX72" fmla="*/ 3100552 w 4035973"/>
              <a:gd name="connsiteY72" fmla="*/ 2133600 h 6195884"/>
              <a:gd name="connsiteX73" fmla="*/ 3647090 w 4035973"/>
              <a:gd name="connsiteY73" fmla="*/ 2154620 h 6195884"/>
              <a:gd name="connsiteX74" fmla="*/ 3752194 w 4035973"/>
              <a:gd name="connsiteY74" fmla="*/ 1965434 h 6195884"/>
              <a:gd name="connsiteX75" fmla="*/ 3520966 w 4035973"/>
              <a:gd name="connsiteY75" fmla="*/ 1734207 h 6195884"/>
              <a:gd name="connsiteX76" fmla="*/ 3741683 w 4035973"/>
              <a:gd name="connsiteY76" fmla="*/ 1355834 h 6195884"/>
              <a:gd name="connsiteX77" fmla="*/ 3678621 w 4035973"/>
              <a:gd name="connsiteY77" fmla="*/ 767255 h 6195884"/>
              <a:gd name="connsiteX78" fmla="*/ 3605049 w 4035973"/>
              <a:gd name="connsiteY78" fmla="*/ 651641 h 6195884"/>
              <a:gd name="connsiteX79" fmla="*/ 3153104 w 4035973"/>
              <a:gd name="connsiteY79" fmla="*/ 420414 h 6195884"/>
              <a:gd name="connsiteX80" fmla="*/ 2900856 w 4035973"/>
              <a:gd name="connsiteY80" fmla="*/ 367862 h 6195884"/>
              <a:gd name="connsiteX81" fmla="*/ 2669628 w 4035973"/>
              <a:gd name="connsiteY81" fmla="*/ 10510 h 6195884"/>
              <a:gd name="connsiteX82" fmla="*/ 2511973 w 4035973"/>
              <a:gd name="connsiteY82" fmla="*/ 0 h 6195884"/>
              <a:gd name="connsiteX83" fmla="*/ 2406869 w 4035973"/>
              <a:gd name="connsiteY83" fmla="*/ 430924 h 6195884"/>
              <a:gd name="connsiteX84" fmla="*/ 2207173 w 4035973"/>
              <a:gd name="connsiteY84" fmla="*/ 630620 h 6195884"/>
              <a:gd name="connsiteX85" fmla="*/ 1912884 w 4035973"/>
              <a:gd name="connsiteY85" fmla="*/ 725214 h 6195884"/>
              <a:gd name="connsiteX86" fmla="*/ 1681656 w 4035973"/>
              <a:gd name="connsiteY86" fmla="*/ 756744 h 6195884"/>
              <a:gd name="connsiteX87" fmla="*/ 1450428 w 4035973"/>
              <a:gd name="connsiteY87" fmla="*/ 546538 h 6195884"/>
              <a:gd name="connsiteX88" fmla="*/ 1292773 w 4035973"/>
              <a:gd name="connsiteY88" fmla="*/ 252247 h 6195884"/>
              <a:gd name="connsiteX89" fmla="*/ 1208690 w 4035973"/>
              <a:gd name="connsiteY89" fmla="*/ 136634 h 6195884"/>
              <a:gd name="connsiteX0" fmla="*/ 1208690 w 4035973"/>
              <a:gd name="connsiteY0" fmla="*/ 136634 h 6190594"/>
              <a:gd name="connsiteX1" fmla="*/ 1019504 w 4035973"/>
              <a:gd name="connsiteY1" fmla="*/ 525517 h 6190594"/>
              <a:gd name="connsiteX2" fmla="*/ 483476 w 4035973"/>
              <a:gd name="connsiteY2" fmla="*/ 672662 h 6190594"/>
              <a:gd name="connsiteX3" fmla="*/ 168166 w 4035973"/>
              <a:gd name="connsiteY3" fmla="*/ 956441 h 6190594"/>
              <a:gd name="connsiteX4" fmla="*/ 168166 w 4035973"/>
              <a:gd name="connsiteY4" fmla="*/ 1229710 h 6190594"/>
              <a:gd name="connsiteX5" fmla="*/ 378373 w 4035973"/>
              <a:gd name="connsiteY5" fmla="*/ 1629103 h 6190594"/>
              <a:gd name="connsiteX6" fmla="*/ 557049 w 4035973"/>
              <a:gd name="connsiteY6" fmla="*/ 1839310 h 6190594"/>
              <a:gd name="connsiteX7" fmla="*/ 451945 w 4035973"/>
              <a:gd name="connsiteY7" fmla="*/ 2049517 h 6190594"/>
              <a:gd name="connsiteX8" fmla="*/ 714704 w 4035973"/>
              <a:gd name="connsiteY8" fmla="*/ 2102069 h 6190594"/>
              <a:gd name="connsiteX9" fmla="*/ 903890 w 4035973"/>
              <a:gd name="connsiteY9" fmla="*/ 1807779 h 6190594"/>
              <a:gd name="connsiteX10" fmla="*/ 840828 w 4035973"/>
              <a:gd name="connsiteY10" fmla="*/ 1387365 h 6190594"/>
              <a:gd name="connsiteX11" fmla="*/ 756745 w 4035973"/>
              <a:gd name="connsiteY11" fmla="*/ 1187669 h 6190594"/>
              <a:gd name="connsiteX12" fmla="*/ 935421 w 4035973"/>
              <a:gd name="connsiteY12" fmla="*/ 1145627 h 6190594"/>
              <a:gd name="connsiteX13" fmla="*/ 1103587 w 4035973"/>
              <a:gd name="connsiteY13" fmla="*/ 1618593 h 6190594"/>
              <a:gd name="connsiteX14" fmla="*/ 1135118 w 4035973"/>
              <a:gd name="connsiteY14" fmla="*/ 2028496 h 6190594"/>
              <a:gd name="connsiteX15" fmla="*/ 1082566 w 4035973"/>
              <a:gd name="connsiteY15" fmla="*/ 2501462 h 6190594"/>
              <a:gd name="connsiteX16" fmla="*/ 546538 w 4035973"/>
              <a:gd name="connsiteY16" fmla="*/ 3699641 h 6190594"/>
              <a:gd name="connsiteX17" fmla="*/ 557049 w 4035973"/>
              <a:gd name="connsiteY17" fmla="*/ 3804745 h 6190594"/>
              <a:gd name="connsiteX18" fmla="*/ 567559 w 4035973"/>
              <a:gd name="connsiteY18" fmla="*/ 3878317 h 6190594"/>
              <a:gd name="connsiteX19" fmla="*/ 567559 w 4035973"/>
              <a:gd name="connsiteY19" fmla="*/ 4004441 h 6190594"/>
              <a:gd name="connsiteX20" fmla="*/ 346842 w 4035973"/>
              <a:gd name="connsiteY20" fmla="*/ 4162096 h 6190594"/>
              <a:gd name="connsiteX21" fmla="*/ 294290 w 4035973"/>
              <a:gd name="connsiteY21" fmla="*/ 4708634 h 6190594"/>
              <a:gd name="connsiteX22" fmla="*/ 84083 w 4035973"/>
              <a:gd name="connsiteY22" fmla="*/ 5276193 h 6190594"/>
              <a:gd name="connsiteX23" fmla="*/ 0 w 4035973"/>
              <a:gd name="connsiteY23" fmla="*/ 5591503 h 6190594"/>
              <a:gd name="connsiteX24" fmla="*/ 157656 w 4035973"/>
              <a:gd name="connsiteY24" fmla="*/ 5644054 h 6190594"/>
              <a:gd name="connsiteX25" fmla="*/ 231228 w 4035973"/>
              <a:gd name="connsiteY25" fmla="*/ 5759669 h 6190594"/>
              <a:gd name="connsiteX26" fmla="*/ 567560 w 4035973"/>
              <a:gd name="connsiteY26" fmla="*/ 5770179 h 6190594"/>
              <a:gd name="connsiteX27" fmla="*/ 725214 w 4035973"/>
              <a:gd name="connsiteY27" fmla="*/ 5675585 h 6190594"/>
              <a:gd name="connsiteX28" fmla="*/ 725214 w 4035973"/>
              <a:gd name="connsiteY28" fmla="*/ 5549462 h 6190594"/>
              <a:gd name="connsiteX29" fmla="*/ 777765 w 4035973"/>
              <a:gd name="connsiteY29" fmla="*/ 5223641 h 6190594"/>
              <a:gd name="connsiteX30" fmla="*/ 840828 w 4035973"/>
              <a:gd name="connsiteY30" fmla="*/ 4708634 h 6190594"/>
              <a:gd name="connsiteX31" fmla="*/ 966952 w 4035973"/>
              <a:gd name="connsiteY31" fmla="*/ 4593020 h 6190594"/>
              <a:gd name="connsiteX32" fmla="*/ 977463 w 4035973"/>
              <a:gd name="connsiteY32" fmla="*/ 5307724 h 6190594"/>
              <a:gd name="connsiteX33" fmla="*/ 1051035 w 4035973"/>
              <a:gd name="connsiteY33" fmla="*/ 5412827 h 6190594"/>
              <a:gd name="connsiteX34" fmla="*/ 1187670 w 4035973"/>
              <a:gd name="connsiteY34" fmla="*/ 5496909 h 6190594"/>
              <a:gd name="connsiteX35" fmla="*/ 1439917 w 4035973"/>
              <a:gd name="connsiteY35" fmla="*/ 5507421 h 6190594"/>
              <a:gd name="connsiteX36" fmla="*/ 1534511 w 4035973"/>
              <a:gd name="connsiteY36" fmla="*/ 5391807 h 6190594"/>
              <a:gd name="connsiteX37" fmla="*/ 1671145 w 4035973"/>
              <a:gd name="connsiteY37" fmla="*/ 4750675 h 6190594"/>
              <a:gd name="connsiteX38" fmla="*/ 1776249 w 4035973"/>
              <a:gd name="connsiteY38" fmla="*/ 4309242 h 6190594"/>
              <a:gd name="connsiteX39" fmla="*/ 2154622 w 4035973"/>
              <a:gd name="connsiteY39" fmla="*/ 4424854 h 6190594"/>
              <a:gd name="connsiteX40" fmla="*/ 2301766 w 4035973"/>
              <a:gd name="connsiteY40" fmla="*/ 4845270 h 6190594"/>
              <a:gd name="connsiteX41" fmla="*/ 2364828 w 4035973"/>
              <a:gd name="connsiteY41" fmla="*/ 5402317 h 6190594"/>
              <a:gd name="connsiteX42" fmla="*/ 2438400 w 4035973"/>
              <a:gd name="connsiteY42" fmla="*/ 5749158 h 6190594"/>
              <a:gd name="connsiteX43" fmla="*/ 2501464 w 4035973"/>
              <a:gd name="connsiteY43" fmla="*/ 5927833 h 6190594"/>
              <a:gd name="connsiteX44" fmla="*/ 2659118 w 4035973"/>
              <a:gd name="connsiteY44" fmla="*/ 6096000 h 6190594"/>
              <a:gd name="connsiteX45" fmla="*/ 2806263 w 4035973"/>
              <a:gd name="connsiteY45" fmla="*/ 6064469 h 6190594"/>
              <a:gd name="connsiteX46" fmla="*/ 2921877 w 4035973"/>
              <a:gd name="connsiteY46" fmla="*/ 6053958 h 6190594"/>
              <a:gd name="connsiteX47" fmla="*/ 2858814 w 4035973"/>
              <a:gd name="connsiteY47" fmla="*/ 5822731 h 6190594"/>
              <a:gd name="connsiteX48" fmla="*/ 2764221 w 4035973"/>
              <a:gd name="connsiteY48" fmla="*/ 5559972 h 6190594"/>
              <a:gd name="connsiteX49" fmla="*/ 2974428 w 4035973"/>
              <a:gd name="connsiteY49" fmla="*/ 5318234 h 6190594"/>
              <a:gd name="connsiteX50" fmla="*/ 3005959 w 4035973"/>
              <a:gd name="connsiteY50" fmla="*/ 4897820 h 6190594"/>
              <a:gd name="connsiteX51" fmla="*/ 3058511 w 4035973"/>
              <a:gd name="connsiteY51" fmla="*/ 4666593 h 6190594"/>
              <a:gd name="connsiteX52" fmla="*/ 3289738 w 4035973"/>
              <a:gd name="connsiteY52" fmla="*/ 4855779 h 6190594"/>
              <a:gd name="connsiteX53" fmla="*/ 3153104 w 4035973"/>
              <a:gd name="connsiteY53" fmla="*/ 5402317 h 6190594"/>
              <a:gd name="connsiteX54" fmla="*/ 3048000 w 4035973"/>
              <a:gd name="connsiteY54" fmla="*/ 6011917 h 6190594"/>
              <a:gd name="connsiteX55" fmla="*/ 3142593 w 4035973"/>
              <a:gd name="connsiteY55" fmla="*/ 6053958 h 6190594"/>
              <a:gd name="connsiteX56" fmla="*/ 3342290 w 4035973"/>
              <a:gd name="connsiteY56" fmla="*/ 6190594 h 6190594"/>
              <a:gd name="connsiteX57" fmla="*/ 3552496 w 4035973"/>
              <a:gd name="connsiteY57" fmla="*/ 6011917 h 6190594"/>
              <a:gd name="connsiteX58" fmla="*/ 3657601 w 4035973"/>
              <a:gd name="connsiteY58" fmla="*/ 5927834 h 6190594"/>
              <a:gd name="connsiteX59" fmla="*/ 3867808 w 4035973"/>
              <a:gd name="connsiteY59" fmla="*/ 5591503 h 6190594"/>
              <a:gd name="connsiteX60" fmla="*/ 3983422 w 4035973"/>
              <a:gd name="connsiteY60" fmla="*/ 5286703 h 6190594"/>
              <a:gd name="connsiteX61" fmla="*/ 4035973 w 4035973"/>
              <a:gd name="connsiteY61" fmla="*/ 4624552 h 6190594"/>
              <a:gd name="connsiteX62" fmla="*/ 4025463 w 4035973"/>
              <a:gd name="connsiteY62" fmla="*/ 4309241 h 6190594"/>
              <a:gd name="connsiteX63" fmla="*/ 3752194 w 4035973"/>
              <a:gd name="connsiteY63" fmla="*/ 3993931 h 6190594"/>
              <a:gd name="connsiteX64" fmla="*/ 3541987 w 4035973"/>
              <a:gd name="connsiteY64" fmla="*/ 3174124 h 6190594"/>
              <a:gd name="connsiteX65" fmla="*/ 3363311 w 4035973"/>
              <a:gd name="connsiteY65" fmla="*/ 2680138 h 6190594"/>
              <a:gd name="connsiteX66" fmla="*/ 3174125 w 4035973"/>
              <a:gd name="connsiteY66" fmla="*/ 2427889 h 6190594"/>
              <a:gd name="connsiteX67" fmla="*/ 2995449 w 4035973"/>
              <a:gd name="connsiteY67" fmla="*/ 2060027 h 6190594"/>
              <a:gd name="connsiteX68" fmla="*/ 2848304 w 4035973"/>
              <a:gd name="connsiteY68" fmla="*/ 1818289 h 6190594"/>
              <a:gd name="connsiteX69" fmla="*/ 2911366 w 4035973"/>
              <a:gd name="connsiteY69" fmla="*/ 1418896 h 6190594"/>
              <a:gd name="connsiteX70" fmla="*/ 2974428 w 4035973"/>
              <a:gd name="connsiteY70" fmla="*/ 1324303 h 6190594"/>
              <a:gd name="connsiteX71" fmla="*/ 2942897 w 4035973"/>
              <a:gd name="connsiteY71" fmla="*/ 1671145 h 6190594"/>
              <a:gd name="connsiteX72" fmla="*/ 3100552 w 4035973"/>
              <a:gd name="connsiteY72" fmla="*/ 2133600 h 6190594"/>
              <a:gd name="connsiteX73" fmla="*/ 3647090 w 4035973"/>
              <a:gd name="connsiteY73" fmla="*/ 2154620 h 6190594"/>
              <a:gd name="connsiteX74" fmla="*/ 3752194 w 4035973"/>
              <a:gd name="connsiteY74" fmla="*/ 1965434 h 6190594"/>
              <a:gd name="connsiteX75" fmla="*/ 3520966 w 4035973"/>
              <a:gd name="connsiteY75" fmla="*/ 1734207 h 6190594"/>
              <a:gd name="connsiteX76" fmla="*/ 3741683 w 4035973"/>
              <a:gd name="connsiteY76" fmla="*/ 1355834 h 6190594"/>
              <a:gd name="connsiteX77" fmla="*/ 3678621 w 4035973"/>
              <a:gd name="connsiteY77" fmla="*/ 767255 h 6190594"/>
              <a:gd name="connsiteX78" fmla="*/ 3605049 w 4035973"/>
              <a:gd name="connsiteY78" fmla="*/ 651641 h 6190594"/>
              <a:gd name="connsiteX79" fmla="*/ 3153104 w 4035973"/>
              <a:gd name="connsiteY79" fmla="*/ 420414 h 6190594"/>
              <a:gd name="connsiteX80" fmla="*/ 2900856 w 4035973"/>
              <a:gd name="connsiteY80" fmla="*/ 367862 h 6190594"/>
              <a:gd name="connsiteX81" fmla="*/ 2669628 w 4035973"/>
              <a:gd name="connsiteY81" fmla="*/ 10510 h 6190594"/>
              <a:gd name="connsiteX82" fmla="*/ 2511973 w 4035973"/>
              <a:gd name="connsiteY82" fmla="*/ 0 h 6190594"/>
              <a:gd name="connsiteX83" fmla="*/ 2406869 w 4035973"/>
              <a:gd name="connsiteY83" fmla="*/ 430924 h 6190594"/>
              <a:gd name="connsiteX84" fmla="*/ 2207173 w 4035973"/>
              <a:gd name="connsiteY84" fmla="*/ 630620 h 6190594"/>
              <a:gd name="connsiteX85" fmla="*/ 1912884 w 4035973"/>
              <a:gd name="connsiteY85" fmla="*/ 725214 h 6190594"/>
              <a:gd name="connsiteX86" fmla="*/ 1681656 w 4035973"/>
              <a:gd name="connsiteY86" fmla="*/ 756744 h 6190594"/>
              <a:gd name="connsiteX87" fmla="*/ 1450428 w 4035973"/>
              <a:gd name="connsiteY87" fmla="*/ 546538 h 6190594"/>
              <a:gd name="connsiteX88" fmla="*/ 1292773 w 4035973"/>
              <a:gd name="connsiteY88" fmla="*/ 252247 h 6190594"/>
              <a:gd name="connsiteX89" fmla="*/ 1208690 w 4035973"/>
              <a:gd name="connsiteY89" fmla="*/ 136634 h 6190594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974428 w 4035973"/>
              <a:gd name="connsiteY49" fmla="*/ 5318234 h 6096000"/>
              <a:gd name="connsiteX50" fmla="*/ 3005959 w 4035973"/>
              <a:gd name="connsiteY50" fmla="*/ 4897820 h 6096000"/>
              <a:gd name="connsiteX51" fmla="*/ 3058511 w 4035973"/>
              <a:gd name="connsiteY51" fmla="*/ 4666593 h 6096000"/>
              <a:gd name="connsiteX52" fmla="*/ 3289738 w 4035973"/>
              <a:gd name="connsiteY52" fmla="*/ 4855779 h 6096000"/>
              <a:gd name="connsiteX53" fmla="*/ 3153104 w 4035973"/>
              <a:gd name="connsiteY53" fmla="*/ 5402317 h 6096000"/>
              <a:gd name="connsiteX54" fmla="*/ 3048000 w 4035973"/>
              <a:gd name="connsiteY54" fmla="*/ 6011917 h 6096000"/>
              <a:gd name="connsiteX55" fmla="*/ 3142593 w 4035973"/>
              <a:gd name="connsiteY55" fmla="*/ 6053958 h 6096000"/>
              <a:gd name="connsiteX56" fmla="*/ 3352800 w 4035973"/>
              <a:gd name="connsiteY56" fmla="*/ 6043449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974428 w 4035973"/>
              <a:gd name="connsiteY49" fmla="*/ 5318234 h 6096000"/>
              <a:gd name="connsiteX50" fmla="*/ 3005959 w 4035973"/>
              <a:gd name="connsiteY50" fmla="*/ 4897820 h 6096000"/>
              <a:gd name="connsiteX51" fmla="*/ 3058511 w 4035973"/>
              <a:gd name="connsiteY51" fmla="*/ 4666593 h 6096000"/>
              <a:gd name="connsiteX52" fmla="*/ 3289738 w 4035973"/>
              <a:gd name="connsiteY52" fmla="*/ 4855779 h 6096000"/>
              <a:gd name="connsiteX53" fmla="*/ 3153104 w 4035973"/>
              <a:gd name="connsiteY53" fmla="*/ 5402317 h 6096000"/>
              <a:gd name="connsiteX54" fmla="*/ 3048000 w 4035973"/>
              <a:gd name="connsiteY54" fmla="*/ 6011917 h 6096000"/>
              <a:gd name="connsiteX55" fmla="*/ 3174124 w 4035973"/>
              <a:gd name="connsiteY55" fmla="*/ 5906813 h 6096000"/>
              <a:gd name="connsiteX56" fmla="*/ 3352800 w 4035973"/>
              <a:gd name="connsiteY56" fmla="*/ 6043449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974428 w 4035973"/>
              <a:gd name="connsiteY49" fmla="*/ 5318234 h 6096000"/>
              <a:gd name="connsiteX50" fmla="*/ 3005959 w 4035973"/>
              <a:gd name="connsiteY50" fmla="*/ 4897820 h 6096000"/>
              <a:gd name="connsiteX51" fmla="*/ 3058511 w 4035973"/>
              <a:gd name="connsiteY51" fmla="*/ 4666593 h 6096000"/>
              <a:gd name="connsiteX52" fmla="*/ 3289738 w 4035973"/>
              <a:gd name="connsiteY52" fmla="*/ 4855779 h 6096000"/>
              <a:gd name="connsiteX53" fmla="*/ 3153104 w 4035973"/>
              <a:gd name="connsiteY53" fmla="*/ 5402317 h 6096000"/>
              <a:gd name="connsiteX54" fmla="*/ 3048000 w 4035973"/>
              <a:gd name="connsiteY54" fmla="*/ 6011917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974428 w 4035973"/>
              <a:gd name="connsiteY49" fmla="*/ 5318234 h 6096000"/>
              <a:gd name="connsiteX50" fmla="*/ 3005959 w 4035973"/>
              <a:gd name="connsiteY50" fmla="*/ 4897820 h 6096000"/>
              <a:gd name="connsiteX51" fmla="*/ 3058511 w 4035973"/>
              <a:gd name="connsiteY51" fmla="*/ 4666593 h 6096000"/>
              <a:gd name="connsiteX52" fmla="*/ 3289738 w 4035973"/>
              <a:gd name="connsiteY52" fmla="*/ 4855779 h 6096000"/>
              <a:gd name="connsiteX53" fmla="*/ 3153104 w 4035973"/>
              <a:gd name="connsiteY53" fmla="*/ 5402317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974428 w 4035973"/>
              <a:gd name="connsiteY49" fmla="*/ 5318234 h 6096000"/>
              <a:gd name="connsiteX50" fmla="*/ 3005959 w 4035973"/>
              <a:gd name="connsiteY50" fmla="*/ 4897820 h 6096000"/>
              <a:gd name="connsiteX51" fmla="*/ 3058511 w 4035973"/>
              <a:gd name="connsiteY51" fmla="*/ 4666593 h 6096000"/>
              <a:gd name="connsiteX52" fmla="*/ 3289738 w 4035973"/>
              <a:gd name="connsiteY52" fmla="*/ 4855779 h 6096000"/>
              <a:gd name="connsiteX53" fmla="*/ 3111063 w 4035973"/>
              <a:gd name="connsiteY53" fmla="*/ 5381296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974428 w 4035973"/>
              <a:gd name="connsiteY49" fmla="*/ 5318234 h 6096000"/>
              <a:gd name="connsiteX50" fmla="*/ 3005959 w 4035973"/>
              <a:gd name="connsiteY50" fmla="*/ 4897820 h 6096000"/>
              <a:gd name="connsiteX51" fmla="*/ 3058511 w 4035973"/>
              <a:gd name="connsiteY51" fmla="*/ 4666593 h 6096000"/>
              <a:gd name="connsiteX52" fmla="*/ 3205655 w 4035973"/>
              <a:gd name="connsiteY52" fmla="*/ 4845269 h 6096000"/>
              <a:gd name="connsiteX53" fmla="*/ 3111063 w 4035973"/>
              <a:gd name="connsiteY53" fmla="*/ 5381296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974428 w 4035973"/>
              <a:gd name="connsiteY49" fmla="*/ 5318234 h 6096000"/>
              <a:gd name="connsiteX50" fmla="*/ 3005959 w 4035973"/>
              <a:gd name="connsiteY50" fmla="*/ 4897820 h 6096000"/>
              <a:gd name="connsiteX51" fmla="*/ 2963918 w 4035973"/>
              <a:gd name="connsiteY51" fmla="*/ 4120055 h 6096000"/>
              <a:gd name="connsiteX52" fmla="*/ 3205655 w 4035973"/>
              <a:gd name="connsiteY52" fmla="*/ 4845269 h 6096000"/>
              <a:gd name="connsiteX53" fmla="*/ 3111063 w 4035973"/>
              <a:gd name="connsiteY53" fmla="*/ 5381296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974428 w 4035973"/>
              <a:gd name="connsiteY49" fmla="*/ 5318234 h 6096000"/>
              <a:gd name="connsiteX50" fmla="*/ 2890345 w 4035973"/>
              <a:gd name="connsiteY50" fmla="*/ 4866289 h 6096000"/>
              <a:gd name="connsiteX51" fmla="*/ 2963918 w 4035973"/>
              <a:gd name="connsiteY51" fmla="*/ 4120055 h 6096000"/>
              <a:gd name="connsiteX52" fmla="*/ 3205655 w 4035973"/>
              <a:gd name="connsiteY52" fmla="*/ 4845269 h 6096000"/>
              <a:gd name="connsiteX53" fmla="*/ 3111063 w 4035973"/>
              <a:gd name="connsiteY53" fmla="*/ 5381296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890345 w 4035973"/>
              <a:gd name="connsiteY50" fmla="*/ 4866289 h 6096000"/>
              <a:gd name="connsiteX51" fmla="*/ 2963918 w 4035973"/>
              <a:gd name="connsiteY51" fmla="*/ 4120055 h 6096000"/>
              <a:gd name="connsiteX52" fmla="*/ 3205655 w 4035973"/>
              <a:gd name="connsiteY52" fmla="*/ 4845269 h 6096000"/>
              <a:gd name="connsiteX53" fmla="*/ 3111063 w 4035973"/>
              <a:gd name="connsiteY53" fmla="*/ 5381296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05655 w 4035973"/>
              <a:gd name="connsiteY52" fmla="*/ 4845269 h 6096000"/>
              <a:gd name="connsiteX53" fmla="*/ 3111063 w 4035973"/>
              <a:gd name="connsiteY53" fmla="*/ 5381296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111063 w 4035973"/>
              <a:gd name="connsiteY53" fmla="*/ 5381296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72056 w 4035973"/>
              <a:gd name="connsiteY33" fmla="*/ 511853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1051035 w 4035973"/>
              <a:gd name="connsiteY32" fmla="*/ 4960883 h 6096000"/>
              <a:gd name="connsiteX33" fmla="*/ 1072056 w 4035973"/>
              <a:gd name="connsiteY33" fmla="*/ 511853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87972 w 4035973"/>
              <a:gd name="connsiteY31" fmla="*/ 4151586 h 6096000"/>
              <a:gd name="connsiteX32" fmla="*/ 1051035 w 4035973"/>
              <a:gd name="connsiteY32" fmla="*/ 4960883 h 6096000"/>
              <a:gd name="connsiteX33" fmla="*/ 1072056 w 4035973"/>
              <a:gd name="connsiteY33" fmla="*/ 511853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87972 w 4035973"/>
              <a:gd name="connsiteY31" fmla="*/ 4151586 h 6096000"/>
              <a:gd name="connsiteX32" fmla="*/ 1051035 w 4035973"/>
              <a:gd name="connsiteY32" fmla="*/ 4960883 h 6096000"/>
              <a:gd name="connsiteX33" fmla="*/ 1072056 w 4035973"/>
              <a:gd name="connsiteY33" fmla="*/ 511853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98785 w 4035973"/>
              <a:gd name="connsiteY29" fmla="*/ 5065986 h 6096000"/>
              <a:gd name="connsiteX30" fmla="*/ 840828 w 4035973"/>
              <a:gd name="connsiteY30" fmla="*/ 4708634 h 6096000"/>
              <a:gd name="connsiteX31" fmla="*/ 987972 w 4035973"/>
              <a:gd name="connsiteY31" fmla="*/ 4151586 h 6096000"/>
              <a:gd name="connsiteX32" fmla="*/ 1051035 w 4035973"/>
              <a:gd name="connsiteY32" fmla="*/ 4960883 h 6096000"/>
              <a:gd name="connsiteX33" fmla="*/ 1072056 w 4035973"/>
              <a:gd name="connsiteY33" fmla="*/ 511853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14703 w 4035973"/>
              <a:gd name="connsiteY28" fmla="*/ 5433848 h 6096000"/>
              <a:gd name="connsiteX29" fmla="*/ 798785 w 4035973"/>
              <a:gd name="connsiteY29" fmla="*/ 5065986 h 6096000"/>
              <a:gd name="connsiteX30" fmla="*/ 840828 w 4035973"/>
              <a:gd name="connsiteY30" fmla="*/ 4708634 h 6096000"/>
              <a:gd name="connsiteX31" fmla="*/ 987972 w 4035973"/>
              <a:gd name="connsiteY31" fmla="*/ 4151586 h 6096000"/>
              <a:gd name="connsiteX32" fmla="*/ 1051035 w 4035973"/>
              <a:gd name="connsiteY32" fmla="*/ 4960883 h 6096000"/>
              <a:gd name="connsiteX33" fmla="*/ 1072056 w 4035973"/>
              <a:gd name="connsiteY33" fmla="*/ 511853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620111 w 4035973"/>
              <a:gd name="connsiteY27" fmla="*/ 5454868 h 6096000"/>
              <a:gd name="connsiteX28" fmla="*/ 714703 w 4035973"/>
              <a:gd name="connsiteY28" fmla="*/ 5433848 h 6096000"/>
              <a:gd name="connsiteX29" fmla="*/ 798785 w 4035973"/>
              <a:gd name="connsiteY29" fmla="*/ 5065986 h 6096000"/>
              <a:gd name="connsiteX30" fmla="*/ 840828 w 4035973"/>
              <a:gd name="connsiteY30" fmla="*/ 4708634 h 6096000"/>
              <a:gd name="connsiteX31" fmla="*/ 987972 w 4035973"/>
              <a:gd name="connsiteY31" fmla="*/ 4151586 h 6096000"/>
              <a:gd name="connsiteX32" fmla="*/ 1051035 w 4035973"/>
              <a:gd name="connsiteY32" fmla="*/ 4960883 h 6096000"/>
              <a:gd name="connsiteX33" fmla="*/ 1072056 w 4035973"/>
              <a:gd name="connsiteY33" fmla="*/ 511853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04498 w 4035973"/>
              <a:gd name="connsiteY26" fmla="*/ 5507421 h 6096000"/>
              <a:gd name="connsiteX27" fmla="*/ 620111 w 4035973"/>
              <a:gd name="connsiteY27" fmla="*/ 5454868 h 6096000"/>
              <a:gd name="connsiteX28" fmla="*/ 714703 w 4035973"/>
              <a:gd name="connsiteY28" fmla="*/ 5433848 h 6096000"/>
              <a:gd name="connsiteX29" fmla="*/ 798785 w 4035973"/>
              <a:gd name="connsiteY29" fmla="*/ 5065986 h 6096000"/>
              <a:gd name="connsiteX30" fmla="*/ 840828 w 4035973"/>
              <a:gd name="connsiteY30" fmla="*/ 4708634 h 6096000"/>
              <a:gd name="connsiteX31" fmla="*/ 987972 w 4035973"/>
              <a:gd name="connsiteY31" fmla="*/ 4151586 h 6096000"/>
              <a:gd name="connsiteX32" fmla="*/ 1051035 w 4035973"/>
              <a:gd name="connsiteY32" fmla="*/ 4960883 h 6096000"/>
              <a:gd name="connsiteX33" fmla="*/ 1072056 w 4035973"/>
              <a:gd name="connsiteY33" fmla="*/ 511853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52249 w 4035973"/>
              <a:gd name="connsiteY25" fmla="*/ 5528441 h 6096000"/>
              <a:gd name="connsiteX26" fmla="*/ 504498 w 4035973"/>
              <a:gd name="connsiteY26" fmla="*/ 5507421 h 6096000"/>
              <a:gd name="connsiteX27" fmla="*/ 620111 w 4035973"/>
              <a:gd name="connsiteY27" fmla="*/ 5454868 h 6096000"/>
              <a:gd name="connsiteX28" fmla="*/ 714703 w 4035973"/>
              <a:gd name="connsiteY28" fmla="*/ 5433848 h 6096000"/>
              <a:gd name="connsiteX29" fmla="*/ 798785 w 4035973"/>
              <a:gd name="connsiteY29" fmla="*/ 5065986 h 6096000"/>
              <a:gd name="connsiteX30" fmla="*/ 840828 w 4035973"/>
              <a:gd name="connsiteY30" fmla="*/ 4708634 h 6096000"/>
              <a:gd name="connsiteX31" fmla="*/ 987972 w 4035973"/>
              <a:gd name="connsiteY31" fmla="*/ 4151586 h 6096000"/>
              <a:gd name="connsiteX32" fmla="*/ 1051035 w 4035973"/>
              <a:gd name="connsiteY32" fmla="*/ 4960883 h 6096000"/>
              <a:gd name="connsiteX33" fmla="*/ 1072056 w 4035973"/>
              <a:gd name="connsiteY33" fmla="*/ 511853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99698 w 4035973"/>
              <a:gd name="connsiteY24" fmla="*/ 5433847 h 6096000"/>
              <a:gd name="connsiteX25" fmla="*/ 252249 w 4035973"/>
              <a:gd name="connsiteY25" fmla="*/ 5528441 h 6096000"/>
              <a:gd name="connsiteX26" fmla="*/ 504498 w 4035973"/>
              <a:gd name="connsiteY26" fmla="*/ 5507421 h 6096000"/>
              <a:gd name="connsiteX27" fmla="*/ 620111 w 4035973"/>
              <a:gd name="connsiteY27" fmla="*/ 5454868 h 6096000"/>
              <a:gd name="connsiteX28" fmla="*/ 714703 w 4035973"/>
              <a:gd name="connsiteY28" fmla="*/ 5433848 h 6096000"/>
              <a:gd name="connsiteX29" fmla="*/ 798785 w 4035973"/>
              <a:gd name="connsiteY29" fmla="*/ 5065986 h 6096000"/>
              <a:gd name="connsiteX30" fmla="*/ 840828 w 4035973"/>
              <a:gd name="connsiteY30" fmla="*/ 4708634 h 6096000"/>
              <a:gd name="connsiteX31" fmla="*/ 987972 w 4035973"/>
              <a:gd name="connsiteY31" fmla="*/ 4151586 h 6096000"/>
              <a:gd name="connsiteX32" fmla="*/ 1051035 w 4035973"/>
              <a:gd name="connsiteY32" fmla="*/ 4960883 h 6096000"/>
              <a:gd name="connsiteX33" fmla="*/ 1072056 w 4035973"/>
              <a:gd name="connsiteY33" fmla="*/ 511853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472966 w 3951890"/>
              <a:gd name="connsiteY6" fmla="*/ 1839310 h 6096000"/>
              <a:gd name="connsiteX7" fmla="*/ 367862 w 3951890"/>
              <a:gd name="connsiteY7" fmla="*/ 2049517 h 6096000"/>
              <a:gd name="connsiteX8" fmla="*/ 630621 w 3951890"/>
              <a:gd name="connsiteY8" fmla="*/ 2102069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62455 w 3951890"/>
              <a:gd name="connsiteY16" fmla="*/ 3699641 h 6096000"/>
              <a:gd name="connsiteX17" fmla="*/ 472966 w 3951890"/>
              <a:gd name="connsiteY17" fmla="*/ 3804745 h 6096000"/>
              <a:gd name="connsiteX18" fmla="*/ 483476 w 3951890"/>
              <a:gd name="connsiteY18" fmla="*/ 3878317 h 6096000"/>
              <a:gd name="connsiteX19" fmla="*/ 483476 w 3951890"/>
              <a:gd name="connsiteY19" fmla="*/ 4004441 h 6096000"/>
              <a:gd name="connsiteX20" fmla="*/ 262759 w 3951890"/>
              <a:gd name="connsiteY20" fmla="*/ 4162096 h 6096000"/>
              <a:gd name="connsiteX21" fmla="*/ 210207 w 3951890"/>
              <a:gd name="connsiteY21" fmla="*/ 4708634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366345 w 3951890"/>
              <a:gd name="connsiteY87" fmla="*/ 546538 h 6096000"/>
              <a:gd name="connsiteX88" fmla="*/ 1208690 w 3951890"/>
              <a:gd name="connsiteY88" fmla="*/ 252247 h 6096000"/>
              <a:gd name="connsiteX89" fmla="*/ 1124607 w 3951890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472966 w 3951890"/>
              <a:gd name="connsiteY6" fmla="*/ 1839310 h 6096000"/>
              <a:gd name="connsiteX7" fmla="*/ 367862 w 3951890"/>
              <a:gd name="connsiteY7" fmla="*/ 2049517 h 6096000"/>
              <a:gd name="connsiteX8" fmla="*/ 630621 w 3951890"/>
              <a:gd name="connsiteY8" fmla="*/ 2102069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62455 w 3951890"/>
              <a:gd name="connsiteY16" fmla="*/ 3699641 h 6096000"/>
              <a:gd name="connsiteX17" fmla="*/ 472966 w 3951890"/>
              <a:gd name="connsiteY17" fmla="*/ 3804745 h 6096000"/>
              <a:gd name="connsiteX18" fmla="*/ 483476 w 3951890"/>
              <a:gd name="connsiteY18" fmla="*/ 3878317 h 6096000"/>
              <a:gd name="connsiteX19" fmla="*/ 483476 w 3951890"/>
              <a:gd name="connsiteY19" fmla="*/ 4004441 h 6096000"/>
              <a:gd name="connsiteX20" fmla="*/ 262759 w 3951890"/>
              <a:gd name="connsiteY20" fmla="*/ 4162096 h 6096000"/>
              <a:gd name="connsiteX21" fmla="*/ 157656 w 3951890"/>
              <a:gd name="connsiteY21" fmla="*/ 4687613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366345 w 3951890"/>
              <a:gd name="connsiteY87" fmla="*/ 546538 h 6096000"/>
              <a:gd name="connsiteX88" fmla="*/ 1208690 w 3951890"/>
              <a:gd name="connsiteY88" fmla="*/ 252247 h 6096000"/>
              <a:gd name="connsiteX89" fmla="*/ 1124607 w 3951890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472966 w 3951890"/>
              <a:gd name="connsiteY6" fmla="*/ 1839310 h 6096000"/>
              <a:gd name="connsiteX7" fmla="*/ 367862 w 3951890"/>
              <a:gd name="connsiteY7" fmla="*/ 2049517 h 6096000"/>
              <a:gd name="connsiteX8" fmla="*/ 630621 w 3951890"/>
              <a:gd name="connsiteY8" fmla="*/ 2102069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62455 w 3951890"/>
              <a:gd name="connsiteY16" fmla="*/ 3699641 h 6096000"/>
              <a:gd name="connsiteX17" fmla="*/ 472966 w 3951890"/>
              <a:gd name="connsiteY17" fmla="*/ 3804745 h 6096000"/>
              <a:gd name="connsiteX18" fmla="*/ 483476 w 3951890"/>
              <a:gd name="connsiteY18" fmla="*/ 3878317 h 6096000"/>
              <a:gd name="connsiteX19" fmla="*/ 325821 w 3951890"/>
              <a:gd name="connsiteY19" fmla="*/ 3951889 h 6096000"/>
              <a:gd name="connsiteX20" fmla="*/ 262759 w 3951890"/>
              <a:gd name="connsiteY20" fmla="*/ 4162096 h 6096000"/>
              <a:gd name="connsiteX21" fmla="*/ 157656 w 3951890"/>
              <a:gd name="connsiteY21" fmla="*/ 4687613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366345 w 3951890"/>
              <a:gd name="connsiteY87" fmla="*/ 546538 h 6096000"/>
              <a:gd name="connsiteX88" fmla="*/ 1208690 w 3951890"/>
              <a:gd name="connsiteY88" fmla="*/ 252247 h 6096000"/>
              <a:gd name="connsiteX89" fmla="*/ 1124607 w 3951890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472966 w 3951890"/>
              <a:gd name="connsiteY6" fmla="*/ 1839310 h 6096000"/>
              <a:gd name="connsiteX7" fmla="*/ 367862 w 3951890"/>
              <a:gd name="connsiteY7" fmla="*/ 2049517 h 6096000"/>
              <a:gd name="connsiteX8" fmla="*/ 630621 w 3951890"/>
              <a:gd name="connsiteY8" fmla="*/ 2102069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62455 w 3951890"/>
              <a:gd name="connsiteY16" fmla="*/ 3699641 h 6096000"/>
              <a:gd name="connsiteX17" fmla="*/ 472966 w 3951890"/>
              <a:gd name="connsiteY17" fmla="*/ 3804745 h 6096000"/>
              <a:gd name="connsiteX18" fmla="*/ 357352 w 3951890"/>
              <a:gd name="connsiteY18" fmla="*/ 3846786 h 6096000"/>
              <a:gd name="connsiteX19" fmla="*/ 325821 w 3951890"/>
              <a:gd name="connsiteY19" fmla="*/ 3951889 h 6096000"/>
              <a:gd name="connsiteX20" fmla="*/ 262759 w 3951890"/>
              <a:gd name="connsiteY20" fmla="*/ 4162096 h 6096000"/>
              <a:gd name="connsiteX21" fmla="*/ 157656 w 3951890"/>
              <a:gd name="connsiteY21" fmla="*/ 4687613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366345 w 3951890"/>
              <a:gd name="connsiteY87" fmla="*/ 546538 h 6096000"/>
              <a:gd name="connsiteX88" fmla="*/ 1208690 w 3951890"/>
              <a:gd name="connsiteY88" fmla="*/ 252247 h 6096000"/>
              <a:gd name="connsiteX89" fmla="*/ 1124607 w 3951890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472966 w 3951890"/>
              <a:gd name="connsiteY6" fmla="*/ 1839310 h 6096000"/>
              <a:gd name="connsiteX7" fmla="*/ 367862 w 3951890"/>
              <a:gd name="connsiteY7" fmla="*/ 2049517 h 6096000"/>
              <a:gd name="connsiteX8" fmla="*/ 630621 w 3951890"/>
              <a:gd name="connsiteY8" fmla="*/ 2102069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62455 w 3951890"/>
              <a:gd name="connsiteY16" fmla="*/ 3699641 h 6096000"/>
              <a:gd name="connsiteX17" fmla="*/ 346842 w 3951890"/>
              <a:gd name="connsiteY17" fmla="*/ 3762704 h 6096000"/>
              <a:gd name="connsiteX18" fmla="*/ 357352 w 3951890"/>
              <a:gd name="connsiteY18" fmla="*/ 3846786 h 6096000"/>
              <a:gd name="connsiteX19" fmla="*/ 325821 w 3951890"/>
              <a:gd name="connsiteY19" fmla="*/ 3951889 h 6096000"/>
              <a:gd name="connsiteX20" fmla="*/ 262759 w 3951890"/>
              <a:gd name="connsiteY20" fmla="*/ 4162096 h 6096000"/>
              <a:gd name="connsiteX21" fmla="*/ 157656 w 3951890"/>
              <a:gd name="connsiteY21" fmla="*/ 4687613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366345 w 3951890"/>
              <a:gd name="connsiteY87" fmla="*/ 546538 h 6096000"/>
              <a:gd name="connsiteX88" fmla="*/ 1208690 w 3951890"/>
              <a:gd name="connsiteY88" fmla="*/ 252247 h 6096000"/>
              <a:gd name="connsiteX89" fmla="*/ 1124607 w 3951890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472966 w 3951890"/>
              <a:gd name="connsiteY6" fmla="*/ 1839310 h 6096000"/>
              <a:gd name="connsiteX7" fmla="*/ 367862 w 3951890"/>
              <a:gd name="connsiteY7" fmla="*/ 2049517 h 6096000"/>
              <a:gd name="connsiteX8" fmla="*/ 630621 w 3951890"/>
              <a:gd name="connsiteY8" fmla="*/ 2102069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20414 w 3951890"/>
              <a:gd name="connsiteY16" fmla="*/ 3636579 h 6096000"/>
              <a:gd name="connsiteX17" fmla="*/ 346842 w 3951890"/>
              <a:gd name="connsiteY17" fmla="*/ 3762704 h 6096000"/>
              <a:gd name="connsiteX18" fmla="*/ 357352 w 3951890"/>
              <a:gd name="connsiteY18" fmla="*/ 3846786 h 6096000"/>
              <a:gd name="connsiteX19" fmla="*/ 325821 w 3951890"/>
              <a:gd name="connsiteY19" fmla="*/ 3951889 h 6096000"/>
              <a:gd name="connsiteX20" fmla="*/ 262759 w 3951890"/>
              <a:gd name="connsiteY20" fmla="*/ 4162096 h 6096000"/>
              <a:gd name="connsiteX21" fmla="*/ 157656 w 3951890"/>
              <a:gd name="connsiteY21" fmla="*/ 4687613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366345 w 3951890"/>
              <a:gd name="connsiteY87" fmla="*/ 546538 h 6096000"/>
              <a:gd name="connsiteX88" fmla="*/ 1208690 w 3951890"/>
              <a:gd name="connsiteY88" fmla="*/ 252247 h 6096000"/>
              <a:gd name="connsiteX89" fmla="*/ 1124607 w 3951890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399394 w 3951890"/>
              <a:gd name="connsiteY6" fmla="*/ 1797268 h 6096000"/>
              <a:gd name="connsiteX7" fmla="*/ 367862 w 3951890"/>
              <a:gd name="connsiteY7" fmla="*/ 2049517 h 6096000"/>
              <a:gd name="connsiteX8" fmla="*/ 630621 w 3951890"/>
              <a:gd name="connsiteY8" fmla="*/ 2102069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20414 w 3951890"/>
              <a:gd name="connsiteY16" fmla="*/ 3636579 h 6096000"/>
              <a:gd name="connsiteX17" fmla="*/ 346842 w 3951890"/>
              <a:gd name="connsiteY17" fmla="*/ 3762704 h 6096000"/>
              <a:gd name="connsiteX18" fmla="*/ 357352 w 3951890"/>
              <a:gd name="connsiteY18" fmla="*/ 3846786 h 6096000"/>
              <a:gd name="connsiteX19" fmla="*/ 325821 w 3951890"/>
              <a:gd name="connsiteY19" fmla="*/ 3951889 h 6096000"/>
              <a:gd name="connsiteX20" fmla="*/ 262759 w 3951890"/>
              <a:gd name="connsiteY20" fmla="*/ 4162096 h 6096000"/>
              <a:gd name="connsiteX21" fmla="*/ 157656 w 3951890"/>
              <a:gd name="connsiteY21" fmla="*/ 4687613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366345 w 3951890"/>
              <a:gd name="connsiteY87" fmla="*/ 546538 h 6096000"/>
              <a:gd name="connsiteX88" fmla="*/ 1208690 w 3951890"/>
              <a:gd name="connsiteY88" fmla="*/ 252247 h 6096000"/>
              <a:gd name="connsiteX89" fmla="*/ 1124607 w 3951890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399394 w 3951890"/>
              <a:gd name="connsiteY6" fmla="*/ 1797268 h 6096000"/>
              <a:gd name="connsiteX7" fmla="*/ 367862 w 3951890"/>
              <a:gd name="connsiteY7" fmla="*/ 2049517 h 6096000"/>
              <a:gd name="connsiteX8" fmla="*/ 630621 w 3951890"/>
              <a:gd name="connsiteY8" fmla="*/ 2060028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20414 w 3951890"/>
              <a:gd name="connsiteY16" fmla="*/ 3636579 h 6096000"/>
              <a:gd name="connsiteX17" fmla="*/ 346842 w 3951890"/>
              <a:gd name="connsiteY17" fmla="*/ 3762704 h 6096000"/>
              <a:gd name="connsiteX18" fmla="*/ 357352 w 3951890"/>
              <a:gd name="connsiteY18" fmla="*/ 3846786 h 6096000"/>
              <a:gd name="connsiteX19" fmla="*/ 325821 w 3951890"/>
              <a:gd name="connsiteY19" fmla="*/ 3951889 h 6096000"/>
              <a:gd name="connsiteX20" fmla="*/ 262759 w 3951890"/>
              <a:gd name="connsiteY20" fmla="*/ 4162096 h 6096000"/>
              <a:gd name="connsiteX21" fmla="*/ 157656 w 3951890"/>
              <a:gd name="connsiteY21" fmla="*/ 4687613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366345 w 3951890"/>
              <a:gd name="connsiteY87" fmla="*/ 546538 h 6096000"/>
              <a:gd name="connsiteX88" fmla="*/ 1208690 w 3951890"/>
              <a:gd name="connsiteY88" fmla="*/ 252247 h 6096000"/>
              <a:gd name="connsiteX89" fmla="*/ 1124607 w 3951890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399394 w 3951890"/>
              <a:gd name="connsiteY6" fmla="*/ 1797268 h 6096000"/>
              <a:gd name="connsiteX7" fmla="*/ 430924 w 3951890"/>
              <a:gd name="connsiteY7" fmla="*/ 2007475 h 6096000"/>
              <a:gd name="connsiteX8" fmla="*/ 630621 w 3951890"/>
              <a:gd name="connsiteY8" fmla="*/ 2060028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20414 w 3951890"/>
              <a:gd name="connsiteY16" fmla="*/ 3636579 h 6096000"/>
              <a:gd name="connsiteX17" fmla="*/ 346842 w 3951890"/>
              <a:gd name="connsiteY17" fmla="*/ 3762704 h 6096000"/>
              <a:gd name="connsiteX18" fmla="*/ 357352 w 3951890"/>
              <a:gd name="connsiteY18" fmla="*/ 3846786 h 6096000"/>
              <a:gd name="connsiteX19" fmla="*/ 325821 w 3951890"/>
              <a:gd name="connsiteY19" fmla="*/ 3951889 h 6096000"/>
              <a:gd name="connsiteX20" fmla="*/ 262759 w 3951890"/>
              <a:gd name="connsiteY20" fmla="*/ 4162096 h 6096000"/>
              <a:gd name="connsiteX21" fmla="*/ 157656 w 3951890"/>
              <a:gd name="connsiteY21" fmla="*/ 4687613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366345 w 3951890"/>
              <a:gd name="connsiteY87" fmla="*/ 546538 h 6096000"/>
              <a:gd name="connsiteX88" fmla="*/ 1208690 w 3951890"/>
              <a:gd name="connsiteY88" fmla="*/ 252247 h 6096000"/>
              <a:gd name="connsiteX89" fmla="*/ 1124607 w 3951890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399394 w 3951890"/>
              <a:gd name="connsiteY6" fmla="*/ 1797268 h 6096000"/>
              <a:gd name="connsiteX7" fmla="*/ 430924 w 3951890"/>
              <a:gd name="connsiteY7" fmla="*/ 2007475 h 6096000"/>
              <a:gd name="connsiteX8" fmla="*/ 630621 w 3951890"/>
              <a:gd name="connsiteY8" fmla="*/ 2060028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20414 w 3951890"/>
              <a:gd name="connsiteY16" fmla="*/ 3636579 h 6096000"/>
              <a:gd name="connsiteX17" fmla="*/ 346842 w 3951890"/>
              <a:gd name="connsiteY17" fmla="*/ 3762704 h 6096000"/>
              <a:gd name="connsiteX18" fmla="*/ 357352 w 3951890"/>
              <a:gd name="connsiteY18" fmla="*/ 3846786 h 6096000"/>
              <a:gd name="connsiteX19" fmla="*/ 325821 w 3951890"/>
              <a:gd name="connsiteY19" fmla="*/ 3951889 h 6096000"/>
              <a:gd name="connsiteX20" fmla="*/ 262759 w 3951890"/>
              <a:gd name="connsiteY20" fmla="*/ 4162096 h 6096000"/>
              <a:gd name="connsiteX21" fmla="*/ 157656 w 3951890"/>
              <a:gd name="connsiteY21" fmla="*/ 4687613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366345 w 3951890"/>
              <a:gd name="connsiteY87" fmla="*/ 546538 h 6096000"/>
              <a:gd name="connsiteX88" fmla="*/ 1271752 w 3951890"/>
              <a:gd name="connsiteY88" fmla="*/ 210206 h 6096000"/>
              <a:gd name="connsiteX89" fmla="*/ 1124607 w 3951890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399394 w 3951890"/>
              <a:gd name="connsiteY6" fmla="*/ 1797268 h 6096000"/>
              <a:gd name="connsiteX7" fmla="*/ 430924 w 3951890"/>
              <a:gd name="connsiteY7" fmla="*/ 2007475 h 6096000"/>
              <a:gd name="connsiteX8" fmla="*/ 630621 w 3951890"/>
              <a:gd name="connsiteY8" fmla="*/ 2060028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20414 w 3951890"/>
              <a:gd name="connsiteY16" fmla="*/ 3636579 h 6096000"/>
              <a:gd name="connsiteX17" fmla="*/ 346842 w 3951890"/>
              <a:gd name="connsiteY17" fmla="*/ 3762704 h 6096000"/>
              <a:gd name="connsiteX18" fmla="*/ 357352 w 3951890"/>
              <a:gd name="connsiteY18" fmla="*/ 3846786 h 6096000"/>
              <a:gd name="connsiteX19" fmla="*/ 325821 w 3951890"/>
              <a:gd name="connsiteY19" fmla="*/ 3951889 h 6096000"/>
              <a:gd name="connsiteX20" fmla="*/ 262759 w 3951890"/>
              <a:gd name="connsiteY20" fmla="*/ 4162096 h 6096000"/>
              <a:gd name="connsiteX21" fmla="*/ 157656 w 3951890"/>
              <a:gd name="connsiteY21" fmla="*/ 4687613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408387 w 3951890"/>
              <a:gd name="connsiteY87" fmla="*/ 525517 h 6096000"/>
              <a:gd name="connsiteX88" fmla="*/ 1271752 w 3951890"/>
              <a:gd name="connsiteY88" fmla="*/ 210206 h 6096000"/>
              <a:gd name="connsiteX89" fmla="*/ 1124607 w 3951890"/>
              <a:gd name="connsiteY89" fmla="*/ 136634 h 6096000"/>
              <a:gd name="connsiteX0" fmla="*/ 1124607 w 3951890"/>
              <a:gd name="connsiteY0" fmla="*/ 126124 h 6085490"/>
              <a:gd name="connsiteX1" fmla="*/ 935421 w 3951890"/>
              <a:gd name="connsiteY1" fmla="*/ 515007 h 6085490"/>
              <a:gd name="connsiteX2" fmla="*/ 399393 w 3951890"/>
              <a:gd name="connsiteY2" fmla="*/ 662152 h 6085490"/>
              <a:gd name="connsiteX3" fmla="*/ 84083 w 3951890"/>
              <a:gd name="connsiteY3" fmla="*/ 945931 h 6085490"/>
              <a:gd name="connsiteX4" fmla="*/ 84083 w 3951890"/>
              <a:gd name="connsiteY4" fmla="*/ 1219200 h 6085490"/>
              <a:gd name="connsiteX5" fmla="*/ 294290 w 3951890"/>
              <a:gd name="connsiteY5" fmla="*/ 1618593 h 6085490"/>
              <a:gd name="connsiteX6" fmla="*/ 399394 w 3951890"/>
              <a:gd name="connsiteY6" fmla="*/ 1786758 h 6085490"/>
              <a:gd name="connsiteX7" fmla="*/ 430924 w 3951890"/>
              <a:gd name="connsiteY7" fmla="*/ 1996965 h 6085490"/>
              <a:gd name="connsiteX8" fmla="*/ 630621 w 3951890"/>
              <a:gd name="connsiteY8" fmla="*/ 2049518 h 6085490"/>
              <a:gd name="connsiteX9" fmla="*/ 819807 w 3951890"/>
              <a:gd name="connsiteY9" fmla="*/ 1797269 h 6085490"/>
              <a:gd name="connsiteX10" fmla="*/ 756745 w 3951890"/>
              <a:gd name="connsiteY10" fmla="*/ 1376855 h 6085490"/>
              <a:gd name="connsiteX11" fmla="*/ 672662 w 3951890"/>
              <a:gd name="connsiteY11" fmla="*/ 1177159 h 6085490"/>
              <a:gd name="connsiteX12" fmla="*/ 851338 w 3951890"/>
              <a:gd name="connsiteY12" fmla="*/ 1135117 h 6085490"/>
              <a:gd name="connsiteX13" fmla="*/ 1019504 w 3951890"/>
              <a:gd name="connsiteY13" fmla="*/ 1608083 h 6085490"/>
              <a:gd name="connsiteX14" fmla="*/ 1051035 w 3951890"/>
              <a:gd name="connsiteY14" fmla="*/ 2017986 h 6085490"/>
              <a:gd name="connsiteX15" fmla="*/ 998483 w 3951890"/>
              <a:gd name="connsiteY15" fmla="*/ 2490952 h 6085490"/>
              <a:gd name="connsiteX16" fmla="*/ 420414 w 3951890"/>
              <a:gd name="connsiteY16" fmla="*/ 3626069 h 6085490"/>
              <a:gd name="connsiteX17" fmla="*/ 346842 w 3951890"/>
              <a:gd name="connsiteY17" fmla="*/ 3752194 h 6085490"/>
              <a:gd name="connsiteX18" fmla="*/ 357352 w 3951890"/>
              <a:gd name="connsiteY18" fmla="*/ 3836276 h 6085490"/>
              <a:gd name="connsiteX19" fmla="*/ 325821 w 3951890"/>
              <a:gd name="connsiteY19" fmla="*/ 3941379 h 6085490"/>
              <a:gd name="connsiteX20" fmla="*/ 262759 w 3951890"/>
              <a:gd name="connsiteY20" fmla="*/ 4151586 h 6085490"/>
              <a:gd name="connsiteX21" fmla="*/ 157656 w 3951890"/>
              <a:gd name="connsiteY21" fmla="*/ 4677103 h 6085490"/>
              <a:gd name="connsiteX22" fmla="*/ 0 w 3951890"/>
              <a:gd name="connsiteY22" fmla="*/ 5265683 h 6085490"/>
              <a:gd name="connsiteX23" fmla="*/ 21021 w 3951890"/>
              <a:gd name="connsiteY23" fmla="*/ 5381296 h 6085490"/>
              <a:gd name="connsiteX24" fmla="*/ 115615 w 3951890"/>
              <a:gd name="connsiteY24" fmla="*/ 5423337 h 6085490"/>
              <a:gd name="connsiteX25" fmla="*/ 168166 w 3951890"/>
              <a:gd name="connsiteY25" fmla="*/ 5517931 h 6085490"/>
              <a:gd name="connsiteX26" fmla="*/ 420415 w 3951890"/>
              <a:gd name="connsiteY26" fmla="*/ 5496911 h 6085490"/>
              <a:gd name="connsiteX27" fmla="*/ 536028 w 3951890"/>
              <a:gd name="connsiteY27" fmla="*/ 5444358 h 6085490"/>
              <a:gd name="connsiteX28" fmla="*/ 630620 w 3951890"/>
              <a:gd name="connsiteY28" fmla="*/ 5423338 h 6085490"/>
              <a:gd name="connsiteX29" fmla="*/ 714702 w 3951890"/>
              <a:gd name="connsiteY29" fmla="*/ 5055476 h 6085490"/>
              <a:gd name="connsiteX30" fmla="*/ 756745 w 3951890"/>
              <a:gd name="connsiteY30" fmla="*/ 4698124 h 6085490"/>
              <a:gd name="connsiteX31" fmla="*/ 903889 w 3951890"/>
              <a:gd name="connsiteY31" fmla="*/ 4141076 h 6085490"/>
              <a:gd name="connsiteX32" fmla="*/ 966952 w 3951890"/>
              <a:gd name="connsiteY32" fmla="*/ 4950373 h 6085490"/>
              <a:gd name="connsiteX33" fmla="*/ 987973 w 3951890"/>
              <a:gd name="connsiteY33" fmla="*/ 5108027 h 6085490"/>
              <a:gd name="connsiteX34" fmla="*/ 1103587 w 3951890"/>
              <a:gd name="connsiteY34" fmla="*/ 5234150 h 6085490"/>
              <a:gd name="connsiteX35" fmla="*/ 1240220 w 3951890"/>
              <a:gd name="connsiteY35" fmla="*/ 5234152 h 6085490"/>
              <a:gd name="connsiteX36" fmla="*/ 1366345 w 3951890"/>
              <a:gd name="connsiteY36" fmla="*/ 5213131 h 6085490"/>
              <a:gd name="connsiteX37" fmla="*/ 1587062 w 3951890"/>
              <a:gd name="connsiteY37" fmla="*/ 4740165 h 6085490"/>
              <a:gd name="connsiteX38" fmla="*/ 1692166 w 3951890"/>
              <a:gd name="connsiteY38" fmla="*/ 4298732 h 6085490"/>
              <a:gd name="connsiteX39" fmla="*/ 2070539 w 3951890"/>
              <a:gd name="connsiteY39" fmla="*/ 4414344 h 6085490"/>
              <a:gd name="connsiteX40" fmla="*/ 2217683 w 3951890"/>
              <a:gd name="connsiteY40" fmla="*/ 4834760 h 6085490"/>
              <a:gd name="connsiteX41" fmla="*/ 2280745 w 3951890"/>
              <a:gd name="connsiteY41" fmla="*/ 5391807 h 6085490"/>
              <a:gd name="connsiteX42" fmla="*/ 2354317 w 3951890"/>
              <a:gd name="connsiteY42" fmla="*/ 5738648 h 6085490"/>
              <a:gd name="connsiteX43" fmla="*/ 2417381 w 3951890"/>
              <a:gd name="connsiteY43" fmla="*/ 5917323 h 6085490"/>
              <a:gd name="connsiteX44" fmla="*/ 2575035 w 3951890"/>
              <a:gd name="connsiteY44" fmla="*/ 6085490 h 6085490"/>
              <a:gd name="connsiteX45" fmla="*/ 2722180 w 3951890"/>
              <a:gd name="connsiteY45" fmla="*/ 6053959 h 6085490"/>
              <a:gd name="connsiteX46" fmla="*/ 2837794 w 3951890"/>
              <a:gd name="connsiteY46" fmla="*/ 6043448 h 6085490"/>
              <a:gd name="connsiteX47" fmla="*/ 2774731 w 3951890"/>
              <a:gd name="connsiteY47" fmla="*/ 5812221 h 6085490"/>
              <a:gd name="connsiteX48" fmla="*/ 2680138 w 3951890"/>
              <a:gd name="connsiteY48" fmla="*/ 5549462 h 6085490"/>
              <a:gd name="connsiteX49" fmla="*/ 2711669 w 3951890"/>
              <a:gd name="connsiteY49" fmla="*/ 5171089 h 6085490"/>
              <a:gd name="connsiteX50" fmla="*/ 2711669 w 3951890"/>
              <a:gd name="connsiteY50" fmla="*/ 4866289 h 6085490"/>
              <a:gd name="connsiteX51" fmla="*/ 2879835 w 3951890"/>
              <a:gd name="connsiteY51" fmla="*/ 4109545 h 6085490"/>
              <a:gd name="connsiteX52" fmla="*/ 3174123 w 3951890"/>
              <a:gd name="connsiteY52" fmla="*/ 4403835 h 6085490"/>
              <a:gd name="connsiteX53" fmla="*/ 2932386 w 3951890"/>
              <a:gd name="connsiteY53" fmla="*/ 5360275 h 6085490"/>
              <a:gd name="connsiteX54" fmla="*/ 2974428 w 3951890"/>
              <a:gd name="connsiteY54" fmla="*/ 5801711 h 6085490"/>
              <a:gd name="connsiteX55" fmla="*/ 3090041 w 3951890"/>
              <a:gd name="connsiteY55" fmla="*/ 5896303 h 6085490"/>
              <a:gd name="connsiteX56" fmla="*/ 3310758 w 3951890"/>
              <a:gd name="connsiteY56" fmla="*/ 5906815 h 6085490"/>
              <a:gd name="connsiteX57" fmla="*/ 3468413 w 3951890"/>
              <a:gd name="connsiteY57" fmla="*/ 6001407 h 6085490"/>
              <a:gd name="connsiteX58" fmla="*/ 3573518 w 3951890"/>
              <a:gd name="connsiteY58" fmla="*/ 5917324 h 6085490"/>
              <a:gd name="connsiteX59" fmla="*/ 3783725 w 3951890"/>
              <a:gd name="connsiteY59" fmla="*/ 5580993 h 6085490"/>
              <a:gd name="connsiteX60" fmla="*/ 3899339 w 3951890"/>
              <a:gd name="connsiteY60" fmla="*/ 5276193 h 6085490"/>
              <a:gd name="connsiteX61" fmla="*/ 3951890 w 3951890"/>
              <a:gd name="connsiteY61" fmla="*/ 4614042 h 6085490"/>
              <a:gd name="connsiteX62" fmla="*/ 3941380 w 3951890"/>
              <a:gd name="connsiteY62" fmla="*/ 4298731 h 6085490"/>
              <a:gd name="connsiteX63" fmla="*/ 3668111 w 3951890"/>
              <a:gd name="connsiteY63" fmla="*/ 3983421 h 6085490"/>
              <a:gd name="connsiteX64" fmla="*/ 3457904 w 3951890"/>
              <a:gd name="connsiteY64" fmla="*/ 3163614 h 6085490"/>
              <a:gd name="connsiteX65" fmla="*/ 3279228 w 3951890"/>
              <a:gd name="connsiteY65" fmla="*/ 2669628 h 6085490"/>
              <a:gd name="connsiteX66" fmla="*/ 3090042 w 3951890"/>
              <a:gd name="connsiteY66" fmla="*/ 2417379 h 6085490"/>
              <a:gd name="connsiteX67" fmla="*/ 2911366 w 3951890"/>
              <a:gd name="connsiteY67" fmla="*/ 2049517 h 6085490"/>
              <a:gd name="connsiteX68" fmla="*/ 2764221 w 3951890"/>
              <a:gd name="connsiteY68" fmla="*/ 1807779 h 6085490"/>
              <a:gd name="connsiteX69" fmla="*/ 2827283 w 3951890"/>
              <a:gd name="connsiteY69" fmla="*/ 1408386 h 6085490"/>
              <a:gd name="connsiteX70" fmla="*/ 2890345 w 3951890"/>
              <a:gd name="connsiteY70" fmla="*/ 1313793 h 6085490"/>
              <a:gd name="connsiteX71" fmla="*/ 2858814 w 3951890"/>
              <a:gd name="connsiteY71" fmla="*/ 1660635 h 6085490"/>
              <a:gd name="connsiteX72" fmla="*/ 3016469 w 3951890"/>
              <a:gd name="connsiteY72" fmla="*/ 2123090 h 6085490"/>
              <a:gd name="connsiteX73" fmla="*/ 3563007 w 3951890"/>
              <a:gd name="connsiteY73" fmla="*/ 2144110 h 6085490"/>
              <a:gd name="connsiteX74" fmla="*/ 3668111 w 3951890"/>
              <a:gd name="connsiteY74" fmla="*/ 1954924 h 6085490"/>
              <a:gd name="connsiteX75" fmla="*/ 3436883 w 3951890"/>
              <a:gd name="connsiteY75" fmla="*/ 1723697 h 6085490"/>
              <a:gd name="connsiteX76" fmla="*/ 3657600 w 3951890"/>
              <a:gd name="connsiteY76" fmla="*/ 1345324 h 6085490"/>
              <a:gd name="connsiteX77" fmla="*/ 3594538 w 3951890"/>
              <a:gd name="connsiteY77" fmla="*/ 756745 h 6085490"/>
              <a:gd name="connsiteX78" fmla="*/ 3520966 w 3951890"/>
              <a:gd name="connsiteY78" fmla="*/ 641131 h 6085490"/>
              <a:gd name="connsiteX79" fmla="*/ 3069021 w 3951890"/>
              <a:gd name="connsiteY79" fmla="*/ 409904 h 6085490"/>
              <a:gd name="connsiteX80" fmla="*/ 2816773 w 3951890"/>
              <a:gd name="connsiteY80" fmla="*/ 357352 h 6085490"/>
              <a:gd name="connsiteX81" fmla="*/ 2585545 w 3951890"/>
              <a:gd name="connsiteY81" fmla="*/ 0 h 6085490"/>
              <a:gd name="connsiteX82" fmla="*/ 2469931 w 3951890"/>
              <a:gd name="connsiteY82" fmla="*/ 157656 h 6085490"/>
              <a:gd name="connsiteX83" fmla="*/ 2322786 w 3951890"/>
              <a:gd name="connsiteY83" fmla="*/ 420414 h 6085490"/>
              <a:gd name="connsiteX84" fmla="*/ 2123090 w 3951890"/>
              <a:gd name="connsiteY84" fmla="*/ 620110 h 6085490"/>
              <a:gd name="connsiteX85" fmla="*/ 1828801 w 3951890"/>
              <a:gd name="connsiteY85" fmla="*/ 714704 h 6085490"/>
              <a:gd name="connsiteX86" fmla="*/ 1597573 w 3951890"/>
              <a:gd name="connsiteY86" fmla="*/ 746234 h 6085490"/>
              <a:gd name="connsiteX87" fmla="*/ 1408387 w 3951890"/>
              <a:gd name="connsiteY87" fmla="*/ 515007 h 6085490"/>
              <a:gd name="connsiteX88" fmla="*/ 1271752 w 3951890"/>
              <a:gd name="connsiteY88" fmla="*/ 199696 h 6085490"/>
              <a:gd name="connsiteX89" fmla="*/ 1124607 w 3951890"/>
              <a:gd name="connsiteY89" fmla="*/ 126124 h 6085490"/>
              <a:gd name="connsiteX0" fmla="*/ 1124607 w 3951890"/>
              <a:gd name="connsiteY0" fmla="*/ 0 h 5959366"/>
              <a:gd name="connsiteX1" fmla="*/ 935421 w 3951890"/>
              <a:gd name="connsiteY1" fmla="*/ 388883 h 5959366"/>
              <a:gd name="connsiteX2" fmla="*/ 399393 w 3951890"/>
              <a:gd name="connsiteY2" fmla="*/ 536028 h 5959366"/>
              <a:gd name="connsiteX3" fmla="*/ 84083 w 3951890"/>
              <a:gd name="connsiteY3" fmla="*/ 819807 h 5959366"/>
              <a:gd name="connsiteX4" fmla="*/ 84083 w 3951890"/>
              <a:gd name="connsiteY4" fmla="*/ 1093076 h 5959366"/>
              <a:gd name="connsiteX5" fmla="*/ 294290 w 3951890"/>
              <a:gd name="connsiteY5" fmla="*/ 1492469 h 5959366"/>
              <a:gd name="connsiteX6" fmla="*/ 399394 w 3951890"/>
              <a:gd name="connsiteY6" fmla="*/ 1660634 h 5959366"/>
              <a:gd name="connsiteX7" fmla="*/ 430924 w 3951890"/>
              <a:gd name="connsiteY7" fmla="*/ 1870841 h 5959366"/>
              <a:gd name="connsiteX8" fmla="*/ 630621 w 3951890"/>
              <a:gd name="connsiteY8" fmla="*/ 1923394 h 5959366"/>
              <a:gd name="connsiteX9" fmla="*/ 819807 w 3951890"/>
              <a:gd name="connsiteY9" fmla="*/ 1671145 h 5959366"/>
              <a:gd name="connsiteX10" fmla="*/ 756745 w 3951890"/>
              <a:gd name="connsiteY10" fmla="*/ 1250731 h 5959366"/>
              <a:gd name="connsiteX11" fmla="*/ 672662 w 3951890"/>
              <a:gd name="connsiteY11" fmla="*/ 1051035 h 5959366"/>
              <a:gd name="connsiteX12" fmla="*/ 851338 w 3951890"/>
              <a:gd name="connsiteY12" fmla="*/ 1008993 h 5959366"/>
              <a:gd name="connsiteX13" fmla="*/ 1019504 w 3951890"/>
              <a:gd name="connsiteY13" fmla="*/ 1481959 h 5959366"/>
              <a:gd name="connsiteX14" fmla="*/ 1051035 w 3951890"/>
              <a:gd name="connsiteY14" fmla="*/ 1891862 h 5959366"/>
              <a:gd name="connsiteX15" fmla="*/ 998483 w 3951890"/>
              <a:gd name="connsiteY15" fmla="*/ 2364828 h 5959366"/>
              <a:gd name="connsiteX16" fmla="*/ 420414 w 3951890"/>
              <a:gd name="connsiteY16" fmla="*/ 3499945 h 5959366"/>
              <a:gd name="connsiteX17" fmla="*/ 346842 w 3951890"/>
              <a:gd name="connsiteY17" fmla="*/ 3626070 h 5959366"/>
              <a:gd name="connsiteX18" fmla="*/ 357352 w 3951890"/>
              <a:gd name="connsiteY18" fmla="*/ 3710152 h 5959366"/>
              <a:gd name="connsiteX19" fmla="*/ 325821 w 3951890"/>
              <a:gd name="connsiteY19" fmla="*/ 3815255 h 5959366"/>
              <a:gd name="connsiteX20" fmla="*/ 262759 w 3951890"/>
              <a:gd name="connsiteY20" fmla="*/ 4025462 h 5959366"/>
              <a:gd name="connsiteX21" fmla="*/ 157656 w 3951890"/>
              <a:gd name="connsiteY21" fmla="*/ 4550979 h 5959366"/>
              <a:gd name="connsiteX22" fmla="*/ 0 w 3951890"/>
              <a:gd name="connsiteY22" fmla="*/ 5139559 h 5959366"/>
              <a:gd name="connsiteX23" fmla="*/ 21021 w 3951890"/>
              <a:gd name="connsiteY23" fmla="*/ 5255172 h 5959366"/>
              <a:gd name="connsiteX24" fmla="*/ 115615 w 3951890"/>
              <a:gd name="connsiteY24" fmla="*/ 5297213 h 5959366"/>
              <a:gd name="connsiteX25" fmla="*/ 168166 w 3951890"/>
              <a:gd name="connsiteY25" fmla="*/ 5391807 h 5959366"/>
              <a:gd name="connsiteX26" fmla="*/ 420415 w 3951890"/>
              <a:gd name="connsiteY26" fmla="*/ 5370787 h 5959366"/>
              <a:gd name="connsiteX27" fmla="*/ 536028 w 3951890"/>
              <a:gd name="connsiteY27" fmla="*/ 5318234 h 5959366"/>
              <a:gd name="connsiteX28" fmla="*/ 630620 w 3951890"/>
              <a:gd name="connsiteY28" fmla="*/ 5297214 h 5959366"/>
              <a:gd name="connsiteX29" fmla="*/ 714702 w 3951890"/>
              <a:gd name="connsiteY29" fmla="*/ 4929352 h 5959366"/>
              <a:gd name="connsiteX30" fmla="*/ 756745 w 3951890"/>
              <a:gd name="connsiteY30" fmla="*/ 4572000 h 5959366"/>
              <a:gd name="connsiteX31" fmla="*/ 903889 w 3951890"/>
              <a:gd name="connsiteY31" fmla="*/ 4014952 h 5959366"/>
              <a:gd name="connsiteX32" fmla="*/ 966952 w 3951890"/>
              <a:gd name="connsiteY32" fmla="*/ 4824249 h 5959366"/>
              <a:gd name="connsiteX33" fmla="*/ 987973 w 3951890"/>
              <a:gd name="connsiteY33" fmla="*/ 4981903 h 5959366"/>
              <a:gd name="connsiteX34" fmla="*/ 1103587 w 3951890"/>
              <a:gd name="connsiteY34" fmla="*/ 5108026 h 5959366"/>
              <a:gd name="connsiteX35" fmla="*/ 1240220 w 3951890"/>
              <a:gd name="connsiteY35" fmla="*/ 5108028 h 5959366"/>
              <a:gd name="connsiteX36" fmla="*/ 1366345 w 3951890"/>
              <a:gd name="connsiteY36" fmla="*/ 5087007 h 5959366"/>
              <a:gd name="connsiteX37" fmla="*/ 1587062 w 3951890"/>
              <a:gd name="connsiteY37" fmla="*/ 4614041 h 5959366"/>
              <a:gd name="connsiteX38" fmla="*/ 1692166 w 3951890"/>
              <a:gd name="connsiteY38" fmla="*/ 4172608 h 5959366"/>
              <a:gd name="connsiteX39" fmla="*/ 2070539 w 3951890"/>
              <a:gd name="connsiteY39" fmla="*/ 4288220 h 5959366"/>
              <a:gd name="connsiteX40" fmla="*/ 2217683 w 3951890"/>
              <a:gd name="connsiteY40" fmla="*/ 4708636 h 5959366"/>
              <a:gd name="connsiteX41" fmla="*/ 2280745 w 3951890"/>
              <a:gd name="connsiteY41" fmla="*/ 5265683 h 5959366"/>
              <a:gd name="connsiteX42" fmla="*/ 2354317 w 3951890"/>
              <a:gd name="connsiteY42" fmla="*/ 5612524 h 5959366"/>
              <a:gd name="connsiteX43" fmla="*/ 2417381 w 3951890"/>
              <a:gd name="connsiteY43" fmla="*/ 5791199 h 5959366"/>
              <a:gd name="connsiteX44" fmla="*/ 2575035 w 3951890"/>
              <a:gd name="connsiteY44" fmla="*/ 5959366 h 5959366"/>
              <a:gd name="connsiteX45" fmla="*/ 2722180 w 3951890"/>
              <a:gd name="connsiteY45" fmla="*/ 5927835 h 5959366"/>
              <a:gd name="connsiteX46" fmla="*/ 2837794 w 3951890"/>
              <a:gd name="connsiteY46" fmla="*/ 5917324 h 5959366"/>
              <a:gd name="connsiteX47" fmla="*/ 2774731 w 3951890"/>
              <a:gd name="connsiteY47" fmla="*/ 5686097 h 5959366"/>
              <a:gd name="connsiteX48" fmla="*/ 2680138 w 3951890"/>
              <a:gd name="connsiteY48" fmla="*/ 5423338 h 5959366"/>
              <a:gd name="connsiteX49" fmla="*/ 2711669 w 3951890"/>
              <a:gd name="connsiteY49" fmla="*/ 5044965 h 5959366"/>
              <a:gd name="connsiteX50" fmla="*/ 2711669 w 3951890"/>
              <a:gd name="connsiteY50" fmla="*/ 4740165 h 5959366"/>
              <a:gd name="connsiteX51" fmla="*/ 2879835 w 3951890"/>
              <a:gd name="connsiteY51" fmla="*/ 3983421 h 5959366"/>
              <a:gd name="connsiteX52" fmla="*/ 3174123 w 3951890"/>
              <a:gd name="connsiteY52" fmla="*/ 4277711 h 5959366"/>
              <a:gd name="connsiteX53" fmla="*/ 2932386 w 3951890"/>
              <a:gd name="connsiteY53" fmla="*/ 5234151 h 5959366"/>
              <a:gd name="connsiteX54" fmla="*/ 2974428 w 3951890"/>
              <a:gd name="connsiteY54" fmla="*/ 5675587 h 5959366"/>
              <a:gd name="connsiteX55" fmla="*/ 3090041 w 3951890"/>
              <a:gd name="connsiteY55" fmla="*/ 5770179 h 5959366"/>
              <a:gd name="connsiteX56" fmla="*/ 3310758 w 3951890"/>
              <a:gd name="connsiteY56" fmla="*/ 5780691 h 5959366"/>
              <a:gd name="connsiteX57" fmla="*/ 3468413 w 3951890"/>
              <a:gd name="connsiteY57" fmla="*/ 5875283 h 5959366"/>
              <a:gd name="connsiteX58" fmla="*/ 3573518 w 3951890"/>
              <a:gd name="connsiteY58" fmla="*/ 5791200 h 5959366"/>
              <a:gd name="connsiteX59" fmla="*/ 3783725 w 3951890"/>
              <a:gd name="connsiteY59" fmla="*/ 5454869 h 5959366"/>
              <a:gd name="connsiteX60" fmla="*/ 3899339 w 3951890"/>
              <a:gd name="connsiteY60" fmla="*/ 5150069 h 5959366"/>
              <a:gd name="connsiteX61" fmla="*/ 3951890 w 3951890"/>
              <a:gd name="connsiteY61" fmla="*/ 4487918 h 5959366"/>
              <a:gd name="connsiteX62" fmla="*/ 3941380 w 3951890"/>
              <a:gd name="connsiteY62" fmla="*/ 4172607 h 5959366"/>
              <a:gd name="connsiteX63" fmla="*/ 3668111 w 3951890"/>
              <a:gd name="connsiteY63" fmla="*/ 3857297 h 5959366"/>
              <a:gd name="connsiteX64" fmla="*/ 3457904 w 3951890"/>
              <a:gd name="connsiteY64" fmla="*/ 3037490 h 5959366"/>
              <a:gd name="connsiteX65" fmla="*/ 3279228 w 3951890"/>
              <a:gd name="connsiteY65" fmla="*/ 2543504 h 5959366"/>
              <a:gd name="connsiteX66" fmla="*/ 3090042 w 3951890"/>
              <a:gd name="connsiteY66" fmla="*/ 2291255 h 5959366"/>
              <a:gd name="connsiteX67" fmla="*/ 2911366 w 3951890"/>
              <a:gd name="connsiteY67" fmla="*/ 1923393 h 5959366"/>
              <a:gd name="connsiteX68" fmla="*/ 2764221 w 3951890"/>
              <a:gd name="connsiteY68" fmla="*/ 1681655 h 5959366"/>
              <a:gd name="connsiteX69" fmla="*/ 2827283 w 3951890"/>
              <a:gd name="connsiteY69" fmla="*/ 1282262 h 5959366"/>
              <a:gd name="connsiteX70" fmla="*/ 2890345 w 3951890"/>
              <a:gd name="connsiteY70" fmla="*/ 1187669 h 5959366"/>
              <a:gd name="connsiteX71" fmla="*/ 2858814 w 3951890"/>
              <a:gd name="connsiteY71" fmla="*/ 1534511 h 5959366"/>
              <a:gd name="connsiteX72" fmla="*/ 3016469 w 3951890"/>
              <a:gd name="connsiteY72" fmla="*/ 1996966 h 5959366"/>
              <a:gd name="connsiteX73" fmla="*/ 3563007 w 3951890"/>
              <a:gd name="connsiteY73" fmla="*/ 2017986 h 5959366"/>
              <a:gd name="connsiteX74" fmla="*/ 3668111 w 3951890"/>
              <a:gd name="connsiteY74" fmla="*/ 1828800 h 5959366"/>
              <a:gd name="connsiteX75" fmla="*/ 3436883 w 3951890"/>
              <a:gd name="connsiteY75" fmla="*/ 1597573 h 5959366"/>
              <a:gd name="connsiteX76" fmla="*/ 3657600 w 3951890"/>
              <a:gd name="connsiteY76" fmla="*/ 1219200 h 5959366"/>
              <a:gd name="connsiteX77" fmla="*/ 3594538 w 3951890"/>
              <a:gd name="connsiteY77" fmla="*/ 630621 h 5959366"/>
              <a:gd name="connsiteX78" fmla="*/ 3520966 w 3951890"/>
              <a:gd name="connsiteY78" fmla="*/ 515007 h 5959366"/>
              <a:gd name="connsiteX79" fmla="*/ 3069021 w 3951890"/>
              <a:gd name="connsiteY79" fmla="*/ 283780 h 5959366"/>
              <a:gd name="connsiteX80" fmla="*/ 2816773 w 3951890"/>
              <a:gd name="connsiteY80" fmla="*/ 231228 h 5959366"/>
              <a:gd name="connsiteX81" fmla="*/ 2606566 w 3951890"/>
              <a:gd name="connsiteY81" fmla="*/ 42042 h 5959366"/>
              <a:gd name="connsiteX82" fmla="*/ 2469931 w 3951890"/>
              <a:gd name="connsiteY82" fmla="*/ 31532 h 5959366"/>
              <a:gd name="connsiteX83" fmla="*/ 2322786 w 3951890"/>
              <a:gd name="connsiteY83" fmla="*/ 294290 h 5959366"/>
              <a:gd name="connsiteX84" fmla="*/ 2123090 w 3951890"/>
              <a:gd name="connsiteY84" fmla="*/ 493986 h 5959366"/>
              <a:gd name="connsiteX85" fmla="*/ 1828801 w 3951890"/>
              <a:gd name="connsiteY85" fmla="*/ 588580 h 5959366"/>
              <a:gd name="connsiteX86" fmla="*/ 1597573 w 3951890"/>
              <a:gd name="connsiteY86" fmla="*/ 620110 h 5959366"/>
              <a:gd name="connsiteX87" fmla="*/ 1408387 w 3951890"/>
              <a:gd name="connsiteY87" fmla="*/ 388883 h 5959366"/>
              <a:gd name="connsiteX88" fmla="*/ 1271752 w 3951890"/>
              <a:gd name="connsiteY88" fmla="*/ 73572 h 5959366"/>
              <a:gd name="connsiteX89" fmla="*/ 1124607 w 3951890"/>
              <a:gd name="connsiteY89" fmla="*/ 0 h 5959366"/>
              <a:gd name="connsiteX0" fmla="*/ 1124607 w 3951890"/>
              <a:gd name="connsiteY0" fmla="*/ 0 h 5959366"/>
              <a:gd name="connsiteX1" fmla="*/ 935421 w 3951890"/>
              <a:gd name="connsiteY1" fmla="*/ 388883 h 5959366"/>
              <a:gd name="connsiteX2" fmla="*/ 399393 w 3951890"/>
              <a:gd name="connsiteY2" fmla="*/ 536028 h 5959366"/>
              <a:gd name="connsiteX3" fmla="*/ 84083 w 3951890"/>
              <a:gd name="connsiteY3" fmla="*/ 819807 h 5959366"/>
              <a:gd name="connsiteX4" fmla="*/ 84083 w 3951890"/>
              <a:gd name="connsiteY4" fmla="*/ 1093076 h 5959366"/>
              <a:gd name="connsiteX5" fmla="*/ 294290 w 3951890"/>
              <a:gd name="connsiteY5" fmla="*/ 1492469 h 5959366"/>
              <a:gd name="connsiteX6" fmla="*/ 399394 w 3951890"/>
              <a:gd name="connsiteY6" fmla="*/ 1660634 h 5959366"/>
              <a:gd name="connsiteX7" fmla="*/ 430924 w 3951890"/>
              <a:gd name="connsiteY7" fmla="*/ 1870841 h 5959366"/>
              <a:gd name="connsiteX8" fmla="*/ 630621 w 3951890"/>
              <a:gd name="connsiteY8" fmla="*/ 1923394 h 5959366"/>
              <a:gd name="connsiteX9" fmla="*/ 819807 w 3951890"/>
              <a:gd name="connsiteY9" fmla="*/ 1671145 h 5959366"/>
              <a:gd name="connsiteX10" fmla="*/ 756745 w 3951890"/>
              <a:gd name="connsiteY10" fmla="*/ 1250731 h 5959366"/>
              <a:gd name="connsiteX11" fmla="*/ 672662 w 3951890"/>
              <a:gd name="connsiteY11" fmla="*/ 1051035 h 5959366"/>
              <a:gd name="connsiteX12" fmla="*/ 851338 w 3951890"/>
              <a:gd name="connsiteY12" fmla="*/ 1008993 h 5959366"/>
              <a:gd name="connsiteX13" fmla="*/ 1019504 w 3951890"/>
              <a:gd name="connsiteY13" fmla="*/ 1481959 h 5959366"/>
              <a:gd name="connsiteX14" fmla="*/ 1051035 w 3951890"/>
              <a:gd name="connsiteY14" fmla="*/ 1891862 h 5959366"/>
              <a:gd name="connsiteX15" fmla="*/ 998483 w 3951890"/>
              <a:gd name="connsiteY15" fmla="*/ 2364828 h 5959366"/>
              <a:gd name="connsiteX16" fmla="*/ 420414 w 3951890"/>
              <a:gd name="connsiteY16" fmla="*/ 3499945 h 5959366"/>
              <a:gd name="connsiteX17" fmla="*/ 346842 w 3951890"/>
              <a:gd name="connsiteY17" fmla="*/ 3626070 h 5959366"/>
              <a:gd name="connsiteX18" fmla="*/ 357352 w 3951890"/>
              <a:gd name="connsiteY18" fmla="*/ 3710152 h 5959366"/>
              <a:gd name="connsiteX19" fmla="*/ 325821 w 3951890"/>
              <a:gd name="connsiteY19" fmla="*/ 3815255 h 5959366"/>
              <a:gd name="connsiteX20" fmla="*/ 262759 w 3951890"/>
              <a:gd name="connsiteY20" fmla="*/ 4025462 h 5959366"/>
              <a:gd name="connsiteX21" fmla="*/ 157656 w 3951890"/>
              <a:gd name="connsiteY21" fmla="*/ 4550979 h 5959366"/>
              <a:gd name="connsiteX22" fmla="*/ 0 w 3951890"/>
              <a:gd name="connsiteY22" fmla="*/ 5139559 h 5959366"/>
              <a:gd name="connsiteX23" fmla="*/ 21021 w 3951890"/>
              <a:gd name="connsiteY23" fmla="*/ 5255172 h 5959366"/>
              <a:gd name="connsiteX24" fmla="*/ 115615 w 3951890"/>
              <a:gd name="connsiteY24" fmla="*/ 5297213 h 5959366"/>
              <a:gd name="connsiteX25" fmla="*/ 168166 w 3951890"/>
              <a:gd name="connsiteY25" fmla="*/ 5391807 h 5959366"/>
              <a:gd name="connsiteX26" fmla="*/ 420415 w 3951890"/>
              <a:gd name="connsiteY26" fmla="*/ 5370787 h 5959366"/>
              <a:gd name="connsiteX27" fmla="*/ 536028 w 3951890"/>
              <a:gd name="connsiteY27" fmla="*/ 5318234 h 5959366"/>
              <a:gd name="connsiteX28" fmla="*/ 630620 w 3951890"/>
              <a:gd name="connsiteY28" fmla="*/ 5297214 h 5959366"/>
              <a:gd name="connsiteX29" fmla="*/ 714702 w 3951890"/>
              <a:gd name="connsiteY29" fmla="*/ 4929352 h 5959366"/>
              <a:gd name="connsiteX30" fmla="*/ 756745 w 3951890"/>
              <a:gd name="connsiteY30" fmla="*/ 4572000 h 5959366"/>
              <a:gd name="connsiteX31" fmla="*/ 903889 w 3951890"/>
              <a:gd name="connsiteY31" fmla="*/ 4014952 h 5959366"/>
              <a:gd name="connsiteX32" fmla="*/ 966952 w 3951890"/>
              <a:gd name="connsiteY32" fmla="*/ 4824249 h 5959366"/>
              <a:gd name="connsiteX33" fmla="*/ 987973 w 3951890"/>
              <a:gd name="connsiteY33" fmla="*/ 4981903 h 5959366"/>
              <a:gd name="connsiteX34" fmla="*/ 1103587 w 3951890"/>
              <a:gd name="connsiteY34" fmla="*/ 5108026 h 5959366"/>
              <a:gd name="connsiteX35" fmla="*/ 1240220 w 3951890"/>
              <a:gd name="connsiteY35" fmla="*/ 5108028 h 5959366"/>
              <a:gd name="connsiteX36" fmla="*/ 1366345 w 3951890"/>
              <a:gd name="connsiteY36" fmla="*/ 5087007 h 5959366"/>
              <a:gd name="connsiteX37" fmla="*/ 1587062 w 3951890"/>
              <a:gd name="connsiteY37" fmla="*/ 4614041 h 5959366"/>
              <a:gd name="connsiteX38" fmla="*/ 1692166 w 3951890"/>
              <a:gd name="connsiteY38" fmla="*/ 4172608 h 5959366"/>
              <a:gd name="connsiteX39" fmla="*/ 2070539 w 3951890"/>
              <a:gd name="connsiteY39" fmla="*/ 4288220 h 5959366"/>
              <a:gd name="connsiteX40" fmla="*/ 2217683 w 3951890"/>
              <a:gd name="connsiteY40" fmla="*/ 4708636 h 5959366"/>
              <a:gd name="connsiteX41" fmla="*/ 2280745 w 3951890"/>
              <a:gd name="connsiteY41" fmla="*/ 5265683 h 5959366"/>
              <a:gd name="connsiteX42" fmla="*/ 2354317 w 3951890"/>
              <a:gd name="connsiteY42" fmla="*/ 5612524 h 5959366"/>
              <a:gd name="connsiteX43" fmla="*/ 2417381 w 3951890"/>
              <a:gd name="connsiteY43" fmla="*/ 5791199 h 5959366"/>
              <a:gd name="connsiteX44" fmla="*/ 2575035 w 3951890"/>
              <a:gd name="connsiteY44" fmla="*/ 5959366 h 5959366"/>
              <a:gd name="connsiteX45" fmla="*/ 2722180 w 3951890"/>
              <a:gd name="connsiteY45" fmla="*/ 5927835 h 5959366"/>
              <a:gd name="connsiteX46" fmla="*/ 2837794 w 3951890"/>
              <a:gd name="connsiteY46" fmla="*/ 5917324 h 5959366"/>
              <a:gd name="connsiteX47" fmla="*/ 2774731 w 3951890"/>
              <a:gd name="connsiteY47" fmla="*/ 5686097 h 5959366"/>
              <a:gd name="connsiteX48" fmla="*/ 2680138 w 3951890"/>
              <a:gd name="connsiteY48" fmla="*/ 5423338 h 5959366"/>
              <a:gd name="connsiteX49" fmla="*/ 2711669 w 3951890"/>
              <a:gd name="connsiteY49" fmla="*/ 5044965 h 5959366"/>
              <a:gd name="connsiteX50" fmla="*/ 2711669 w 3951890"/>
              <a:gd name="connsiteY50" fmla="*/ 4740165 h 5959366"/>
              <a:gd name="connsiteX51" fmla="*/ 2879835 w 3951890"/>
              <a:gd name="connsiteY51" fmla="*/ 3983421 h 5959366"/>
              <a:gd name="connsiteX52" fmla="*/ 3174123 w 3951890"/>
              <a:gd name="connsiteY52" fmla="*/ 4277711 h 5959366"/>
              <a:gd name="connsiteX53" fmla="*/ 2932386 w 3951890"/>
              <a:gd name="connsiteY53" fmla="*/ 5234151 h 5959366"/>
              <a:gd name="connsiteX54" fmla="*/ 2974428 w 3951890"/>
              <a:gd name="connsiteY54" fmla="*/ 5675587 h 5959366"/>
              <a:gd name="connsiteX55" fmla="*/ 3090041 w 3951890"/>
              <a:gd name="connsiteY55" fmla="*/ 5770179 h 5959366"/>
              <a:gd name="connsiteX56" fmla="*/ 3310758 w 3951890"/>
              <a:gd name="connsiteY56" fmla="*/ 5780691 h 5959366"/>
              <a:gd name="connsiteX57" fmla="*/ 3489434 w 3951890"/>
              <a:gd name="connsiteY57" fmla="*/ 5717627 h 5959366"/>
              <a:gd name="connsiteX58" fmla="*/ 3573518 w 3951890"/>
              <a:gd name="connsiteY58" fmla="*/ 5791200 h 5959366"/>
              <a:gd name="connsiteX59" fmla="*/ 3783725 w 3951890"/>
              <a:gd name="connsiteY59" fmla="*/ 5454869 h 5959366"/>
              <a:gd name="connsiteX60" fmla="*/ 3899339 w 3951890"/>
              <a:gd name="connsiteY60" fmla="*/ 5150069 h 5959366"/>
              <a:gd name="connsiteX61" fmla="*/ 3951890 w 3951890"/>
              <a:gd name="connsiteY61" fmla="*/ 4487918 h 5959366"/>
              <a:gd name="connsiteX62" fmla="*/ 3941380 w 3951890"/>
              <a:gd name="connsiteY62" fmla="*/ 4172607 h 5959366"/>
              <a:gd name="connsiteX63" fmla="*/ 3668111 w 3951890"/>
              <a:gd name="connsiteY63" fmla="*/ 3857297 h 5959366"/>
              <a:gd name="connsiteX64" fmla="*/ 3457904 w 3951890"/>
              <a:gd name="connsiteY64" fmla="*/ 3037490 h 5959366"/>
              <a:gd name="connsiteX65" fmla="*/ 3279228 w 3951890"/>
              <a:gd name="connsiteY65" fmla="*/ 2543504 h 5959366"/>
              <a:gd name="connsiteX66" fmla="*/ 3090042 w 3951890"/>
              <a:gd name="connsiteY66" fmla="*/ 2291255 h 5959366"/>
              <a:gd name="connsiteX67" fmla="*/ 2911366 w 3951890"/>
              <a:gd name="connsiteY67" fmla="*/ 1923393 h 5959366"/>
              <a:gd name="connsiteX68" fmla="*/ 2764221 w 3951890"/>
              <a:gd name="connsiteY68" fmla="*/ 1681655 h 5959366"/>
              <a:gd name="connsiteX69" fmla="*/ 2827283 w 3951890"/>
              <a:gd name="connsiteY69" fmla="*/ 1282262 h 5959366"/>
              <a:gd name="connsiteX70" fmla="*/ 2890345 w 3951890"/>
              <a:gd name="connsiteY70" fmla="*/ 1187669 h 5959366"/>
              <a:gd name="connsiteX71" fmla="*/ 2858814 w 3951890"/>
              <a:gd name="connsiteY71" fmla="*/ 1534511 h 5959366"/>
              <a:gd name="connsiteX72" fmla="*/ 3016469 w 3951890"/>
              <a:gd name="connsiteY72" fmla="*/ 1996966 h 5959366"/>
              <a:gd name="connsiteX73" fmla="*/ 3563007 w 3951890"/>
              <a:gd name="connsiteY73" fmla="*/ 2017986 h 5959366"/>
              <a:gd name="connsiteX74" fmla="*/ 3668111 w 3951890"/>
              <a:gd name="connsiteY74" fmla="*/ 1828800 h 5959366"/>
              <a:gd name="connsiteX75" fmla="*/ 3436883 w 3951890"/>
              <a:gd name="connsiteY75" fmla="*/ 1597573 h 5959366"/>
              <a:gd name="connsiteX76" fmla="*/ 3657600 w 3951890"/>
              <a:gd name="connsiteY76" fmla="*/ 1219200 h 5959366"/>
              <a:gd name="connsiteX77" fmla="*/ 3594538 w 3951890"/>
              <a:gd name="connsiteY77" fmla="*/ 630621 h 5959366"/>
              <a:gd name="connsiteX78" fmla="*/ 3520966 w 3951890"/>
              <a:gd name="connsiteY78" fmla="*/ 515007 h 5959366"/>
              <a:gd name="connsiteX79" fmla="*/ 3069021 w 3951890"/>
              <a:gd name="connsiteY79" fmla="*/ 283780 h 5959366"/>
              <a:gd name="connsiteX80" fmla="*/ 2816773 w 3951890"/>
              <a:gd name="connsiteY80" fmla="*/ 231228 h 5959366"/>
              <a:gd name="connsiteX81" fmla="*/ 2606566 w 3951890"/>
              <a:gd name="connsiteY81" fmla="*/ 42042 h 5959366"/>
              <a:gd name="connsiteX82" fmla="*/ 2469931 w 3951890"/>
              <a:gd name="connsiteY82" fmla="*/ 31532 h 5959366"/>
              <a:gd name="connsiteX83" fmla="*/ 2322786 w 3951890"/>
              <a:gd name="connsiteY83" fmla="*/ 294290 h 5959366"/>
              <a:gd name="connsiteX84" fmla="*/ 2123090 w 3951890"/>
              <a:gd name="connsiteY84" fmla="*/ 493986 h 5959366"/>
              <a:gd name="connsiteX85" fmla="*/ 1828801 w 3951890"/>
              <a:gd name="connsiteY85" fmla="*/ 588580 h 5959366"/>
              <a:gd name="connsiteX86" fmla="*/ 1597573 w 3951890"/>
              <a:gd name="connsiteY86" fmla="*/ 620110 h 5959366"/>
              <a:gd name="connsiteX87" fmla="*/ 1408387 w 3951890"/>
              <a:gd name="connsiteY87" fmla="*/ 388883 h 5959366"/>
              <a:gd name="connsiteX88" fmla="*/ 1271752 w 3951890"/>
              <a:gd name="connsiteY88" fmla="*/ 73572 h 5959366"/>
              <a:gd name="connsiteX89" fmla="*/ 1124607 w 3951890"/>
              <a:gd name="connsiteY89" fmla="*/ 0 h 5959366"/>
              <a:gd name="connsiteX0" fmla="*/ 1124607 w 3951890"/>
              <a:gd name="connsiteY0" fmla="*/ 0 h 5959366"/>
              <a:gd name="connsiteX1" fmla="*/ 935421 w 3951890"/>
              <a:gd name="connsiteY1" fmla="*/ 388883 h 5959366"/>
              <a:gd name="connsiteX2" fmla="*/ 399393 w 3951890"/>
              <a:gd name="connsiteY2" fmla="*/ 536028 h 5959366"/>
              <a:gd name="connsiteX3" fmla="*/ 84083 w 3951890"/>
              <a:gd name="connsiteY3" fmla="*/ 819807 h 5959366"/>
              <a:gd name="connsiteX4" fmla="*/ 84083 w 3951890"/>
              <a:gd name="connsiteY4" fmla="*/ 1093076 h 5959366"/>
              <a:gd name="connsiteX5" fmla="*/ 294290 w 3951890"/>
              <a:gd name="connsiteY5" fmla="*/ 1492469 h 5959366"/>
              <a:gd name="connsiteX6" fmla="*/ 399394 w 3951890"/>
              <a:gd name="connsiteY6" fmla="*/ 1660634 h 5959366"/>
              <a:gd name="connsiteX7" fmla="*/ 430924 w 3951890"/>
              <a:gd name="connsiteY7" fmla="*/ 1870841 h 5959366"/>
              <a:gd name="connsiteX8" fmla="*/ 630621 w 3951890"/>
              <a:gd name="connsiteY8" fmla="*/ 1923394 h 5959366"/>
              <a:gd name="connsiteX9" fmla="*/ 819807 w 3951890"/>
              <a:gd name="connsiteY9" fmla="*/ 1671145 h 5959366"/>
              <a:gd name="connsiteX10" fmla="*/ 756745 w 3951890"/>
              <a:gd name="connsiteY10" fmla="*/ 1250731 h 5959366"/>
              <a:gd name="connsiteX11" fmla="*/ 672662 w 3951890"/>
              <a:gd name="connsiteY11" fmla="*/ 1051035 h 5959366"/>
              <a:gd name="connsiteX12" fmla="*/ 851338 w 3951890"/>
              <a:gd name="connsiteY12" fmla="*/ 1008993 h 5959366"/>
              <a:gd name="connsiteX13" fmla="*/ 1019504 w 3951890"/>
              <a:gd name="connsiteY13" fmla="*/ 1481959 h 5959366"/>
              <a:gd name="connsiteX14" fmla="*/ 1051035 w 3951890"/>
              <a:gd name="connsiteY14" fmla="*/ 1891862 h 5959366"/>
              <a:gd name="connsiteX15" fmla="*/ 998483 w 3951890"/>
              <a:gd name="connsiteY15" fmla="*/ 2364828 h 5959366"/>
              <a:gd name="connsiteX16" fmla="*/ 420414 w 3951890"/>
              <a:gd name="connsiteY16" fmla="*/ 3499945 h 5959366"/>
              <a:gd name="connsiteX17" fmla="*/ 346842 w 3951890"/>
              <a:gd name="connsiteY17" fmla="*/ 3626070 h 5959366"/>
              <a:gd name="connsiteX18" fmla="*/ 357352 w 3951890"/>
              <a:gd name="connsiteY18" fmla="*/ 3710152 h 5959366"/>
              <a:gd name="connsiteX19" fmla="*/ 325821 w 3951890"/>
              <a:gd name="connsiteY19" fmla="*/ 3815255 h 5959366"/>
              <a:gd name="connsiteX20" fmla="*/ 262759 w 3951890"/>
              <a:gd name="connsiteY20" fmla="*/ 4025462 h 5959366"/>
              <a:gd name="connsiteX21" fmla="*/ 157656 w 3951890"/>
              <a:gd name="connsiteY21" fmla="*/ 4550979 h 5959366"/>
              <a:gd name="connsiteX22" fmla="*/ 0 w 3951890"/>
              <a:gd name="connsiteY22" fmla="*/ 5139559 h 5959366"/>
              <a:gd name="connsiteX23" fmla="*/ 21021 w 3951890"/>
              <a:gd name="connsiteY23" fmla="*/ 5255172 h 5959366"/>
              <a:gd name="connsiteX24" fmla="*/ 115615 w 3951890"/>
              <a:gd name="connsiteY24" fmla="*/ 5297213 h 5959366"/>
              <a:gd name="connsiteX25" fmla="*/ 168166 w 3951890"/>
              <a:gd name="connsiteY25" fmla="*/ 5391807 h 5959366"/>
              <a:gd name="connsiteX26" fmla="*/ 420415 w 3951890"/>
              <a:gd name="connsiteY26" fmla="*/ 5370787 h 5959366"/>
              <a:gd name="connsiteX27" fmla="*/ 536028 w 3951890"/>
              <a:gd name="connsiteY27" fmla="*/ 5318234 h 5959366"/>
              <a:gd name="connsiteX28" fmla="*/ 630620 w 3951890"/>
              <a:gd name="connsiteY28" fmla="*/ 5297214 h 5959366"/>
              <a:gd name="connsiteX29" fmla="*/ 714702 w 3951890"/>
              <a:gd name="connsiteY29" fmla="*/ 4929352 h 5959366"/>
              <a:gd name="connsiteX30" fmla="*/ 756745 w 3951890"/>
              <a:gd name="connsiteY30" fmla="*/ 4572000 h 5959366"/>
              <a:gd name="connsiteX31" fmla="*/ 903889 w 3951890"/>
              <a:gd name="connsiteY31" fmla="*/ 4014952 h 5959366"/>
              <a:gd name="connsiteX32" fmla="*/ 966952 w 3951890"/>
              <a:gd name="connsiteY32" fmla="*/ 4824249 h 5959366"/>
              <a:gd name="connsiteX33" fmla="*/ 987973 w 3951890"/>
              <a:gd name="connsiteY33" fmla="*/ 4981903 h 5959366"/>
              <a:gd name="connsiteX34" fmla="*/ 1103587 w 3951890"/>
              <a:gd name="connsiteY34" fmla="*/ 5108026 h 5959366"/>
              <a:gd name="connsiteX35" fmla="*/ 1240220 w 3951890"/>
              <a:gd name="connsiteY35" fmla="*/ 5108028 h 5959366"/>
              <a:gd name="connsiteX36" fmla="*/ 1366345 w 3951890"/>
              <a:gd name="connsiteY36" fmla="*/ 5087007 h 5959366"/>
              <a:gd name="connsiteX37" fmla="*/ 1587062 w 3951890"/>
              <a:gd name="connsiteY37" fmla="*/ 4614041 h 5959366"/>
              <a:gd name="connsiteX38" fmla="*/ 1692166 w 3951890"/>
              <a:gd name="connsiteY38" fmla="*/ 4172608 h 5959366"/>
              <a:gd name="connsiteX39" fmla="*/ 2070539 w 3951890"/>
              <a:gd name="connsiteY39" fmla="*/ 4288220 h 5959366"/>
              <a:gd name="connsiteX40" fmla="*/ 2217683 w 3951890"/>
              <a:gd name="connsiteY40" fmla="*/ 4708636 h 5959366"/>
              <a:gd name="connsiteX41" fmla="*/ 2280745 w 3951890"/>
              <a:gd name="connsiteY41" fmla="*/ 5265683 h 5959366"/>
              <a:gd name="connsiteX42" fmla="*/ 2354317 w 3951890"/>
              <a:gd name="connsiteY42" fmla="*/ 5612524 h 5959366"/>
              <a:gd name="connsiteX43" fmla="*/ 2417381 w 3951890"/>
              <a:gd name="connsiteY43" fmla="*/ 5791199 h 5959366"/>
              <a:gd name="connsiteX44" fmla="*/ 2575035 w 3951890"/>
              <a:gd name="connsiteY44" fmla="*/ 5959366 h 5959366"/>
              <a:gd name="connsiteX45" fmla="*/ 2722180 w 3951890"/>
              <a:gd name="connsiteY45" fmla="*/ 5927835 h 5959366"/>
              <a:gd name="connsiteX46" fmla="*/ 2837794 w 3951890"/>
              <a:gd name="connsiteY46" fmla="*/ 5917324 h 5959366"/>
              <a:gd name="connsiteX47" fmla="*/ 2774731 w 3951890"/>
              <a:gd name="connsiteY47" fmla="*/ 5686097 h 5959366"/>
              <a:gd name="connsiteX48" fmla="*/ 2680138 w 3951890"/>
              <a:gd name="connsiteY48" fmla="*/ 5423338 h 5959366"/>
              <a:gd name="connsiteX49" fmla="*/ 2711669 w 3951890"/>
              <a:gd name="connsiteY49" fmla="*/ 5044965 h 5959366"/>
              <a:gd name="connsiteX50" fmla="*/ 2711669 w 3951890"/>
              <a:gd name="connsiteY50" fmla="*/ 4740165 h 5959366"/>
              <a:gd name="connsiteX51" fmla="*/ 2879835 w 3951890"/>
              <a:gd name="connsiteY51" fmla="*/ 3983421 h 5959366"/>
              <a:gd name="connsiteX52" fmla="*/ 3174123 w 3951890"/>
              <a:gd name="connsiteY52" fmla="*/ 4277711 h 5959366"/>
              <a:gd name="connsiteX53" fmla="*/ 2932386 w 3951890"/>
              <a:gd name="connsiteY53" fmla="*/ 5234151 h 5959366"/>
              <a:gd name="connsiteX54" fmla="*/ 2974428 w 3951890"/>
              <a:gd name="connsiteY54" fmla="*/ 5675587 h 5959366"/>
              <a:gd name="connsiteX55" fmla="*/ 3090041 w 3951890"/>
              <a:gd name="connsiteY55" fmla="*/ 5770179 h 5959366"/>
              <a:gd name="connsiteX56" fmla="*/ 3310758 w 3951890"/>
              <a:gd name="connsiteY56" fmla="*/ 5780691 h 5959366"/>
              <a:gd name="connsiteX57" fmla="*/ 3489434 w 3951890"/>
              <a:gd name="connsiteY57" fmla="*/ 5717627 h 5959366"/>
              <a:gd name="connsiteX58" fmla="*/ 3626070 w 3951890"/>
              <a:gd name="connsiteY58" fmla="*/ 5644055 h 5959366"/>
              <a:gd name="connsiteX59" fmla="*/ 3783725 w 3951890"/>
              <a:gd name="connsiteY59" fmla="*/ 5454869 h 5959366"/>
              <a:gd name="connsiteX60" fmla="*/ 3899339 w 3951890"/>
              <a:gd name="connsiteY60" fmla="*/ 5150069 h 5959366"/>
              <a:gd name="connsiteX61" fmla="*/ 3951890 w 3951890"/>
              <a:gd name="connsiteY61" fmla="*/ 4487918 h 5959366"/>
              <a:gd name="connsiteX62" fmla="*/ 3941380 w 3951890"/>
              <a:gd name="connsiteY62" fmla="*/ 4172607 h 5959366"/>
              <a:gd name="connsiteX63" fmla="*/ 3668111 w 3951890"/>
              <a:gd name="connsiteY63" fmla="*/ 3857297 h 5959366"/>
              <a:gd name="connsiteX64" fmla="*/ 3457904 w 3951890"/>
              <a:gd name="connsiteY64" fmla="*/ 3037490 h 5959366"/>
              <a:gd name="connsiteX65" fmla="*/ 3279228 w 3951890"/>
              <a:gd name="connsiteY65" fmla="*/ 2543504 h 5959366"/>
              <a:gd name="connsiteX66" fmla="*/ 3090042 w 3951890"/>
              <a:gd name="connsiteY66" fmla="*/ 2291255 h 5959366"/>
              <a:gd name="connsiteX67" fmla="*/ 2911366 w 3951890"/>
              <a:gd name="connsiteY67" fmla="*/ 1923393 h 5959366"/>
              <a:gd name="connsiteX68" fmla="*/ 2764221 w 3951890"/>
              <a:gd name="connsiteY68" fmla="*/ 1681655 h 5959366"/>
              <a:gd name="connsiteX69" fmla="*/ 2827283 w 3951890"/>
              <a:gd name="connsiteY69" fmla="*/ 1282262 h 5959366"/>
              <a:gd name="connsiteX70" fmla="*/ 2890345 w 3951890"/>
              <a:gd name="connsiteY70" fmla="*/ 1187669 h 5959366"/>
              <a:gd name="connsiteX71" fmla="*/ 2858814 w 3951890"/>
              <a:gd name="connsiteY71" fmla="*/ 1534511 h 5959366"/>
              <a:gd name="connsiteX72" fmla="*/ 3016469 w 3951890"/>
              <a:gd name="connsiteY72" fmla="*/ 1996966 h 5959366"/>
              <a:gd name="connsiteX73" fmla="*/ 3563007 w 3951890"/>
              <a:gd name="connsiteY73" fmla="*/ 2017986 h 5959366"/>
              <a:gd name="connsiteX74" fmla="*/ 3668111 w 3951890"/>
              <a:gd name="connsiteY74" fmla="*/ 1828800 h 5959366"/>
              <a:gd name="connsiteX75" fmla="*/ 3436883 w 3951890"/>
              <a:gd name="connsiteY75" fmla="*/ 1597573 h 5959366"/>
              <a:gd name="connsiteX76" fmla="*/ 3657600 w 3951890"/>
              <a:gd name="connsiteY76" fmla="*/ 1219200 h 5959366"/>
              <a:gd name="connsiteX77" fmla="*/ 3594538 w 3951890"/>
              <a:gd name="connsiteY77" fmla="*/ 630621 h 5959366"/>
              <a:gd name="connsiteX78" fmla="*/ 3520966 w 3951890"/>
              <a:gd name="connsiteY78" fmla="*/ 515007 h 5959366"/>
              <a:gd name="connsiteX79" fmla="*/ 3069021 w 3951890"/>
              <a:gd name="connsiteY79" fmla="*/ 283780 h 5959366"/>
              <a:gd name="connsiteX80" fmla="*/ 2816773 w 3951890"/>
              <a:gd name="connsiteY80" fmla="*/ 231228 h 5959366"/>
              <a:gd name="connsiteX81" fmla="*/ 2606566 w 3951890"/>
              <a:gd name="connsiteY81" fmla="*/ 42042 h 5959366"/>
              <a:gd name="connsiteX82" fmla="*/ 2469931 w 3951890"/>
              <a:gd name="connsiteY82" fmla="*/ 31532 h 5959366"/>
              <a:gd name="connsiteX83" fmla="*/ 2322786 w 3951890"/>
              <a:gd name="connsiteY83" fmla="*/ 294290 h 5959366"/>
              <a:gd name="connsiteX84" fmla="*/ 2123090 w 3951890"/>
              <a:gd name="connsiteY84" fmla="*/ 493986 h 5959366"/>
              <a:gd name="connsiteX85" fmla="*/ 1828801 w 3951890"/>
              <a:gd name="connsiteY85" fmla="*/ 588580 h 5959366"/>
              <a:gd name="connsiteX86" fmla="*/ 1597573 w 3951890"/>
              <a:gd name="connsiteY86" fmla="*/ 620110 h 5959366"/>
              <a:gd name="connsiteX87" fmla="*/ 1408387 w 3951890"/>
              <a:gd name="connsiteY87" fmla="*/ 388883 h 5959366"/>
              <a:gd name="connsiteX88" fmla="*/ 1271752 w 3951890"/>
              <a:gd name="connsiteY88" fmla="*/ 73572 h 5959366"/>
              <a:gd name="connsiteX89" fmla="*/ 1124607 w 3951890"/>
              <a:gd name="connsiteY89" fmla="*/ 0 h 5959366"/>
              <a:gd name="connsiteX0" fmla="*/ 1124607 w 3951890"/>
              <a:gd name="connsiteY0" fmla="*/ 0 h 5959366"/>
              <a:gd name="connsiteX1" fmla="*/ 935421 w 3951890"/>
              <a:gd name="connsiteY1" fmla="*/ 388883 h 5959366"/>
              <a:gd name="connsiteX2" fmla="*/ 399393 w 3951890"/>
              <a:gd name="connsiteY2" fmla="*/ 536028 h 5959366"/>
              <a:gd name="connsiteX3" fmla="*/ 84083 w 3951890"/>
              <a:gd name="connsiteY3" fmla="*/ 819807 h 5959366"/>
              <a:gd name="connsiteX4" fmla="*/ 84083 w 3951890"/>
              <a:gd name="connsiteY4" fmla="*/ 1093076 h 5959366"/>
              <a:gd name="connsiteX5" fmla="*/ 294290 w 3951890"/>
              <a:gd name="connsiteY5" fmla="*/ 1492469 h 5959366"/>
              <a:gd name="connsiteX6" fmla="*/ 399394 w 3951890"/>
              <a:gd name="connsiteY6" fmla="*/ 1660634 h 5959366"/>
              <a:gd name="connsiteX7" fmla="*/ 430924 w 3951890"/>
              <a:gd name="connsiteY7" fmla="*/ 1870841 h 5959366"/>
              <a:gd name="connsiteX8" fmla="*/ 630621 w 3951890"/>
              <a:gd name="connsiteY8" fmla="*/ 1923394 h 5959366"/>
              <a:gd name="connsiteX9" fmla="*/ 819807 w 3951890"/>
              <a:gd name="connsiteY9" fmla="*/ 1671145 h 5959366"/>
              <a:gd name="connsiteX10" fmla="*/ 756745 w 3951890"/>
              <a:gd name="connsiteY10" fmla="*/ 1250731 h 5959366"/>
              <a:gd name="connsiteX11" fmla="*/ 672662 w 3951890"/>
              <a:gd name="connsiteY11" fmla="*/ 1051035 h 5959366"/>
              <a:gd name="connsiteX12" fmla="*/ 851338 w 3951890"/>
              <a:gd name="connsiteY12" fmla="*/ 1008993 h 5959366"/>
              <a:gd name="connsiteX13" fmla="*/ 1019504 w 3951890"/>
              <a:gd name="connsiteY13" fmla="*/ 1481959 h 5959366"/>
              <a:gd name="connsiteX14" fmla="*/ 1051035 w 3951890"/>
              <a:gd name="connsiteY14" fmla="*/ 1891862 h 5959366"/>
              <a:gd name="connsiteX15" fmla="*/ 998483 w 3951890"/>
              <a:gd name="connsiteY15" fmla="*/ 2364828 h 5959366"/>
              <a:gd name="connsiteX16" fmla="*/ 420414 w 3951890"/>
              <a:gd name="connsiteY16" fmla="*/ 3499945 h 5959366"/>
              <a:gd name="connsiteX17" fmla="*/ 346842 w 3951890"/>
              <a:gd name="connsiteY17" fmla="*/ 3626070 h 5959366"/>
              <a:gd name="connsiteX18" fmla="*/ 357352 w 3951890"/>
              <a:gd name="connsiteY18" fmla="*/ 3710152 h 5959366"/>
              <a:gd name="connsiteX19" fmla="*/ 325821 w 3951890"/>
              <a:gd name="connsiteY19" fmla="*/ 3815255 h 5959366"/>
              <a:gd name="connsiteX20" fmla="*/ 262759 w 3951890"/>
              <a:gd name="connsiteY20" fmla="*/ 4025462 h 5959366"/>
              <a:gd name="connsiteX21" fmla="*/ 157656 w 3951890"/>
              <a:gd name="connsiteY21" fmla="*/ 4550979 h 5959366"/>
              <a:gd name="connsiteX22" fmla="*/ 0 w 3951890"/>
              <a:gd name="connsiteY22" fmla="*/ 5139559 h 5959366"/>
              <a:gd name="connsiteX23" fmla="*/ 21021 w 3951890"/>
              <a:gd name="connsiteY23" fmla="*/ 5255172 h 5959366"/>
              <a:gd name="connsiteX24" fmla="*/ 115615 w 3951890"/>
              <a:gd name="connsiteY24" fmla="*/ 5297213 h 5959366"/>
              <a:gd name="connsiteX25" fmla="*/ 168166 w 3951890"/>
              <a:gd name="connsiteY25" fmla="*/ 5391807 h 5959366"/>
              <a:gd name="connsiteX26" fmla="*/ 420415 w 3951890"/>
              <a:gd name="connsiteY26" fmla="*/ 5370787 h 5959366"/>
              <a:gd name="connsiteX27" fmla="*/ 536028 w 3951890"/>
              <a:gd name="connsiteY27" fmla="*/ 5318234 h 5959366"/>
              <a:gd name="connsiteX28" fmla="*/ 630620 w 3951890"/>
              <a:gd name="connsiteY28" fmla="*/ 5297214 h 5959366"/>
              <a:gd name="connsiteX29" fmla="*/ 714702 w 3951890"/>
              <a:gd name="connsiteY29" fmla="*/ 4929352 h 5959366"/>
              <a:gd name="connsiteX30" fmla="*/ 756745 w 3951890"/>
              <a:gd name="connsiteY30" fmla="*/ 4572000 h 5959366"/>
              <a:gd name="connsiteX31" fmla="*/ 903889 w 3951890"/>
              <a:gd name="connsiteY31" fmla="*/ 4014952 h 5959366"/>
              <a:gd name="connsiteX32" fmla="*/ 966952 w 3951890"/>
              <a:gd name="connsiteY32" fmla="*/ 4824249 h 5959366"/>
              <a:gd name="connsiteX33" fmla="*/ 987973 w 3951890"/>
              <a:gd name="connsiteY33" fmla="*/ 4981903 h 5959366"/>
              <a:gd name="connsiteX34" fmla="*/ 1103587 w 3951890"/>
              <a:gd name="connsiteY34" fmla="*/ 5108026 h 5959366"/>
              <a:gd name="connsiteX35" fmla="*/ 1240220 w 3951890"/>
              <a:gd name="connsiteY35" fmla="*/ 5108028 h 5959366"/>
              <a:gd name="connsiteX36" fmla="*/ 1366345 w 3951890"/>
              <a:gd name="connsiteY36" fmla="*/ 5087007 h 5959366"/>
              <a:gd name="connsiteX37" fmla="*/ 1587062 w 3951890"/>
              <a:gd name="connsiteY37" fmla="*/ 4614041 h 5959366"/>
              <a:gd name="connsiteX38" fmla="*/ 1692166 w 3951890"/>
              <a:gd name="connsiteY38" fmla="*/ 4172608 h 5959366"/>
              <a:gd name="connsiteX39" fmla="*/ 2070539 w 3951890"/>
              <a:gd name="connsiteY39" fmla="*/ 4288220 h 5959366"/>
              <a:gd name="connsiteX40" fmla="*/ 2217683 w 3951890"/>
              <a:gd name="connsiteY40" fmla="*/ 4708636 h 5959366"/>
              <a:gd name="connsiteX41" fmla="*/ 2280745 w 3951890"/>
              <a:gd name="connsiteY41" fmla="*/ 5265683 h 5959366"/>
              <a:gd name="connsiteX42" fmla="*/ 2354317 w 3951890"/>
              <a:gd name="connsiteY42" fmla="*/ 5612524 h 5959366"/>
              <a:gd name="connsiteX43" fmla="*/ 2417381 w 3951890"/>
              <a:gd name="connsiteY43" fmla="*/ 5791199 h 5959366"/>
              <a:gd name="connsiteX44" fmla="*/ 2575035 w 3951890"/>
              <a:gd name="connsiteY44" fmla="*/ 5959366 h 5959366"/>
              <a:gd name="connsiteX45" fmla="*/ 2722180 w 3951890"/>
              <a:gd name="connsiteY45" fmla="*/ 5927835 h 5959366"/>
              <a:gd name="connsiteX46" fmla="*/ 2680138 w 3951890"/>
              <a:gd name="connsiteY46" fmla="*/ 5717628 h 5959366"/>
              <a:gd name="connsiteX47" fmla="*/ 2774731 w 3951890"/>
              <a:gd name="connsiteY47" fmla="*/ 5686097 h 5959366"/>
              <a:gd name="connsiteX48" fmla="*/ 2680138 w 3951890"/>
              <a:gd name="connsiteY48" fmla="*/ 5423338 h 5959366"/>
              <a:gd name="connsiteX49" fmla="*/ 2711669 w 3951890"/>
              <a:gd name="connsiteY49" fmla="*/ 5044965 h 5959366"/>
              <a:gd name="connsiteX50" fmla="*/ 2711669 w 3951890"/>
              <a:gd name="connsiteY50" fmla="*/ 4740165 h 5959366"/>
              <a:gd name="connsiteX51" fmla="*/ 2879835 w 3951890"/>
              <a:gd name="connsiteY51" fmla="*/ 3983421 h 5959366"/>
              <a:gd name="connsiteX52" fmla="*/ 3174123 w 3951890"/>
              <a:gd name="connsiteY52" fmla="*/ 4277711 h 5959366"/>
              <a:gd name="connsiteX53" fmla="*/ 2932386 w 3951890"/>
              <a:gd name="connsiteY53" fmla="*/ 5234151 h 5959366"/>
              <a:gd name="connsiteX54" fmla="*/ 2974428 w 3951890"/>
              <a:gd name="connsiteY54" fmla="*/ 5675587 h 5959366"/>
              <a:gd name="connsiteX55" fmla="*/ 3090041 w 3951890"/>
              <a:gd name="connsiteY55" fmla="*/ 5770179 h 5959366"/>
              <a:gd name="connsiteX56" fmla="*/ 3310758 w 3951890"/>
              <a:gd name="connsiteY56" fmla="*/ 5780691 h 5959366"/>
              <a:gd name="connsiteX57" fmla="*/ 3489434 w 3951890"/>
              <a:gd name="connsiteY57" fmla="*/ 5717627 h 5959366"/>
              <a:gd name="connsiteX58" fmla="*/ 3626070 w 3951890"/>
              <a:gd name="connsiteY58" fmla="*/ 5644055 h 5959366"/>
              <a:gd name="connsiteX59" fmla="*/ 3783725 w 3951890"/>
              <a:gd name="connsiteY59" fmla="*/ 5454869 h 5959366"/>
              <a:gd name="connsiteX60" fmla="*/ 3899339 w 3951890"/>
              <a:gd name="connsiteY60" fmla="*/ 5150069 h 5959366"/>
              <a:gd name="connsiteX61" fmla="*/ 3951890 w 3951890"/>
              <a:gd name="connsiteY61" fmla="*/ 4487918 h 5959366"/>
              <a:gd name="connsiteX62" fmla="*/ 3941380 w 3951890"/>
              <a:gd name="connsiteY62" fmla="*/ 4172607 h 5959366"/>
              <a:gd name="connsiteX63" fmla="*/ 3668111 w 3951890"/>
              <a:gd name="connsiteY63" fmla="*/ 3857297 h 5959366"/>
              <a:gd name="connsiteX64" fmla="*/ 3457904 w 3951890"/>
              <a:gd name="connsiteY64" fmla="*/ 3037490 h 5959366"/>
              <a:gd name="connsiteX65" fmla="*/ 3279228 w 3951890"/>
              <a:gd name="connsiteY65" fmla="*/ 2543504 h 5959366"/>
              <a:gd name="connsiteX66" fmla="*/ 3090042 w 3951890"/>
              <a:gd name="connsiteY66" fmla="*/ 2291255 h 5959366"/>
              <a:gd name="connsiteX67" fmla="*/ 2911366 w 3951890"/>
              <a:gd name="connsiteY67" fmla="*/ 1923393 h 5959366"/>
              <a:gd name="connsiteX68" fmla="*/ 2764221 w 3951890"/>
              <a:gd name="connsiteY68" fmla="*/ 1681655 h 5959366"/>
              <a:gd name="connsiteX69" fmla="*/ 2827283 w 3951890"/>
              <a:gd name="connsiteY69" fmla="*/ 1282262 h 5959366"/>
              <a:gd name="connsiteX70" fmla="*/ 2890345 w 3951890"/>
              <a:gd name="connsiteY70" fmla="*/ 1187669 h 5959366"/>
              <a:gd name="connsiteX71" fmla="*/ 2858814 w 3951890"/>
              <a:gd name="connsiteY71" fmla="*/ 1534511 h 5959366"/>
              <a:gd name="connsiteX72" fmla="*/ 3016469 w 3951890"/>
              <a:gd name="connsiteY72" fmla="*/ 1996966 h 5959366"/>
              <a:gd name="connsiteX73" fmla="*/ 3563007 w 3951890"/>
              <a:gd name="connsiteY73" fmla="*/ 2017986 h 5959366"/>
              <a:gd name="connsiteX74" fmla="*/ 3668111 w 3951890"/>
              <a:gd name="connsiteY74" fmla="*/ 1828800 h 5959366"/>
              <a:gd name="connsiteX75" fmla="*/ 3436883 w 3951890"/>
              <a:gd name="connsiteY75" fmla="*/ 1597573 h 5959366"/>
              <a:gd name="connsiteX76" fmla="*/ 3657600 w 3951890"/>
              <a:gd name="connsiteY76" fmla="*/ 1219200 h 5959366"/>
              <a:gd name="connsiteX77" fmla="*/ 3594538 w 3951890"/>
              <a:gd name="connsiteY77" fmla="*/ 630621 h 5959366"/>
              <a:gd name="connsiteX78" fmla="*/ 3520966 w 3951890"/>
              <a:gd name="connsiteY78" fmla="*/ 515007 h 5959366"/>
              <a:gd name="connsiteX79" fmla="*/ 3069021 w 3951890"/>
              <a:gd name="connsiteY79" fmla="*/ 283780 h 5959366"/>
              <a:gd name="connsiteX80" fmla="*/ 2816773 w 3951890"/>
              <a:gd name="connsiteY80" fmla="*/ 231228 h 5959366"/>
              <a:gd name="connsiteX81" fmla="*/ 2606566 w 3951890"/>
              <a:gd name="connsiteY81" fmla="*/ 42042 h 5959366"/>
              <a:gd name="connsiteX82" fmla="*/ 2469931 w 3951890"/>
              <a:gd name="connsiteY82" fmla="*/ 31532 h 5959366"/>
              <a:gd name="connsiteX83" fmla="*/ 2322786 w 3951890"/>
              <a:gd name="connsiteY83" fmla="*/ 294290 h 5959366"/>
              <a:gd name="connsiteX84" fmla="*/ 2123090 w 3951890"/>
              <a:gd name="connsiteY84" fmla="*/ 493986 h 5959366"/>
              <a:gd name="connsiteX85" fmla="*/ 1828801 w 3951890"/>
              <a:gd name="connsiteY85" fmla="*/ 588580 h 5959366"/>
              <a:gd name="connsiteX86" fmla="*/ 1597573 w 3951890"/>
              <a:gd name="connsiteY86" fmla="*/ 620110 h 5959366"/>
              <a:gd name="connsiteX87" fmla="*/ 1408387 w 3951890"/>
              <a:gd name="connsiteY87" fmla="*/ 388883 h 5959366"/>
              <a:gd name="connsiteX88" fmla="*/ 1271752 w 3951890"/>
              <a:gd name="connsiteY88" fmla="*/ 73572 h 5959366"/>
              <a:gd name="connsiteX89" fmla="*/ 1124607 w 3951890"/>
              <a:gd name="connsiteY89" fmla="*/ 0 h 5959366"/>
              <a:gd name="connsiteX0" fmla="*/ 1124607 w 3951890"/>
              <a:gd name="connsiteY0" fmla="*/ 0 h 5959366"/>
              <a:gd name="connsiteX1" fmla="*/ 935421 w 3951890"/>
              <a:gd name="connsiteY1" fmla="*/ 388883 h 5959366"/>
              <a:gd name="connsiteX2" fmla="*/ 399393 w 3951890"/>
              <a:gd name="connsiteY2" fmla="*/ 536028 h 5959366"/>
              <a:gd name="connsiteX3" fmla="*/ 84083 w 3951890"/>
              <a:gd name="connsiteY3" fmla="*/ 819807 h 5959366"/>
              <a:gd name="connsiteX4" fmla="*/ 84083 w 3951890"/>
              <a:gd name="connsiteY4" fmla="*/ 1093076 h 5959366"/>
              <a:gd name="connsiteX5" fmla="*/ 294290 w 3951890"/>
              <a:gd name="connsiteY5" fmla="*/ 1492469 h 5959366"/>
              <a:gd name="connsiteX6" fmla="*/ 399394 w 3951890"/>
              <a:gd name="connsiteY6" fmla="*/ 1660634 h 5959366"/>
              <a:gd name="connsiteX7" fmla="*/ 430924 w 3951890"/>
              <a:gd name="connsiteY7" fmla="*/ 1870841 h 5959366"/>
              <a:gd name="connsiteX8" fmla="*/ 630621 w 3951890"/>
              <a:gd name="connsiteY8" fmla="*/ 1923394 h 5959366"/>
              <a:gd name="connsiteX9" fmla="*/ 819807 w 3951890"/>
              <a:gd name="connsiteY9" fmla="*/ 1671145 h 5959366"/>
              <a:gd name="connsiteX10" fmla="*/ 756745 w 3951890"/>
              <a:gd name="connsiteY10" fmla="*/ 1250731 h 5959366"/>
              <a:gd name="connsiteX11" fmla="*/ 672662 w 3951890"/>
              <a:gd name="connsiteY11" fmla="*/ 1051035 h 5959366"/>
              <a:gd name="connsiteX12" fmla="*/ 851338 w 3951890"/>
              <a:gd name="connsiteY12" fmla="*/ 1008993 h 5959366"/>
              <a:gd name="connsiteX13" fmla="*/ 1019504 w 3951890"/>
              <a:gd name="connsiteY13" fmla="*/ 1481959 h 5959366"/>
              <a:gd name="connsiteX14" fmla="*/ 1051035 w 3951890"/>
              <a:gd name="connsiteY14" fmla="*/ 1891862 h 5959366"/>
              <a:gd name="connsiteX15" fmla="*/ 998483 w 3951890"/>
              <a:gd name="connsiteY15" fmla="*/ 2364828 h 5959366"/>
              <a:gd name="connsiteX16" fmla="*/ 420414 w 3951890"/>
              <a:gd name="connsiteY16" fmla="*/ 3499945 h 5959366"/>
              <a:gd name="connsiteX17" fmla="*/ 346842 w 3951890"/>
              <a:gd name="connsiteY17" fmla="*/ 3626070 h 5959366"/>
              <a:gd name="connsiteX18" fmla="*/ 357352 w 3951890"/>
              <a:gd name="connsiteY18" fmla="*/ 3710152 h 5959366"/>
              <a:gd name="connsiteX19" fmla="*/ 325821 w 3951890"/>
              <a:gd name="connsiteY19" fmla="*/ 3815255 h 5959366"/>
              <a:gd name="connsiteX20" fmla="*/ 262759 w 3951890"/>
              <a:gd name="connsiteY20" fmla="*/ 4025462 h 5959366"/>
              <a:gd name="connsiteX21" fmla="*/ 157656 w 3951890"/>
              <a:gd name="connsiteY21" fmla="*/ 4550979 h 5959366"/>
              <a:gd name="connsiteX22" fmla="*/ 0 w 3951890"/>
              <a:gd name="connsiteY22" fmla="*/ 5139559 h 5959366"/>
              <a:gd name="connsiteX23" fmla="*/ 21021 w 3951890"/>
              <a:gd name="connsiteY23" fmla="*/ 5255172 h 5959366"/>
              <a:gd name="connsiteX24" fmla="*/ 115615 w 3951890"/>
              <a:gd name="connsiteY24" fmla="*/ 5297213 h 5959366"/>
              <a:gd name="connsiteX25" fmla="*/ 168166 w 3951890"/>
              <a:gd name="connsiteY25" fmla="*/ 5391807 h 5959366"/>
              <a:gd name="connsiteX26" fmla="*/ 420415 w 3951890"/>
              <a:gd name="connsiteY26" fmla="*/ 5370787 h 5959366"/>
              <a:gd name="connsiteX27" fmla="*/ 536028 w 3951890"/>
              <a:gd name="connsiteY27" fmla="*/ 5318234 h 5959366"/>
              <a:gd name="connsiteX28" fmla="*/ 630620 w 3951890"/>
              <a:gd name="connsiteY28" fmla="*/ 5297214 h 5959366"/>
              <a:gd name="connsiteX29" fmla="*/ 714702 w 3951890"/>
              <a:gd name="connsiteY29" fmla="*/ 4929352 h 5959366"/>
              <a:gd name="connsiteX30" fmla="*/ 756745 w 3951890"/>
              <a:gd name="connsiteY30" fmla="*/ 4572000 h 5959366"/>
              <a:gd name="connsiteX31" fmla="*/ 903889 w 3951890"/>
              <a:gd name="connsiteY31" fmla="*/ 4014952 h 5959366"/>
              <a:gd name="connsiteX32" fmla="*/ 966952 w 3951890"/>
              <a:gd name="connsiteY32" fmla="*/ 4824249 h 5959366"/>
              <a:gd name="connsiteX33" fmla="*/ 987973 w 3951890"/>
              <a:gd name="connsiteY33" fmla="*/ 4981903 h 5959366"/>
              <a:gd name="connsiteX34" fmla="*/ 1103587 w 3951890"/>
              <a:gd name="connsiteY34" fmla="*/ 5108026 h 5959366"/>
              <a:gd name="connsiteX35" fmla="*/ 1240220 w 3951890"/>
              <a:gd name="connsiteY35" fmla="*/ 5108028 h 5959366"/>
              <a:gd name="connsiteX36" fmla="*/ 1366345 w 3951890"/>
              <a:gd name="connsiteY36" fmla="*/ 5087007 h 5959366"/>
              <a:gd name="connsiteX37" fmla="*/ 1587062 w 3951890"/>
              <a:gd name="connsiteY37" fmla="*/ 4614041 h 5959366"/>
              <a:gd name="connsiteX38" fmla="*/ 1692166 w 3951890"/>
              <a:gd name="connsiteY38" fmla="*/ 4172608 h 5959366"/>
              <a:gd name="connsiteX39" fmla="*/ 2070539 w 3951890"/>
              <a:gd name="connsiteY39" fmla="*/ 4288220 h 5959366"/>
              <a:gd name="connsiteX40" fmla="*/ 2217683 w 3951890"/>
              <a:gd name="connsiteY40" fmla="*/ 4708636 h 5959366"/>
              <a:gd name="connsiteX41" fmla="*/ 2280745 w 3951890"/>
              <a:gd name="connsiteY41" fmla="*/ 5265683 h 5959366"/>
              <a:gd name="connsiteX42" fmla="*/ 2354317 w 3951890"/>
              <a:gd name="connsiteY42" fmla="*/ 5612524 h 5959366"/>
              <a:gd name="connsiteX43" fmla="*/ 2417381 w 3951890"/>
              <a:gd name="connsiteY43" fmla="*/ 5791199 h 5959366"/>
              <a:gd name="connsiteX44" fmla="*/ 2575035 w 3951890"/>
              <a:gd name="connsiteY44" fmla="*/ 5959366 h 5959366"/>
              <a:gd name="connsiteX45" fmla="*/ 2543504 w 3951890"/>
              <a:gd name="connsiteY45" fmla="*/ 5696608 h 5959366"/>
              <a:gd name="connsiteX46" fmla="*/ 2680138 w 3951890"/>
              <a:gd name="connsiteY46" fmla="*/ 5717628 h 5959366"/>
              <a:gd name="connsiteX47" fmla="*/ 2774731 w 3951890"/>
              <a:gd name="connsiteY47" fmla="*/ 5686097 h 5959366"/>
              <a:gd name="connsiteX48" fmla="*/ 2680138 w 3951890"/>
              <a:gd name="connsiteY48" fmla="*/ 5423338 h 5959366"/>
              <a:gd name="connsiteX49" fmla="*/ 2711669 w 3951890"/>
              <a:gd name="connsiteY49" fmla="*/ 5044965 h 5959366"/>
              <a:gd name="connsiteX50" fmla="*/ 2711669 w 3951890"/>
              <a:gd name="connsiteY50" fmla="*/ 4740165 h 5959366"/>
              <a:gd name="connsiteX51" fmla="*/ 2879835 w 3951890"/>
              <a:gd name="connsiteY51" fmla="*/ 3983421 h 5959366"/>
              <a:gd name="connsiteX52" fmla="*/ 3174123 w 3951890"/>
              <a:gd name="connsiteY52" fmla="*/ 4277711 h 5959366"/>
              <a:gd name="connsiteX53" fmla="*/ 2932386 w 3951890"/>
              <a:gd name="connsiteY53" fmla="*/ 5234151 h 5959366"/>
              <a:gd name="connsiteX54" fmla="*/ 2974428 w 3951890"/>
              <a:gd name="connsiteY54" fmla="*/ 5675587 h 5959366"/>
              <a:gd name="connsiteX55" fmla="*/ 3090041 w 3951890"/>
              <a:gd name="connsiteY55" fmla="*/ 5770179 h 5959366"/>
              <a:gd name="connsiteX56" fmla="*/ 3310758 w 3951890"/>
              <a:gd name="connsiteY56" fmla="*/ 5780691 h 5959366"/>
              <a:gd name="connsiteX57" fmla="*/ 3489434 w 3951890"/>
              <a:gd name="connsiteY57" fmla="*/ 5717627 h 5959366"/>
              <a:gd name="connsiteX58" fmla="*/ 3626070 w 3951890"/>
              <a:gd name="connsiteY58" fmla="*/ 5644055 h 5959366"/>
              <a:gd name="connsiteX59" fmla="*/ 3783725 w 3951890"/>
              <a:gd name="connsiteY59" fmla="*/ 5454869 h 5959366"/>
              <a:gd name="connsiteX60" fmla="*/ 3899339 w 3951890"/>
              <a:gd name="connsiteY60" fmla="*/ 5150069 h 5959366"/>
              <a:gd name="connsiteX61" fmla="*/ 3951890 w 3951890"/>
              <a:gd name="connsiteY61" fmla="*/ 4487918 h 5959366"/>
              <a:gd name="connsiteX62" fmla="*/ 3941380 w 3951890"/>
              <a:gd name="connsiteY62" fmla="*/ 4172607 h 5959366"/>
              <a:gd name="connsiteX63" fmla="*/ 3668111 w 3951890"/>
              <a:gd name="connsiteY63" fmla="*/ 3857297 h 5959366"/>
              <a:gd name="connsiteX64" fmla="*/ 3457904 w 3951890"/>
              <a:gd name="connsiteY64" fmla="*/ 3037490 h 5959366"/>
              <a:gd name="connsiteX65" fmla="*/ 3279228 w 3951890"/>
              <a:gd name="connsiteY65" fmla="*/ 2543504 h 5959366"/>
              <a:gd name="connsiteX66" fmla="*/ 3090042 w 3951890"/>
              <a:gd name="connsiteY66" fmla="*/ 2291255 h 5959366"/>
              <a:gd name="connsiteX67" fmla="*/ 2911366 w 3951890"/>
              <a:gd name="connsiteY67" fmla="*/ 1923393 h 5959366"/>
              <a:gd name="connsiteX68" fmla="*/ 2764221 w 3951890"/>
              <a:gd name="connsiteY68" fmla="*/ 1681655 h 5959366"/>
              <a:gd name="connsiteX69" fmla="*/ 2827283 w 3951890"/>
              <a:gd name="connsiteY69" fmla="*/ 1282262 h 5959366"/>
              <a:gd name="connsiteX70" fmla="*/ 2890345 w 3951890"/>
              <a:gd name="connsiteY70" fmla="*/ 1187669 h 5959366"/>
              <a:gd name="connsiteX71" fmla="*/ 2858814 w 3951890"/>
              <a:gd name="connsiteY71" fmla="*/ 1534511 h 5959366"/>
              <a:gd name="connsiteX72" fmla="*/ 3016469 w 3951890"/>
              <a:gd name="connsiteY72" fmla="*/ 1996966 h 5959366"/>
              <a:gd name="connsiteX73" fmla="*/ 3563007 w 3951890"/>
              <a:gd name="connsiteY73" fmla="*/ 2017986 h 5959366"/>
              <a:gd name="connsiteX74" fmla="*/ 3668111 w 3951890"/>
              <a:gd name="connsiteY74" fmla="*/ 1828800 h 5959366"/>
              <a:gd name="connsiteX75" fmla="*/ 3436883 w 3951890"/>
              <a:gd name="connsiteY75" fmla="*/ 1597573 h 5959366"/>
              <a:gd name="connsiteX76" fmla="*/ 3657600 w 3951890"/>
              <a:gd name="connsiteY76" fmla="*/ 1219200 h 5959366"/>
              <a:gd name="connsiteX77" fmla="*/ 3594538 w 3951890"/>
              <a:gd name="connsiteY77" fmla="*/ 630621 h 5959366"/>
              <a:gd name="connsiteX78" fmla="*/ 3520966 w 3951890"/>
              <a:gd name="connsiteY78" fmla="*/ 515007 h 5959366"/>
              <a:gd name="connsiteX79" fmla="*/ 3069021 w 3951890"/>
              <a:gd name="connsiteY79" fmla="*/ 283780 h 5959366"/>
              <a:gd name="connsiteX80" fmla="*/ 2816773 w 3951890"/>
              <a:gd name="connsiteY80" fmla="*/ 231228 h 5959366"/>
              <a:gd name="connsiteX81" fmla="*/ 2606566 w 3951890"/>
              <a:gd name="connsiteY81" fmla="*/ 42042 h 5959366"/>
              <a:gd name="connsiteX82" fmla="*/ 2469931 w 3951890"/>
              <a:gd name="connsiteY82" fmla="*/ 31532 h 5959366"/>
              <a:gd name="connsiteX83" fmla="*/ 2322786 w 3951890"/>
              <a:gd name="connsiteY83" fmla="*/ 294290 h 5959366"/>
              <a:gd name="connsiteX84" fmla="*/ 2123090 w 3951890"/>
              <a:gd name="connsiteY84" fmla="*/ 493986 h 5959366"/>
              <a:gd name="connsiteX85" fmla="*/ 1828801 w 3951890"/>
              <a:gd name="connsiteY85" fmla="*/ 588580 h 5959366"/>
              <a:gd name="connsiteX86" fmla="*/ 1597573 w 3951890"/>
              <a:gd name="connsiteY86" fmla="*/ 620110 h 5959366"/>
              <a:gd name="connsiteX87" fmla="*/ 1408387 w 3951890"/>
              <a:gd name="connsiteY87" fmla="*/ 388883 h 5959366"/>
              <a:gd name="connsiteX88" fmla="*/ 1271752 w 3951890"/>
              <a:gd name="connsiteY88" fmla="*/ 73572 h 5959366"/>
              <a:gd name="connsiteX89" fmla="*/ 1124607 w 3951890"/>
              <a:gd name="connsiteY89" fmla="*/ 0 h 5959366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288220 h 5797984"/>
              <a:gd name="connsiteX40" fmla="*/ 2217683 w 3951890"/>
              <a:gd name="connsiteY40" fmla="*/ 4708636 h 5797984"/>
              <a:gd name="connsiteX41" fmla="*/ 2280745 w 3951890"/>
              <a:gd name="connsiteY41" fmla="*/ 5265683 h 5797984"/>
              <a:gd name="connsiteX42" fmla="*/ 2354317 w 3951890"/>
              <a:gd name="connsiteY42" fmla="*/ 5612524 h 5797984"/>
              <a:gd name="connsiteX43" fmla="*/ 2417381 w 3951890"/>
              <a:gd name="connsiteY43" fmla="*/ 5791199 h 5797984"/>
              <a:gd name="connsiteX44" fmla="*/ 2396359 w 3951890"/>
              <a:gd name="connsiteY44" fmla="*/ 5675587 h 5797984"/>
              <a:gd name="connsiteX45" fmla="*/ 2543504 w 3951890"/>
              <a:gd name="connsiteY45" fmla="*/ 5696608 h 5797984"/>
              <a:gd name="connsiteX46" fmla="*/ 2680138 w 3951890"/>
              <a:gd name="connsiteY46" fmla="*/ 5717628 h 5797984"/>
              <a:gd name="connsiteX47" fmla="*/ 2774731 w 3951890"/>
              <a:gd name="connsiteY47" fmla="*/ 5686097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288220 h 5797984"/>
              <a:gd name="connsiteX40" fmla="*/ 2217683 w 3951890"/>
              <a:gd name="connsiteY40" fmla="*/ 4708636 h 5797984"/>
              <a:gd name="connsiteX41" fmla="*/ 2280745 w 3951890"/>
              <a:gd name="connsiteY41" fmla="*/ 5265683 h 5797984"/>
              <a:gd name="connsiteX42" fmla="*/ 2354317 w 3951890"/>
              <a:gd name="connsiteY42" fmla="*/ 5612524 h 5797984"/>
              <a:gd name="connsiteX43" fmla="*/ 2417381 w 3951890"/>
              <a:gd name="connsiteY43" fmla="*/ 5791199 h 5797984"/>
              <a:gd name="connsiteX44" fmla="*/ 2396359 w 3951890"/>
              <a:gd name="connsiteY44" fmla="*/ 5675587 h 5797984"/>
              <a:gd name="connsiteX45" fmla="*/ 2554014 w 3951890"/>
              <a:gd name="connsiteY45" fmla="*/ 5559974 h 5797984"/>
              <a:gd name="connsiteX46" fmla="*/ 2680138 w 3951890"/>
              <a:gd name="connsiteY46" fmla="*/ 5717628 h 5797984"/>
              <a:gd name="connsiteX47" fmla="*/ 2774731 w 3951890"/>
              <a:gd name="connsiteY47" fmla="*/ 5686097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288220 h 5797984"/>
              <a:gd name="connsiteX40" fmla="*/ 2217683 w 3951890"/>
              <a:gd name="connsiteY40" fmla="*/ 4708636 h 5797984"/>
              <a:gd name="connsiteX41" fmla="*/ 2280745 w 3951890"/>
              <a:gd name="connsiteY41" fmla="*/ 5265683 h 5797984"/>
              <a:gd name="connsiteX42" fmla="*/ 2354317 w 3951890"/>
              <a:gd name="connsiteY42" fmla="*/ 5612524 h 5797984"/>
              <a:gd name="connsiteX43" fmla="*/ 2417381 w 3951890"/>
              <a:gd name="connsiteY43" fmla="*/ 5791199 h 5797984"/>
              <a:gd name="connsiteX44" fmla="*/ 2396359 w 3951890"/>
              <a:gd name="connsiteY44" fmla="*/ 5675587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774731 w 3951890"/>
              <a:gd name="connsiteY47" fmla="*/ 5686097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288220 h 5797984"/>
              <a:gd name="connsiteX40" fmla="*/ 2217683 w 3951890"/>
              <a:gd name="connsiteY40" fmla="*/ 4708636 h 5797984"/>
              <a:gd name="connsiteX41" fmla="*/ 2280745 w 3951890"/>
              <a:gd name="connsiteY41" fmla="*/ 5265683 h 5797984"/>
              <a:gd name="connsiteX42" fmla="*/ 2354317 w 3951890"/>
              <a:gd name="connsiteY42" fmla="*/ 5612524 h 5797984"/>
              <a:gd name="connsiteX43" fmla="*/ 2417381 w 3951890"/>
              <a:gd name="connsiteY43" fmla="*/ 5791199 h 5797984"/>
              <a:gd name="connsiteX44" fmla="*/ 2396359 w 3951890"/>
              <a:gd name="connsiteY44" fmla="*/ 5675587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690648 w 3951890"/>
              <a:gd name="connsiteY47" fmla="*/ 5423339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288220 h 5797984"/>
              <a:gd name="connsiteX40" fmla="*/ 2217683 w 3951890"/>
              <a:gd name="connsiteY40" fmla="*/ 4708636 h 5797984"/>
              <a:gd name="connsiteX41" fmla="*/ 2280745 w 3951890"/>
              <a:gd name="connsiteY41" fmla="*/ 5265683 h 5797984"/>
              <a:gd name="connsiteX42" fmla="*/ 2354317 w 3951890"/>
              <a:gd name="connsiteY42" fmla="*/ 5612524 h 5797984"/>
              <a:gd name="connsiteX43" fmla="*/ 2417381 w 3951890"/>
              <a:gd name="connsiteY43" fmla="*/ 5791199 h 5797984"/>
              <a:gd name="connsiteX44" fmla="*/ 2448911 w 3951890"/>
              <a:gd name="connsiteY44" fmla="*/ 5528443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690648 w 3951890"/>
              <a:gd name="connsiteY47" fmla="*/ 5423339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288220 h 5797984"/>
              <a:gd name="connsiteX40" fmla="*/ 2217683 w 3951890"/>
              <a:gd name="connsiteY40" fmla="*/ 4708636 h 5797984"/>
              <a:gd name="connsiteX41" fmla="*/ 2280745 w 3951890"/>
              <a:gd name="connsiteY41" fmla="*/ 5265683 h 5797984"/>
              <a:gd name="connsiteX42" fmla="*/ 2343807 w 3951890"/>
              <a:gd name="connsiteY42" fmla="*/ 5360276 h 5797984"/>
              <a:gd name="connsiteX43" fmla="*/ 2417381 w 3951890"/>
              <a:gd name="connsiteY43" fmla="*/ 5791199 h 5797984"/>
              <a:gd name="connsiteX44" fmla="*/ 2448911 w 3951890"/>
              <a:gd name="connsiteY44" fmla="*/ 5528443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690648 w 3951890"/>
              <a:gd name="connsiteY47" fmla="*/ 5423339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288220 h 5797984"/>
              <a:gd name="connsiteX40" fmla="*/ 2217683 w 3951890"/>
              <a:gd name="connsiteY40" fmla="*/ 4708636 h 5797984"/>
              <a:gd name="connsiteX41" fmla="*/ 2228193 w 3951890"/>
              <a:gd name="connsiteY41" fmla="*/ 4950373 h 5797984"/>
              <a:gd name="connsiteX42" fmla="*/ 2343807 w 3951890"/>
              <a:gd name="connsiteY42" fmla="*/ 5360276 h 5797984"/>
              <a:gd name="connsiteX43" fmla="*/ 2417381 w 3951890"/>
              <a:gd name="connsiteY43" fmla="*/ 5791199 h 5797984"/>
              <a:gd name="connsiteX44" fmla="*/ 2448911 w 3951890"/>
              <a:gd name="connsiteY44" fmla="*/ 5528443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690648 w 3951890"/>
              <a:gd name="connsiteY47" fmla="*/ 5423339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288220 h 5797984"/>
              <a:gd name="connsiteX40" fmla="*/ 2186152 w 3951890"/>
              <a:gd name="connsiteY40" fmla="*/ 4529960 h 5797984"/>
              <a:gd name="connsiteX41" fmla="*/ 2228193 w 3951890"/>
              <a:gd name="connsiteY41" fmla="*/ 4950373 h 5797984"/>
              <a:gd name="connsiteX42" fmla="*/ 2343807 w 3951890"/>
              <a:gd name="connsiteY42" fmla="*/ 5360276 h 5797984"/>
              <a:gd name="connsiteX43" fmla="*/ 2417381 w 3951890"/>
              <a:gd name="connsiteY43" fmla="*/ 5791199 h 5797984"/>
              <a:gd name="connsiteX44" fmla="*/ 2448911 w 3951890"/>
              <a:gd name="connsiteY44" fmla="*/ 5528443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690648 w 3951890"/>
              <a:gd name="connsiteY47" fmla="*/ 5423339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078013 h 5797984"/>
              <a:gd name="connsiteX40" fmla="*/ 2186152 w 3951890"/>
              <a:gd name="connsiteY40" fmla="*/ 4529960 h 5797984"/>
              <a:gd name="connsiteX41" fmla="*/ 2228193 w 3951890"/>
              <a:gd name="connsiteY41" fmla="*/ 4950373 h 5797984"/>
              <a:gd name="connsiteX42" fmla="*/ 2343807 w 3951890"/>
              <a:gd name="connsiteY42" fmla="*/ 5360276 h 5797984"/>
              <a:gd name="connsiteX43" fmla="*/ 2417381 w 3951890"/>
              <a:gd name="connsiteY43" fmla="*/ 5791199 h 5797984"/>
              <a:gd name="connsiteX44" fmla="*/ 2448911 w 3951890"/>
              <a:gd name="connsiteY44" fmla="*/ 5528443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690648 w 3951890"/>
              <a:gd name="connsiteY47" fmla="*/ 5423339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078013 h 5797984"/>
              <a:gd name="connsiteX40" fmla="*/ 2186152 w 3951890"/>
              <a:gd name="connsiteY40" fmla="*/ 4529960 h 5797984"/>
              <a:gd name="connsiteX41" fmla="*/ 2228193 w 3951890"/>
              <a:gd name="connsiteY41" fmla="*/ 4950373 h 5797984"/>
              <a:gd name="connsiteX42" fmla="*/ 2280745 w 3951890"/>
              <a:gd name="connsiteY42" fmla="*/ 5108028 h 5797984"/>
              <a:gd name="connsiteX43" fmla="*/ 2417381 w 3951890"/>
              <a:gd name="connsiteY43" fmla="*/ 5791199 h 5797984"/>
              <a:gd name="connsiteX44" fmla="*/ 2448911 w 3951890"/>
              <a:gd name="connsiteY44" fmla="*/ 5528443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690648 w 3951890"/>
              <a:gd name="connsiteY47" fmla="*/ 5423339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078013 h 5797984"/>
              <a:gd name="connsiteX40" fmla="*/ 2186152 w 3951890"/>
              <a:gd name="connsiteY40" fmla="*/ 4529960 h 5797984"/>
              <a:gd name="connsiteX41" fmla="*/ 2228193 w 3951890"/>
              <a:gd name="connsiteY41" fmla="*/ 4950373 h 5797984"/>
              <a:gd name="connsiteX42" fmla="*/ 2280745 w 3951890"/>
              <a:gd name="connsiteY42" fmla="*/ 5108028 h 5797984"/>
              <a:gd name="connsiteX43" fmla="*/ 2333298 w 3951890"/>
              <a:gd name="connsiteY43" fmla="*/ 5360274 h 5797984"/>
              <a:gd name="connsiteX44" fmla="*/ 2448911 w 3951890"/>
              <a:gd name="connsiteY44" fmla="*/ 5528443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690648 w 3951890"/>
              <a:gd name="connsiteY47" fmla="*/ 5423339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30925 w 3951890"/>
              <a:gd name="connsiteY26" fmla="*/ 5223643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078013 h 5797984"/>
              <a:gd name="connsiteX40" fmla="*/ 2186152 w 3951890"/>
              <a:gd name="connsiteY40" fmla="*/ 4529960 h 5797984"/>
              <a:gd name="connsiteX41" fmla="*/ 2228193 w 3951890"/>
              <a:gd name="connsiteY41" fmla="*/ 4950373 h 5797984"/>
              <a:gd name="connsiteX42" fmla="*/ 2280745 w 3951890"/>
              <a:gd name="connsiteY42" fmla="*/ 5108028 h 5797984"/>
              <a:gd name="connsiteX43" fmla="*/ 2333298 w 3951890"/>
              <a:gd name="connsiteY43" fmla="*/ 5360274 h 5797984"/>
              <a:gd name="connsiteX44" fmla="*/ 2448911 w 3951890"/>
              <a:gd name="connsiteY44" fmla="*/ 5528443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690648 w 3951890"/>
              <a:gd name="connsiteY47" fmla="*/ 5423339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220717 w 3951890"/>
              <a:gd name="connsiteY25" fmla="*/ 5255172 h 5797984"/>
              <a:gd name="connsiteX26" fmla="*/ 430925 w 3951890"/>
              <a:gd name="connsiteY26" fmla="*/ 5223643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078013 h 5797984"/>
              <a:gd name="connsiteX40" fmla="*/ 2186152 w 3951890"/>
              <a:gd name="connsiteY40" fmla="*/ 4529960 h 5797984"/>
              <a:gd name="connsiteX41" fmla="*/ 2228193 w 3951890"/>
              <a:gd name="connsiteY41" fmla="*/ 4950373 h 5797984"/>
              <a:gd name="connsiteX42" fmla="*/ 2280745 w 3951890"/>
              <a:gd name="connsiteY42" fmla="*/ 5108028 h 5797984"/>
              <a:gd name="connsiteX43" fmla="*/ 2333298 w 3951890"/>
              <a:gd name="connsiteY43" fmla="*/ 5360274 h 5797984"/>
              <a:gd name="connsiteX44" fmla="*/ 2448911 w 3951890"/>
              <a:gd name="connsiteY44" fmla="*/ 5528443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690648 w 3951890"/>
              <a:gd name="connsiteY47" fmla="*/ 5423339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03586 w 3930869"/>
              <a:gd name="connsiteY0" fmla="*/ 0 h 5797984"/>
              <a:gd name="connsiteX1" fmla="*/ 914400 w 3930869"/>
              <a:gd name="connsiteY1" fmla="*/ 388883 h 5797984"/>
              <a:gd name="connsiteX2" fmla="*/ 378372 w 3930869"/>
              <a:gd name="connsiteY2" fmla="*/ 536028 h 5797984"/>
              <a:gd name="connsiteX3" fmla="*/ 63062 w 3930869"/>
              <a:gd name="connsiteY3" fmla="*/ 819807 h 5797984"/>
              <a:gd name="connsiteX4" fmla="*/ 63062 w 3930869"/>
              <a:gd name="connsiteY4" fmla="*/ 1093076 h 5797984"/>
              <a:gd name="connsiteX5" fmla="*/ 273269 w 3930869"/>
              <a:gd name="connsiteY5" fmla="*/ 1492469 h 5797984"/>
              <a:gd name="connsiteX6" fmla="*/ 378373 w 3930869"/>
              <a:gd name="connsiteY6" fmla="*/ 1660634 h 5797984"/>
              <a:gd name="connsiteX7" fmla="*/ 409903 w 3930869"/>
              <a:gd name="connsiteY7" fmla="*/ 1870841 h 5797984"/>
              <a:gd name="connsiteX8" fmla="*/ 609600 w 3930869"/>
              <a:gd name="connsiteY8" fmla="*/ 1923394 h 5797984"/>
              <a:gd name="connsiteX9" fmla="*/ 798786 w 3930869"/>
              <a:gd name="connsiteY9" fmla="*/ 1671145 h 5797984"/>
              <a:gd name="connsiteX10" fmla="*/ 735724 w 3930869"/>
              <a:gd name="connsiteY10" fmla="*/ 1250731 h 5797984"/>
              <a:gd name="connsiteX11" fmla="*/ 651641 w 3930869"/>
              <a:gd name="connsiteY11" fmla="*/ 1051035 h 5797984"/>
              <a:gd name="connsiteX12" fmla="*/ 830317 w 3930869"/>
              <a:gd name="connsiteY12" fmla="*/ 1008993 h 5797984"/>
              <a:gd name="connsiteX13" fmla="*/ 998483 w 3930869"/>
              <a:gd name="connsiteY13" fmla="*/ 1481959 h 5797984"/>
              <a:gd name="connsiteX14" fmla="*/ 1030014 w 3930869"/>
              <a:gd name="connsiteY14" fmla="*/ 1891862 h 5797984"/>
              <a:gd name="connsiteX15" fmla="*/ 977462 w 3930869"/>
              <a:gd name="connsiteY15" fmla="*/ 2364828 h 5797984"/>
              <a:gd name="connsiteX16" fmla="*/ 399393 w 3930869"/>
              <a:gd name="connsiteY16" fmla="*/ 3499945 h 5797984"/>
              <a:gd name="connsiteX17" fmla="*/ 325821 w 3930869"/>
              <a:gd name="connsiteY17" fmla="*/ 3626070 h 5797984"/>
              <a:gd name="connsiteX18" fmla="*/ 336331 w 3930869"/>
              <a:gd name="connsiteY18" fmla="*/ 3710152 h 5797984"/>
              <a:gd name="connsiteX19" fmla="*/ 304800 w 3930869"/>
              <a:gd name="connsiteY19" fmla="*/ 3815255 h 5797984"/>
              <a:gd name="connsiteX20" fmla="*/ 241738 w 3930869"/>
              <a:gd name="connsiteY20" fmla="*/ 4025462 h 5797984"/>
              <a:gd name="connsiteX21" fmla="*/ 136635 w 3930869"/>
              <a:gd name="connsiteY21" fmla="*/ 4550979 h 5797984"/>
              <a:gd name="connsiteX22" fmla="*/ 0 w 3930869"/>
              <a:gd name="connsiteY22" fmla="*/ 4834759 h 5797984"/>
              <a:gd name="connsiteX23" fmla="*/ 0 w 3930869"/>
              <a:gd name="connsiteY23" fmla="*/ 5255172 h 5797984"/>
              <a:gd name="connsiteX24" fmla="*/ 94594 w 3930869"/>
              <a:gd name="connsiteY24" fmla="*/ 5297213 h 5797984"/>
              <a:gd name="connsiteX25" fmla="*/ 199696 w 3930869"/>
              <a:gd name="connsiteY25" fmla="*/ 5255172 h 5797984"/>
              <a:gd name="connsiteX26" fmla="*/ 409904 w 3930869"/>
              <a:gd name="connsiteY26" fmla="*/ 5223643 h 5797984"/>
              <a:gd name="connsiteX27" fmla="*/ 515007 w 3930869"/>
              <a:gd name="connsiteY27" fmla="*/ 5318234 h 5797984"/>
              <a:gd name="connsiteX28" fmla="*/ 609599 w 3930869"/>
              <a:gd name="connsiteY28" fmla="*/ 5297214 h 5797984"/>
              <a:gd name="connsiteX29" fmla="*/ 693681 w 3930869"/>
              <a:gd name="connsiteY29" fmla="*/ 4929352 h 5797984"/>
              <a:gd name="connsiteX30" fmla="*/ 735724 w 3930869"/>
              <a:gd name="connsiteY30" fmla="*/ 4572000 h 5797984"/>
              <a:gd name="connsiteX31" fmla="*/ 882868 w 3930869"/>
              <a:gd name="connsiteY31" fmla="*/ 4014952 h 5797984"/>
              <a:gd name="connsiteX32" fmla="*/ 945931 w 3930869"/>
              <a:gd name="connsiteY32" fmla="*/ 4824249 h 5797984"/>
              <a:gd name="connsiteX33" fmla="*/ 966952 w 3930869"/>
              <a:gd name="connsiteY33" fmla="*/ 4981903 h 5797984"/>
              <a:gd name="connsiteX34" fmla="*/ 1082566 w 3930869"/>
              <a:gd name="connsiteY34" fmla="*/ 5108026 h 5797984"/>
              <a:gd name="connsiteX35" fmla="*/ 1219199 w 3930869"/>
              <a:gd name="connsiteY35" fmla="*/ 5108028 h 5797984"/>
              <a:gd name="connsiteX36" fmla="*/ 1345324 w 3930869"/>
              <a:gd name="connsiteY36" fmla="*/ 5087007 h 5797984"/>
              <a:gd name="connsiteX37" fmla="*/ 1566041 w 3930869"/>
              <a:gd name="connsiteY37" fmla="*/ 4614041 h 5797984"/>
              <a:gd name="connsiteX38" fmla="*/ 1671145 w 3930869"/>
              <a:gd name="connsiteY38" fmla="*/ 4172608 h 5797984"/>
              <a:gd name="connsiteX39" fmla="*/ 2049518 w 3930869"/>
              <a:gd name="connsiteY39" fmla="*/ 4078013 h 5797984"/>
              <a:gd name="connsiteX40" fmla="*/ 2165131 w 3930869"/>
              <a:gd name="connsiteY40" fmla="*/ 4529960 h 5797984"/>
              <a:gd name="connsiteX41" fmla="*/ 2207172 w 3930869"/>
              <a:gd name="connsiteY41" fmla="*/ 4950373 h 5797984"/>
              <a:gd name="connsiteX42" fmla="*/ 2259724 w 3930869"/>
              <a:gd name="connsiteY42" fmla="*/ 5108028 h 5797984"/>
              <a:gd name="connsiteX43" fmla="*/ 2312277 w 3930869"/>
              <a:gd name="connsiteY43" fmla="*/ 5360274 h 5797984"/>
              <a:gd name="connsiteX44" fmla="*/ 2427890 w 3930869"/>
              <a:gd name="connsiteY44" fmla="*/ 5528443 h 5797984"/>
              <a:gd name="connsiteX45" fmla="*/ 2532993 w 3930869"/>
              <a:gd name="connsiteY45" fmla="*/ 5559974 h 5797984"/>
              <a:gd name="connsiteX46" fmla="*/ 2680138 w 3930869"/>
              <a:gd name="connsiteY46" fmla="*/ 5528441 h 5797984"/>
              <a:gd name="connsiteX47" fmla="*/ 2669627 w 3930869"/>
              <a:gd name="connsiteY47" fmla="*/ 5423339 h 5797984"/>
              <a:gd name="connsiteX48" fmla="*/ 2659117 w 3930869"/>
              <a:gd name="connsiteY48" fmla="*/ 5423338 h 5797984"/>
              <a:gd name="connsiteX49" fmla="*/ 2690648 w 3930869"/>
              <a:gd name="connsiteY49" fmla="*/ 5044965 h 5797984"/>
              <a:gd name="connsiteX50" fmla="*/ 2690648 w 3930869"/>
              <a:gd name="connsiteY50" fmla="*/ 4740165 h 5797984"/>
              <a:gd name="connsiteX51" fmla="*/ 2858814 w 3930869"/>
              <a:gd name="connsiteY51" fmla="*/ 3983421 h 5797984"/>
              <a:gd name="connsiteX52" fmla="*/ 3153102 w 3930869"/>
              <a:gd name="connsiteY52" fmla="*/ 4277711 h 5797984"/>
              <a:gd name="connsiteX53" fmla="*/ 2911365 w 3930869"/>
              <a:gd name="connsiteY53" fmla="*/ 5234151 h 5797984"/>
              <a:gd name="connsiteX54" fmla="*/ 2953407 w 3930869"/>
              <a:gd name="connsiteY54" fmla="*/ 5675587 h 5797984"/>
              <a:gd name="connsiteX55" fmla="*/ 3069020 w 3930869"/>
              <a:gd name="connsiteY55" fmla="*/ 5770179 h 5797984"/>
              <a:gd name="connsiteX56" fmla="*/ 3289737 w 3930869"/>
              <a:gd name="connsiteY56" fmla="*/ 5780691 h 5797984"/>
              <a:gd name="connsiteX57" fmla="*/ 3468413 w 3930869"/>
              <a:gd name="connsiteY57" fmla="*/ 5717627 h 5797984"/>
              <a:gd name="connsiteX58" fmla="*/ 3605049 w 3930869"/>
              <a:gd name="connsiteY58" fmla="*/ 5644055 h 5797984"/>
              <a:gd name="connsiteX59" fmla="*/ 3762704 w 3930869"/>
              <a:gd name="connsiteY59" fmla="*/ 5454869 h 5797984"/>
              <a:gd name="connsiteX60" fmla="*/ 3878318 w 3930869"/>
              <a:gd name="connsiteY60" fmla="*/ 5150069 h 5797984"/>
              <a:gd name="connsiteX61" fmla="*/ 3930869 w 3930869"/>
              <a:gd name="connsiteY61" fmla="*/ 4487918 h 5797984"/>
              <a:gd name="connsiteX62" fmla="*/ 3920359 w 3930869"/>
              <a:gd name="connsiteY62" fmla="*/ 4172607 h 5797984"/>
              <a:gd name="connsiteX63" fmla="*/ 3647090 w 3930869"/>
              <a:gd name="connsiteY63" fmla="*/ 3857297 h 5797984"/>
              <a:gd name="connsiteX64" fmla="*/ 3436883 w 3930869"/>
              <a:gd name="connsiteY64" fmla="*/ 3037490 h 5797984"/>
              <a:gd name="connsiteX65" fmla="*/ 3258207 w 3930869"/>
              <a:gd name="connsiteY65" fmla="*/ 2543504 h 5797984"/>
              <a:gd name="connsiteX66" fmla="*/ 3069021 w 3930869"/>
              <a:gd name="connsiteY66" fmla="*/ 2291255 h 5797984"/>
              <a:gd name="connsiteX67" fmla="*/ 2890345 w 3930869"/>
              <a:gd name="connsiteY67" fmla="*/ 1923393 h 5797984"/>
              <a:gd name="connsiteX68" fmla="*/ 2743200 w 3930869"/>
              <a:gd name="connsiteY68" fmla="*/ 1681655 h 5797984"/>
              <a:gd name="connsiteX69" fmla="*/ 2806262 w 3930869"/>
              <a:gd name="connsiteY69" fmla="*/ 1282262 h 5797984"/>
              <a:gd name="connsiteX70" fmla="*/ 2869324 w 3930869"/>
              <a:gd name="connsiteY70" fmla="*/ 1187669 h 5797984"/>
              <a:gd name="connsiteX71" fmla="*/ 2837793 w 3930869"/>
              <a:gd name="connsiteY71" fmla="*/ 1534511 h 5797984"/>
              <a:gd name="connsiteX72" fmla="*/ 2995448 w 3930869"/>
              <a:gd name="connsiteY72" fmla="*/ 1996966 h 5797984"/>
              <a:gd name="connsiteX73" fmla="*/ 3541986 w 3930869"/>
              <a:gd name="connsiteY73" fmla="*/ 2017986 h 5797984"/>
              <a:gd name="connsiteX74" fmla="*/ 3647090 w 3930869"/>
              <a:gd name="connsiteY74" fmla="*/ 1828800 h 5797984"/>
              <a:gd name="connsiteX75" fmla="*/ 3415862 w 3930869"/>
              <a:gd name="connsiteY75" fmla="*/ 1597573 h 5797984"/>
              <a:gd name="connsiteX76" fmla="*/ 3636579 w 3930869"/>
              <a:gd name="connsiteY76" fmla="*/ 1219200 h 5797984"/>
              <a:gd name="connsiteX77" fmla="*/ 3573517 w 3930869"/>
              <a:gd name="connsiteY77" fmla="*/ 630621 h 5797984"/>
              <a:gd name="connsiteX78" fmla="*/ 3499945 w 3930869"/>
              <a:gd name="connsiteY78" fmla="*/ 515007 h 5797984"/>
              <a:gd name="connsiteX79" fmla="*/ 3048000 w 3930869"/>
              <a:gd name="connsiteY79" fmla="*/ 283780 h 5797984"/>
              <a:gd name="connsiteX80" fmla="*/ 2795752 w 3930869"/>
              <a:gd name="connsiteY80" fmla="*/ 231228 h 5797984"/>
              <a:gd name="connsiteX81" fmla="*/ 2585545 w 3930869"/>
              <a:gd name="connsiteY81" fmla="*/ 42042 h 5797984"/>
              <a:gd name="connsiteX82" fmla="*/ 2448910 w 3930869"/>
              <a:gd name="connsiteY82" fmla="*/ 31532 h 5797984"/>
              <a:gd name="connsiteX83" fmla="*/ 2301765 w 3930869"/>
              <a:gd name="connsiteY83" fmla="*/ 294290 h 5797984"/>
              <a:gd name="connsiteX84" fmla="*/ 2102069 w 3930869"/>
              <a:gd name="connsiteY84" fmla="*/ 493986 h 5797984"/>
              <a:gd name="connsiteX85" fmla="*/ 1807780 w 3930869"/>
              <a:gd name="connsiteY85" fmla="*/ 588580 h 5797984"/>
              <a:gd name="connsiteX86" fmla="*/ 1576552 w 3930869"/>
              <a:gd name="connsiteY86" fmla="*/ 620110 h 5797984"/>
              <a:gd name="connsiteX87" fmla="*/ 1387366 w 3930869"/>
              <a:gd name="connsiteY87" fmla="*/ 388883 h 5797984"/>
              <a:gd name="connsiteX88" fmla="*/ 1250731 w 3930869"/>
              <a:gd name="connsiteY88" fmla="*/ 73572 h 5797984"/>
              <a:gd name="connsiteX89" fmla="*/ 1103586 w 3930869"/>
              <a:gd name="connsiteY89" fmla="*/ 0 h 5797984"/>
              <a:gd name="connsiteX0" fmla="*/ 1103586 w 3930869"/>
              <a:gd name="connsiteY0" fmla="*/ 0 h 5797984"/>
              <a:gd name="connsiteX1" fmla="*/ 914400 w 3930869"/>
              <a:gd name="connsiteY1" fmla="*/ 388883 h 5797984"/>
              <a:gd name="connsiteX2" fmla="*/ 378372 w 3930869"/>
              <a:gd name="connsiteY2" fmla="*/ 536028 h 5797984"/>
              <a:gd name="connsiteX3" fmla="*/ 63062 w 3930869"/>
              <a:gd name="connsiteY3" fmla="*/ 819807 h 5797984"/>
              <a:gd name="connsiteX4" fmla="*/ 63062 w 3930869"/>
              <a:gd name="connsiteY4" fmla="*/ 1093076 h 5797984"/>
              <a:gd name="connsiteX5" fmla="*/ 273269 w 3930869"/>
              <a:gd name="connsiteY5" fmla="*/ 1492469 h 5797984"/>
              <a:gd name="connsiteX6" fmla="*/ 378373 w 3930869"/>
              <a:gd name="connsiteY6" fmla="*/ 1660634 h 5797984"/>
              <a:gd name="connsiteX7" fmla="*/ 409903 w 3930869"/>
              <a:gd name="connsiteY7" fmla="*/ 1870841 h 5797984"/>
              <a:gd name="connsiteX8" fmla="*/ 609600 w 3930869"/>
              <a:gd name="connsiteY8" fmla="*/ 1923394 h 5797984"/>
              <a:gd name="connsiteX9" fmla="*/ 798786 w 3930869"/>
              <a:gd name="connsiteY9" fmla="*/ 1671145 h 5797984"/>
              <a:gd name="connsiteX10" fmla="*/ 735724 w 3930869"/>
              <a:gd name="connsiteY10" fmla="*/ 1250731 h 5797984"/>
              <a:gd name="connsiteX11" fmla="*/ 651641 w 3930869"/>
              <a:gd name="connsiteY11" fmla="*/ 1051035 h 5797984"/>
              <a:gd name="connsiteX12" fmla="*/ 830317 w 3930869"/>
              <a:gd name="connsiteY12" fmla="*/ 1008993 h 5797984"/>
              <a:gd name="connsiteX13" fmla="*/ 998483 w 3930869"/>
              <a:gd name="connsiteY13" fmla="*/ 1481959 h 5797984"/>
              <a:gd name="connsiteX14" fmla="*/ 1030014 w 3930869"/>
              <a:gd name="connsiteY14" fmla="*/ 1891862 h 5797984"/>
              <a:gd name="connsiteX15" fmla="*/ 977462 w 3930869"/>
              <a:gd name="connsiteY15" fmla="*/ 2364828 h 5797984"/>
              <a:gd name="connsiteX16" fmla="*/ 399393 w 3930869"/>
              <a:gd name="connsiteY16" fmla="*/ 3499945 h 5797984"/>
              <a:gd name="connsiteX17" fmla="*/ 325821 w 3930869"/>
              <a:gd name="connsiteY17" fmla="*/ 3626070 h 5797984"/>
              <a:gd name="connsiteX18" fmla="*/ 336331 w 3930869"/>
              <a:gd name="connsiteY18" fmla="*/ 3710152 h 5797984"/>
              <a:gd name="connsiteX19" fmla="*/ 304800 w 3930869"/>
              <a:gd name="connsiteY19" fmla="*/ 3815255 h 5797984"/>
              <a:gd name="connsiteX20" fmla="*/ 241738 w 3930869"/>
              <a:gd name="connsiteY20" fmla="*/ 4025462 h 5797984"/>
              <a:gd name="connsiteX21" fmla="*/ 105104 w 3930869"/>
              <a:gd name="connsiteY21" fmla="*/ 4498427 h 5797984"/>
              <a:gd name="connsiteX22" fmla="*/ 0 w 3930869"/>
              <a:gd name="connsiteY22" fmla="*/ 4834759 h 5797984"/>
              <a:gd name="connsiteX23" fmla="*/ 0 w 3930869"/>
              <a:gd name="connsiteY23" fmla="*/ 5255172 h 5797984"/>
              <a:gd name="connsiteX24" fmla="*/ 94594 w 3930869"/>
              <a:gd name="connsiteY24" fmla="*/ 5297213 h 5797984"/>
              <a:gd name="connsiteX25" fmla="*/ 199696 w 3930869"/>
              <a:gd name="connsiteY25" fmla="*/ 5255172 h 5797984"/>
              <a:gd name="connsiteX26" fmla="*/ 409904 w 3930869"/>
              <a:gd name="connsiteY26" fmla="*/ 5223643 h 5797984"/>
              <a:gd name="connsiteX27" fmla="*/ 515007 w 3930869"/>
              <a:gd name="connsiteY27" fmla="*/ 5318234 h 5797984"/>
              <a:gd name="connsiteX28" fmla="*/ 609599 w 3930869"/>
              <a:gd name="connsiteY28" fmla="*/ 5297214 h 5797984"/>
              <a:gd name="connsiteX29" fmla="*/ 693681 w 3930869"/>
              <a:gd name="connsiteY29" fmla="*/ 4929352 h 5797984"/>
              <a:gd name="connsiteX30" fmla="*/ 735724 w 3930869"/>
              <a:gd name="connsiteY30" fmla="*/ 4572000 h 5797984"/>
              <a:gd name="connsiteX31" fmla="*/ 882868 w 3930869"/>
              <a:gd name="connsiteY31" fmla="*/ 4014952 h 5797984"/>
              <a:gd name="connsiteX32" fmla="*/ 945931 w 3930869"/>
              <a:gd name="connsiteY32" fmla="*/ 4824249 h 5797984"/>
              <a:gd name="connsiteX33" fmla="*/ 966952 w 3930869"/>
              <a:gd name="connsiteY33" fmla="*/ 4981903 h 5797984"/>
              <a:gd name="connsiteX34" fmla="*/ 1082566 w 3930869"/>
              <a:gd name="connsiteY34" fmla="*/ 5108026 h 5797984"/>
              <a:gd name="connsiteX35" fmla="*/ 1219199 w 3930869"/>
              <a:gd name="connsiteY35" fmla="*/ 5108028 h 5797984"/>
              <a:gd name="connsiteX36" fmla="*/ 1345324 w 3930869"/>
              <a:gd name="connsiteY36" fmla="*/ 5087007 h 5797984"/>
              <a:gd name="connsiteX37" fmla="*/ 1566041 w 3930869"/>
              <a:gd name="connsiteY37" fmla="*/ 4614041 h 5797984"/>
              <a:gd name="connsiteX38" fmla="*/ 1671145 w 3930869"/>
              <a:gd name="connsiteY38" fmla="*/ 4172608 h 5797984"/>
              <a:gd name="connsiteX39" fmla="*/ 2049518 w 3930869"/>
              <a:gd name="connsiteY39" fmla="*/ 4078013 h 5797984"/>
              <a:gd name="connsiteX40" fmla="*/ 2165131 w 3930869"/>
              <a:gd name="connsiteY40" fmla="*/ 4529960 h 5797984"/>
              <a:gd name="connsiteX41" fmla="*/ 2207172 w 3930869"/>
              <a:gd name="connsiteY41" fmla="*/ 4950373 h 5797984"/>
              <a:gd name="connsiteX42" fmla="*/ 2259724 w 3930869"/>
              <a:gd name="connsiteY42" fmla="*/ 5108028 h 5797984"/>
              <a:gd name="connsiteX43" fmla="*/ 2312277 w 3930869"/>
              <a:gd name="connsiteY43" fmla="*/ 5360274 h 5797984"/>
              <a:gd name="connsiteX44" fmla="*/ 2427890 w 3930869"/>
              <a:gd name="connsiteY44" fmla="*/ 5528443 h 5797984"/>
              <a:gd name="connsiteX45" fmla="*/ 2532993 w 3930869"/>
              <a:gd name="connsiteY45" fmla="*/ 5559974 h 5797984"/>
              <a:gd name="connsiteX46" fmla="*/ 2680138 w 3930869"/>
              <a:gd name="connsiteY46" fmla="*/ 5528441 h 5797984"/>
              <a:gd name="connsiteX47" fmla="*/ 2669627 w 3930869"/>
              <a:gd name="connsiteY47" fmla="*/ 5423339 h 5797984"/>
              <a:gd name="connsiteX48" fmla="*/ 2659117 w 3930869"/>
              <a:gd name="connsiteY48" fmla="*/ 5423338 h 5797984"/>
              <a:gd name="connsiteX49" fmla="*/ 2690648 w 3930869"/>
              <a:gd name="connsiteY49" fmla="*/ 5044965 h 5797984"/>
              <a:gd name="connsiteX50" fmla="*/ 2690648 w 3930869"/>
              <a:gd name="connsiteY50" fmla="*/ 4740165 h 5797984"/>
              <a:gd name="connsiteX51" fmla="*/ 2858814 w 3930869"/>
              <a:gd name="connsiteY51" fmla="*/ 3983421 h 5797984"/>
              <a:gd name="connsiteX52" fmla="*/ 3153102 w 3930869"/>
              <a:gd name="connsiteY52" fmla="*/ 4277711 h 5797984"/>
              <a:gd name="connsiteX53" fmla="*/ 2911365 w 3930869"/>
              <a:gd name="connsiteY53" fmla="*/ 5234151 h 5797984"/>
              <a:gd name="connsiteX54" fmla="*/ 2953407 w 3930869"/>
              <a:gd name="connsiteY54" fmla="*/ 5675587 h 5797984"/>
              <a:gd name="connsiteX55" fmla="*/ 3069020 w 3930869"/>
              <a:gd name="connsiteY55" fmla="*/ 5770179 h 5797984"/>
              <a:gd name="connsiteX56" fmla="*/ 3289737 w 3930869"/>
              <a:gd name="connsiteY56" fmla="*/ 5780691 h 5797984"/>
              <a:gd name="connsiteX57" fmla="*/ 3468413 w 3930869"/>
              <a:gd name="connsiteY57" fmla="*/ 5717627 h 5797984"/>
              <a:gd name="connsiteX58" fmla="*/ 3605049 w 3930869"/>
              <a:gd name="connsiteY58" fmla="*/ 5644055 h 5797984"/>
              <a:gd name="connsiteX59" fmla="*/ 3762704 w 3930869"/>
              <a:gd name="connsiteY59" fmla="*/ 5454869 h 5797984"/>
              <a:gd name="connsiteX60" fmla="*/ 3878318 w 3930869"/>
              <a:gd name="connsiteY60" fmla="*/ 5150069 h 5797984"/>
              <a:gd name="connsiteX61" fmla="*/ 3930869 w 3930869"/>
              <a:gd name="connsiteY61" fmla="*/ 4487918 h 5797984"/>
              <a:gd name="connsiteX62" fmla="*/ 3920359 w 3930869"/>
              <a:gd name="connsiteY62" fmla="*/ 4172607 h 5797984"/>
              <a:gd name="connsiteX63" fmla="*/ 3647090 w 3930869"/>
              <a:gd name="connsiteY63" fmla="*/ 3857297 h 5797984"/>
              <a:gd name="connsiteX64" fmla="*/ 3436883 w 3930869"/>
              <a:gd name="connsiteY64" fmla="*/ 3037490 h 5797984"/>
              <a:gd name="connsiteX65" fmla="*/ 3258207 w 3930869"/>
              <a:gd name="connsiteY65" fmla="*/ 2543504 h 5797984"/>
              <a:gd name="connsiteX66" fmla="*/ 3069021 w 3930869"/>
              <a:gd name="connsiteY66" fmla="*/ 2291255 h 5797984"/>
              <a:gd name="connsiteX67" fmla="*/ 2890345 w 3930869"/>
              <a:gd name="connsiteY67" fmla="*/ 1923393 h 5797984"/>
              <a:gd name="connsiteX68" fmla="*/ 2743200 w 3930869"/>
              <a:gd name="connsiteY68" fmla="*/ 1681655 h 5797984"/>
              <a:gd name="connsiteX69" fmla="*/ 2806262 w 3930869"/>
              <a:gd name="connsiteY69" fmla="*/ 1282262 h 5797984"/>
              <a:gd name="connsiteX70" fmla="*/ 2869324 w 3930869"/>
              <a:gd name="connsiteY70" fmla="*/ 1187669 h 5797984"/>
              <a:gd name="connsiteX71" fmla="*/ 2837793 w 3930869"/>
              <a:gd name="connsiteY71" fmla="*/ 1534511 h 5797984"/>
              <a:gd name="connsiteX72" fmla="*/ 2995448 w 3930869"/>
              <a:gd name="connsiteY72" fmla="*/ 1996966 h 5797984"/>
              <a:gd name="connsiteX73" fmla="*/ 3541986 w 3930869"/>
              <a:gd name="connsiteY73" fmla="*/ 2017986 h 5797984"/>
              <a:gd name="connsiteX74" fmla="*/ 3647090 w 3930869"/>
              <a:gd name="connsiteY74" fmla="*/ 1828800 h 5797984"/>
              <a:gd name="connsiteX75" fmla="*/ 3415862 w 3930869"/>
              <a:gd name="connsiteY75" fmla="*/ 1597573 h 5797984"/>
              <a:gd name="connsiteX76" fmla="*/ 3636579 w 3930869"/>
              <a:gd name="connsiteY76" fmla="*/ 1219200 h 5797984"/>
              <a:gd name="connsiteX77" fmla="*/ 3573517 w 3930869"/>
              <a:gd name="connsiteY77" fmla="*/ 630621 h 5797984"/>
              <a:gd name="connsiteX78" fmla="*/ 3499945 w 3930869"/>
              <a:gd name="connsiteY78" fmla="*/ 515007 h 5797984"/>
              <a:gd name="connsiteX79" fmla="*/ 3048000 w 3930869"/>
              <a:gd name="connsiteY79" fmla="*/ 283780 h 5797984"/>
              <a:gd name="connsiteX80" fmla="*/ 2795752 w 3930869"/>
              <a:gd name="connsiteY80" fmla="*/ 231228 h 5797984"/>
              <a:gd name="connsiteX81" fmla="*/ 2585545 w 3930869"/>
              <a:gd name="connsiteY81" fmla="*/ 42042 h 5797984"/>
              <a:gd name="connsiteX82" fmla="*/ 2448910 w 3930869"/>
              <a:gd name="connsiteY82" fmla="*/ 31532 h 5797984"/>
              <a:gd name="connsiteX83" fmla="*/ 2301765 w 3930869"/>
              <a:gd name="connsiteY83" fmla="*/ 294290 h 5797984"/>
              <a:gd name="connsiteX84" fmla="*/ 2102069 w 3930869"/>
              <a:gd name="connsiteY84" fmla="*/ 493986 h 5797984"/>
              <a:gd name="connsiteX85" fmla="*/ 1807780 w 3930869"/>
              <a:gd name="connsiteY85" fmla="*/ 588580 h 5797984"/>
              <a:gd name="connsiteX86" fmla="*/ 1576552 w 3930869"/>
              <a:gd name="connsiteY86" fmla="*/ 620110 h 5797984"/>
              <a:gd name="connsiteX87" fmla="*/ 1387366 w 3930869"/>
              <a:gd name="connsiteY87" fmla="*/ 388883 h 5797984"/>
              <a:gd name="connsiteX88" fmla="*/ 1250731 w 3930869"/>
              <a:gd name="connsiteY88" fmla="*/ 73572 h 5797984"/>
              <a:gd name="connsiteX89" fmla="*/ 1103586 w 3930869"/>
              <a:gd name="connsiteY89" fmla="*/ 0 h 5797984"/>
              <a:gd name="connsiteX0" fmla="*/ 1103586 w 3930869"/>
              <a:gd name="connsiteY0" fmla="*/ 0 h 5797984"/>
              <a:gd name="connsiteX1" fmla="*/ 914400 w 3930869"/>
              <a:gd name="connsiteY1" fmla="*/ 388883 h 5797984"/>
              <a:gd name="connsiteX2" fmla="*/ 378372 w 3930869"/>
              <a:gd name="connsiteY2" fmla="*/ 536028 h 5797984"/>
              <a:gd name="connsiteX3" fmla="*/ 63062 w 3930869"/>
              <a:gd name="connsiteY3" fmla="*/ 819807 h 5797984"/>
              <a:gd name="connsiteX4" fmla="*/ 63062 w 3930869"/>
              <a:gd name="connsiteY4" fmla="*/ 1093076 h 5797984"/>
              <a:gd name="connsiteX5" fmla="*/ 273269 w 3930869"/>
              <a:gd name="connsiteY5" fmla="*/ 1492469 h 5797984"/>
              <a:gd name="connsiteX6" fmla="*/ 378373 w 3930869"/>
              <a:gd name="connsiteY6" fmla="*/ 1660634 h 5797984"/>
              <a:gd name="connsiteX7" fmla="*/ 409903 w 3930869"/>
              <a:gd name="connsiteY7" fmla="*/ 1870841 h 5797984"/>
              <a:gd name="connsiteX8" fmla="*/ 609600 w 3930869"/>
              <a:gd name="connsiteY8" fmla="*/ 1923394 h 5797984"/>
              <a:gd name="connsiteX9" fmla="*/ 798786 w 3930869"/>
              <a:gd name="connsiteY9" fmla="*/ 1671145 h 5797984"/>
              <a:gd name="connsiteX10" fmla="*/ 735724 w 3930869"/>
              <a:gd name="connsiteY10" fmla="*/ 1250731 h 5797984"/>
              <a:gd name="connsiteX11" fmla="*/ 651641 w 3930869"/>
              <a:gd name="connsiteY11" fmla="*/ 1051035 h 5797984"/>
              <a:gd name="connsiteX12" fmla="*/ 830317 w 3930869"/>
              <a:gd name="connsiteY12" fmla="*/ 1008993 h 5797984"/>
              <a:gd name="connsiteX13" fmla="*/ 998483 w 3930869"/>
              <a:gd name="connsiteY13" fmla="*/ 1481959 h 5797984"/>
              <a:gd name="connsiteX14" fmla="*/ 1030014 w 3930869"/>
              <a:gd name="connsiteY14" fmla="*/ 1891862 h 5797984"/>
              <a:gd name="connsiteX15" fmla="*/ 977462 w 3930869"/>
              <a:gd name="connsiteY15" fmla="*/ 2364828 h 5797984"/>
              <a:gd name="connsiteX16" fmla="*/ 399393 w 3930869"/>
              <a:gd name="connsiteY16" fmla="*/ 3499945 h 5797984"/>
              <a:gd name="connsiteX17" fmla="*/ 325821 w 3930869"/>
              <a:gd name="connsiteY17" fmla="*/ 3626070 h 5797984"/>
              <a:gd name="connsiteX18" fmla="*/ 336331 w 3930869"/>
              <a:gd name="connsiteY18" fmla="*/ 3710152 h 5797984"/>
              <a:gd name="connsiteX19" fmla="*/ 304800 w 3930869"/>
              <a:gd name="connsiteY19" fmla="*/ 3815255 h 5797984"/>
              <a:gd name="connsiteX20" fmla="*/ 241738 w 3930869"/>
              <a:gd name="connsiteY20" fmla="*/ 4025462 h 5797984"/>
              <a:gd name="connsiteX21" fmla="*/ 105104 w 3930869"/>
              <a:gd name="connsiteY21" fmla="*/ 4498427 h 5797984"/>
              <a:gd name="connsiteX22" fmla="*/ 0 w 3930869"/>
              <a:gd name="connsiteY22" fmla="*/ 4834759 h 5797984"/>
              <a:gd name="connsiteX23" fmla="*/ 31531 w 3930869"/>
              <a:gd name="connsiteY23" fmla="*/ 5097517 h 5797984"/>
              <a:gd name="connsiteX24" fmla="*/ 94594 w 3930869"/>
              <a:gd name="connsiteY24" fmla="*/ 5297213 h 5797984"/>
              <a:gd name="connsiteX25" fmla="*/ 199696 w 3930869"/>
              <a:gd name="connsiteY25" fmla="*/ 5255172 h 5797984"/>
              <a:gd name="connsiteX26" fmla="*/ 409904 w 3930869"/>
              <a:gd name="connsiteY26" fmla="*/ 5223643 h 5797984"/>
              <a:gd name="connsiteX27" fmla="*/ 515007 w 3930869"/>
              <a:gd name="connsiteY27" fmla="*/ 5318234 h 5797984"/>
              <a:gd name="connsiteX28" fmla="*/ 609599 w 3930869"/>
              <a:gd name="connsiteY28" fmla="*/ 5297214 h 5797984"/>
              <a:gd name="connsiteX29" fmla="*/ 693681 w 3930869"/>
              <a:gd name="connsiteY29" fmla="*/ 4929352 h 5797984"/>
              <a:gd name="connsiteX30" fmla="*/ 735724 w 3930869"/>
              <a:gd name="connsiteY30" fmla="*/ 4572000 h 5797984"/>
              <a:gd name="connsiteX31" fmla="*/ 882868 w 3930869"/>
              <a:gd name="connsiteY31" fmla="*/ 4014952 h 5797984"/>
              <a:gd name="connsiteX32" fmla="*/ 945931 w 3930869"/>
              <a:gd name="connsiteY32" fmla="*/ 4824249 h 5797984"/>
              <a:gd name="connsiteX33" fmla="*/ 966952 w 3930869"/>
              <a:gd name="connsiteY33" fmla="*/ 4981903 h 5797984"/>
              <a:gd name="connsiteX34" fmla="*/ 1082566 w 3930869"/>
              <a:gd name="connsiteY34" fmla="*/ 5108026 h 5797984"/>
              <a:gd name="connsiteX35" fmla="*/ 1219199 w 3930869"/>
              <a:gd name="connsiteY35" fmla="*/ 5108028 h 5797984"/>
              <a:gd name="connsiteX36" fmla="*/ 1345324 w 3930869"/>
              <a:gd name="connsiteY36" fmla="*/ 5087007 h 5797984"/>
              <a:gd name="connsiteX37" fmla="*/ 1566041 w 3930869"/>
              <a:gd name="connsiteY37" fmla="*/ 4614041 h 5797984"/>
              <a:gd name="connsiteX38" fmla="*/ 1671145 w 3930869"/>
              <a:gd name="connsiteY38" fmla="*/ 4172608 h 5797984"/>
              <a:gd name="connsiteX39" fmla="*/ 2049518 w 3930869"/>
              <a:gd name="connsiteY39" fmla="*/ 4078013 h 5797984"/>
              <a:gd name="connsiteX40" fmla="*/ 2165131 w 3930869"/>
              <a:gd name="connsiteY40" fmla="*/ 4529960 h 5797984"/>
              <a:gd name="connsiteX41" fmla="*/ 2207172 w 3930869"/>
              <a:gd name="connsiteY41" fmla="*/ 4950373 h 5797984"/>
              <a:gd name="connsiteX42" fmla="*/ 2259724 w 3930869"/>
              <a:gd name="connsiteY42" fmla="*/ 5108028 h 5797984"/>
              <a:gd name="connsiteX43" fmla="*/ 2312277 w 3930869"/>
              <a:gd name="connsiteY43" fmla="*/ 5360274 h 5797984"/>
              <a:gd name="connsiteX44" fmla="*/ 2427890 w 3930869"/>
              <a:gd name="connsiteY44" fmla="*/ 5528443 h 5797984"/>
              <a:gd name="connsiteX45" fmla="*/ 2532993 w 3930869"/>
              <a:gd name="connsiteY45" fmla="*/ 5559974 h 5797984"/>
              <a:gd name="connsiteX46" fmla="*/ 2680138 w 3930869"/>
              <a:gd name="connsiteY46" fmla="*/ 5528441 h 5797984"/>
              <a:gd name="connsiteX47" fmla="*/ 2669627 w 3930869"/>
              <a:gd name="connsiteY47" fmla="*/ 5423339 h 5797984"/>
              <a:gd name="connsiteX48" fmla="*/ 2659117 w 3930869"/>
              <a:gd name="connsiteY48" fmla="*/ 5423338 h 5797984"/>
              <a:gd name="connsiteX49" fmla="*/ 2690648 w 3930869"/>
              <a:gd name="connsiteY49" fmla="*/ 5044965 h 5797984"/>
              <a:gd name="connsiteX50" fmla="*/ 2690648 w 3930869"/>
              <a:gd name="connsiteY50" fmla="*/ 4740165 h 5797984"/>
              <a:gd name="connsiteX51" fmla="*/ 2858814 w 3930869"/>
              <a:gd name="connsiteY51" fmla="*/ 3983421 h 5797984"/>
              <a:gd name="connsiteX52" fmla="*/ 3153102 w 3930869"/>
              <a:gd name="connsiteY52" fmla="*/ 4277711 h 5797984"/>
              <a:gd name="connsiteX53" fmla="*/ 2911365 w 3930869"/>
              <a:gd name="connsiteY53" fmla="*/ 5234151 h 5797984"/>
              <a:gd name="connsiteX54" fmla="*/ 2953407 w 3930869"/>
              <a:gd name="connsiteY54" fmla="*/ 5675587 h 5797984"/>
              <a:gd name="connsiteX55" fmla="*/ 3069020 w 3930869"/>
              <a:gd name="connsiteY55" fmla="*/ 5770179 h 5797984"/>
              <a:gd name="connsiteX56" fmla="*/ 3289737 w 3930869"/>
              <a:gd name="connsiteY56" fmla="*/ 5780691 h 5797984"/>
              <a:gd name="connsiteX57" fmla="*/ 3468413 w 3930869"/>
              <a:gd name="connsiteY57" fmla="*/ 5717627 h 5797984"/>
              <a:gd name="connsiteX58" fmla="*/ 3605049 w 3930869"/>
              <a:gd name="connsiteY58" fmla="*/ 5644055 h 5797984"/>
              <a:gd name="connsiteX59" fmla="*/ 3762704 w 3930869"/>
              <a:gd name="connsiteY59" fmla="*/ 5454869 h 5797984"/>
              <a:gd name="connsiteX60" fmla="*/ 3878318 w 3930869"/>
              <a:gd name="connsiteY60" fmla="*/ 5150069 h 5797984"/>
              <a:gd name="connsiteX61" fmla="*/ 3930869 w 3930869"/>
              <a:gd name="connsiteY61" fmla="*/ 4487918 h 5797984"/>
              <a:gd name="connsiteX62" fmla="*/ 3920359 w 3930869"/>
              <a:gd name="connsiteY62" fmla="*/ 4172607 h 5797984"/>
              <a:gd name="connsiteX63" fmla="*/ 3647090 w 3930869"/>
              <a:gd name="connsiteY63" fmla="*/ 3857297 h 5797984"/>
              <a:gd name="connsiteX64" fmla="*/ 3436883 w 3930869"/>
              <a:gd name="connsiteY64" fmla="*/ 3037490 h 5797984"/>
              <a:gd name="connsiteX65" fmla="*/ 3258207 w 3930869"/>
              <a:gd name="connsiteY65" fmla="*/ 2543504 h 5797984"/>
              <a:gd name="connsiteX66" fmla="*/ 3069021 w 3930869"/>
              <a:gd name="connsiteY66" fmla="*/ 2291255 h 5797984"/>
              <a:gd name="connsiteX67" fmla="*/ 2890345 w 3930869"/>
              <a:gd name="connsiteY67" fmla="*/ 1923393 h 5797984"/>
              <a:gd name="connsiteX68" fmla="*/ 2743200 w 3930869"/>
              <a:gd name="connsiteY68" fmla="*/ 1681655 h 5797984"/>
              <a:gd name="connsiteX69" fmla="*/ 2806262 w 3930869"/>
              <a:gd name="connsiteY69" fmla="*/ 1282262 h 5797984"/>
              <a:gd name="connsiteX70" fmla="*/ 2869324 w 3930869"/>
              <a:gd name="connsiteY70" fmla="*/ 1187669 h 5797984"/>
              <a:gd name="connsiteX71" fmla="*/ 2837793 w 3930869"/>
              <a:gd name="connsiteY71" fmla="*/ 1534511 h 5797984"/>
              <a:gd name="connsiteX72" fmla="*/ 2995448 w 3930869"/>
              <a:gd name="connsiteY72" fmla="*/ 1996966 h 5797984"/>
              <a:gd name="connsiteX73" fmla="*/ 3541986 w 3930869"/>
              <a:gd name="connsiteY73" fmla="*/ 2017986 h 5797984"/>
              <a:gd name="connsiteX74" fmla="*/ 3647090 w 3930869"/>
              <a:gd name="connsiteY74" fmla="*/ 1828800 h 5797984"/>
              <a:gd name="connsiteX75" fmla="*/ 3415862 w 3930869"/>
              <a:gd name="connsiteY75" fmla="*/ 1597573 h 5797984"/>
              <a:gd name="connsiteX76" fmla="*/ 3636579 w 3930869"/>
              <a:gd name="connsiteY76" fmla="*/ 1219200 h 5797984"/>
              <a:gd name="connsiteX77" fmla="*/ 3573517 w 3930869"/>
              <a:gd name="connsiteY77" fmla="*/ 630621 h 5797984"/>
              <a:gd name="connsiteX78" fmla="*/ 3499945 w 3930869"/>
              <a:gd name="connsiteY78" fmla="*/ 515007 h 5797984"/>
              <a:gd name="connsiteX79" fmla="*/ 3048000 w 3930869"/>
              <a:gd name="connsiteY79" fmla="*/ 283780 h 5797984"/>
              <a:gd name="connsiteX80" fmla="*/ 2795752 w 3930869"/>
              <a:gd name="connsiteY80" fmla="*/ 231228 h 5797984"/>
              <a:gd name="connsiteX81" fmla="*/ 2585545 w 3930869"/>
              <a:gd name="connsiteY81" fmla="*/ 42042 h 5797984"/>
              <a:gd name="connsiteX82" fmla="*/ 2448910 w 3930869"/>
              <a:gd name="connsiteY82" fmla="*/ 31532 h 5797984"/>
              <a:gd name="connsiteX83" fmla="*/ 2301765 w 3930869"/>
              <a:gd name="connsiteY83" fmla="*/ 294290 h 5797984"/>
              <a:gd name="connsiteX84" fmla="*/ 2102069 w 3930869"/>
              <a:gd name="connsiteY84" fmla="*/ 493986 h 5797984"/>
              <a:gd name="connsiteX85" fmla="*/ 1807780 w 3930869"/>
              <a:gd name="connsiteY85" fmla="*/ 588580 h 5797984"/>
              <a:gd name="connsiteX86" fmla="*/ 1576552 w 3930869"/>
              <a:gd name="connsiteY86" fmla="*/ 620110 h 5797984"/>
              <a:gd name="connsiteX87" fmla="*/ 1387366 w 3930869"/>
              <a:gd name="connsiteY87" fmla="*/ 388883 h 5797984"/>
              <a:gd name="connsiteX88" fmla="*/ 1250731 w 3930869"/>
              <a:gd name="connsiteY88" fmla="*/ 73572 h 5797984"/>
              <a:gd name="connsiteX89" fmla="*/ 1103586 w 3930869"/>
              <a:gd name="connsiteY89" fmla="*/ 0 h 5797984"/>
              <a:gd name="connsiteX0" fmla="*/ 1103586 w 3930869"/>
              <a:gd name="connsiteY0" fmla="*/ 0 h 5797984"/>
              <a:gd name="connsiteX1" fmla="*/ 914400 w 3930869"/>
              <a:gd name="connsiteY1" fmla="*/ 388883 h 5797984"/>
              <a:gd name="connsiteX2" fmla="*/ 378372 w 3930869"/>
              <a:gd name="connsiteY2" fmla="*/ 536028 h 5797984"/>
              <a:gd name="connsiteX3" fmla="*/ 63062 w 3930869"/>
              <a:gd name="connsiteY3" fmla="*/ 819807 h 5797984"/>
              <a:gd name="connsiteX4" fmla="*/ 63062 w 3930869"/>
              <a:gd name="connsiteY4" fmla="*/ 1093076 h 5797984"/>
              <a:gd name="connsiteX5" fmla="*/ 273269 w 3930869"/>
              <a:gd name="connsiteY5" fmla="*/ 1492469 h 5797984"/>
              <a:gd name="connsiteX6" fmla="*/ 378373 w 3930869"/>
              <a:gd name="connsiteY6" fmla="*/ 1660634 h 5797984"/>
              <a:gd name="connsiteX7" fmla="*/ 409903 w 3930869"/>
              <a:gd name="connsiteY7" fmla="*/ 1870841 h 5797984"/>
              <a:gd name="connsiteX8" fmla="*/ 609600 w 3930869"/>
              <a:gd name="connsiteY8" fmla="*/ 1923394 h 5797984"/>
              <a:gd name="connsiteX9" fmla="*/ 798786 w 3930869"/>
              <a:gd name="connsiteY9" fmla="*/ 1671145 h 5797984"/>
              <a:gd name="connsiteX10" fmla="*/ 735724 w 3930869"/>
              <a:gd name="connsiteY10" fmla="*/ 1250731 h 5797984"/>
              <a:gd name="connsiteX11" fmla="*/ 651641 w 3930869"/>
              <a:gd name="connsiteY11" fmla="*/ 1051035 h 5797984"/>
              <a:gd name="connsiteX12" fmla="*/ 830317 w 3930869"/>
              <a:gd name="connsiteY12" fmla="*/ 1008993 h 5797984"/>
              <a:gd name="connsiteX13" fmla="*/ 998483 w 3930869"/>
              <a:gd name="connsiteY13" fmla="*/ 1481959 h 5797984"/>
              <a:gd name="connsiteX14" fmla="*/ 1030014 w 3930869"/>
              <a:gd name="connsiteY14" fmla="*/ 1891862 h 5797984"/>
              <a:gd name="connsiteX15" fmla="*/ 977462 w 3930869"/>
              <a:gd name="connsiteY15" fmla="*/ 2364828 h 5797984"/>
              <a:gd name="connsiteX16" fmla="*/ 399393 w 3930869"/>
              <a:gd name="connsiteY16" fmla="*/ 3499945 h 5797984"/>
              <a:gd name="connsiteX17" fmla="*/ 325821 w 3930869"/>
              <a:gd name="connsiteY17" fmla="*/ 3626070 h 5797984"/>
              <a:gd name="connsiteX18" fmla="*/ 336331 w 3930869"/>
              <a:gd name="connsiteY18" fmla="*/ 3710152 h 5797984"/>
              <a:gd name="connsiteX19" fmla="*/ 304800 w 3930869"/>
              <a:gd name="connsiteY19" fmla="*/ 3815255 h 5797984"/>
              <a:gd name="connsiteX20" fmla="*/ 241738 w 3930869"/>
              <a:gd name="connsiteY20" fmla="*/ 4025462 h 5797984"/>
              <a:gd name="connsiteX21" fmla="*/ 105104 w 3930869"/>
              <a:gd name="connsiteY21" fmla="*/ 4498427 h 5797984"/>
              <a:gd name="connsiteX22" fmla="*/ 0 w 3930869"/>
              <a:gd name="connsiteY22" fmla="*/ 4834759 h 5797984"/>
              <a:gd name="connsiteX23" fmla="*/ 31531 w 3930869"/>
              <a:gd name="connsiteY23" fmla="*/ 5097517 h 5797984"/>
              <a:gd name="connsiteX24" fmla="*/ 136635 w 3930869"/>
              <a:gd name="connsiteY24" fmla="*/ 5192110 h 5797984"/>
              <a:gd name="connsiteX25" fmla="*/ 199696 w 3930869"/>
              <a:gd name="connsiteY25" fmla="*/ 5255172 h 5797984"/>
              <a:gd name="connsiteX26" fmla="*/ 409904 w 3930869"/>
              <a:gd name="connsiteY26" fmla="*/ 5223643 h 5797984"/>
              <a:gd name="connsiteX27" fmla="*/ 515007 w 3930869"/>
              <a:gd name="connsiteY27" fmla="*/ 5318234 h 5797984"/>
              <a:gd name="connsiteX28" fmla="*/ 609599 w 3930869"/>
              <a:gd name="connsiteY28" fmla="*/ 5297214 h 5797984"/>
              <a:gd name="connsiteX29" fmla="*/ 693681 w 3930869"/>
              <a:gd name="connsiteY29" fmla="*/ 4929352 h 5797984"/>
              <a:gd name="connsiteX30" fmla="*/ 735724 w 3930869"/>
              <a:gd name="connsiteY30" fmla="*/ 4572000 h 5797984"/>
              <a:gd name="connsiteX31" fmla="*/ 882868 w 3930869"/>
              <a:gd name="connsiteY31" fmla="*/ 4014952 h 5797984"/>
              <a:gd name="connsiteX32" fmla="*/ 945931 w 3930869"/>
              <a:gd name="connsiteY32" fmla="*/ 4824249 h 5797984"/>
              <a:gd name="connsiteX33" fmla="*/ 966952 w 3930869"/>
              <a:gd name="connsiteY33" fmla="*/ 4981903 h 5797984"/>
              <a:gd name="connsiteX34" fmla="*/ 1082566 w 3930869"/>
              <a:gd name="connsiteY34" fmla="*/ 5108026 h 5797984"/>
              <a:gd name="connsiteX35" fmla="*/ 1219199 w 3930869"/>
              <a:gd name="connsiteY35" fmla="*/ 5108028 h 5797984"/>
              <a:gd name="connsiteX36" fmla="*/ 1345324 w 3930869"/>
              <a:gd name="connsiteY36" fmla="*/ 5087007 h 5797984"/>
              <a:gd name="connsiteX37" fmla="*/ 1566041 w 3930869"/>
              <a:gd name="connsiteY37" fmla="*/ 4614041 h 5797984"/>
              <a:gd name="connsiteX38" fmla="*/ 1671145 w 3930869"/>
              <a:gd name="connsiteY38" fmla="*/ 4172608 h 5797984"/>
              <a:gd name="connsiteX39" fmla="*/ 2049518 w 3930869"/>
              <a:gd name="connsiteY39" fmla="*/ 4078013 h 5797984"/>
              <a:gd name="connsiteX40" fmla="*/ 2165131 w 3930869"/>
              <a:gd name="connsiteY40" fmla="*/ 4529960 h 5797984"/>
              <a:gd name="connsiteX41" fmla="*/ 2207172 w 3930869"/>
              <a:gd name="connsiteY41" fmla="*/ 4950373 h 5797984"/>
              <a:gd name="connsiteX42" fmla="*/ 2259724 w 3930869"/>
              <a:gd name="connsiteY42" fmla="*/ 5108028 h 5797984"/>
              <a:gd name="connsiteX43" fmla="*/ 2312277 w 3930869"/>
              <a:gd name="connsiteY43" fmla="*/ 5360274 h 5797984"/>
              <a:gd name="connsiteX44" fmla="*/ 2427890 w 3930869"/>
              <a:gd name="connsiteY44" fmla="*/ 5528443 h 5797984"/>
              <a:gd name="connsiteX45" fmla="*/ 2532993 w 3930869"/>
              <a:gd name="connsiteY45" fmla="*/ 5559974 h 5797984"/>
              <a:gd name="connsiteX46" fmla="*/ 2680138 w 3930869"/>
              <a:gd name="connsiteY46" fmla="*/ 5528441 h 5797984"/>
              <a:gd name="connsiteX47" fmla="*/ 2669627 w 3930869"/>
              <a:gd name="connsiteY47" fmla="*/ 5423339 h 5797984"/>
              <a:gd name="connsiteX48" fmla="*/ 2659117 w 3930869"/>
              <a:gd name="connsiteY48" fmla="*/ 5423338 h 5797984"/>
              <a:gd name="connsiteX49" fmla="*/ 2690648 w 3930869"/>
              <a:gd name="connsiteY49" fmla="*/ 5044965 h 5797984"/>
              <a:gd name="connsiteX50" fmla="*/ 2690648 w 3930869"/>
              <a:gd name="connsiteY50" fmla="*/ 4740165 h 5797984"/>
              <a:gd name="connsiteX51" fmla="*/ 2858814 w 3930869"/>
              <a:gd name="connsiteY51" fmla="*/ 3983421 h 5797984"/>
              <a:gd name="connsiteX52" fmla="*/ 3153102 w 3930869"/>
              <a:gd name="connsiteY52" fmla="*/ 4277711 h 5797984"/>
              <a:gd name="connsiteX53" fmla="*/ 2911365 w 3930869"/>
              <a:gd name="connsiteY53" fmla="*/ 5234151 h 5797984"/>
              <a:gd name="connsiteX54" fmla="*/ 2953407 w 3930869"/>
              <a:gd name="connsiteY54" fmla="*/ 5675587 h 5797984"/>
              <a:gd name="connsiteX55" fmla="*/ 3069020 w 3930869"/>
              <a:gd name="connsiteY55" fmla="*/ 5770179 h 5797984"/>
              <a:gd name="connsiteX56" fmla="*/ 3289737 w 3930869"/>
              <a:gd name="connsiteY56" fmla="*/ 5780691 h 5797984"/>
              <a:gd name="connsiteX57" fmla="*/ 3468413 w 3930869"/>
              <a:gd name="connsiteY57" fmla="*/ 5717627 h 5797984"/>
              <a:gd name="connsiteX58" fmla="*/ 3605049 w 3930869"/>
              <a:gd name="connsiteY58" fmla="*/ 5644055 h 5797984"/>
              <a:gd name="connsiteX59" fmla="*/ 3762704 w 3930869"/>
              <a:gd name="connsiteY59" fmla="*/ 5454869 h 5797984"/>
              <a:gd name="connsiteX60" fmla="*/ 3878318 w 3930869"/>
              <a:gd name="connsiteY60" fmla="*/ 5150069 h 5797984"/>
              <a:gd name="connsiteX61" fmla="*/ 3930869 w 3930869"/>
              <a:gd name="connsiteY61" fmla="*/ 4487918 h 5797984"/>
              <a:gd name="connsiteX62" fmla="*/ 3920359 w 3930869"/>
              <a:gd name="connsiteY62" fmla="*/ 4172607 h 5797984"/>
              <a:gd name="connsiteX63" fmla="*/ 3647090 w 3930869"/>
              <a:gd name="connsiteY63" fmla="*/ 3857297 h 5797984"/>
              <a:gd name="connsiteX64" fmla="*/ 3436883 w 3930869"/>
              <a:gd name="connsiteY64" fmla="*/ 3037490 h 5797984"/>
              <a:gd name="connsiteX65" fmla="*/ 3258207 w 3930869"/>
              <a:gd name="connsiteY65" fmla="*/ 2543504 h 5797984"/>
              <a:gd name="connsiteX66" fmla="*/ 3069021 w 3930869"/>
              <a:gd name="connsiteY66" fmla="*/ 2291255 h 5797984"/>
              <a:gd name="connsiteX67" fmla="*/ 2890345 w 3930869"/>
              <a:gd name="connsiteY67" fmla="*/ 1923393 h 5797984"/>
              <a:gd name="connsiteX68" fmla="*/ 2743200 w 3930869"/>
              <a:gd name="connsiteY68" fmla="*/ 1681655 h 5797984"/>
              <a:gd name="connsiteX69" fmla="*/ 2806262 w 3930869"/>
              <a:gd name="connsiteY69" fmla="*/ 1282262 h 5797984"/>
              <a:gd name="connsiteX70" fmla="*/ 2869324 w 3930869"/>
              <a:gd name="connsiteY70" fmla="*/ 1187669 h 5797984"/>
              <a:gd name="connsiteX71" fmla="*/ 2837793 w 3930869"/>
              <a:gd name="connsiteY71" fmla="*/ 1534511 h 5797984"/>
              <a:gd name="connsiteX72" fmla="*/ 2995448 w 3930869"/>
              <a:gd name="connsiteY72" fmla="*/ 1996966 h 5797984"/>
              <a:gd name="connsiteX73" fmla="*/ 3541986 w 3930869"/>
              <a:gd name="connsiteY73" fmla="*/ 2017986 h 5797984"/>
              <a:gd name="connsiteX74" fmla="*/ 3647090 w 3930869"/>
              <a:gd name="connsiteY74" fmla="*/ 1828800 h 5797984"/>
              <a:gd name="connsiteX75" fmla="*/ 3415862 w 3930869"/>
              <a:gd name="connsiteY75" fmla="*/ 1597573 h 5797984"/>
              <a:gd name="connsiteX76" fmla="*/ 3636579 w 3930869"/>
              <a:gd name="connsiteY76" fmla="*/ 1219200 h 5797984"/>
              <a:gd name="connsiteX77" fmla="*/ 3573517 w 3930869"/>
              <a:gd name="connsiteY77" fmla="*/ 630621 h 5797984"/>
              <a:gd name="connsiteX78" fmla="*/ 3499945 w 3930869"/>
              <a:gd name="connsiteY78" fmla="*/ 515007 h 5797984"/>
              <a:gd name="connsiteX79" fmla="*/ 3048000 w 3930869"/>
              <a:gd name="connsiteY79" fmla="*/ 283780 h 5797984"/>
              <a:gd name="connsiteX80" fmla="*/ 2795752 w 3930869"/>
              <a:gd name="connsiteY80" fmla="*/ 231228 h 5797984"/>
              <a:gd name="connsiteX81" fmla="*/ 2585545 w 3930869"/>
              <a:gd name="connsiteY81" fmla="*/ 42042 h 5797984"/>
              <a:gd name="connsiteX82" fmla="*/ 2448910 w 3930869"/>
              <a:gd name="connsiteY82" fmla="*/ 31532 h 5797984"/>
              <a:gd name="connsiteX83" fmla="*/ 2301765 w 3930869"/>
              <a:gd name="connsiteY83" fmla="*/ 294290 h 5797984"/>
              <a:gd name="connsiteX84" fmla="*/ 2102069 w 3930869"/>
              <a:gd name="connsiteY84" fmla="*/ 493986 h 5797984"/>
              <a:gd name="connsiteX85" fmla="*/ 1807780 w 3930869"/>
              <a:gd name="connsiteY85" fmla="*/ 588580 h 5797984"/>
              <a:gd name="connsiteX86" fmla="*/ 1576552 w 3930869"/>
              <a:gd name="connsiteY86" fmla="*/ 620110 h 5797984"/>
              <a:gd name="connsiteX87" fmla="*/ 1387366 w 3930869"/>
              <a:gd name="connsiteY87" fmla="*/ 388883 h 5797984"/>
              <a:gd name="connsiteX88" fmla="*/ 1250731 w 3930869"/>
              <a:gd name="connsiteY88" fmla="*/ 73572 h 5797984"/>
              <a:gd name="connsiteX89" fmla="*/ 1103586 w 3930869"/>
              <a:gd name="connsiteY89" fmla="*/ 0 h 5797984"/>
              <a:gd name="connsiteX0" fmla="*/ 1103586 w 3930869"/>
              <a:gd name="connsiteY0" fmla="*/ 0 h 5797984"/>
              <a:gd name="connsiteX1" fmla="*/ 914400 w 3930869"/>
              <a:gd name="connsiteY1" fmla="*/ 388883 h 5797984"/>
              <a:gd name="connsiteX2" fmla="*/ 378372 w 3930869"/>
              <a:gd name="connsiteY2" fmla="*/ 536028 h 5797984"/>
              <a:gd name="connsiteX3" fmla="*/ 63062 w 3930869"/>
              <a:gd name="connsiteY3" fmla="*/ 819807 h 5797984"/>
              <a:gd name="connsiteX4" fmla="*/ 63062 w 3930869"/>
              <a:gd name="connsiteY4" fmla="*/ 1093076 h 5797984"/>
              <a:gd name="connsiteX5" fmla="*/ 273269 w 3930869"/>
              <a:gd name="connsiteY5" fmla="*/ 1492469 h 5797984"/>
              <a:gd name="connsiteX6" fmla="*/ 378373 w 3930869"/>
              <a:gd name="connsiteY6" fmla="*/ 1660634 h 5797984"/>
              <a:gd name="connsiteX7" fmla="*/ 409903 w 3930869"/>
              <a:gd name="connsiteY7" fmla="*/ 1870841 h 5797984"/>
              <a:gd name="connsiteX8" fmla="*/ 609600 w 3930869"/>
              <a:gd name="connsiteY8" fmla="*/ 1923394 h 5797984"/>
              <a:gd name="connsiteX9" fmla="*/ 798786 w 3930869"/>
              <a:gd name="connsiteY9" fmla="*/ 1671145 h 5797984"/>
              <a:gd name="connsiteX10" fmla="*/ 735724 w 3930869"/>
              <a:gd name="connsiteY10" fmla="*/ 1250731 h 5797984"/>
              <a:gd name="connsiteX11" fmla="*/ 651641 w 3930869"/>
              <a:gd name="connsiteY11" fmla="*/ 1051035 h 5797984"/>
              <a:gd name="connsiteX12" fmla="*/ 830317 w 3930869"/>
              <a:gd name="connsiteY12" fmla="*/ 1008993 h 5797984"/>
              <a:gd name="connsiteX13" fmla="*/ 998483 w 3930869"/>
              <a:gd name="connsiteY13" fmla="*/ 1481959 h 5797984"/>
              <a:gd name="connsiteX14" fmla="*/ 1030014 w 3930869"/>
              <a:gd name="connsiteY14" fmla="*/ 1891862 h 5797984"/>
              <a:gd name="connsiteX15" fmla="*/ 977462 w 3930869"/>
              <a:gd name="connsiteY15" fmla="*/ 2364828 h 5797984"/>
              <a:gd name="connsiteX16" fmla="*/ 399393 w 3930869"/>
              <a:gd name="connsiteY16" fmla="*/ 3499945 h 5797984"/>
              <a:gd name="connsiteX17" fmla="*/ 325821 w 3930869"/>
              <a:gd name="connsiteY17" fmla="*/ 3626070 h 5797984"/>
              <a:gd name="connsiteX18" fmla="*/ 336331 w 3930869"/>
              <a:gd name="connsiteY18" fmla="*/ 3710152 h 5797984"/>
              <a:gd name="connsiteX19" fmla="*/ 304800 w 3930869"/>
              <a:gd name="connsiteY19" fmla="*/ 3815255 h 5797984"/>
              <a:gd name="connsiteX20" fmla="*/ 241738 w 3930869"/>
              <a:gd name="connsiteY20" fmla="*/ 4025462 h 5797984"/>
              <a:gd name="connsiteX21" fmla="*/ 105104 w 3930869"/>
              <a:gd name="connsiteY21" fmla="*/ 4498427 h 5797984"/>
              <a:gd name="connsiteX22" fmla="*/ 0 w 3930869"/>
              <a:gd name="connsiteY22" fmla="*/ 4834759 h 5797984"/>
              <a:gd name="connsiteX23" fmla="*/ 31531 w 3930869"/>
              <a:gd name="connsiteY23" fmla="*/ 5097517 h 5797984"/>
              <a:gd name="connsiteX24" fmla="*/ 136635 w 3930869"/>
              <a:gd name="connsiteY24" fmla="*/ 5192110 h 5797984"/>
              <a:gd name="connsiteX25" fmla="*/ 199696 w 3930869"/>
              <a:gd name="connsiteY25" fmla="*/ 5255172 h 5797984"/>
              <a:gd name="connsiteX26" fmla="*/ 409904 w 3930869"/>
              <a:gd name="connsiteY26" fmla="*/ 5223643 h 5797984"/>
              <a:gd name="connsiteX27" fmla="*/ 515007 w 3930869"/>
              <a:gd name="connsiteY27" fmla="*/ 5318234 h 5797984"/>
              <a:gd name="connsiteX28" fmla="*/ 620110 w 3930869"/>
              <a:gd name="connsiteY28" fmla="*/ 5171090 h 5797984"/>
              <a:gd name="connsiteX29" fmla="*/ 693681 w 3930869"/>
              <a:gd name="connsiteY29" fmla="*/ 4929352 h 5797984"/>
              <a:gd name="connsiteX30" fmla="*/ 735724 w 3930869"/>
              <a:gd name="connsiteY30" fmla="*/ 4572000 h 5797984"/>
              <a:gd name="connsiteX31" fmla="*/ 882868 w 3930869"/>
              <a:gd name="connsiteY31" fmla="*/ 4014952 h 5797984"/>
              <a:gd name="connsiteX32" fmla="*/ 945931 w 3930869"/>
              <a:gd name="connsiteY32" fmla="*/ 4824249 h 5797984"/>
              <a:gd name="connsiteX33" fmla="*/ 966952 w 3930869"/>
              <a:gd name="connsiteY33" fmla="*/ 4981903 h 5797984"/>
              <a:gd name="connsiteX34" fmla="*/ 1082566 w 3930869"/>
              <a:gd name="connsiteY34" fmla="*/ 5108026 h 5797984"/>
              <a:gd name="connsiteX35" fmla="*/ 1219199 w 3930869"/>
              <a:gd name="connsiteY35" fmla="*/ 5108028 h 5797984"/>
              <a:gd name="connsiteX36" fmla="*/ 1345324 w 3930869"/>
              <a:gd name="connsiteY36" fmla="*/ 5087007 h 5797984"/>
              <a:gd name="connsiteX37" fmla="*/ 1566041 w 3930869"/>
              <a:gd name="connsiteY37" fmla="*/ 4614041 h 5797984"/>
              <a:gd name="connsiteX38" fmla="*/ 1671145 w 3930869"/>
              <a:gd name="connsiteY38" fmla="*/ 4172608 h 5797984"/>
              <a:gd name="connsiteX39" fmla="*/ 2049518 w 3930869"/>
              <a:gd name="connsiteY39" fmla="*/ 4078013 h 5797984"/>
              <a:gd name="connsiteX40" fmla="*/ 2165131 w 3930869"/>
              <a:gd name="connsiteY40" fmla="*/ 4529960 h 5797984"/>
              <a:gd name="connsiteX41" fmla="*/ 2207172 w 3930869"/>
              <a:gd name="connsiteY41" fmla="*/ 4950373 h 5797984"/>
              <a:gd name="connsiteX42" fmla="*/ 2259724 w 3930869"/>
              <a:gd name="connsiteY42" fmla="*/ 5108028 h 5797984"/>
              <a:gd name="connsiteX43" fmla="*/ 2312277 w 3930869"/>
              <a:gd name="connsiteY43" fmla="*/ 5360274 h 5797984"/>
              <a:gd name="connsiteX44" fmla="*/ 2427890 w 3930869"/>
              <a:gd name="connsiteY44" fmla="*/ 5528443 h 5797984"/>
              <a:gd name="connsiteX45" fmla="*/ 2532993 w 3930869"/>
              <a:gd name="connsiteY45" fmla="*/ 5559974 h 5797984"/>
              <a:gd name="connsiteX46" fmla="*/ 2680138 w 3930869"/>
              <a:gd name="connsiteY46" fmla="*/ 5528441 h 5797984"/>
              <a:gd name="connsiteX47" fmla="*/ 2669627 w 3930869"/>
              <a:gd name="connsiteY47" fmla="*/ 5423339 h 5797984"/>
              <a:gd name="connsiteX48" fmla="*/ 2659117 w 3930869"/>
              <a:gd name="connsiteY48" fmla="*/ 5423338 h 5797984"/>
              <a:gd name="connsiteX49" fmla="*/ 2690648 w 3930869"/>
              <a:gd name="connsiteY49" fmla="*/ 5044965 h 5797984"/>
              <a:gd name="connsiteX50" fmla="*/ 2690648 w 3930869"/>
              <a:gd name="connsiteY50" fmla="*/ 4740165 h 5797984"/>
              <a:gd name="connsiteX51" fmla="*/ 2858814 w 3930869"/>
              <a:gd name="connsiteY51" fmla="*/ 3983421 h 5797984"/>
              <a:gd name="connsiteX52" fmla="*/ 3153102 w 3930869"/>
              <a:gd name="connsiteY52" fmla="*/ 4277711 h 5797984"/>
              <a:gd name="connsiteX53" fmla="*/ 2911365 w 3930869"/>
              <a:gd name="connsiteY53" fmla="*/ 5234151 h 5797984"/>
              <a:gd name="connsiteX54" fmla="*/ 2953407 w 3930869"/>
              <a:gd name="connsiteY54" fmla="*/ 5675587 h 5797984"/>
              <a:gd name="connsiteX55" fmla="*/ 3069020 w 3930869"/>
              <a:gd name="connsiteY55" fmla="*/ 5770179 h 5797984"/>
              <a:gd name="connsiteX56" fmla="*/ 3289737 w 3930869"/>
              <a:gd name="connsiteY56" fmla="*/ 5780691 h 5797984"/>
              <a:gd name="connsiteX57" fmla="*/ 3468413 w 3930869"/>
              <a:gd name="connsiteY57" fmla="*/ 5717627 h 5797984"/>
              <a:gd name="connsiteX58" fmla="*/ 3605049 w 3930869"/>
              <a:gd name="connsiteY58" fmla="*/ 5644055 h 5797984"/>
              <a:gd name="connsiteX59" fmla="*/ 3762704 w 3930869"/>
              <a:gd name="connsiteY59" fmla="*/ 5454869 h 5797984"/>
              <a:gd name="connsiteX60" fmla="*/ 3878318 w 3930869"/>
              <a:gd name="connsiteY60" fmla="*/ 5150069 h 5797984"/>
              <a:gd name="connsiteX61" fmla="*/ 3930869 w 3930869"/>
              <a:gd name="connsiteY61" fmla="*/ 4487918 h 5797984"/>
              <a:gd name="connsiteX62" fmla="*/ 3920359 w 3930869"/>
              <a:gd name="connsiteY62" fmla="*/ 4172607 h 5797984"/>
              <a:gd name="connsiteX63" fmla="*/ 3647090 w 3930869"/>
              <a:gd name="connsiteY63" fmla="*/ 3857297 h 5797984"/>
              <a:gd name="connsiteX64" fmla="*/ 3436883 w 3930869"/>
              <a:gd name="connsiteY64" fmla="*/ 3037490 h 5797984"/>
              <a:gd name="connsiteX65" fmla="*/ 3258207 w 3930869"/>
              <a:gd name="connsiteY65" fmla="*/ 2543504 h 5797984"/>
              <a:gd name="connsiteX66" fmla="*/ 3069021 w 3930869"/>
              <a:gd name="connsiteY66" fmla="*/ 2291255 h 5797984"/>
              <a:gd name="connsiteX67" fmla="*/ 2890345 w 3930869"/>
              <a:gd name="connsiteY67" fmla="*/ 1923393 h 5797984"/>
              <a:gd name="connsiteX68" fmla="*/ 2743200 w 3930869"/>
              <a:gd name="connsiteY68" fmla="*/ 1681655 h 5797984"/>
              <a:gd name="connsiteX69" fmla="*/ 2806262 w 3930869"/>
              <a:gd name="connsiteY69" fmla="*/ 1282262 h 5797984"/>
              <a:gd name="connsiteX70" fmla="*/ 2869324 w 3930869"/>
              <a:gd name="connsiteY70" fmla="*/ 1187669 h 5797984"/>
              <a:gd name="connsiteX71" fmla="*/ 2837793 w 3930869"/>
              <a:gd name="connsiteY71" fmla="*/ 1534511 h 5797984"/>
              <a:gd name="connsiteX72" fmla="*/ 2995448 w 3930869"/>
              <a:gd name="connsiteY72" fmla="*/ 1996966 h 5797984"/>
              <a:gd name="connsiteX73" fmla="*/ 3541986 w 3930869"/>
              <a:gd name="connsiteY73" fmla="*/ 2017986 h 5797984"/>
              <a:gd name="connsiteX74" fmla="*/ 3647090 w 3930869"/>
              <a:gd name="connsiteY74" fmla="*/ 1828800 h 5797984"/>
              <a:gd name="connsiteX75" fmla="*/ 3415862 w 3930869"/>
              <a:gd name="connsiteY75" fmla="*/ 1597573 h 5797984"/>
              <a:gd name="connsiteX76" fmla="*/ 3636579 w 3930869"/>
              <a:gd name="connsiteY76" fmla="*/ 1219200 h 5797984"/>
              <a:gd name="connsiteX77" fmla="*/ 3573517 w 3930869"/>
              <a:gd name="connsiteY77" fmla="*/ 630621 h 5797984"/>
              <a:gd name="connsiteX78" fmla="*/ 3499945 w 3930869"/>
              <a:gd name="connsiteY78" fmla="*/ 515007 h 5797984"/>
              <a:gd name="connsiteX79" fmla="*/ 3048000 w 3930869"/>
              <a:gd name="connsiteY79" fmla="*/ 283780 h 5797984"/>
              <a:gd name="connsiteX80" fmla="*/ 2795752 w 3930869"/>
              <a:gd name="connsiteY80" fmla="*/ 231228 h 5797984"/>
              <a:gd name="connsiteX81" fmla="*/ 2585545 w 3930869"/>
              <a:gd name="connsiteY81" fmla="*/ 42042 h 5797984"/>
              <a:gd name="connsiteX82" fmla="*/ 2448910 w 3930869"/>
              <a:gd name="connsiteY82" fmla="*/ 31532 h 5797984"/>
              <a:gd name="connsiteX83" fmla="*/ 2301765 w 3930869"/>
              <a:gd name="connsiteY83" fmla="*/ 294290 h 5797984"/>
              <a:gd name="connsiteX84" fmla="*/ 2102069 w 3930869"/>
              <a:gd name="connsiteY84" fmla="*/ 493986 h 5797984"/>
              <a:gd name="connsiteX85" fmla="*/ 1807780 w 3930869"/>
              <a:gd name="connsiteY85" fmla="*/ 588580 h 5797984"/>
              <a:gd name="connsiteX86" fmla="*/ 1576552 w 3930869"/>
              <a:gd name="connsiteY86" fmla="*/ 620110 h 5797984"/>
              <a:gd name="connsiteX87" fmla="*/ 1387366 w 3930869"/>
              <a:gd name="connsiteY87" fmla="*/ 388883 h 5797984"/>
              <a:gd name="connsiteX88" fmla="*/ 1250731 w 3930869"/>
              <a:gd name="connsiteY88" fmla="*/ 73572 h 5797984"/>
              <a:gd name="connsiteX89" fmla="*/ 1103586 w 3930869"/>
              <a:gd name="connsiteY89" fmla="*/ 0 h 5797984"/>
              <a:gd name="connsiteX0" fmla="*/ 1103586 w 3930869"/>
              <a:gd name="connsiteY0" fmla="*/ 0 h 5797984"/>
              <a:gd name="connsiteX1" fmla="*/ 914400 w 3930869"/>
              <a:gd name="connsiteY1" fmla="*/ 388883 h 5797984"/>
              <a:gd name="connsiteX2" fmla="*/ 378372 w 3930869"/>
              <a:gd name="connsiteY2" fmla="*/ 536028 h 5797984"/>
              <a:gd name="connsiteX3" fmla="*/ 63062 w 3930869"/>
              <a:gd name="connsiteY3" fmla="*/ 819807 h 5797984"/>
              <a:gd name="connsiteX4" fmla="*/ 63062 w 3930869"/>
              <a:gd name="connsiteY4" fmla="*/ 1093076 h 5797984"/>
              <a:gd name="connsiteX5" fmla="*/ 273269 w 3930869"/>
              <a:gd name="connsiteY5" fmla="*/ 1492469 h 5797984"/>
              <a:gd name="connsiteX6" fmla="*/ 378373 w 3930869"/>
              <a:gd name="connsiteY6" fmla="*/ 1660634 h 5797984"/>
              <a:gd name="connsiteX7" fmla="*/ 409903 w 3930869"/>
              <a:gd name="connsiteY7" fmla="*/ 1870841 h 5797984"/>
              <a:gd name="connsiteX8" fmla="*/ 609600 w 3930869"/>
              <a:gd name="connsiteY8" fmla="*/ 1923394 h 5797984"/>
              <a:gd name="connsiteX9" fmla="*/ 798786 w 3930869"/>
              <a:gd name="connsiteY9" fmla="*/ 1671145 h 5797984"/>
              <a:gd name="connsiteX10" fmla="*/ 735724 w 3930869"/>
              <a:gd name="connsiteY10" fmla="*/ 1250731 h 5797984"/>
              <a:gd name="connsiteX11" fmla="*/ 651641 w 3930869"/>
              <a:gd name="connsiteY11" fmla="*/ 1051035 h 5797984"/>
              <a:gd name="connsiteX12" fmla="*/ 830317 w 3930869"/>
              <a:gd name="connsiteY12" fmla="*/ 1008993 h 5797984"/>
              <a:gd name="connsiteX13" fmla="*/ 998483 w 3930869"/>
              <a:gd name="connsiteY13" fmla="*/ 1481959 h 5797984"/>
              <a:gd name="connsiteX14" fmla="*/ 1030014 w 3930869"/>
              <a:gd name="connsiteY14" fmla="*/ 1891862 h 5797984"/>
              <a:gd name="connsiteX15" fmla="*/ 977462 w 3930869"/>
              <a:gd name="connsiteY15" fmla="*/ 2364828 h 5797984"/>
              <a:gd name="connsiteX16" fmla="*/ 399393 w 3930869"/>
              <a:gd name="connsiteY16" fmla="*/ 3499945 h 5797984"/>
              <a:gd name="connsiteX17" fmla="*/ 325821 w 3930869"/>
              <a:gd name="connsiteY17" fmla="*/ 3626070 h 5797984"/>
              <a:gd name="connsiteX18" fmla="*/ 336331 w 3930869"/>
              <a:gd name="connsiteY18" fmla="*/ 3710152 h 5797984"/>
              <a:gd name="connsiteX19" fmla="*/ 304800 w 3930869"/>
              <a:gd name="connsiteY19" fmla="*/ 3815255 h 5797984"/>
              <a:gd name="connsiteX20" fmla="*/ 241738 w 3930869"/>
              <a:gd name="connsiteY20" fmla="*/ 4025462 h 5797984"/>
              <a:gd name="connsiteX21" fmla="*/ 105104 w 3930869"/>
              <a:gd name="connsiteY21" fmla="*/ 4498427 h 5797984"/>
              <a:gd name="connsiteX22" fmla="*/ 0 w 3930869"/>
              <a:gd name="connsiteY22" fmla="*/ 4834759 h 5797984"/>
              <a:gd name="connsiteX23" fmla="*/ 31531 w 3930869"/>
              <a:gd name="connsiteY23" fmla="*/ 5097517 h 5797984"/>
              <a:gd name="connsiteX24" fmla="*/ 136635 w 3930869"/>
              <a:gd name="connsiteY24" fmla="*/ 5192110 h 5797984"/>
              <a:gd name="connsiteX25" fmla="*/ 199696 w 3930869"/>
              <a:gd name="connsiteY25" fmla="*/ 5255172 h 5797984"/>
              <a:gd name="connsiteX26" fmla="*/ 409904 w 3930869"/>
              <a:gd name="connsiteY26" fmla="*/ 5223643 h 5797984"/>
              <a:gd name="connsiteX27" fmla="*/ 515007 w 3930869"/>
              <a:gd name="connsiteY27" fmla="*/ 5213131 h 5797984"/>
              <a:gd name="connsiteX28" fmla="*/ 620110 w 3930869"/>
              <a:gd name="connsiteY28" fmla="*/ 5171090 h 5797984"/>
              <a:gd name="connsiteX29" fmla="*/ 693681 w 3930869"/>
              <a:gd name="connsiteY29" fmla="*/ 4929352 h 5797984"/>
              <a:gd name="connsiteX30" fmla="*/ 735724 w 3930869"/>
              <a:gd name="connsiteY30" fmla="*/ 4572000 h 5797984"/>
              <a:gd name="connsiteX31" fmla="*/ 882868 w 3930869"/>
              <a:gd name="connsiteY31" fmla="*/ 4014952 h 5797984"/>
              <a:gd name="connsiteX32" fmla="*/ 945931 w 3930869"/>
              <a:gd name="connsiteY32" fmla="*/ 4824249 h 5797984"/>
              <a:gd name="connsiteX33" fmla="*/ 966952 w 3930869"/>
              <a:gd name="connsiteY33" fmla="*/ 4981903 h 5797984"/>
              <a:gd name="connsiteX34" fmla="*/ 1082566 w 3930869"/>
              <a:gd name="connsiteY34" fmla="*/ 5108026 h 5797984"/>
              <a:gd name="connsiteX35" fmla="*/ 1219199 w 3930869"/>
              <a:gd name="connsiteY35" fmla="*/ 5108028 h 5797984"/>
              <a:gd name="connsiteX36" fmla="*/ 1345324 w 3930869"/>
              <a:gd name="connsiteY36" fmla="*/ 5087007 h 5797984"/>
              <a:gd name="connsiteX37" fmla="*/ 1566041 w 3930869"/>
              <a:gd name="connsiteY37" fmla="*/ 4614041 h 5797984"/>
              <a:gd name="connsiteX38" fmla="*/ 1671145 w 3930869"/>
              <a:gd name="connsiteY38" fmla="*/ 4172608 h 5797984"/>
              <a:gd name="connsiteX39" fmla="*/ 2049518 w 3930869"/>
              <a:gd name="connsiteY39" fmla="*/ 4078013 h 5797984"/>
              <a:gd name="connsiteX40" fmla="*/ 2165131 w 3930869"/>
              <a:gd name="connsiteY40" fmla="*/ 4529960 h 5797984"/>
              <a:gd name="connsiteX41" fmla="*/ 2207172 w 3930869"/>
              <a:gd name="connsiteY41" fmla="*/ 4950373 h 5797984"/>
              <a:gd name="connsiteX42" fmla="*/ 2259724 w 3930869"/>
              <a:gd name="connsiteY42" fmla="*/ 5108028 h 5797984"/>
              <a:gd name="connsiteX43" fmla="*/ 2312277 w 3930869"/>
              <a:gd name="connsiteY43" fmla="*/ 5360274 h 5797984"/>
              <a:gd name="connsiteX44" fmla="*/ 2427890 w 3930869"/>
              <a:gd name="connsiteY44" fmla="*/ 5528443 h 5797984"/>
              <a:gd name="connsiteX45" fmla="*/ 2532993 w 3930869"/>
              <a:gd name="connsiteY45" fmla="*/ 5559974 h 5797984"/>
              <a:gd name="connsiteX46" fmla="*/ 2680138 w 3930869"/>
              <a:gd name="connsiteY46" fmla="*/ 5528441 h 5797984"/>
              <a:gd name="connsiteX47" fmla="*/ 2669627 w 3930869"/>
              <a:gd name="connsiteY47" fmla="*/ 5423339 h 5797984"/>
              <a:gd name="connsiteX48" fmla="*/ 2659117 w 3930869"/>
              <a:gd name="connsiteY48" fmla="*/ 5423338 h 5797984"/>
              <a:gd name="connsiteX49" fmla="*/ 2690648 w 3930869"/>
              <a:gd name="connsiteY49" fmla="*/ 5044965 h 5797984"/>
              <a:gd name="connsiteX50" fmla="*/ 2690648 w 3930869"/>
              <a:gd name="connsiteY50" fmla="*/ 4740165 h 5797984"/>
              <a:gd name="connsiteX51" fmla="*/ 2858814 w 3930869"/>
              <a:gd name="connsiteY51" fmla="*/ 3983421 h 5797984"/>
              <a:gd name="connsiteX52" fmla="*/ 3153102 w 3930869"/>
              <a:gd name="connsiteY52" fmla="*/ 4277711 h 5797984"/>
              <a:gd name="connsiteX53" fmla="*/ 2911365 w 3930869"/>
              <a:gd name="connsiteY53" fmla="*/ 5234151 h 5797984"/>
              <a:gd name="connsiteX54" fmla="*/ 2953407 w 3930869"/>
              <a:gd name="connsiteY54" fmla="*/ 5675587 h 5797984"/>
              <a:gd name="connsiteX55" fmla="*/ 3069020 w 3930869"/>
              <a:gd name="connsiteY55" fmla="*/ 5770179 h 5797984"/>
              <a:gd name="connsiteX56" fmla="*/ 3289737 w 3930869"/>
              <a:gd name="connsiteY56" fmla="*/ 5780691 h 5797984"/>
              <a:gd name="connsiteX57" fmla="*/ 3468413 w 3930869"/>
              <a:gd name="connsiteY57" fmla="*/ 5717627 h 5797984"/>
              <a:gd name="connsiteX58" fmla="*/ 3605049 w 3930869"/>
              <a:gd name="connsiteY58" fmla="*/ 5644055 h 5797984"/>
              <a:gd name="connsiteX59" fmla="*/ 3762704 w 3930869"/>
              <a:gd name="connsiteY59" fmla="*/ 5454869 h 5797984"/>
              <a:gd name="connsiteX60" fmla="*/ 3878318 w 3930869"/>
              <a:gd name="connsiteY60" fmla="*/ 5150069 h 5797984"/>
              <a:gd name="connsiteX61" fmla="*/ 3930869 w 3930869"/>
              <a:gd name="connsiteY61" fmla="*/ 4487918 h 5797984"/>
              <a:gd name="connsiteX62" fmla="*/ 3920359 w 3930869"/>
              <a:gd name="connsiteY62" fmla="*/ 4172607 h 5797984"/>
              <a:gd name="connsiteX63" fmla="*/ 3647090 w 3930869"/>
              <a:gd name="connsiteY63" fmla="*/ 3857297 h 5797984"/>
              <a:gd name="connsiteX64" fmla="*/ 3436883 w 3930869"/>
              <a:gd name="connsiteY64" fmla="*/ 3037490 h 5797984"/>
              <a:gd name="connsiteX65" fmla="*/ 3258207 w 3930869"/>
              <a:gd name="connsiteY65" fmla="*/ 2543504 h 5797984"/>
              <a:gd name="connsiteX66" fmla="*/ 3069021 w 3930869"/>
              <a:gd name="connsiteY66" fmla="*/ 2291255 h 5797984"/>
              <a:gd name="connsiteX67" fmla="*/ 2890345 w 3930869"/>
              <a:gd name="connsiteY67" fmla="*/ 1923393 h 5797984"/>
              <a:gd name="connsiteX68" fmla="*/ 2743200 w 3930869"/>
              <a:gd name="connsiteY68" fmla="*/ 1681655 h 5797984"/>
              <a:gd name="connsiteX69" fmla="*/ 2806262 w 3930869"/>
              <a:gd name="connsiteY69" fmla="*/ 1282262 h 5797984"/>
              <a:gd name="connsiteX70" fmla="*/ 2869324 w 3930869"/>
              <a:gd name="connsiteY70" fmla="*/ 1187669 h 5797984"/>
              <a:gd name="connsiteX71" fmla="*/ 2837793 w 3930869"/>
              <a:gd name="connsiteY71" fmla="*/ 1534511 h 5797984"/>
              <a:gd name="connsiteX72" fmla="*/ 2995448 w 3930869"/>
              <a:gd name="connsiteY72" fmla="*/ 1996966 h 5797984"/>
              <a:gd name="connsiteX73" fmla="*/ 3541986 w 3930869"/>
              <a:gd name="connsiteY73" fmla="*/ 2017986 h 5797984"/>
              <a:gd name="connsiteX74" fmla="*/ 3647090 w 3930869"/>
              <a:gd name="connsiteY74" fmla="*/ 1828800 h 5797984"/>
              <a:gd name="connsiteX75" fmla="*/ 3415862 w 3930869"/>
              <a:gd name="connsiteY75" fmla="*/ 1597573 h 5797984"/>
              <a:gd name="connsiteX76" fmla="*/ 3636579 w 3930869"/>
              <a:gd name="connsiteY76" fmla="*/ 1219200 h 5797984"/>
              <a:gd name="connsiteX77" fmla="*/ 3573517 w 3930869"/>
              <a:gd name="connsiteY77" fmla="*/ 630621 h 5797984"/>
              <a:gd name="connsiteX78" fmla="*/ 3499945 w 3930869"/>
              <a:gd name="connsiteY78" fmla="*/ 515007 h 5797984"/>
              <a:gd name="connsiteX79" fmla="*/ 3048000 w 3930869"/>
              <a:gd name="connsiteY79" fmla="*/ 283780 h 5797984"/>
              <a:gd name="connsiteX80" fmla="*/ 2795752 w 3930869"/>
              <a:gd name="connsiteY80" fmla="*/ 231228 h 5797984"/>
              <a:gd name="connsiteX81" fmla="*/ 2585545 w 3930869"/>
              <a:gd name="connsiteY81" fmla="*/ 42042 h 5797984"/>
              <a:gd name="connsiteX82" fmla="*/ 2448910 w 3930869"/>
              <a:gd name="connsiteY82" fmla="*/ 31532 h 5797984"/>
              <a:gd name="connsiteX83" fmla="*/ 2301765 w 3930869"/>
              <a:gd name="connsiteY83" fmla="*/ 294290 h 5797984"/>
              <a:gd name="connsiteX84" fmla="*/ 2102069 w 3930869"/>
              <a:gd name="connsiteY84" fmla="*/ 493986 h 5797984"/>
              <a:gd name="connsiteX85" fmla="*/ 1807780 w 3930869"/>
              <a:gd name="connsiteY85" fmla="*/ 588580 h 5797984"/>
              <a:gd name="connsiteX86" fmla="*/ 1576552 w 3930869"/>
              <a:gd name="connsiteY86" fmla="*/ 620110 h 5797984"/>
              <a:gd name="connsiteX87" fmla="*/ 1387366 w 3930869"/>
              <a:gd name="connsiteY87" fmla="*/ 388883 h 5797984"/>
              <a:gd name="connsiteX88" fmla="*/ 1250731 w 3930869"/>
              <a:gd name="connsiteY88" fmla="*/ 73572 h 5797984"/>
              <a:gd name="connsiteX89" fmla="*/ 1103586 w 3930869"/>
              <a:gd name="connsiteY89" fmla="*/ 0 h 5797984"/>
              <a:gd name="connsiteX0" fmla="*/ 1103586 w 3930869"/>
              <a:gd name="connsiteY0" fmla="*/ 0 h 5797984"/>
              <a:gd name="connsiteX1" fmla="*/ 914400 w 3930869"/>
              <a:gd name="connsiteY1" fmla="*/ 388883 h 5797984"/>
              <a:gd name="connsiteX2" fmla="*/ 378372 w 3930869"/>
              <a:gd name="connsiteY2" fmla="*/ 536028 h 5797984"/>
              <a:gd name="connsiteX3" fmla="*/ 63062 w 3930869"/>
              <a:gd name="connsiteY3" fmla="*/ 819807 h 5797984"/>
              <a:gd name="connsiteX4" fmla="*/ 63062 w 3930869"/>
              <a:gd name="connsiteY4" fmla="*/ 1093076 h 5797984"/>
              <a:gd name="connsiteX5" fmla="*/ 273269 w 3930869"/>
              <a:gd name="connsiteY5" fmla="*/ 1492469 h 5797984"/>
              <a:gd name="connsiteX6" fmla="*/ 378373 w 3930869"/>
              <a:gd name="connsiteY6" fmla="*/ 1660634 h 5797984"/>
              <a:gd name="connsiteX7" fmla="*/ 409903 w 3930869"/>
              <a:gd name="connsiteY7" fmla="*/ 1870841 h 5797984"/>
              <a:gd name="connsiteX8" fmla="*/ 609600 w 3930869"/>
              <a:gd name="connsiteY8" fmla="*/ 1923394 h 5797984"/>
              <a:gd name="connsiteX9" fmla="*/ 798786 w 3930869"/>
              <a:gd name="connsiteY9" fmla="*/ 1671145 h 5797984"/>
              <a:gd name="connsiteX10" fmla="*/ 735724 w 3930869"/>
              <a:gd name="connsiteY10" fmla="*/ 1250731 h 5797984"/>
              <a:gd name="connsiteX11" fmla="*/ 651641 w 3930869"/>
              <a:gd name="connsiteY11" fmla="*/ 1051035 h 5797984"/>
              <a:gd name="connsiteX12" fmla="*/ 830317 w 3930869"/>
              <a:gd name="connsiteY12" fmla="*/ 1008993 h 5797984"/>
              <a:gd name="connsiteX13" fmla="*/ 998483 w 3930869"/>
              <a:gd name="connsiteY13" fmla="*/ 1481959 h 5797984"/>
              <a:gd name="connsiteX14" fmla="*/ 1030014 w 3930869"/>
              <a:gd name="connsiteY14" fmla="*/ 1891862 h 5797984"/>
              <a:gd name="connsiteX15" fmla="*/ 977462 w 3930869"/>
              <a:gd name="connsiteY15" fmla="*/ 2364828 h 5797984"/>
              <a:gd name="connsiteX16" fmla="*/ 399393 w 3930869"/>
              <a:gd name="connsiteY16" fmla="*/ 3499945 h 5797984"/>
              <a:gd name="connsiteX17" fmla="*/ 325821 w 3930869"/>
              <a:gd name="connsiteY17" fmla="*/ 3626070 h 5797984"/>
              <a:gd name="connsiteX18" fmla="*/ 336331 w 3930869"/>
              <a:gd name="connsiteY18" fmla="*/ 3710152 h 5797984"/>
              <a:gd name="connsiteX19" fmla="*/ 304800 w 3930869"/>
              <a:gd name="connsiteY19" fmla="*/ 3815255 h 5797984"/>
              <a:gd name="connsiteX20" fmla="*/ 241738 w 3930869"/>
              <a:gd name="connsiteY20" fmla="*/ 4025462 h 5797984"/>
              <a:gd name="connsiteX21" fmla="*/ 105104 w 3930869"/>
              <a:gd name="connsiteY21" fmla="*/ 4498427 h 5797984"/>
              <a:gd name="connsiteX22" fmla="*/ 0 w 3930869"/>
              <a:gd name="connsiteY22" fmla="*/ 4834759 h 5797984"/>
              <a:gd name="connsiteX23" fmla="*/ 31531 w 3930869"/>
              <a:gd name="connsiteY23" fmla="*/ 5097517 h 5797984"/>
              <a:gd name="connsiteX24" fmla="*/ 136635 w 3930869"/>
              <a:gd name="connsiteY24" fmla="*/ 5192110 h 5797984"/>
              <a:gd name="connsiteX25" fmla="*/ 199696 w 3930869"/>
              <a:gd name="connsiteY25" fmla="*/ 5255172 h 5797984"/>
              <a:gd name="connsiteX26" fmla="*/ 409904 w 3930869"/>
              <a:gd name="connsiteY26" fmla="*/ 5223643 h 5797984"/>
              <a:gd name="connsiteX27" fmla="*/ 515007 w 3930869"/>
              <a:gd name="connsiteY27" fmla="*/ 5213131 h 5797984"/>
              <a:gd name="connsiteX28" fmla="*/ 620110 w 3930869"/>
              <a:gd name="connsiteY28" fmla="*/ 5171090 h 5797984"/>
              <a:gd name="connsiteX29" fmla="*/ 693681 w 3930869"/>
              <a:gd name="connsiteY29" fmla="*/ 4929352 h 5797984"/>
              <a:gd name="connsiteX30" fmla="*/ 735724 w 3930869"/>
              <a:gd name="connsiteY30" fmla="*/ 4572000 h 5797984"/>
              <a:gd name="connsiteX31" fmla="*/ 882868 w 3930869"/>
              <a:gd name="connsiteY31" fmla="*/ 4014952 h 5797984"/>
              <a:gd name="connsiteX32" fmla="*/ 945931 w 3930869"/>
              <a:gd name="connsiteY32" fmla="*/ 4824249 h 5797984"/>
              <a:gd name="connsiteX33" fmla="*/ 966952 w 3930869"/>
              <a:gd name="connsiteY33" fmla="*/ 4981903 h 5797984"/>
              <a:gd name="connsiteX34" fmla="*/ 1082566 w 3930869"/>
              <a:gd name="connsiteY34" fmla="*/ 5108026 h 5797984"/>
              <a:gd name="connsiteX35" fmla="*/ 1219199 w 3930869"/>
              <a:gd name="connsiteY35" fmla="*/ 5108028 h 5797984"/>
              <a:gd name="connsiteX36" fmla="*/ 1345324 w 3930869"/>
              <a:gd name="connsiteY36" fmla="*/ 5087007 h 5797984"/>
              <a:gd name="connsiteX37" fmla="*/ 1566041 w 3930869"/>
              <a:gd name="connsiteY37" fmla="*/ 4614041 h 5797984"/>
              <a:gd name="connsiteX38" fmla="*/ 1671145 w 3930869"/>
              <a:gd name="connsiteY38" fmla="*/ 4172608 h 5797984"/>
              <a:gd name="connsiteX39" fmla="*/ 2049518 w 3930869"/>
              <a:gd name="connsiteY39" fmla="*/ 4078013 h 5797984"/>
              <a:gd name="connsiteX40" fmla="*/ 2165131 w 3930869"/>
              <a:gd name="connsiteY40" fmla="*/ 4529960 h 5797984"/>
              <a:gd name="connsiteX41" fmla="*/ 2207172 w 3930869"/>
              <a:gd name="connsiteY41" fmla="*/ 4950373 h 5797984"/>
              <a:gd name="connsiteX42" fmla="*/ 2259724 w 3930869"/>
              <a:gd name="connsiteY42" fmla="*/ 5108028 h 5797984"/>
              <a:gd name="connsiteX43" fmla="*/ 2312277 w 3930869"/>
              <a:gd name="connsiteY43" fmla="*/ 5360274 h 5797984"/>
              <a:gd name="connsiteX44" fmla="*/ 2427890 w 3930869"/>
              <a:gd name="connsiteY44" fmla="*/ 5528443 h 5797984"/>
              <a:gd name="connsiteX45" fmla="*/ 2532993 w 3930869"/>
              <a:gd name="connsiteY45" fmla="*/ 5559974 h 5797984"/>
              <a:gd name="connsiteX46" fmla="*/ 2680138 w 3930869"/>
              <a:gd name="connsiteY46" fmla="*/ 5528441 h 5797984"/>
              <a:gd name="connsiteX47" fmla="*/ 2669627 w 3930869"/>
              <a:gd name="connsiteY47" fmla="*/ 5423339 h 5797984"/>
              <a:gd name="connsiteX48" fmla="*/ 2659117 w 3930869"/>
              <a:gd name="connsiteY48" fmla="*/ 5423338 h 5797984"/>
              <a:gd name="connsiteX49" fmla="*/ 2690648 w 3930869"/>
              <a:gd name="connsiteY49" fmla="*/ 5044965 h 5797984"/>
              <a:gd name="connsiteX50" fmla="*/ 2690648 w 3930869"/>
              <a:gd name="connsiteY50" fmla="*/ 4740165 h 5797984"/>
              <a:gd name="connsiteX51" fmla="*/ 2858814 w 3930869"/>
              <a:gd name="connsiteY51" fmla="*/ 3983421 h 5797984"/>
              <a:gd name="connsiteX52" fmla="*/ 3153102 w 3930869"/>
              <a:gd name="connsiteY52" fmla="*/ 4277711 h 5797984"/>
              <a:gd name="connsiteX53" fmla="*/ 2911365 w 3930869"/>
              <a:gd name="connsiteY53" fmla="*/ 5234151 h 5797984"/>
              <a:gd name="connsiteX54" fmla="*/ 2953407 w 3930869"/>
              <a:gd name="connsiteY54" fmla="*/ 5675587 h 5797984"/>
              <a:gd name="connsiteX55" fmla="*/ 3132082 w 3930869"/>
              <a:gd name="connsiteY55" fmla="*/ 5633544 h 5797984"/>
              <a:gd name="connsiteX56" fmla="*/ 3289737 w 3930869"/>
              <a:gd name="connsiteY56" fmla="*/ 5780691 h 5797984"/>
              <a:gd name="connsiteX57" fmla="*/ 3468413 w 3930869"/>
              <a:gd name="connsiteY57" fmla="*/ 5717627 h 5797984"/>
              <a:gd name="connsiteX58" fmla="*/ 3605049 w 3930869"/>
              <a:gd name="connsiteY58" fmla="*/ 5644055 h 5797984"/>
              <a:gd name="connsiteX59" fmla="*/ 3762704 w 3930869"/>
              <a:gd name="connsiteY59" fmla="*/ 5454869 h 5797984"/>
              <a:gd name="connsiteX60" fmla="*/ 3878318 w 3930869"/>
              <a:gd name="connsiteY60" fmla="*/ 5150069 h 5797984"/>
              <a:gd name="connsiteX61" fmla="*/ 3930869 w 3930869"/>
              <a:gd name="connsiteY61" fmla="*/ 4487918 h 5797984"/>
              <a:gd name="connsiteX62" fmla="*/ 3920359 w 3930869"/>
              <a:gd name="connsiteY62" fmla="*/ 4172607 h 5797984"/>
              <a:gd name="connsiteX63" fmla="*/ 3647090 w 3930869"/>
              <a:gd name="connsiteY63" fmla="*/ 3857297 h 5797984"/>
              <a:gd name="connsiteX64" fmla="*/ 3436883 w 3930869"/>
              <a:gd name="connsiteY64" fmla="*/ 3037490 h 5797984"/>
              <a:gd name="connsiteX65" fmla="*/ 3258207 w 3930869"/>
              <a:gd name="connsiteY65" fmla="*/ 2543504 h 5797984"/>
              <a:gd name="connsiteX66" fmla="*/ 3069021 w 3930869"/>
              <a:gd name="connsiteY66" fmla="*/ 2291255 h 5797984"/>
              <a:gd name="connsiteX67" fmla="*/ 2890345 w 3930869"/>
              <a:gd name="connsiteY67" fmla="*/ 1923393 h 5797984"/>
              <a:gd name="connsiteX68" fmla="*/ 2743200 w 3930869"/>
              <a:gd name="connsiteY68" fmla="*/ 1681655 h 5797984"/>
              <a:gd name="connsiteX69" fmla="*/ 2806262 w 3930869"/>
              <a:gd name="connsiteY69" fmla="*/ 1282262 h 5797984"/>
              <a:gd name="connsiteX70" fmla="*/ 2869324 w 3930869"/>
              <a:gd name="connsiteY70" fmla="*/ 1187669 h 5797984"/>
              <a:gd name="connsiteX71" fmla="*/ 2837793 w 3930869"/>
              <a:gd name="connsiteY71" fmla="*/ 1534511 h 5797984"/>
              <a:gd name="connsiteX72" fmla="*/ 2995448 w 3930869"/>
              <a:gd name="connsiteY72" fmla="*/ 1996966 h 5797984"/>
              <a:gd name="connsiteX73" fmla="*/ 3541986 w 3930869"/>
              <a:gd name="connsiteY73" fmla="*/ 2017986 h 5797984"/>
              <a:gd name="connsiteX74" fmla="*/ 3647090 w 3930869"/>
              <a:gd name="connsiteY74" fmla="*/ 1828800 h 5797984"/>
              <a:gd name="connsiteX75" fmla="*/ 3415862 w 3930869"/>
              <a:gd name="connsiteY75" fmla="*/ 1597573 h 5797984"/>
              <a:gd name="connsiteX76" fmla="*/ 3636579 w 3930869"/>
              <a:gd name="connsiteY76" fmla="*/ 1219200 h 5797984"/>
              <a:gd name="connsiteX77" fmla="*/ 3573517 w 3930869"/>
              <a:gd name="connsiteY77" fmla="*/ 630621 h 5797984"/>
              <a:gd name="connsiteX78" fmla="*/ 3499945 w 3930869"/>
              <a:gd name="connsiteY78" fmla="*/ 515007 h 5797984"/>
              <a:gd name="connsiteX79" fmla="*/ 3048000 w 3930869"/>
              <a:gd name="connsiteY79" fmla="*/ 283780 h 5797984"/>
              <a:gd name="connsiteX80" fmla="*/ 2795752 w 3930869"/>
              <a:gd name="connsiteY80" fmla="*/ 231228 h 5797984"/>
              <a:gd name="connsiteX81" fmla="*/ 2585545 w 3930869"/>
              <a:gd name="connsiteY81" fmla="*/ 42042 h 5797984"/>
              <a:gd name="connsiteX82" fmla="*/ 2448910 w 3930869"/>
              <a:gd name="connsiteY82" fmla="*/ 31532 h 5797984"/>
              <a:gd name="connsiteX83" fmla="*/ 2301765 w 3930869"/>
              <a:gd name="connsiteY83" fmla="*/ 294290 h 5797984"/>
              <a:gd name="connsiteX84" fmla="*/ 2102069 w 3930869"/>
              <a:gd name="connsiteY84" fmla="*/ 493986 h 5797984"/>
              <a:gd name="connsiteX85" fmla="*/ 1807780 w 3930869"/>
              <a:gd name="connsiteY85" fmla="*/ 588580 h 5797984"/>
              <a:gd name="connsiteX86" fmla="*/ 1576552 w 3930869"/>
              <a:gd name="connsiteY86" fmla="*/ 620110 h 5797984"/>
              <a:gd name="connsiteX87" fmla="*/ 1387366 w 3930869"/>
              <a:gd name="connsiteY87" fmla="*/ 388883 h 5797984"/>
              <a:gd name="connsiteX88" fmla="*/ 1250731 w 3930869"/>
              <a:gd name="connsiteY88" fmla="*/ 73572 h 5797984"/>
              <a:gd name="connsiteX89" fmla="*/ 1103586 w 3930869"/>
              <a:gd name="connsiteY89" fmla="*/ 0 h 5797984"/>
              <a:gd name="connsiteX0" fmla="*/ 1103586 w 3930869"/>
              <a:gd name="connsiteY0" fmla="*/ 0 h 5797984"/>
              <a:gd name="connsiteX1" fmla="*/ 914400 w 3930869"/>
              <a:gd name="connsiteY1" fmla="*/ 388883 h 5797984"/>
              <a:gd name="connsiteX2" fmla="*/ 378372 w 3930869"/>
              <a:gd name="connsiteY2" fmla="*/ 536028 h 5797984"/>
              <a:gd name="connsiteX3" fmla="*/ 63062 w 3930869"/>
              <a:gd name="connsiteY3" fmla="*/ 819807 h 5797984"/>
              <a:gd name="connsiteX4" fmla="*/ 63062 w 3930869"/>
              <a:gd name="connsiteY4" fmla="*/ 1093076 h 5797984"/>
              <a:gd name="connsiteX5" fmla="*/ 273269 w 3930869"/>
              <a:gd name="connsiteY5" fmla="*/ 1492469 h 5797984"/>
              <a:gd name="connsiteX6" fmla="*/ 378373 w 3930869"/>
              <a:gd name="connsiteY6" fmla="*/ 1660634 h 5797984"/>
              <a:gd name="connsiteX7" fmla="*/ 409903 w 3930869"/>
              <a:gd name="connsiteY7" fmla="*/ 1870841 h 5797984"/>
              <a:gd name="connsiteX8" fmla="*/ 609600 w 3930869"/>
              <a:gd name="connsiteY8" fmla="*/ 1923394 h 5797984"/>
              <a:gd name="connsiteX9" fmla="*/ 798786 w 3930869"/>
              <a:gd name="connsiteY9" fmla="*/ 1671145 h 5797984"/>
              <a:gd name="connsiteX10" fmla="*/ 735724 w 3930869"/>
              <a:gd name="connsiteY10" fmla="*/ 1250731 h 5797984"/>
              <a:gd name="connsiteX11" fmla="*/ 651641 w 3930869"/>
              <a:gd name="connsiteY11" fmla="*/ 1051035 h 5797984"/>
              <a:gd name="connsiteX12" fmla="*/ 830317 w 3930869"/>
              <a:gd name="connsiteY12" fmla="*/ 1008993 h 5797984"/>
              <a:gd name="connsiteX13" fmla="*/ 998483 w 3930869"/>
              <a:gd name="connsiteY13" fmla="*/ 1481959 h 5797984"/>
              <a:gd name="connsiteX14" fmla="*/ 1030014 w 3930869"/>
              <a:gd name="connsiteY14" fmla="*/ 1891862 h 5797984"/>
              <a:gd name="connsiteX15" fmla="*/ 977462 w 3930869"/>
              <a:gd name="connsiteY15" fmla="*/ 2364828 h 5797984"/>
              <a:gd name="connsiteX16" fmla="*/ 399393 w 3930869"/>
              <a:gd name="connsiteY16" fmla="*/ 3499945 h 5797984"/>
              <a:gd name="connsiteX17" fmla="*/ 325821 w 3930869"/>
              <a:gd name="connsiteY17" fmla="*/ 3626070 h 5797984"/>
              <a:gd name="connsiteX18" fmla="*/ 336331 w 3930869"/>
              <a:gd name="connsiteY18" fmla="*/ 3710152 h 5797984"/>
              <a:gd name="connsiteX19" fmla="*/ 304800 w 3930869"/>
              <a:gd name="connsiteY19" fmla="*/ 3815255 h 5797984"/>
              <a:gd name="connsiteX20" fmla="*/ 241738 w 3930869"/>
              <a:gd name="connsiteY20" fmla="*/ 4025462 h 5797984"/>
              <a:gd name="connsiteX21" fmla="*/ 105104 w 3930869"/>
              <a:gd name="connsiteY21" fmla="*/ 4498427 h 5797984"/>
              <a:gd name="connsiteX22" fmla="*/ 0 w 3930869"/>
              <a:gd name="connsiteY22" fmla="*/ 4834759 h 5797984"/>
              <a:gd name="connsiteX23" fmla="*/ 31531 w 3930869"/>
              <a:gd name="connsiteY23" fmla="*/ 5097517 h 5797984"/>
              <a:gd name="connsiteX24" fmla="*/ 136635 w 3930869"/>
              <a:gd name="connsiteY24" fmla="*/ 5192110 h 5797984"/>
              <a:gd name="connsiteX25" fmla="*/ 199696 w 3930869"/>
              <a:gd name="connsiteY25" fmla="*/ 5255172 h 5797984"/>
              <a:gd name="connsiteX26" fmla="*/ 409904 w 3930869"/>
              <a:gd name="connsiteY26" fmla="*/ 5223643 h 5797984"/>
              <a:gd name="connsiteX27" fmla="*/ 515007 w 3930869"/>
              <a:gd name="connsiteY27" fmla="*/ 5213131 h 5797984"/>
              <a:gd name="connsiteX28" fmla="*/ 620110 w 3930869"/>
              <a:gd name="connsiteY28" fmla="*/ 5171090 h 5797984"/>
              <a:gd name="connsiteX29" fmla="*/ 693681 w 3930869"/>
              <a:gd name="connsiteY29" fmla="*/ 4929352 h 5797984"/>
              <a:gd name="connsiteX30" fmla="*/ 735724 w 3930869"/>
              <a:gd name="connsiteY30" fmla="*/ 4572000 h 5797984"/>
              <a:gd name="connsiteX31" fmla="*/ 882868 w 3930869"/>
              <a:gd name="connsiteY31" fmla="*/ 4014952 h 5797984"/>
              <a:gd name="connsiteX32" fmla="*/ 945931 w 3930869"/>
              <a:gd name="connsiteY32" fmla="*/ 4824249 h 5797984"/>
              <a:gd name="connsiteX33" fmla="*/ 966952 w 3930869"/>
              <a:gd name="connsiteY33" fmla="*/ 4981903 h 5797984"/>
              <a:gd name="connsiteX34" fmla="*/ 1082566 w 3930869"/>
              <a:gd name="connsiteY34" fmla="*/ 5108026 h 5797984"/>
              <a:gd name="connsiteX35" fmla="*/ 1219199 w 3930869"/>
              <a:gd name="connsiteY35" fmla="*/ 5108028 h 5797984"/>
              <a:gd name="connsiteX36" fmla="*/ 1345324 w 3930869"/>
              <a:gd name="connsiteY36" fmla="*/ 5087007 h 5797984"/>
              <a:gd name="connsiteX37" fmla="*/ 1566041 w 3930869"/>
              <a:gd name="connsiteY37" fmla="*/ 4614041 h 5797984"/>
              <a:gd name="connsiteX38" fmla="*/ 1671145 w 3930869"/>
              <a:gd name="connsiteY38" fmla="*/ 4172608 h 5797984"/>
              <a:gd name="connsiteX39" fmla="*/ 2049518 w 3930869"/>
              <a:gd name="connsiteY39" fmla="*/ 4078013 h 5797984"/>
              <a:gd name="connsiteX40" fmla="*/ 2165131 w 3930869"/>
              <a:gd name="connsiteY40" fmla="*/ 4529960 h 5797984"/>
              <a:gd name="connsiteX41" fmla="*/ 2207172 w 3930869"/>
              <a:gd name="connsiteY41" fmla="*/ 4950373 h 5797984"/>
              <a:gd name="connsiteX42" fmla="*/ 2259724 w 3930869"/>
              <a:gd name="connsiteY42" fmla="*/ 5108028 h 5797984"/>
              <a:gd name="connsiteX43" fmla="*/ 2312277 w 3930869"/>
              <a:gd name="connsiteY43" fmla="*/ 5360274 h 5797984"/>
              <a:gd name="connsiteX44" fmla="*/ 2427890 w 3930869"/>
              <a:gd name="connsiteY44" fmla="*/ 5528443 h 5797984"/>
              <a:gd name="connsiteX45" fmla="*/ 2532993 w 3930869"/>
              <a:gd name="connsiteY45" fmla="*/ 5559974 h 5797984"/>
              <a:gd name="connsiteX46" fmla="*/ 2680138 w 3930869"/>
              <a:gd name="connsiteY46" fmla="*/ 5528441 h 5797984"/>
              <a:gd name="connsiteX47" fmla="*/ 2669627 w 3930869"/>
              <a:gd name="connsiteY47" fmla="*/ 5423339 h 5797984"/>
              <a:gd name="connsiteX48" fmla="*/ 2659117 w 3930869"/>
              <a:gd name="connsiteY48" fmla="*/ 5423338 h 5797984"/>
              <a:gd name="connsiteX49" fmla="*/ 2690648 w 3930869"/>
              <a:gd name="connsiteY49" fmla="*/ 5044965 h 5797984"/>
              <a:gd name="connsiteX50" fmla="*/ 2690648 w 3930869"/>
              <a:gd name="connsiteY50" fmla="*/ 4740165 h 5797984"/>
              <a:gd name="connsiteX51" fmla="*/ 2858814 w 3930869"/>
              <a:gd name="connsiteY51" fmla="*/ 3983421 h 5797984"/>
              <a:gd name="connsiteX52" fmla="*/ 3153102 w 3930869"/>
              <a:gd name="connsiteY52" fmla="*/ 4277711 h 5797984"/>
              <a:gd name="connsiteX53" fmla="*/ 2911365 w 3930869"/>
              <a:gd name="connsiteY53" fmla="*/ 5234151 h 5797984"/>
              <a:gd name="connsiteX54" fmla="*/ 2953407 w 3930869"/>
              <a:gd name="connsiteY54" fmla="*/ 5675587 h 5797984"/>
              <a:gd name="connsiteX55" fmla="*/ 3132082 w 3930869"/>
              <a:gd name="connsiteY55" fmla="*/ 5633544 h 5797984"/>
              <a:gd name="connsiteX56" fmla="*/ 3289737 w 3930869"/>
              <a:gd name="connsiteY56" fmla="*/ 5780691 h 5797984"/>
              <a:gd name="connsiteX57" fmla="*/ 3468413 w 3930869"/>
              <a:gd name="connsiteY57" fmla="*/ 5717627 h 5797984"/>
              <a:gd name="connsiteX58" fmla="*/ 3605049 w 3930869"/>
              <a:gd name="connsiteY58" fmla="*/ 5644055 h 5797984"/>
              <a:gd name="connsiteX59" fmla="*/ 3773215 w 3930869"/>
              <a:gd name="connsiteY59" fmla="*/ 5318235 h 5797984"/>
              <a:gd name="connsiteX60" fmla="*/ 3878318 w 3930869"/>
              <a:gd name="connsiteY60" fmla="*/ 5150069 h 5797984"/>
              <a:gd name="connsiteX61" fmla="*/ 3930869 w 3930869"/>
              <a:gd name="connsiteY61" fmla="*/ 4487918 h 5797984"/>
              <a:gd name="connsiteX62" fmla="*/ 3920359 w 3930869"/>
              <a:gd name="connsiteY62" fmla="*/ 4172607 h 5797984"/>
              <a:gd name="connsiteX63" fmla="*/ 3647090 w 3930869"/>
              <a:gd name="connsiteY63" fmla="*/ 3857297 h 5797984"/>
              <a:gd name="connsiteX64" fmla="*/ 3436883 w 3930869"/>
              <a:gd name="connsiteY64" fmla="*/ 3037490 h 5797984"/>
              <a:gd name="connsiteX65" fmla="*/ 3258207 w 3930869"/>
              <a:gd name="connsiteY65" fmla="*/ 2543504 h 5797984"/>
              <a:gd name="connsiteX66" fmla="*/ 3069021 w 3930869"/>
              <a:gd name="connsiteY66" fmla="*/ 2291255 h 5797984"/>
              <a:gd name="connsiteX67" fmla="*/ 2890345 w 3930869"/>
              <a:gd name="connsiteY67" fmla="*/ 1923393 h 5797984"/>
              <a:gd name="connsiteX68" fmla="*/ 2743200 w 3930869"/>
              <a:gd name="connsiteY68" fmla="*/ 1681655 h 5797984"/>
              <a:gd name="connsiteX69" fmla="*/ 2806262 w 3930869"/>
              <a:gd name="connsiteY69" fmla="*/ 1282262 h 5797984"/>
              <a:gd name="connsiteX70" fmla="*/ 2869324 w 3930869"/>
              <a:gd name="connsiteY70" fmla="*/ 1187669 h 5797984"/>
              <a:gd name="connsiteX71" fmla="*/ 2837793 w 3930869"/>
              <a:gd name="connsiteY71" fmla="*/ 1534511 h 5797984"/>
              <a:gd name="connsiteX72" fmla="*/ 2995448 w 3930869"/>
              <a:gd name="connsiteY72" fmla="*/ 1996966 h 5797984"/>
              <a:gd name="connsiteX73" fmla="*/ 3541986 w 3930869"/>
              <a:gd name="connsiteY73" fmla="*/ 2017986 h 5797984"/>
              <a:gd name="connsiteX74" fmla="*/ 3647090 w 3930869"/>
              <a:gd name="connsiteY74" fmla="*/ 1828800 h 5797984"/>
              <a:gd name="connsiteX75" fmla="*/ 3415862 w 3930869"/>
              <a:gd name="connsiteY75" fmla="*/ 1597573 h 5797984"/>
              <a:gd name="connsiteX76" fmla="*/ 3636579 w 3930869"/>
              <a:gd name="connsiteY76" fmla="*/ 1219200 h 5797984"/>
              <a:gd name="connsiteX77" fmla="*/ 3573517 w 3930869"/>
              <a:gd name="connsiteY77" fmla="*/ 630621 h 5797984"/>
              <a:gd name="connsiteX78" fmla="*/ 3499945 w 3930869"/>
              <a:gd name="connsiteY78" fmla="*/ 515007 h 5797984"/>
              <a:gd name="connsiteX79" fmla="*/ 3048000 w 3930869"/>
              <a:gd name="connsiteY79" fmla="*/ 283780 h 5797984"/>
              <a:gd name="connsiteX80" fmla="*/ 2795752 w 3930869"/>
              <a:gd name="connsiteY80" fmla="*/ 231228 h 5797984"/>
              <a:gd name="connsiteX81" fmla="*/ 2585545 w 3930869"/>
              <a:gd name="connsiteY81" fmla="*/ 42042 h 5797984"/>
              <a:gd name="connsiteX82" fmla="*/ 2448910 w 3930869"/>
              <a:gd name="connsiteY82" fmla="*/ 31532 h 5797984"/>
              <a:gd name="connsiteX83" fmla="*/ 2301765 w 3930869"/>
              <a:gd name="connsiteY83" fmla="*/ 294290 h 5797984"/>
              <a:gd name="connsiteX84" fmla="*/ 2102069 w 3930869"/>
              <a:gd name="connsiteY84" fmla="*/ 493986 h 5797984"/>
              <a:gd name="connsiteX85" fmla="*/ 1807780 w 3930869"/>
              <a:gd name="connsiteY85" fmla="*/ 588580 h 5797984"/>
              <a:gd name="connsiteX86" fmla="*/ 1576552 w 3930869"/>
              <a:gd name="connsiteY86" fmla="*/ 620110 h 5797984"/>
              <a:gd name="connsiteX87" fmla="*/ 1387366 w 3930869"/>
              <a:gd name="connsiteY87" fmla="*/ 388883 h 5797984"/>
              <a:gd name="connsiteX88" fmla="*/ 1250731 w 3930869"/>
              <a:gd name="connsiteY88" fmla="*/ 73572 h 5797984"/>
              <a:gd name="connsiteX89" fmla="*/ 1103586 w 3930869"/>
              <a:gd name="connsiteY89" fmla="*/ 0 h 5797984"/>
              <a:gd name="connsiteX0" fmla="*/ 1103586 w 3930869"/>
              <a:gd name="connsiteY0" fmla="*/ 0 h 5797984"/>
              <a:gd name="connsiteX1" fmla="*/ 914400 w 3930869"/>
              <a:gd name="connsiteY1" fmla="*/ 388883 h 5797984"/>
              <a:gd name="connsiteX2" fmla="*/ 378372 w 3930869"/>
              <a:gd name="connsiteY2" fmla="*/ 536028 h 5797984"/>
              <a:gd name="connsiteX3" fmla="*/ 63062 w 3930869"/>
              <a:gd name="connsiteY3" fmla="*/ 819807 h 5797984"/>
              <a:gd name="connsiteX4" fmla="*/ 63062 w 3930869"/>
              <a:gd name="connsiteY4" fmla="*/ 1093076 h 5797984"/>
              <a:gd name="connsiteX5" fmla="*/ 273269 w 3930869"/>
              <a:gd name="connsiteY5" fmla="*/ 1492469 h 5797984"/>
              <a:gd name="connsiteX6" fmla="*/ 378373 w 3930869"/>
              <a:gd name="connsiteY6" fmla="*/ 1660634 h 5797984"/>
              <a:gd name="connsiteX7" fmla="*/ 409903 w 3930869"/>
              <a:gd name="connsiteY7" fmla="*/ 1870841 h 5797984"/>
              <a:gd name="connsiteX8" fmla="*/ 609600 w 3930869"/>
              <a:gd name="connsiteY8" fmla="*/ 1923394 h 5797984"/>
              <a:gd name="connsiteX9" fmla="*/ 798786 w 3930869"/>
              <a:gd name="connsiteY9" fmla="*/ 1671145 h 5797984"/>
              <a:gd name="connsiteX10" fmla="*/ 735724 w 3930869"/>
              <a:gd name="connsiteY10" fmla="*/ 1250731 h 5797984"/>
              <a:gd name="connsiteX11" fmla="*/ 651641 w 3930869"/>
              <a:gd name="connsiteY11" fmla="*/ 1051035 h 5797984"/>
              <a:gd name="connsiteX12" fmla="*/ 830317 w 3930869"/>
              <a:gd name="connsiteY12" fmla="*/ 1008993 h 5797984"/>
              <a:gd name="connsiteX13" fmla="*/ 998483 w 3930869"/>
              <a:gd name="connsiteY13" fmla="*/ 1481959 h 5797984"/>
              <a:gd name="connsiteX14" fmla="*/ 1030014 w 3930869"/>
              <a:gd name="connsiteY14" fmla="*/ 1891862 h 5797984"/>
              <a:gd name="connsiteX15" fmla="*/ 977462 w 3930869"/>
              <a:gd name="connsiteY15" fmla="*/ 2364828 h 5797984"/>
              <a:gd name="connsiteX16" fmla="*/ 399393 w 3930869"/>
              <a:gd name="connsiteY16" fmla="*/ 3499945 h 5797984"/>
              <a:gd name="connsiteX17" fmla="*/ 325821 w 3930869"/>
              <a:gd name="connsiteY17" fmla="*/ 3626070 h 5797984"/>
              <a:gd name="connsiteX18" fmla="*/ 336331 w 3930869"/>
              <a:gd name="connsiteY18" fmla="*/ 3710152 h 5797984"/>
              <a:gd name="connsiteX19" fmla="*/ 304800 w 3930869"/>
              <a:gd name="connsiteY19" fmla="*/ 3815255 h 5797984"/>
              <a:gd name="connsiteX20" fmla="*/ 241738 w 3930869"/>
              <a:gd name="connsiteY20" fmla="*/ 4025462 h 5797984"/>
              <a:gd name="connsiteX21" fmla="*/ 105104 w 3930869"/>
              <a:gd name="connsiteY21" fmla="*/ 4498427 h 5797984"/>
              <a:gd name="connsiteX22" fmla="*/ 0 w 3930869"/>
              <a:gd name="connsiteY22" fmla="*/ 4834759 h 5797984"/>
              <a:gd name="connsiteX23" fmla="*/ 31531 w 3930869"/>
              <a:gd name="connsiteY23" fmla="*/ 5097517 h 5797984"/>
              <a:gd name="connsiteX24" fmla="*/ 136635 w 3930869"/>
              <a:gd name="connsiteY24" fmla="*/ 5192110 h 5797984"/>
              <a:gd name="connsiteX25" fmla="*/ 199696 w 3930869"/>
              <a:gd name="connsiteY25" fmla="*/ 5255172 h 5797984"/>
              <a:gd name="connsiteX26" fmla="*/ 409904 w 3930869"/>
              <a:gd name="connsiteY26" fmla="*/ 5223643 h 5797984"/>
              <a:gd name="connsiteX27" fmla="*/ 515007 w 3930869"/>
              <a:gd name="connsiteY27" fmla="*/ 5213131 h 5797984"/>
              <a:gd name="connsiteX28" fmla="*/ 620110 w 3930869"/>
              <a:gd name="connsiteY28" fmla="*/ 5171090 h 5797984"/>
              <a:gd name="connsiteX29" fmla="*/ 693681 w 3930869"/>
              <a:gd name="connsiteY29" fmla="*/ 4929352 h 5797984"/>
              <a:gd name="connsiteX30" fmla="*/ 735724 w 3930869"/>
              <a:gd name="connsiteY30" fmla="*/ 4572000 h 5797984"/>
              <a:gd name="connsiteX31" fmla="*/ 882868 w 3930869"/>
              <a:gd name="connsiteY31" fmla="*/ 4014952 h 5797984"/>
              <a:gd name="connsiteX32" fmla="*/ 945931 w 3930869"/>
              <a:gd name="connsiteY32" fmla="*/ 4824249 h 5797984"/>
              <a:gd name="connsiteX33" fmla="*/ 966952 w 3930869"/>
              <a:gd name="connsiteY33" fmla="*/ 4981903 h 5797984"/>
              <a:gd name="connsiteX34" fmla="*/ 1082566 w 3930869"/>
              <a:gd name="connsiteY34" fmla="*/ 5108026 h 5797984"/>
              <a:gd name="connsiteX35" fmla="*/ 1219199 w 3930869"/>
              <a:gd name="connsiteY35" fmla="*/ 5108028 h 5797984"/>
              <a:gd name="connsiteX36" fmla="*/ 1345324 w 3930869"/>
              <a:gd name="connsiteY36" fmla="*/ 5087007 h 5797984"/>
              <a:gd name="connsiteX37" fmla="*/ 1566041 w 3930869"/>
              <a:gd name="connsiteY37" fmla="*/ 4614041 h 5797984"/>
              <a:gd name="connsiteX38" fmla="*/ 1671145 w 3930869"/>
              <a:gd name="connsiteY38" fmla="*/ 4172608 h 5797984"/>
              <a:gd name="connsiteX39" fmla="*/ 2049518 w 3930869"/>
              <a:gd name="connsiteY39" fmla="*/ 4078013 h 5797984"/>
              <a:gd name="connsiteX40" fmla="*/ 2165131 w 3930869"/>
              <a:gd name="connsiteY40" fmla="*/ 4529960 h 5797984"/>
              <a:gd name="connsiteX41" fmla="*/ 2207172 w 3930869"/>
              <a:gd name="connsiteY41" fmla="*/ 4950373 h 5797984"/>
              <a:gd name="connsiteX42" fmla="*/ 2259724 w 3930869"/>
              <a:gd name="connsiteY42" fmla="*/ 5108028 h 5797984"/>
              <a:gd name="connsiteX43" fmla="*/ 2312277 w 3930869"/>
              <a:gd name="connsiteY43" fmla="*/ 5360274 h 5797984"/>
              <a:gd name="connsiteX44" fmla="*/ 2427890 w 3930869"/>
              <a:gd name="connsiteY44" fmla="*/ 5528443 h 5797984"/>
              <a:gd name="connsiteX45" fmla="*/ 2532993 w 3930869"/>
              <a:gd name="connsiteY45" fmla="*/ 5559974 h 5797984"/>
              <a:gd name="connsiteX46" fmla="*/ 2680138 w 3930869"/>
              <a:gd name="connsiteY46" fmla="*/ 5528441 h 5797984"/>
              <a:gd name="connsiteX47" fmla="*/ 2669627 w 3930869"/>
              <a:gd name="connsiteY47" fmla="*/ 5423339 h 5797984"/>
              <a:gd name="connsiteX48" fmla="*/ 2659117 w 3930869"/>
              <a:gd name="connsiteY48" fmla="*/ 5423338 h 5797984"/>
              <a:gd name="connsiteX49" fmla="*/ 2690648 w 3930869"/>
              <a:gd name="connsiteY49" fmla="*/ 5044965 h 5797984"/>
              <a:gd name="connsiteX50" fmla="*/ 2690648 w 3930869"/>
              <a:gd name="connsiteY50" fmla="*/ 4740165 h 5797984"/>
              <a:gd name="connsiteX51" fmla="*/ 2858814 w 3930869"/>
              <a:gd name="connsiteY51" fmla="*/ 3983421 h 5797984"/>
              <a:gd name="connsiteX52" fmla="*/ 3153102 w 3930869"/>
              <a:gd name="connsiteY52" fmla="*/ 4277711 h 5797984"/>
              <a:gd name="connsiteX53" fmla="*/ 2911365 w 3930869"/>
              <a:gd name="connsiteY53" fmla="*/ 5234151 h 5797984"/>
              <a:gd name="connsiteX54" fmla="*/ 2953407 w 3930869"/>
              <a:gd name="connsiteY54" fmla="*/ 5675587 h 5797984"/>
              <a:gd name="connsiteX55" fmla="*/ 3132082 w 3930869"/>
              <a:gd name="connsiteY55" fmla="*/ 5633544 h 5797984"/>
              <a:gd name="connsiteX56" fmla="*/ 3289737 w 3930869"/>
              <a:gd name="connsiteY56" fmla="*/ 5780691 h 5797984"/>
              <a:gd name="connsiteX57" fmla="*/ 3468413 w 3930869"/>
              <a:gd name="connsiteY57" fmla="*/ 5717627 h 5797984"/>
              <a:gd name="connsiteX58" fmla="*/ 3605049 w 3930869"/>
              <a:gd name="connsiteY58" fmla="*/ 5644055 h 5797984"/>
              <a:gd name="connsiteX59" fmla="*/ 3773215 w 3930869"/>
              <a:gd name="connsiteY59" fmla="*/ 5318235 h 5797984"/>
              <a:gd name="connsiteX60" fmla="*/ 3836277 w 3930869"/>
              <a:gd name="connsiteY60" fmla="*/ 4813738 h 5797984"/>
              <a:gd name="connsiteX61" fmla="*/ 3930869 w 3930869"/>
              <a:gd name="connsiteY61" fmla="*/ 4487918 h 5797984"/>
              <a:gd name="connsiteX62" fmla="*/ 3920359 w 3930869"/>
              <a:gd name="connsiteY62" fmla="*/ 4172607 h 5797984"/>
              <a:gd name="connsiteX63" fmla="*/ 3647090 w 3930869"/>
              <a:gd name="connsiteY63" fmla="*/ 3857297 h 5797984"/>
              <a:gd name="connsiteX64" fmla="*/ 3436883 w 3930869"/>
              <a:gd name="connsiteY64" fmla="*/ 3037490 h 5797984"/>
              <a:gd name="connsiteX65" fmla="*/ 3258207 w 3930869"/>
              <a:gd name="connsiteY65" fmla="*/ 2543504 h 5797984"/>
              <a:gd name="connsiteX66" fmla="*/ 3069021 w 3930869"/>
              <a:gd name="connsiteY66" fmla="*/ 2291255 h 5797984"/>
              <a:gd name="connsiteX67" fmla="*/ 2890345 w 3930869"/>
              <a:gd name="connsiteY67" fmla="*/ 1923393 h 5797984"/>
              <a:gd name="connsiteX68" fmla="*/ 2743200 w 3930869"/>
              <a:gd name="connsiteY68" fmla="*/ 1681655 h 5797984"/>
              <a:gd name="connsiteX69" fmla="*/ 2806262 w 3930869"/>
              <a:gd name="connsiteY69" fmla="*/ 1282262 h 5797984"/>
              <a:gd name="connsiteX70" fmla="*/ 2869324 w 3930869"/>
              <a:gd name="connsiteY70" fmla="*/ 1187669 h 5797984"/>
              <a:gd name="connsiteX71" fmla="*/ 2837793 w 3930869"/>
              <a:gd name="connsiteY71" fmla="*/ 1534511 h 5797984"/>
              <a:gd name="connsiteX72" fmla="*/ 2995448 w 3930869"/>
              <a:gd name="connsiteY72" fmla="*/ 1996966 h 5797984"/>
              <a:gd name="connsiteX73" fmla="*/ 3541986 w 3930869"/>
              <a:gd name="connsiteY73" fmla="*/ 2017986 h 5797984"/>
              <a:gd name="connsiteX74" fmla="*/ 3647090 w 3930869"/>
              <a:gd name="connsiteY74" fmla="*/ 1828800 h 5797984"/>
              <a:gd name="connsiteX75" fmla="*/ 3415862 w 3930869"/>
              <a:gd name="connsiteY75" fmla="*/ 1597573 h 5797984"/>
              <a:gd name="connsiteX76" fmla="*/ 3636579 w 3930869"/>
              <a:gd name="connsiteY76" fmla="*/ 1219200 h 5797984"/>
              <a:gd name="connsiteX77" fmla="*/ 3573517 w 3930869"/>
              <a:gd name="connsiteY77" fmla="*/ 630621 h 5797984"/>
              <a:gd name="connsiteX78" fmla="*/ 3499945 w 3930869"/>
              <a:gd name="connsiteY78" fmla="*/ 515007 h 5797984"/>
              <a:gd name="connsiteX79" fmla="*/ 3048000 w 3930869"/>
              <a:gd name="connsiteY79" fmla="*/ 283780 h 5797984"/>
              <a:gd name="connsiteX80" fmla="*/ 2795752 w 3930869"/>
              <a:gd name="connsiteY80" fmla="*/ 231228 h 5797984"/>
              <a:gd name="connsiteX81" fmla="*/ 2585545 w 3930869"/>
              <a:gd name="connsiteY81" fmla="*/ 42042 h 5797984"/>
              <a:gd name="connsiteX82" fmla="*/ 2448910 w 3930869"/>
              <a:gd name="connsiteY82" fmla="*/ 31532 h 5797984"/>
              <a:gd name="connsiteX83" fmla="*/ 2301765 w 3930869"/>
              <a:gd name="connsiteY83" fmla="*/ 294290 h 5797984"/>
              <a:gd name="connsiteX84" fmla="*/ 2102069 w 3930869"/>
              <a:gd name="connsiteY84" fmla="*/ 493986 h 5797984"/>
              <a:gd name="connsiteX85" fmla="*/ 1807780 w 3930869"/>
              <a:gd name="connsiteY85" fmla="*/ 588580 h 5797984"/>
              <a:gd name="connsiteX86" fmla="*/ 1576552 w 3930869"/>
              <a:gd name="connsiteY86" fmla="*/ 620110 h 5797984"/>
              <a:gd name="connsiteX87" fmla="*/ 1387366 w 3930869"/>
              <a:gd name="connsiteY87" fmla="*/ 388883 h 5797984"/>
              <a:gd name="connsiteX88" fmla="*/ 1250731 w 3930869"/>
              <a:gd name="connsiteY88" fmla="*/ 73572 h 5797984"/>
              <a:gd name="connsiteX89" fmla="*/ 1103586 w 3930869"/>
              <a:gd name="connsiteY89" fmla="*/ 0 h 5797984"/>
              <a:gd name="connsiteX0" fmla="*/ 1103586 w 3920359"/>
              <a:gd name="connsiteY0" fmla="*/ 0 h 5797984"/>
              <a:gd name="connsiteX1" fmla="*/ 914400 w 3920359"/>
              <a:gd name="connsiteY1" fmla="*/ 388883 h 5797984"/>
              <a:gd name="connsiteX2" fmla="*/ 378372 w 3920359"/>
              <a:gd name="connsiteY2" fmla="*/ 536028 h 5797984"/>
              <a:gd name="connsiteX3" fmla="*/ 63062 w 3920359"/>
              <a:gd name="connsiteY3" fmla="*/ 819807 h 5797984"/>
              <a:gd name="connsiteX4" fmla="*/ 63062 w 3920359"/>
              <a:gd name="connsiteY4" fmla="*/ 1093076 h 5797984"/>
              <a:gd name="connsiteX5" fmla="*/ 273269 w 3920359"/>
              <a:gd name="connsiteY5" fmla="*/ 1492469 h 5797984"/>
              <a:gd name="connsiteX6" fmla="*/ 378373 w 3920359"/>
              <a:gd name="connsiteY6" fmla="*/ 1660634 h 5797984"/>
              <a:gd name="connsiteX7" fmla="*/ 409903 w 3920359"/>
              <a:gd name="connsiteY7" fmla="*/ 1870841 h 5797984"/>
              <a:gd name="connsiteX8" fmla="*/ 609600 w 3920359"/>
              <a:gd name="connsiteY8" fmla="*/ 1923394 h 5797984"/>
              <a:gd name="connsiteX9" fmla="*/ 798786 w 3920359"/>
              <a:gd name="connsiteY9" fmla="*/ 1671145 h 5797984"/>
              <a:gd name="connsiteX10" fmla="*/ 735724 w 3920359"/>
              <a:gd name="connsiteY10" fmla="*/ 1250731 h 5797984"/>
              <a:gd name="connsiteX11" fmla="*/ 651641 w 3920359"/>
              <a:gd name="connsiteY11" fmla="*/ 1051035 h 5797984"/>
              <a:gd name="connsiteX12" fmla="*/ 830317 w 3920359"/>
              <a:gd name="connsiteY12" fmla="*/ 1008993 h 5797984"/>
              <a:gd name="connsiteX13" fmla="*/ 998483 w 3920359"/>
              <a:gd name="connsiteY13" fmla="*/ 1481959 h 5797984"/>
              <a:gd name="connsiteX14" fmla="*/ 1030014 w 3920359"/>
              <a:gd name="connsiteY14" fmla="*/ 1891862 h 5797984"/>
              <a:gd name="connsiteX15" fmla="*/ 977462 w 3920359"/>
              <a:gd name="connsiteY15" fmla="*/ 2364828 h 5797984"/>
              <a:gd name="connsiteX16" fmla="*/ 399393 w 3920359"/>
              <a:gd name="connsiteY16" fmla="*/ 3499945 h 5797984"/>
              <a:gd name="connsiteX17" fmla="*/ 325821 w 3920359"/>
              <a:gd name="connsiteY17" fmla="*/ 3626070 h 5797984"/>
              <a:gd name="connsiteX18" fmla="*/ 336331 w 3920359"/>
              <a:gd name="connsiteY18" fmla="*/ 3710152 h 5797984"/>
              <a:gd name="connsiteX19" fmla="*/ 304800 w 3920359"/>
              <a:gd name="connsiteY19" fmla="*/ 3815255 h 5797984"/>
              <a:gd name="connsiteX20" fmla="*/ 241738 w 3920359"/>
              <a:gd name="connsiteY20" fmla="*/ 4025462 h 5797984"/>
              <a:gd name="connsiteX21" fmla="*/ 105104 w 3920359"/>
              <a:gd name="connsiteY21" fmla="*/ 4498427 h 5797984"/>
              <a:gd name="connsiteX22" fmla="*/ 0 w 3920359"/>
              <a:gd name="connsiteY22" fmla="*/ 4834759 h 5797984"/>
              <a:gd name="connsiteX23" fmla="*/ 31531 w 3920359"/>
              <a:gd name="connsiteY23" fmla="*/ 5097517 h 5797984"/>
              <a:gd name="connsiteX24" fmla="*/ 136635 w 3920359"/>
              <a:gd name="connsiteY24" fmla="*/ 5192110 h 5797984"/>
              <a:gd name="connsiteX25" fmla="*/ 199696 w 3920359"/>
              <a:gd name="connsiteY25" fmla="*/ 5255172 h 5797984"/>
              <a:gd name="connsiteX26" fmla="*/ 409904 w 3920359"/>
              <a:gd name="connsiteY26" fmla="*/ 5223643 h 5797984"/>
              <a:gd name="connsiteX27" fmla="*/ 515007 w 3920359"/>
              <a:gd name="connsiteY27" fmla="*/ 5213131 h 5797984"/>
              <a:gd name="connsiteX28" fmla="*/ 620110 w 3920359"/>
              <a:gd name="connsiteY28" fmla="*/ 5171090 h 5797984"/>
              <a:gd name="connsiteX29" fmla="*/ 693681 w 3920359"/>
              <a:gd name="connsiteY29" fmla="*/ 4929352 h 5797984"/>
              <a:gd name="connsiteX30" fmla="*/ 735724 w 3920359"/>
              <a:gd name="connsiteY30" fmla="*/ 4572000 h 5797984"/>
              <a:gd name="connsiteX31" fmla="*/ 882868 w 3920359"/>
              <a:gd name="connsiteY31" fmla="*/ 4014952 h 5797984"/>
              <a:gd name="connsiteX32" fmla="*/ 945931 w 3920359"/>
              <a:gd name="connsiteY32" fmla="*/ 4824249 h 5797984"/>
              <a:gd name="connsiteX33" fmla="*/ 966952 w 3920359"/>
              <a:gd name="connsiteY33" fmla="*/ 4981903 h 5797984"/>
              <a:gd name="connsiteX34" fmla="*/ 1082566 w 3920359"/>
              <a:gd name="connsiteY34" fmla="*/ 5108026 h 5797984"/>
              <a:gd name="connsiteX35" fmla="*/ 1219199 w 3920359"/>
              <a:gd name="connsiteY35" fmla="*/ 5108028 h 5797984"/>
              <a:gd name="connsiteX36" fmla="*/ 1345324 w 3920359"/>
              <a:gd name="connsiteY36" fmla="*/ 5087007 h 5797984"/>
              <a:gd name="connsiteX37" fmla="*/ 1566041 w 3920359"/>
              <a:gd name="connsiteY37" fmla="*/ 4614041 h 5797984"/>
              <a:gd name="connsiteX38" fmla="*/ 1671145 w 3920359"/>
              <a:gd name="connsiteY38" fmla="*/ 4172608 h 5797984"/>
              <a:gd name="connsiteX39" fmla="*/ 2049518 w 3920359"/>
              <a:gd name="connsiteY39" fmla="*/ 4078013 h 5797984"/>
              <a:gd name="connsiteX40" fmla="*/ 2165131 w 3920359"/>
              <a:gd name="connsiteY40" fmla="*/ 4529960 h 5797984"/>
              <a:gd name="connsiteX41" fmla="*/ 2207172 w 3920359"/>
              <a:gd name="connsiteY41" fmla="*/ 4950373 h 5797984"/>
              <a:gd name="connsiteX42" fmla="*/ 2259724 w 3920359"/>
              <a:gd name="connsiteY42" fmla="*/ 5108028 h 5797984"/>
              <a:gd name="connsiteX43" fmla="*/ 2312277 w 3920359"/>
              <a:gd name="connsiteY43" fmla="*/ 5360274 h 5797984"/>
              <a:gd name="connsiteX44" fmla="*/ 2427890 w 3920359"/>
              <a:gd name="connsiteY44" fmla="*/ 5528443 h 5797984"/>
              <a:gd name="connsiteX45" fmla="*/ 2532993 w 3920359"/>
              <a:gd name="connsiteY45" fmla="*/ 5559974 h 5797984"/>
              <a:gd name="connsiteX46" fmla="*/ 2680138 w 3920359"/>
              <a:gd name="connsiteY46" fmla="*/ 5528441 h 5797984"/>
              <a:gd name="connsiteX47" fmla="*/ 2669627 w 3920359"/>
              <a:gd name="connsiteY47" fmla="*/ 5423339 h 5797984"/>
              <a:gd name="connsiteX48" fmla="*/ 2659117 w 3920359"/>
              <a:gd name="connsiteY48" fmla="*/ 5423338 h 5797984"/>
              <a:gd name="connsiteX49" fmla="*/ 2690648 w 3920359"/>
              <a:gd name="connsiteY49" fmla="*/ 5044965 h 5797984"/>
              <a:gd name="connsiteX50" fmla="*/ 2690648 w 3920359"/>
              <a:gd name="connsiteY50" fmla="*/ 4740165 h 5797984"/>
              <a:gd name="connsiteX51" fmla="*/ 2858814 w 3920359"/>
              <a:gd name="connsiteY51" fmla="*/ 3983421 h 5797984"/>
              <a:gd name="connsiteX52" fmla="*/ 3153102 w 3920359"/>
              <a:gd name="connsiteY52" fmla="*/ 4277711 h 5797984"/>
              <a:gd name="connsiteX53" fmla="*/ 2911365 w 3920359"/>
              <a:gd name="connsiteY53" fmla="*/ 5234151 h 5797984"/>
              <a:gd name="connsiteX54" fmla="*/ 2953407 w 3920359"/>
              <a:gd name="connsiteY54" fmla="*/ 5675587 h 5797984"/>
              <a:gd name="connsiteX55" fmla="*/ 3132082 w 3920359"/>
              <a:gd name="connsiteY55" fmla="*/ 5633544 h 5797984"/>
              <a:gd name="connsiteX56" fmla="*/ 3289737 w 3920359"/>
              <a:gd name="connsiteY56" fmla="*/ 5780691 h 5797984"/>
              <a:gd name="connsiteX57" fmla="*/ 3468413 w 3920359"/>
              <a:gd name="connsiteY57" fmla="*/ 5717627 h 5797984"/>
              <a:gd name="connsiteX58" fmla="*/ 3605049 w 3920359"/>
              <a:gd name="connsiteY58" fmla="*/ 5644055 h 5797984"/>
              <a:gd name="connsiteX59" fmla="*/ 3773215 w 3920359"/>
              <a:gd name="connsiteY59" fmla="*/ 5318235 h 5797984"/>
              <a:gd name="connsiteX60" fmla="*/ 3836277 w 3920359"/>
              <a:gd name="connsiteY60" fmla="*/ 4813738 h 5797984"/>
              <a:gd name="connsiteX61" fmla="*/ 3741682 w 3920359"/>
              <a:gd name="connsiteY61" fmla="*/ 4393325 h 5797984"/>
              <a:gd name="connsiteX62" fmla="*/ 3920359 w 3920359"/>
              <a:gd name="connsiteY62" fmla="*/ 4172607 h 5797984"/>
              <a:gd name="connsiteX63" fmla="*/ 3647090 w 3920359"/>
              <a:gd name="connsiteY63" fmla="*/ 3857297 h 5797984"/>
              <a:gd name="connsiteX64" fmla="*/ 3436883 w 3920359"/>
              <a:gd name="connsiteY64" fmla="*/ 3037490 h 5797984"/>
              <a:gd name="connsiteX65" fmla="*/ 3258207 w 3920359"/>
              <a:gd name="connsiteY65" fmla="*/ 2543504 h 5797984"/>
              <a:gd name="connsiteX66" fmla="*/ 3069021 w 3920359"/>
              <a:gd name="connsiteY66" fmla="*/ 2291255 h 5797984"/>
              <a:gd name="connsiteX67" fmla="*/ 2890345 w 3920359"/>
              <a:gd name="connsiteY67" fmla="*/ 1923393 h 5797984"/>
              <a:gd name="connsiteX68" fmla="*/ 2743200 w 3920359"/>
              <a:gd name="connsiteY68" fmla="*/ 1681655 h 5797984"/>
              <a:gd name="connsiteX69" fmla="*/ 2806262 w 3920359"/>
              <a:gd name="connsiteY69" fmla="*/ 1282262 h 5797984"/>
              <a:gd name="connsiteX70" fmla="*/ 2869324 w 3920359"/>
              <a:gd name="connsiteY70" fmla="*/ 1187669 h 5797984"/>
              <a:gd name="connsiteX71" fmla="*/ 2837793 w 3920359"/>
              <a:gd name="connsiteY71" fmla="*/ 1534511 h 5797984"/>
              <a:gd name="connsiteX72" fmla="*/ 2995448 w 3920359"/>
              <a:gd name="connsiteY72" fmla="*/ 1996966 h 5797984"/>
              <a:gd name="connsiteX73" fmla="*/ 3541986 w 3920359"/>
              <a:gd name="connsiteY73" fmla="*/ 2017986 h 5797984"/>
              <a:gd name="connsiteX74" fmla="*/ 3647090 w 3920359"/>
              <a:gd name="connsiteY74" fmla="*/ 1828800 h 5797984"/>
              <a:gd name="connsiteX75" fmla="*/ 3415862 w 3920359"/>
              <a:gd name="connsiteY75" fmla="*/ 1597573 h 5797984"/>
              <a:gd name="connsiteX76" fmla="*/ 3636579 w 3920359"/>
              <a:gd name="connsiteY76" fmla="*/ 1219200 h 5797984"/>
              <a:gd name="connsiteX77" fmla="*/ 3573517 w 3920359"/>
              <a:gd name="connsiteY77" fmla="*/ 630621 h 5797984"/>
              <a:gd name="connsiteX78" fmla="*/ 3499945 w 3920359"/>
              <a:gd name="connsiteY78" fmla="*/ 515007 h 5797984"/>
              <a:gd name="connsiteX79" fmla="*/ 3048000 w 3920359"/>
              <a:gd name="connsiteY79" fmla="*/ 283780 h 5797984"/>
              <a:gd name="connsiteX80" fmla="*/ 2795752 w 3920359"/>
              <a:gd name="connsiteY80" fmla="*/ 231228 h 5797984"/>
              <a:gd name="connsiteX81" fmla="*/ 2585545 w 3920359"/>
              <a:gd name="connsiteY81" fmla="*/ 42042 h 5797984"/>
              <a:gd name="connsiteX82" fmla="*/ 2448910 w 3920359"/>
              <a:gd name="connsiteY82" fmla="*/ 31532 h 5797984"/>
              <a:gd name="connsiteX83" fmla="*/ 2301765 w 3920359"/>
              <a:gd name="connsiteY83" fmla="*/ 294290 h 5797984"/>
              <a:gd name="connsiteX84" fmla="*/ 2102069 w 3920359"/>
              <a:gd name="connsiteY84" fmla="*/ 493986 h 5797984"/>
              <a:gd name="connsiteX85" fmla="*/ 1807780 w 3920359"/>
              <a:gd name="connsiteY85" fmla="*/ 588580 h 5797984"/>
              <a:gd name="connsiteX86" fmla="*/ 1576552 w 3920359"/>
              <a:gd name="connsiteY86" fmla="*/ 620110 h 5797984"/>
              <a:gd name="connsiteX87" fmla="*/ 1387366 w 3920359"/>
              <a:gd name="connsiteY87" fmla="*/ 388883 h 5797984"/>
              <a:gd name="connsiteX88" fmla="*/ 1250731 w 3920359"/>
              <a:gd name="connsiteY88" fmla="*/ 73572 h 5797984"/>
              <a:gd name="connsiteX89" fmla="*/ 1103586 w 3920359"/>
              <a:gd name="connsiteY89" fmla="*/ 0 h 5797984"/>
              <a:gd name="connsiteX0" fmla="*/ 1103586 w 3836277"/>
              <a:gd name="connsiteY0" fmla="*/ 0 h 5797984"/>
              <a:gd name="connsiteX1" fmla="*/ 914400 w 3836277"/>
              <a:gd name="connsiteY1" fmla="*/ 388883 h 5797984"/>
              <a:gd name="connsiteX2" fmla="*/ 378372 w 3836277"/>
              <a:gd name="connsiteY2" fmla="*/ 536028 h 5797984"/>
              <a:gd name="connsiteX3" fmla="*/ 63062 w 3836277"/>
              <a:gd name="connsiteY3" fmla="*/ 819807 h 5797984"/>
              <a:gd name="connsiteX4" fmla="*/ 63062 w 3836277"/>
              <a:gd name="connsiteY4" fmla="*/ 1093076 h 5797984"/>
              <a:gd name="connsiteX5" fmla="*/ 273269 w 3836277"/>
              <a:gd name="connsiteY5" fmla="*/ 1492469 h 5797984"/>
              <a:gd name="connsiteX6" fmla="*/ 378373 w 3836277"/>
              <a:gd name="connsiteY6" fmla="*/ 1660634 h 5797984"/>
              <a:gd name="connsiteX7" fmla="*/ 409903 w 3836277"/>
              <a:gd name="connsiteY7" fmla="*/ 1870841 h 5797984"/>
              <a:gd name="connsiteX8" fmla="*/ 609600 w 3836277"/>
              <a:gd name="connsiteY8" fmla="*/ 1923394 h 5797984"/>
              <a:gd name="connsiteX9" fmla="*/ 798786 w 3836277"/>
              <a:gd name="connsiteY9" fmla="*/ 1671145 h 5797984"/>
              <a:gd name="connsiteX10" fmla="*/ 735724 w 3836277"/>
              <a:gd name="connsiteY10" fmla="*/ 1250731 h 5797984"/>
              <a:gd name="connsiteX11" fmla="*/ 651641 w 3836277"/>
              <a:gd name="connsiteY11" fmla="*/ 1051035 h 5797984"/>
              <a:gd name="connsiteX12" fmla="*/ 830317 w 3836277"/>
              <a:gd name="connsiteY12" fmla="*/ 1008993 h 5797984"/>
              <a:gd name="connsiteX13" fmla="*/ 998483 w 3836277"/>
              <a:gd name="connsiteY13" fmla="*/ 1481959 h 5797984"/>
              <a:gd name="connsiteX14" fmla="*/ 1030014 w 3836277"/>
              <a:gd name="connsiteY14" fmla="*/ 1891862 h 5797984"/>
              <a:gd name="connsiteX15" fmla="*/ 977462 w 3836277"/>
              <a:gd name="connsiteY15" fmla="*/ 2364828 h 5797984"/>
              <a:gd name="connsiteX16" fmla="*/ 399393 w 3836277"/>
              <a:gd name="connsiteY16" fmla="*/ 3499945 h 5797984"/>
              <a:gd name="connsiteX17" fmla="*/ 325821 w 3836277"/>
              <a:gd name="connsiteY17" fmla="*/ 3626070 h 5797984"/>
              <a:gd name="connsiteX18" fmla="*/ 336331 w 3836277"/>
              <a:gd name="connsiteY18" fmla="*/ 3710152 h 5797984"/>
              <a:gd name="connsiteX19" fmla="*/ 304800 w 3836277"/>
              <a:gd name="connsiteY19" fmla="*/ 3815255 h 5797984"/>
              <a:gd name="connsiteX20" fmla="*/ 241738 w 3836277"/>
              <a:gd name="connsiteY20" fmla="*/ 4025462 h 5797984"/>
              <a:gd name="connsiteX21" fmla="*/ 105104 w 3836277"/>
              <a:gd name="connsiteY21" fmla="*/ 4498427 h 5797984"/>
              <a:gd name="connsiteX22" fmla="*/ 0 w 3836277"/>
              <a:gd name="connsiteY22" fmla="*/ 4834759 h 5797984"/>
              <a:gd name="connsiteX23" fmla="*/ 31531 w 3836277"/>
              <a:gd name="connsiteY23" fmla="*/ 5097517 h 5797984"/>
              <a:gd name="connsiteX24" fmla="*/ 136635 w 3836277"/>
              <a:gd name="connsiteY24" fmla="*/ 5192110 h 5797984"/>
              <a:gd name="connsiteX25" fmla="*/ 199696 w 3836277"/>
              <a:gd name="connsiteY25" fmla="*/ 5255172 h 5797984"/>
              <a:gd name="connsiteX26" fmla="*/ 409904 w 3836277"/>
              <a:gd name="connsiteY26" fmla="*/ 5223643 h 5797984"/>
              <a:gd name="connsiteX27" fmla="*/ 515007 w 3836277"/>
              <a:gd name="connsiteY27" fmla="*/ 5213131 h 5797984"/>
              <a:gd name="connsiteX28" fmla="*/ 620110 w 3836277"/>
              <a:gd name="connsiteY28" fmla="*/ 5171090 h 5797984"/>
              <a:gd name="connsiteX29" fmla="*/ 693681 w 3836277"/>
              <a:gd name="connsiteY29" fmla="*/ 4929352 h 5797984"/>
              <a:gd name="connsiteX30" fmla="*/ 735724 w 3836277"/>
              <a:gd name="connsiteY30" fmla="*/ 4572000 h 5797984"/>
              <a:gd name="connsiteX31" fmla="*/ 882868 w 3836277"/>
              <a:gd name="connsiteY31" fmla="*/ 4014952 h 5797984"/>
              <a:gd name="connsiteX32" fmla="*/ 945931 w 3836277"/>
              <a:gd name="connsiteY32" fmla="*/ 4824249 h 5797984"/>
              <a:gd name="connsiteX33" fmla="*/ 966952 w 3836277"/>
              <a:gd name="connsiteY33" fmla="*/ 4981903 h 5797984"/>
              <a:gd name="connsiteX34" fmla="*/ 1082566 w 3836277"/>
              <a:gd name="connsiteY34" fmla="*/ 5108026 h 5797984"/>
              <a:gd name="connsiteX35" fmla="*/ 1219199 w 3836277"/>
              <a:gd name="connsiteY35" fmla="*/ 5108028 h 5797984"/>
              <a:gd name="connsiteX36" fmla="*/ 1345324 w 3836277"/>
              <a:gd name="connsiteY36" fmla="*/ 5087007 h 5797984"/>
              <a:gd name="connsiteX37" fmla="*/ 1566041 w 3836277"/>
              <a:gd name="connsiteY37" fmla="*/ 4614041 h 5797984"/>
              <a:gd name="connsiteX38" fmla="*/ 1671145 w 3836277"/>
              <a:gd name="connsiteY38" fmla="*/ 4172608 h 5797984"/>
              <a:gd name="connsiteX39" fmla="*/ 2049518 w 3836277"/>
              <a:gd name="connsiteY39" fmla="*/ 4078013 h 5797984"/>
              <a:gd name="connsiteX40" fmla="*/ 2165131 w 3836277"/>
              <a:gd name="connsiteY40" fmla="*/ 4529960 h 5797984"/>
              <a:gd name="connsiteX41" fmla="*/ 2207172 w 3836277"/>
              <a:gd name="connsiteY41" fmla="*/ 4950373 h 5797984"/>
              <a:gd name="connsiteX42" fmla="*/ 2259724 w 3836277"/>
              <a:gd name="connsiteY42" fmla="*/ 5108028 h 5797984"/>
              <a:gd name="connsiteX43" fmla="*/ 2312277 w 3836277"/>
              <a:gd name="connsiteY43" fmla="*/ 5360274 h 5797984"/>
              <a:gd name="connsiteX44" fmla="*/ 2427890 w 3836277"/>
              <a:gd name="connsiteY44" fmla="*/ 5528443 h 5797984"/>
              <a:gd name="connsiteX45" fmla="*/ 2532993 w 3836277"/>
              <a:gd name="connsiteY45" fmla="*/ 5559974 h 5797984"/>
              <a:gd name="connsiteX46" fmla="*/ 2680138 w 3836277"/>
              <a:gd name="connsiteY46" fmla="*/ 5528441 h 5797984"/>
              <a:gd name="connsiteX47" fmla="*/ 2669627 w 3836277"/>
              <a:gd name="connsiteY47" fmla="*/ 5423339 h 5797984"/>
              <a:gd name="connsiteX48" fmla="*/ 2659117 w 3836277"/>
              <a:gd name="connsiteY48" fmla="*/ 5423338 h 5797984"/>
              <a:gd name="connsiteX49" fmla="*/ 2690648 w 3836277"/>
              <a:gd name="connsiteY49" fmla="*/ 5044965 h 5797984"/>
              <a:gd name="connsiteX50" fmla="*/ 2690648 w 3836277"/>
              <a:gd name="connsiteY50" fmla="*/ 4740165 h 5797984"/>
              <a:gd name="connsiteX51" fmla="*/ 2858814 w 3836277"/>
              <a:gd name="connsiteY51" fmla="*/ 3983421 h 5797984"/>
              <a:gd name="connsiteX52" fmla="*/ 3153102 w 3836277"/>
              <a:gd name="connsiteY52" fmla="*/ 4277711 h 5797984"/>
              <a:gd name="connsiteX53" fmla="*/ 2911365 w 3836277"/>
              <a:gd name="connsiteY53" fmla="*/ 5234151 h 5797984"/>
              <a:gd name="connsiteX54" fmla="*/ 2953407 w 3836277"/>
              <a:gd name="connsiteY54" fmla="*/ 5675587 h 5797984"/>
              <a:gd name="connsiteX55" fmla="*/ 3132082 w 3836277"/>
              <a:gd name="connsiteY55" fmla="*/ 5633544 h 5797984"/>
              <a:gd name="connsiteX56" fmla="*/ 3289737 w 3836277"/>
              <a:gd name="connsiteY56" fmla="*/ 5780691 h 5797984"/>
              <a:gd name="connsiteX57" fmla="*/ 3468413 w 3836277"/>
              <a:gd name="connsiteY57" fmla="*/ 5717627 h 5797984"/>
              <a:gd name="connsiteX58" fmla="*/ 3605049 w 3836277"/>
              <a:gd name="connsiteY58" fmla="*/ 5644055 h 5797984"/>
              <a:gd name="connsiteX59" fmla="*/ 3773215 w 3836277"/>
              <a:gd name="connsiteY59" fmla="*/ 5318235 h 5797984"/>
              <a:gd name="connsiteX60" fmla="*/ 3836277 w 3836277"/>
              <a:gd name="connsiteY60" fmla="*/ 4813738 h 5797984"/>
              <a:gd name="connsiteX61" fmla="*/ 3741682 w 3836277"/>
              <a:gd name="connsiteY61" fmla="*/ 4393325 h 5797984"/>
              <a:gd name="connsiteX62" fmla="*/ 3783724 w 3836277"/>
              <a:gd name="connsiteY62" fmla="*/ 4130566 h 5797984"/>
              <a:gd name="connsiteX63" fmla="*/ 3647090 w 3836277"/>
              <a:gd name="connsiteY63" fmla="*/ 3857297 h 5797984"/>
              <a:gd name="connsiteX64" fmla="*/ 3436883 w 3836277"/>
              <a:gd name="connsiteY64" fmla="*/ 3037490 h 5797984"/>
              <a:gd name="connsiteX65" fmla="*/ 3258207 w 3836277"/>
              <a:gd name="connsiteY65" fmla="*/ 2543504 h 5797984"/>
              <a:gd name="connsiteX66" fmla="*/ 3069021 w 3836277"/>
              <a:gd name="connsiteY66" fmla="*/ 2291255 h 5797984"/>
              <a:gd name="connsiteX67" fmla="*/ 2890345 w 3836277"/>
              <a:gd name="connsiteY67" fmla="*/ 1923393 h 5797984"/>
              <a:gd name="connsiteX68" fmla="*/ 2743200 w 3836277"/>
              <a:gd name="connsiteY68" fmla="*/ 1681655 h 5797984"/>
              <a:gd name="connsiteX69" fmla="*/ 2806262 w 3836277"/>
              <a:gd name="connsiteY69" fmla="*/ 1282262 h 5797984"/>
              <a:gd name="connsiteX70" fmla="*/ 2869324 w 3836277"/>
              <a:gd name="connsiteY70" fmla="*/ 1187669 h 5797984"/>
              <a:gd name="connsiteX71" fmla="*/ 2837793 w 3836277"/>
              <a:gd name="connsiteY71" fmla="*/ 1534511 h 5797984"/>
              <a:gd name="connsiteX72" fmla="*/ 2995448 w 3836277"/>
              <a:gd name="connsiteY72" fmla="*/ 1996966 h 5797984"/>
              <a:gd name="connsiteX73" fmla="*/ 3541986 w 3836277"/>
              <a:gd name="connsiteY73" fmla="*/ 2017986 h 5797984"/>
              <a:gd name="connsiteX74" fmla="*/ 3647090 w 3836277"/>
              <a:gd name="connsiteY74" fmla="*/ 1828800 h 5797984"/>
              <a:gd name="connsiteX75" fmla="*/ 3415862 w 3836277"/>
              <a:gd name="connsiteY75" fmla="*/ 1597573 h 5797984"/>
              <a:gd name="connsiteX76" fmla="*/ 3636579 w 3836277"/>
              <a:gd name="connsiteY76" fmla="*/ 1219200 h 5797984"/>
              <a:gd name="connsiteX77" fmla="*/ 3573517 w 3836277"/>
              <a:gd name="connsiteY77" fmla="*/ 630621 h 5797984"/>
              <a:gd name="connsiteX78" fmla="*/ 3499945 w 3836277"/>
              <a:gd name="connsiteY78" fmla="*/ 515007 h 5797984"/>
              <a:gd name="connsiteX79" fmla="*/ 3048000 w 3836277"/>
              <a:gd name="connsiteY79" fmla="*/ 283780 h 5797984"/>
              <a:gd name="connsiteX80" fmla="*/ 2795752 w 3836277"/>
              <a:gd name="connsiteY80" fmla="*/ 231228 h 5797984"/>
              <a:gd name="connsiteX81" fmla="*/ 2585545 w 3836277"/>
              <a:gd name="connsiteY81" fmla="*/ 42042 h 5797984"/>
              <a:gd name="connsiteX82" fmla="*/ 2448910 w 3836277"/>
              <a:gd name="connsiteY82" fmla="*/ 31532 h 5797984"/>
              <a:gd name="connsiteX83" fmla="*/ 2301765 w 3836277"/>
              <a:gd name="connsiteY83" fmla="*/ 294290 h 5797984"/>
              <a:gd name="connsiteX84" fmla="*/ 2102069 w 3836277"/>
              <a:gd name="connsiteY84" fmla="*/ 493986 h 5797984"/>
              <a:gd name="connsiteX85" fmla="*/ 1807780 w 3836277"/>
              <a:gd name="connsiteY85" fmla="*/ 588580 h 5797984"/>
              <a:gd name="connsiteX86" fmla="*/ 1576552 w 3836277"/>
              <a:gd name="connsiteY86" fmla="*/ 620110 h 5797984"/>
              <a:gd name="connsiteX87" fmla="*/ 1387366 w 3836277"/>
              <a:gd name="connsiteY87" fmla="*/ 388883 h 5797984"/>
              <a:gd name="connsiteX88" fmla="*/ 1250731 w 3836277"/>
              <a:gd name="connsiteY88" fmla="*/ 73572 h 5797984"/>
              <a:gd name="connsiteX89" fmla="*/ 1103586 w 3836277"/>
              <a:gd name="connsiteY89" fmla="*/ 0 h 5797984"/>
              <a:gd name="connsiteX0" fmla="*/ 1103586 w 3857297"/>
              <a:gd name="connsiteY0" fmla="*/ 0 h 5797984"/>
              <a:gd name="connsiteX1" fmla="*/ 914400 w 3857297"/>
              <a:gd name="connsiteY1" fmla="*/ 388883 h 5797984"/>
              <a:gd name="connsiteX2" fmla="*/ 378372 w 3857297"/>
              <a:gd name="connsiteY2" fmla="*/ 536028 h 5797984"/>
              <a:gd name="connsiteX3" fmla="*/ 63062 w 3857297"/>
              <a:gd name="connsiteY3" fmla="*/ 819807 h 5797984"/>
              <a:gd name="connsiteX4" fmla="*/ 63062 w 3857297"/>
              <a:gd name="connsiteY4" fmla="*/ 1093076 h 5797984"/>
              <a:gd name="connsiteX5" fmla="*/ 273269 w 3857297"/>
              <a:gd name="connsiteY5" fmla="*/ 1492469 h 5797984"/>
              <a:gd name="connsiteX6" fmla="*/ 378373 w 3857297"/>
              <a:gd name="connsiteY6" fmla="*/ 1660634 h 5797984"/>
              <a:gd name="connsiteX7" fmla="*/ 409903 w 3857297"/>
              <a:gd name="connsiteY7" fmla="*/ 1870841 h 5797984"/>
              <a:gd name="connsiteX8" fmla="*/ 609600 w 3857297"/>
              <a:gd name="connsiteY8" fmla="*/ 1923394 h 5797984"/>
              <a:gd name="connsiteX9" fmla="*/ 798786 w 3857297"/>
              <a:gd name="connsiteY9" fmla="*/ 1671145 h 5797984"/>
              <a:gd name="connsiteX10" fmla="*/ 735724 w 3857297"/>
              <a:gd name="connsiteY10" fmla="*/ 1250731 h 5797984"/>
              <a:gd name="connsiteX11" fmla="*/ 651641 w 3857297"/>
              <a:gd name="connsiteY11" fmla="*/ 1051035 h 5797984"/>
              <a:gd name="connsiteX12" fmla="*/ 830317 w 3857297"/>
              <a:gd name="connsiteY12" fmla="*/ 1008993 h 5797984"/>
              <a:gd name="connsiteX13" fmla="*/ 998483 w 3857297"/>
              <a:gd name="connsiteY13" fmla="*/ 1481959 h 5797984"/>
              <a:gd name="connsiteX14" fmla="*/ 1030014 w 3857297"/>
              <a:gd name="connsiteY14" fmla="*/ 1891862 h 5797984"/>
              <a:gd name="connsiteX15" fmla="*/ 977462 w 3857297"/>
              <a:gd name="connsiteY15" fmla="*/ 2364828 h 5797984"/>
              <a:gd name="connsiteX16" fmla="*/ 399393 w 3857297"/>
              <a:gd name="connsiteY16" fmla="*/ 3499945 h 5797984"/>
              <a:gd name="connsiteX17" fmla="*/ 325821 w 3857297"/>
              <a:gd name="connsiteY17" fmla="*/ 3626070 h 5797984"/>
              <a:gd name="connsiteX18" fmla="*/ 336331 w 3857297"/>
              <a:gd name="connsiteY18" fmla="*/ 3710152 h 5797984"/>
              <a:gd name="connsiteX19" fmla="*/ 304800 w 3857297"/>
              <a:gd name="connsiteY19" fmla="*/ 3815255 h 5797984"/>
              <a:gd name="connsiteX20" fmla="*/ 241738 w 3857297"/>
              <a:gd name="connsiteY20" fmla="*/ 4025462 h 5797984"/>
              <a:gd name="connsiteX21" fmla="*/ 105104 w 3857297"/>
              <a:gd name="connsiteY21" fmla="*/ 4498427 h 5797984"/>
              <a:gd name="connsiteX22" fmla="*/ 0 w 3857297"/>
              <a:gd name="connsiteY22" fmla="*/ 4834759 h 5797984"/>
              <a:gd name="connsiteX23" fmla="*/ 31531 w 3857297"/>
              <a:gd name="connsiteY23" fmla="*/ 5097517 h 5797984"/>
              <a:gd name="connsiteX24" fmla="*/ 136635 w 3857297"/>
              <a:gd name="connsiteY24" fmla="*/ 5192110 h 5797984"/>
              <a:gd name="connsiteX25" fmla="*/ 199696 w 3857297"/>
              <a:gd name="connsiteY25" fmla="*/ 5255172 h 5797984"/>
              <a:gd name="connsiteX26" fmla="*/ 409904 w 3857297"/>
              <a:gd name="connsiteY26" fmla="*/ 5223643 h 5797984"/>
              <a:gd name="connsiteX27" fmla="*/ 515007 w 3857297"/>
              <a:gd name="connsiteY27" fmla="*/ 5213131 h 5797984"/>
              <a:gd name="connsiteX28" fmla="*/ 620110 w 3857297"/>
              <a:gd name="connsiteY28" fmla="*/ 5171090 h 5797984"/>
              <a:gd name="connsiteX29" fmla="*/ 693681 w 3857297"/>
              <a:gd name="connsiteY29" fmla="*/ 4929352 h 5797984"/>
              <a:gd name="connsiteX30" fmla="*/ 735724 w 3857297"/>
              <a:gd name="connsiteY30" fmla="*/ 4572000 h 5797984"/>
              <a:gd name="connsiteX31" fmla="*/ 882868 w 3857297"/>
              <a:gd name="connsiteY31" fmla="*/ 4014952 h 5797984"/>
              <a:gd name="connsiteX32" fmla="*/ 945931 w 3857297"/>
              <a:gd name="connsiteY32" fmla="*/ 4824249 h 5797984"/>
              <a:gd name="connsiteX33" fmla="*/ 966952 w 3857297"/>
              <a:gd name="connsiteY33" fmla="*/ 4981903 h 5797984"/>
              <a:gd name="connsiteX34" fmla="*/ 1082566 w 3857297"/>
              <a:gd name="connsiteY34" fmla="*/ 5108026 h 5797984"/>
              <a:gd name="connsiteX35" fmla="*/ 1219199 w 3857297"/>
              <a:gd name="connsiteY35" fmla="*/ 5108028 h 5797984"/>
              <a:gd name="connsiteX36" fmla="*/ 1345324 w 3857297"/>
              <a:gd name="connsiteY36" fmla="*/ 5087007 h 5797984"/>
              <a:gd name="connsiteX37" fmla="*/ 1566041 w 3857297"/>
              <a:gd name="connsiteY37" fmla="*/ 4614041 h 5797984"/>
              <a:gd name="connsiteX38" fmla="*/ 1671145 w 3857297"/>
              <a:gd name="connsiteY38" fmla="*/ 4172608 h 5797984"/>
              <a:gd name="connsiteX39" fmla="*/ 2049518 w 3857297"/>
              <a:gd name="connsiteY39" fmla="*/ 4078013 h 5797984"/>
              <a:gd name="connsiteX40" fmla="*/ 2165131 w 3857297"/>
              <a:gd name="connsiteY40" fmla="*/ 4529960 h 5797984"/>
              <a:gd name="connsiteX41" fmla="*/ 2207172 w 3857297"/>
              <a:gd name="connsiteY41" fmla="*/ 4950373 h 5797984"/>
              <a:gd name="connsiteX42" fmla="*/ 2259724 w 3857297"/>
              <a:gd name="connsiteY42" fmla="*/ 5108028 h 5797984"/>
              <a:gd name="connsiteX43" fmla="*/ 2312277 w 3857297"/>
              <a:gd name="connsiteY43" fmla="*/ 5360274 h 5797984"/>
              <a:gd name="connsiteX44" fmla="*/ 2427890 w 3857297"/>
              <a:gd name="connsiteY44" fmla="*/ 5528443 h 5797984"/>
              <a:gd name="connsiteX45" fmla="*/ 2532993 w 3857297"/>
              <a:gd name="connsiteY45" fmla="*/ 5559974 h 5797984"/>
              <a:gd name="connsiteX46" fmla="*/ 2680138 w 3857297"/>
              <a:gd name="connsiteY46" fmla="*/ 5528441 h 5797984"/>
              <a:gd name="connsiteX47" fmla="*/ 2669627 w 3857297"/>
              <a:gd name="connsiteY47" fmla="*/ 5423339 h 5797984"/>
              <a:gd name="connsiteX48" fmla="*/ 2659117 w 3857297"/>
              <a:gd name="connsiteY48" fmla="*/ 5423338 h 5797984"/>
              <a:gd name="connsiteX49" fmla="*/ 2690648 w 3857297"/>
              <a:gd name="connsiteY49" fmla="*/ 5044965 h 5797984"/>
              <a:gd name="connsiteX50" fmla="*/ 2690648 w 3857297"/>
              <a:gd name="connsiteY50" fmla="*/ 4740165 h 5797984"/>
              <a:gd name="connsiteX51" fmla="*/ 2858814 w 3857297"/>
              <a:gd name="connsiteY51" fmla="*/ 3983421 h 5797984"/>
              <a:gd name="connsiteX52" fmla="*/ 3153102 w 3857297"/>
              <a:gd name="connsiteY52" fmla="*/ 4277711 h 5797984"/>
              <a:gd name="connsiteX53" fmla="*/ 2911365 w 3857297"/>
              <a:gd name="connsiteY53" fmla="*/ 5234151 h 5797984"/>
              <a:gd name="connsiteX54" fmla="*/ 2953407 w 3857297"/>
              <a:gd name="connsiteY54" fmla="*/ 5675587 h 5797984"/>
              <a:gd name="connsiteX55" fmla="*/ 3132082 w 3857297"/>
              <a:gd name="connsiteY55" fmla="*/ 5633544 h 5797984"/>
              <a:gd name="connsiteX56" fmla="*/ 3289737 w 3857297"/>
              <a:gd name="connsiteY56" fmla="*/ 5780691 h 5797984"/>
              <a:gd name="connsiteX57" fmla="*/ 3468413 w 3857297"/>
              <a:gd name="connsiteY57" fmla="*/ 5717627 h 5797984"/>
              <a:gd name="connsiteX58" fmla="*/ 3605049 w 3857297"/>
              <a:gd name="connsiteY58" fmla="*/ 5644055 h 5797984"/>
              <a:gd name="connsiteX59" fmla="*/ 3773215 w 3857297"/>
              <a:gd name="connsiteY59" fmla="*/ 5318235 h 5797984"/>
              <a:gd name="connsiteX60" fmla="*/ 3836277 w 3857297"/>
              <a:gd name="connsiteY60" fmla="*/ 4813738 h 5797984"/>
              <a:gd name="connsiteX61" fmla="*/ 3741682 w 3857297"/>
              <a:gd name="connsiteY61" fmla="*/ 4393325 h 5797984"/>
              <a:gd name="connsiteX62" fmla="*/ 3857297 w 3857297"/>
              <a:gd name="connsiteY62" fmla="*/ 4120055 h 5797984"/>
              <a:gd name="connsiteX63" fmla="*/ 3647090 w 3857297"/>
              <a:gd name="connsiteY63" fmla="*/ 3857297 h 5797984"/>
              <a:gd name="connsiteX64" fmla="*/ 3436883 w 3857297"/>
              <a:gd name="connsiteY64" fmla="*/ 3037490 h 5797984"/>
              <a:gd name="connsiteX65" fmla="*/ 3258207 w 3857297"/>
              <a:gd name="connsiteY65" fmla="*/ 2543504 h 5797984"/>
              <a:gd name="connsiteX66" fmla="*/ 3069021 w 3857297"/>
              <a:gd name="connsiteY66" fmla="*/ 2291255 h 5797984"/>
              <a:gd name="connsiteX67" fmla="*/ 2890345 w 3857297"/>
              <a:gd name="connsiteY67" fmla="*/ 1923393 h 5797984"/>
              <a:gd name="connsiteX68" fmla="*/ 2743200 w 3857297"/>
              <a:gd name="connsiteY68" fmla="*/ 1681655 h 5797984"/>
              <a:gd name="connsiteX69" fmla="*/ 2806262 w 3857297"/>
              <a:gd name="connsiteY69" fmla="*/ 1282262 h 5797984"/>
              <a:gd name="connsiteX70" fmla="*/ 2869324 w 3857297"/>
              <a:gd name="connsiteY70" fmla="*/ 1187669 h 5797984"/>
              <a:gd name="connsiteX71" fmla="*/ 2837793 w 3857297"/>
              <a:gd name="connsiteY71" fmla="*/ 1534511 h 5797984"/>
              <a:gd name="connsiteX72" fmla="*/ 2995448 w 3857297"/>
              <a:gd name="connsiteY72" fmla="*/ 1996966 h 5797984"/>
              <a:gd name="connsiteX73" fmla="*/ 3541986 w 3857297"/>
              <a:gd name="connsiteY73" fmla="*/ 2017986 h 5797984"/>
              <a:gd name="connsiteX74" fmla="*/ 3647090 w 3857297"/>
              <a:gd name="connsiteY74" fmla="*/ 1828800 h 5797984"/>
              <a:gd name="connsiteX75" fmla="*/ 3415862 w 3857297"/>
              <a:gd name="connsiteY75" fmla="*/ 1597573 h 5797984"/>
              <a:gd name="connsiteX76" fmla="*/ 3636579 w 3857297"/>
              <a:gd name="connsiteY76" fmla="*/ 1219200 h 5797984"/>
              <a:gd name="connsiteX77" fmla="*/ 3573517 w 3857297"/>
              <a:gd name="connsiteY77" fmla="*/ 630621 h 5797984"/>
              <a:gd name="connsiteX78" fmla="*/ 3499945 w 3857297"/>
              <a:gd name="connsiteY78" fmla="*/ 515007 h 5797984"/>
              <a:gd name="connsiteX79" fmla="*/ 3048000 w 3857297"/>
              <a:gd name="connsiteY79" fmla="*/ 283780 h 5797984"/>
              <a:gd name="connsiteX80" fmla="*/ 2795752 w 3857297"/>
              <a:gd name="connsiteY80" fmla="*/ 231228 h 5797984"/>
              <a:gd name="connsiteX81" fmla="*/ 2585545 w 3857297"/>
              <a:gd name="connsiteY81" fmla="*/ 42042 h 5797984"/>
              <a:gd name="connsiteX82" fmla="*/ 2448910 w 3857297"/>
              <a:gd name="connsiteY82" fmla="*/ 31532 h 5797984"/>
              <a:gd name="connsiteX83" fmla="*/ 2301765 w 3857297"/>
              <a:gd name="connsiteY83" fmla="*/ 294290 h 5797984"/>
              <a:gd name="connsiteX84" fmla="*/ 2102069 w 3857297"/>
              <a:gd name="connsiteY84" fmla="*/ 493986 h 5797984"/>
              <a:gd name="connsiteX85" fmla="*/ 1807780 w 3857297"/>
              <a:gd name="connsiteY85" fmla="*/ 588580 h 5797984"/>
              <a:gd name="connsiteX86" fmla="*/ 1576552 w 3857297"/>
              <a:gd name="connsiteY86" fmla="*/ 620110 h 5797984"/>
              <a:gd name="connsiteX87" fmla="*/ 1387366 w 3857297"/>
              <a:gd name="connsiteY87" fmla="*/ 388883 h 5797984"/>
              <a:gd name="connsiteX88" fmla="*/ 1250731 w 3857297"/>
              <a:gd name="connsiteY88" fmla="*/ 73572 h 5797984"/>
              <a:gd name="connsiteX89" fmla="*/ 1103586 w 3857297"/>
              <a:gd name="connsiteY89" fmla="*/ 0 h 5797984"/>
              <a:gd name="connsiteX0" fmla="*/ 1103586 w 3857297"/>
              <a:gd name="connsiteY0" fmla="*/ 0 h 5797984"/>
              <a:gd name="connsiteX1" fmla="*/ 914400 w 3857297"/>
              <a:gd name="connsiteY1" fmla="*/ 388883 h 5797984"/>
              <a:gd name="connsiteX2" fmla="*/ 378372 w 3857297"/>
              <a:gd name="connsiteY2" fmla="*/ 536028 h 5797984"/>
              <a:gd name="connsiteX3" fmla="*/ 63062 w 3857297"/>
              <a:gd name="connsiteY3" fmla="*/ 819807 h 5797984"/>
              <a:gd name="connsiteX4" fmla="*/ 63062 w 3857297"/>
              <a:gd name="connsiteY4" fmla="*/ 1093076 h 5797984"/>
              <a:gd name="connsiteX5" fmla="*/ 273269 w 3857297"/>
              <a:gd name="connsiteY5" fmla="*/ 1492469 h 5797984"/>
              <a:gd name="connsiteX6" fmla="*/ 378373 w 3857297"/>
              <a:gd name="connsiteY6" fmla="*/ 1660634 h 5797984"/>
              <a:gd name="connsiteX7" fmla="*/ 409903 w 3857297"/>
              <a:gd name="connsiteY7" fmla="*/ 1870841 h 5797984"/>
              <a:gd name="connsiteX8" fmla="*/ 609600 w 3857297"/>
              <a:gd name="connsiteY8" fmla="*/ 1923394 h 5797984"/>
              <a:gd name="connsiteX9" fmla="*/ 798786 w 3857297"/>
              <a:gd name="connsiteY9" fmla="*/ 1671145 h 5797984"/>
              <a:gd name="connsiteX10" fmla="*/ 735724 w 3857297"/>
              <a:gd name="connsiteY10" fmla="*/ 1250731 h 5797984"/>
              <a:gd name="connsiteX11" fmla="*/ 651641 w 3857297"/>
              <a:gd name="connsiteY11" fmla="*/ 1051035 h 5797984"/>
              <a:gd name="connsiteX12" fmla="*/ 830317 w 3857297"/>
              <a:gd name="connsiteY12" fmla="*/ 1008993 h 5797984"/>
              <a:gd name="connsiteX13" fmla="*/ 998483 w 3857297"/>
              <a:gd name="connsiteY13" fmla="*/ 1481959 h 5797984"/>
              <a:gd name="connsiteX14" fmla="*/ 1030014 w 3857297"/>
              <a:gd name="connsiteY14" fmla="*/ 1891862 h 5797984"/>
              <a:gd name="connsiteX15" fmla="*/ 977462 w 3857297"/>
              <a:gd name="connsiteY15" fmla="*/ 2364828 h 5797984"/>
              <a:gd name="connsiteX16" fmla="*/ 399393 w 3857297"/>
              <a:gd name="connsiteY16" fmla="*/ 3499945 h 5797984"/>
              <a:gd name="connsiteX17" fmla="*/ 325821 w 3857297"/>
              <a:gd name="connsiteY17" fmla="*/ 3626070 h 5797984"/>
              <a:gd name="connsiteX18" fmla="*/ 336331 w 3857297"/>
              <a:gd name="connsiteY18" fmla="*/ 3710152 h 5797984"/>
              <a:gd name="connsiteX19" fmla="*/ 304800 w 3857297"/>
              <a:gd name="connsiteY19" fmla="*/ 3815255 h 5797984"/>
              <a:gd name="connsiteX20" fmla="*/ 241738 w 3857297"/>
              <a:gd name="connsiteY20" fmla="*/ 4025462 h 5797984"/>
              <a:gd name="connsiteX21" fmla="*/ 105104 w 3857297"/>
              <a:gd name="connsiteY21" fmla="*/ 4498427 h 5797984"/>
              <a:gd name="connsiteX22" fmla="*/ 0 w 3857297"/>
              <a:gd name="connsiteY22" fmla="*/ 4834759 h 5797984"/>
              <a:gd name="connsiteX23" fmla="*/ 31531 w 3857297"/>
              <a:gd name="connsiteY23" fmla="*/ 5097517 h 5797984"/>
              <a:gd name="connsiteX24" fmla="*/ 136635 w 3857297"/>
              <a:gd name="connsiteY24" fmla="*/ 5192110 h 5797984"/>
              <a:gd name="connsiteX25" fmla="*/ 199696 w 3857297"/>
              <a:gd name="connsiteY25" fmla="*/ 5255172 h 5797984"/>
              <a:gd name="connsiteX26" fmla="*/ 409904 w 3857297"/>
              <a:gd name="connsiteY26" fmla="*/ 5223643 h 5797984"/>
              <a:gd name="connsiteX27" fmla="*/ 515007 w 3857297"/>
              <a:gd name="connsiteY27" fmla="*/ 5213131 h 5797984"/>
              <a:gd name="connsiteX28" fmla="*/ 620110 w 3857297"/>
              <a:gd name="connsiteY28" fmla="*/ 5171090 h 5797984"/>
              <a:gd name="connsiteX29" fmla="*/ 693681 w 3857297"/>
              <a:gd name="connsiteY29" fmla="*/ 4929352 h 5797984"/>
              <a:gd name="connsiteX30" fmla="*/ 735724 w 3857297"/>
              <a:gd name="connsiteY30" fmla="*/ 4572000 h 5797984"/>
              <a:gd name="connsiteX31" fmla="*/ 882868 w 3857297"/>
              <a:gd name="connsiteY31" fmla="*/ 4014952 h 5797984"/>
              <a:gd name="connsiteX32" fmla="*/ 945931 w 3857297"/>
              <a:gd name="connsiteY32" fmla="*/ 4824249 h 5797984"/>
              <a:gd name="connsiteX33" fmla="*/ 966952 w 3857297"/>
              <a:gd name="connsiteY33" fmla="*/ 4981903 h 5797984"/>
              <a:gd name="connsiteX34" fmla="*/ 1082566 w 3857297"/>
              <a:gd name="connsiteY34" fmla="*/ 5108026 h 5797984"/>
              <a:gd name="connsiteX35" fmla="*/ 1219199 w 3857297"/>
              <a:gd name="connsiteY35" fmla="*/ 5108028 h 5797984"/>
              <a:gd name="connsiteX36" fmla="*/ 1345324 w 3857297"/>
              <a:gd name="connsiteY36" fmla="*/ 5087007 h 5797984"/>
              <a:gd name="connsiteX37" fmla="*/ 1566041 w 3857297"/>
              <a:gd name="connsiteY37" fmla="*/ 4614041 h 5797984"/>
              <a:gd name="connsiteX38" fmla="*/ 1671145 w 3857297"/>
              <a:gd name="connsiteY38" fmla="*/ 4172608 h 5797984"/>
              <a:gd name="connsiteX39" fmla="*/ 2049518 w 3857297"/>
              <a:gd name="connsiteY39" fmla="*/ 4078013 h 5797984"/>
              <a:gd name="connsiteX40" fmla="*/ 2165131 w 3857297"/>
              <a:gd name="connsiteY40" fmla="*/ 4529960 h 5797984"/>
              <a:gd name="connsiteX41" fmla="*/ 2207172 w 3857297"/>
              <a:gd name="connsiteY41" fmla="*/ 4950373 h 5797984"/>
              <a:gd name="connsiteX42" fmla="*/ 2259724 w 3857297"/>
              <a:gd name="connsiteY42" fmla="*/ 5108028 h 5797984"/>
              <a:gd name="connsiteX43" fmla="*/ 2312277 w 3857297"/>
              <a:gd name="connsiteY43" fmla="*/ 5360274 h 5797984"/>
              <a:gd name="connsiteX44" fmla="*/ 2427890 w 3857297"/>
              <a:gd name="connsiteY44" fmla="*/ 5528443 h 5797984"/>
              <a:gd name="connsiteX45" fmla="*/ 2532993 w 3857297"/>
              <a:gd name="connsiteY45" fmla="*/ 5559974 h 5797984"/>
              <a:gd name="connsiteX46" fmla="*/ 2680138 w 3857297"/>
              <a:gd name="connsiteY46" fmla="*/ 5528441 h 5797984"/>
              <a:gd name="connsiteX47" fmla="*/ 2669627 w 3857297"/>
              <a:gd name="connsiteY47" fmla="*/ 5423339 h 5797984"/>
              <a:gd name="connsiteX48" fmla="*/ 2659117 w 3857297"/>
              <a:gd name="connsiteY48" fmla="*/ 5423338 h 5797984"/>
              <a:gd name="connsiteX49" fmla="*/ 2690648 w 3857297"/>
              <a:gd name="connsiteY49" fmla="*/ 5044965 h 5797984"/>
              <a:gd name="connsiteX50" fmla="*/ 2690648 w 3857297"/>
              <a:gd name="connsiteY50" fmla="*/ 4740165 h 5797984"/>
              <a:gd name="connsiteX51" fmla="*/ 2858814 w 3857297"/>
              <a:gd name="connsiteY51" fmla="*/ 3983421 h 5797984"/>
              <a:gd name="connsiteX52" fmla="*/ 3153102 w 3857297"/>
              <a:gd name="connsiteY52" fmla="*/ 4277711 h 5797984"/>
              <a:gd name="connsiteX53" fmla="*/ 2911365 w 3857297"/>
              <a:gd name="connsiteY53" fmla="*/ 5234151 h 5797984"/>
              <a:gd name="connsiteX54" fmla="*/ 2953407 w 3857297"/>
              <a:gd name="connsiteY54" fmla="*/ 5675587 h 5797984"/>
              <a:gd name="connsiteX55" fmla="*/ 3132082 w 3857297"/>
              <a:gd name="connsiteY55" fmla="*/ 5633544 h 5797984"/>
              <a:gd name="connsiteX56" fmla="*/ 3289737 w 3857297"/>
              <a:gd name="connsiteY56" fmla="*/ 5780691 h 5797984"/>
              <a:gd name="connsiteX57" fmla="*/ 3468413 w 3857297"/>
              <a:gd name="connsiteY57" fmla="*/ 5717627 h 5797984"/>
              <a:gd name="connsiteX58" fmla="*/ 3605049 w 3857297"/>
              <a:gd name="connsiteY58" fmla="*/ 5644055 h 5797984"/>
              <a:gd name="connsiteX59" fmla="*/ 3773215 w 3857297"/>
              <a:gd name="connsiteY59" fmla="*/ 5318235 h 5797984"/>
              <a:gd name="connsiteX60" fmla="*/ 3836277 w 3857297"/>
              <a:gd name="connsiteY60" fmla="*/ 4813738 h 5797984"/>
              <a:gd name="connsiteX61" fmla="*/ 3741682 w 3857297"/>
              <a:gd name="connsiteY61" fmla="*/ 4393325 h 5797984"/>
              <a:gd name="connsiteX62" fmla="*/ 3857297 w 3857297"/>
              <a:gd name="connsiteY62" fmla="*/ 4120055 h 5797984"/>
              <a:gd name="connsiteX63" fmla="*/ 3699642 w 3857297"/>
              <a:gd name="connsiteY63" fmla="*/ 3804745 h 5797984"/>
              <a:gd name="connsiteX64" fmla="*/ 3436883 w 3857297"/>
              <a:gd name="connsiteY64" fmla="*/ 3037490 h 5797984"/>
              <a:gd name="connsiteX65" fmla="*/ 3258207 w 3857297"/>
              <a:gd name="connsiteY65" fmla="*/ 2543504 h 5797984"/>
              <a:gd name="connsiteX66" fmla="*/ 3069021 w 3857297"/>
              <a:gd name="connsiteY66" fmla="*/ 2291255 h 5797984"/>
              <a:gd name="connsiteX67" fmla="*/ 2890345 w 3857297"/>
              <a:gd name="connsiteY67" fmla="*/ 1923393 h 5797984"/>
              <a:gd name="connsiteX68" fmla="*/ 2743200 w 3857297"/>
              <a:gd name="connsiteY68" fmla="*/ 1681655 h 5797984"/>
              <a:gd name="connsiteX69" fmla="*/ 2806262 w 3857297"/>
              <a:gd name="connsiteY69" fmla="*/ 1282262 h 5797984"/>
              <a:gd name="connsiteX70" fmla="*/ 2869324 w 3857297"/>
              <a:gd name="connsiteY70" fmla="*/ 1187669 h 5797984"/>
              <a:gd name="connsiteX71" fmla="*/ 2837793 w 3857297"/>
              <a:gd name="connsiteY71" fmla="*/ 1534511 h 5797984"/>
              <a:gd name="connsiteX72" fmla="*/ 2995448 w 3857297"/>
              <a:gd name="connsiteY72" fmla="*/ 1996966 h 5797984"/>
              <a:gd name="connsiteX73" fmla="*/ 3541986 w 3857297"/>
              <a:gd name="connsiteY73" fmla="*/ 2017986 h 5797984"/>
              <a:gd name="connsiteX74" fmla="*/ 3647090 w 3857297"/>
              <a:gd name="connsiteY74" fmla="*/ 1828800 h 5797984"/>
              <a:gd name="connsiteX75" fmla="*/ 3415862 w 3857297"/>
              <a:gd name="connsiteY75" fmla="*/ 1597573 h 5797984"/>
              <a:gd name="connsiteX76" fmla="*/ 3636579 w 3857297"/>
              <a:gd name="connsiteY76" fmla="*/ 1219200 h 5797984"/>
              <a:gd name="connsiteX77" fmla="*/ 3573517 w 3857297"/>
              <a:gd name="connsiteY77" fmla="*/ 630621 h 5797984"/>
              <a:gd name="connsiteX78" fmla="*/ 3499945 w 3857297"/>
              <a:gd name="connsiteY78" fmla="*/ 515007 h 5797984"/>
              <a:gd name="connsiteX79" fmla="*/ 3048000 w 3857297"/>
              <a:gd name="connsiteY79" fmla="*/ 283780 h 5797984"/>
              <a:gd name="connsiteX80" fmla="*/ 2795752 w 3857297"/>
              <a:gd name="connsiteY80" fmla="*/ 231228 h 5797984"/>
              <a:gd name="connsiteX81" fmla="*/ 2585545 w 3857297"/>
              <a:gd name="connsiteY81" fmla="*/ 42042 h 5797984"/>
              <a:gd name="connsiteX82" fmla="*/ 2448910 w 3857297"/>
              <a:gd name="connsiteY82" fmla="*/ 31532 h 5797984"/>
              <a:gd name="connsiteX83" fmla="*/ 2301765 w 3857297"/>
              <a:gd name="connsiteY83" fmla="*/ 294290 h 5797984"/>
              <a:gd name="connsiteX84" fmla="*/ 2102069 w 3857297"/>
              <a:gd name="connsiteY84" fmla="*/ 493986 h 5797984"/>
              <a:gd name="connsiteX85" fmla="*/ 1807780 w 3857297"/>
              <a:gd name="connsiteY85" fmla="*/ 588580 h 5797984"/>
              <a:gd name="connsiteX86" fmla="*/ 1576552 w 3857297"/>
              <a:gd name="connsiteY86" fmla="*/ 620110 h 5797984"/>
              <a:gd name="connsiteX87" fmla="*/ 1387366 w 3857297"/>
              <a:gd name="connsiteY87" fmla="*/ 388883 h 5797984"/>
              <a:gd name="connsiteX88" fmla="*/ 1250731 w 3857297"/>
              <a:gd name="connsiteY88" fmla="*/ 73572 h 5797984"/>
              <a:gd name="connsiteX89" fmla="*/ 1103586 w 3857297"/>
              <a:gd name="connsiteY89" fmla="*/ 0 h 5797984"/>
              <a:gd name="connsiteX0" fmla="*/ 1103586 w 3857297"/>
              <a:gd name="connsiteY0" fmla="*/ 0 h 5797984"/>
              <a:gd name="connsiteX1" fmla="*/ 914400 w 3857297"/>
              <a:gd name="connsiteY1" fmla="*/ 388883 h 5797984"/>
              <a:gd name="connsiteX2" fmla="*/ 378372 w 3857297"/>
              <a:gd name="connsiteY2" fmla="*/ 536028 h 5797984"/>
              <a:gd name="connsiteX3" fmla="*/ 63062 w 3857297"/>
              <a:gd name="connsiteY3" fmla="*/ 819807 h 5797984"/>
              <a:gd name="connsiteX4" fmla="*/ 63062 w 3857297"/>
              <a:gd name="connsiteY4" fmla="*/ 1093076 h 5797984"/>
              <a:gd name="connsiteX5" fmla="*/ 273269 w 3857297"/>
              <a:gd name="connsiteY5" fmla="*/ 1492469 h 5797984"/>
              <a:gd name="connsiteX6" fmla="*/ 378373 w 3857297"/>
              <a:gd name="connsiteY6" fmla="*/ 1660634 h 5797984"/>
              <a:gd name="connsiteX7" fmla="*/ 409903 w 3857297"/>
              <a:gd name="connsiteY7" fmla="*/ 1870841 h 5797984"/>
              <a:gd name="connsiteX8" fmla="*/ 609600 w 3857297"/>
              <a:gd name="connsiteY8" fmla="*/ 1923394 h 5797984"/>
              <a:gd name="connsiteX9" fmla="*/ 798786 w 3857297"/>
              <a:gd name="connsiteY9" fmla="*/ 1671145 h 5797984"/>
              <a:gd name="connsiteX10" fmla="*/ 735724 w 3857297"/>
              <a:gd name="connsiteY10" fmla="*/ 1250731 h 5797984"/>
              <a:gd name="connsiteX11" fmla="*/ 651641 w 3857297"/>
              <a:gd name="connsiteY11" fmla="*/ 1051035 h 5797984"/>
              <a:gd name="connsiteX12" fmla="*/ 830317 w 3857297"/>
              <a:gd name="connsiteY12" fmla="*/ 1008993 h 5797984"/>
              <a:gd name="connsiteX13" fmla="*/ 998483 w 3857297"/>
              <a:gd name="connsiteY13" fmla="*/ 1481959 h 5797984"/>
              <a:gd name="connsiteX14" fmla="*/ 1030014 w 3857297"/>
              <a:gd name="connsiteY14" fmla="*/ 1891862 h 5797984"/>
              <a:gd name="connsiteX15" fmla="*/ 977462 w 3857297"/>
              <a:gd name="connsiteY15" fmla="*/ 2364828 h 5797984"/>
              <a:gd name="connsiteX16" fmla="*/ 399393 w 3857297"/>
              <a:gd name="connsiteY16" fmla="*/ 3499945 h 5797984"/>
              <a:gd name="connsiteX17" fmla="*/ 325821 w 3857297"/>
              <a:gd name="connsiteY17" fmla="*/ 3626070 h 5797984"/>
              <a:gd name="connsiteX18" fmla="*/ 336331 w 3857297"/>
              <a:gd name="connsiteY18" fmla="*/ 3710152 h 5797984"/>
              <a:gd name="connsiteX19" fmla="*/ 304800 w 3857297"/>
              <a:gd name="connsiteY19" fmla="*/ 3815255 h 5797984"/>
              <a:gd name="connsiteX20" fmla="*/ 241738 w 3857297"/>
              <a:gd name="connsiteY20" fmla="*/ 4025462 h 5797984"/>
              <a:gd name="connsiteX21" fmla="*/ 105104 w 3857297"/>
              <a:gd name="connsiteY21" fmla="*/ 4498427 h 5797984"/>
              <a:gd name="connsiteX22" fmla="*/ 0 w 3857297"/>
              <a:gd name="connsiteY22" fmla="*/ 4834759 h 5797984"/>
              <a:gd name="connsiteX23" fmla="*/ 31531 w 3857297"/>
              <a:gd name="connsiteY23" fmla="*/ 5097517 h 5797984"/>
              <a:gd name="connsiteX24" fmla="*/ 136635 w 3857297"/>
              <a:gd name="connsiteY24" fmla="*/ 5192110 h 5797984"/>
              <a:gd name="connsiteX25" fmla="*/ 199696 w 3857297"/>
              <a:gd name="connsiteY25" fmla="*/ 5255172 h 5797984"/>
              <a:gd name="connsiteX26" fmla="*/ 409904 w 3857297"/>
              <a:gd name="connsiteY26" fmla="*/ 5223643 h 5797984"/>
              <a:gd name="connsiteX27" fmla="*/ 515007 w 3857297"/>
              <a:gd name="connsiteY27" fmla="*/ 5213131 h 5797984"/>
              <a:gd name="connsiteX28" fmla="*/ 620110 w 3857297"/>
              <a:gd name="connsiteY28" fmla="*/ 5171090 h 5797984"/>
              <a:gd name="connsiteX29" fmla="*/ 693681 w 3857297"/>
              <a:gd name="connsiteY29" fmla="*/ 4929352 h 5797984"/>
              <a:gd name="connsiteX30" fmla="*/ 735724 w 3857297"/>
              <a:gd name="connsiteY30" fmla="*/ 4572000 h 5797984"/>
              <a:gd name="connsiteX31" fmla="*/ 882868 w 3857297"/>
              <a:gd name="connsiteY31" fmla="*/ 4014952 h 5797984"/>
              <a:gd name="connsiteX32" fmla="*/ 945931 w 3857297"/>
              <a:gd name="connsiteY32" fmla="*/ 4824249 h 5797984"/>
              <a:gd name="connsiteX33" fmla="*/ 966952 w 3857297"/>
              <a:gd name="connsiteY33" fmla="*/ 4981903 h 5797984"/>
              <a:gd name="connsiteX34" fmla="*/ 1082566 w 3857297"/>
              <a:gd name="connsiteY34" fmla="*/ 5108026 h 5797984"/>
              <a:gd name="connsiteX35" fmla="*/ 1219199 w 3857297"/>
              <a:gd name="connsiteY35" fmla="*/ 5108028 h 5797984"/>
              <a:gd name="connsiteX36" fmla="*/ 1345324 w 3857297"/>
              <a:gd name="connsiteY36" fmla="*/ 5087007 h 5797984"/>
              <a:gd name="connsiteX37" fmla="*/ 1566041 w 3857297"/>
              <a:gd name="connsiteY37" fmla="*/ 4614041 h 5797984"/>
              <a:gd name="connsiteX38" fmla="*/ 1671145 w 3857297"/>
              <a:gd name="connsiteY38" fmla="*/ 4172608 h 5797984"/>
              <a:gd name="connsiteX39" fmla="*/ 2049518 w 3857297"/>
              <a:gd name="connsiteY39" fmla="*/ 4078013 h 5797984"/>
              <a:gd name="connsiteX40" fmla="*/ 2165131 w 3857297"/>
              <a:gd name="connsiteY40" fmla="*/ 4529960 h 5797984"/>
              <a:gd name="connsiteX41" fmla="*/ 2207172 w 3857297"/>
              <a:gd name="connsiteY41" fmla="*/ 4950373 h 5797984"/>
              <a:gd name="connsiteX42" fmla="*/ 2259724 w 3857297"/>
              <a:gd name="connsiteY42" fmla="*/ 5108028 h 5797984"/>
              <a:gd name="connsiteX43" fmla="*/ 2312277 w 3857297"/>
              <a:gd name="connsiteY43" fmla="*/ 5360274 h 5797984"/>
              <a:gd name="connsiteX44" fmla="*/ 2427890 w 3857297"/>
              <a:gd name="connsiteY44" fmla="*/ 5528443 h 5797984"/>
              <a:gd name="connsiteX45" fmla="*/ 2532993 w 3857297"/>
              <a:gd name="connsiteY45" fmla="*/ 5559974 h 5797984"/>
              <a:gd name="connsiteX46" fmla="*/ 2680138 w 3857297"/>
              <a:gd name="connsiteY46" fmla="*/ 5528441 h 5797984"/>
              <a:gd name="connsiteX47" fmla="*/ 2669627 w 3857297"/>
              <a:gd name="connsiteY47" fmla="*/ 5423339 h 5797984"/>
              <a:gd name="connsiteX48" fmla="*/ 2659117 w 3857297"/>
              <a:gd name="connsiteY48" fmla="*/ 5423338 h 5797984"/>
              <a:gd name="connsiteX49" fmla="*/ 2690648 w 3857297"/>
              <a:gd name="connsiteY49" fmla="*/ 5044965 h 5797984"/>
              <a:gd name="connsiteX50" fmla="*/ 2690648 w 3857297"/>
              <a:gd name="connsiteY50" fmla="*/ 4740165 h 5797984"/>
              <a:gd name="connsiteX51" fmla="*/ 2858814 w 3857297"/>
              <a:gd name="connsiteY51" fmla="*/ 3983421 h 5797984"/>
              <a:gd name="connsiteX52" fmla="*/ 3153102 w 3857297"/>
              <a:gd name="connsiteY52" fmla="*/ 4277711 h 5797984"/>
              <a:gd name="connsiteX53" fmla="*/ 2911365 w 3857297"/>
              <a:gd name="connsiteY53" fmla="*/ 5234151 h 5797984"/>
              <a:gd name="connsiteX54" fmla="*/ 2953407 w 3857297"/>
              <a:gd name="connsiteY54" fmla="*/ 5675587 h 5797984"/>
              <a:gd name="connsiteX55" fmla="*/ 3132082 w 3857297"/>
              <a:gd name="connsiteY55" fmla="*/ 5633544 h 5797984"/>
              <a:gd name="connsiteX56" fmla="*/ 3289737 w 3857297"/>
              <a:gd name="connsiteY56" fmla="*/ 5780691 h 5797984"/>
              <a:gd name="connsiteX57" fmla="*/ 3468413 w 3857297"/>
              <a:gd name="connsiteY57" fmla="*/ 5717627 h 5797984"/>
              <a:gd name="connsiteX58" fmla="*/ 3605049 w 3857297"/>
              <a:gd name="connsiteY58" fmla="*/ 5644055 h 5797984"/>
              <a:gd name="connsiteX59" fmla="*/ 3720664 w 3857297"/>
              <a:gd name="connsiteY59" fmla="*/ 5223642 h 5797984"/>
              <a:gd name="connsiteX60" fmla="*/ 3836277 w 3857297"/>
              <a:gd name="connsiteY60" fmla="*/ 4813738 h 5797984"/>
              <a:gd name="connsiteX61" fmla="*/ 3741682 w 3857297"/>
              <a:gd name="connsiteY61" fmla="*/ 4393325 h 5797984"/>
              <a:gd name="connsiteX62" fmla="*/ 3857297 w 3857297"/>
              <a:gd name="connsiteY62" fmla="*/ 4120055 h 5797984"/>
              <a:gd name="connsiteX63" fmla="*/ 3699642 w 3857297"/>
              <a:gd name="connsiteY63" fmla="*/ 3804745 h 5797984"/>
              <a:gd name="connsiteX64" fmla="*/ 3436883 w 3857297"/>
              <a:gd name="connsiteY64" fmla="*/ 3037490 h 5797984"/>
              <a:gd name="connsiteX65" fmla="*/ 3258207 w 3857297"/>
              <a:gd name="connsiteY65" fmla="*/ 2543504 h 5797984"/>
              <a:gd name="connsiteX66" fmla="*/ 3069021 w 3857297"/>
              <a:gd name="connsiteY66" fmla="*/ 2291255 h 5797984"/>
              <a:gd name="connsiteX67" fmla="*/ 2890345 w 3857297"/>
              <a:gd name="connsiteY67" fmla="*/ 1923393 h 5797984"/>
              <a:gd name="connsiteX68" fmla="*/ 2743200 w 3857297"/>
              <a:gd name="connsiteY68" fmla="*/ 1681655 h 5797984"/>
              <a:gd name="connsiteX69" fmla="*/ 2806262 w 3857297"/>
              <a:gd name="connsiteY69" fmla="*/ 1282262 h 5797984"/>
              <a:gd name="connsiteX70" fmla="*/ 2869324 w 3857297"/>
              <a:gd name="connsiteY70" fmla="*/ 1187669 h 5797984"/>
              <a:gd name="connsiteX71" fmla="*/ 2837793 w 3857297"/>
              <a:gd name="connsiteY71" fmla="*/ 1534511 h 5797984"/>
              <a:gd name="connsiteX72" fmla="*/ 2995448 w 3857297"/>
              <a:gd name="connsiteY72" fmla="*/ 1996966 h 5797984"/>
              <a:gd name="connsiteX73" fmla="*/ 3541986 w 3857297"/>
              <a:gd name="connsiteY73" fmla="*/ 2017986 h 5797984"/>
              <a:gd name="connsiteX74" fmla="*/ 3647090 w 3857297"/>
              <a:gd name="connsiteY74" fmla="*/ 1828800 h 5797984"/>
              <a:gd name="connsiteX75" fmla="*/ 3415862 w 3857297"/>
              <a:gd name="connsiteY75" fmla="*/ 1597573 h 5797984"/>
              <a:gd name="connsiteX76" fmla="*/ 3636579 w 3857297"/>
              <a:gd name="connsiteY76" fmla="*/ 1219200 h 5797984"/>
              <a:gd name="connsiteX77" fmla="*/ 3573517 w 3857297"/>
              <a:gd name="connsiteY77" fmla="*/ 630621 h 5797984"/>
              <a:gd name="connsiteX78" fmla="*/ 3499945 w 3857297"/>
              <a:gd name="connsiteY78" fmla="*/ 515007 h 5797984"/>
              <a:gd name="connsiteX79" fmla="*/ 3048000 w 3857297"/>
              <a:gd name="connsiteY79" fmla="*/ 283780 h 5797984"/>
              <a:gd name="connsiteX80" fmla="*/ 2795752 w 3857297"/>
              <a:gd name="connsiteY80" fmla="*/ 231228 h 5797984"/>
              <a:gd name="connsiteX81" fmla="*/ 2585545 w 3857297"/>
              <a:gd name="connsiteY81" fmla="*/ 42042 h 5797984"/>
              <a:gd name="connsiteX82" fmla="*/ 2448910 w 3857297"/>
              <a:gd name="connsiteY82" fmla="*/ 31532 h 5797984"/>
              <a:gd name="connsiteX83" fmla="*/ 2301765 w 3857297"/>
              <a:gd name="connsiteY83" fmla="*/ 294290 h 5797984"/>
              <a:gd name="connsiteX84" fmla="*/ 2102069 w 3857297"/>
              <a:gd name="connsiteY84" fmla="*/ 493986 h 5797984"/>
              <a:gd name="connsiteX85" fmla="*/ 1807780 w 3857297"/>
              <a:gd name="connsiteY85" fmla="*/ 588580 h 5797984"/>
              <a:gd name="connsiteX86" fmla="*/ 1576552 w 3857297"/>
              <a:gd name="connsiteY86" fmla="*/ 620110 h 5797984"/>
              <a:gd name="connsiteX87" fmla="*/ 1387366 w 3857297"/>
              <a:gd name="connsiteY87" fmla="*/ 388883 h 5797984"/>
              <a:gd name="connsiteX88" fmla="*/ 1250731 w 3857297"/>
              <a:gd name="connsiteY88" fmla="*/ 73572 h 5797984"/>
              <a:gd name="connsiteX89" fmla="*/ 1103586 w 3857297"/>
              <a:gd name="connsiteY89" fmla="*/ 0 h 5797984"/>
              <a:gd name="connsiteX0" fmla="*/ 1103586 w 3857297"/>
              <a:gd name="connsiteY0" fmla="*/ 0 h 5797984"/>
              <a:gd name="connsiteX1" fmla="*/ 914400 w 3857297"/>
              <a:gd name="connsiteY1" fmla="*/ 388883 h 5797984"/>
              <a:gd name="connsiteX2" fmla="*/ 378372 w 3857297"/>
              <a:gd name="connsiteY2" fmla="*/ 536028 h 5797984"/>
              <a:gd name="connsiteX3" fmla="*/ 63062 w 3857297"/>
              <a:gd name="connsiteY3" fmla="*/ 819807 h 5797984"/>
              <a:gd name="connsiteX4" fmla="*/ 63062 w 3857297"/>
              <a:gd name="connsiteY4" fmla="*/ 1093076 h 5797984"/>
              <a:gd name="connsiteX5" fmla="*/ 273269 w 3857297"/>
              <a:gd name="connsiteY5" fmla="*/ 1492469 h 5797984"/>
              <a:gd name="connsiteX6" fmla="*/ 378373 w 3857297"/>
              <a:gd name="connsiteY6" fmla="*/ 1660634 h 5797984"/>
              <a:gd name="connsiteX7" fmla="*/ 409903 w 3857297"/>
              <a:gd name="connsiteY7" fmla="*/ 1870841 h 5797984"/>
              <a:gd name="connsiteX8" fmla="*/ 609600 w 3857297"/>
              <a:gd name="connsiteY8" fmla="*/ 1923394 h 5797984"/>
              <a:gd name="connsiteX9" fmla="*/ 798786 w 3857297"/>
              <a:gd name="connsiteY9" fmla="*/ 1671145 h 5797984"/>
              <a:gd name="connsiteX10" fmla="*/ 735724 w 3857297"/>
              <a:gd name="connsiteY10" fmla="*/ 1250731 h 5797984"/>
              <a:gd name="connsiteX11" fmla="*/ 651641 w 3857297"/>
              <a:gd name="connsiteY11" fmla="*/ 1051035 h 5797984"/>
              <a:gd name="connsiteX12" fmla="*/ 830317 w 3857297"/>
              <a:gd name="connsiteY12" fmla="*/ 1008993 h 5797984"/>
              <a:gd name="connsiteX13" fmla="*/ 998483 w 3857297"/>
              <a:gd name="connsiteY13" fmla="*/ 1481959 h 5797984"/>
              <a:gd name="connsiteX14" fmla="*/ 1030014 w 3857297"/>
              <a:gd name="connsiteY14" fmla="*/ 1891862 h 5797984"/>
              <a:gd name="connsiteX15" fmla="*/ 977462 w 3857297"/>
              <a:gd name="connsiteY15" fmla="*/ 2364828 h 5797984"/>
              <a:gd name="connsiteX16" fmla="*/ 399393 w 3857297"/>
              <a:gd name="connsiteY16" fmla="*/ 3499945 h 5797984"/>
              <a:gd name="connsiteX17" fmla="*/ 325821 w 3857297"/>
              <a:gd name="connsiteY17" fmla="*/ 3626070 h 5797984"/>
              <a:gd name="connsiteX18" fmla="*/ 336331 w 3857297"/>
              <a:gd name="connsiteY18" fmla="*/ 3710152 h 5797984"/>
              <a:gd name="connsiteX19" fmla="*/ 304800 w 3857297"/>
              <a:gd name="connsiteY19" fmla="*/ 3815255 h 5797984"/>
              <a:gd name="connsiteX20" fmla="*/ 241738 w 3857297"/>
              <a:gd name="connsiteY20" fmla="*/ 4025462 h 5797984"/>
              <a:gd name="connsiteX21" fmla="*/ 105104 w 3857297"/>
              <a:gd name="connsiteY21" fmla="*/ 4498427 h 5797984"/>
              <a:gd name="connsiteX22" fmla="*/ 0 w 3857297"/>
              <a:gd name="connsiteY22" fmla="*/ 4834759 h 5797984"/>
              <a:gd name="connsiteX23" fmla="*/ 31531 w 3857297"/>
              <a:gd name="connsiteY23" fmla="*/ 5097517 h 5797984"/>
              <a:gd name="connsiteX24" fmla="*/ 136635 w 3857297"/>
              <a:gd name="connsiteY24" fmla="*/ 5192110 h 5797984"/>
              <a:gd name="connsiteX25" fmla="*/ 199696 w 3857297"/>
              <a:gd name="connsiteY25" fmla="*/ 5255172 h 5797984"/>
              <a:gd name="connsiteX26" fmla="*/ 409904 w 3857297"/>
              <a:gd name="connsiteY26" fmla="*/ 5223643 h 5797984"/>
              <a:gd name="connsiteX27" fmla="*/ 515007 w 3857297"/>
              <a:gd name="connsiteY27" fmla="*/ 5213131 h 5797984"/>
              <a:gd name="connsiteX28" fmla="*/ 620110 w 3857297"/>
              <a:gd name="connsiteY28" fmla="*/ 5171090 h 5797984"/>
              <a:gd name="connsiteX29" fmla="*/ 693681 w 3857297"/>
              <a:gd name="connsiteY29" fmla="*/ 4929352 h 5797984"/>
              <a:gd name="connsiteX30" fmla="*/ 735724 w 3857297"/>
              <a:gd name="connsiteY30" fmla="*/ 4572000 h 5797984"/>
              <a:gd name="connsiteX31" fmla="*/ 882868 w 3857297"/>
              <a:gd name="connsiteY31" fmla="*/ 4014952 h 5797984"/>
              <a:gd name="connsiteX32" fmla="*/ 945931 w 3857297"/>
              <a:gd name="connsiteY32" fmla="*/ 4824249 h 5797984"/>
              <a:gd name="connsiteX33" fmla="*/ 966952 w 3857297"/>
              <a:gd name="connsiteY33" fmla="*/ 4981903 h 5797984"/>
              <a:gd name="connsiteX34" fmla="*/ 1082566 w 3857297"/>
              <a:gd name="connsiteY34" fmla="*/ 5108026 h 5797984"/>
              <a:gd name="connsiteX35" fmla="*/ 1219199 w 3857297"/>
              <a:gd name="connsiteY35" fmla="*/ 5108028 h 5797984"/>
              <a:gd name="connsiteX36" fmla="*/ 1345324 w 3857297"/>
              <a:gd name="connsiteY36" fmla="*/ 5087007 h 5797984"/>
              <a:gd name="connsiteX37" fmla="*/ 1566041 w 3857297"/>
              <a:gd name="connsiteY37" fmla="*/ 4614041 h 5797984"/>
              <a:gd name="connsiteX38" fmla="*/ 1671145 w 3857297"/>
              <a:gd name="connsiteY38" fmla="*/ 4172608 h 5797984"/>
              <a:gd name="connsiteX39" fmla="*/ 2049518 w 3857297"/>
              <a:gd name="connsiteY39" fmla="*/ 4078013 h 5797984"/>
              <a:gd name="connsiteX40" fmla="*/ 2165131 w 3857297"/>
              <a:gd name="connsiteY40" fmla="*/ 4529960 h 5797984"/>
              <a:gd name="connsiteX41" fmla="*/ 2207172 w 3857297"/>
              <a:gd name="connsiteY41" fmla="*/ 4950373 h 5797984"/>
              <a:gd name="connsiteX42" fmla="*/ 2259724 w 3857297"/>
              <a:gd name="connsiteY42" fmla="*/ 5108028 h 5797984"/>
              <a:gd name="connsiteX43" fmla="*/ 2312277 w 3857297"/>
              <a:gd name="connsiteY43" fmla="*/ 5360274 h 5797984"/>
              <a:gd name="connsiteX44" fmla="*/ 2427890 w 3857297"/>
              <a:gd name="connsiteY44" fmla="*/ 5528443 h 5797984"/>
              <a:gd name="connsiteX45" fmla="*/ 2532993 w 3857297"/>
              <a:gd name="connsiteY45" fmla="*/ 5559974 h 5797984"/>
              <a:gd name="connsiteX46" fmla="*/ 2680138 w 3857297"/>
              <a:gd name="connsiteY46" fmla="*/ 5528441 h 5797984"/>
              <a:gd name="connsiteX47" fmla="*/ 2669627 w 3857297"/>
              <a:gd name="connsiteY47" fmla="*/ 5423339 h 5797984"/>
              <a:gd name="connsiteX48" fmla="*/ 2659117 w 3857297"/>
              <a:gd name="connsiteY48" fmla="*/ 5423338 h 5797984"/>
              <a:gd name="connsiteX49" fmla="*/ 2690648 w 3857297"/>
              <a:gd name="connsiteY49" fmla="*/ 5044965 h 5797984"/>
              <a:gd name="connsiteX50" fmla="*/ 2690648 w 3857297"/>
              <a:gd name="connsiteY50" fmla="*/ 4740165 h 5797984"/>
              <a:gd name="connsiteX51" fmla="*/ 2858814 w 3857297"/>
              <a:gd name="connsiteY51" fmla="*/ 3983421 h 5797984"/>
              <a:gd name="connsiteX52" fmla="*/ 3153102 w 3857297"/>
              <a:gd name="connsiteY52" fmla="*/ 4277711 h 5797984"/>
              <a:gd name="connsiteX53" fmla="*/ 2911365 w 3857297"/>
              <a:gd name="connsiteY53" fmla="*/ 5234151 h 5797984"/>
              <a:gd name="connsiteX54" fmla="*/ 2953407 w 3857297"/>
              <a:gd name="connsiteY54" fmla="*/ 5675587 h 5797984"/>
              <a:gd name="connsiteX55" fmla="*/ 3132082 w 3857297"/>
              <a:gd name="connsiteY55" fmla="*/ 5633544 h 5797984"/>
              <a:gd name="connsiteX56" fmla="*/ 3289737 w 3857297"/>
              <a:gd name="connsiteY56" fmla="*/ 5780691 h 5797984"/>
              <a:gd name="connsiteX57" fmla="*/ 3468413 w 3857297"/>
              <a:gd name="connsiteY57" fmla="*/ 5717627 h 5797984"/>
              <a:gd name="connsiteX58" fmla="*/ 3584028 w 3857297"/>
              <a:gd name="connsiteY58" fmla="*/ 5528441 h 5797984"/>
              <a:gd name="connsiteX59" fmla="*/ 3720664 w 3857297"/>
              <a:gd name="connsiteY59" fmla="*/ 5223642 h 5797984"/>
              <a:gd name="connsiteX60" fmla="*/ 3836277 w 3857297"/>
              <a:gd name="connsiteY60" fmla="*/ 4813738 h 5797984"/>
              <a:gd name="connsiteX61" fmla="*/ 3741682 w 3857297"/>
              <a:gd name="connsiteY61" fmla="*/ 4393325 h 5797984"/>
              <a:gd name="connsiteX62" fmla="*/ 3857297 w 3857297"/>
              <a:gd name="connsiteY62" fmla="*/ 4120055 h 5797984"/>
              <a:gd name="connsiteX63" fmla="*/ 3699642 w 3857297"/>
              <a:gd name="connsiteY63" fmla="*/ 3804745 h 5797984"/>
              <a:gd name="connsiteX64" fmla="*/ 3436883 w 3857297"/>
              <a:gd name="connsiteY64" fmla="*/ 3037490 h 5797984"/>
              <a:gd name="connsiteX65" fmla="*/ 3258207 w 3857297"/>
              <a:gd name="connsiteY65" fmla="*/ 2543504 h 5797984"/>
              <a:gd name="connsiteX66" fmla="*/ 3069021 w 3857297"/>
              <a:gd name="connsiteY66" fmla="*/ 2291255 h 5797984"/>
              <a:gd name="connsiteX67" fmla="*/ 2890345 w 3857297"/>
              <a:gd name="connsiteY67" fmla="*/ 1923393 h 5797984"/>
              <a:gd name="connsiteX68" fmla="*/ 2743200 w 3857297"/>
              <a:gd name="connsiteY68" fmla="*/ 1681655 h 5797984"/>
              <a:gd name="connsiteX69" fmla="*/ 2806262 w 3857297"/>
              <a:gd name="connsiteY69" fmla="*/ 1282262 h 5797984"/>
              <a:gd name="connsiteX70" fmla="*/ 2869324 w 3857297"/>
              <a:gd name="connsiteY70" fmla="*/ 1187669 h 5797984"/>
              <a:gd name="connsiteX71" fmla="*/ 2837793 w 3857297"/>
              <a:gd name="connsiteY71" fmla="*/ 1534511 h 5797984"/>
              <a:gd name="connsiteX72" fmla="*/ 2995448 w 3857297"/>
              <a:gd name="connsiteY72" fmla="*/ 1996966 h 5797984"/>
              <a:gd name="connsiteX73" fmla="*/ 3541986 w 3857297"/>
              <a:gd name="connsiteY73" fmla="*/ 2017986 h 5797984"/>
              <a:gd name="connsiteX74" fmla="*/ 3647090 w 3857297"/>
              <a:gd name="connsiteY74" fmla="*/ 1828800 h 5797984"/>
              <a:gd name="connsiteX75" fmla="*/ 3415862 w 3857297"/>
              <a:gd name="connsiteY75" fmla="*/ 1597573 h 5797984"/>
              <a:gd name="connsiteX76" fmla="*/ 3636579 w 3857297"/>
              <a:gd name="connsiteY76" fmla="*/ 1219200 h 5797984"/>
              <a:gd name="connsiteX77" fmla="*/ 3573517 w 3857297"/>
              <a:gd name="connsiteY77" fmla="*/ 630621 h 5797984"/>
              <a:gd name="connsiteX78" fmla="*/ 3499945 w 3857297"/>
              <a:gd name="connsiteY78" fmla="*/ 515007 h 5797984"/>
              <a:gd name="connsiteX79" fmla="*/ 3048000 w 3857297"/>
              <a:gd name="connsiteY79" fmla="*/ 283780 h 5797984"/>
              <a:gd name="connsiteX80" fmla="*/ 2795752 w 3857297"/>
              <a:gd name="connsiteY80" fmla="*/ 231228 h 5797984"/>
              <a:gd name="connsiteX81" fmla="*/ 2585545 w 3857297"/>
              <a:gd name="connsiteY81" fmla="*/ 42042 h 5797984"/>
              <a:gd name="connsiteX82" fmla="*/ 2448910 w 3857297"/>
              <a:gd name="connsiteY82" fmla="*/ 31532 h 5797984"/>
              <a:gd name="connsiteX83" fmla="*/ 2301765 w 3857297"/>
              <a:gd name="connsiteY83" fmla="*/ 294290 h 5797984"/>
              <a:gd name="connsiteX84" fmla="*/ 2102069 w 3857297"/>
              <a:gd name="connsiteY84" fmla="*/ 493986 h 5797984"/>
              <a:gd name="connsiteX85" fmla="*/ 1807780 w 3857297"/>
              <a:gd name="connsiteY85" fmla="*/ 588580 h 5797984"/>
              <a:gd name="connsiteX86" fmla="*/ 1576552 w 3857297"/>
              <a:gd name="connsiteY86" fmla="*/ 620110 h 5797984"/>
              <a:gd name="connsiteX87" fmla="*/ 1387366 w 3857297"/>
              <a:gd name="connsiteY87" fmla="*/ 388883 h 5797984"/>
              <a:gd name="connsiteX88" fmla="*/ 1250731 w 3857297"/>
              <a:gd name="connsiteY88" fmla="*/ 73572 h 5797984"/>
              <a:gd name="connsiteX89" fmla="*/ 1103586 w 3857297"/>
              <a:gd name="connsiteY89" fmla="*/ 0 h 5797984"/>
              <a:gd name="connsiteX0" fmla="*/ 1103586 w 3857297"/>
              <a:gd name="connsiteY0" fmla="*/ 0 h 5780691"/>
              <a:gd name="connsiteX1" fmla="*/ 914400 w 3857297"/>
              <a:gd name="connsiteY1" fmla="*/ 388883 h 5780691"/>
              <a:gd name="connsiteX2" fmla="*/ 378372 w 3857297"/>
              <a:gd name="connsiteY2" fmla="*/ 536028 h 5780691"/>
              <a:gd name="connsiteX3" fmla="*/ 63062 w 3857297"/>
              <a:gd name="connsiteY3" fmla="*/ 819807 h 5780691"/>
              <a:gd name="connsiteX4" fmla="*/ 63062 w 3857297"/>
              <a:gd name="connsiteY4" fmla="*/ 1093076 h 5780691"/>
              <a:gd name="connsiteX5" fmla="*/ 273269 w 3857297"/>
              <a:gd name="connsiteY5" fmla="*/ 1492469 h 5780691"/>
              <a:gd name="connsiteX6" fmla="*/ 378373 w 3857297"/>
              <a:gd name="connsiteY6" fmla="*/ 1660634 h 5780691"/>
              <a:gd name="connsiteX7" fmla="*/ 409903 w 3857297"/>
              <a:gd name="connsiteY7" fmla="*/ 1870841 h 5780691"/>
              <a:gd name="connsiteX8" fmla="*/ 609600 w 3857297"/>
              <a:gd name="connsiteY8" fmla="*/ 1923394 h 5780691"/>
              <a:gd name="connsiteX9" fmla="*/ 798786 w 3857297"/>
              <a:gd name="connsiteY9" fmla="*/ 1671145 h 5780691"/>
              <a:gd name="connsiteX10" fmla="*/ 735724 w 3857297"/>
              <a:gd name="connsiteY10" fmla="*/ 1250731 h 5780691"/>
              <a:gd name="connsiteX11" fmla="*/ 651641 w 3857297"/>
              <a:gd name="connsiteY11" fmla="*/ 1051035 h 5780691"/>
              <a:gd name="connsiteX12" fmla="*/ 830317 w 3857297"/>
              <a:gd name="connsiteY12" fmla="*/ 1008993 h 5780691"/>
              <a:gd name="connsiteX13" fmla="*/ 998483 w 3857297"/>
              <a:gd name="connsiteY13" fmla="*/ 1481959 h 5780691"/>
              <a:gd name="connsiteX14" fmla="*/ 1030014 w 3857297"/>
              <a:gd name="connsiteY14" fmla="*/ 1891862 h 5780691"/>
              <a:gd name="connsiteX15" fmla="*/ 977462 w 3857297"/>
              <a:gd name="connsiteY15" fmla="*/ 2364828 h 5780691"/>
              <a:gd name="connsiteX16" fmla="*/ 399393 w 3857297"/>
              <a:gd name="connsiteY16" fmla="*/ 3499945 h 5780691"/>
              <a:gd name="connsiteX17" fmla="*/ 325821 w 3857297"/>
              <a:gd name="connsiteY17" fmla="*/ 3626070 h 5780691"/>
              <a:gd name="connsiteX18" fmla="*/ 336331 w 3857297"/>
              <a:gd name="connsiteY18" fmla="*/ 3710152 h 5780691"/>
              <a:gd name="connsiteX19" fmla="*/ 304800 w 3857297"/>
              <a:gd name="connsiteY19" fmla="*/ 3815255 h 5780691"/>
              <a:gd name="connsiteX20" fmla="*/ 241738 w 3857297"/>
              <a:gd name="connsiteY20" fmla="*/ 4025462 h 5780691"/>
              <a:gd name="connsiteX21" fmla="*/ 105104 w 3857297"/>
              <a:gd name="connsiteY21" fmla="*/ 4498427 h 5780691"/>
              <a:gd name="connsiteX22" fmla="*/ 0 w 3857297"/>
              <a:gd name="connsiteY22" fmla="*/ 4834759 h 5780691"/>
              <a:gd name="connsiteX23" fmla="*/ 31531 w 3857297"/>
              <a:gd name="connsiteY23" fmla="*/ 5097517 h 5780691"/>
              <a:gd name="connsiteX24" fmla="*/ 136635 w 3857297"/>
              <a:gd name="connsiteY24" fmla="*/ 5192110 h 5780691"/>
              <a:gd name="connsiteX25" fmla="*/ 199696 w 3857297"/>
              <a:gd name="connsiteY25" fmla="*/ 5255172 h 5780691"/>
              <a:gd name="connsiteX26" fmla="*/ 409904 w 3857297"/>
              <a:gd name="connsiteY26" fmla="*/ 5223643 h 5780691"/>
              <a:gd name="connsiteX27" fmla="*/ 515007 w 3857297"/>
              <a:gd name="connsiteY27" fmla="*/ 5213131 h 5780691"/>
              <a:gd name="connsiteX28" fmla="*/ 620110 w 3857297"/>
              <a:gd name="connsiteY28" fmla="*/ 5171090 h 5780691"/>
              <a:gd name="connsiteX29" fmla="*/ 693681 w 3857297"/>
              <a:gd name="connsiteY29" fmla="*/ 4929352 h 5780691"/>
              <a:gd name="connsiteX30" fmla="*/ 735724 w 3857297"/>
              <a:gd name="connsiteY30" fmla="*/ 4572000 h 5780691"/>
              <a:gd name="connsiteX31" fmla="*/ 882868 w 3857297"/>
              <a:gd name="connsiteY31" fmla="*/ 4014952 h 5780691"/>
              <a:gd name="connsiteX32" fmla="*/ 945931 w 3857297"/>
              <a:gd name="connsiteY32" fmla="*/ 4824249 h 5780691"/>
              <a:gd name="connsiteX33" fmla="*/ 966952 w 3857297"/>
              <a:gd name="connsiteY33" fmla="*/ 4981903 h 5780691"/>
              <a:gd name="connsiteX34" fmla="*/ 1082566 w 3857297"/>
              <a:gd name="connsiteY34" fmla="*/ 5108026 h 5780691"/>
              <a:gd name="connsiteX35" fmla="*/ 1219199 w 3857297"/>
              <a:gd name="connsiteY35" fmla="*/ 5108028 h 5780691"/>
              <a:gd name="connsiteX36" fmla="*/ 1345324 w 3857297"/>
              <a:gd name="connsiteY36" fmla="*/ 5087007 h 5780691"/>
              <a:gd name="connsiteX37" fmla="*/ 1566041 w 3857297"/>
              <a:gd name="connsiteY37" fmla="*/ 4614041 h 5780691"/>
              <a:gd name="connsiteX38" fmla="*/ 1671145 w 3857297"/>
              <a:gd name="connsiteY38" fmla="*/ 4172608 h 5780691"/>
              <a:gd name="connsiteX39" fmla="*/ 2049518 w 3857297"/>
              <a:gd name="connsiteY39" fmla="*/ 4078013 h 5780691"/>
              <a:gd name="connsiteX40" fmla="*/ 2165131 w 3857297"/>
              <a:gd name="connsiteY40" fmla="*/ 4529960 h 5780691"/>
              <a:gd name="connsiteX41" fmla="*/ 2207172 w 3857297"/>
              <a:gd name="connsiteY41" fmla="*/ 4950373 h 5780691"/>
              <a:gd name="connsiteX42" fmla="*/ 2259724 w 3857297"/>
              <a:gd name="connsiteY42" fmla="*/ 5108028 h 5780691"/>
              <a:gd name="connsiteX43" fmla="*/ 2312277 w 3857297"/>
              <a:gd name="connsiteY43" fmla="*/ 5360274 h 5780691"/>
              <a:gd name="connsiteX44" fmla="*/ 2427890 w 3857297"/>
              <a:gd name="connsiteY44" fmla="*/ 5528443 h 5780691"/>
              <a:gd name="connsiteX45" fmla="*/ 2532993 w 3857297"/>
              <a:gd name="connsiteY45" fmla="*/ 5559974 h 5780691"/>
              <a:gd name="connsiteX46" fmla="*/ 2680138 w 3857297"/>
              <a:gd name="connsiteY46" fmla="*/ 5528441 h 5780691"/>
              <a:gd name="connsiteX47" fmla="*/ 2669627 w 3857297"/>
              <a:gd name="connsiteY47" fmla="*/ 5423339 h 5780691"/>
              <a:gd name="connsiteX48" fmla="*/ 2659117 w 3857297"/>
              <a:gd name="connsiteY48" fmla="*/ 5423338 h 5780691"/>
              <a:gd name="connsiteX49" fmla="*/ 2690648 w 3857297"/>
              <a:gd name="connsiteY49" fmla="*/ 5044965 h 5780691"/>
              <a:gd name="connsiteX50" fmla="*/ 2690648 w 3857297"/>
              <a:gd name="connsiteY50" fmla="*/ 4740165 h 5780691"/>
              <a:gd name="connsiteX51" fmla="*/ 2858814 w 3857297"/>
              <a:gd name="connsiteY51" fmla="*/ 3983421 h 5780691"/>
              <a:gd name="connsiteX52" fmla="*/ 3153102 w 3857297"/>
              <a:gd name="connsiteY52" fmla="*/ 4277711 h 5780691"/>
              <a:gd name="connsiteX53" fmla="*/ 2911365 w 3857297"/>
              <a:gd name="connsiteY53" fmla="*/ 5234151 h 5780691"/>
              <a:gd name="connsiteX54" fmla="*/ 2953407 w 3857297"/>
              <a:gd name="connsiteY54" fmla="*/ 5675587 h 5780691"/>
              <a:gd name="connsiteX55" fmla="*/ 3132082 w 3857297"/>
              <a:gd name="connsiteY55" fmla="*/ 5633544 h 5780691"/>
              <a:gd name="connsiteX56" fmla="*/ 3289737 w 3857297"/>
              <a:gd name="connsiteY56" fmla="*/ 5780691 h 5780691"/>
              <a:gd name="connsiteX57" fmla="*/ 3426372 w 3857297"/>
              <a:gd name="connsiteY57" fmla="*/ 5633544 h 5780691"/>
              <a:gd name="connsiteX58" fmla="*/ 3584028 w 3857297"/>
              <a:gd name="connsiteY58" fmla="*/ 5528441 h 5780691"/>
              <a:gd name="connsiteX59" fmla="*/ 3720664 w 3857297"/>
              <a:gd name="connsiteY59" fmla="*/ 5223642 h 5780691"/>
              <a:gd name="connsiteX60" fmla="*/ 3836277 w 3857297"/>
              <a:gd name="connsiteY60" fmla="*/ 4813738 h 5780691"/>
              <a:gd name="connsiteX61" fmla="*/ 3741682 w 3857297"/>
              <a:gd name="connsiteY61" fmla="*/ 4393325 h 5780691"/>
              <a:gd name="connsiteX62" fmla="*/ 3857297 w 3857297"/>
              <a:gd name="connsiteY62" fmla="*/ 4120055 h 5780691"/>
              <a:gd name="connsiteX63" fmla="*/ 3699642 w 3857297"/>
              <a:gd name="connsiteY63" fmla="*/ 3804745 h 5780691"/>
              <a:gd name="connsiteX64" fmla="*/ 3436883 w 3857297"/>
              <a:gd name="connsiteY64" fmla="*/ 3037490 h 5780691"/>
              <a:gd name="connsiteX65" fmla="*/ 3258207 w 3857297"/>
              <a:gd name="connsiteY65" fmla="*/ 2543504 h 5780691"/>
              <a:gd name="connsiteX66" fmla="*/ 3069021 w 3857297"/>
              <a:gd name="connsiteY66" fmla="*/ 2291255 h 5780691"/>
              <a:gd name="connsiteX67" fmla="*/ 2890345 w 3857297"/>
              <a:gd name="connsiteY67" fmla="*/ 1923393 h 5780691"/>
              <a:gd name="connsiteX68" fmla="*/ 2743200 w 3857297"/>
              <a:gd name="connsiteY68" fmla="*/ 1681655 h 5780691"/>
              <a:gd name="connsiteX69" fmla="*/ 2806262 w 3857297"/>
              <a:gd name="connsiteY69" fmla="*/ 1282262 h 5780691"/>
              <a:gd name="connsiteX70" fmla="*/ 2869324 w 3857297"/>
              <a:gd name="connsiteY70" fmla="*/ 1187669 h 5780691"/>
              <a:gd name="connsiteX71" fmla="*/ 2837793 w 3857297"/>
              <a:gd name="connsiteY71" fmla="*/ 1534511 h 5780691"/>
              <a:gd name="connsiteX72" fmla="*/ 2995448 w 3857297"/>
              <a:gd name="connsiteY72" fmla="*/ 1996966 h 5780691"/>
              <a:gd name="connsiteX73" fmla="*/ 3541986 w 3857297"/>
              <a:gd name="connsiteY73" fmla="*/ 2017986 h 5780691"/>
              <a:gd name="connsiteX74" fmla="*/ 3647090 w 3857297"/>
              <a:gd name="connsiteY74" fmla="*/ 1828800 h 5780691"/>
              <a:gd name="connsiteX75" fmla="*/ 3415862 w 3857297"/>
              <a:gd name="connsiteY75" fmla="*/ 1597573 h 5780691"/>
              <a:gd name="connsiteX76" fmla="*/ 3636579 w 3857297"/>
              <a:gd name="connsiteY76" fmla="*/ 1219200 h 5780691"/>
              <a:gd name="connsiteX77" fmla="*/ 3573517 w 3857297"/>
              <a:gd name="connsiteY77" fmla="*/ 630621 h 5780691"/>
              <a:gd name="connsiteX78" fmla="*/ 3499945 w 3857297"/>
              <a:gd name="connsiteY78" fmla="*/ 515007 h 5780691"/>
              <a:gd name="connsiteX79" fmla="*/ 3048000 w 3857297"/>
              <a:gd name="connsiteY79" fmla="*/ 283780 h 5780691"/>
              <a:gd name="connsiteX80" fmla="*/ 2795752 w 3857297"/>
              <a:gd name="connsiteY80" fmla="*/ 231228 h 5780691"/>
              <a:gd name="connsiteX81" fmla="*/ 2585545 w 3857297"/>
              <a:gd name="connsiteY81" fmla="*/ 42042 h 5780691"/>
              <a:gd name="connsiteX82" fmla="*/ 2448910 w 3857297"/>
              <a:gd name="connsiteY82" fmla="*/ 31532 h 5780691"/>
              <a:gd name="connsiteX83" fmla="*/ 2301765 w 3857297"/>
              <a:gd name="connsiteY83" fmla="*/ 294290 h 5780691"/>
              <a:gd name="connsiteX84" fmla="*/ 2102069 w 3857297"/>
              <a:gd name="connsiteY84" fmla="*/ 493986 h 5780691"/>
              <a:gd name="connsiteX85" fmla="*/ 1807780 w 3857297"/>
              <a:gd name="connsiteY85" fmla="*/ 588580 h 5780691"/>
              <a:gd name="connsiteX86" fmla="*/ 1576552 w 3857297"/>
              <a:gd name="connsiteY86" fmla="*/ 620110 h 5780691"/>
              <a:gd name="connsiteX87" fmla="*/ 1387366 w 3857297"/>
              <a:gd name="connsiteY87" fmla="*/ 388883 h 5780691"/>
              <a:gd name="connsiteX88" fmla="*/ 1250731 w 3857297"/>
              <a:gd name="connsiteY88" fmla="*/ 73572 h 5780691"/>
              <a:gd name="connsiteX89" fmla="*/ 1103586 w 3857297"/>
              <a:gd name="connsiteY89" fmla="*/ 0 h 5780691"/>
              <a:gd name="connsiteX0" fmla="*/ 1103586 w 3857297"/>
              <a:gd name="connsiteY0" fmla="*/ 0 h 5710064"/>
              <a:gd name="connsiteX1" fmla="*/ 914400 w 3857297"/>
              <a:gd name="connsiteY1" fmla="*/ 388883 h 5710064"/>
              <a:gd name="connsiteX2" fmla="*/ 378372 w 3857297"/>
              <a:gd name="connsiteY2" fmla="*/ 536028 h 5710064"/>
              <a:gd name="connsiteX3" fmla="*/ 63062 w 3857297"/>
              <a:gd name="connsiteY3" fmla="*/ 819807 h 5710064"/>
              <a:gd name="connsiteX4" fmla="*/ 63062 w 3857297"/>
              <a:gd name="connsiteY4" fmla="*/ 1093076 h 5710064"/>
              <a:gd name="connsiteX5" fmla="*/ 273269 w 3857297"/>
              <a:gd name="connsiteY5" fmla="*/ 1492469 h 5710064"/>
              <a:gd name="connsiteX6" fmla="*/ 378373 w 3857297"/>
              <a:gd name="connsiteY6" fmla="*/ 1660634 h 5710064"/>
              <a:gd name="connsiteX7" fmla="*/ 409903 w 3857297"/>
              <a:gd name="connsiteY7" fmla="*/ 1870841 h 5710064"/>
              <a:gd name="connsiteX8" fmla="*/ 609600 w 3857297"/>
              <a:gd name="connsiteY8" fmla="*/ 1923394 h 5710064"/>
              <a:gd name="connsiteX9" fmla="*/ 798786 w 3857297"/>
              <a:gd name="connsiteY9" fmla="*/ 1671145 h 5710064"/>
              <a:gd name="connsiteX10" fmla="*/ 735724 w 3857297"/>
              <a:gd name="connsiteY10" fmla="*/ 1250731 h 5710064"/>
              <a:gd name="connsiteX11" fmla="*/ 651641 w 3857297"/>
              <a:gd name="connsiteY11" fmla="*/ 1051035 h 5710064"/>
              <a:gd name="connsiteX12" fmla="*/ 830317 w 3857297"/>
              <a:gd name="connsiteY12" fmla="*/ 1008993 h 5710064"/>
              <a:gd name="connsiteX13" fmla="*/ 998483 w 3857297"/>
              <a:gd name="connsiteY13" fmla="*/ 1481959 h 5710064"/>
              <a:gd name="connsiteX14" fmla="*/ 1030014 w 3857297"/>
              <a:gd name="connsiteY14" fmla="*/ 1891862 h 5710064"/>
              <a:gd name="connsiteX15" fmla="*/ 977462 w 3857297"/>
              <a:gd name="connsiteY15" fmla="*/ 2364828 h 5710064"/>
              <a:gd name="connsiteX16" fmla="*/ 399393 w 3857297"/>
              <a:gd name="connsiteY16" fmla="*/ 3499945 h 5710064"/>
              <a:gd name="connsiteX17" fmla="*/ 325821 w 3857297"/>
              <a:gd name="connsiteY17" fmla="*/ 3626070 h 5710064"/>
              <a:gd name="connsiteX18" fmla="*/ 336331 w 3857297"/>
              <a:gd name="connsiteY18" fmla="*/ 3710152 h 5710064"/>
              <a:gd name="connsiteX19" fmla="*/ 304800 w 3857297"/>
              <a:gd name="connsiteY19" fmla="*/ 3815255 h 5710064"/>
              <a:gd name="connsiteX20" fmla="*/ 241738 w 3857297"/>
              <a:gd name="connsiteY20" fmla="*/ 4025462 h 5710064"/>
              <a:gd name="connsiteX21" fmla="*/ 105104 w 3857297"/>
              <a:gd name="connsiteY21" fmla="*/ 4498427 h 5710064"/>
              <a:gd name="connsiteX22" fmla="*/ 0 w 3857297"/>
              <a:gd name="connsiteY22" fmla="*/ 4834759 h 5710064"/>
              <a:gd name="connsiteX23" fmla="*/ 31531 w 3857297"/>
              <a:gd name="connsiteY23" fmla="*/ 5097517 h 5710064"/>
              <a:gd name="connsiteX24" fmla="*/ 136635 w 3857297"/>
              <a:gd name="connsiteY24" fmla="*/ 5192110 h 5710064"/>
              <a:gd name="connsiteX25" fmla="*/ 199696 w 3857297"/>
              <a:gd name="connsiteY25" fmla="*/ 5255172 h 5710064"/>
              <a:gd name="connsiteX26" fmla="*/ 409904 w 3857297"/>
              <a:gd name="connsiteY26" fmla="*/ 5223643 h 5710064"/>
              <a:gd name="connsiteX27" fmla="*/ 515007 w 3857297"/>
              <a:gd name="connsiteY27" fmla="*/ 5213131 h 5710064"/>
              <a:gd name="connsiteX28" fmla="*/ 620110 w 3857297"/>
              <a:gd name="connsiteY28" fmla="*/ 5171090 h 5710064"/>
              <a:gd name="connsiteX29" fmla="*/ 693681 w 3857297"/>
              <a:gd name="connsiteY29" fmla="*/ 4929352 h 5710064"/>
              <a:gd name="connsiteX30" fmla="*/ 735724 w 3857297"/>
              <a:gd name="connsiteY30" fmla="*/ 4572000 h 5710064"/>
              <a:gd name="connsiteX31" fmla="*/ 882868 w 3857297"/>
              <a:gd name="connsiteY31" fmla="*/ 4014952 h 5710064"/>
              <a:gd name="connsiteX32" fmla="*/ 945931 w 3857297"/>
              <a:gd name="connsiteY32" fmla="*/ 4824249 h 5710064"/>
              <a:gd name="connsiteX33" fmla="*/ 966952 w 3857297"/>
              <a:gd name="connsiteY33" fmla="*/ 4981903 h 5710064"/>
              <a:gd name="connsiteX34" fmla="*/ 1082566 w 3857297"/>
              <a:gd name="connsiteY34" fmla="*/ 5108026 h 5710064"/>
              <a:gd name="connsiteX35" fmla="*/ 1219199 w 3857297"/>
              <a:gd name="connsiteY35" fmla="*/ 5108028 h 5710064"/>
              <a:gd name="connsiteX36" fmla="*/ 1345324 w 3857297"/>
              <a:gd name="connsiteY36" fmla="*/ 5087007 h 5710064"/>
              <a:gd name="connsiteX37" fmla="*/ 1566041 w 3857297"/>
              <a:gd name="connsiteY37" fmla="*/ 4614041 h 5710064"/>
              <a:gd name="connsiteX38" fmla="*/ 1671145 w 3857297"/>
              <a:gd name="connsiteY38" fmla="*/ 4172608 h 5710064"/>
              <a:gd name="connsiteX39" fmla="*/ 2049518 w 3857297"/>
              <a:gd name="connsiteY39" fmla="*/ 4078013 h 5710064"/>
              <a:gd name="connsiteX40" fmla="*/ 2165131 w 3857297"/>
              <a:gd name="connsiteY40" fmla="*/ 4529960 h 5710064"/>
              <a:gd name="connsiteX41" fmla="*/ 2207172 w 3857297"/>
              <a:gd name="connsiteY41" fmla="*/ 4950373 h 5710064"/>
              <a:gd name="connsiteX42" fmla="*/ 2259724 w 3857297"/>
              <a:gd name="connsiteY42" fmla="*/ 5108028 h 5710064"/>
              <a:gd name="connsiteX43" fmla="*/ 2312277 w 3857297"/>
              <a:gd name="connsiteY43" fmla="*/ 5360274 h 5710064"/>
              <a:gd name="connsiteX44" fmla="*/ 2427890 w 3857297"/>
              <a:gd name="connsiteY44" fmla="*/ 5528443 h 5710064"/>
              <a:gd name="connsiteX45" fmla="*/ 2532993 w 3857297"/>
              <a:gd name="connsiteY45" fmla="*/ 5559974 h 5710064"/>
              <a:gd name="connsiteX46" fmla="*/ 2680138 w 3857297"/>
              <a:gd name="connsiteY46" fmla="*/ 5528441 h 5710064"/>
              <a:gd name="connsiteX47" fmla="*/ 2669627 w 3857297"/>
              <a:gd name="connsiteY47" fmla="*/ 5423339 h 5710064"/>
              <a:gd name="connsiteX48" fmla="*/ 2659117 w 3857297"/>
              <a:gd name="connsiteY48" fmla="*/ 5423338 h 5710064"/>
              <a:gd name="connsiteX49" fmla="*/ 2690648 w 3857297"/>
              <a:gd name="connsiteY49" fmla="*/ 5044965 h 5710064"/>
              <a:gd name="connsiteX50" fmla="*/ 2690648 w 3857297"/>
              <a:gd name="connsiteY50" fmla="*/ 4740165 h 5710064"/>
              <a:gd name="connsiteX51" fmla="*/ 2858814 w 3857297"/>
              <a:gd name="connsiteY51" fmla="*/ 3983421 h 5710064"/>
              <a:gd name="connsiteX52" fmla="*/ 3153102 w 3857297"/>
              <a:gd name="connsiteY52" fmla="*/ 4277711 h 5710064"/>
              <a:gd name="connsiteX53" fmla="*/ 2911365 w 3857297"/>
              <a:gd name="connsiteY53" fmla="*/ 5234151 h 5710064"/>
              <a:gd name="connsiteX54" fmla="*/ 2953407 w 3857297"/>
              <a:gd name="connsiteY54" fmla="*/ 5675587 h 5710064"/>
              <a:gd name="connsiteX55" fmla="*/ 3132082 w 3857297"/>
              <a:gd name="connsiteY55" fmla="*/ 5633544 h 5710064"/>
              <a:gd name="connsiteX56" fmla="*/ 3289737 w 3857297"/>
              <a:gd name="connsiteY56" fmla="*/ 5686098 h 5710064"/>
              <a:gd name="connsiteX57" fmla="*/ 3426372 w 3857297"/>
              <a:gd name="connsiteY57" fmla="*/ 5633544 h 5710064"/>
              <a:gd name="connsiteX58" fmla="*/ 3584028 w 3857297"/>
              <a:gd name="connsiteY58" fmla="*/ 5528441 h 5710064"/>
              <a:gd name="connsiteX59" fmla="*/ 3720664 w 3857297"/>
              <a:gd name="connsiteY59" fmla="*/ 5223642 h 5710064"/>
              <a:gd name="connsiteX60" fmla="*/ 3836277 w 3857297"/>
              <a:gd name="connsiteY60" fmla="*/ 4813738 h 5710064"/>
              <a:gd name="connsiteX61" fmla="*/ 3741682 w 3857297"/>
              <a:gd name="connsiteY61" fmla="*/ 4393325 h 5710064"/>
              <a:gd name="connsiteX62" fmla="*/ 3857297 w 3857297"/>
              <a:gd name="connsiteY62" fmla="*/ 4120055 h 5710064"/>
              <a:gd name="connsiteX63" fmla="*/ 3699642 w 3857297"/>
              <a:gd name="connsiteY63" fmla="*/ 3804745 h 5710064"/>
              <a:gd name="connsiteX64" fmla="*/ 3436883 w 3857297"/>
              <a:gd name="connsiteY64" fmla="*/ 3037490 h 5710064"/>
              <a:gd name="connsiteX65" fmla="*/ 3258207 w 3857297"/>
              <a:gd name="connsiteY65" fmla="*/ 2543504 h 5710064"/>
              <a:gd name="connsiteX66" fmla="*/ 3069021 w 3857297"/>
              <a:gd name="connsiteY66" fmla="*/ 2291255 h 5710064"/>
              <a:gd name="connsiteX67" fmla="*/ 2890345 w 3857297"/>
              <a:gd name="connsiteY67" fmla="*/ 1923393 h 5710064"/>
              <a:gd name="connsiteX68" fmla="*/ 2743200 w 3857297"/>
              <a:gd name="connsiteY68" fmla="*/ 1681655 h 5710064"/>
              <a:gd name="connsiteX69" fmla="*/ 2806262 w 3857297"/>
              <a:gd name="connsiteY69" fmla="*/ 1282262 h 5710064"/>
              <a:gd name="connsiteX70" fmla="*/ 2869324 w 3857297"/>
              <a:gd name="connsiteY70" fmla="*/ 1187669 h 5710064"/>
              <a:gd name="connsiteX71" fmla="*/ 2837793 w 3857297"/>
              <a:gd name="connsiteY71" fmla="*/ 1534511 h 5710064"/>
              <a:gd name="connsiteX72" fmla="*/ 2995448 w 3857297"/>
              <a:gd name="connsiteY72" fmla="*/ 1996966 h 5710064"/>
              <a:gd name="connsiteX73" fmla="*/ 3541986 w 3857297"/>
              <a:gd name="connsiteY73" fmla="*/ 2017986 h 5710064"/>
              <a:gd name="connsiteX74" fmla="*/ 3647090 w 3857297"/>
              <a:gd name="connsiteY74" fmla="*/ 1828800 h 5710064"/>
              <a:gd name="connsiteX75" fmla="*/ 3415862 w 3857297"/>
              <a:gd name="connsiteY75" fmla="*/ 1597573 h 5710064"/>
              <a:gd name="connsiteX76" fmla="*/ 3636579 w 3857297"/>
              <a:gd name="connsiteY76" fmla="*/ 1219200 h 5710064"/>
              <a:gd name="connsiteX77" fmla="*/ 3573517 w 3857297"/>
              <a:gd name="connsiteY77" fmla="*/ 630621 h 5710064"/>
              <a:gd name="connsiteX78" fmla="*/ 3499945 w 3857297"/>
              <a:gd name="connsiteY78" fmla="*/ 515007 h 5710064"/>
              <a:gd name="connsiteX79" fmla="*/ 3048000 w 3857297"/>
              <a:gd name="connsiteY79" fmla="*/ 283780 h 5710064"/>
              <a:gd name="connsiteX80" fmla="*/ 2795752 w 3857297"/>
              <a:gd name="connsiteY80" fmla="*/ 231228 h 5710064"/>
              <a:gd name="connsiteX81" fmla="*/ 2585545 w 3857297"/>
              <a:gd name="connsiteY81" fmla="*/ 42042 h 5710064"/>
              <a:gd name="connsiteX82" fmla="*/ 2448910 w 3857297"/>
              <a:gd name="connsiteY82" fmla="*/ 31532 h 5710064"/>
              <a:gd name="connsiteX83" fmla="*/ 2301765 w 3857297"/>
              <a:gd name="connsiteY83" fmla="*/ 294290 h 5710064"/>
              <a:gd name="connsiteX84" fmla="*/ 2102069 w 3857297"/>
              <a:gd name="connsiteY84" fmla="*/ 493986 h 5710064"/>
              <a:gd name="connsiteX85" fmla="*/ 1807780 w 3857297"/>
              <a:gd name="connsiteY85" fmla="*/ 588580 h 5710064"/>
              <a:gd name="connsiteX86" fmla="*/ 1576552 w 3857297"/>
              <a:gd name="connsiteY86" fmla="*/ 620110 h 5710064"/>
              <a:gd name="connsiteX87" fmla="*/ 1387366 w 3857297"/>
              <a:gd name="connsiteY87" fmla="*/ 388883 h 5710064"/>
              <a:gd name="connsiteX88" fmla="*/ 1250731 w 3857297"/>
              <a:gd name="connsiteY88" fmla="*/ 73572 h 5710064"/>
              <a:gd name="connsiteX89" fmla="*/ 1103586 w 3857297"/>
              <a:gd name="connsiteY89" fmla="*/ 0 h 5710064"/>
              <a:gd name="connsiteX0" fmla="*/ 1103586 w 3857297"/>
              <a:gd name="connsiteY0" fmla="*/ 0 h 5738650"/>
              <a:gd name="connsiteX1" fmla="*/ 914400 w 3857297"/>
              <a:gd name="connsiteY1" fmla="*/ 388883 h 5738650"/>
              <a:gd name="connsiteX2" fmla="*/ 378372 w 3857297"/>
              <a:gd name="connsiteY2" fmla="*/ 536028 h 5738650"/>
              <a:gd name="connsiteX3" fmla="*/ 63062 w 3857297"/>
              <a:gd name="connsiteY3" fmla="*/ 819807 h 5738650"/>
              <a:gd name="connsiteX4" fmla="*/ 63062 w 3857297"/>
              <a:gd name="connsiteY4" fmla="*/ 1093076 h 5738650"/>
              <a:gd name="connsiteX5" fmla="*/ 273269 w 3857297"/>
              <a:gd name="connsiteY5" fmla="*/ 1492469 h 5738650"/>
              <a:gd name="connsiteX6" fmla="*/ 378373 w 3857297"/>
              <a:gd name="connsiteY6" fmla="*/ 1660634 h 5738650"/>
              <a:gd name="connsiteX7" fmla="*/ 409903 w 3857297"/>
              <a:gd name="connsiteY7" fmla="*/ 1870841 h 5738650"/>
              <a:gd name="connsiteX8" fmla="*/ 609600 w 3857297"/>
              <a:gd name="connsiteY8" fmla="*/ 1923394 h 5738650"/>
              <a:gd name="connsiteX9" fmla="*/ 798786 w 3857297"/>
              <a:gd name="connsiteY9" fmla="*/ 1671145 h 5738650"/>
              <a:gd name="connsiteX10" fmla="*/ 735724 w 3857297"/>
              <a:gd name="connsiteY10" fmla="*/ 1250731 h 5738650"/>
              <a:gd name="connsiteX11" fmla="*/ 651641 w 3857297"/>
              <a:gd name="connsiteY11" fmla="*/ 1051035 h 5738650"/>
              <a:gd name="connsiteX12" fmla="*/ 830317 w 3857297"/>
              <a:gd name="connsiteY12" fmla="*/ 1008993 h 5738650"/>
              <a:gd name="connsiteX13" fmla="*/ 998483 w 3857297"/>
              <a:gd name="connsiteY13" fmla="*/ 1481959 h 5738650"/>
              <a:gd name="connsiteX14" fmla="*/ 1030014 w 3857297"/>
              <a:gd name="connsiteY14" fmla="*/ 1891862 h 5738650"/>
              <a:gd name="connsiteX15" fmla="*/ 977462 w 3857297"/>
              <a:gd name="connsiteY15" fmla="*/ 2364828 h 5738650"/>
              <a:gd name="connsiteX16" fmla="*/ 399393 w 3857297"/>
              <a:gd name="connsiteY16" fmla="*/ 3499945 h 5738650"/>
              <a:gd name="connsiteX17" fmla="*/ 325821 w 3857297"/>
              <a:gd name="connsiteY17" fmla="*/ 3626070 h 5738650"/>
              <a:gd name="connsiteX18" fmla="*/ 336331 w 3857297"/>
              <a:gd name="connsiteY18" fmla="*/ 3710152 h 5738650"/>
              <a:gd name="connsiteX19" fmla="*/ 304800 w 3857297"/>
              <a:gd name="connsiteY19" fmla="*/ 3815255 h 5738650"/>
              <a:gd name="connsiteX20" fmla="*/ 241738 w 3857297"/>
              <a:gd name="connsiteY20" fmla="*/ 4025462 h 5738650"/>
              <a:gd name="connsiteX21" fmla="*/ 105104 w 3857297"/>
              <a:gd name="connsiteY21" fmla="*/ 4498427 h 5738650"/>
              <a:gd name="connsiteX22" fmla="*/ 0 w 3857297"/>
              <a:gd name="connsiteY22" fmla="*/ 4834759 h 5738650"/>
              <a:gd name="connsiteX23" fmla="*/ 31531 w 3857297"/>
              <a:gd name="connsiteY23" fmla="*/ 5097517 h 5738650"/>
              <a:gd name="connsiteX24" fmla="*/ 136635 w 3857297"/>
              <a:gd name="connsiteY24" fmla="*/ 5192110 h 5738650"/>
              <a:gd name="connsiteX25" fmla="*/ 199696 w 3857297"/>
              <a:gd name="connsiteY25" fmla="*/ 5255172 h 5738650"/>
              <a:gd name="connsiteX26" fmla="*/ 409904 w 3857297"/>
              <a:gd name="connsiteY26" fmla="*/ 5223643 h 5738650"/>
              <a:gd name="connsiteX27" fmla="*/ 515007 w 3857297"/>
              <a:gd name="connsiteY27" fmla="*/ 5213131 h 5738650"/>
              <a:gd name="connsiteX28" fmla="*/ 620110 w 3857297"/>
              <a:gd name="connsiteY28" fmla="*/ 5171090 h 5738650"/>
              <a:gd name="connsiteX29" fmla="*/ 693681 w 3857297"/>
              <a:gd name="connsiteY29" fmla="*/ 4929352 h 5738650"/>
              <a:gd name="connsiteX30" fmla="*/ 735724 w 3857297"/>
              <a:gd name="connsiteY30" fmla="*/ 4572000 h 5738650"/>
              <a:gd name="connsiteX31" fmla="*/ 882868 w 3857297"/>
              <a:gd name="connsiteY31" fmla="*/ 4014952 h 5738650"/>
              <a:gd name="connsiteX32" fmla="*/ 945931 w 3857297"/>
              <a:gd name="connsiteY32" fmla="*/ 4824249 h 5738650"/>
              <a:gd name="connsiteX33" fmla="*/ 966952 w 3857297"/>
              <a:gd name="connsiteY33" fmla="*/ 4981903 h 5738650"/>
              <a:gd name="connsiteX34" fmla="*/ 1082566 w 3857297"/>
              <a:gd name="connsiteY34" fmla="*/ 5108026 h 5738650"/>
              <a:gd name="connsiteX35" fmla="*/ 1219199 w 3857297"/>
              <a:gd name="connsiteY35" fmla="*/ 5108028 h 5738650"/>
              <a:gd name="connsiteX36" fmla="*/ 1345324 w 3857297"/>
              <a:gd name="connsiteY36" fmla="*/ 5087007 h 5738650"/>
              <a:gd name="connsiteX37" fmla="*/ 1566041 w 3857297"/>
              <a:gd name="connsiteY37" fmla="*/ 4614041 h 5738650"/>
              <a:gd name="connsiteX38" fmla="*/ 1671145 w 3857297"/>
              <a:gd name="connsiteY38" fmla="*/ 4172608 h 5738650"/>
              <a:gd name="connsiteX39" fmla="*/ 2049518 w 3857297"/>
              <a:gd name="connsiteY39" fmla="*/ 4078013 h 5738650"/>
              <a:gd name="connsiteX40" fmla="*/ 2165131 w 3857297"/>
              <a:gd name="connsiteY40" fmla="*/ 4529960 h 5738650"/>
              <a:gd name="connsiteX41" fmla="*/ 2207172 w 3857297"/>
              <a:gd name="connsiteY41" fmla="*/ 4950373 h 5738650"/>
              <a:gd name="connsiteX42" fmla="*/ 2259724 w 3857297"/>
              <a:gd name="connsiteY42" fmla="*/ 5108028 h 5738650"/>
              <a:gd name="connsiteX43" fmla="*/ 2312277 w 3857297"/>
              <a:gd name="connsiteY43" fmla="*/ 5360274 h 5738650"/>
              <a:gd name="connsiteX44" fmla="*/ 2427890 w 3857297"/>
              <a:gd name="connsiteY44" fmla="*/ 5528443 h 5738650"/>
              <a:gd name="connsiteX45" fmla="*/ 2532993 w 3857297"/>
              <a:gd name="connsiteY45" fmla="*/ 5559974 h 5738650"/>
              <a:gd name="connsiteX46" fmla="*/ 2680138 w 3857297"/>
              <a:gd name="connsiteY46" fmla="*/ 5528441 h 5738650"/>
              <a:gd name="connsiteX47" fmla="*/ 2669627 w 3857297"/>
              <a:gd name="connsiteY47" fmla="*/ 5423339 h 5738650"/>
              <a:gd name="connsiteX48" fmla="*/ 2659117 w 3857297"/>
              <a:gd name="connsiteY48" fmla="*/ 5423338 h 5738650"/>
              <a:gd name="connsiteX49" fmla="*/ 2690648 w 3857297"/>
              <a:gd name="connsiteY49" fmla="*/ 5044965 h 5738650"/>
              <a:gd name="connsiteX50" fmla="*/ 2690648 w 3857297"/>
              <a:gd name="connsiteY50" fmla="*/ 4740165 h 5738650"/>
              <a:gd name="connsiteX51" fmla="*/ 2858814 w 3857297"/>
              <a:gd name="connsiteY51" fmla="*/ 3983421 h 5738650"/>
              <a:gd name="connsiteX52" fmla="*/ 3153102 w 3857297"/>
              <a:gd name="connsiteY52" fmla="*/ 4277711 h 5738650"/>
              <a:gd name="connsiteX53" fmla="*/ 2911365 w 3857297"/>
              <a:gd name="connsiteY53" fmla="*/ 5234151 h 5738650"/>
              <a:gd name="connsiteX54" fmla="*/ 2953407 w 3857297"/>
              <a:gd name="connsiteY54" fmla="*/ 5675587 h 5738650"/>
              <a:gd name="connsiteX55" fmla="*/ 3132082 w 3857297"/>
              <a:gd name="connsiteY55" fmla="*/ 5633544 h 5738650"/>
              <a:gd name="connsiteX56" fmla="*/ 3300247 w 3857297"/>
              <a:gd name="connsiteY56" fmla="*/ 5738650 h 5738650"/>
              <a:gd name="connsiteX57" fmla="*/ 3426372 w 3857297"/>
              <a:gd name="connsiteY57" fmla="*/ 5633544 h 5738650"/>
              <a:gd name="connsiteX58" fmla="*/ 3584028 w 3857297"/>
              <a:gd name="connsiteY58" fmla="*/ 5528441 h 5738650"/>
              <a:gd name="connsiteX59" fmla="*/ 3720664 w 3857297"/>
              <a:gd name="connsiteY59" fmla="*/ 5223642 h 5738650"/>
              <a:gd name="connsiteX60" fmla="*/ 3836277 w 3857297"/>
              <a:gd name="connsiteY60" fmla="*/ 4813738 h 5738650"/>
              <a:gd name="connsiteX61" fmla="*/ 3741682 w 3857297"/>
              <a:gd name="connsiteY61" fmla="*/ 4393325 h 5738650"/>
              <a:gd name="connsiteX62" fmla="*/ 3857297 w 3857297"/>
              <a:gd name="connsiteY62" fmla="*/ 4120055 h 5738650"/>
              <a:gd name="connsiteX63" fmla="*/ 3699642 w 3857297"/>
              <a:gd name="connsiteY63" fmla="*/ 3804745 h 5738650"/>
              <a:gd name="connsiteX64" fmla="*/ 3436883 w 3857297"/>
              <a:gd name="connsiteY64" fmla="*/ 3037490 h 5738650"/>
              <a:gd name="connsiteX65" fmla="*/ 3258207 w 3857297"/>
              <a:gd name="connsiteY65" fmla="*/ 2543504 h 5738650"/>
              <a:gd name="connsiteX66" fmla="*/ 3069021 w 3857297"/>
              <a:gd name="connsiteY66" fmla="*/ 2291255 h 5738650"/>
              <a:gd name="connsiteX67" fmla="*/ 2890345 w 3857297"/>
              <a:gd name="connsiteY67" fmla="*/ 1923393 h 5738650"/>
              <a:gd name="connsiteX68" fmla="*/ 2743200 w 3857297"/>
              <a:gd name="connsiteY68" fmla="*/ 1681655 h 5738650"/>
              <a:gd name="connsiteX69" fmla="*/ 2806262 w 3857297"/>
              <a:gd name="connsiteY69" fmla="*/ 1282262 h 5738650"/>
              <a:gd name="connsiteX70" fmla="*/ 2869324 w 3857297"/>
              <a:gd name="connsiteY70" fmla="*/ 1187669 h 5738650"/>
              <a:gd name="connsiteX71" fmla="*/ 2837793 w 3857297"/>
              <a:gd name="connsiteY71" fmla="*/ 1534511 h 5738650"/>
              <a:gd name="connsiteX72" fmla="*/ 2995448 w 3857297"/>
              <a:gd name="connsiteY72" fmla="*/ 1996966 h 5738650"/>
              <a:gd name="connsiteX73" fmla="*/ 3541986 w 3857297"/>
              <a:gd name="connsiteY73" fmla="*/ 2017986 h 5738650"/>
              <a:gd name="connsiteX74" fmla="*/ 3647090 w 3857297"/>
              <a:gd name="connsiteY74" fmla="*/ 1828800 h 5738650"/>
              <a:gd name="connsiteX75" fmla="*/ 3415862 w 3857297"/>
              <a:gd name="connsiteY75" fmla="*/ 1597573 h 5738650"/>
              <a:gd name="connsiteX76" fmla="*/ 3636579 w 3857297"/>
              <a:gd name="connsiteY76" fmla="*/ 1219200 h 5738650"/>
              <a:gd name="connsiteX77" fmla="*/ 3573517 w 3857297"/>
              <a:gd name="connsiteY77" fmla="*/ 630621 h 5738650"/>
              <a:gd name="connsiteX78" fmla="*/ 3499945 w 3857297"/>
              <a:gd name="connsiteY78" fmla="*/ 515007 h 5738650"/>
              <a:gd name="connsiteX79" fmla="*/ 3048000 w 3857297"/>
              <a:gd name="connsiteY79" fmla="*/ 283780 h 5738650"/>
              <a:gd name="connsiteX80" fmla="*/ 2795752 w 3857297"/>
              <a:gd name="connsiteY80" fmla="*/ 231228 h 5738650"/>
              <a:gd name="connsiteX81" fmla="*/ 2585545 w 3857297"/>
              <a:gd name="connsiteY81" fmla="*/ 42042 h 5738650"/>
              <a:gd name="connsiteX82" fmla="*/ 2448910 w 3857297"/>
              <a:gd name="connsiteY82" fmla="*/ 31532 h 5738650"/>
              <a:gd name="connsiteX83" fmla="*/ 2301765 w 3857297"/>
              <a:gd name="connsiteY83" fmla="*/ 294290 h 5738650"/>
              <a:gd name="connsiteX84" fmla="*/ 2102069 w 3857297"/>
              <a:gd name="connsiteY84" fmla="*/ 493986 h 5738650"/>
              <a:gd name="connsiteX85" fmla="*/ 1807780 w 3857297"/>
              <a:gd name="connsiteY85" fmla="*/ 588580 h 5738650"/>
              <a:gd name="connsiteX86" fmla="*/ 1576552 w 3857297"/>
              <a:gd name="connsiteY86" fmla="*/ 620110 h 5738650"/>
              <a:gd name="connsiteX87" fmla="*/ 1387366 w 3857297"/>
              <a:gd name="connsiteY87" fmla="*/ 388883 h 5738650"/>
              <a:gd name="connsiteX88" fmla="*/ 1250731 w 3857297"/>
              <a:gd name="connsiteY88" fmla="*/ 73572 h 5738650"/>
              <a:gd name="connsiteX89" fmla="*/ 1103586 w 3857297"/>
              <a:gd name="connsiteY89" fmla="*/ 0 h 5738650"/>
              <a:gd name="connsiteX0" fmla="*/ 1103586 w 3857297"/>
              <a:gd name="connsiteY0" fmla="*/ 0 h 5738650"/>
              <a:gd name="connsiteX1" fmla="*/ 914400 w 3857297"/>
              <a:gd name="connsiteY1" fmla="*/ 388883 h 5738650"/>
              <a:gd name="connsiteX2" fmla="*/ 378372 w 3857297"/>
              <a:gd name="connsiteY2" fmla="*/ 536028 h 5738650"/>
              <a:gd name="connsiteX3" fmla="*/ 63062 w 3857297"/>
              <a:gd name="connsiteY3" fmla="*/ 819807 h 5738650"/>
              <a:gd name="connsiteX4" fmla="*/ 63062 w 3857297"/>
              <a:gd name="connsiteY4" fmla="*/ 1093076 h 5738650"/>
              <a:gd name="connsiteX5" fmla="*/ 273269 w 3857297"/>
              <a:gd name="connsiteY5" fmla="*/ 1492469 h 5738650"/>
              <a:gd name="connsiteX6" fmla="*/ 378373 w 3857297"/>
              <a:gd name="connsiteY6" fmla="*/ 1660634 h 5738650"/>
              <a:gd name="connsiteX7" fmla="*/ 409903 w 3857297"/>
              <a:gd name="connsiteY7" fmla="*/ 1870841 h 5738650"/>
              <a:gd name="connsiteX8" fmla="*/ 609600 w 3857297"/>
              <a:gd name="connsiteY8" fmla="*/ 1923394 h 5738650"/>
              <a:gd name="connsiteX9" fmla="*/ 798786 w 3857297"/>
              <a:gd name="connsiteY9" fmla="*/ 1671145 h 5738650"/>
              <a:gd name="connsiteX10" fmla="*/ 735724 w 3857297"/>
              <a:gd name="connsiteY10" fmla="*/ 1250731 h 5738650"/>
              <a:gd name="connsiteX11" fmla="*/ 651641 w 3857297"/>
              <a:gd name="connsiteY11" fmla="*/ 1051035 h 5738650"/>
              <a:gd name="connsiteX12" fmla="*/ 830317 w 3857297"/>
              <a:gd name="connsiteY12" fmla="*/ 1008993 h 5738650"/>
              <a:gd name="connsiteX13" fmla="*/ 998483 w 3857297"/>
              <a:gd name="connsiteY13" fmla="*/ 1481959 h 5738650"/>
              <a:gd name="connsiteX14" fmla="*/ 1030014 w 3857297"/>
              <a:gd name="connsiteY14" fmla="*/ 1891862 h 5738650"/>
              <a:gd name="connsiteX15" fmla="*/ 977462 w 3857297"/>
              <a:gd name="connsiteY15" fmla="*/ 2364828 h 5738650"/>
              <a:gd name="connsiteX16" fmla="*/ 399393 w 3857297"/>
              <a:gd name="connsiteY16" fmla="*/ 3499945 h 5738650"/>
              <a:gd name="connsiteX17" fmla="*/ 325821 w 3857297"/>
              <a:gd name="connsiteY17" fmla="*/ 3626070 h 5738650"/>
              <a:gd name="connsiteX18" fmla="*/ 336331 w 3857297"/>
              <a:gd name="connsiteY18" fmla="*/ 3710152 h 5738650"/>
              <a:gd name="connsiteX19" fmla="*/ 304800 w 3857297"/>
              <a:gd name="connsiteY19" fmla="*/ 3815255 h 5738650"/>
              <a:gd name="connsiteX20" fmla="*/ 241738 w 3857297"/>
              <a:gd name="connsiteY20" fmla="*/ 4025462 h 5738650"/>
              <a:gd name="connsiteX21" fmla="*/ 105104 w 3857297"/>
              <a:gd name="connsiteY21" fmla="*/ 4498427 h 5738650"/>
              <a:gd name="connsiteX22" fmla="*/ 0 w 3857297"/>
              <a:gd name="connsiteY22" fmla="*/ 4834759 h 5738650"/>
              <a:gd name="connsiteX23" fmla="*/ 31531 w 3857297"/>
              <a:gd name="connsiteY23" fmla="*/ 5097517 h 5738650"/>
              <a:gd name="connsiteX24" fmla="*/ 136635 w 3857297"/>
              <a:gd name="connsiteY24" fmla="*/ 5192110 h 5738650"/>
              <a:gd name="connsiteX25" fmla="*/ 199696 w 3857297"/>
              <a:gd name="connsiteY25" fmla="*/ 5255172 h 5738650"/>
              <a:gd name="connsiteX26" fmla="*/ 409904 w 3857297"/>
              <a:gd name="connsiteY26" fmla="*/ 5223643 h 5738650"/>
              <a:gd name="connsiteX27" fmla="*/ 515007 w 3857297"/>
              <a:gd name="connsiteY27" fmla="*/ 5213131 h 5738650"/>
              <a:gd name="connsiteX28" fmla="*/ 620110 w 3857297"/>
              <a:gd name="connsiteY28" fmla="*/ 5171090 h 5738650"/>
              <a:gd name="connsiteX29" fmla="*/ 693681 w 3857297"/>
              <a:gd name="connsiteY29" fmla="*/ 4929352 h 5738650"/>
              <a:gd name="connsiteX30" fmla="*/ 735724 w 3857297"/>
              <a:gd name="connsiteY30" fmla="*/ 4572000 h 5738650"/>
              <a:gd name="connsiteX31" fmla="*/ 882868 w 3857297"/>
              <a:gd name="connsiteY31" fmla="*/ 4014952 h 5738650"/>
              <a:gd name="connsiteX32" fmla="*/ 945931 w 3857297"/>
              <a:gd name="connsiteY32" fmla="*/ 4824249 h 5738650"/>
              <a:gd name="connsiteX33" fmla="*/ 966952 w 3857297"/>
              <a:gd name="connsiteY33" fmla="*/ 4981903 h 5738650"/>
              <a:gd name="connsiteX34" fmla="*/ 1082566 w 3857297"/>
              <a:gd name="connsiteY34" fmla="*/ 5108026 h 5738650"/>
              <a:gd name="connsiteX35" fmla="*/ 1219199 w 3857297"/>
              <a:gd name="connsiteY35" fmla="*/ 5108028 h 5738650"/>
              <a:gd name="connsiteX36" fmla="*/ 1345324 w 3857297"/>
              <a:gd name="connsiteY36" fmla="*/ 5087007 h 5738650"/>
              <a:gd name="connsiteX37" fmla="*/ 1566041 w 3857297"/>
              <a:gd name="connsiteY37" fmla="*/ 4614041 h 5738650"/>
              <a:gd name="connsiteX38" fmla="*/ 1671145 w 3857297"/>
              <a:gd name="connsiteY38" fmla="*/ 4172608 h 5738650"/>
              <a:gd name="connsiteX39" fmla="*/ 2049518 w 3857297"/>
              <a:gd name="connsiteY39" fmla="*/ 4078013 h 5738650"/>
              <a:gd name="connsiteX40" fmla="*/ 2165131 w 3857297"/>
              <a:gd name="connsiteY40" fmla="*/ 4529960 h 5738650"/>
              <a:gd name="connsiteX41" fmla="*/ 2207172 w 3857297"/>
              <a:gd name="connsiteY41" fmla="*/ 4950373 h 5738650"/>
              <a:gd name="connsiteX42" fmla="*/ 2259724 w 3857297"/>
              <a:gd name="connsiteY42" fmla="*/ 5108028 h 5738650"/>
              <a:gd name="connsiteX43" fmla="*/ 2312277 w 3857297"/>
              <a:gd name="connsiteY43" fmla="*/ 5360274 h 5738650"/>
              <a:gd name="connsiteX44" fmla="*/ 2427890 w 3857297"/>
              <a:gd name="connsiteY44" fmla="*/ 5528443 h 5738650"/>
              <a:gd name="connsiteX45" fmla="*/ 2532993 w 3857297"/>
              <a:gd name="connsiteY45" fmla="*/ 5559974 h 5738650"/>
              <a:gd name="connsiteX46" fmla="*/ 2680138 w 3857297"/>
              <a:gd name="connsiteY46" fmla="*/ 5528441 h 5738650"/>
              <a:gd name="connsiteX47" fmla="*/ 2669627 w 3857297"/>
              <a:gd name="connsiteY47" fmla="*/ 5423339 h 5738650"/>
              <a:gd name="connsiteX48" fmla="*/ 2659117 w 3857297"/>
              <a:gd name="connsiteY48" fmla="*/ 5423338 h 5738650"/>
              <a:gd name="connsiteX49" fmla="*/ 2690648 w 3857297"/>
              <a:gd name="connsiteY49" fmla="*/ 5044965 h 5738650"/>
              <a:gd name="connsiteX50" fmla="*/ 2690648 w 3857297"/>
              <a:gd name="connsiteY50" fmla="*/ 4740165 h 5738650"/>
              <a:gd name="connsiteX51" fmla="*/ 2858814 w 3857297"/>
              <a:gd name="connsiteY51" fmla="*/ 3983421 h 5738650"/>
              <a:gd name="connsiteX52" fmla="*/ 3153102 w 3857297"/>
              <a:gd name="connsiteY52" fmla="*/ 4277711 h 5738650"/>
              <a:gd name="connsiteX53" fmla="*/ 2911365 w 3857297"/>
              <a:gd name="connsiteY53" fmla="*/ 5234151 h 5738650"/>
              <a:gd name="connsiteX54" fmla="*/ 2953407 w 3857297"/>
              <a:gd name="connsiteY54" fmla="*/ 5675587 h 5738650"/>
              <a:gd name="connsiteX55" fmla="*/ 3121572 w 3857297"/>
              <a:gd name="connsiteY55" fmla="*/ 5707117 h 5738650"/>
              <a:gd name="connsiteX56" fmla="*/ 3300247 w 3857297"/>
              <a:gd name="connsiteY56" fmla="*/ 5738650 h 5738650"/>
              <a:gd name="connsiteX57" fmla="*/ 3426372 w 3857297"/>
              <a:gd name="connsiteY57" fmla="*/ 5633544 h 5738650"/>
              <a:gd name="connsiteX58" fmla="*/ 3584028 w 3857297"/>
              <a:gd name="connsiteY58" fmla="*/ 5528441 h 5738650"/>
              <a:gd name="connsiteX59" fmla="*/ 3720664 w 3857297"/>
              <a:gd name="connsiteY59" fmla="*/ 5223642 h 5738650"/>
              <a:gd name="connsiteX60" fmla="*/ 3836277 w 3857297"/>
              <a:gd name="connsiteY60" fmla="*/ 4813738 h 5738650"/>
              <a:gd name="connsiteX61" fmla="*/ 3741682 w 3857297"/>
              <a:gd name="connsiteY61" fmla="*/ 4393325 h 5738650"/>
              <a:gd name="connsiteX62" fmla="*/ 3857297 w 3857297"/>
              <a:gd name="connsiteY62" fmla="*/ 4120055 h 5738650"/>
              <a:gd name="connsiteX63" fmla="*/ 3699642 w 3857297"/>
              <a:gd name="connsiteY63" fmla="*/ 3804745 h 5738650"/>
              <a:gd name="connsiteX64" fmla="*/ 3436883 w 3857297"/>
              <a:gd name="connsiteY64" fmla="*/ 3037490 h 5738650"/>
              <a:gd name="connsiteX65" fmla="*/ 3258207 w 3857297"/>
              <a:gd name="connsiteY65" fmla="*/ 2543504 h 5738650"/>
              <a:gd name="connsiteX66" fmla="*/ 3069021 w 3857297"/>
              <a:gd name="connsiteY66" fmla="*/ 2291255 h 5738650"/>
              <a:gd name="connsiteX67" fmla="*/ 2890345 w 3857297"/>
              <a:gd name="connsiteY67" fmla="*/ 1923393 h 5738650"/>
              <a:gd name="connsiteX68" fmla="*/ 2743200 w 3857297"/>
              <a:gd name="connsiteY68" fmla="*/ 1681655 h 5738650"/>
              <a:gd name="connsiteX69" fmla="*/ 2806262 w 3857297"/>
              <a:gd name="connsiteY69" fmla="*/ 1282262 h 5738650"/>
              <a:gd name="connsiteX70" fmla="*/ 2869324 w 3857297"/>
              <a:gd name="connsiteY70" fmla="*/ 1187669 h 5738650"/>
              <a:gd name="connsiteX71" fmla="*/ 2837793 w 3857297"/>
              <a:gd name="connsiteY71" fmla="*/ 1534511 h 5738650"/>
              <a:gd name="connsiteX72" fmla="*/ 2995448 w 3857297"/>
              <a:gd name="connsiteY72" fmla="*/ 1996966 h 5738650"/>
              <a:gd name="connsiteX73" fmla="*/ 3541986 w 3857297"/>
              <a:gd name="connsiteY73" fmla="*/ 2017986 h 5738650"/>
              <a:gd name="connsiteX74" fmla="*/ 3647090 w 3857297"/>
              <a:gd name="connsiteY74" fmla="*/ 1828800 h 5738650"/>
              <a:gd name="connsiteX75" fmla="*/ 3415862 w 3857297"/>
              <a:gd name="connsiteY75" fmla="*/ 1597573 h 5738650"/>
              <a:gd name="connsiteX76" fmla="*/ 3636579 w 3857297"/>
              <a:gd name="connsiteY76" fmla="*/ 1219200 h 5738650"/>
              <a:gd name="connsiteX77" fmla="*/ 3573517 w 3857297"/>
              <a:gd name="connsiteY77" fmla="*/ 630621 h 5738650"/>
              <a:gd name="connsiteX78" fmla="*/ 3499945 w 3857297"/>
              <a:gd name="connsiteY78" fmla="*/ 515007 h 5738650"/>
              <a:gd name="connsiteX79" fmla="*/ 3048000 w 3857297"/>
              <a:gd name="connsiteY79" fmla="*/ 283780 h 5738650"/>
              <a:gd name="connsiteX80" fmla="*/ 2795752 w 3857297"/>
              <a:gd name="connsiteY80" fmla="*/ 231228 h 5738650"/>
              <a:gd name="connsiteX81" fmla="*/ 2585545 w 3857297"/>
              <a:gd name="connsiteY81" fmla="*/ 42042 h 5738650"/>
              <a:gd name="connsiteX82" fmla="*/ 2448910 w 3857297"/>
              <a:gd name="connsiteY82" fmla="*/ 31532 h 5738650"/>
              <a:gd name="connsiteX83" fmla="*/ 2301765 w 3857297"/>
              <a:gd name="connsiteY83" fmla="*/ 294290 h 5738650"/>
              <a:gd name="connsiteX84" fmla="*/ 2102069 w 3857297"/>
              <a:gd name="connsiteY84" fmla="*/ 493986 h 5738650"/>
              <a:gd name="connsiteX85" fmla="*/ 1807780 w 3857297"/>
              <a:gd name="connsiteY85" fmla="*/ 588580 h 5738650"/>
              <a:gd name="connsiteX86" fmla="*/ 1576552 w 3857297"/>
              <a:gd name="connsiteY86" fmla="*/ 620110 h 5738650"/>
              <a:gd name="connsiteX87" fmla="*/ 1387366 w 3857297"/>
              <a:gd name="connsiteY87" fmla="*/ 388883 h 5738650"/>
              <a:gd name="connsiteX88" fmla="*/ 1250731 w 3857297"/>
              <a:gd name="connsiteY88" fmla="*/ 73572 h 5738650"/>
              <a:gd name="connsiteX89" fmla="*/ 1103586 w 3857297"/>
              <a:gd name="connsiteY89" fmla="*/ 0 h 5738650"/>
              <a:gd name="connsiteX0" fmla="*/ 1103586 w 3857297"/>
              <a:gd name="connsiteY0" fmla="*/ 0 h 5738650"/>
              <a:gd name="connsiteX1" fmla="*/ 914400 w 3857297"/>
              <a:gd name="connsiteY1" fmla="*/ 388883 h 5738650"/>
              <a:gd name="connsiteX2" fmla="*/ 378372 w 3857297"/>
              <a:gd name="connsiteY2" fmla="*/ 536028 h 5738650"/>
              <a:gd name="connsiteX3" fmla="*/ 63062 w 3857297"/>
              <a:gd name="connsiteY3" fmla="*/ 819807 h 5738650"/>
              <a:gd name="connsiteX4" fmla="*/ 63062 w 3857297"/>
              <a:gd name="connsiteY4" fmla="*/ 1093076 h 5738650"/>
              <a:gd name="connsiteX5" fmla="*/ 273269 w 3857297"/>
              <a:gd name="connsiteY5" fmla="*/ 1492469 h 5738650"/>
              <a:gd name="connsiteX6" fmla="*/ 378373 w 3857297"/>
              <a:gd name="connsiteY6" fmla="*/ 1660634 h 5738650"/>
              <a:gd name="connsiteX7" fmla="*/ 409903 w 3857297"/>
              <a:gd name="connsiteY7" fmla="*/ 1870841 h 5738650"/>
              <a:gd name="connsiteX8" fmla="*/ 609600 w 3857297"/>
              <a:gd name="connsiteY8" fmla="*/ 1923394 h 5738650"/>
              <a:gd name="connsiteX9" fmla="*/ 798786 w 3857297"/>
              <a:gd name="connsiteY9" fmla="*/ 1671145 h 5738650"/>
              <a:gd name="connsiteX10" fmla="*/ 735724 w 3857297"/>
              <a:gd name="connsiteY10" fmla="*/ 1250731 h 5738650"/>
              <a:gd name="connsiteX11" fmla="*/ 651641 w 3857297"/>
              <a:gd name="connsiteY11" fmla="*/ 1051035 h 5738650"/>
              <a:gd name="connsiteX12" fmla="*/ 830317 w 3857297"/>
              <a:gd name="connsiteY12" fmla="*/ 1008993 h 5738650"/>
              <a:gd name="connsiteX13" fmla="*/ 998483 w 3857297"/>
              <a:gd name="connsiteY13" fmla="*/ 1481959 h 5738650"/>
              <a:gd name="connsiteX14" fmla="*/ 1030014 w 3857297"/>
              <a:gd name="connsiteY14" fmla="*/ 1891862 h 5738650"/>
              <a:gd name="connsiteX15" fmla="*/ 977462 w 3857297"/>
              <a:gd name="connsiteY15" fmla="*/ 2364828 h 5738650"/>
              <a:gd name="connsiteX16" fmla="*/ 399393 w 3857297"/>
              <a:gd name="connsiteY16" fmla="*/ 3499945 h 5738650"/>
              <a:gd name="connsiteX17" fmla="*/ 325821 w 3857297"/>
              <a:gd name="connsiteY17" fmla="*/ 3626070 h 5738650"/>
              <a:gd name="connsiteX18" fmla="*/ 336331 w 3857297"/>
              <a:gd name="connsiteY18" fmla="*/ 3710152 h 5738650"/>
              <a:gd name="connsiteX19" fmla="*/ 304800 w 3857297"/>
              <a:gd name="connsiteY19" fmla="*/ 3815255 h 5738650"/>
              <a:gd name="connsiteX20" fmla="*/ 241738 w 3857297"/>
              <a:gd name="connsiteY20" fmla="*/ 4025462 h 5738650"/>
              <a:gd name="connsiteX21" fmla="*/ 105104 w 3857297"/>
              <a:gd name="connsiteY21" fmla="*/ 4498427 h 5738650"/>
              <a:gd name="connsiteX22" fmla="*/ 0 w 3857297"/>
              <a:gd name="connsiteY22" fmla="*/ 4834759 h 5738650"/>
              <a:gd name="connsiteX23" fmla="*/ 31531 w 3857297"/>
              <a:gd name="connsiteY23" fmla="*/ 5097517 h 5738650"/>
              <a:gd name="connsiteX24" fmla="*/ 136635 w 3857297"/>
              <a:gd name="connsiteY24" fmla="*/ 5192110 h 5738650"/>
              <a:gd name="connsiteX25" fmla="*/ 199696 w 3857297"/>
              <a:gd name="connsiteY25" fmla="*/ 5255172 h 5738650"/>
              <a:gd name="connsiteX26" fmla="*/ 409904 w 3857297"/>
              <a:gd name="connsiteY26" fmla="*/ 5223643 h 5738650"/>
              <a:gd name="connsiteX27" fmla="*/ 515007 w 3857297"/>
              <a:gd name="connsiteY27" fmla="*/ 5213131 h 5738650"/>
              <a:gd name="connsiteX28" fmla="*/ 620110 w 3857297"/>
              <a:gd name="connsiteY28" fmla="*/ 5171090 h 5738650"/>
              <a:gd name="connsiteX29" fmla="*/ 693681 w 3857297"/>
              <a:gd name="connsiteY29" fmla="*/ 4929352 h 5738650"/>
              <a:gd name="connsiteX30" fmla="*/ 735724 w 3857297"/>
              <a:gd name="connsiteY30" fmla="*/ 4572000 h 5738650"/>
              <a:gd name="connsiteX31" fmla="*/ 882868 w 3857297"/>
              <a:gd name="connsiteY31" fmla="*/ 4014952 h 5738650"/>
              <a:gd name="connsiteX32" fmla="*/ 945931 w 3857297"/>
              <a:gd name="connsiteY32" fmla="*/ 4824249 h 5738650"/>
              <a:gd name="connsiteX33" fmla="*/ 966952 w 3857297"/>
              <a:gd name="connsiteY33" fmla="*/ 4981903 h 5738650"/>
              <a:gd name="connsiteX34" fmla="*/ 1082566 w 3857297"/>
              <a:gd name="connsiteY34" fmla="*/ 5108026 h 5738650"/>
              <a:gd name="connsiteX35" fmla="*/ 1219199 w 3857297"/>
              <a:gd name="connsiteY35" fmla="*/ 5108028 h 5738650"/>
              <a:gd name="connsiteX36" fmla="*/ 1345324 w 3857297"/>
              <a:gd name="connsiteY36" fmla="*/ 5087007 h 5738650"/>
              <a:gd name="connsiteX37" fmla="*/ 1566041 w 3857297"/>
              <a:gd name="connsiteY37" fmla="*/ 4614041 h 5738650"/>
              <a:gd name="connsiteX38" fmla="*/ 1671145 w 3857297"/>
              <a:gd name="connsiteY38" fmla="*/ 4172608 h 5738650"/>
              <a:gd name="connsiteX39" fmla="*/ 2049518 w 3857297"/>
              <a:gd name="connsiteY39" fmla="*/ 4078013 h 5738650"/>
              <a:gd name="connsiteX40" fmla="*/ 2165131 w 3857297"/>
              <a:gd name="connsiteY40" fmla="*/ 4529960 h 5738650"/>
              <a:gd name="connsiteX41" fmla="*/ 2207172 w 3857297"/>
              <a:gd name="connsiteY41" fmla="*/ 4950373 h 5738650"/>
              <a:gd name="connsiteX42" fmla="*/ 2259724 w 3857297"/>
              <a:gd name="connsiteY42" fmla="*/ 5108028 h 5738650"/>
              <a:gd name="connsiteX43" fmla="*/ 2312277 w 3857297"/>
              <a:gd name="connsiteY43" fmla="*/ 5360274 h 5738650"/>
              <a:gd name="connsiteX44" fmla="*/ 2427890 w 3857297"/>
              <a:gd name="connsiteY44" fmla="*/ 5528443 h 5738650"/>
              <a:gd name="connsiteX45" fmla="*/ 2532993 w 3857297"/>
              <a:gd name="connsiteY45" fmla="*/ 5559974 h 5738650"/>
              <a:gd name="connsiteX46" fmla="*/ 2680138 w 3857297"/>
              <a:gd name="connsiteY46" fmla="*/ 5528441 h 5738650"/>
              <a:gd name="connsiteX47" fmla="*/ 2669627 w 3857297"/>
              <a:gd name="connsiteY47" fmla="*/ 5423339 h 5738650"/>
              <a:gd name="connsiteX48" fmla="*/ 2659117 w 3857297"/>
              <a:gd name="connsiteY48" fmla="*/ 5423338 h 5738650"/>
              <a:gd name="connsiteX49" fmla="*/ 2690648 w 3857297"/>
              <a:gd name="connsiteY49" fmla="*/ 5044965 h 5738650"/>
              <a:gd name="connsiteX50" fmla="*/ 2690648 w 3857297"/>
              <a:gd name="connsiteY50" fmla="*/ 4740165 h 5738650"/>
              <a:gd name="connsiteX51" fmla="*/ 2858814 w 3857297"/>
              <a:gd name="connsiteY51" fmla="*/ 3983421 h 5738650"/>
              <a:gd name="connsiteX52" fmla="*/ 3153102 w 3857297"/>
              <a:gd name="connsiteY52" fmla="*/ 4277711 h 5738650"/>
              <a:gd name="connsiteX53" fmla="*/ 2911365 w 3857297"/>
              <a:gd name="connsiteY53" fmla="*/ 5234151 h 5738650"/>
              <a:gd name="connsiteX54" fmla="*/ 2974428 w 3857297"/>
              <a:gd name="connsiteY54" fmla="*/ 5559973 h 5738650"/>
              <a:gd name="connsiteX55" fmla="*/ 3121572 w 3857297"/>
              <a:gd name="connsiteY55" fmla="*/ 5707117 h 5738650"/>
              <a:gd name="connsiteX56" fmla="*/ 3300247 w 3857297"/>
              <a:gd name="connsiteY56" fmla="*/ 5738650 h 5738650"/>
              <a:gd name="connsiteX57" fmla="*/ 3426372 w 3857297"/>
              <a:gd name="connsiteY57" fmla="*/ 5633544 h 5738650"/>
              <a:gd name="connsiteX58" fmla="*/ 3584028 w 3857297"/>
              <a:gd name="connsiteY58" fmla="*/ 5528441 h 5738650"/>
              <a:gd name="connsiteX59" fmla="*/ 3720664 w 3857297"/>
              <a:gd name="connsiteY59" fmla="*/ 5223642 h 5738650"/>
              <a:gd name="connsiteX60" fmla="*/ 3836277 w 3857297"/>
              <a:gd name="connsiteY60" fmla="*/ 4813738 h 5738650"/>
              <a:gd name="connsiteX61" fmla="*/ 3741682 w 3857297"/>
              <a:gd name="connsiteY61" fmla="*/ 4393325 h 5738650"/>
              <a:gd name="connsiteX62" fmla="*/ 3857297 w 3857297"/>
              <a:gd name="connsiteY62" fmla="*/ 4120055 h 5738650"/>
              <a:gd name="connsiteX63" fmla="*/ 3699642 w 3857297"/>
              <a:gd name="connsiteY63" fmla="*/ 3804745 h 5738650"/>
              <a:gd name="connsiteX64" fmla="*/ 3436883 w 3857297"/>
              <a:gd name="connsiteY64" fmla="*/ 3037490 h 5738650"/>
              <a:gd name="connsiteX65" fmla="*/ 3258207 w 3857297"/>
              <a:gd name="connsiteY65" fmla="*/ 2543504 h 5738650"/>
              <a:gd name="connsiteX66" fmla="*/ 3069021 w 3857297"/>
              <a:gd name="connsiteY66" fmla="*/ 2291255 h 5738650"/>
              <a:gd name="connsiteX67" fmla="*/ 2890345 w 3857297"/>
              <a:gd name="connsiteY67" fmla="*/ 1923393 h 5738650"/>
              <a:gd name="connsiteX68" fmla="*/ 2743200 w 3857297"/>
              <a:gd name="connsiteY68" fmla="*/ 1681655 h 5738650"/>
              <a:gd name="connsiteX69" fmla="*/ 2806262 w 3857297"/>
              <a:gd name="connsiteY69" fmla="*/ 1282262 h 5738650"/>
              <a:gd name="connsiteX70" fmla="*/ 2869324 w 3857297"/>
              <a:gd name="connsiteY70" fmla="*/ 1187669 h 5738650"/>
              <a:gd name="connsiteX71" fmla="*/ 2837793 w 3857297"/>
              <a:gd name="connsiteY71" fmla="*/ 1534511 h 5738650"/>
              <a:gd name="connsiteX72" fmla="*/ 2995448 w 3857297"/>
              <a:gd name="connsiteY72" fmla="*/ 1996966 h 5738650"/>
              <a:gd name="connsiteX73" fmla="*/ 3541986 w 3857297"/>
              <a:gd name="connsiteY73" fmla="*/ 2017986 h 5738650"/>
              <a:gd name="connsiteX74" fmla="*/ 3647090 w 3857297"/>
              <a:gd name="connsiteY74" fmla="*/ 1828800 h 5738650"/>
              <a:gd name="connsiteX75" fmla="*/ 3415862 w 3857297"/>
              <a:gd name="connsiteY75" fmla="*/ 1597573 h 5738650"/>
              <a:gd name="connsiteX76" fmla="*/ 3636579 w 3857297"/>
              <a:gd name="connsiteY76" fmla="*/ 1219200 h 5738650"/>
              <a:gd name="connsiteX77" fmla="*/ 3573517 w 3857297"/>
              <a:gd name="connsiteY77" fmla="*/ 630621 h 5738650"/>
              <a:gd name="connsiteX78" fmla="*/ 3499945 w 3857297"/>
              <a:gd name="connsiteY78" fmla="*/ 515007 h 5738650"/>
              <a:gd name="connsiteX79" fmla="*/ 3048000 w 3857297"/>
              <a:gd name="connsiteY79" fmla="*/ 283780 h 5738650"/>
              <a:gd name="connsiteX80" fmla="*/ 2795752 w 3857297"/>
              <a:gd name="connsiteY80" fmla="*/ 231228 h 5738650"/>
              <a:gd name="connsiteX81" fmla="*/ 2585545 w 3857297"/>
              <a:gd name="connsiteY81" fmla="*/ 42042 h 5738650"/>
              <a:gd name="connsiteX82" fmla="*/ 2448910 w 3857297"/>
              <a:gd name="connsiteY82" fmla="*/ 31532 h 5738650"/>
              <a:gd name="connsiteX83" fmla="*/ 2301765 w 3857297"/>
              <a:gd name="connsiteY83" fmla="*/ 294290 h 5738650"/>
              <a:gd name="connsiteX84" fmla="*/ 2102069 w 3857297"/>
              <a:gd name="connsiteY84" fmla="*/ 493986 h 5738650"/>
              <a:gd name="connsiteX85" fmla="*/ 1807780 w 3857297"/>
              <a:gd name="connsiteY85" fmla="*/ 588580 h 5738650"/>
              <a:gd name="connsiteX86" fmla="*/ 1576552 w 3857297"/>
              <a:gd name="connsiteY86" fmla="*/ 620110 h 5738650"/>
              <a:gd name="connsiteX87" fmla="*/ 1387366 w 3857297"/>
              <a:gd name="connsiteY87" fmla="*/ 388883 h 5738650"/>
              <a:gd name="connsiteX88" fmla="*/ 1250731 w 3857297"/>
              <a:gd name="connsiteY88" fmla="*/ 73572 h 5738650"/>
              <a:gd name="connsiteX89" fmla="*/ 1103586 w 3857297"/>
              <a:gd name="connsiteY89" fmla="*/ 0 h 5738650"/>
              <a:gd name="connsiteX0" fmla="*/ 1103586 w 3857297"/>
              <a:gd name="connsiteY0" fmla="*/ 0 h 5738650"/>
              <a:gd name="connsiteX1" fmla="*/ 914400 w 3857297"/>
              <a:gd name="connsiteY1" fmla="*/ 388883 h 5738650"/>
              <a:gd name="connsiteX2" fmla="*/ 378372 w 3857297"/>
              <a:gd name="connsiteY2" fmla="*/ 536028 h 5738650"/>
              <a:gd name="connsiteX3" fmla="*/ 63062 w 3857297"/>
              <a:gd name="connsiteY3" fmla="*/ 819807 h 5738650"/>
              <a:gd name="connsiteX4" fmla="*/ 63062 w 3857297"/>
              <a:gd name="connsiteY4" fmla="*/ 1093076 h 5738650"/>
              <a:gd name="connsiteX5" fmla="*/ 273269 w 3857297"/>
              <a:gd name="connsiteY5" fmla="*/ 1492469 h 5738650"/>
              <a:gd name="connsiteX6" fmla="*/ 378373 w 3857297"/>
              <a:gd name="connsiteY6" fmla="*/ 1660634 h 5738650"/>
              <a:gd name="connsiteX7" fmla="*/ 409903 w 3857297"/>
              <a:gd name="connsiteY7" fmla="*/ 1870841 h 5738650"/>
              <a:gd name="connsiteX8" fmla="*/ 609600 w 3857297"/>
              <a:gd name="connsiteY8" fmla="*/ 1923394 h 5738650"/>
              <a:gd name="connsiteX9" fmla="*/ 798786 w 3857297"/>
              <a:gd name="connsiteY9" fmla="*/ 1671145 h 5738650"/>
              <a:gd name="connsiteX10" fmla="*/ 735724 w 3857297"/>
              <a:gd name="connsiteY10" fmla="*/ 1250731 h 5738650"/>
              <a:gd name="connsiteX11" fmla="*/ 651641 w 3857297"/>
              <a:gd name="connsiteY11" fmla="*/ 1051035 h 5738650"/>
              <a:gd name="connsiteX12" fmla="*/ 830317 w 3857297"/>
              <a:gd name="connsiteY12" fmla="*/ 1008993 h 5738650"/>
              <a:gd name="connsiteX13" fmla="*/ 998483 w 3857297"/>
              <a:gd name="connsiteY13" fmla="*/ 1481959 h 5738650"/>
              <a:gd name="connsiteX14" fmla="*/ 1030014 w 3857297"/>
              <a:gd name="connsiteY14" fmla="*/ 1891862 h 5738650"/>
              <a:gd name="connsiteX15" fmla="*/ 977462 w 3857297"/>
              <a:gd name="connsiteY15" fmla="*/ 2364828 h 5738650"/>
              <a:gd name="connsiteX16" fmla="*/ 399393 w 3857297"/>
              <a:gd name="connsiteY16" fmla="*/ 3499945 h 5738650"/>
              <a:gd name="connsiteX17" fmla="*/ 325821 w 3857297"/>
              <a:gd name="connsiteY17" fmla="*/ 3626070 h 5738650"/>
              <a:gd name="connsiteX18" fmla="*/ 336331 w 3857297"/>
              <a:gd name="connsiteY18" fmla="*/ 3710152 h 5738650"/>
              <a:gd name="connsiteX19" fmla="*/ 304800 w 3857297"/>
              <a:gd name="connsiteY19" fmla="*/ 3815255 h 5738650"/>
              <a:gd name="connsiteX20" fmla="*/ 241738 w 3857297"/>
              <a:gd name="connsiteY20" fmla="*/ 4025462 h 5738650"/>
              <a:gd name="connsiteX21" fmla="*/ 105104 w 3857297"/>
              <a:gd name="connsiteY21" fmla="*/ 4498427 h 5738650"/>
              <a:gd name="connsiteX22" fmla="*/ 0 w 3857297"/>
              <a:gd name="connsiteY22" fmla="*/ 4834759 h 5738650"/>
              <a:gd name="connsiteX23" fmla="*/ 31531 w 3857297"/>
              <a:gd name="connsiteY23" fmla="*/ 5097517 h 5738650"/>
              <a:gd name="connsiteX24" fmla="*/ 136635 w 3857297"/>
              <a:gd name="connsiteY24" fmla="*/ 5192110 h 5738650"/>
              <a:gd name="connsiteX25" fmla="*/ 199696 w 3857297"/>
              <a:gd name="connsiteY25" fmla="*/ 5255172 h 5738650"/>
              <a:gd name="connsiteX26" fmla="*/ 409904 w 3857297"/>
              <a:gd name="connsiteY26" fmla="*/ 5223643 h 5738650"/>
              <a:gd name="connsiteX27" fmla="*/ 515007 w 3857297"/>
              <a:gd name="connsiteY27" fmla="*/ 5213131 h 5738650"/>
              <a:gd name="connsiteX28" fmla="*/ 620110 w 3857297"/>
              <a:gd name="connsiteY28" fmla="*/ 5171090 h 5738650"/>
              <a:gd name="connsiteX29" fmla="*/ 693681 w 3857297"/>
              <a:gd name="connsiteY29" fmla="*/ 4929352 h 5738650"/>
              <a:gd name="connsiteX30" fmla="*/ 735724 w 3857297"/>
              <a:gd name="connsiteY30" fmla="*/ 4572000 h 5738650"/>
              <a:gd name="connsiteX31" fmla="*/ 882868 w 3857297"/>
              <a:gd name="connsiteY31" fmla="*/ 4014952 h 5738650"/>
              <a:gd name="connsiteX32" fmla="*/ 945931 w 3857297"/>
              <a:gd name="connsiteY32" fmla="*/ 4824249 h 5738650"/>
              <a:gd name="connsiteX33" fmla="*/ 966952 w 3857297"/>
              <a:gd name="connsiteY33" fmla="*/ 4981903 h 5738650"/>
              <a:gd name="connsiteX34" fmla="*/ 1082566 w 3857297"/>
              <a:gd name="connsiteY34" fmla="*/ 5108026 h 5738650"/>
              <a:gd name="connsiteX35" fmla="*/ 1219199 w 3857297"/>
              <a:gd name="connsiteY35" fmla="*/ 5108028 h 5738650"/>
              <a:gd name="connsiteX36" fmla="*/ 1345324 w 3857297"/>
              <a:gd name="connsiteY36" fmla="*/ 5087007 h 5738650"/>
              <a:gd name="connsiteX37" fmla="*/ 1566041 w 3857297"/>
              <a:gd name="connsiteY37" fmla="*/ 4614041 h 5738650"/>
              <a:gd name="connsiteX38" fmla="*/ 1671145 w 3857297"/>
              <a:gd name="connsiteY38" fmla="*/ 4172608 h 5738650"/>
              <a:gd name="connsiteX39" fmla="*/ 2049518 w 3857297"/>
              <a:gd name="connsiteY39" fmla="*/ 4078013 h 5738650"/>
              <a:gd name="connsiteX40" fmla="*/ 2165131 w 3857297"/>
              <a:gd name="connsiteY40" fmla="*/ 4529960 h 5738650"/>
              <a:gd name="connsiteX41" fmla="*/ 2207172 w 3857297"/>
              <a:gd name="connsiteY41" fmla="*/ 4950373 h 5738650"/>
              <a:gd name="connsiteX42" fmla="*/ 2259724 w 3857297"/>
              <a:gd name="connsiteY42" fmla="*/ 5108028 h 5738650"/>
              <a:gd name="connsiteX43" fmla="*/ 2312277 w 3857297"/>
              <a:gd name="connsiteY43" fmla="*/ 5360274 h 5738650"/>
              <a:gd name="connsiteX44" fmla="*/ 2427890 w 3857297"/>
              <a:gd name="connsiteY44" fmla="*/ 5528443 h 5738650"/>
              <a:gd name="connsiteX45" fmla="*/ 2532993 w 3857297"/>
              <a:gd name="connsiteY45" fmla="*/ 5559974 h 5738650"/>
              <a:gd name="connsiteX46" fmla="*/ 2680138 w 3857297"/>
              <a:gd name="connsiteY46" fmla="*/ 5528441 h 5738650"/>
              <a:gd name="connsiteX47" fmla="*/ 2669627 w 3857297"/>
              <a:gd name="connsiteY47" fmla="*/ 5423339 h 5738650"/>
              <a:gd name="connsiteX48" fmla="*/ 2659117 w 3857297"/>
              <a:gd name="connsiteY48" fmla="*/ 5423338 h 5738650"/>
              <a:gd name="connsiteX49" fmla="*/ 2690648 w 3857297"/>
              <a:gd name="connsiteY49" fmla="*/ 5044965 h 5738650"/>
              <a:gd name="connsiteX50" fmla="*/ 2690648 w 3857297"/>
              <a:gd name="connsiteY50" fmla="*/ 4740165 h 5738650"/>
              <a:gd name="connsiteX51" fmla="*/ 2858814 w 3857297"/>
              <a:gd name="connsiteY51" fmla="*/ 3983421 h 5738650"/>
              <a:gd name="connsiteX52" fmla="*/ 3153102 w 3857297"/>
              <a:gd name="connsiteY52" fmla="*/ 4277711 h 5738650"/>
              <a:gd name="connsiteX53" fmla="*/ 2911365 w 3857297"/>
              <a:gd name="connsiteY53" fmla="*/ 5234151 h 5738650"/>
              <a:gd name="connsiteX54" fmla="*/ 2974428 w 3857297"/>
              <a:gd name="connsiteY54" fmla="*/ 5559973 h 5738650"/>
              <a:gd name="connsiteX55" fmla="*/ 3142593 w 3857297"/>
              <a:gd name="connsiteY55" fmla="*/ 5612524 h 5738650"/>
              <a:gd name="connsiteX56" fmla="*/ 3300247 w 3857297"/>
              <a:gd name="connsiteY56" fmla="*/ 5738650 h 5738650"/>
              <a:gd name="connsiteX57" fmla="*/ 3426372 w 3857297"/>
              <a:gd name="connsiteY57" fmla="*/ 5633544 h 5738650"/>
              <a:gd name="connsiteX58" fmla="*/ 3584028 w 3857297"/>
              <a:gd name="connsiteY58" fmla="*/ 5528441 h 5738650"/>
              <a:gd name="connsiteX59" fmla="*/ 3720664 w 3857297"/>
              <a:gd name="connsiteY59" fmla="*/ 5223642 h 5738650"/>
              <a:gd name="connsiteX60" fmla="*/ 3836277 w 3857297"/>
              <a:gd name="connsiteY60" fmla="*/ 4813738 h 5738650"/>
              <a:gd name="connsiteX61" fmla="*/ 3741682 w 3857297"/>
              <a:gd name="connsiteY61" fmla="*/ 4393325 h 5738650"/>
              <a:gd name="connsiteX62" fmla="*/ 3857297 w 3857297"/>
              <a:gd name="connsiteY62" fmla="*/ 4120055 h 5738650"/>
              <a:gd name="connsiteX63" fmla="*/ 3699642 w 3857297"/>
              <a:gd name="connsiteY63" fmla="*/ 3804745 h 5738650"/>
              <a:gd name="connsiteX64" fmla="*/ 3436883 w 3857297"/>
              <a:gd name="connsiteY64" fmla="*/ 3037490 h 5738650"/>
              <a:gd name="connsiteX65" fmla="*/ 3258207 w 3857297"/>
              <a:gd name="connsiteY65" fmla="*/ 2543504 h 5738650"/>
              <a:gd name="connsiteX66" fmla="*/ 3069021 w 3857297"/>
              <a:gd name="connsiteY66" fmla="*/ 2291255 h 5738650"/>
              <a:gd name="connsiteX67" fmla="*/ 2890345 w 3857297"/>
              <a:gd name="connsiteY67" fmla="*/ 1923393 h 5738650"/>
              <a:gd name="connsiteX68" fmla="*/ 2743200 w 3857297"/>
              <a:gd name="connsiteY68" fmla="*/ 1681655 h 5738650"/>
              <a:gd name="connsiteX69" fmla="*/ 2806262 w 3857297"/>
              <a:gd name="connsiteY69" fmla="*/ 1282262 h 5738650"/>
              <a:gd name="connsiteX70" fmla="*/ 2869324 w 3857297"/>
              <a:gd name="connsiteY70" fmla="*/ 1187669 h 5738650"/>
              <a:gd name="connsiteX71" fmla="*/ 2837793 w 3857297"/>
              <a:gd name="connsiteY71" fmla="*/ 1534511 h 5738650"/>
              <a:gd name="connsiteX72" fmla="*/ 2995448 w 3857297"/>
              <a:gd name="connsiteY72" fmla="*/ 1996966 h 5738650"/>
              <a:gd name="connsiteX73" fmla="*/ 3541986 w 3857297"/>
              <a:gd name="connsiteY73" fmla="*/ 2017986 h 5738650"/>
              <a:gd name="connsiteX74" fmla="*/ 3647090 w 3857297"/>
              <a:gd name="connsiteY74" fmla="*/ 1828800 h 5738650"/>
              <a:gd name="connsiteX75" fmla="*/ 3415862 w 3857297"/>
              <a:gd name="connsiteY75" fmla="*/ 1597573 h 5738650"/>
              <a:gd name="connsiteX76" fmla="*/ 3636579 w 3857297"/>
              <a:gd name="connsiteY76" fmla="*/ 1219200 h 5738650"/>
              <a:gd name="connsiteX77" fmla="*/ 3573517 w 3857297"/>
              <a:gd name="connsiteY77" fmla="*/ 630621 h 5738650"/>
              <a:gd name="connsiteX78" fmla="*/ 3499945 w 3857297"/>
              <a:gd name="connsiteY78" fmla="*/ 515007 h 5738650"/>
              <a:gd name="connsiteX79" fmla="*/ 3048000 w 3857297"/>
              <a:gd name="connsiteY79" fmla="*/ 283780 h 5738650"/>
              <a:gd name="connsiteX80" fmla="*/ 2795752 w 3857297"/>
              <a:gd name="connsiteY80" fmla="*/ 231228 h 5738650"/>
              <a:gd name="connsiteX81" fmla="*/ 2585545 w 3857297"/>
              <a:gd name="connsiteY81" fmla="*/ 42042 h 5738650"/>
              <a:gd name="connsiteX82" fmla="*/ 2448910 w 3857297"/>
              <a:gd name="connsiteY82" fmla="*/ 31532 h 5738650"/>
              <a:gd name="connsiteX83" fmla="*/ 2301765 w 3857297"/>
              <a:gd name="connsiteY83" fmla="*/ 294290 h 5738650"/>
              <a:gd name="connsiteX84" fmla="*/ 2102069 w 3857297"/>
              <a:gd name="connsiteY84" fmla="*/ 493986 h 5738650"/>
              <a:gd name="connsiteX85" fmla="*/ 1807780 w 3857297"/>
              <a:gd name="connsiteY85" fmla="*/ 588580 h 5738650"/>
              <a:gd name="connsiteX86" fmla="*/ 1576552 w 3857297"/>
              <a:gd name="connsiteY86" fmla="*/ 620110 h 5738650"/>
              <a:gd name="connsiteX87" fmla="*/ 1387366 w 3857297"/>
              <a:gd name="connsiteY87" fmla="*/ 388883 h 5738650"/>
              <a:gd name="connsiteX88" fmla="*/ 1250731 w 3857297"/>
              <a:gd name="connsiteY88" fmla="*/ 73572 h 5738650"/>
              <a:gd name="connsiteX89" fmla="*/ 1103586 w 3857297"/>
              <a:gd name="connsiteY89" fmla="*/ 0 h 5738650"/>
              <a:gd name="connsiteX0" fmla="*/ 1103586 w 3857297"/>
              <a:gd name="connsiteY0" fmla="*/ 0 h 5703411"/>
              <a:gd name="connsiteX1" fmla="*/ 914400 w 3857297"/>
              <a:gd name="connsiteY1" fmla="*/ 388883 h 5703411"/>
              <a:gd name="connsiteX2" fmla="*/ 378372 w 3857297"/>
              <a:gd name="connsiteY2" fmla="*/ 536028 h 5703411"/>
              <a:gd name="connsiteX3" fmla="*/ 63062 w 3857297"/>
              <a:gd name="connsiteY3" fmla="*/ 819807 h 5703411"/>
              <a:gd name="connsiteX4" fmla="*/ 63062 w 3857297"/>
              <a:gd name="connsiteY4" fmla="*/ 1093076 h 5703411"/>
              <a:gd name="connsiteX5" fmla="*/ 273269 w 3857297"/>
              <a:gd name="connsiteY5" fmla="*/ 1492469 h 5703411"/>
              <a:gd name="connsiteX6" fmla="*/ 378373 w 3857297"/>
              <a:gd name="connsiteY6" fmla="*/ 1660634 h 5703411"/>
              <a:gd name="connsiteX7" fmla="*/ 409903 w 3857297"/>
              <a:gd name="connsiteY7" fmla="*/ 1870841 h 5703411"/>
              <a:gd name="connsiteX8" fmla="*/ 609600 w 3857297"/>
              <a:gd name="connsiteY8" fmla="*/ 1923394 h 5703411"/>
              <a:gd name="connsiteX9" fmla="*/ 798786 w 3857297"/>
              <a:gd name="connsiteY9" fmla="*/ 1671145 h 5703411"/>
              <a:gd name="connsiteX10" fmla="*/ 735724 w 3857297"/>
              <a:gd name="connsiteY10" fmla="*/ 1250731 h 5703411"/>
              <a:gd name="connsiteX11" fmla="*/ 651641 w 3857297"/>
              <a:gd name="connsiteY11" fmla="*/ 1051035 h 5703411"/>
              <a:gd name="connsiteX12" fmla="*/ 830317 w 3857297"/>
              <a:gd name="connsiteY12" fmla="*/ 1008993 h 5703411"/>
              <a:gd name="connsiteX13" fmla="*/ 998483 w 3857297"/>
              <a:gd name="connsiteY13" fmla="*/ 1481959 h 5703411"/>
              <a:gd name="connsiteX14" fmla="*/ 1030014 w 3857297"/>
              <a:gd name="connsiteY14" fmla="*/ 1891862 h 5703411"/>
              <a:gd name="connsiteX15" fmla="*/ 977462 w 3857297"/>
              <a:gd name="connsiteY15" fmla="*/ 2364828 h 5703411"/>
              <a:gd name="connsiteX16" fmla="*/ 399393 w 3857297"/>
              <a:gd name="connsiteY16" fmla="*/ 3499945 h 5703411"/>
              <a:gd name="connsiteX17" fmla="*/ 325821 w 3857297"/>
              <a:gd name="connsiteY17" fmla="*/ 3626070 h 5703411"/>
              <a:gd name="connsiteX18" fmla="*/ 336331 w 3857297"/>
              <a:gd name="connsiteY18" fmla="*/ 3710152 h 5703411"/>
              <a:gd name="connsiteX19" fmla="*/ 304800 w 3857297"/>
              <a:gd name="connsiteY19" fmla="*/ 3815255 h 5703411"/>
              <a:gd name="connsiteX20" fmla="*/ 241738 w 3857297"/>
              <a:gd name="connsiteY20" fmla="*/ 4025462 h 5703411"/>
              <a:gd name="connsiteX21" fmla="*/ 105104 w 3857297"/>
              <a:gd name="connsiteY21" fmla="*/ 4498427 h 5703411"/>
              <a:gd name="connsiteX22" fmla="*/ 0 w 3857297"/>
              <a:gd name="connsiteY22" fmla="*/ 4834759 h 5703411"/>
              <a:gd name="connsiteX23" fmla="*/ 31531 w 3857297"/>
              <a:gd name="connsiteY23" fmla="*/ 5097517 h 5703411"/>
              <a:gd name="connsiteX24" fmla="*/ 136635 w 3857297"/>
              <a:gd name="connsiteY24" fmla="*/ 5192110 h 5703411"/>
              <a:gd name="connsiteX25" fmla="*/ 199696 w 3857297"/>
              <a:gd name="connsiteY25" fmla="*/ 5255172 h 5703411"/>
              <a:gd name="connsiteX26" fmla="*/ 409904 w 3857297"/>
              <a:gd name="connsiteY26" fmla="*/ 5223643 h 5703411"/>
              <a:gd name="connsiteX27" fmla="*/ 515007 w 3857297"/>
              <a:gd name="connsiteY27" fmla="*/ 5213131 h 5703411"/>
              <a:gd name="connsiteX28" fmla="*/ 620110 w 3857297"/>
              <a:gd name="connsiteY28" fmla="*/ 5171090 h 5703411"/>
              <a:gd name="connsiteX29" fmla="*/ 693681 w 3857297"/>
              <a:gd name="connsiteY29" fmla="*/ 4929352 h 5703411"/>
              <a:gd name="connsiteX30" fmla="*/ 735724 w 3857297"/>
              <a:gd name="connsiteY30" fmla="*/ 4572000 h 5703411"/>
              <a:gd name="connsiteX31" fmla="*/ 882868 w 3857297"/>
              <a:gd name="connsiteY31" fmla="*/ 4014952 h 5703411"/>
              <a:gd name="connsiteX32" fmla="*/ 945931 w 3857297"/>
              <a:gd name="connsiteY32" fmla="*/ 4824249 h 5703411"/>
              <a:gd name="connsiteX33" fmla="*/ 966952 w 3857297"/>
              <a:gd name="connsiteY33" fmla="*/ 4981903 h 5703411"/>
              <a:gd name="connsiteX34" fmla="*/ 1082566 w 3857297"/>
              <a:gd name="connsiteY34" fmla="*/ 5108026 h 5703411"/>
              <a:gd name="connsiteX35" fmla="*/ 1219199 w 3857297"/>
              <a:gd name="connsiteY35" fmla="*/ 5108028 h 5703411"/>
              <a:gd name="connsiteX36" fmla="*/ 1345324 w 3857297"/>
              <a:gd name="connsiteY36" fmla="*/ 5087007 h 5703411"/>
              <a:gd name="connsiteX37" fmla="*/ 1566041 w 3857297"/>
              <a:gd name="connsiteY37" fmla="*/ 4614041 h 5703411"/>
              <a:gd name="connsiteX38" fmla="*/ 1671145 w 3857297"/>
              <a:gd name="connsiteY38" fmla="*/ 4172608 h 5703411"/>
              <a:gd name="connsiteX39" fmla="*/ 2049518 w 3857297"/>
              <a:gd name="connsiteY39" fmla="*/ 4078013 h 5703411"/>
              <a:gd name="connsiteX40" fmla="*/ 2165131 w 3857297"/>
              <a:gd name="connsiteY40" fmla="*/ 4529960 h 5703411"/>
              <a:gd name="connsiteX41" fmla="*/ 2207172 w 3857297"/>
              <a:gd name="connsiteY41" fmla="*/ 4950373 h 5703411"/>
              <a:gd name="connsiteX42" fmla="*/ 2259724 w 3857297"/>
              <a:gd name="connsiteY42" fmla="*/ 5108028 h 5703411"/>
              <a:gd name="connsiteX43" fmla="*/ 2312277 w 3857297"/>
              <a:gd name="connsiteY43" fmla="*/ 5360274 h 5703411"/>
              <a:gd name="connsiteX44" fmla="*/ 2427890 w 3857297"/>
              <a:gd name="connsiteY44" fmla="*/ 5528443 h 5703411"/>
              <a:gd name="connsiteX45" fmla="*/ 2532993 w 3857297"/>
              <a:gd name="connsiteY45" fmla="*/ 5559974 h 5703411"/>
              <a:gd name="connsiteX46" fmla="*/ 2680138 w 3857297"/>
              <a:gd name="connsiteY46" fmla="*/ 5528441 h 5703411"/>
              <a:gd name="connsiteX47" fmla="*/ 2669627 w 3857297"/>
              <a:gd name="connsiteY47" fmla="*/ 5423339 h 5703411"/>
              <a:gd name="connsiteX48" fmla="*/ 2659117 w 3857297"/>
              <a:gd name="connsiteY48" fmla="*/ 5423338 h 5703411"/>
              <a:gd name="connsiteX49" fmla="*/ 2690648 w 3857297"/>
              <a:gd name="connsiteY49" fmla="*/ 5044965 h 5703411"/>
              <a:gd name="connsiteX50" fmla="*/ 2690648 w 3857297"/>
              <a:gd name="connsiteY50" fmla="*/ 4740165 h 5703411"/>
              <a:gd name="connsiteX51" fmla="*/ 2858814 w 3857297"/>
              <a:gd name="connsiteY51" fmla="*/ 3983421 h 5703411"/>
              <a:gd name="connsiteX52" fmla="*/ 3153102 w 3857297"/>
              <a:gd name="connsiteY52" fmla="*/ 4277711 h 5703411"/>
              <a:gd name="connsiteX53" fmla="*/ 2911365 w 3857297"/>
              <a:gd name="connsiteY53" fmla="*/ 5234151 h 5703411"/>
              <a:gd name="connsiteX54" fmla="*/ 2974428 w 3857297"/>
              <a:gd name="connsiteY54" fmla="*/ 5559973 h 5703411"/>
              <a:gd name="connsiteX55" fmla="*/ 3142593 w 3857297"/>
              <a:gd name="connsiteY55" fmla="*/ 5612524 h 5703411"/>
              <a:gd name="connsiteX56" fmla="*/ 3300247 w 3857297"/>
              <a:gd name="connsiteY56" fmla="*/ 5665078 h 5703411"/>
              <a:gd name="connsiteX57" fmla="*/ 3426372 w 3857297"/>
              <a:gd name="connsiteY57" fmla="*/ 5633544 h 5703411"/>
              <a:gd name="connsiteX58" fmla="*/ 3584028 w 3857297"/>
              <a:gd name="connsiteY58" fmla="*/ 5528441 h 5703411"/>
              <a:gd name="connsiteX59" fmla="*/ 3720664 w 3857297"/>
              <a:gd name="connsiteY59" fmla="*/ 5223642 h 5703411"/>
              <a:gd name="connsiteX60" fmla="*/ 3836277 w 3857297"/>
              <a:gd name="connsiteY60" fmla="*/ 4813738 h 5703411"/>
              <a:gd name="connsiteX61" fmla="*/ 3741682 w 3857297"/>
              <a:gd name="connsiteY61" fmla="*/ 4393325 h 5703411"/>
              <a:gd name="connsiteX62" fmla="*/ 3857297 w 3857297"/>
              <a:gd name="connsiteY62" fmla="*/ 4120055 h 5703411"/>
              <a:gd name="connsiteX63" fmla="*/ 3699642 w 3857297"/>
              <a:gd name="connsiteY63" fmla="*/ 3804745 h 5703411"/>
              <a:gd name="connsiteX64" fmla="*/ 3436883 w 3857297"/>
              <a:gd name="connsiteY64" fmla="*/ 3037490 h 5703411"/>
              <a:gd name="connsiteX65" fmla="*/ 3258207 w 3857297"/>
              <a:gd name="connsiteY65" fmla="*/ 2543504 h 5703411"/>
              <a:gd name="connsiteX66" fmla="*/ 3069021 w 3857297"/>
              <a:gd name="connsiteY66" fmla="*/ 2291255 h 5703411"/>
              <a:gd name="connsiteX67" fmla="*/ 2890345 w 3857297"/>
              <a:gd name="connsiteY67" fmla="*/ 1923393 h 5703411"/>
              <a:gd name="connsiteX68" fmla="*/ 2743200 w 3857297"/>
              <a:gd name="connsiteY68" fmla="*/ 1681655 h 5703411"/>
              <a:gd name="connsiteX69" fmla="*/ 2806262 w 3857297"/>
              <a:gd name="connsiteY69" fmla="*/ 1282262 h 5703411"/>
              <a:gd name="connsiteX70" fmla="*/ 2869324 w 3857297"/>
              <a:gd name="connsiteY70" fmla="*/ 1187669 h 5703411"/>
              <a:gd name="connsiteX71" fmla="*/ 2837793 w 3857297"/>
              <a:gd name="connsiteY71" fmla="*/ 1534511 h 5703411"/>
              <a:gd name="connsiteX72" fmla="*/ 2995448 w 3857297"/>
              <a:gd name="connsiteY72" fmla="*/ 1996966 h 5703411"/>
              <a:gd name="connsiteX73" fmla="*/ 3541986 w 3857297"/>
              <a:gd name="connsiteY73" fmla="*/ 2017986 h 5703411"/>
              <a:gd name="connsiteX74" fmla="*/ 3647090 w 3857297"/>
              <a:gd name="connsiteY74" fmla="*/ 1828800 h 5703411"/>
              <a:gd name="connsiteX75" fmla="*/ 3415862 w 3857297"/>
              <a:gd name="connsiteY75" fmla="*/ 1597573 h 5703411"/>
              <a:gd name="connsiteX76" fmla="*/ 3636579 w 3857297"/>
              <a:gd name="connsiteY76" fmla="*/ 1219200 h 5703411"/>
              <a:gd name="connsiteX77" fmla="*/ 3573517 w 3857297"/>
              <a:gd name="connsiteY77" fmla="*/ 630621 h 5703411"/>
              <a:gd name="connsiteX78" fmla="*/ 3499945 w 3857297"/>
              <a:gd name="connsiteY78" fmla="*/ 515007 h 5703411"/>
              <a:gd name="connsiteX79" fmla="*/ 3048000 w 3857297"/>
              <a:gd name="connsiteY79" fmla="*/ 283780 h 5703411"/>
              <a:gd name="connsiteX80" fmla="*/ 2795752 w 3857297"/>
              <a:gd name="connsiteY80" fmla="*/ 231228 h 5703411"/>
              <a:gd name="connsiteX81" fmla="*/ 2585545 w 3857297"/>
              <a:gd name="connsiteY81" fmla="*/ 42042 h 5703411"/>
              <a:gd name="connsiteX82" fmla="*/ 2448910 w 3857297"/>
              <a:gd name="connsiteY82" fmla="*/ 31532 h 5703411"/>
              <a:gd name="connsiteX83" fmla="*/ 2301765 w 3857297"/>
              <a:gd name="connsiteY83" fmla="*/ 294290 h 5703411"/>
              <a:gd name="connsiteX84" fmla="*/ 2102069 w 3857297"/>
              <a:gd name="connsiteY84" fmla="*/ 493986 h 5703411"/>
              <a:gd name="connsiteX85" fmla="*/ 1807780 w 3857297"/>
              <a:gd name="connsiteY85" fmla="*/ 588580 h 5703411"/>
              <a:gd name="connsiteX86" fmla="*/ 1576552 w 3857297"/>
              <a:gd name="connsiteY86" fmla="*/ 620110 h 5703411"/>
              <a:gd name="connsiteX87" fmla="*/ 1387366 w 3857297"/>
              <a:gd name="connsiteY87" fmla="*/ 388883 h 5703411"/>
              <a:gd name="connsiteX88" fmla="*/ 1250731 w 3857297"/>
              <a:gd name="connsiteY88" fmla="*/ 73572 h 5703411"/>
              <a:gd name="connsiteX89" fmla="*/ 1103586 w 3857297"/>
              <a:gd name="connsiteY89" fmla="*/ 0 h 5703411"/>
              <a:gd name="connsiteX0" fmla="*/ 1103586 w 3857297"/>
              <a:gd name="connsiteY0" fmla="*/ 0 h 5706584"/>
              <a:gd name="connsiteX1" fmla="*/ 914400 w 3857297"/>
              <a:gd name="connsiteY1" fmla="*/ 388883 h 5706584"/>
              <a:gd name="connsiteX2" fmla="*/ 378372 w 3857297"/>
              <a:gd name="connsiteY2" fmla="*/ 536028 h 5706584"/>
              <a:gd name="connsiteX3" fmla="*/ 63062 w 3857297"/>
              <a:gd name="connsiteY3" fmla="*/ 819807 h 5706584"/>
              <a:gd name="connsiteX4" fmla="*/ 63062 w 3857297"/>
              <a:gd name="connsiteY4" fmla="*/ 1093076 h 5706584"/>
              <a:gd name="connsiteX5" fmla="*/ 273269 w 3857297"/>
              <a:gd name="connsiteY5" fmla="*/ 1492469 h 5706584"/>
              <a:gd name="connsiteX6" fmla="*/ 378373 w 3857297"/>
              <a:gd name="connsiteY6" fmla="*/ 1660634 h 5706584"/>
              <a:gd name="connsiteX7" fmla="*/ 409903 w 3857297"/>
              <a:gd name="connsiteY7" fmla="*/ 1870841 h 5706584"/>
              <a:gd name="connsiteX8" fmla="*/ 609600 w 3857297"/>
              <a:gd name="connsiteY8" fmla="*/ 1923394 h 5706584"/>
              <a:gd name="connsiteX9" fmla="*/ 798786 w 3857297"/>
              <a:gd name="connsiteY9" fmla="*/ 1671145 h 5706584"/>
              <a:gd name="connsiteX10" fmla="*/ 735724 w 3857297"/>
              <a:gd name="connsiteY10" fmla="*/ 1250731 h 5706584"/>
              <a:gd name="connsiteX11" fmla="*/ 651641 w 3857297"/>
              <a:gd name="connsiteY11" fmla="*/ 1051035 h 5706584"/>
              <a:gd name="connsiteX12" fmla="*/ 830317 w 3857297"/>
              <a:gd name="connsiteY12" fmla="*/ 1008993 h 5706584"/>
              <a:gd name="connsiteX13" fmla="*/ 998483 w 3857297"/>
              <a:gd name="connsiteY13" fmla="*/ 1481959 h 5706584"/>
              <a:gd name="connsiteX14" fmla="*/ 1030014 w 3857297"/>
              <a:gd name="connsiteY14" fmla="*/ 1891862 h 5706584"/>
              <a:gd name="connsiteX15" fmla="*/ 977462 w 3857297"/>
              <a:gd name="connsiteY15" fmla="*/ 2364828 h 5706584"/>
              <a:gd name="connsiteX16" fmla="*/ 399393 w 3857297"/>
              <a:gd name="connsiteY16" fmla="*/ 3499945 h 5706584"/>
              <a:gd name="connsiteX17" fmla="*/ 325821 w 3857297"/>
              <a:gd name="connsiteY17" fmla="*/ 3626070 h 5706584"/>
              <a:gd name="connsiteX18" fmla="*/ 336331 w 3857297"/>
              <a:gd name="connsiteY18" fmla="*/ 3710152 h 5706584"/>
              <a:gd name="connsiteX19" fmla="*/ 304800 w 3857297"/>
              <a:gd name="connsiteY19" fmla="*/ 3815255 h 5706584"/>
              <a:gd name="connsiteX20" fmla="*/ 241738 w 3857297"/>
              <a:gd name="connsiteY20" fmla="*/ 4025462 h 5706584"/>
              <a:gd name="connsiteX21" fmla="*/ 105104 w 3857297"/>
              <a:gd name="connsiteY21" fmla="*/ 4498427 h 5706584"/>
              <a:gd name="connsiteX22" fmla="*/ 0 w 3857297"/>
              <a:gd name="connsiteY22" fmla="*/ 4834759 h 5706584"/>
              <a:gd name="connsiteX23" fmla="*/ 31531 w 3857297"/>
              <a:gd name="connsiteY23" fmla="*/ 5097517 h 5706584"/>
              <a:gd name="connsiteX24" fmla="*/ 136635 w 3857297"/>
              <a:gd name="connsiteY24" fmla="*/ 5192110 h 5706584"/>
              <a:gd name="connsiteX25" fmla="*/ 199696 w 3857297"/>
              <a:gd name="connsiteY25" fmla="*/ 5255172 h 5706584"/>
              <a:gd name="connsiteX26" fmla="*/ 409904 w 3857297"/>
              <a:gd name="connsiteY26" fmla="*/ 5223643 h 5706584"/>
              <a:gd name="connsiteX27" fmla="*/ 515007 w 3857297"/>
              <a:gd name="connsiteY27" fmla="*/ 5213131 h 5706584"/>
              <a:gd name="connsiteX28" fmla="*/ 620110 w 3857297"/>
              <a:gd name="connsiteY28" fmla="*/ 5171090 h 5706584"/>
              <a:gd name="connsiteX29" fmla="*/ 693681 w 3857297"/>
              <a:gd name="connsiteY29" fmla="*/ 4929352 h 5706584"/>
              <a:gd name="connsiteX30" fmla="*/ 735724 w 3857297"/>
              <a:gd name="connsiteY30" fmla="*/ 4572000 h 5706584"/>
              <a:gd name="connsiteX31" fmla="*/ 882868 w 3857297"/>
              <a:gd name="connsiteY31" fmla="*/ 4014952 h 5706584"/>
              <a:gd name="connsiteX32" fmla="*/ 945931 w 3857297"/>
              <a:gd name="connsiteY32" fmla="*/ 4824249 h 5706584"/>
              <a:gd name="connsiteX33" fmla="*/ 966952 w 3857297"/>
              <a:gd name="connsiteY33" fmla="*/ 4981903 h 5706584"/>
              <a:gd name="connsiteX34" fmla="*/ 1082566 w 3857297"/>
              <a:gd name="connsiteY34" fmla="*/ 5108026 h 5706584"/>
              <a:gd name="connsiteX35" fmla="*/ 1219199 w 3857297"/>
              <a:gd name="connsiteY35" fmla="*/ 5108028 h 5706584"/>
              <a:gd name="connsiteX36" fmla="*/ 1345324 w 3857297"/>
              <a:gd name="connsiteY36" fmla="*/ 5087007 h 5706584"/>
              <a:gd name="connsiteX37" fmla="*/ 1566041 w 3857297"/>
              <a:gd name="connsiteY37" fmla="*/ 4614041 h 5706584"/>
              <a:gd name="connsiteX38" fmla="*/ 1671145 w 3857297"/>
              <a:gd name="connsiteY38" fmla="*/ 4172608 h 5706584"/>
              <a:gd name="connsiteX39" fmla="*/ 2049518 w 3857297"/>
              <a:gd name="connsiteY39" fmla="*/ 4078013 h 5706584"/>
              <a:gd name="connsiteX40" fmla="*/ 2165131 w 3857297"/>
              <a:gd name="connsiteY40" fmla="*/ 4529960 h 5706584"/>
              <a:gd name="connsiteX41" fmla="*/ 2207172 w 3857297"/>
              <a:gd name="connsiteY41" fmla="*/ 4950373 h 5706584"/>
              <a:gd name="connsiteX42" fmla="*/ 2259724 w 3857297"/>
              <a:gd name="connsiteY42" fmla="*/ 5108028 h 5706584"/>
              <a:gd name="connsiteX43" fmla="*/ 2312277 w 3857297"/>
              <a:gd name="connsiteY43" fmla="*/ 5360274 h 5706584"/>
              <a:gd name="connsiteX44" fmla="*/ 2427890 w 3857297"/>
              <a:gd name="connsiteY44" fmla="*/ 5528443 h 5706584"/>
              <a:gd name="connsiteX45" fmla="*/ 2532993 w 3857297"/>
              <a:gd name="connsiteY45" fmla="*/ 5559974 h 5706584"/>
              <a:gd name="connsiteX46" fmla="*/ 2680138 w 3857297"/>
              <a:gd name="connsiteY46" fmla="*/ 5528441 h 5706584"/>
              <a:gd name="connsiteX47" fmla="*/ 2669627 w 3857297"/>
              <a:gd name="connsiteY47" fmla="*/ 5423339 h 5706584"/>
              <a:gd name="connsiteX48" fmla="*/ 2659117 w 3857297"/>
              <a:gd name="connsiteY48" fmla="*/ 5423338 h 5706584"/>
              <a:gd name="connsiteX49" fmla="*/ 2690648 w 3857297"/>
              <a:gd name="connsiteY49" fmla="*/ 5044965 h 5706584"/>
              <a:gd name="connsiteX50" fmla="*/ 2690648 w 3857297"/>
              <a:gd name="connsiteY50" fmla="*/ 4740165 h 5706584"/>
              <a:gd name="connsiteX51" fmla="*/ 2858814 w 3857297"/>
              <a:gd name="connsiteY51" fmla="*/ 3983421 h 5706584"/>
              <a:gd name="connsiteX52" fmla="*/ 3153102 w 3857297"/>
              <a:gd name="connsiteY52" fmla="*/ 4277711 h 5706584"/>
              <a:gd name="connsiteX53" fmla="*/ 2911365 w 3857297"/>
              <a:gd name="connsiteY53" fmla="*/ 5234151 h 5706584"/>
              <a:gd name="connsiteX54" fmla="*/ 2974428 w 3857297"/>
              <a:gd name="connsiteY54" fmla="*/ 5559973 h 5706584"/>
              <a:gd name="connsiteX55" fmla="*/ 3142593 w 3857297"/>
              <a:gd name="connsiteY55" fmla="*/ 5612524 h 5706584"/>
              <a:gd name="connsiteX56" fmla="*/ 3300247 w 3857297"/>
              <a:gd name="connsiteY56" fmla="*/ 5675589 h 5706584"/>
              <a:gd name="connsiteX57" fmla="*/ 3426372 w 3857297"/>
              <a:gd name="connsiteY57" fmla="*/ 5633544 h 5706584"/>
              <a:gd name="connsiteX58" fmla="*/ 3584028 w 3857297"/>
              <a:gd name="connsiteY58" fmla="*/ 5528441 h 5706584"/>
              <a:gd name="connsiteX59" fmla="*/ 3720664 w 3857297"/>
              <a:gd name="connsiteY59" fmla="*/ 5223642 h 5706584"/>
              <a:gd name="connsiteX60" fmla="*/ 3836277 w 3857297"/>
              <a:gd name="connsiteY60" fmla="*/ 4813738 h 5706584"/>
              <a:gd name="connsiteX61" fmla="*/ 3741682 w 3857297"/>
              <a:gd name="connsiteY61" fmla="*/ 4393325 h 5706584"/>
              <a:gd name="connsiteX62" fmla="*/ 3857297 w 3857297"/>
              <a:gd name="connsiteY62" fmla="*/ 4120055 h 5706584"/>
              <a:gd name="connsiteX63" fmla="*/ 3699642 w 3857297"/>
              <a:gd name="connsiteY63" fmla="*/ 3804745 h 5706584"/>
              <a:gd name="connsiteX64" fmla="*/ 3436883 w 3857297"/>
              <a:gd name="connsiteY64" fmla="*/ 3037490 h 5706584"/>
              <a:gd name="connsiteX65" fmla="*/ 3258207 w 3857297"/>
              <a:gd name="connsiteY65" fmla="*/ 2543504 h 5706584"/>
              <a:gd name="connsiteX66" fmla="*/ 3069021 w 3857297"/>
              <a:gd name="connsiteY66" fmla="*/ 2291255 h 5706584"/>
              <a:gd name="connsiteX67" fmla="*/ 2890345 w 3857297"/>
              <a:gd name="connsiteY67" fmla="*/ 1923393 h 5706584"/>
              <a:gd name="connsiteX68" fmla="*/ 2743200 w 3857297"/>
              <a:gd name="connsiteY68" fmla="*/ 1681655 h 5706584"/>
              <a:gd name="connsiteX69" fmla="*/ 2806262 w 3857297"/>
              <a:gd name="connsiteY69" fmla="*/ 1282262 h 5706584"/>
              <a:gd name="connsiteX70" fmla="*/ 2869324 w 3857297"/>
              <a:gd name="connsiteY70" fmla="*/ 1187669 h 5706584"/>
              <a:gd name="connsiteX71" fmla="*/ 2837793 w 3857297"/>
              <a:gd name="connsiteY71" fmla="*/ 1534511 h 5706584"/>
              <a:gd name="connsiteX72" fmla="*/ 2995448 w 3857297"/>
              <a:gd name="connsiteY72" fmla="*/ 1996966 h 5706584"/>
              <a:gd name="connsiteX73" fmla="*/ 3541986 w 3857297"/>
              <a:gd name="connsiteY73" fmla="*/ 2017986 h 5706584"/>
              <a:gd name="connsiteX74" fmla="*/ 3647090 w 3857297"/>
              <a:gd name="connsiteY74" fmla="*/ 1828800 h 5706584"/>
              <a:gd name="connsiteX75" fmla="*/ 3415862 w 3857297"/>
              <a:gd name="connsiteY75" fmla="*/ 1597573 h 5706584"/>
              <a:gd name="connsiteX76" fmla="*/ 3636579 w 3857297"/>
              <a:gd name="connsiteY76" fmla="*/ 1219200 h 5706584"/>
              <a:gd name="connsiteX77" fmla="*/ 3573517 w 3857297"/>
              <a:gd name="connsiteY77" fmla="*/ 630621 h 5706584"/>
              <a:gd name="connsiteX78" fmla="*/ 3499945 w 3857297"/>
              <a:gd name="connsiteY78" fmla="*/ 515007 h 5706584"/>
              <a:gd name="connsiteX79" fmla="*/ 3048000 w 3857297"/>
              <a:gd name="connsiteY79" fmla="*/ 283780 h 5706584"/>
              <a:gd name="connsiteX80" fmla="*/ 2795752 w 3857297"/>
              <a:gd name="connsiteY80" fmla="*/ 231228 h 5706584"/>
              <a:gd name="connsiteX81" fmla="*/ 2585545 w 3857297"/>
              <a:gd name="connsiteY81" fmla="*/ 42042 h 5706584"/>
              <a:gd name="connsiteX82" fmla="*/ 2448910 w 3857297"/>
              <a:gd name="connsiteY82" fmla="*/ 31532 h 5706584"/>
              <a:gd name="connsiteX83" fmla="*/ 2301765 w 3857297"/>
              <a:gd name="connsiteY83" fmla="*/ 294290 h 5706584"/>
              <a:gd name="connsiteX84" fmla="*/ 2102069 w 3857297"/>
              <a:gd name="connsiteY84" fmla="*/ 493986 h 5706584"/>
              <a:gd name="connsiteX85" fmla="*/ 1807780 w 3857297"/>
              <a:gd name="connsiteY85" fmla="*/ 588580 h 5706584"/>
              <a:gd name="connsiteX86" fmla="*/ 1576552 w 3857297"/>
              <a:gd name="connsiteY86" fmla="*/ 620110 h 5706584"/>
              <a:gd name="connsiteX87" fmla="*/ 1387366 w 3857297"/>
              <a:gd name="connsiteY87" fmla="*/ 388883 h 5706584"/>
              <a:gd name="connsiteX88" fmla="*/ 1250731 w 3857297"/>
              <a:gd name="connsiteY88" fmla="*/ 73572 h 5706584"/>
              <a:gd name="connsiteX89" fmla="*/ 1103586 w 3857297"/>
              <a:gd name="connsiteY89" fmla="*/ 0 h 570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3857297" h="5706584">
                <a:moveTo>
                  <a:pt x="1103586" y="0"/>
                </a:moveTo>
                <a:lnTo>
                  <a:pt x="914400" y="388883"/>
                </a:lnTo>
                <a:lnTo>
                  <a:pt x="378372" y="536028"/>
                </a:lnTo>
                <a:lnTo>
                  <a:pt x="63062" y="819807"/>
                </a:lnTo>
                <a:lnTo>
                  <a:pt x="63062" y="1093076"/>
                </a:lnTo>
                <a:lnTo>
                  <a:pt x="273269" y="1492469"/>
                </a:lnTo>
                <a:lnTo>
                  <a:pt x="378373" y="1660634"/>
                </a:lnTo>
                <a:lnTo>
                  <a:pt x="409903" y="1870841"/>
                </a:lnTo>
                <a:lnTo>
                  <a:pt x="609600" y="1923394"/>
                </a:lnTo>
                <a:lnTo>
                  <a:pt x="798786" y="1671145"/>
                </a:lnTo>
                <a:lnTo>
                  <a:pt x="735724" y="1250731"/>
                </a:lnTo>
                <a:lnTo>
                  <a:pt x="651641" y="1051035"/>
                </a:lnTo>
                <a:lnTo>
                  <a:pt x="830317" y="1008993"/>
                </a:lnTo>
                <a:lnTo>
                  <a:pt x="998483" y="1481959"/>
                </a:lnTo>
                <a:lnTo>
                  <a:pt x="1030014" y="1891862"/>
                </a:lnTo>
                <a:lnTo>
                  <a:pt x="977462" y="2364828"/>
                </a:lnTo>
                <a:lnTo>
                  <a:pt x="399393" y="3499945"/>
                </a:lnTo>
                <a:cubicBezTo>
                  <a:pt x="402897" y="3534980"/>
                  <a:pt x="336331" y="3591036"/>
                  <a:pt x="325821" y="3626070"/>
                </a:cubicBezTo>
                <a:cubicBezTo>
                  <a:pt x="315311" y="3661104"/>
                  <a:pt x="339834" y="3678621"/>
                  <a:pt x="336331" y="3710152"/>
                </a:cubicBezTo>
                <a:cubicBezTo>
                  <a:pt x="332828" y="3741683"/>
                  <a:pt x="357352" y="3790731"/>
                  <a:pt x="304800" y="3815255"/>
                </a:cubicBezTo>
                <a:lnTo>
                  <a:pt x="241738" y="4025462"/>
                </a:lnTo>
                <a:lnTo>
                  <a:pt x="105104" y="4498427"/>
                </a:lnTo>
                <a:lnTo>
                  <a:pt x="0" y="4834759"/>
                </a:lnTo>
                <a:lnTo>
                  <a:pt x="31531" y="5097517"/>
                </a:lnTo>
                <a:lnTo>
                  <a:pt x="136635" y="5192110"/>
                </a:lnTo>
                <a:lnTo>
                  <a:pt x="199696" y="5255172"/>
                </a:lnTo>
                <a:lnTo>
                  <a:pt x="409904" y="5223643"/>
                </a:lnTo>
                <a:lnTo>
                  <a:pt x="515007" y="5213131"/>
                </a:lnTo>
                <a:lnTo>
                  <a:pt x="620110" y="5171090"/>
                </a:lnTo>
                <a:lnTo>
                  <a:pt x="693681" y="4929352"/>
                </a:lnTo>
                <a:lnTo>
                  <a:pt x="735724" y="4572000"/>
                </a:lnTo>
                <a:lnTo>
                  <a:pt x="882868" y="4014952"/>
                </a:lnTo>
                <a:lnTo>
                  <a:pt x="945931" y="4824249"/>
                </a:lnTo>
                <a:lnTo>
                  <a:pt x="966952" y="4981903"/>
                </a:lnTo>
                <a:lnTo>
                  <a:pt x="1082566" y="5108026"/>
                </a:lnTo>
                <a:lnTo>
                  <a:pt x="1219199" y="5108028"/>
                </a:lnTo>
                <a:lnTo>
                  <a:pt x="1345324" y="5087007"/>
                </a:lnTo>
                <a:lnTo>
                  <a:pt x="1566041" y="4614041"/>
                </a:lnTo>
                <a:lnTo>
                  <a:pt x="1671145" y="4172608"/>
                </a:lnTo>
                <a:lnTo>
                  <a:pt x="2049518" y="4078013"/>
                </a:lnTo>
                <a:lnTo>
                  <a:pt x="2165131" y="4529960"/>
                </a:lnTo>
                <a:lnTo>
                  <a:pt x="2207172" y="4950373"/>
                </a:lnTo>
                <a:lnTo>
                  <a:pt x="2259724" y="5108028"/>
                </a:lnTo>
                <a:cubicBezTo>
                  <a:pt x="2259724" y="5223642"/>
                  <a:pt x="2312277" y="5244660"/>
                  <a:pt x="2312277" y="5360274"/>
                </a:cubicBezTo>
                <a:lnTo>
                  <a:pt x="2427890" y="5528443"/>
                </a:lnTo>
                <a:lnTo>
                  <a:pt x="2532993" y="5559974"/>
                </a:lnTo>
                <a:lnTo>
                  <a:pt x="2680138" y="5528441"/>
                </a:lnTo>
                <a:lnTo>
                  <a:pt x="2669627" y="5423339"/>
                </a:lnTo>
                <a:lnTo>
                  <a:pt x="2659117" y="5423338"/>
                </a:lnTo>
                <a:lnTo>
                  <a:pt x="2690648" y="5044965"/>
                </a:lnTo>
                <a:lnTo>
                  <a:pt x="2690648" y="4740165"/>
                </a:lnTo>
                <a:lnTo>
                  <a:pt x="2858814" y="3983421"/>
                </a:lnTo>
                <a:lnTo>
                  <a:pt x="3153102" y="4277711"/>
                </a:lnTo>
                <a:lnTo>
                  <a:pt x="2911365" y="5234151"/>
                </a:lnTo>
                <a:lnTo>
                  <a:pt x="2974428" y="5559973"/>
                </a:lnTo>
                <a:lnTo>
                  <a:pt x="3142593" y="5612524"/>
                </a:lnTo>
                <a:lnTo>
                  <a:pt x="3300247" y="5675589"/>
                </a:lnTo>
                <a:cubicBezTo>
                  <a:pt x="3412357" y="5651064"/>
                  <a:pt x="3314262" y="5784194"/>
                  <a:pt x="3426372" y="5633544"/>
                </a:cubicBezTo>
                <a:lnTo>
                  <a:pt x="3584028" y="5528441"/>
                </a:lnTo>
                <a:lnTo>
                  <a:pt x="3720664" y="5223642"/>
                </a:lnTo>
                <a:lnTo>
                  <a:pt x="3836277" y="4813738"/>
                </a:lnTo>
                <a:lnTo>
                  <a:pt x="3741682" y="4393325"/>
                </a:lnTo>
                <a:lnTo>
                  <a:pt x="3857297" y="4120055"/>
                </a:lnTo>
                <a:lnTo>
                  <a:pt x="3699642" y="3804745"/>
                </a:lnTo>
                <a:lnTo>
                  <a:pt x="3436883" y="3037490"/>
                </a:lnTo>
                <a:lnTo>
                  <a:pt x="3258207" y="2543504"/>
                </a:lnTo>
                <a:lnTo>
                  <a:pt x="3069021" y="2291255"/>
                </a:lnTo>
                <a:lnTo>
                  <a:pt x="2890345" y="1923393"/>
                </a:lnTo>
                <a:lnTo>
                  <a:pt x="2743200" y="1681655"/>
                </a:lnTo>
                <a:lnTo>
                  <a:pt x="2806262" y="1282262"/>
                </a:lnTo>
                <a:lnTo>
                  <a:pt x="2869324" y="1187669"/>
                </a:lnTo>
                <a:lnTo>
                  <a:pt x="2837793" y="1534511"/>
                </a:lnTo>
                <a:lnTo>
                  <a:pt x="2995448" y="1996966"/>
                </a:lnTo>
                <a:lnTo>
                  <a:pt x="3541986" y="2017986"/>
                </a:lnTo>
                <a:lnTo>
                  <a:pt x="3647090" y="1828800"/>
                </a:lnTo>
                <a:lnTo>
                  <a:pt x="3415862" y="1597573"/>
                </a:lnTo>
                <a:lnTo>
                  <a:pt x="3636579" y="1219200"/>
                </a:lnTo>
                <a:lnTo>
                  <a:pt x="3573517" y="630621"/>
                </a:lnTo>
                <a:lnTo>
                  <a:pt x="3499945" y="515007"/>
                </a:lnTo>
                <a:lnTo>
                  <a:pt x="3048000" y="283780"/>
                </a:lnTo>
                <a:lnTo>
                  <a:pt x="2795752" y="231228"/>
                </a:lnTo>
                <a:lnTo>
                  <a:pt x="2585545" y="42042"/>
                </a:lnTo>
                <a:lnTo>
                  <a:pt x="2448910" y="31532"/>
                </a:lnTo>
                <a:lnTo>
                  <a:pt x="2301765" y="294290"/>
                </a:lnTo>
                <a:lnTo>
                  <a:pt x="2102069" y="493986"/>
                </a:lnTo>
                <a:lnTo>
                  <a:pt x="1807780" y="588580"/>
                </a:lnTo>
                <a:lnTo>
                  <a:pt x="1576552" y="620110"/>
                </a:lnTo>
                <a:lnTo>
                  <a:pt x="1387366" y="388883"/>
                </a:lnTo>
                <a:lnTo>
                  <a:pt x="1250731" y="73572"/>
                </a:lnTo>
                <a:lnTo>
                  <a:pt x="1103586" y="0"/>
                </a:lnTo>
                <a:close/>
              </a:path>
            </a:pathLst>
          </a:cu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cover left 2 Rectangle 44">
            <a:extLst>
              <a:ext uri="{FF2B5EF4-FFF2-40B4-BE49-F238E27FC236}">
                <a16:creationId xmlns:a16="http://schemas.microsoft.com/office/drawing/2014/main" id="{5291B0DD-9F28-42B9-A076-B28AFC9B23FA}"/>
              </a:ext>
            </a:extLst>
          </p:cNvPr>
          <p:cNvSpPr/>
          <p:nvPr/>
        </p:nvSpPr>
        <p:spPr>
          <a:xfrm>
            <a:off x="1175728" y="1418818"/>
            <a:ext cx="2272713" cy="4522989"/>
          </a:xfrm>
          <a:prstGeom prst="rect">
            <a:avLst/>
          </a:prstGeom>
          <a:solidFill>
            <a:srgbClr val="D0CEC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Cover middle 2 Rectangle 45">
            <a:extLst>
              <a:ext uri="{FF2B5EF4-FFF2-40B4-BE49-F238E27FC236}">
                <a16:creationId xmlns:a16="http://schemas.microsoft.com/office/drawing/2014/main" id="{553C900E-B4D3-4759-9AF4-C80967943722}"/>
              </a:ext>
            </a:extLst>
          </p:cNvPr>
          <p:cNvSpPr/>
          <p:nvPr/>
        </p:nvSpPr>
        <p:spPr>
          <a:xfrm>
            <a:off x="4658571" y="1390801"/>
            <a:ext cx="2272713" cy="4522989"/>
          </a:xfrm>
          <a:prstGeom prst="rect">
            <a:avLst/>
          </a:prstGeom>
          <a:solidFill>
            <a:srgbClr val="767171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cover right 2 Rectangle 46">
            <a:extLst>
              <a:ext uri="{FF2B5EF4-FFF2-40B4-BE49-F238E27FC236}">
                <a16:creationId xmlns:a16="http://schemas.microsoft.com/office/drawing/2014/main" id="{0DE7F332-2644-4166-8762-EE93F4490E6D}"/>
              </a:ext>
            </a:extLst>
          </p:cNvPr>
          <p:cNvSpPr/>
          <p:nvPr/>
        </p:nvSpPr>
        <p:spPr>
          <a:xfrm>
            <a:off x="8376962" y="1448991"/>
            <a:ext cx="2272713" cy="4522989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cover left 1 Rectangle 44">
            <a:extLst>
              <a:ext uri="{FF2B5EF4-FFF2-40B4-BE49-F238E27FC236}">
                <a16:creationId xmlns:a16="http://schemas.microsoft.com/office/drawing/2014/main" id="{BCB182E7-2B91-4F13-8BAC-5C6EC222BD74}"/>
              </a:ext>
            </a:extLst>
          </p:cNvPr>
          <p:cNvSpPr/>
          <p:nvPr/>
        </p:nvSpPr>
        <p:spPr>
          <a:xfrm>
            <a:off x="1096969" y="1418818"/>
            <a:ext cx="2272713" cy="4522989"/>
          </a:xfrm>
          <a:prstGeom prst="rect">
            <a:avLst/>
          </a:prstGeom>
          <a:solidFill>
            <a:srgbClr val="D0CEC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Cover middle 1 Rectangle 45">
            <a:extLst>
              <a:ext uri="{FF2B5EF4-FFF2-40B4-BE49-F238E27FC236}">
                <a16:creationId xmlns:a16="http://schemas.microsoft.com/office/drawing/2014/main" id="{A0F5468E-C6A5-4F7D-B6E0-437D1AF1B51B}"/>
              </a:ext>
            </a:extLst>
          </p:cNvPr>
          <p:cNvSpPr/>
          <p:nvPr/>
        </p:nvSpPr>
        <p:spPr>
          <a:xfrm>
            <a:off x="4795601" y="1353207"/>
            <a:ext cx="2272713" cy="4522989"/>
          </a:xfrm>
          <a:prstGeom prst="rect">
            <a:avLst/>
          </a:prstGeom>
          <a:solidFill>
            <a:srgbClr val="767171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cover right 1 Rectangle 46">
            <a:extLst>
              <a:ext uri="{FF2B5EF4-FFF2-40B4-BE49-F238E27FC236}">
                <a16:creationId xmlns:a16="http://schemas.microsoft.com/office/drawing/2014/main" id="{91682349-ADDB-4BEA-88CC-C7D713B9DCD0}"/>
              </a:ext>
            </a:extLst>
          </p:cNvPr>
          <p:cNvSpPr/>
          <p:nvPr/>
        </p:nvSpPr>
        <p:spPr>
          <a:xfrm>
            <a:off x="8376962" y="1448991"/>
            <a:ext cx="2272713" cy="4522989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2FACD68-5C0D-4F9B-8986-DBFA61E39030}"/>
              </a:ext>
            </a:extLst>
          </p:cNvPr>
          <p:cNvSpPr/>
          <p:nvPr/>
        </p:nvSpPr>
        <p:spPr>
          <a:xfrm>
            <a:off x="5342076" y="6036438"/>
            <a:ext cx="150784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19000">
                      <a:schemeClr val="accent4">
                        <a:lumMod val="60000"/>
                        <a:lumOff val="40000"/>
                      </a:schemeClr>
                    </a:gs>
                    <a:gs pos="40000">
                      <a:schemeClr val="accent2">
                        <a:lumMod val="50000"/>
                      </a:schemeClr>
                    </a:gs>
                    <a:gs pos="76000">
                      <a:srgbClr val="FF0000"/>
                    </a:gs>
                    <a:gs pos="97000">
                      <a:srgbClr val="C00000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GrilledCheese BTN" panose="020B0604060402040206" pitchFamily="34" charset="0"/>
              </a:rPr>
              <a:t>NEXT</a:t>
            </a:r>
            <a:endParaRPr lang="en-US" sz="4400" b="1" cap="none" spc="0" dirty="0">
              <a:ln w="6600">
                <a:solidFill>
                  <a:schemeClr val="accent2"/>
                </a:solidFill>
                <a:prstDash val="solid"/>
              </a:ln>
              <a:gradFill>
                <a:gsLst>
                  <a:gs pos="19000">
                    <a:schemeClr val="accent4">
                      <a:lumMod val="60000"/>
                      <a:lumOff val="40000"/>
                    </a:schemeClr>
                  </a:gs>
                  <a:gs pos="40000">
                    <a:schemeClr val="accent2">
                      <a:lumMod val="50000"/>
                    </a:schemeClr>
                  </a:gs>
                  <a:gs pos="76000">
                    <a:srgbClr val="FF0000"/>
                  </a:gs>
                  <a:gs pos="97000">
                    <a:srgbClr val="C00000"/>
                  </a:gs>
                </a:gsLst>
                <a:lin ang="5400000" scaled="1"/>
              </a:gradFill>
              <a:effectLst>
                <a:outerShdw dist="38100" dir="2700000" algn="tl" rotWithShape="0">
                  <a:schemeClr val="accent2"/>
                </a:outerShdw>
              </a:effectLst>
              <a:latin typeface="GrilledCheese BTN" panose="020B0604060402040206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0AA29DC-3FEB-4B0C-B53E-E04E022B53A2}"/>
              </a:ext>
            </a:extLst>
          </p:cNvPr>
          <p:cNvSpPr/>
          <p:nvPr/>
        </p:nvSpPr>
        <p:spPr>
          <a:xfrm>
            <a:off x="3657448" y="-60032"/>
            <a:ext cx="487710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19000">
                      <a:schemeClr val="accent4">
                        <a:lumMod val="60000"/>
                        <a:lumOff val="40000"/>
                      </a:schemeClr>
                    </a:gs>
                    <a:gs pos="40000">
                      <a:schemeClr val="accent2">
                        <a:lumMod val="50000"/>
                      </a:schemeClr>
                    </a:gs>
                    <a:gs pos="76000">
                      <a:srgbClr val="FF0000"/>
                    </a:gs>
                    <a:gs pos="97000">
                      <a:srgbClr val="C00000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GrilledCheese BTN" panose="020B0604060402040206" pitchFamily="34" charset="0"/>
              </a:rPr>
              <a:t>DOORS OF DEATH!</a:t>
            </a:r>
            <a:endParaRPr lang="en-US" sz="4400" b="1" cap="none" spc="0" dirty="0">
              <a:ln w="6600">
                <a:solidFill>
                  <a:schemeClr val="accent2"/>
                </a:solidFill>
                <a:prstDash val="solid"/>
              </a:ln>
              <a:gradFill>
                <a:gsLst>
                  <a:gs pos="19000">
                    <a:schemeClr val="accent4">
                      <a:lumMod val="60000"/>
                      <a:lumOff val="40000"/>
                    </a:schemeClr>
                  </a:gs>
                  <a:gs pos="40000">
                    <a:schemeClr val="accent2">
                      <a:lumMod val="50000"/>
                    </a:schemeClr>
                  </a:gs>
                  <a:gs pos="76000">
                    <a:srgbClr val="FF0000"/>
                  </a:gs>
                  <a:gs pos="97000">
                    <a:srgbClr val="C00000"/>
                  </a:gs>
                </a:gsLst>
                <a:lin ang="5400000" scaled="1"/>
              </a:gradFill>
              <a:effectLst>
                <a:outerShdw dist="38100" dir="2700000" algn="tl" rotWithShape="0">
                  <a:schemeClr val="accent2"/>
                </a:outerShdw>
              </a:effectLst>
              <a:latin typeface="GrilledCheese BTN" panose="020B06040604020402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52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8" grpId="0" animBg="1"/>
      <p:bldP spid="38" grpId="1" animBg="1"/>
      <p:bldP spid="38" grpId="2" animBg="1"/>
      <p:bldP spid="35" grpId="0" animBg="1"/>
      <p:bldP spid="42" grpId="0" animBg="1"/>
      <p:bldP spid="42" grpId="1" animBg="1"/>
      <p:bldP spid="45" grpId="0" animBg="1"/>
      <p:bldP spid="45" grpId="1" animBg="1"/>
      <p:bldP spid="45" grpId="2" animBg="1"/>
      <p:bldP spid="46" grpId="0" animBg="1"/>
      <p:bldP spid="46" grpId="1" animBg="1"/>
      <p:bldP spid="46" grpId="2" animBg="1"/>
      <p:bldP spid="47" grpId="0" animBg="1"/>
      <p:bldP spid="47" grpId="1" animBg="1"/>
      <p:bldP spid="47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left DOOR CLOSED Picture 6" descr="A picture containing wooden, old&#10;&#10;Description automatically generated">
            <a:extLst>
              <a:ext uri="{FF2B5EF4-FFF2-40B4-BE49-F238E27FC236}">
                <a16:creationId xmlns:a16="http://schemas.microsoft.com/office/drawing/2014/main" id="{395643D7-6630-448E-85E6-99294DAD9D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4544758" y="1471572"/>
            <a:ext cx="2619113" cy="4522989"/>
          </a:xfrm>
          <a:prstGeom prst="rect">
            <a:avLst/>
          </a:prstGeom>
          <a:effectLst>
            <a:outerShdw blurRad="50800" dist="114300" algn="l" rotWithShape="0">
              <a:prstClr val="black">
                <a:alpha val="75000"/>
              </a:prstClr>
            </a:outerShdw>
            <a:softEdge rad="31750"/>
          </a:effectLst>
          <a:scene3d>
            <a:camera prst="orthographicFront">
              <a:rot lat="0" lon="20099960" rev="0"/>
            </a:camera>
            <a:lightRig rig="threePt" dir="t"/>
          </a:scene3d>
          <a:sp3d extrusionH="101600" prstMaterial="dkEdge">
            <a:extrusionClr>
              <a:schemeClr val="tx1">
                <a:lumMod val="85000"/>
                <a:lumOff val="15000"/>
              </a:schemeClr>
            </a:extrusionClr>
          </a:sp3d>
        </p:spPr>
      </p:pic>
      <p:sp>
        <p:nvSpPr>
          <p:cNvPr id="23" name="LEFT DOOR OPEN Rectangle 17">
            <a:extLst>
              <a:ext uri="{FF2B5EF4-FFF2-40B4-BE49-F238E27FC236}">
                <a16:creationId xmlns:a16="http://schemas.microsoft.com/office/drawing/2014/main" id="{B509E4F0-B7EB-4FD2-BDEF-6E684CC00ECB}"/>
              </a:ext>
            </a:extLst>
          </p:cNvPr>
          <p:cNvSpPr/>
          <p:nvPr/>
        </p:nvSpPr>
        <p:spPr>
          <a:xfrm flipH="1">
            <a:off x="6628069" y="1044583"/>
            <a:ext cx="1439893" cy="5286250"/>
          </a:xfrm>
          <a:custGeom>
            <a:avLst/>
            <a:gdLst>
              <a:gd name="connsiteX0" fmla="*/ 0 w 1409335"/>
              <a:gd name="connsiteY0" fmla="*/ 0 h 3083984"/>
              <a:gd name="connsiteX1" fmla="*/ 1409335 w 1409335"/>
              <a:gd name="connsiteY1" fmla="*/ 0 h 3083984"/>
              <a:gd name="connsiteX2" fmla="*/ 1409335 w 1409335"/>
              <a:gd name="connsiteY2" fmla="*/ 3083984 h 3083984"/>
              <a:gd name="connsiteX3" fmla="*/ 0 w 1409335"/>
              <a:gd name="connsiteY3" fmla="*/ 3083984 h 3083984"/>
              <a:gd name="connsiteX4" fmla="*/ 0 w 1409335"/>
              <a:gd name="connsiteY4" fmla="*/ 0 h 3083984"/>
              <a:gd name="connsiteX0" fmla="*/ 11875 w 1409335"/>
              <a:gd name="connsiteY0" fmla="*/ 0 h 3262114"/>
              <a:gd name="connsiteX1" fmla="*/ 1409335 w 1409335"/>
              <a:gd name="connsiteY1" fmla="*/ 178130 h 3262114"/>
              <a:gd name="connsiteX2" fmla="*/ 1409335 w 1409335"/>
              <a:gd name="connsiteY2" fmla="*/ 3262114 h 3262114"/>
              <a:gd name="connsiteX3" fmla="*/ 0 w 1409335"/>
              <a:gd name="connsiteY3" fmla="*/ 3262114 h 3262114"/>
              <a:gd name="connsiteX4" fmla="*/ 11875 w 1409335"/>
              <a:gd name="connsiteY4" fmla="*/ 0 h 3262114"/>
              <a:gd name="connsiteX0" fmla="*/ 1143 w 1398603"/>
              <a:gd name="connsiteY0" fmla="*/ 0 h 3487745"/>
              <a:gd name="connsiteX1" fmla="*/ 1398603 w 1398603"/>
              <a:gd name="connsiteY1" fmla="*/ 178130 h 3487745"/>
              <a:gd name="connsiteX2" fmla="*/ 1398603 w 1398603"/>
              <a:gd name="connsiteY2" fmla="*/ 3262114 h 3487745"/>
              <a:gd name="connsiteX3" fmla="*/ 1143 w 1398603"/>
              <a:gd name="connsiteY3" fmla="*/ 3487745 h 3487745"/>
              <a:gd name="connsiteX4" fmla="*/ 1143 w 1398603"/>
              <a:gd name="connsiteY4" fmla="*/ 0 h 3487745"/>
              <a:gd name="connsiteX0" fmla="*/ 1143 w 1398603"/>
              <a:gd name="connsiteY0" fmla="*/ 0 h 3611386"/>
              <a:gd name="connsiteX1" fmla="*/ 1398603 w 1398603"/>
              <a:gd name="connsiteY1" fmla="*/ 301771 h 3611386"/>
              <a:gd name="connsiteX2" fmla="*/ 1398603 w 1398603"/>
              <a:gd name="connsiteY2" fmla="*/ 3385755 h 3611386"/>
              <a:gd name="connsiteX3" fmla="*/ 1143 w 1398603"/>
              <a:gd name="connsiteY3" fmla="*/ 3611386 h 3611386"/>
              <a:gd name="connsiteX4" fmla="*/ 1143 w 1398603"/>
              <a:gd name="connsiteY4" fmla="*/ 0 h 3611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8603" h="3611386">
                <a:moveTo>
                  <a:pt x="1143" y="0"/>
                </a:moveTo>
                <a:lnTo>
                  <a:pt x="1398603" y="301771"/>
                </a:lnTo>
                <a:lnTo>
                  <a:pt x="1398603" y="3385755"/>
                </a:lnTo>
                <a:lnTo>
                  <a:pt x="1143" y="3611386"/>
                </a:lnTo>
                <a:cubicBezTo>
                  <a:pt x="5101" y="2524015"/>
                  <a:pt x="-2815" y="1087371"/>
                  <a:pt x="1143" y="0"/>
                </a:cubicBez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757" b="-7865"/>
            </a:stretch>
          </a:blipFill>
          <a:ln>
            <a:noFill/>
          </a:ln>
          <a:scene3d>
            <a:camera prst="orthographicFront">
              <a:rot lat="0" lon="3899935" rev="0"/>
            </a:camera>
            <a:lightRig rig="threePt" dir="t"/>
          </a:scene3d>
          <a:sp3d extrusionH="146050">
            <a:extrusionClr>
              <a:schemeClr val="tx1">
                <a:lumMod val="85000"/>
                <a:lumOff val="1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24" name="right DOOR CLOSED Picture 6" descr="A picture containing wooden, old&#10;&#10;Description automatically generated">
            <a:extLst>
              <a:ext uri="{FF2B5EF4-FFF2-40B4-BE49-F238E27FC236}">
                <a16:creationId xmlns:a16="http://schemas.microsoft.com/office/drawing/2014/main" id="{C0708E3F-D1AD-4D31-8E05-A27B0584DC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8161518" y="1471572"/>
            <a:ext cx="2619113" cy="4522989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ffectLst>
            <a:outerShdw blurRad="50800" dist="114300" algn="l" rotWithShape="0">
              <a:prstClr val="black">
                <a:alpha val="75000"/>
              </a:prstClr>
            </a:outerShdw>
            <a:softEdge rad="31750"/>
          </a:effectLst>
          <a:scene3d>
            <a:camera prst="orthographicFront">
              <a:rot lat="0" lon="20099960" rev="0"/>
            </a:camera>
            <a:lightRig rig="threePt" dir="t"/>
          </a:scene3d>
          <a:sp3d extrusionH="101600" prstMaterial="dkEdge">
            <a:extrusionClr>
              <a:schemeClr val="tx1">
                <a:lumMod val="85000"/>
                <a:lumOff val="15000"/>
              </a:schemeClr>
            </a:extrusionClr>
          </a:sp3d>
        </p:spPr>
      </p:pic>
      <p:sp>
        <p:nvSpPr>
          <p:cNvPr id="25" name="RIGHT DOOR OPEN Rectangle 17">
            <a:extLst>
              <a:ext uri="{FF2B5EF4-FFF2-40B4-BE49-F238E27FC236}">
                <a16:creationId xmlns:a16="http://schemas.microsoft.com/office/drawing/2014/main" id="{EE49531F-A8FC-4F47-AB61-F7FE9455AD29}"/>
              </a:ext>
            </a:extLst>
          </p:cNvPr>
          <p:cNvSpPr/>
          <p:nvPr/>
        </p:nvSpPr>
        <p:spPr>
          <a:xfrm flipH="1">
            <a:off x="10207043" y="1022199"/>
            <a:ext cx="1439893" cy="5286250"/>
          </a:xfrm>
          <a:custGeom>
            <a:avLst/>
            <a:gdLst>
              <a:gd name="connsiteX0" fmla="*/ 0 w 1409335"/>
              <a:gd name="connsiteY0" fmla="*/ 0 h 3083984"/>
              <a:gd name="connsiteX1" fmla="*/ 1409335 w 1409335"/>
              <a:gd name="connsiteY1" fmla="*/ 0 h 3083984"/>
              <a:gd name="connsiteX2" fmla="*/ 1409335 w 1409335"/>
              <a:gd name="connsiteY2" fmla="*/ 3083984 h 3083984"/>
              <a:gd name="connsiteX3" fmla="*/ 0 w 1409335"/>
              <a:gd name="connsiteY3" fmla="*/ 3083984 h 3083984"/>
              <a:gd name="connsiteX4" fmla="*/ 0 w 1409335"/>
              <a:gd name="connsiteY4" fmla="*/ 0 h 3083984"/>
              <a:gd name="connsiteX0" fmla="*/ 11875 w 1409335"/>
              <a:gd name="connsiteY0" fmla="*/ 0 h 3262114"/>
              <a:gd name="connsiteX1" fmla="*/ 1409335 w 1409335"/>
              <a:gd name="connsiteY1" fmla="*/ 178130 h 3262114"/>
              <a:gd name="connsiteX2" fmla="*/ 1409335 w 1409335"/>
              <a:gd name="connsiteY2" fmla="*/ 3262114 h 3262114"/>
              <a:gd name="connsiteX3" fmla="*/ 0 w 1409335"/>
              <a:gd name="connsiteY3" fmla="*/ 3262114 h 3262114"/>
              <a:gd name="connsiteX4" fmla="*/ 11875 w 1409335"/>
              <a:gd name="connsiteY4" fmla="*/ 0 h 3262114"/>
              <a:gd name="connsiteX0" fmla="*/ 1143 w 1398603"/>
              <a:gd name="connsiteY0" fmla="*/ 0 h 3487745"/>
              <a:gd name="connsiteX1" fmla="*/ 1398603 w 1398603"/>
              <a:gd name="connsiteY1" fmla="*/ 178130 h 3487745"/>
              <a:gd name="connsiteX2" fmla="*/ 1398603 w 1398603"/>
              <a:gd name="connsiteY2" fmla="*/ 3262114 h 3487745"/>
              <a:gd name="connsiteX3" fmla="*/ 1143 w 1398603"/>
              <a:gd name="connsiteY3" fmla="*/ 3487745 h 3487745"/>
              <a:gd name="connsiteX4" fmla="*/ 1143 w 1398603"/>
              <a:gd name="connsiteY4" fmla="*/ 0 h 3487745"/>
              <a:gd name="connsiteX0" fmla="*/ 1143 w 1398603"/>
              <a:gd name="connsiteY0" fmla="*/ 0 h 3611386"/>
              <a:gd name="connsiteX1" fmla="*/ 1398603 w 1398603"/>
              <a:gd name="connsiteY1" fmla="*/ 301771 h 3611386"/>
              <a:gd name="connsiteX2" fmla="*/ 1398603 w 1398603"/>
              <a:gd name="connsiteY2" fmla="*/ 3385755 h 3611386"/>
              <a:gd name="connsiteX3" fmla="*/ 1143 w 1398603"/>
              <a:gd name="connsiteY3" fmla="*/ 3611386 h 3611386"/>
              <a:gd name="connsiteX4" fmla="*/ 1143 w 1398603"/>
              <a:gd name="connsiteY4" fmla="*/ 0 h 3611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8603" h="3611386">
                <a:moveTo>
                  <a:pt x="1143" y="0"/>
                </a:moveTo>
                <a:lnTo>
                  <a:pt x="1398603" y="301771"/>
                </a:lnTo>
                <a:lnTo>
                  <a:pt x="1398603" y="3385755"/>
                </a:lnTo>
                <a:lnTo>
                  <a:pt x="1143" y="3611386"/>
                </a:lnTo>
                <a:cubicBezTo>
                  <a:pt x="5101" y="2524015"/>
                  <a:pt x="-2815" y="1087371"/>
                  <a:pt x="1143" y="0"/>
                </a:cubicBez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757" b="-7865"/>
            </a:stretch>
          </a:blipFill>
          <a:ln>
            <a:noFill/>
          </a:ln>
          <a:scene3d>
            <a:camera prst="orthographicFront">
              <a:rot lat="0" lon="3899935" rev="0"/>
            </a:camera>
            <a:lightRig rig="threePt" dir="t"/>
          </a:scene3d>
          <a:sp3d extrusionH="146050">
            <a:extrusionClr>
              <a:schemeClr val="tx1">
                <a:lumMod val="85000"/>
                <a:lumOff val="1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26" name="middle DOOR CLOSED Picture 6" descr="A picture containing wooden, old&#10;&#10;Description automatically generated">
            <a:extLst>
              <a:ext uri="{FF2B5EF4-FFF2-40B4-BE49-F238E27FC236}">
                <a16:creationId xmlns:a16="http://schemas.microsoft.com/office/drawing/2014/main" id="{F69A75C9-F0A5-44B0-A87F-0010885B91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896141" y="1471572"/>
            <a:ext cx="2619113" cy="4522989"/>
          </a:xfrm>
          <a:prstGeom prst="rect">
            <a:avLst/>
          </a:prstGeom>
          <a:ln>
            <a:noFill/>
          </a:ln>
          <a:effectLst>
            <a:outerShdw blurRad="50800" dist="114300" algn="l" rotWithShape="0">
              <a:prstClr val="black">
                <a:alpha val="75000"/>
              </a:prstClr>
            </a:outerShdw>
            <a:softEdge rad="31750"/>
          </a:effectLst>
          <a:scene3d>
            <a:camera prst="orthographicFront">
              <a:rot lat="0" lon="20099960" rev="0"/>
            </a:camera>
            <a:lightRig rig="threePt" dir="t"/>
          </a:scene3d>
          <a:sp3d extrusionH="101600" prstMaterial="dkEdge">
            <a:extrusionClr>
              <a:schemeClr val="tx1">
                <a:lumMod val="85000"/>
                <a:lumOff val="15000"/>
              </a:schemeClr>
            </a:extrusionClr>
          </a:sp3d>
        </p:spPr>
      </p:pic>
      <p:sp>
        <p:nvSpPr>
          <p:cNvPr id="27" name="MIDDLE DOOR OPEN Rectangle 17">
            <a:extLst>
              <a:ext uri="{FF2B5EF4-FFF2-40B4-BE49-F238E27FC236}">
                <a16:creationId xmlns:a16="http://schemas.microsoft.com/office/drawing/2014/main" id="{D24EDE96-68AE-47A2-BD5A-F2A21A89C4E6}"/>
              </a:ext>
            </a:extLst>
          </p:cNvPr>
          <p:cNvSpPr/>
          <p:nvPr/>
        </p:nvSpPr>
        <p:spPr>
          <a:xfrm flipH="1">
            <a:off x="2946540" y="1071145"/>
            <a:ext cx="1439893" cy="5286250"/>
          </a:xfrm>
          <a:custGeom>
            <a:avLst/>
            <a:gdLst>
              <a:gd name="connsiteX0" fmla="*/ 0 w 1409335"/>
              <a:gd name="connsiteY0" fmla="*/ 0 h 3083984"/>
              <a:gd name="connsiteX1" fmla="*/ 1409335 w 1409335"/>
              <a:gd name="connsiteY1" fmla="*/ 0 h 3083984"/>
              <a:gd name="connsiteX2" fmla="*/ 1409335 w 1409335"/>
              <a:gd name="connsiteY2" fmla="*/ 3083984 h 3083984"/>
              <a:gd name="connsiteX3" fmla="*/ 0 w 1409335"/>
              <a:gd name="connsiteY3" fmla="*/ 3083984 h 3083984"/>
              <a:gd name="connsiteX4" fmla="*/ 0 w 1409335"/>
              <a:gd name="connsiteY4" fmla="*/ 0 h 3083984"/>
              <a:gd name="connsiteX0" fmla="*/ 11875 w 1409335"/>
              <a:gd name="connsiteY0" fmla="*/ 0 h 3262114"/>
              <a:gd name="connsiteX1" fmla="*/ 1409335 w 1409335"/>
              <a:gd name="connsiteY1" fmla="*/ 178130 h 3262114"/>
              <a:gd name="connsiteX2" fmla="*/ 1409335 w 1409335"/>
              <a:gd name="connsiteY2" fmla="*/ 3262114 h 3262114"/>
              <a:gd name="connsiteX3" fmla="*/ 0 w 1409335"/>
              <a:gd name="connsiteY3" fmla="*/ 3262114 h 3262114"/>
              <a:gd name="connsiteX4" fmla="*/ 11875 w 1409335"/>
              <a:gd name="connsiteY4" fmla="*/ 0 h 3262114"/>
              <a:gd name="connsiteX0" fmla="*/ 1143 w 1398603"/>
              <a:gd name="connsiteY0" fmla="*/ 0 h 3487745"/>
              <a:gd name="connsiteX1" fmla="*/ 1398603 w 1398603"/>
              <a:gd name="connsiteY1" fmla="*/ 178130 h 3487745"/>
              <a:gd name="connsiteX2" fmla="*/ 1398603 w 1398603"/>
              <a:gd name="connsiteY2" fmla="*/ 3262114 h 3487745"/>
              <a:gd name="connsiteX3" fmla="*/ 1143 w 1398603"/>
              <a:gd name="connsiteY3" fmla="*/ 3487745 h 3487745"/>
              <a:gd name="connsiteX4" fmla="*/ 1143 w 1398603"/>
              <a:gd name="connsiteY4" fmla="*/ 0 h 3487745"/>
              <a:gd name="connsiteX0" fmla="*/ 1143 w 1398603"/>
              <a:gd name="connsiteY0" fmla="*/ 0 h 3611386"/>
              <a:gd name="connsiteX1" fmla="*/ 1398603 w 1398603"/>
              <a:gd name="connsiteY1" fmla="*/ 301771 h 3611386"/>
              <a:gd name="connsiteX2" fmla="*/ 1398603 w 1398603"/>
              <a:gd name="connsiteY2" fmla="*/ 3385755 h 3611386"/>
              <a:gd name="connsiteX3" fmla="*/ 1143 w 1398603"/>
              <a:gd name="connsiteY3" fmla="*/ 3611386 h 3611386"/>
              <a:gd name="connsiteX4" fmla="*/ 1143 w 1398603"/>
              <a:gd name="connsiteY4" fmla="*/ 0 h 3611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8603" h="3611386">
                <a:moveTo>
                  <a:pt x="1143" y="0"/>
                </a:moveTo>
                <a:lnTo>
                  <a:pt x="1398603" y="301771"/>
                </a:lnTo>
                <a:lnTo>
                  <a:pt x="1398603" y="3385755"/>
                </a:lnTo>
                <a:lnTo>
                  <a:pt x="1143" y="3611386"/>
                </a:lnTo>
                <a:cubicBezTo>
                  <a:pt x="5101" y="2524015"/>
                  <a:pt x="-2815" y="1087371"/>
                  <a:pt x="1143" y="0"/>
                </a:cubicBez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757" b="-7865"/>
            </a:stretch>
          </a:blipFill>
          <a:ln>
            <a:noFill/>
          </a:ln>
          <a:scene3d>
            <a:camera prst="orthographicFront">
              <a:rot lat="0" lon="3899935" rev="0"/>
            </a:camera>
            <a:lightRig rig="threePt" dir="t"/>
          </a:scene3d>
          <a:sp3d extrusionH="146050">
            <a:extrusionClr>
              <a:schemeClr val="tx1">
                <a:lumMod val="85000"/>
                <a:lumOff val="1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1" name="cover left 2 Rectangle 44">
            <a:extLst>
              <a:ext uri="{FF2B5EF4-FFF2-40B4-BE49-F238E27FC236}">
                <a16:creationId xmlns:a16="http://schemas.microsoft.com/office/drawing/2014/main" id="{E0432926-EB5C-4F30-8B42-BC7A2095EDDC}"/>
              </a:ext>
            </a:extLst>
          </p:cNvPr>
          <p:cNvSpPr/>
          <p:nvPr/>
        </p:nvSpPr>
        <p:spPr>
          <a:xfrm>
            <a:off x="4849356" y="1471572"/>
            <a:ext cx="2272713" cy="4522989"/>
          </a:xfrm>
          <a:prstGeom prst="rect">
            <a:avLst/>
          </a:prstGeom>
          <a:solidFill>
            <a:srgbClr val="D0CEC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Cover middle 2 Rectangle 45">
            <a:extLst>
              <a:ext uri="{FF2B5EF4-FFF2-40B4-BE49-F238E27FC236}">
                <a16:creationId xmlns:a16="http://schemas.microsoft.com/office/drawing/2014/main" id="{BA8BA645-98F8-4D14-9363-4E9A4C944D42}"/>
              </a:ext>
            </a:extLst>
          </p:cNvPr>
          <p:cNvSpPr/>
          <p:nvPr/>
        </p:nvSpPr>
        <p:spPr>
          <a:xfrm>
            <a:off x="1024369" y="1470117"/>
            <a:ext cx="2272713" cy="4522989"/>
          </a:xfrm>
          <a:prstGeom prst="rect">
            <a:avLst/>
          </a:prstGeom>
          <a:solidFill>
            <a:srgbClr val="767171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cover right 2 Rectangle 46">
            <a:extLst>
              <a:ext uri="{FF2B5EF4-FFF2-40B4-BE49-F238E27FC236}">
                <a16:creationId xmlns:a16="http://schemas.microsoft.com/office/drawing/2014/main" id="{18D93E47-8F5F-4765-9EA0-1084F66FF54C}"/>
              </a:ext>
            </a:extLst>
          </p:cNvPr>
          <p:cNvSpPr/>
          <p:nvPr/>
        </p:nvSpPr>
        <p:spPr>
          <a:xfrm>
            <a:off x="8376962" y="1448991"/>
            <a:ext cx="2272713" cy="4522989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cover left 1 Rectangle 44">
            <a:extLst>
              <a:ext uri="{FF2B5EF4-FFF2-40B4-BE49-F238E27FC236}">
                <a16:creationId xmlns:a16="http://schemas.microsoft.com/office/drawing/2014/main" id="{99CF2DD4-29D0-4566-AA0B-D7D0CA0E89E7}"/>
              </a:ext>
            </a:extLst>
          </p:cNvPr>
          <p:cNvSpPr/>
          <p:nvPr/>
        </p:nvSpPr>
        <p:spPr>
          <a:xfrm>
            <a:off x="4770597" y="1471572"/>
            <a:ext cx="2272713" cy="4522989"/>
          </a:xfrm>
          <a:prstGeom prst="rect">
            <a:avLst/>
          </a:prstGeom>
          <a:solidFill>
            <a:srgbClr val="D0CEC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Cover middle 1 Rectangle 45">
            <a:extLst>
              <a:ext uri="{FF2B5EF4-FFF2-40B4-BE49-F238E27FC236}">
                <a16:creationId xmlns:a16="http://schemas.microsoft.com/office/drawing/2014/main" id="{F02B7570-418B-49B1-8A03-1FCBC1871BD6}"/>
              </a:ext>
            </a:extLst>
          </p:cNvPr>
          <p:cNvSpPr/>
          <p:nvPr/>
        </p:nvSpPr>
        <p:spPr>
          <a:xfrm>
            <a:off x="1161399" y="1432523"/>
            <a:ext cx="2272713" cy="4522989"/>
          </a:xfrm>
          <a:prstGeom prst="rect">
            <a:avLst/>
          </a:prstGeom>
          <a:solidFill>
            <a:srgbClr val="767171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cover right 1 Rectangle 46">
            <a:extLst>
              <a:ext uri="{FF2B5EF4-FFF2-40B4-BE49-F238E27FC236}">
                <a16:creationId xmlns:a16="http://schemas.microsoft.com/office/drawing/2014/main" id="{92F6E3FB-B242-430D-9B83-B05E2D78AAA5}"/>
              </a:ext>
            </a:extLst>
          </p:cNvPr>
          <p:cNvSpPr/>
          <p:nvPr/>
        </p:nvSpPr>
        <p:spPr>
          <a:xfrm>
            <a:off x="8376962" y="1448991"/>
            <a:ext cx="2272713" cy="4522989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1408AF3-6BFB-429A-B512-64E98A4EA1CF}"/>
              </a:ext>
            </a:extLst>
          </p:cNvPr>
          <p:cNvSpPr/>
          <p:nvPr/>
        </p:nvSpPr>
        <p:spPr>
          <a:xfrm>
            <a:off x="5342076" y="6036438"/>
            <a:ext cx="150784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19000">
                      <a:schemeClr val="accent4">
                        <a:lumMod val="60000"/>
                        <a:lumOff val="40000"/>
                      </a:schemeClr>
                    </a:gs>
                    <a:gs pos="40000">
                      <a:schemeClr val="accent2">
                        <a:lumMod val="50000"/>
                      </a:schemeClr>
                    </a:gs>
                    <a:gs pos="76000">
                      <a:srgbClr val="FF0000"/>
                    </a:gs>
                    <a:gs pos="97000">
                      <a:srgbClr val="C00000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GrilledCheese BTN" panose="020B0604060402040206" pitchFamily="34" charset="0"/>
              </a:rPr>
              <a:t>NEXT</a:t>
            </a:r>
            <a:endParaRPr lang="en-US" sz="4400" b="1" cap="none" spc="0" dirty="0">
              <a:ln w="6600">
                <a:solidFill>
                  <a:schemeClr val="accent2"/>
                </a:solidFill>
                <a:prstDash val="solid"/>
              </a:ln>
              <a:gradFill>
                <a:gsLst>
                  <a:gs pos="19000">
                    <a:schemeClr val="accent4">
                      <a:lumMod val="60000"/>
                      <a:lumOff val="40000"/>
                    </a:schemeClr>
                  </a:gs>
                  <a:gs pos="40000">
                    <a:schemeClr val="accent2">
                      <a:lumMod val="50000"/>
                    </a:schemeClr>
                  </a:gs>
                  <a:gs pos="76000">
                    <a:srgbClr val="FF0000"/>
                  </a:gs>
                  <a:gs pos="97000">
                    <a:srgbClr val="C00000"/>
                  </a:gs>
                </a:gsLst>
                <a:lin ang="5400000" scaled="1"/>
              </a:gradFill>
              <a:effectLst>
                <a:outerShdw dist="38100" dir="2700000" algn="tl" rotWithShape="0">
                  <a:schemeClr val="accent2"/>
                </a:outerShdw>
              </a:effectLst>
              <a:latin typeface="GrilledCheese BTN" panose="020B0604060402040206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25EB71E-4B44-4CF1-AD2A-585524512170}"/>
              </a:ext>
            </a:extLst>
          </p:cNvPr>
          <p:cNvSpPr/>
          <p:nvPr/>
        </p:nvSpPr>
        <p:spPr>
          <a:xfrm>
            <a:off x="3657448" y="-60032"/>
            <a:ext cx="487710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19000">
                      <a:schemeClr val="accent4">
                        <a:lumMod val="60000"/>
                        <a:lumOff val="40000"/>
                      </a:schemeClr>
                    </a:gs>
                    <a:gs pos="40000">
                      <a:schemeClr val="accent2">
                        <a:lumMod val="50000"/>
                      </a:schemeClr>
                    </a:gs>
                    <a:gs pos="76000">
                      <a:srgbClr val="FF0000"/>
                    </a:gs>
                    <a:gs pos="97000">
                      <a:srgbClr val="C00000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GrilledCheese BTN" panose="020B0604060402040206" pitchFamily="34" charset="0"/>
              </a:rPr>
              <a:t>DOORS OF DEATH!</a:t>
            </a:r>
            <a:endParaRPr lang="en-US" sz="4400" b="1" cap="none" spc="0" dirty="0">
              <a:ln w="6600">
                <a:solidFill>
                  <a:schemeClr val="accent2"/>
                </a:solidFill>
                <a:prstDash val="solid"/>
              </a:ln>
              <a:gradFill>
                <a:gsLst>
                  <a:gs pos="19000">
                    <a:schemeClr val="accent4">
                      <a:lumMod val="60000"/>
                      <a:lumOff val="40000"/>
                    </a:schemeClr>
                  </a:gs>
                  <a:gs pos="40000">
                    <a:schemeClr val="accent2">
                      <a:lumMod val="50000"/>
                    </a:schemeClr>
                  </a:gs>
                  <a:gs pos="76000">
                    <a:srgbClr val="FF0000"/>
                  </a:gs>
                  <a:gs pos="97000">
                    <a:srgbClr val="C00000"/>
                  </a:gs>
                </a:gsLst>
                <a:lin ang="5400000" scaled="1"/>
              </a:gradFill>
              <a:effectLst>
                <a:outerShdw dist="38100" dir="2700000" algn="tl" rotWithShape="0">
                  <a:schemeClr val="accent2"/>
                </a:outerShdw>
              </a:effectLst>
              <a:latin typeface="GrilledCheese BTN" panose="020B0604060402040206" pitchFamily="34" charset="0"/>
            </a:endParaRPr>
          </a:p>
        </p:txBody>
      </p:sp>
      <p:sp>
        <p:nvSpPr>
          <p:cNvPr id="30" name="MONSTER Freeform: Shape 41">
            <a:hlinkHover r:id="" action="ppaction://noaction">
              <a:snd r:embed="rId7" name="Growl.wav"/>
            </a:hlinkHover>
            <a:extLst>
              <a:ext uri="{FF2B5EF4-FFF2-40B4-BE49-F238E27FC236}">
                <a16:creationId xmlns:a16="http://schemas.microsoft.com/office/drawing/2014/main" id="{C0C4CEC0-5B01-4A38-B3F5-74B19C1ADC04}"/>
              </a:ext>
            </a:extLst>
          </p:cNvPr>
          <p:cNvSpPr/>
          <p:nvPr/>
        </p:nvSpPr>
        <p:spPr>
          <a:xfrm>
            <a:off x="-674303" y="-128338"/>
            <a:ext cx="5760000" cy="8280000"/>
          </a:xfrm>
          <a:custGeom>
            <a:avLst/>
            <a:gdLst>
              <a:gd name="connsiteX0" fmla="*/ 1261241 w 4151586"/>
              <a:gd name="connsiteY0" fmla="*/ 136634 h 6747641"/>
              <a:gd name="connsiteX1" fmla="*/ 1072055 w 4151586"/>
              <a:gd name="connsiteY1" fmla="*/ 525517 h 6747641"/>
              <a:gd name="connsiteX2" fmla="*/ 536027 w 4151586"/>
              <a:gd name="connsiteY2" fmla="*/ 672662 h 6747641"/>
              <a:gd name="connsiteX3" fmla="*/ 220717 w 4151586"/>
              <a:gd name="connsiteY3" fmla="*/ 956441 h 6747641"/>
              <a:gd name="connsiteX4" fmla="*/ 220717 w 4151586"/>
              <a:gd name="connsiteY4" fmla="*/ 1229710 h 6747641"/>
              <a:gd name="connsiteX5" fmla="*/ 430924 w 4151586"/>
              <a:gd name="connsiteY5" fmla="*/ 1629103 h 6747641"/>
              <a:gd name="connsiteX6" fmla="*/ 609600 w 4151586"/>
              <a:gd name="connsiteY6" fmla="*/ 1839310 h 6747641"/>
              <a:gd name="connsiteX7" fmla="*/ 504496 w 4151586"/>
              <a:gd name="connsiteY7" fmla="*/ 2049517 h 6747641"/>
              <a:gd name="connsiteX8" fmla="*/ 767255 w 4151586"/>
              <a:gd name="connsiteY8" fmla="*/ 2102069 h 6747641"/>
              <a:gd name="connsiteX9" fmla="*/ 956441 w 4151586"/>
              <a:gd name="connsiteY9" fmla="*/ 1807779 h 6747641"/>
              <a:gd name="connsiteX10" fmla="*/ 893379 w 4151586"/>
              <a:gd name="connsiteY10" fmla="*/ 1387365 h 6747641"/>
              <a:gd name="connsiteX11" fmla="*/ 809296 w 4151586"/>
              <a:gd name="connsiteY11" fmla="*/ 1187669 h 6747641"/>
              <a:gd name="connsiteX12" fmla="*/ 987972 w 4151586"/>
              <a:gd name="connsiteY12" fmla="*/ 1145627 h 6747641"/>
              <a:gd name="connsiteX13" fmla="*/ 1156138 w 4151586"/>
              <a:gd name="connsiteY13" fmla="*/ 1618593 h 6747641"/>
              <a:gd name="connsiteX14" fmla="*/ 1187669 w 4151586"/>
              <a:gd name="connsiteY14" fmla="*/ 2028496 h 6747641"/>
              <a:gd name="connsiteX15" fmla="*/ 1135117 w 4151586"/>
              <a:gd name="connsiteY15" fmla="*/ 2501462 h 6747641"/>
              <a:gd name="connsiteX16" fmla="*/ 599089 w 4151586"/>
              <a:gd name="connsiteY16" fmla="*/ 3699641 h 6747641"/>
              <a:gd name="connsiteX17" fmla="*/ 609600 w 4151586"/>
              <a:gd name="connsiteY17" fmla="*/ 3804745 h 6747641"/>
              <a:gd name="connsiteX18" fmla="*/ 620110 w 4151586"/>
              <a:gd name="connsiteY18" fmla="*/ 3878317 h 6747641"/>
              <a:gd name="connsiteX19" fmla="*/ 620110 w 4151586"/>
              <a:gd name="connsiteY19" fmla="*/ 4004441 h 6747641"/>
              <a:gd name="connsiteX20" fmla="*/ 399393 w 4151586"/>
              <a:gd name="connsiteY20" fmla="*/ 4162096 h 6747641"/>
              <a:gd name="connsiteX21" fmla="*/ 346841 w 4151586"/>
              <a:gd name="connsiteY21" fmla="*/ 4708634 h 6747641"/>
              <a:gd name="connsiteX22" fmla="*/ 136634 w 4151586"/>
              <a:gd name="connsiteY22" fmla="*/ 5276193 h 6747641"/>
              <a:gd name="connsiteX23" fmla="*/ 31531 w 4151586"/>
              <a:gd name="connsiteY23" fmla="*/ 5602014 h 6747641"/>
              <a:gd name="connsiteX24" fmla="*/ 0 w 4151586"/>
              <a:gd name="connsiteY24" fmla="*/ 5927834 h 6747641"/>
              <a:gd name="connsiteX25" fmla="*/ 52551 w 4151586"/>
              <a:gd name="connsiteY25" fmla="*/ 6096000 h 6747641"/>
              <a:gd name="connsiteX26" fmla="*/ 693683 w 4151586"/>
              <a:gd name="connsiteY26" fmla="*/ 6232634 h 6747641"/>
              <a:gd name="connsiteX27" fmla="*/ 840827 w 4151586"/>
              <a:gd name="connsiteY27" fmla="*/ 6085489 h 6747641"/>
              <a:gd name="connsiteX28" fmla="*/ 777765 w 4151586"/>
              <a:gd name="connsiteY28" fmla="*/ 5549462 h 6747641"/>
              <a:gd name="connsiteX29" fmla="*/ 903889 w 4151586"/>
              <a:gd name="connsiteY29" fmla="*/ 5255172 h 6747641"/>
              <a:gd name="connsiteX30" fmla="*/ 893379 w 4151586"/>
              <a:gd name="connsiteY30" fmla="*/ 4708634 h 6747641"/>
              <a:gd name="connsiteX31" fmla="*/ 1019503 w 4151586"/>
              <a:gd name="connsiteY31" fmla="*/ 4593020 h 6747641"/>
              <a:gd name="connsiteX32" fmla="*/ 1030014 w 4151586"/>
              <a:gd name="connsiteY32" fmla="*/ 5307724 h 6747641"/>
              <a:gd name="connsiteX33" fmla="*/ 1103586 w 4151586"/>
              <a:gd name="connsiteY33" fmla="*/ 5412827 h 6747641"/>
              <a:gd name="connsiteX34" fmla="*/ 1219200 w 4151586"/>
              <a:gd name="connsiteY34" fmla="*/ 5896303 h 6747641"/>
              <a:gd name="connsiteX35" fmla="*/ 1471448 w 4151586"/>
              <a:gd name="connsiteY35" fmla="*/ 5969876 h 6747641"/>
              <a:gd name="connsiteX36" fmla="*/ 1629103 w 4151586"/>
              <a:gd name="connsiteY36" fmla="*/ 5538952 h 6747641"/>
              <a:gd name="connsiteX37" fmla="*/ 1744717 w 4151586"/>
              <a:gd name="connsiteY37" fmla="*/ 5076496 h 6747641"/>
              <a:gd name="connsiteX38" fmla="*/ 1860331 w 4151586"/>
              <a:gd name="connsiteY38" fmla="*/ 4750676 h 6747641"/>
              <a:gd name="connsiteX39" fmla="*/ 2165131 w 4151586"/>
              <a:gd name="connsiteY39" fmla="*/ 4698124 h 6747641"/>
              <a:gd name="connsiteX40" fmla="*/ 2301765 w 4151586"/>
              <a:gd name="connsiteY40" fmla="*/ 4929352 h 6747641"/>
              <a:gd name="connsiteX41" fmla="*/ 2270234 w 4151586"/>
              <a:gd name="connsiteY41" fmla="*/ 5465379 h 6747641"/>
              <a:gd name="connsiteX42" fmla="*/ 2396358 w 4151586"/>
              <a:gd name="connsiteY42" fmla="*/ 5864772 h 6747641"/>
              <a:gd name="connsiteX43" fmla="*/ 2417379 w 4151586"/>
              <a:gd name="connsiteY43" fmla="*/ 6201103 h 6747641"/>
              <a:gd name="connsiteX44" fmla="*/ 2459420 w 4151586"/>
              <a:gd name="connsiteY44" fmla="*/ 6526924 h 6747641"/>
              <a:gd name="connsiteX45" fmla="*/ 2869324 w 4151586"/>
              <a:gd name="connsiteY45" fmla="*/ 6642538 h 6747641"/>
              <a:gd name="connsiteX46" fmla="*/ 3037489 w 4151586"/>
              <a:gd name="connsiteY46" fmla="*/ 6432331 h 6747641"/>
              <a:gd name="connsiteX47" fmla="*/ 2911365 w 4151586"/>
              <a:gd name="connsiteY47" fmla="*/ 5822731 h 6747641"/>
              <a:gd name="connsiteX48" fmla="*/ 2816772 w 4151586"/>
              <a:gd name="connsiteY48" fmla="*/ 5559972 h 6747641"/>
              <a:gd name="connsiteX49" fmla="*/ 3026979 w 4151586"/>
              <a:gd name="connsiteY49" fmla="*/ 5318234 h 6747641"/>
              <a:gd name="connsiteX50" fmla="*/ 3058510 w 4151586"/>
              <a:gd name="connsiteY50" fmla="*/ 4897820 h 6747641"/>
              <a:gd name="connsiteX51" fmla="*/ 3111062 w 4151586"/>
              <a:gd name="connsiteY51" fmla="*/ 4666593 h 6747641"/>
              <a:gd name="connsiteX52" fmla="*/ 3342289 w 4151586"/>
              <a:gd name="connsiteY52" fmla="*/ 4855779 h 6747641"/>
              <a:gd name="connsiteX53" fmla="*/ 3205655 w 4151586"/>
              <a:gd name="connsiteY53" fmla="*/ 5402317 h 6747641"/>
              <a:gd name="connsiteX54" fmla="*/ 3100551 w 4151586"/>
              <a:gd name="connsiteY54" fmla="*/ 6011917 h 6747641"/>
              <a:gd name="connsiteX55" fmla="*/ 3090041 w 4151586"/>
              <a:gd name="connsiteY55" fmla="*/ 6264165 h 6747641"/>
              <a:gd name="connsiteX56" fmla="*/ 3100551 w 4151586"/>
              <a:gd name="connsiteY56" fmla="*/ 6547945 h 6747641"/>
              <a:gd name="connsiteX57" fmla="*/ 3636579 w 4151586"/>
              <a:gd name="connsiteY57" fmla="*/ 6747641 h 6747641"/>
              <a:gd name="connsiteX58" fmla="*/ 3962400 w 4151586"/>
              <a:gd name="connsiteY58" fmla="*/ 6568965 h 6747641"/>
              <a:gd name="connsiteX59" fmla="*/ 4046483 w 4151586"/>
              <a:gd name="connsiteY59" fmla="*/ 6085489 h 6747641"/>
              <a:gd name="connsiteX60" fmla="*/ 4151586 w 4151586"/>
              <a:gd name="connsiteY60" fmla="*/ 5307724 h 6747641"/>
              <a:gd name="connsiteX61" fmla="*/ 4088524 w 4151586"/>
              <a:gd name="connsiteY61" fmla="*/ 4624552 h 6747641"/>
              <a:gd name="connsiteX62" fmla="*/ 4078014 w 4151586"/>
              <a:gd name="connsiteY62" fmla="*/ 4309241 h 6747641"/>
              <a:gd name="connsiteX63" fmla="*/ 3804745 w 4151586"/>
              <a:gd name="connsiteY63" fmla="*/ 3993931 h 6747641"/>
              <a:gd name="connsiteX64" fmla="*/ 3594538 w 4151586"/>
              <a:gd name="connsiteY64" fmla="*/ 3174124 h 6747641"/>
              <a:gd name="connsiteX65" fmla="*/ 3415862 w 4151586"/>
              <a:gd name="connsiteY65" fmla="*/ 2680138 h 6747641"/>
              <a:gd name="connsiteX66" fmla="*/ 3226676 w 4151586"/>
              <a:gd name="connsiteY66" fmla="*/ 2427889 h 6747641"/>
              <a:gd name="connsiteX67" fmla="*/ 3048000 w 4151586"/>
              <a:gd name="connsiteY67" fmla="*/ 2060027 h 6747641"/>
              <a:gd name="connsiteX68" fmla="*/ 2900855 w 4151586"/>
              <a:gd name="connsiteY68" fmla="*/ 1818289 h 6747641"/>
              <a:gd name="connsiteX69" fmla="*/ 2963917 w 4151586"/>
              <a:gd name="connsiteY69" fmla="*/ 1418896 h 6747641"/>
              <a:gd name="connsiteX70" fmla="*/ 3026979 w 4151586"/>
              <a:gd name="connsiteY70" fmla="*/ 1324303 h 6747641"/>
              <a:gd name="connsiteX71" fmla="*/ 2995448 w 4151586"/>
              <a:gd name="connsiteY71" fmla="*/ 1671145 h 6747641"/>
              <a:gd name="connsiteX72" fmla="*/ 3153103 w 4151586"/>
              <a:gd name="connsiteY72" fmla="*/ 2133600 h 6747641"/>
              <a:gd name="connsiteX73" fmla="*/ 3699641 w 4151586"/>
              <a:gd name="connsiteY73" fmla="*/ 2154620 h 6747641"/>
              <a:gd name="connsiteX74" fmla="*/ 3804745 w 4151586"/>
              <a:gd name="connsiteY74" fmla="*/ 1965434 h 6747641"/>
              <a:gd name="connsiteX75" fmla="*/ 3573517 w 4151586"/>
              <a:gd name="connsiteY75" fmla="*/ 1734207 h 6747641"/>
              <a:gd name="connsiteX76" fmla="*/ 3794234 w 4151586"/>
              <a:gd name="connsiteY76" fmla="*/ 1355834 h 6747641"/>
              <a:gd name="connsiteX77" fmla="*/ 3731172 w 4151586"/>
              <a:gd name="connsiteY77" fmla="*/ 767255 h 6747641"/>
              <a:gd name="connsiteX78" fmla="*/ 3657600 w 4151586"/>
              <a:gd name="connsiteY78" fmla="*/ 651641 h 6747641"/>
              <a:gd name="connsiteX79" fmla="*/ 3205655 w 4151586"/>
              <a:gd name="connsiteY79" fmla="*/ 420414 h 6747641"/>
              <a:gd name="connsiteX80" fmla="*/ 2953407 w 4151586"/>
              <a:gd name="connsiteY80" fmla="*/ 367862 h 6747641"/>
              <a:gd name="connsiteX81" fmla="*/ 2722179 w 4151586"/>
              <a:gd name="connsiteY81" fmla="*/ 10510 h 6747641"/>
              <a:gd name="connsiteX82" fmla="*/ 2564524 w 4151586"/>
              <a:gd name="connsiteY82" fmla="*/ 0 h 6747641"/>
              <a:gd name="connsiteX83" fmla="*/ 2459420 w 4151586"/>
              <a:gd name="connsiteY83" fmla="*/ 430924 h 6747641"/>
              <a:gd name="connsiteX84" fmla="*/ 2259724 w 4151586"/>
              <a:gd name="connsiteY84" fmla="*/ 630620 h 6747641"/>
              <a:gd name="connsiteX85" fmla="*/ 1944414 w 4151586"/>
              <a:gd name="connsiteY85" fmla="*/ 672662 h 6747641"/>
              <a:gd name="connsiteX86" fmla="*/ 1713186 w 4151586"/>
              <a:gd name="connsiteY86" fmla="*/ 620110 h 6747641"/>
              <a:gd name="connsiteX87" fmla="*/ 1566041 w 4151586"/>
              <a:gd name="connsiteY87" fmla="*/ 336331 h 6747641"/>
              <a:gd name="connsiteX88" fmla="*/ 1345324 w 4151586"/>
              <a:gd name="connsiteY88" fmla="*/ 73572 h 6747641"/>
              <a:gd name="connsiteX89" fmla="*/ 1261241 w 4151586"/>
              <a:gd name="connsiteY89" fmla="*/ 136634 h 6747641"/>
              <a:gd name="connsiteX0" fmla="*/ 1261241 w 4151586"/>
              <a:gd name="connsiteY0" fmla="*/ 136634 h 6642538"/>
              <a:gd name="connsiteX1" fmla="*/ 1072055 w 4151586"/>
              <a:gd name="connsiteY1" fmla="*/ 525517 h 6642538"/>
              <a:gd name="connsiteX2" fmla="*/ 536027 w 4151586"/>
              <a:gd name="connsiteY2" fmla="*/ 672662 h 6642538"/>
              <a:gd name="connsiteX3" fmla="*/ 220717 w 4151586"/>
              <a:gd name="connsiteY3" fmla="*/ 956441 h 6642538"/>
              <a:gd name="connsiteX4" fmla="*/ 220717 w 4151586"/>
              <a:gd name="connsiteY4" fmla="*/ 1229710 h 6642538"/>
              <a:gd name="connsiteX5" fmla="*/ 430924 w 4151586"/>
              <a:gd name="connsiteY5" fmla="*/ 1629103 h 6642538"/>
              <a:gd name="connsiteX6" fmla="*/ 609600 w 4151586"/>
              <a:gd name="connsiteY6" fmla="*/ 1839310 h 6642538"/>
              <a:gd name="connsiteX7" fmla="*/ 504496 w 4151586"/>
              <a:gd name="connsiteY7" fmla="*/ 2049517 h 6642538"/>
              <a:gd name="connsiteX8" fmla="*/ 767255 w 4151586"/>
              <a:gd name="connsiteY8" fmla="*/ 2102069 h 6642538"/>
              <a:gd name="connsiteX9" fmla="*/ 956441 w 4151586"/>
              <a:gd name="connsiteY9" fmla="*/ 1807779 h 6642538"/>
              <a:gd name="connsiteX10" fmla="*/ 893379 w 4151586"/>
              <a:gd name="connsiteY10" fmla="*/ 1387365 h 6642538"/>
              <a:gd name="connsiteX11" fmla="*/ 809296 w 4151586"/>
              <a:gd name="connsiteY11" fmla="*/ 1187669 h 6642538"/>
              <a:gd name="connsiteX12" fmla="*/ 987972 w 4151586"/>
              <a:gd name="connsiteY12" fmla="*/ 1145627 h 6642538"/>
              <a:gd name="connsiteX13" fmla="*/ 1156138 w 4151586"/>
              <a:gd name="connsiteY13" fmla="*/ 1618593 h 6642538"/>
              <a:gd name="connsiteX14" fmla="*/ 1187669 w 4151586"/>
              <a:gd name="connsiteY14" fmla="*/ 2028496 h 6642538"/>
              <a:gd name="connsiteX15" fmla="*/ 1135117 w 4151586"/>
              <a:gd name="connsiteY15" fmla="*/ 2501462 h 6642538"/>
              <a:gd name="connsiteX16" fmla="*/ 599089 w 4151586"/>
              <a:gd name="connsiteY16" fmla="*/ 3699641 h 6642538"/>
              <a:gd name="connsiteX17" fmla="*/ 609600 w 4151586"/>
              <a:gd name="connsiteY17" fmla="*/ 3804745 h 6642538"/>
              <a:gd name="connsiteX18" fmla="*/ 620110 w 4151586"/>
              <a:gd name="connsiteY18" fmla="*/ 3878317 h 6642538"/>
              <a:gd name="connsiteX19" fmla="*/ 620110 w 4151586"/>
              <a:gd name="connsiteY19" fmla="*/ 4004441 h 6642538"/>
              <a:gd name="connsiteX20" fmla="*/ 399393 w 4151586"/>
              <a:gd name="connsiteY20" fmla="*/ 4162096 h 6642538"/>
              <a:gd name="connsiteX21" fmla="*/ 346841 w 4151586"/>
              <a:gd name="connsiteY21" fmla="*/ 4708634 h 6642538"/>
              <a:gd name="connsiteX22" fmla="*/ 136634 w 4151586"/>
              <a:gd name="connsiteY22" fmla="*/ 5276193 h 6642538"/>
              <a:gd name="connsiteX23" fmla="*/ 31531 w 4151586"/>
              <a:gd name="connsiteY23" fmla="*/ 5602014 h 6642538"/>
              <a:gd name="connsiteX24" fmla="*/ 0 w 4151586"/>
              <a:gd name="connsiteY24" fmla="*/ 5927834 h 6642538"/>
              <a:gd name="connsiteX25" fmla="*/ 52551 w 4151586"/>
              <a:gd name="connsiteY25" fmla="*/ 6096000 h 6642538"/>
              <a:gd name="connsiteX26" fmla="*/ 693683 w 4151586"/>
              <a:gd name="connsiteY26" fmla="*/ 6232634 h 6642538"/>
              <a:gd name="connsiteX27" fmla="*/ 840827 w 4151586"/>
              <a:gd name="connsiteY27" fmla="*/ 6085489 h 6642538"/>
              <a:gd name="connsiteX28" fmla="*/ 777765 w 4151586"/>
              <a:gd name="connsiteY28" fmla="*/ 5549462 h 6642538"/>
              <a:gd name="connsiteX29" fmla="*/ 903889 w 4151586"/>
              <a:gd name="connsiteY29" fmla="*/ 5255172 h 6642538"/>
              <a:gd name="connsiteX30" fmla="*/ 893379 w 4151586"/>
              <a:gd name="connsiteY30" fmla="*/ 4708634 h 6642538"/>
              <a:gd name="connsiteX31" fmla="*/ 1019503 w 4151586"/>
              <a:gd name="connsiteY31" fmla="*/ 4593020 h 6642538"/>
              <a:gd name="connsiteX32" fmla="*/ 1030014 w 4151586"/>
              <a:gd name="connsiteY32" fmla="*/ 5307724 h 6642538"/>
              <a:gd name="connsiteX33" fmla="*/ 1103586 w 4151586"/>
              <a:gd name="connsiteY33" fmla="*/ 5412827 h 6642538"/>
              <a:gd name="connsiteX34" fmla="*/ 1219200 w 4151586"/>
              <a:gd name="connsiteY34" fmla="*/ 5896303 h 6642538"/>
              <a:gd name="connsiteX35" fmla="*/ 1471448 w 4151586"/>
              <a:gd name="connsiteY35" fmla="*/ 5969876 h 6642538"/>
              <a:gd name="connsiteX36" fmla="*/ 1629103 w 4151586"/>
              <a:gd name="connsiteY36" fmla="*/ 5538952 h 6642538"/>
              <a:gd name="connsiteX37" fmla="*/ 1744717 w 4151586"/>
              <a:gd name="connsiteY37" fmla="*/ 5076496 h 6642538"/>
              <a:gd name="connsiteX38" fmla="*/ 1860331 w 4151586"/>
              <a:gd name="connsiteY38" fmla="*/ 4750676 h 6642538"/>
              <a:gd name="connsiteX39" fmla="*/ 2165131 w 4151586"/>
              <a:gd name="connsiteY39" fmla="*/ 4698124 h 6642538"/>
              <a:gd name="connsiteX40" fmla="*/ 2301765 w 4151586"/>
              <a:gd name="connsiteY40" fmla="*/ 4929352 h 6642538"/>
              <a:gd name="connsiteX41" fmla="*/ 2270234 w 4151586"/>
              <a:gd name="connsiteY41" fmla="*/ 5465379 h 6642538"/>
              <a:gd name="connsiteX42" fmla="*/ 2396358 w 4151586"/>
              <a:gd name="connsiteY42" fmla="*/ 5864772 h 6642538"/>
              <a:gd name="connsiteX43" fmla="*/ 2417379 w 4151586"/>
              <a:gd name="connsiteY43" fmla="*/ 6201103 h 6642538"/>
              <a:gd name="connsiteX44" fmla="*/ 2459420 w 4151586"/>
              <a:gd name="connsiteY44" fmla="*/ 6526924 h 6642538"/>
              <a:gd name="connsiteX45" fmla="*/ 2869324 w 4151586"/>
              <a:gd name="connsiteY45" fmla="*/ 6642538 h 6642538"/>
              <a:gd name="connsiteX46" fmla="*/ 3037489 w 4151586"/>
              <a:gd name="connsiteY46" fmla="*/ 6432331 h 6642538"/>
              <a:gd name="connsiteX47" fmla="*/ 2911365 w 4151586"/>
              <a:gd name="connsiteY47" fmla="*/ 5822731 h 6642538"/>
              <a:gd name="connsiteX48" fmla="*/ 2816772 w 4151586"/>
              <a:gd name="connsiteY48" fmla="*/ 5559972 h 6642538"/>
              <a:gd name="connsiteX49" fmla="*/ 3026979 w 4151586"/>
              <a:gd name="connsiteY49" fmla="*/ 5318234 h 6642538"/>
              <a:gd name="connsiteX50" fmla="*/ 3058510 w 4151586"/>
              <a:gd name="connsiteY50" fmla="*/ 4897820 h 6642538"/>
              <a:gd name="connsiteX51" fmla="*/ 3111062 w 4151586"/>
              <a:gd name="connsiteY51" fmla="*/ 4666593 h 6642538"/>
              <a:gd name="connsiteX52" fmla="*/ 3342289 w 4151586"/>
              <a:gd name="connsiteY52" fmla="*/ 4855779 h 6642538"/>
              <a:gd name="connsiteX53" fmla="*/ 3205655 w 4151586"/>
              <a:gd name="connsiteY53" fmla="*/ 5402317 h 6642538"/>
              <a:gd name="connsiteX54" fmla="*/ 3100551 w 4151586"/>
              <a:gd name="connsiteY54" fmla="*/ 6011917 h 6642538"/>
              <a:gd name="connsiteX55" fmla="*/ 3090041 w 4151586"/>
              <a:gd name="connsiteY55" fmla="*/ 6264165 h 6642538"/>
              <a:gd name="connsiteX56" fmla="*/ 3100551 w 4151586"/>
              <a:gd name="connsiteY56" fmla="*/ 6547945 h 6642538"/>
              <a:gd name="connsiteX57" fmla="*/ 3668110 w 4151586"/>
              <a:gd name="connsiteY57" fmla="*/ 6495393 h 6642538"/>
              <a:gd name="connsiteX58" fmla="*/ 3962400 w 4151586"/>
              <a:gd name="connsiteY58" fmla="*/ 6568965 h 6642538"/>
              <a:gd name="connsiteX59" fmla="*/ 4046483 w 4151586"/>
              <a:gd name="connsiteY59" fmla="*/ 6085489 h 6642538"/>
              <a:gd name="connsiteX60" fmla="*/ 4151586 w 4151586"/>
              <a:gd name="connsiteY60" fmla="*/ 5307724 h 6642538"/>
              <a:gd name="connsiteX61" fmla="*/ 4088524 w 4151586"/>
              <a:gd name="connsiteY61" fmla="*/ 4624552 h 6642538"/>
              <a:gd name="connsiteX62" fmla="*/ 4078014 w 4151586"/>
              <a:gd name="connsiteY62" fmla="*/ 4309241 h 6642538"/>
              <a:gd name="connsiteX63" fmla="*/ 3804745 w 4151586"/>
              <a:gd name="connsiteY63" fmla="*/ 3993931 h 6642538"/>
              <a:gd name="connsiteX64" fmla="*/ 3594538 w 4151586"/>
              <a:gd name="connsiteY64" fmla="*/ 3174124 h 6642538"/>
              <a:gd name="connsiteX65" fmla="*/ 3415862 w 4151586"/>
              <a:gd name="connsiteY65" fmla="*/ 2680138 h 6642538"/>
              <a:gd name="connsiteX66" fmla="*/ 3226676 w 4151586"/>
              <a:gd name="connsiteY66" fmla="*/ 2427889 h 6642538"/>
              <a:gd name="connsiteX67" fmla="*/ 3048000 w 4151586"/>
              <a:gd name="connsiteY67" fmla="*/ 2060027 h 6642538"/>
              <a:gd name="connsiteX68" fmla="*/ 2900855 w 4151586"/>
              <a:gd name="connsiteY68" fmla="*/ 1818289 h 6642538"/>
              <a:gd name="connsiteX69" fmla="*/ 2963917 w 4151586"/>
              <a:gd name="connsiteY69" fmla="*/ 1418896 h 6642538"/>
              <a:gd name="connsiteX70" fmla="*/ 3026979 w 4151586"/>
              <a:gd name="connsiteY70" fmla="*/ 1324303 h 6642538"/>
              <a:gd name="connsiteX71" fmla="*/ 2995448 w 4151586"/>
              <a:gd name="connsiteY71" fmla="*/ 1671145 h 6642538"/>
              <a:gd name="connsiteX72" fmla="*/ 3153103 w 4151586"/>
              <a:gd name="connsiteY72" fmla="*/ 2133600 h 6642538"/>
              <a:gd name="connsiteX73" fmla="*/ 3699641 w 4151586"/>
              <a:gd name="connsiteY73" fmla="*/ 2154620 h 6642538"/>
              <a:gd name="connsiteX74" fmla="*/ 3804745 w 4151586"/>
              <a:gd name="connsiteY74" fmla="*/ 1965434 h 6642538"/>
              <a:gd name="connsiteX75" fmla="*/ 3573517 w 4151586"/>
              <a:gd name="connsiteY75" fmla="*/ 1734207 h 6642538"/>
              <a:gd name="connsiteX76" fmla="*/ 3794234 w 4151586"/>
              <a:gd name="connsiteY76" fmla="*/ 1355834 h 6642538"/>
              <a:gd name="connsiteX77" fmla="*/ 3731172 w 4151586"/>
              <a:gd name="connsiteY77" fmla="*/ 767255 h 6642538"/>
              <a:gd name="connsiteX78" fmla="*/ 3657600 w 4151586"/>
              <a:gd name="connsiteY78" fmla="*/ 651641 h 6642538"/>
              <a:gd name="connsiteX79" fmla="*/ 3205655 w 4151586"/>
              <a:gd name="connsiteY79" fmla="*/ 420414 h 6642538"/>
              <a:gd name="connsiteX80" fmla="*/ 2953407 w 4151586"/>
              <a:gd name="connsiteY80" fmla="*/ 367862 h 6642538"/>
              <a:gd name="connsiteX81" fmla="*/ 2722179 w 4151586"/>
              <a:gd name="connsiteY81" fmla="*/ 10510 h 6642538"/>
              <a:gd name="connsiteX82" fmla="*/ 2564524 w 4151586"/>
              <a:gd name="connsiteY82" fmla="*/ 0 h 6642538"/>
              <a:gd name="connsiteX83" fmla="*/ 2459420 w 4151586"/>
              <a:gd name="connsiteY83" fmla="*/ 430924 h 6642538"/>
              <a:gd name="connsiteX84" fmla="*/ 2259724 w 4151586"/>
              <a:gd name="connsiteY84" fmla="*/ 630620 h 6642538"/>
              <a:gd name="connsiteX85" fmla="*/ 1944414 w 4151586"/>
              <a:gd name="connsiteY85" fmla="*/ 672662 h 6642538"/>
              <a:gd name="connsiteX86" fmla="*/ 1713186 w 4151586"/>
              <a:gd name="connsiteY86" fmla="*/ 620110 h 6642538"/>
              <a:gd name="connsiteX87" fmla="*/ 1566041 w 4151586"/>
              <a:gd name="connsiteY87" fmla="*/ 336331 h 6642538"/>
              <a:gd name="connsiteX88" fmla="*/ 1345324 w 4151586"/>
              <a:gd name="connsiteY88" fmla="*/ 73572 h 6642538"/>
              <a:gd name="connsiteX89" fmla="*/ 1261241 w 4151586"/>
              <a:gd name="connsiteY89" fmla="*/ 136634 h 6642538"/>
              <a:gd name="connsiteX0" fmla="*/ 1261241 w 4151586"/>
              <a:gd name="connsiteY0" fmla="*/ 136634 h 6642538"/>
              <a:gd name="connsiteX1" fmla="*/ 1072055 w 4151586"/>
              <a:gd name="connsiteY1" fmla="*/ 525517 h 6642538"/>
              <a:gd name="connsiteX2" fmla="*/ 536027 w 4151586"/>
              <a:gd name="connsiteY2" fmla="*/ 672662 h 6642538"/>
              <a:gd name="connsiteX3" fmla="*/ 220717 w 4151586"/>
              <a:gd name="connsiteY3" fmla="*/ 956441 h 6642538"/>
              <a:gd name="connsiteX4" fmla="*/ 220717 w 4151586"/>
              <a:gd name="connsiteY4" fmla="*/ 1229710 h 6642538"/>
              <a:gd name="connsiteX5" fmla="*/ 430924 w 4151586"/>
              <a:gd name="connsiteY5" fmla="*/ 1629103 h 6642538"/>
              <a:gd name="connsiteX6" fmla="*/ 609600 w 4151586"/>
              <a:gd name="connsiteY6" fmla="*/ 1839310 h 6642538"/>
              <a:gd name="connsiteX7" fmla="*/ 504496 w 4151586"/>
              <a:gd name="connsiteY7" fmla="*/ 2049517 h 6642538"/>
              <a:gd name="connsiteX8" fmla="*/ 767255 w 4151586"/>
              <a:gd name="connsiteY8" fmla="*/ 2102069 h 6642538"/>
              <a:gd name="connsiteX9" fmla="*/ 956441 w 4151586"/>
              <a:gd name="connsiteY9" fmla="*/ 1807779 h 6642538"/>
              <a:gd name="connsiteX10" fmla="*/ 893379 w 4151586"/>
              <a:gd name="connsiteY10" fmla="*/ 1387365 h 6642538"/>
              <a:gd name="connsiteX11" fmla="*/ 809296 w 4151586"/>
              <a:gd name="connsiteY11" fmla="*/ 1187669 h 6642538"/>
              <a:gd name="connsiteX12" fmla="*/ 987972 w 4151586"/>
              <a:gd name="connsiteY12" fmla="*/ 1145627 h 6642538"/>
              <a:gd name="connsiteX13" fmla="*/ 1156138 w 4151586"/>
              <a:gd name="connsiteY13" fmla="*/ 1618593 h 6642538"/>
              <a:gd name="connsiteX14" fmla="*/ 1187669 w 4151586"/>
              <a:gd name="connsiteY14" fmla="*/ 2028496 h 6642538"/>
              <a:gd name="connsiteX15" fmla="*/ 1135117 w 4151586"/>
              <a:gd name="connsiteY15" fmla="*/ 2501462 h 6642538"/>
              <a:gd name="connsiteX16" fmla="*/ 599089 w 4151586"/>
              <a:gd name="connsiteY16" fmla="*/ 3699641 h 6642538"/>
              <a:gd name="connsiteX17" fmla="*/ 609600 w 4151586"/>
              <a:gd name="connsiteY17" fmla="*/ 3804745 h 6642538"/>
              <a:gd name="connsiteX18" fmla="*/ 620110 w 4151586"/>
              <a:gd name="connsiteY18" fmla="*/ 3878317 h 6642538"/>
              <a:gd name="connsiteX19" fmla="*/ 620110 w 4151586"/>
              <a:gd name="connsiteY19" fmla="*/ 4004441 h 6642538"/>
              <a:gd name="connsiteX20" fmla="*/ 399393 w 4151586"/>
              <a:gd name="connsiteY20" fmla="*/ 4162096 h 6642538"/>
              <a:gd name="connsiteX21" fmla="*/ 346841 w 4151586"/>
              <a:gd name="connsiteY21" fmla="*/ 4708634 h 6642538"/>
              <a:gd name="connsiteX22" fmla="*/ 136634 w 4151586"/>
              <a:gd name="connsiteY22" fmla="*/ 5276193 h 6642538"/>
              <a:gd name="connsiteX23" fmla="*/ 31531 w 4151586"/>
              <a:gd name="connsiteY23" fmla="*/ 5602014 h 6642538"/>
              <a:gd name="connsiteX24" fmla="*/ 0 w 4151586"/>
              <a:gd name="connsiteY24" fmla="*/ 5927834 h 6642538"/>
              <a:gd name="connsiteX25" fmla="*/ 52551 w 4151586"/>
              <a:gd name="connsiteY25" fmla="*/ 6096000 h 6642538"/>
              <a:gd name="connsiteX26" fmla="*/ 693683 w 4151586"/>
              <a:gd name="connsiteY26" fmla="*/ 6232634 h 6642538"/>
              <a:gd name="connsiteX27" fmla="*/ 840827 w 4151586"/>
              <a:gd name="connsiteY27" fmla="*/ 6085489 h 6642538"/>
              <a:gd name="connsiteX28" fmla="*/ 777765 w 4151586"/>
              <a:gd name="connsiteY28" fmla="*/ 5549462 h 6642538"/>
              <a:gd name="connsiteX29" fmla="*/ 903889 w 4151586"/>
              <a:gd name="connsiteY29" fmla="*/ 5255172 h 6642538"/>
              <a:gd name="connsiteX30" fmla="*/ 893379 w 4151586"/>
              <a:gd name="connsiteY30" fmla="*/ 4708634 h 6642538"/>
              <a:gd name="connsiteX31" fmla="*/ 1019503 w 4151586"/>
              <a:gd name="connsiteY31" fmla="*/ 4593020 h 6642538"/>
              <a:gd name="connsiteX32" fmla="*/ 1030014 w 4151586"/>
              <a:gd name="connsiteY32" fmla="*/ 5307724 h 6642538"/>
              <a:gd name="connsiteX33" fmla="*/ 1103586 w 4151586"/>
              <a:gd name="connsiteY33" fmla="*/ 5412827 h 6642538"/>
              <a:gd name="connsiteX34" fmla="*/ 1219200 w 4151586"/>
              <a:gd name="connsiteY34" fmla="*/ 5896303 h 6642538"/>
              <a:gd name="connsiteX35" fmla="*/ 1471448 w 4151586"/>
              <a:gd name="connsiteY35" fmla="*/ 5969876 h 6642538"/>
              <a:gd name="connsiteX36" fmla="*/ 1629103 w 4151586"/>
              <a:gd name="connsiteY36" fmla="*/ 5538952 h 6642538"/>
              <a:gd name="connsiteX37" fmla="*/ 1744717 w 4151586"/>
              <a:gd name="connsiteY37" fmla="*/ 5076496 h 6642538"/>
              <a:gd name="connsiteX38" fmla="*/ 1860331 w 4151586"/>
              <a:gd name="connsiteY38" fmla="*/ 4750676 h 6642538"/>
              <a:gd name="connsiteX39" fmla="*/ 2165131 w 4151586"/>
              <a:gd name="connsiteY39" fmla="*/ 4698124 h 6642538"/>
              <a:gd name="connsiteX40" fmla="*/ 2301765 w 4151586"/>
              <a:gd name="connsiteY40" fmla="*/ 4929352 h 6642538"/>
              <a:gd name="connsiteX41" fmla="*/ 2270234 w 4151586"/>
              <a:gd name="connsiteY41" fmla="*/ 5465379 h 6642538"/>
              <a:gd name="connsiteX42" fmla="*/ 2396358 w 4151586"/>
              <a:gd name="connsiteY42" fmla="*/ 5864772 h 6642538"/>
              <a:gd name="connsiteX43" fmla="*/ 2417379 w 4151586"/>
              <a:gd name="connsiteY43" fmla="*/ 6201103 h 6642538"/>
              <a:gd name="connsiteX44" fmla="*/ 2459420 w 4151586"/>
              <a:gd name="connsiteY44" fmla="*/ 6526924 h 6642538"/>
              <a:gd name="connsiteX45" fmla="*/ 2869324 w 4151586"/>
              <a:gd name="connsiteY45" fmla="*/ 6642538 h 6642538"/>
              <a:gd name="connsiteX46" fmla="*/ 3037489 w 4151586"/>
              <a:gd name="connsiteY46" fmla="*/ 6432331 h 6642538"/>
              <a:gd name="connsiteX47" fmla="*/ 2911365 w 4151586"/>
              <a:gd name="connsiteY47" fmla="*/ 5822731 h 6642538"/>
              <a:gd name="connsiteX48" fmla="*/ 2816772 w 4151586"/>
              <a:gd name="connsiteY48" fmla="*/ 5559972 h 6642538"/>
              <a:gd name="connsiteX49" fmla="*/ 3026979 w 4151586"/>
              <a:gd name="connsiteY49" fmla="*/ 5318234 h 6642538"/>
              <a:gd name="connsiteX50" fmla="*/ 3058510 w 4151586"/>
              <a:gd name="connsiteY50" fmla="*/ 4897820 h 6642538"/>
              <a:gd name="connsiteX51" fmla="*/ 3111062 w 4151586"/>
              <a:gd name="connsiteY51" fmla="*/ 4666593 h 6642538"/>
              <a:gd name="connsiteX52" fmla="*/ 3342289 w 4151586"/>
              <a:gd name="connsiteY52" fmla="*/ 4855779 h 6642538"/>
              <a:gd name="connsiteX53" fmla="*/ 3205655 w 4151586"/>
              <a:gd name="connsiteY53" fmla="*/ 5402317 h 6642538"/>
              <a:gd name="connsiteX54" fmla="*/ 3100551 w 4151586"/>
              <a:gd name="connsiteY54" fmla="*/ 6011917 h 6642538"/>
              <a:gd name="connsiteX55" fmla="*/ 3090041 w 4151586"/>
              <a:gd name="connsiteY55" fmla="*/ 6264165 h 6642538"/>
              <a:gd name="connsiteX56" fmla="*/ 3226675 w 4151586"/>
              <a:gd name="connsiteY56" fmla="*/ 6411310 h 6642538"/>
              <a:gd name="connsiteX57" fmla="*/ 3668110 w 4151586"/>
              <a:gd name="connsiteY57" fmla="*/ 6495393 h 6642538"/>
              <a:gd name="connsiteX58" fmla="*/ 3962400 w 4151586"/>
              <a:gd name="connsiteY58" fmla="*/ 6568965 h 6642538"/>
              <a:gd name="connsiteX59" fmla="*/ 4046483 w 4151586"/>
              <a:gd name="connsiteY59" fmla="*/ 6085489 h 6642538"/>
              <a:gd name="connsiteX60" fmla="*/ 4151586 w 4151586"/>
              <a:gd name="connsiteY60" fmla="*/ 5307724 h 6642538"/>
              <a:gd name="connsiteX61" fmla="*/ 4088524 w 4151586"/>
              <a:gd name="connsiteY61" fmla="*/ 4624552 h 6642538"/>
              <a:gd name="connsiteX62" fmla="*/ 4078014 w 4151586"/>
              <a:gd name="connsiteY62" fmla="*/ 4309241 h 6642538"/>
              <a:gd name="connsiteX63" fmla="*/ 3804745 w 4151586"/>
              <a:gd name="connsiteY63" fmla="*/ 3993931 h 6642538"/>
              <a:gd name="connsiteX64" fmla="*/ 3594538 w 4151586"/>
              <a:gd name="connsiteY64" fmla="*/ 3174124 h 6642538"/>
              <a:gd name="connsiteX65" fmla="*/ 3415862 w 4151586"/>
              <a:gd name="connsiteY65" fmla="*/ 2680138 h 6642538"/>
              <a:gd name="connsiteX66" fmla="*/ 3226676 w 4151586"/>
              <a:gd name="connsiteY66" fmla="*/ 2427889 h 6642538"/>
              <a:gd name="connsiteX67" fmla="*/ 3048000 w 4151586"/>
              <a:gd name="connsiteY67" fmla="*/ 2060027 h 6642538"/>
              <a:gd name="connsiteX68" fmla="*/ 2900855 w 4151586"/>
              <a:gd name="connsiteY68" fmla="*/ 1818289 h 6642538"/>
              <a:gd name="connsiteX69" fmla="*/ 2963917 w 4151586"/>
              <a:gd name="connsiteY69" fmla="*/ 1418896 h 6642538"/>
              <a:gd name="connsiteX70" fmla="*/ 3026979 w 4151586"/>
              <a:gd name="connsiteY70" fmla="*/ 1324303 h 6642538"/>
              <a:gd name="connsiteX71" fmla="*/ 2995448 w 4151586"/>
              <a:gd name="connsiteY71" fmla="*/ 1671145 h 6642538"/>
              <a:gd name="connsiteX72" fmla="*/ 3153103 w 4151586"/>
              <a:gd name="connsiteY72" fmla="*/ 2133600 h 6642538"/>
              <a:gd name="connsiteX73" fmla="*/ 3699641 w 4151586"/>
              <a:gd name="connsiteY73" fmla="*/ 2154620 h 6642538"/>
              <a:gd name="connsiteX74" fmla="*/ 3804745 w 4151586"/>
              <a:gd name="connsiteY74" fmla="*/ 1965434 h 6642538"/>
              <a:gd name="connsiteX75" fmla="*/ 3573517 w 4151586"/>
              <a:gd name="connsiteY75" fmla="*/ 1734207 h 6642538"/>
              <a:gd name="connsiteX76" fmla="*/ 3794234 w 4151586"/>
              <a:gd name="connsiteY76" fmla="*/ 1355834 h 6642538"/>
              <a:gd name="connsiteX77" fmla="*/ 3731172 w 4151586"/>
              <a:gd name="connsiteY77" fmla="*/ 767255 h 6642538"/>
              <a:gd name="connsiteX78" fmla="*/ 3657600 w 4151586"/>
              <a:gd name="connsiteY78" fmla="*/ 651641 h 6642538"/>
              <a:gd name="connsiteX79" fmla="*/ 3205655 w 4151586"/>
              <a:gd name="connsiteY79" fmla="*/ 420414 h 6642538"/>
              <a:gd name="connsiteX80" fmla="*/ 2953407 w 4151586"/>
              <a:gd name="connsiteY80" fmla="*/ 367862 h 6642538"/>
              <a:gd name="connsiteX81" fmla="*/ 2722179 w 4151586"/>
              <a:gd name="connsiteY81" fmla="*/ 10510 h 6642538"/>
              <a:gd name="connsiteX82" fmla="*/ 2564524 w 4151586"/>
              <a:gd name="connsiteY82" fmla="*/ 0 h 6642538"/>
              <a:gd name="connsiteX83" fmla="*/ 2459420 w 4151586"/>
              <a:gd name="connsiteY83" fmla="*/ 430924 h 6642538"/>
              <a:gd name="connsiteX84" fmla="*/ 2259724 w 4151586"/>
              <a:gd name="connsiteY84" fmla="*/ 630620 h 6642538"/>
              <a:gd name="connsiteX85" fmla="*/ 1944414 w 4151586"/>
              <a:gd name="connsiteY85" fmla="*/ 672662 h 6642538"/>
              <a:gd name="connsiteX86" fmla="*/ 1713186 w 4151586"/>
              <a:gd name="connsiteY86" fmla="*/ 620110 h 6642538"/>
              <a:gd name="connsiteX87" fmla="*/ 1566041 w 4151586"/>
              <a:gd name="connsiteY87" fmla="*/ 336331 h 6642538"/>
              <a:gd name="connsiteX88" fmla="*/ 1345324 w 4151586"/>
              <a:gd name="connsiteY88" fmla="*/ 73572 h 6642538"/>
              <a:gd name="connsiteX89" fmla="*/ 1261241 w 4151586"/>
              <a:gd name="connsiteY89" fmla="*/ 136634 h 6642538"/>
              <a:gd name="connsiteX0" fmla="*/ 1261241 w 4151586"/>
              <a:gd name="connsiteY0" fmla="*/ 136634 h 6642538"/>
              <a:gd name="connsiteX1" fmla="*/ 1072055 w 4151586"/>
              <a:gd name="connsiteY1" fmla="*/ 525517 h 6642538"/>
              <a:gd name="connsiteX2" fmla="*/ 536027 w 4151586"/>
              <a:gd name="connsiteY2" fmla="*/ 672662 h 6642538"/>
              <a:gd name="connsiteX3" fmla="*/ 220717 w 4151586"/>
              <a:gd name="connsiteY3" fmla="*/ 956441 h 6642538"/>
              <a:gd name="connsiteX4" fmla="*/ 220717 w 4151586"/>
              <a:gd name="connsiteY4" fmla="*/ 1229710 h 6642538"/>
              <a:gd name="connsiteX5" fmla="*/ 430924 w 4151586"/>
              <a:gd name="connsiteY5" fmla="*/ 1629103 h 6642538"/>
              <a:gd name="connsiteX6" fmla="*/ 609600 w 4151586"/>
              <a:gd name="connsiteY6" fmla="*/ 1839310 h 6642538"/>
              <a:gd name="connsiteX7" fmla="*/ 504496 w 4151586"/>
              <a:gd name="connsiteY7" fmla="*/ 2049517 h 6642538"/>
              <a:gd name="connsiteX8" fmla="*/ 767255 w 4151586"/>
              <a:gd name="connsiteY8" fmla="*/ 2102069 h 6642538"/>
              <a:gd name="connsiteX9" fmla="*/ 956441 w 4151586"/>
              <a:gd name="connsiteY9" fmla="*/ 1807779 h 6642538"/>
              <a:gd name="connsiteX10" fmla="*/ 893379 w 4151586"/>
              <a:gd name="connsiteY10" fmla="*/ 1387365 h 6642538"/>
              <a:gd name="connsiteX11" fmla="*/ 809296 w 4151586"/>
              <a:gd name="connsiteY11" fmla="*/ 1187669 h 6642538"/>
              <a:gd name="connsiteX12" fmla="*/ 987972 w 4151586"/>
              <a:gd name="connsiteY12" fmla="*/ 1145627 h 6642538"/>
              <a:gd name="connsiteX13" fmla="*/ 1156138 w 4151586"/>
              <a:gd name="connsiteY13" fmla="*/ 1618593 h 6642538"/>
              <a:gd name="connsiteX14" fmla="*/ 1187669 w 4151586"/>
              <a:gd name="connsiteY14" fmla="*/ 2028496 h 6642538"/>
              <a:gd name="connsiteX15" fmla="*/ 1135117 w 4151586"/>
              <a:gd name="connsiteY15" fmla="*/ 2501462 h 6642538"/>
              <a:gd name="connsiteX16" fmla="*/ 599089 w 4151586"/>
              <a:gd name="connsiteY16" fmla="*/ 3699641 h 6642538"/>
              <a:gd name="connsiteX17" fmla="*/ 609600 w 4151586"/>
              <a:gd name="connsiteY17" fmla="*/ 3804745 h 6642538"/>
              <a:gd name="connsiteX18" fmla="*/ 620110 w 4151586"/>
              <a:gd name="connsiteY18" fmla="*/ 3878317 h 6642538"/>
              <a:gd name="connsiteX19" fmla="*/ 620110 w 4151586"/>
              <a:gd name="connsiteY19" fmla="*/ 4004441 h 6642538"/>
              <a:gd name="connsiteX20" fmla="*/ 399393 w 4151586"/>
              <a:gd name="connsiteY20" fmla="*/ 4162096 h 6642538"/>
              <a:gd name="connsiteX21" fmla="*/ 346841 w 4151586"/>
              <a:gd name="connsiteY21" fmla="*/ 4708634 h 6642538"/>
              <a:gd name="connsiteX22" fmla="*/ 136634 w 4151586"/>
              <a:gd name="connsiteY22" fmla="*/ 5276193 h 6642538"/>
              <a:gd name="connsiteX23" fmla="*/ 31531 w 4151586"/>
              <a:gd name="connsiteY23" fmla="*/ 5602014 h 6642538"/>
              <a:gd name="connsiteX24" fmla="*/ 0 w 4151586"/>
              <a:gd name="connsiteY24" fmla="*/ 5927834 h 6642538"/>
              <a:gd name="connsiteX25" fmla="*/ 52551 w 4151586"/>
              <a:gd name="connsiteY25" fmla="*/ 6096000 h 6642538"/>
              <a:gd name="connsiteX26" fmla="*/ 693683 w 4151586"/>
              <a:gd name="connsiteY26" fmla="*/ 6232634 h 6642538"/>
              <a:gd name="connsiteX27" fmla="*/ 840827 w 4151586"/>
              <a:gd name="connsiteY27" fmla="*/ 6085489 h 6642538"/>
              <a:gd name="connsiteX28" fmla="*/ 777765 w 4151586"/>
              <a:gd name="connsiteY28" fmla="*/ 5549462 h 6642538"/>
              <a:gd name="connsiteX29" fmla="*/ 903889 w 4151586"/>
              <a:gd name="connsiteY29" fmla="*/ 5255172 h 6642538"/>
              <a:gd name="connsiteX30" fmla="*/ 893379 w 4151586"/>
              <a:gd name="connsiteY30" fmla="*/ 4708634 h 6642538"/>
              <a:gd name="connsiteX31" fmla="*/ 1019503 w 4151586"/>
              <a:gd name="connsiteY31" fmla="*/ 4593020 h 6642538"/>
              <a:gd name="connsiteX32" fmla="*/ 1030014 w 4151586"/>
              <a:gd name="connsiteY32" fmla="*/ 5307724 h 6642538"/>
              <a:gd name="connsiteX33" fmla="*/ 1103586 w 4151586"/>
              <a:gd name="connsiteY33" fmla="*/ 5412827 h 6642538"/>
              <a:gd name="connsiteX34" fmla="*/ 1219200 w 4151586"/>
              <a:gd name="connsiteY34" fmla="*/ 5896303 h 6642538"/>
              <a:gd name="connsiteX35" fmla="*/ 1471448 w 4151586"/>
              <a:gd name="connsiteY35" fmla="*/ 5969876 h 6642538"/>
              <a:gd name="connsiteX36" fmla="*/ 1629103 w 4151586"/>
              <a:gd name="connsiteY36" fmla="*/ 5538952 h 6642538"/>
              <a:gd name="connsiteX37" fmla="*/ 1744717 w 4151586"/>
              <a:gd name="connsiteY37" fmla="*/ 5076496 h 6642538"/>
              <a:gd name="connsiteX38" fmla="*/ 1860331 w 4151586"/>
              <a:gd name="connsiteY38" fmla="*/ 4750676 h 6642538"/>
              <a:gd name="connsiteX39" fmla="*/ 2165131 w 4151586"/>
              <a:gd name="connsiteY39" fmla="*/ 4698124 h 6642538"/>
              <a:gd name="connsiteX40" fmla="*/ 2301765 w 4151586"/>
              <a:gd name="connsiteY40" fmla="*/ 4929352 h 6642538"/>
              <a:gd name="connsiteX41" fmla="*/ 2270234 w 4151586"/>
              <a:gd name="connsiteY41" fmla="*/ 5465379 h 6642538"/>
              <a:gd name="connsiteX42" fmla="*/ 2396358 w 4151586"/>
              <a:gd name="connsiteY42" fmla="*/ 5864772 h 6642538"/>
              <a:gd name="connsiteX43" fmla="*/ 2417379 w 4151586"/>
              <a:gd name="connsiteY43" fmla="*/ 6201103 h 6642538"/>
              <a:gd name="connsiteX44" fmla="*/ 2459420 w 4151586"/>
              <a:gd name="connsiteY44" fmla="*/ 6526924 h 6642538"/>
              <a:gd name="connsiteX45" fmla="*/ 2869324 w 4151586"/>
              <a:gd name="connsiteY45" fmla="*/ 6642538 h 6642538"/>
              <a:gd name="connsiteX46" fmla="*/ 3037489 w 4151586"/>
              <a:gd name="connsiteY46" fmla="*/ 6432331 h 6642538"/>
              <a:gd name="connsiteX47" fmla="*/ 2911365 w 4151586"/>
              <a:gd name="connsiteY47" fmla="*/ 5822731 h 6642538"/>
              <a:gd name="connsiteX48" fmla="*/ 2816772 w 4151586"/>
              <a:gd name="connsiteY48" fmla="*/ 5559972 h 6642538"/>
              <a:gd name="connsiteX49" fmla="*/ 3026979 w 4151586"/>
              <a:gd name="connsiteY49" fmla="*/ 5318234 h 6642538"/>
              <a:gd name="connsiteX50" fmla="*/ 3058510 w 4151586"/>
              <a:gd name="connsiteY50" fmla="*/ 4897820 h 6642538"/>
              <a:gd name="connsiteX51" fmla="*/ 3111062 w 4151586"/>
              <a:gd name="connsiteY51" fmla="*/ 4666593 h 6642538"/>
              <a:gd name="connsiteX52" fmla="*/ 3342289 w 4151586"/>
              <a:gd name="connsiteY52" fmla="*/ 4855779 h 6642538"/>
              <a:gd name="connsiteX53" fmla="*/ 3205655 w 4151586"/>
              <a:gd name="connsiteY53" fmla="*/ 5402317 h 6642538"/>
              <a:gd name="connsiteX54" fmla="*/ 3100551 w 4151586"/>
              <a:gd name="connsiteY54" fmla="*/ 6011917 h 6642538"/>
              <a:gd name="connsiteX55" fmla="*/ 3090041 w 4151586"/>
              <a:gd name="connsiteY55" fmla="*/ 6264165 h 6642538"/>
              <a:gd name="connsiteX56" fmla="*/ 3226675 w 4151586"/>
              <a:gd name="connsiteY56" fmla="*/ 6411310 h 6642538"/>
              <a:gd name="connsiteX57" fmla="*/ 3668110 w 4151586"/>
              <a:gd name="connsiteY57" fmla="*/ 6495393 h 6642538"/>
              <a:gd name="connsiteX58" fmla="*/ 3888828 w 4151586"/>
              <a:gd name="connsiteY58" fmla="*/ 6274675 h 6642538"/>
              <a:gd name="connsiteX59" fmla="*/ 4046483 w 4151586"/>
              <a:gd name="connsiteY59" fmla="*/ 6085489 h 6642538"/>
              <a:gd name="connsiteX60" fmla="*/ 4151586 w 4151586"/>
              <a:gd name="connsiteY60" fmla="*/ 5307724 h 6642538"/>
              <a:gd name="connsiteX61" fmla="*/ 4088524 w 4151586"/>
              <a:gd name="connsiteY61" fmla="*/ 4624552 h 6642538"/>
              <a:gd name="connsiteX62" fmla="*/ 4078014 w 4151586"/>
              <a:gd name="connsiteY62" fmla="*/ 4309241 h 6642538"/>
              <a:gd name="connsiteX63" fmla="*/ 3804745 w 4151586"/>
              <a:gd name="connsiteY63" fmla="*/ 3993931 h 6642538"/>
              <a:gd name="connsiteX64" fmla="*/ 3594538 w 4151586"/>
              <a:gd name="connsiteY64" fmla="*/ 3174124 h 6642538"/>
              <a:gd name="connsiteX65" fmla="*/ 3415862 w 4151586"/>
              <a:gd name="connsiteY65" fmla="*/ 2680138 h 6642538"/>
              <a:gd name="connsiteX66" fmla="*/ 3226676 w 4151586"/>
              <a:gd name="connsiteY66" fmla="*/ 2427889 h 6642538"/>
              <a:gd name="connsiteX67" fmla="*/ 3048000 w 4151586"/>
              <a:gd name="connsiteY67" fmla="*/ 2060027 h 6642538"/>
              <a:gd name="connsiteX68" fmla="*/ 2900855 w 4151586"/>
              <a:gd name="connsiteY68" fmla="*/ 1818289 h 6642538"/>
              <a:gd name="connsiteX69" fmla="*/ 2963917 w 4151586"/>
              <a:gd name="connsiteY69" fmla="*/ 1418896 h 6642538"/>
              <a:gd name="connsiteX70" fmla="*/ 3026979 w 4151586"/>
              <a:gd name="connsiteY70" fmla="*/ 1324303 h 6642538"/>
              <a:gd name="connsiteX71" fmla="*/ 2995448 w 4151586"/>
              <a:gd name="connsiteY71" fmla="*/ 1671145 h 6642538"/>
              <a:gd name="connsiteX72" fmla="*/ 3153103 w 4151586"/>
              <a:gd name="connsiteY72" fmla="*/ 2133600 h 6642538"/>
              <a:gd name="connsiteX73" fmla="*/ 3699641 w 4151586"/>
              <a:gd name="connsiteY73" fmla="*/ 2154620 h 6642538"/>
              <a:gd name="connsiteX74" fmla="*/ 3804745 w 4151586"/>
              <a:gd name="connsiteY74" fmla="*/ 1965434 h 6642538"/>
              <a:gd name="connsiteX75" fmla="*/ 3573517 w 4151586"/>
              <a:gd name="connsiteY75" fmla="*/ 1734207 h 6642538"/>
              <a:gd name="connsiteX76" fmla="*/ 3794234 w 4151586"/>
              <a:gd name="connsiteY76" fmla="*/ 1355834 h 6642538"/>
              <a:gd name="connsiteX77" fmla="*/ 3731172 w 4151586"/>
              <a:gd name="connsiteY77" fmla="*/ 767255 h 6642538"/>
              <a:gd name="connsiteX78" fmla="*/ 3657600 w 4151586"/>
              <a:gd name="connsiteY78" fmla="*/ 651641 h 6642538"/>
              <a:gd name="connsiteX79" fmla="*/ 3205655 w 4151586"/>
              <a:gd name="connsiteY79" fmla="*/ 420414 h 6642538"/>
              <a:gd name="connsiteX80" fmla="*/ 2953407 w 4151586"/>
              <a:gd name="connsiteY80" fmla="*/ 367862 h 6642538"/>
              <a:gd name="connsiteX81" fmla="*/ 2722179 w 4151586"/>
              <a:gd name="connsiteY81" fmla="*/ 10510 h 6642538"/>
              <a:gd name="connsiteX82" fmla="*/ 2564524 w 4151586"/>
              <a:gd name="connsiteY82" fmla="*/ 0 h 6642538"/>
              <a:gd name="connsiteX83" fmla="*/ 2459420 w 4151586"/>
              <a:gd name="connsiteY83" fmla="*/ 430924 h 6642538"/>
              <a:gd name="connsiteX84" fmla="*/ 2259724 w 4151586"/>
              <a:gd name="connsiteY84" fmla="*/ 630620 h 6642538"/>
              <a:gd name="connsiteX85" fmla="*/ 1944414 w 4151586"/>
              <a:gd name="connsiteY85" fmla="*/ 672662 h 6642538"/>
              <a:gd name="connsiteX86" fmla="*/ 1713186 w 4151586"/>
              <a:gd name="connsiteY86" fmla="*/ 620110 h 6642538"/>
              <a:gd name="connsiteX87" fmla="*/ 1566041 w 4151586"/>
              <a:gd name="connsiteY87" fmla="*/ 336331 h 6642538"/>
              <a:gd name="connsiteX88" fmla="*/ 1345324 w 4151586"/>
              <a:gd name="connsiteY88" fmla="*/ 73572 h 6642538"/>
              <a:gd name="connsiteX89" fmla="*/ 1261241 w 4151586"/>
              <a:gd name="connsiteY89" fmla="*/ 136634 h 6642538"/>
              <a:gd name="connsiteX0" fmla="*/ 1261241 w 4151586"/>
              <a:gd name="connsiteY0" fmla="*/ 136634 h 6642538"/>
              <a:gd name="connsiteX1" fmla="*/ 1072055 w 4151586"/>
              <a:gd name="connsiteY1" fmla="*/ 525517 h 6642538"/>
              <a:gd name="connsiteX2" fmla="*/ 536027 w 4151586"/>
              <a:gd name="connsiteY2" fmla="*/ 672662 h 6642538"/>
              <a:gd name="connsiteX3" fmla="*/ 220717 w 4151586"/>
              <a:gd name="connsiteY3" fmla="*/ 956441 h 6642538"/>
              <a:gd name="connsiteX4" fmla="*/ 220717 w 4151586"/>
              <a:gd name="connsiteY4" fmla="*/ 1229710 h 6642538"/>
              <a:gd name="connsiteX5" fmla="*/ 430924 w 4151586"/>
              <a:gd name="connsiteY5" fmla="*/ 1629103 h 6642538"/>
              <a:gd name="connsiteX6" fmla="*/ 609600 w 4151586"/>
              <a:gd name="connsiteY6" fmla="*/ 1839310 h 6642538"/>
              <a:gd name="connsiteX7" fmla="*/ 504496 w 4151586"/>
              <a:gd name="connsiteY7" fmla="*/ 2049517 h 6642538"/>
              <a:gd name="connsiteX8" fmla="*/ 767255 w 4151586"/>
              <a:gd name="connsiteY8" fmla="*/ 2102069 h 6642538"/>
              <a:gd name="connsiteX9" fmla="*/ 956441 w 4151586"/>
              <a:gd name="connsiteY9" fmla="*/ 1807779 h 6642538"/>
              <a:gd name="connsiteX10" fmla="*/ 893379 w 4151586"/>
              <a:gd name="connsiteY10" fmla="*/ 1387365 h 6642538"/>
              <a:gd name="connsiteX11" fmla="*/ 809296 w 4151586"/>
              <a:gd name="connsiteY11" fmla="*/ 1187669 h 6642538"/>
              <a:gd name="connsiteX12" fmla="*/ 987972 w 4151586"/>
              <a:gd name="connsiteY12" fmla="*/ 1145627 h 6642538"/>
              <a:gd name="connsiteX13" fmla="*/ 1156138 w 4151586"/>
              <a:gd name="connsiteY13" fmla="*/ 1618593 h 6642538"/>
              <a:gd name="connsiteX14" fmla="*/ 1187669 w 4151586"/>
              <a:gd name="connsiteY14" fmla="*/ 2028496 h 6642538"/>
              <a:gd name="connsiteX15" fmla="*/ 1135117 w 4151586"/>
              <a:gd name="connsiteY15" fmla="*/ 2501462 h 6642538"/>
              <a:gd name="connsiteX16" fmla="*/ 599089 w 4151586"/>
              <a:gd name="connsiteY16" fmla="*/ 3699641 h 6642538"/>
              <a:gd name="connsiteX17" fmla="*/ 609600 w 4151586"/>
              <a:gd name="connsiteY17" fmla="*/ 3804745 h 6642538"/>
              <a:gd name="connsiteX18" fmla="*/ 620110 w 4151586"/>
              <a:gd name="connsiteY18" fmla="*/ 3878317 h 6642538"/>
              <a:gd name="connsiteX19" fmla="*/ 620110 w 4151586"/>
              <a:gd name="connsiteY19" fmla="*/ 4004441 h 6642538"/>
              <a:gd name="connsiteX20" fmla="*/ 399393 w 4151586"/>
              <a:gd name="connsiteY20" fmla="*/ 4162096 h 6642538"/>
              <a:gd name="connsiteX21" fmla="*/ 346841 w 4151586"/>
              <a:gd name="connsiteY21" fmla="*/ 4708634 h 6642538"/>
              <a:gd name="connsiteX22" fmla="*/ 136634 w 4151586"/>
              <a:gd name="connsiteY22" fmla="*/ 5276193 h 6642538"/>
              <a:gd name="connsiteX23" fmla="*/ 31531 w 4151586"/>
              <a:gd name="connsiteY23" fmla="*/ 5602014 h 6642538"/>
              <a:gd name="connsiteX24" fmla="*/ 0 w 4151586"/>
              <a:gd name="connsiteY24" fmla="*/ 5927834 h 6642538"/>
              <a:gd name="connsiteX25" fmla="*/ 52551 w 4151586"/>
              <a:gd name="connsiteY25" fmla="*/ 6096000 h 6642538"/>
              <a:gd name="connsiteX26" fmla="*/ 693683 w 4151586"/>
              <a:gd name="connsiteY26" fmla="*/ 6232634 h 6642538"/>
              <a:gd name="connsiteX27" fmla="*/ 840827 w 4151586"/>
              <a:gd name="connsiteY27" fmla="*/ 6085489 h 6642538"/>
              <a:gd name="connsiteX28" fmla="*/ 777765 w 4151586"/>
              <a:gd name="connsiteY28" fmla="*/ 5549462 h 6642538"/>
              <a:gd name="connsiteX29" fmla="*/ 903889 w 4151586"/>
              <a:gd name="connsiteY29" fmla="*/ 5255172 h 6642538"/>
              <a:gd name="connsiteX30" fmla="*/ 893379 w 4151586"/>
              <a:gd name="connsiteY30" fmla="*/ 4708634 h 6642538"/>
              <a:gd name="connsiteX31" fmla="*/ 1019503 w 4151586"/>
              <a:gd name="connsiteY31" fmla="*/ 4593020 h 6642538"/>
              <a:gd name="connsiteX32" fmla="*/ 1030014 w 4151586"/>
              <a:gd name="connsiteY32" fmla="*/ 5307724 h 6642538"/>
              <a:gd name="connsiteX33" fmla="*/ 1103586 w 4151586"/>
              <a:gd name="connsiteY33" fmla="*/ 5412827 h 6642538"/>
              <a:gd name="connsiteX34" fmla="*/ 1219200 w 4151586"/>
              <a:gd name="connsiteY34" fmla="*/ 5896303 h 6642538"/>
              <a:gd name="connsiteX35" fmla="*/ 1471448 w 4151586"/>
              <a:gd name="connsiteY35" fmla="*/ 5969876 h 6642538"/>
              <a:gd name="connsiteX36" fmla="*/ 1629103 w 4151586"/>
              <a:gd name="connsiteY36" fmla="*/ 5538952 h 6642538"/>
              <a:gd name="connsiteX37" fmla="*/ 1744717 w 4151586"/>
              <a:gd name="connsiteY37" fmla="*/ 5076496 h 6642538"/>
              <a:gd name="connsiteX38" fmla="*/ 1860331 w 4151586"/>
              <a:gd name="connsiteY38" fmla="*/ 4750676 h 6642538"/>
              <a:gd name="connsiteX39" fmla="*/ 2165131 w 4151586"/>
              <a:gd name="connsiteY39" fmla="*/ 4698124 h 6642538"/>
              <a:gd name="connsiteX40" fmla="*/ 2301765 w 4151586"/>
              <a:gd name="connsiteY40" fmla="*/ 4929352 h 6642538"/>
              <a:gd name="connsiteX41" fmla="*/ 2270234 w 4151586"/>
              <a:gd name="connsiteY41" fmla="*/ 5465379 h 6642538"/>
              <a:gd name="connsiteX42" fmla="*/ 2396358 w 4151586"/>
              <a:gd name="connsiteY42" fmla="*/ 5864772 h 6642538"/>
              <a:gd name="connsiteX43" fmla="*/ 2417379 w 4151586"/>
              <a:gd name="connsiteY43" fmla="*/ 6201103 h 6642538"/>
              <a:gd name="connsiteX44" fmla="*/ 2459420 w 4151586"/>
              <a:gd name="connsiteY44" fmla="*/ 6526924 h 6642538"/>
              <a:gd name="connsiteX45" fmla="*/ 2869324 w 4151586"/>
              <a:gd name="connsiteY45" fmla="*/ 6642538 h 6642538"/>
              <a:gd name="connsiteX46" fmla="*/ 2900855 w 4151586"/>
              <a:gd name="connsiteY46" fmla="*/ 6264165 h 6642538"/>
              <a:gd name="connsiteX47" fmla="*/ 2911365 w 4151586"/>
              <a:gd name="connsiteY47" fmla="*/ 5822731 h 6642538"/>
              <a:gd name="connsiteX48" fmla="*/ 2816772 w 4151586"/>
              <a:gd name="connsiteY48" fmla="*/ 5559972 h 6642538"/>
              <a:gd name="connsiteX49" fmla="*/ 3026979 w 4151586"/>
              <a:gd name="connsiteY49" fmla="*/ 5318234 h 6642538"/>
              <a:gd name="connsiteX50" fmla="*/ 3058510 w 4151586"/>
              <a:gd name="connsiteY50" fmla="*/ 4897820 h 6642538"/>
              <a:gd name="connsiteX51" fmla="*/ 3111062 w 4151586"/>
              <a:gd name="connsiteY51" fmla="*/ 4666593 h 6642538"/>
              <a:gd name="connsiteX52" fmla="*/ 3342289 w 4151586"/>
              <a:gd name="connsiteY52" fmla="*/ 4855779 h 6642538"/>
              <a:gd name="connsiteX53" fmla="*/ 3205655 w 4151586"/>
              <a:gd name="connsiteY53" fmla="*/ 5402317 h 6642538"/>
              <a:gd name="connsiteX54" fmla="*/ 3100551 w 4151586"/>
              <a:gd name="connsiteY54" fmla="*/ 6011917 h 6642538"/>
              <a:gd name="connsiteX55" fmla="*/ 3090041 w 4151586"/>
              <a:gd name="connsiteY55" fmla="*/ 6264165 h 6642538"/>
              <a:gd name="connsiteX56" fmla="*/ 3226675 w 4151586"/>
              <a:gd name="connsiteY56" fmla="*/ 6411310 h 6642538"/>
              <a:gd name="connsiteX57" fmla="*/ 3668110 w 4151586"/>
              <a:gd name="connsiteY57" fmla="*/ 6495393 h 6642538"/>
              <a:gd name="connsiteX58" fmla="*/ 3888828 w 4151586"/>
              <a:gd name="connsiteY58" fmla="*/ 6274675 h 6642538"/>
              <a:gd name="connsiteX59" fmla="*/ 4046483 w 4151586"/>
              <a:gd name="connsiteY59" fmla="*/ 6085489 h 6642538"/>
              <a:gd name="connsiteX60" fmla="*/ 4151586 w 4151586"/>
              <a:gd name="connsiteY60" fmla="*/ 5307724 h 6642538"/>
              <a:gd name="connsiteX61" fmla="*/ 4088524 w 4151586"/>
              <a:gd name="connsiteY61" fmla="*/ 4624552 h 6642538"/>
              <a:gd name="connsiteX62" fmla="*/ 4078014 w 4151586"/>
              <a:gd name="connsiteY62" fmla="*/ 4309241 h 6642538"/>
              <a:gd name="connsiteX63" fmla="*/ 3804745 w 4151586"/>
              <a:gd name="connsiteY63" fmla="*/ 3993931 h 6642538"/>
              <a:gd name="connsiteX64" fmla="*/ 3594538 w 4151586"/>
              <a:gd name="connsiteY64" fmla="*/ 3174124 h 6642538"/>
              <a:gd name="connsiteX65" fmla="*/ 3415862 w 4151586"/>
              <a:gd name="connsiteY65" fmla="*/ 2680138 h 6642538"/>
              <a:gd name="connsiteX66" fmla="*/ 3226676 w 4151586"/>
              <a:gd name="connsiteY66" fmla="*/ 2427889 h 6642538"/>
              <a:gd name="connsiteX67" fmla="*/ 3048000 w 4151586"/>
              <a:gd name="connsiteY67" fmla="*/ 2060027 h 6642538"/>
              <a:gd name="connsiteX68" fmla="*/ 2900855 w 4151586"/>
              <a:gd name="connsiteY68" fmla="*/ 1818289 h 6642538"/>
              <a:gd name="connsiteX69" fmla="*/ 2963917 w 4151586"/>
              <a:gd name="connsiteY69" fmla="*/ 1418896 h 6642538"/>
              <a:gd name="connsiteX70" fmla="*/ 3026979 w 4151586"/>
              <a:gd name="connsiteY70" fmla="*/ 1324303 h 6642538"/>
              <a:gd name="connsiteX71" fmla="*/ 2995448 w 4151586"/>
              <a:gd name="connsiteY71" fmla="*/ 1671145 h 6642538"/>
              <a:gd name="connsiteX72" fmla="*/ 3153103 w 4151586"/>
              <a:gd name="connsiteY72" fmla="*/ 2133600 h 6642538"/>
              <a:gd name="connsiteX73" fmla="*/ 3699641 w 4151586"/>
              <a:gd name="connsiteY73" fmla="*/ 2154620 h 6642538"/>
              <a:gd name="connsiteX74" fmla="*/ 3804745 w 4151586"/>
              <a:gd name="connsiteY74" fmla="*/ 1965434 h 6642538"/>
              <a:gd name="connsiteX75" fmla="*/ 3573517 w 4151586"/>
              <a:gd name="connsiteY75" fmla="*/ 1734207 h 6642538"/>
              <a:gd name="connsiteX76" fmla="*/ 3794234 w 4151586"/>
              <a:gd name="connsiteY76" fmla="*/ 1355834 h 6642538"/>
              <a:gd name="connsiteX77" fmla="*/ 3731172 w 4151586"/>
              <a:gd name="connsiteY77" fmla="*/ 767255 h 6642538"/>
              <a:gd name="connsiteX78" fmla="*/ 3657600 w 4151586"/>
              <a:gd name="connsiteY78" fmla="*/ 651641 h 6642538"/>
              <a:gd name="connsiteX79" fmla="*/ 3205655 w 4151586"/>
              <a:gd name="connsiteY79" fmla="*/ 420414 h 6642538"/>
              <a:gd name="connsiteX80" fmla="*/ 2953407 w 4151586"/>
              <a:gd name="connsiteY80" fmla="*/ 367862 h 6642538"/>
              <a:gd name="connsiteX81" fmla="*/ 2722179 w 4151586"/>
              <a:gd name="connsiteY81" fmla="*/ 10510 h 6642538"/>
              <a:gd name="connsiteX82" fmla="*/ 2564524 w 4151586"/>
              <a:gd name="connsiteY82" fmla="*/ 0 h 6642538"/>
              <a:gd name="connsiteX83" fmla="*/ 2459420 w 4151586"/>
              <a:gd name="connsiteY83" fmla="*/ 430924 h 6642538"/>
              <a:gd name="connsiteX84" fmla="*/ 2259724 w 4151586"/>
              <a:gd name="connsiteY84" fmla="*/ 630620 h 6642538"/>
              <a:gd name="connsiteX85" fmla="*/ 1944414 w 4151586"/>
              <a:gd name="connsiteY85" fmla="*/ 672662 h 6642538"/>
              <a:gd name="connsiteX86" fmla="*/ 1713186 w 4151586"/>
              <a:gd name="connsiteY86" fmla="*/ 620110 h 6642538"/>
              <a:gd name="connsiteX87" fmla="*/ 1566041 w 4151586"/>
              <a:gd name="connsiteY87" fmla="*/ 336331 h 6642538"/>
              <a:gd name="connsiteX88" fmla="*/ 1345324 w 4151586"/>
              <a:gd name="connsiteY88" fmla="*/ 73572 h 6642538"/>
              <a:gd name="connsiteX89" fmla="*/ 1261241 w 4151586"/>
              <a:gd name="connsiteY89" fmla="*/ 136634 h 6642538"/>
              <a:gd name="connsiteX0" fmla="*/ 1261241 w 4151586"/>
              <a:gd name="connsiteY0" fmla="*/ 136634 h 6526924"/>
              <a:gd name="connsiteX1" fmla="*/ 1072055 w 4151586"/>
              <a:gd name="connsiteY1" fmla="*/ 525517 h 6526924"/>
              <a:gd name="connsiteX2" fmla="*/ 536027 w 4151586"/>
              <a:gd name="connsiteY2" fmla="*/ 672662 h 6526924"/>
              <a:gd name="connsiteX3" fmla="*/ 220717 w 4151586"/>
              <a:gd name="connsiteY3" fmla="*/ 956441 h 6526924"/>
              <a:gd name="connsiteX4" fmla="*/ 220717 w 4151586"/>
              <a:gd name="connsiteY4" fmla="*/ 1229710 h 6526924"/>
              <a:gd name="connsiteX5" fmla="*/ 430924 w 4151586"/>
              <a:gd name="connsiteY5" fmla="*/ 1629103 h 6526924"/>
              <a:gd name="connsiteX6" fmla="*/ 609600 w 4151586"/>
              <a:gd name="connsiteY6" fmla="*/ 1839310 h 6526924"/>
              <a:gd name="connsiteX7" fmla="*/ 504496 w 4151586"/>
              <a:gd name="connsiteY7" fmla="*/ 2049517 h 6526924"/>
              <a:gd name="connsiteX8" fmla="*/ 767255 w 4151586"/>
              <a:gd name="connsiteY8" fmla="*/ 2102069 h 6526924"/>
              <a:gd name="connsiteX9" fmla="*/ 956441 w 4151586"/>
              <a:gd name="connsiteY9" fmla="*/ 1807779 h 6526924"/>
              <a:gd name="connsiteX10" fmla="*/ 893379 w 4151586"/>
              <a:gd name="connsiteY10" fmla="*/ 1387365 h 6526924"/>
              <a:gd name="connsiteX11" fmla="*/ 809296 w 4151586"/>
              <a:gd name="connsiteY11" fmla="*/ 1187669 h 6526924"/>
              <a:gd name="connsiteX12" fmla="*/ 987972 w 4151586"/>
              <a:gd name="connsiteY12" fmla="*/ 1145627 h 6526924"/>
              <a:gd name="connsiteX13" fmla="*/ 1156138 w 4151586"/>
              <a:gd name="connsiteY13" fmla="*/ 1618593 h 6526924"/>
              <a:gd name="connsiteX14" fmla="*/ 1187669 w 4151586"/>
              <a:gd name="connsiteY14" fmla="*/ 2028496 h 6526924"/>
              <a:gd name="connsiteX15" fmla="*/ 1135117 w 4151586"/>
              <a:gd name="connsiteY15" fmla="*/ 2501462 h 6526924"/>
              <a:gd name="connsiteX16" fmla="*/ 599089 w 4151586"/>
              <a:gd name="connsiteY16" fmla="*/ 3699641 h 6526924"/>
              <a:gd name="connsiteX17" fmla="*/ 609600 w 4151586"/>
              <a:gd name="connsiteY17" fmla="*/ 3804745 h 6526924"/>
              <a:gd name="connsiteX18" fmla="*/ 620110 w 4151586"/>
              <a:gd name="connsiteY18" fmla="*/ 3878317 h 6526924"/>
              <a:gd name="connsiteX19" fmla="*/ 620110 w 4151586"/>
              <a:gd name="connsiteY19" fmla="*/ 4004441 h 6526924"/>
              <a:gd name="connsiteX20" fmla="*/ 399393 w 4151586"/>
              <a:gd name="connsiteY20" fmla="*/ 4162096 h 6526924"/>
              <a:gd name="connsiteX21" fmla="*/ 346841 w 4151586"/>
              <a:gd name="connsiteY21" fmla="*/ 4708634 h 6526924"/>
              <a:gd name="connsiteX22" fmla="*/ 136634 w 4151586"/>
              <a:gd name="connsiteY22" fmla="*/ 5276193 h 6526924"/>
              <a:gd name="connsiteX23" fmla="*/ 31531 w 4151586"/>
              <a:gd name="connsiteY23" fmla="*/ 5602014 h 6526924"/>
              <a:gd name="connsiteX24" fmla="*/ 0 w 4151586"/>
              <a:gd name="connsiteY24" fmla="*/ 5927834 h 6526924"/>
              <a:gd name="connsiteX25" fmla="*/ 52551 w 4151586"/>
              <a:gd name="connsiteY25" fmla="*/ 6096000 h 6526924"/>
              <a:gd name="connsiteX26" fmla="*/ 693683 w 4151586"/>
              <a:gd name="connsiteY26" fmla="*/ 6232634 h 6526924"/>
              <a:gd name="connsiteX27" fmla="*/ 840827 w 4151586"/>
              <a:gd name="connsiteY27" fmla="*/ 6085489 h 6526924"/>
              <a:gd name="connsiteX28" fmla="*/ 777765 w 4151586"/>
              <a:gd name="connsiteY28" fmla="*/ 5549462 h 6526924"/>
              <a:gd name="connsiteX29" fmla="*/ 903889 w 4151586"/>
              <a:gd name="connsiteY29" fmla="*/ 5255172 h 6526924"/>
              <a:gd name="connsiteX30" fmla="*/ 893379 w 4151586"/>
              <a:gd name="connsiteY30" fmla="*/ 4708634 h 6526924"/>
              <a:gd name="connsiteX31" fmla="*/ 1019503 w 4151586"/>
              <a:gd name="connsiteY31" fmla="*/ 4593020 h 6526924"/>
              <a:gd name="connsiteX32" fmla="*/ 1030014 w 4151586"/>
              <a:gd name="connsiteY32" fmla="*/ 5307724 h 6526924"/>
              <a:gd name="connsiteX33" fmla="*/ 1103586 w 4151586"/>
              <a:gd name="connsiteY33" fmla="*/ 5412827 h 6526924"/>
              <a:gd name="connsiteX34" fmla="*/ 1219200 w 4151586"/>
              <a:gd name="connsiteY34" fmla="*/ 5896303 h 6526924"/>
              <a:gd name="connsiteX35" fmla="*/ 1471448 w 4151586"/>
              <a:gd name="connsiteY35" fmla="*/ 5969876 h 6526924"/>
              <a:gd name="connsiteX36" fmla="*/ 1629103 w 4151586"/>
              <a:gd name="connsiteY36" fmla="*/ 5538952 h 6526924"/>
              <a:gd name="connsiteX37" fmla="*/ 1744717 w 4151586"/>
              <a:gd name="connsiteY37" fmla="*/ 5076496 h 6526924"/>
              <a:gd name="connsiteX38" fmla="*/ 1860331 w 4151586"/>
              <a:gd name="connsiteY38" fmla="*/ 4750676 h 6526924"/>
              <a:gd name="connsiteX39" fmla="*/ 2165131 w 4151586"/>
              <a:gd name="connsiteY39" fmla="*/ 4698124 h 6526924"/>
              <a:gd name="connsiteX40" fmla="*/ 2301765 w 4151586"/>
              <a:gd name="connsiteY40" fmla="*/ 4929352 h 6526924"/>
              <a:gd name="connsiteX41" fmla="*/ 2270234 w 4151586"/>
              <a:gd name="connsiteY41" fmla="*/ 5465379 h 6526924"/>
              <a:gd name="connsiteX42" fmla="*/ 2396358 w 4151586"/>
              <a:gd name="connsiteY42" fmla="*/ 5864772 h 6526924"/>
              <a:gd name="connsiteX43" fmla="*/ 2417379 w 4151586"/>
              <a:gd name="connsiteY43" fmla="*/ 6201103 h 6526924"/>
              <a:gd name="connsiteX44" fmla="*/ 2459420 w 4151586"/>
              <a:gd name="connsiteY44" fmla="*/ 6526924 h 6526924"/>
              <a:gd name="connsiteX45" fmla="*/ 2806262 w 4151586"/>
              <a:gd name="connsiteY45" fmla="*/ 6369269 h 6526924"/>
              <a:gd name="connsiteX46" fmla="*/ 2900855 w 4151586"/>
              <a:gd name="connsiteY46" fmla="*/ 6264165 h 6526924"/>
              <a:gd name="connsiteX47" fmla="*/ 2911365 w 4151586"/>
              <a:gd name="connsiteY47" fmla="*/ 5822731 h 6526924"/>
              <a:gd name="connsiteX48" fmla="*/ 2816772 w 4151586"/>
              <a:gd name="connsiteY48" fmla="*/ 5559972 h 6526924"/>
              <a:gd name="connsiteX49" fmla="*/ 3026979 w 4151586"/>
              <a:gd name="connsiteY49" fmla="*/ 5318234 h 6526924"/>
              <a:gd name="connsiteX50" fmla="*/ 3058510 w 4151586"/>
              <a:gd name="connsiteY50" fmla="*/ 4897820 h 6526924"/>
              <a:gd name="connsiteX51" fmla="*/ 3111062 w 4151586"/>
              <a:gd name="connsiteY51" fmla="*/ 4666593 h 6526924"/>
              <a:gd name="connsiteX52" fmla="*/ 3342289 w 4151586"/>
              <a:gd name="connsiteY52" fmla="*/ 4855779 h 6526924"/>
              <a:gd name="connsiteX53" fmla="*/ 3205655 w 4151586"/>
              <a:gd name="connsiteY53" fmla="*/ 5402317 h 6526924"/>
              <a:gd name="connsiteX54" fmla="*/ 3100551 w 4151586"/>
              <a:gd name="connsiteY54" fmla="*/ 6011917 h 6526924"/>
              <a:gd name="connsiteX55" fmla="*/ 3090041 w 4151586"/>
              <a:gd name="connsiteY55" fmla="*/ 6264165 h 6526924"/>
              <a:gd name="connsiteX56" fmla="*/ 3226675 w 4151586"/>
              <a:gd name="connsiteY56" fmla="*/ 6411310 h 6526924"/>
              <a:gd name="connsiteX57" fmla="*/ 3668110 w 4151586"/>
              <a:gd name="connsiteY57" fmla="*/ 6495393 h 6526924"/>
              <a:gd name="connsiteX58" fmla="*/ 3888828 w 4151586"/>
              <a:gd name="connsiteY58" fmla="*/ 6274675 h 6526924"/>
              <a:gd name="connsiteX59" fmla="*/ 4046483 w 4151586"/>
              <a:gd name="connsiteY59" fmla="*/ 6085489 h 6526924"/>
              <a:gd name="connsiteX60" fmla="*/ 4151586 w 4151586"/>
              <a:gd name="connsiteY60" fmla="*/ 5307724 h 6526924"/>
              <a:gd name="connsiteX61" fmla="*/ 4088524 w 4151586"/>
              <a:gd name="connsiteY61" fmla="*/ 4624552 h 6526924"/>
              <a:gd name="connsiteX62" fmla="*/ 4078014 w 4151586"/>
              <a:gd name="connsiteY62" fmla="*/ 4309241 h 6526924"/>
              <a:gd name="connsiteX63" fmla="*/ 3804745 w 4151586"/>
              <a:gd name="connsiteY63" fmla="*/ 3993931 h 6526924"/>
              <a:gd name="connsiteX64" fmla="*/ 3594538 w 4151586"/>
              <a:gd name="connsiteY64" fmla="*/ 3174124 h 6526924"/>
              <a:gd name="connsiteX65" fmla="*/ 3415862 w 4151586"/>
              <a:gd name="connsiteY65" fmla="*/ 2680138 h 6526924"/>
              <a:gd name="connsiteX66" fmla="*/ 3226676 w 4151586"/>
              <a:gd name="connsiteY66" fmla="*/ 2427889 h 6526924"/>
              <a:gd name="connsiteX67" fmla="*/ 3048000 w 4151586"/>
              <a:gd name="connsiteY67" fmla="*/ 2060027 h 6526924"/>
              <a:gd name="connsiteX68" fmla="*/ 2900855 w 4151586"/>
              <a:gd name="connsiteY68" fmla="*/ 1818289 h 6526924"/>
              <a:gd name="connsiteX69" fmla="*/ 2963917 w 4151586"/>
              <a:gd name="connsiteY69" fmla="*/ 1418896 h 6526924"/>
              <a:gd name="connsiteX70" fmla="*/ 3026979 w 4151586"/>
              <a:gd name="connsiteY70" fmla="*/ 1324303 h 6526924"/>
              <a:gd name="connsiteX71" fmla="*/ 2995448 w 4151586"/>
              <a:gd name="connsiteY71" fmla="*/ 1671145 h 6526924"/>
              <a:gd name="connsiteX72" fmla="*/ 3153103 w 4151586"/>
              <a:gd name="connsiteY72" fmla="*/ 2133600 h 6526924"/>
              <a:gd name="connsiteX73" fmla="*/ 3699641 w 4151586"/>
              <a:gd name="connsiteY73" fmla="*/ 2154620 h 6526924"/>
              <a:gd name="connsiteX74" fmla="*/ 3804745 w 4151586"/>
              <a:gd name="connsiteY74" fmla="*/ 1965434 h 6526924"/>
              <a:gd name="connsiteX75" fmla="*/ 3573517 w 4151586"/>
              <a:gd name="connsiteY75" fmla="*/ 1734207 h 6526924"/>
              <a:gd name="connsiteX76" fmla="*/ 3794234 w 4151586"/>
              <a:gd name="connsiteY76" fmla="*/ 1355834 h 6526924"/>
              <a:gd name="connsiteX77" fmla="*/ 3731172 w 4151586"/>
              <a:gd name="connsiteY77" fmla="*/ 767255 h 6526924"/>
              <a:gd name="connsiteX78" fmla="*/ 3657600 w 4151586"/>
              <a:gd name="connsiteY78" fmla="*/ 651641 h 6526924"/>
              <a:gd name="connsiteX79" fmla="*/ 3205655 w 4151586"/>
              <a:gd name="connsiteY79" fmla="*/ 420414 h 6526924"/>
              <a:gd name="connsiteX80" fmla="*/ 2953407 w 4151586"/>
              <a:gd name="connsiteY80" fmla="*/ 367862 h 6526924"/>
              <a:gd name="connsiteX81" fmla="*/ 2722179 w 4151586"/>
              <a:gd name="connsiteY81" fmla="*/ 10510 h 6526924"/>
              <a:gd name="connsiteX82" fmla="*/ 2564524 w 4151586"/>
              <a:gd name="connsiteY82" fmla="*/ 0 h 6526924"/>
              <a:gd name="connsiteX83" fmla="*/ 2459420 w 4151586"/>
              <a:gd name="connsiteY83" fmla="*/ 430924 h 6526924"/>
              <a:gd name="connsiteX84" fmla="*/ 2259724 w 4151586"/>
              <a:gd name="connsiteY84" fmla="*/ 630620 h 6526924"/>
              <a:gd name="connsiteX85" fmla="*/ 1944414 w 4151586"/>
              <a:gd name="connsiteY85" fmla="*/ 672662 h 6526924"/>
              <a:gd name="connsiteX86" fmla="*/ 1713186 w 4151586"/>
              <a:gd name="connsiteY86" fmla="*/ 620110 h 6526924"/>
              <a:gd name="connsiteX87" fmla="*/ 1566041 w 4151586"/>
              <a:gd name="connsiteY87" fmla="*/ 336331 h 6526924"/>
              <a:gd name="connsiteX88" fmla="*/ 1345324 w 4151586"/>
              <a:gd name="connsiteY88" fmla="*/ 73572 h 6526924"/>
              <a:gd name="connsiteX89" fmla="*/ 1261241 w 4151586"/>
              <a:gd name="connsiteY89" fmla="*/ 136634 h 6526924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44717 w 4151586"/>
              <a:gd name="connsiteY37" fmla="*/ 5076496 h 6495393"/>
              <a:gd name="connsiteX38" fmla="*/ 1860331 w 4151586"/>
              <a:gd name="connsiteY38" fmla="*/ 4750676 h 6495393"/>
              <a:gd name="connsiteX39" fmla="*/ 2165131 w 4151586"/>
              <a:gd name="connsiteY39" fmla="*/ 4698124 h 6495393"/>
              <a:gd name="connsiteX40" fmla="*/ 2301765 w 4151586"/>
              <a:gd name="connsiteY40" fmla="*/ 4929352 h 6495393"/>
              <a:gd name="connsiteX41" fmla="*/ 2270234 w 4151586"/>
              <a:gd name="connsiteY41" fmla="*/ 5465379 h 6495393"/>
              <a:gd name="connsiteX42" fmla="*/ 2396358 w 4151586"/>
              <a:gd name="connsiteY42" fmla="*/ 5864772 h 6495393"/>
              <a:gd name="connsiteX43" fmla="*/ 2417379 w 4151586"/>
              <a:gd name="connsiteY43" fmla="*/ 6201103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44414 w 4151586"/>
              <a:gd name="connsiteY85" fmla="*/ 672662 h 6495393"/>
              <a:gd name="connsiteX86" fmla="*/ 1713186 w 4151586"/>
              <a:gd name="connsiteY86" fmla="*/ 620110 h 6495393"/>
              <a:gd name="connsiteX87" fmla="*/ 1566041 w 4151586"/>
              <a:gd name="connsiteY87" fmla="*/ 336331 h 6495393"/>
              <a:gd name="connsiteX88" fmla="*/ 1345324 w 4151586"/>
              <a:gd name="connsiteY88" fmla="*/ 73572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44717 w 4151586"/>
              <a:gd name="connsiteY37" fmla="*/ 5076496 h 6495393"/>
              <a:gd name="connsiteX38" fmla="*/ 1860331 w 4151586"/>
              <a:gd name="connsiteY38" fmla="*/ 4750676 h 6495393"/>
              <a:gd name="connsiteX39" fmla="*/ 2165131 w 4151586"/>
              <a:gd name="connsiteY39" fmla="*/ 4698124 h 6495393"/>
              <a:gd name="connsiteX40" fmla="*/ 2301765 w 4151586"/>
              <a:gd name="connsiteY40" fmla="*/ 4929352 h 6495393"/>
              <a:gd name="connsiteX41" fmla="*/ 2270234 w 4151586"/>
              <a:gd name="connsiteY41" fmla="*/ 5465379 h 6495393"/>
              <a:gd name="connsiteX42" fmla="*/ 2396358 w 4151586"/>
              <a:gd name="connsiteY42" fmla="*/ 5864772 h 6495393"/>
              <a:gd name="connsiteX43" fmla="*/ 2417379 w 4151586"/>
              <a:gd name="connsiteY43" fmla="*/ 6201103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44414 w 4151586"/>
              <a:gd name="connsiteY85" fmla="*/ 672662 h 6495393"/>
              <a:gd name="connsiteX86" fmla="*/ 1713186 w 4151586"/>
              <a:gd name="connsiteY86" fmla="*/ 620110 h 6495393"/>
              <a:gd name="connsiteX87" fmla="*/ 1566041 w 4151586"/>
              <a:gd name="connsiteY87" fmla="*/ 336331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44717 w 4151586"/>
              <a:gd name="connsiteY37" fmla="*/ 5076496 h 6495393"/>
              <a:gd name="connsiteX38" fmla="*/ 1860331 w 4151586"/>
              <a:gd name="connsiteY38" fmla="*/ 4750676 h 6495393"/>
              <a:gd name="connsiteX39" fmla="*/ 2165131 w 4151586"/>
              <a:gd name="connsiteY39" fmla="*/ 4698124 h 6495393"/>
              <a:gd name="connsiteX40" fmla="*/ 2301765 w 4151586"/>
              <a:gd name="connsiteY40" fmla="*/ 4929352 h 6495393"/>
              <a:gd name="connsiteX41" fmla="*/ 2270234 w 4151586"/>
              <a:gd name="connsiteY41" fmla="*/ 5465379 h 6495393"/>
              <a:gd name="connsiteX42" fmla="*/ 2396358 w 4151586"/>
              <a:gd name="connsiteY42" fmla="*/ 5864772 h 6495393"/>
              <a:gd name="connsiteX43" fmla="*/ 2417379 w 4151586"/>
              <a:gd name="connsiteY43" fmla="*/ 6201103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44414 w 4151586"/>
              <a:gd name="connsiteY85" fmla="*/ 672662 h 6495393"/>
              <a:gd name="connsiteX86" fmla="*/ 1713186 w 4151586"/>
              <a:gd name="connsiteY86" fmla="*/ 620110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44717 w 4151586"/>
              <a:gd name="connsiteY37" fmla="*/ 5076496 h 6495393"/>
              <a:gd name="connsiteX38" fmla="*/ 1860331 w 4151586"/>
              <a:gd name="connsiteY38" fmla="*/ 4750676 h 6495393"/>
              <a:gd name="connsiteX39" fmla="*/ 2165131 w 4151586"/>
              <a:gd name="connsiteY39" fmla="*/ 4698124 h 6495393"/>
              <a:gd name="connsiteX40" fmla="*/ 2301765 w 4151586"/>
              <a:gd name="connsiteY40" fmla="*/ 4929352 h 6495393"/>
              <a:gd name="connsiteX41" fmla="*/ 2270234 w 4151586"/>
              <a:gd name="connsiteY41" fmla="*/ 5465379 h 6495393"/>
              <a:gd name="connsiteX42" fmla="*/ 2396358 w 4151586"/>
              <a:gd name="connsiteY42" fmla="*/ 5864772 h 6495393"/>
              <a:gd name="connsiteX43" fmla="*/ 2417379 w 4151586"/>
              <a:gd name="connsiteY43" fmla="*/ 6201103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44414 w 4151586"/>
              <a:gd name="connsiteY85" fmla="*/ 672662 h 6495393"/>
              <a:gd name="connsiteX86" fmla="*/ 1734207 w 4151586"/>
              <a:gd name="connsiteY86" fmla="*/ 756744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44717 w 4151586"/>
              <a:gd name="connsiteY37" fmla="*/ 5076496 h 6495393"/>
              <a:gd name="connsiteX38" fmla="*/ 1860331 w 4151586"/>
              <a:gd name="connsiteY38" fmla="*/ 4750676 h 6495393"/>
              <a:gd name="connsiteX39" fmla="*/ 2165131 w 4151586"/>
              <a:gd name="connsiteY39" fmla="*/ 4698124 h 6495393"/>
              <a:gd name="connsiteX40" fmla="*/ 2301765 w 4151586"/>
              <a:gd name="connsiteY40" fmla="*/ 4929352 h 6495393"/>
              <a:gd name="connsiteX41" fmla="*/ 2270234 w 4151586"/>
              <a:gd name="connsiteY41" fmla="*/ 5465379 h 6495393"/>
              <a:gd name="connsiteX42" fmla="*/ 2396358 w 4151586"/>
              <a:gd name="connsiteY42" fmla="*/ 5864772 h 6495393"/>
              <a:gd name="connsiteX43" fmla="*/ 2417379 w 4151586"/>
              <a:gd name="connsiteY43" fmla="*/ 6201103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65435 w 4151586"/>
              <a:gd name="connsiteY85" fmla="*/ 725214 h 6495393"/>
              <a:gd name="connsiteX86" fmla="*/ 1734207 w 4151586"/>
              <a:gd name="connsiteY86" fmla="*/ 756744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34206 w 4151586"/>
              <a:gd name="connsiteY37" fmla="*/ 4813737 h 6495393"/>
              <a:gd name="connsiteX38" fmla="*/ 1860331 w 4151586"/>
              <a:gd name="connsiteY38" fmla="*/ 4750676 h 6495393"/>
              <a:gd name="connsiteX39" fmla="*/ 2165131 w 4151586"/>
              <a:gd name="connsiteY39" fmla="*/ 4698124 h 6495393"/>
              <a:gd name="connsiteX40" fmla="*/ 2301765 w 4151586"/>
              <a:gd name="connsiteY40" fmla="*/ 4929352 h 6495393"/>
              <a:gd name="connsiteX41" fmla="*/ 2270234 w 4151586"/>
              <a:gd name="connsiteY41" fmla="*/ 5465379 h 6495393"/>
              <a:gd name="connsiteX42" fmla="*/ 2396358 w 4151586"/>
              <a:gd name="connsiteY42" fmla="*/ 5864772 h 6495393"/>
              <a:gd name="connsiteX43" fmla="*/ 2417379 w 4151586"/>
              <a:gd name="connsiteY43" fmla="*/ 6201103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65435 w 4151586"/>
              <a:gd name="connsiteY85" fmla="*/ 725214 h 6495393"/>
              <a:gd name="connsiteX86" fmla="*/ 1734207 w 4151586"/>
              <a:gd name="connsiteY86" fmla="*/ 756744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34206 w 4151586"/>
              <a:gd name="connsiteY37" fmla="*/ 4813737 h 6495393"/>
              <a:gd name="connsiteX38" fmla="*/ 1828800 w 4151586"/>
              <a:gd name="connsiteY38" fmla="*/ 4487918 h 6495393"/>
              <a:gd name="connsiteX39" fmla="*/ 2165131 w 4151586"/>
              <a:gd name="connsiteY39" fmla="*/ 4698124 h 6495393"/>
              <a:gd name="connsiteX40" fmla="*/ 2301765 w 4151586"/>
              <a:gd name="connsiteY40" fmla="*/ 4929352 h 6495393"/>
              <a:gd name="connsiteX41" fmla="*/ 2270234 w 4151586"/>
              <a:gd name="connsiteY41" fmla="*/ 5465379 h 6495393"/>
              <a:gd name="connsiteX42" fmla="*/ 2396358 w 4151586"/>
              <a:gd name="connsiteY42" fmla="*/ 5864772 h 6495393"/>
              <a:gd name="connsiteX43" fmla="*/ 2417379 w 4151586"/>
              <a:gd name="connsiteY43" fmla="*/ 6201103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65435 w 4151586"/>
              <a:gd name="connsiteY85" fmla="*/ 725214 h 6495393"/>
              <a:gd name="connsiteX86" fmla="*/ 1734207 w 4151586"/>
              <a:gd name="connsiteY86" fmla="*/ 756744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34206 w 4151586"/>
              <a:gd name="connsiteY37" fmla="*/ 4813737 h 6495393"/>
              <a:gd name="connsiteX38" fmla="*/ 1828800 w 4151586"/>
              <a:gd name="connsiteY38" fmla="*/ 4487918 h 6495393"/>
              <a:gd name="connsiteX39" fmla="*/ 2207173 w 4151586"/>
              <a:gd name="connsiteY39" fmla="*/ 4540468 h 6495393"/>
              <a:gd name="connsiteX40" fmla="*/ 2301765 w 4151586"/>
              <a:gd name="connsiteY40" fmla="*/ 4929352 h 6495393"/>
              <a:gd name="connsiteX41" fmla="*/ 2270234 w 4151586"/>
              <a:gd name="connsiteY41" fmla="*/ 5465379 h 6495393"/>
              <a:gd name="connsiteX42" fmla="*/ 2396358 w 4151586"/>
              <a:gd name="connsiteY42" fmla="*/ 5864772 h 6495393"/>
              <a:gd name="connsiteX43" fmla="*/ 2417379 w 4151586"/>
              <a:gd name="connsiteY43" fmla="*/ 6201103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65435 w 4151586"/>
              <a:gd name="connsiteY85" fmla="*/ 725214 h 6495393"/>
              <a:gd name="connsiteX86" fmla="*/ 1734207 w 4151586"/>
              <a:gd name="connsiteY86" fmla="*/ 756744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34206 w 4151586"/>
              <a:gd name="connsiteY37" fmla="*/ 4813737 h 6495393"/>
              <a:gd name="connsiteX38" fmla="*/ 1828800 w 4151586"/>
              <a:gd name="connsiteY38" fmla="*/ 4487918 h 6495393"/>
              <a:gd name="connsiteX39" fmla="*/ 2207173 w 4151586"/>
              <a:gd name="connsiteY39" fmla="*/ 4540468 h 6495393"/>
              <a:gd name="connsiteX40" fmla="*/ 2354317 w 4151586"/>
              <a:gd name="connsiteY40" fmla="*/ 4845270 h 6495393"/>
              <a:gd name="connsiteX41" fmla="*/ 2270234 w 4151586"/>
              <a:gd name="connsiteY41" fmla="*/ 5465379 h 6495393"/>
              <a:gd name="connsiteX42" fmla="*/ 2396358 w 4151586"/>
              <a:gd name="connsiteY42" fmla="*/ 5864772 h 6495393"/>
              <a:gd name="connsiteX43" fmla="*/ 2417379 w 4151586"/>
              <a:gd name="connsiteY43" fmla="*/ 6201103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65435 w 4151586"/>
              <a:gd name="connsiteY85" fmla="*/ 725214 h 6495393"/>
              <a:gd name="connsiteX86" fmla="*/ 1734207 w 4151586"/>
              <a:gd name="connsiteY86" fmla="*/ 756744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34206 w 4151586"/>
              <a:gd name="connsiteY37" fmla="*/ 4813737 h 6495393"/>
              <a:gd name="connsiteX38" fmla="*/ 1828800 w 4151586"/>
              <a:gd name="connsiteY38" fmla="*/ 4487918 h 6495393"/>
              <a:gd name="connsiteX39" fmla="*/ 2207173 w 4151586"/>
              <a:gd name="connsiteY39" fmla="*/ 4540468 h 6495393"/>
              <a:gd name="connsiteX40" fmla="*/ 2354317 w 4151586"/>
              <a:gd name="connsiteY40" fmla="*/ 4845270 h 6495393"/>
              <a:gd name="connsiteX41" fmla="*/ 2364827 w 4151586"/>
              <a:gd name="connsiteY41" fmla="*/ 5433848 h 6495393"/>
              <a:gd name="connsiteX42" fmla="*/ 2396358 w 4151586"/>
              <a:gd name="connsiteY42" fmla="*/ 5864772 h 6495393"/>
              <a:gd name="connsiteX43" fmla="*/ 2417379 w 4151586"/>
              <a:gd name="connsiteY43" fmla="*/ 6201103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65435 w 4151586"/>
              <a:gd name="connsiteY85" fmla="*/ 725214 h 6495393"/>
              <a:gd name="connsiteX86" fmla="*/ 1734207 w 4151586"/>
              <a:gd name="connsiteY86" fmla="*/ 756744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34206 w 4151586"/>
              <a:gd name="connsiteY37" fmla="*/ 4813737 h 6495393"/>
              <a:gd name="connsiteX38" fmla="*/ 1828800 w 4151586"/>
              <a:gd name="connsiteY38" fmla="*/ 4487918 h 6495393"/>
              <a:gd name="connsiteX39" fmla="*/ 2207173 w 4151586"/>
              <a:gd name="connsiteY39" fmla="*/ 4540468 h 6495393"/>
              <a:gd name="connsiteX40" fmla="*/ 2354317 w 4151586"/>
              <a:gd name="connsiteY40" fmla="*/ 4845270 h 6495393"/>
              <a:gd name="connsiteX41" fmla="*/ 2364827 w 4151586"/>
              <a:gd name="connsiteY41" fmla="*/ 5433848 h 6495393"/>
              <a:gd name="connsiteX42" fmla="*/ 2396358 w 4151586"/>
              <a:gd name="connsiteY42" fmla="*/ 5864772 h 6495393"/>
              <a:gd name="connsiteX43" fmla="*/ 2490952 w 4151586"/>
              <a:gd name="connsiteY43" fmla="*/ 6095999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65435 w 4151586"/>
              <a:gd name="connsiteY85" fmla="*/ 725214 h 6495393"/>
              <a:gd name="connsiteX86" fmla="*/ 1734207 w 4151586"/>
              <a:gd name="connsiteY86" fmla="*/ 756744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34206 w 4151586"/>
              <a:gd name="connsiteY37" fmla="*/ 4813737 h 6495393"/>
              <a:gd name="connsiteX38" fmla="*/ 1828800 w 4151586"/>
              <a:gd name="connsiteY38" fmla="*/ 4487918 h 6495393"/>
              <a:gd name="connsiteX39" fmla="*/ 2207173 w 4151586"/>
              <a:gd name="connsiteY39" fmla="*/ 4540468 h 6495393"/>
              <a:gd name="connsiteX40" fmla="*/ 2354317 w 4151586"/>
              <a:gd name="connsiteY40" fmla="*/ 4845270 h 6495393"/>
              <a:gd name="connsiteX41" fmla="*/ 2364827 w 4151586"/>
              <a:gd name="connsiteY41" fmla="*/ 5433848 h 6495393"/>
              <a:gd name="connsiteX42" fmla="*/ 2396358 w 4151586"/>
              <a:gd name="connsiteY42" fmla="*/ 5864772 h 6495393"/>
              <a:gd name="connsiteX43" fmla="*/ 2490952 w 4151586"/>
              <a:gd name="connsiteY43" fmla="*/ 6095999 h 6495393"/>
              <a:gd name="connsiteX44" fmla="*/ 2627586 w 4151586"/>
              <a:gd name="connsiteY44" fmla="*/ 6222124 h 6495393"/>
              <a:gd name="connsiteX45" fmla="*/ 2795752 w 4151586"/>
              <a:gd name="connsiteY45" fmla="*/ 6243145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65435 w 4151586"/>
              <a:gd name="connsiteY85" fmla="*/ 725214 h 6495393"/>
              <a:gd name="connsiteX86" fmla="*/ 1734207 w 4151586"/>
              <a:gd name="connsiteY86" fmla="*/ 756744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34206 w 4151586"/>
              <a:gd name="connsiteY37" fmla="*/ 4813737 h 6495393"/>
              <a:gd name="connsiteX38" fmla="*/ 1828800 w 4151586"/>
              <a:gd name="connsiteY38" fmla="*/ 4487918 h 6495393"/>
              <a:gd name="connsiteX39" fmla="*/ 2207173 w 4151586"/>
              <a:gd name="connsiteY39" fmla="*/ 4540468 h 6495393"/>
              <a:gd name="connsiteX40" fmla="*/ 2354317 w 4151586"/>
              <a:gd name="connsiteY40" fmla="*/ 4845270 h 6495393"/>
              <a:gd name="connsiteX41" fmla="*/ 2364827 w 4151586"/>
              <a:gd name="connsiteY41" fmla="*/ 5433848 h 6495393"/>
              <a:gd name="connsiteX42" fmla="*/ 2396358 w 4151586"/>
              <a:gd name="connsiteY42" fmla="*/ 5864772 h 6495393"/>
              <a:gd name="connsiteX43" fmla="*/ 2490952 w 4151586"/>
              <a:gd name="connsiteY43" fmla="*/ 6095999 h 6495393"/>
              <a:gd name="connsiteX44" fmla="*/ 2627586 w 4151586"/>
              <a:gd name="connsiteY44" fmla="*/ 6222124 h 6495393"/>
              <a:gd name="connsiteX45" fmla="*/ 2795752 w 4151586"/>
              <a:gd name="connsiteY45" fmla="*/ 6243145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68717 w 4151586"/>
              <a:gd name="connsiteY56" fmla="*/ 6306207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65435 w 4151586"/>
              <a:gd name="connsiteY85" fmla="*/ 725214 h 6495393"/>
              <a:gd name="connsiteX86" fmla="*/ 1734207 w 4151586"/>
              <a:gd name="connsiteY86" fmla="*/ 756744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358758"/>
              <a:gd name="connsiteX1" fmla="*/ 1072055 w 4151586"/>
              <a:gd name="connsiteY1" fmla="*/ 525517 h 6358758"/>
              <a:gd name="connsiteX2" fmla="*/ 536027 w 4151586"/>
              <a:gd name="connsiteY2" fmla="*/ 672662 h 6358758"/>
              <a:gd name="connsiteX3" fmla="*/ 220717 w 4151586"/>
              <a:gd name="connsiteY3" fmla="*/ 956441 h 6358758"/>
              <a:gd name="connsiteX4" fmla="*/ 220717 w 4151586"/>
              <a:gd name="connsiteY4" fmla="*/ 1229710 h 6358758"/>
              <a:gd name="connsiteX5" fmla="*/ 430924 w 4151586"/>
              <a:gd name="connsiteY5" fmla="*/ 1629103 h 6358758"/>
              <a:gd name="connsiteX6" fmla="*/ 609600 w 4151586"/>
              <a:gd name="connsiteY6" fmla="*/ 1839310 h 6358758"/>
              <a:gd name="connsiteX7" fmla="*/ 504496 w 4151586"/>
              <a:gd name="connsiteY7" fmla="*/ 2049517 h 6358758"/>
              <a:gd name="connsiteX8" fmla="*/ 767255 w 4151586"/>
              <a:gd name="connsiteY8" fmla="*/ 2102069 h 6358758"/>
              <a:gd name="connsiteX9" fmla="*/ 956441 w 4151586"/>
              <a:gd name="connsiteY9" fmla="*/ 1807779 h 6358758"/>
              <a:gd name="connsiteX10" fmla="*/ 893379 w 4151586"/>
              <a:gd name="connsiteY10" fmla="*/ 1387365 h 6358758"/>
              <a:gd name="connsiteX11" fmla="*/ 809296 w 4151586"/>
              <a:gd name="connsiteY11" fmla="*/ 1187669 h 6358758"/>
              <a:gd name="connsiteX12" fmla="*/ 987972 w 4151586"/>
              <a:gd name="connsiteY12" fmla="*/ 1145627 h 6358758"/>
              <a:gd name="connsiteX13" fmla="*/ 1156138 w 4151586"/>
              <a:gd name="connsiteY13" fmla="*/ 1618593 h 6358758"/>
              <a:gd name="connsiteX14" fmla="*/ 1187669 w 4151586"/>
              <a:gd name="connsiteY14" fmla="*/ 2028496 h 6358758"/>
              <a:gd name="connsiteX15" fmla="*/ 1135117 w 4151586"/>
              <a:gd name="connsiteY15" fmla="*/ 2501462 h 6358758"/>
              <a:gd name="connsiteX16" fmla="*/ 599089 w 4151586"/>
              <a:gd name="connsiteY16" fmla="*/ 3699641 h 6358758"/>
              <a:gd name="connsiteX17" fmla="*/ 609600 w 4151586"/>
              <a:gd name="connsiteY17" fmla="*/ 3804745 h 6358758"/>
              <a:gd name="connsiteX18" fmla="*/ 620110 w 4151586"/>
              <a:gd name="connsiteY18" fmla="*/ 3878317 h 6358758"/>
              <a:gd name="connsiteX19" fmla="*/ 620110 w 4151586"/>
              <a:gd name="connsiteY19" fmla="*/ 4004441 h 6358758"/>
              <a:gd name="connsiteX20" fmla="*/ 399393 w 4151586"/>
              <a:gd name="connsiteY20" fmla="*/ 4162096 h 6358758"/>
              <a:gd name="connsiteX21" fmla="*/ 346841 w 4151586"/>
              <a:gd name="connsiteY21" fmla="*/ 4708634 h 6358758"/>
              <a:gd name="connsiteX22" fmla="*/ 136634 w 4151586"/>
              <a:gd name="connsiteY22" fmla="*/ 5276193 h 6358758"/>
              <a:gd name="connsiteX23" fmla="*/ 31531 w 4151586"/>
              <a:gd name="connsiteY23" fmla="*/ 5602014 h 6358758"/>
              <a:gd name="connsiteX24" fmla="*/ 0 w 4151586"/>
              <a:gd name="connsiteY24" fmla="*/ 5927834 h 6358758"/>
              <a:gd name="connsiteX25" fmla="*/ 52551 w 4151586"/>
              <a:gd name="connsiteY25" fmla="*/ 6096000 h 6358758"/>
              <a:gd name="connsiteX26" fmla="*/ 693683 w 4151586"/>
              <a:gd name="connsiteY26" fmla="*/ 6232634 h 6358758"/>
              <a:gd name="connsiteX27" fmla="*/ 840827 w 4151586"/>
              <a:gd name="connsiteY27" fmla="*/ 6085489 h 6358758"/>
              <a:gd name="connsiteX28" fmla="*/ 777765 w 4151586"/>
              <a:gd name="connsiteY28" fmla="*/ 5549462 h 6358758"/>
              <a:gd name="connsiteX29" fmla="*/ 903889 w 4151586"/>
              <a:gd name="connsiteY29" fmla="*/ 5255172 h 6358758"/>
              <a:gd name="connsiteX30" fmla="*/ 893379 w 4151586"/>
              <a:gd name="connsiteY30" fmla="*/ 4708634 h 6358758"/>
              <a:gd name="connsiteX31" fmla="*/ 1019503 w 4151586"/>
              <a:gd name="connsiteY31" fmla="*/ 4593020 h 6358758"/>
              <a:gd name="connsiteX32" fmla="*/ 1030014 w 4151586"/>
              <a:gd name="connsiteY32" fmla="*/ 5307724 h 6358758"/>
              <a:gd name="connsiteX33" fmla="*/ 1103586 w 4151586"/>
              <a:gd name="connsiteY33" fmla="*/ 5412827 h 6358758"/>
              <a:gd name="connsiteX34" fmla="*/ 1219200 w 4151586"/>
              <a:gd name="connsiteY34" fmla="*/ 5896303 h 6358758"/>
              <a:gd name="connsiteX35" fmla="*/ 1471448 w 4151586"/>
              <a:gd name="connsiteY35" fmla="*/ 5969876 h 6358758"/>
              <a:gd name="connsiteX36" fmla="*/ 1629103 w 4151586"/>
              <a:gd name="connsiteY36" fmla="*/ 5538952 h 6358758"/>
              <a:gd name="connsiteX37" fmla="*/ 1734206 w 4151586"/>
              <a:gd name="connsiteY37" fmla="*/ 4813737 h 6358758"/>
              <a:gd name="connsiteX38" fmla="*/ 1828800 w 4151586"/>
              <a:gd name="connsiteY38" fmla="*/ 4487918 h 6358758"/>
              <a:gd name="connsiteX39" fmla="*/ 2207173 w 4151586"/>
              <a:gd name="connsiteY39" fmla="*/ 4540468 h 6358758"/>
              <a:gd name="connsiteX40" fmla="*/ 2354317 w 4151586"/>
              <a:gd name="connsiteY40" fmla="*/ 4845270 h 6358758"/>
              <a:gd name="connsiteX41" fmla="*/ 2364827 w 4151586"/>
              <a:gd name="connsiteY41" fmla="*/ 5433848 h 6358758"/>
              <a:gd name="connsiteX42" fmla="*/ 2396358 w 4151586"/>
              <a:gd name="connsiteY42" fmla="*/ 5864772 h 6358758"/>
              <a:gd name="connsiteX43" fmla="*/ 2490952 w 4151586"/>
              <a:gd name="connsiteY43" fmla="*/ 6095999 h 6358758"/>
              <a:gd name="connsiteX44" fmla="*/ 2627586 w 4151586"/>
              <a:gd name="connsiteY44" fmla="*/ 6222124 h 6358758"/>
              <a:gd name="connsiteX45" fmla="*/ 2795752 w 4151586"/>
              <a:gd name="connsiteY45" fmla="*/ 6243145 h 6358758"/>
              <a:gd name="connsiteX46" fmla="*/ 2900855 w 4151586"/>
              <a:gd name="connsiteY46" fmla="*/ 6264165 h 6358758"/>
              <a:gd name="connsiteX47" fmla="*/ 2911365 w 4151586"/>
              <a:gd name="connsiteY47" fmla="*/ 5822731 h 6358758"/>
              <a:gd name="connsiteX48" fmla="*/ 2816772 w 4151586"/>
              <a:gd name="connsiteY48" fmla="*/ 5559972 h 6358758"/>
              <a:gd name="connsiteX49" fmla="*/ 3026979 w 4151586"/>
              <a:gd name="connsiteY49" fmla="*/ 5318234 h 6358758"/>
              <a:gd name="connsiteX50" fmla="*/ 3058510 w 4151586"/>
              <a:gd name="connsiteY50" fmla="*/ 4897820 h 6358758"/>
              <a:gd name="connsiteX51" fmla="*/ 3111062 w 4151586"/>
              <a:gd name="connsiteY51" fmla="*/ 4666593 h 6358758"/>
              <a:gd name="connsiteX52" fmla="*/ 3342289 w 4151586"/>
              <a:gd name="connsiteY52" fmla="*/ 4855779 h 6358758"/>
              <a:gd name="connsiteX53" fmla="*/ 3205655 w 4151586"/>
              <a:gd name="connsiteY53" fmla="*/ 5402317 h 6358758"/>
              <a:gd name="connsiteX54" fmla="*/ 3100551 w 4151586"/>
              <a:gd name="connsiteY54" fmla="*/ 6011917 h 6358758"/>
              <a:gd name="connsiteX55" fmla="*/ 3090041 w 4151586"/>
              <a:gd name="connsiteY55" fmla="*/ 6264165 h 6358758"/>
              <a:gd name="connsiteX56" fmla="*/ 3268717 w 4151586"/>
              <a:gd name="connsiteY56" fmla="*/ 6306207 h 6358758"/>
              <a:gd name="connsiteX57" fmla="*/ 3689131 w 4151586"/>
              <a:gd name="connsiteY57" fmla="*/ 6358758 h 6358758"/>
              <a:gd name="connsiteX58" fmla="*/ 3888828 w 4151586"/>
              <a:gd name="connsiteY58" fmla="*/ 6274675 h 6358758"/>
              <a:gd name="connsiteX59" fmla="*/ 4046483 w 4151586"/>
              <a:gd name="connsiteY59" fmla="*/ 6085489 h 6358758"/>
              <a:gd name="connsiteX60" fmla="*/ 4151586 w 4151586"/>
              <a:gd name="connsiteY60" fmla="*/ 5307724 h 6358758"/>
              <a:gd name="connsiteX61" fmla="*/ 4088524 w 4151586"/>
              <a:gd name="connsiteY61" fmla="*/ 4624552 h 6358758"/>
              <a:gd name="connsiteX62" fmla="*/ 4078014 w 4151586"/>
              <a:gd name="connsiteY62" fmla="*/ 4309241 h 6358758"/>
              <a:gd name="connsiteX63" fmla="*/ 3804745 w 4151586"/>
              <a:gd name="connsiteY63" fmla="*/ 3993931 h 6358758"/>
              <a:gd name="connsiteX64" fmla="*/ 3594538 w 4151586"/>
              <a:gd name="connsiteY64" fmla="*/ 3174124 h 6358758"/>
              <a:gd name="connsiteX65" fmla="*/ 3415862 w 4151586"/>
              <a:gd name="connsiteY65" fmla="*/ 2680138 h 6358758"/>
              <a:gd name="connsiteX66" fmla="*/ 3226676 w 4151586"/>
              <a:gd name="connsiteY66" fmla="*/ 2427889 h 6358758"/>
              <a:gd name="connsiteX67" fmla="*/ 3048000 w 4151586"/>
              <a:gd name="connsiteY67" fmla="*/ 2060027 h 6358758"/>
              <a:gd name="connsiteX68" fmla="*/ 2900855 w 4151586"/>
              <a:gd name="connsiteY68" fmla="*/ 1818289 h 6358758"/>
              <a:gd name="connsiteX69" fmla="*/ 2963917 w 4151586"/>
              <a:gd name="connsiteY69" fmla="*/ 1418896 h 6358758"/>
              <a:gd name="connsiteX70" fmla="*/ 3026979 w 4151586"/>
              <a:gd name="connsiteY70" fmla="*/ 1324303 h 6358758"/>
              <a:gd name="connsiteX71" fmla="*/ 2995448 w 4151586"/>
              <a:gd name="connsiteY71" fmla="*/ 1671145 h 6358758"/>
              <a:gd name="connsiteX72" fmla="*/ 3153103 w 4151586"/>
              <a:gd name="connsiteY72" fmla="*/ 2133600 h 6358758"/>
              <a:gd name="connsiteX73" fmla="*/ 3699641 w 4151586"/>
              <a:gd name="connsiteY73" fmla="*/ 2154620 h 6358758"/>
              <a:gd name="connsiteX74" fmla="*/ 3804745 w 4151586"/>
              <a:gd name="connsiteY74" fmla="*/ 1965434 h 6358758"/>
              <a:gd name="connsiteX75" fmla="*/ 3573517 w 4151586"/>
              <a:gd name="connsiteY75" fmla="*/ 1734207 h 6358758"/>
              <a:gd name="connsiteX76" fmla="*/ 3794234 w 4151586"/>
              <a:gd name="connsiteY76" fmla="*/ 1355834 h 6358758"/>
              <a:gd name="connsiteX77" fmla="*/ 3731172 w 4151586"/>
              <a:gd name="connsiteY77" fmla="*/ 767255 h 6358758"/>
              <a:gd name="connsiteX78" fmla="*/ 3657600 w 4151586"/>
              <a:gd name="connsiteY78" fmla="*/ 651641 h 6358758"/>
              <a:gd name="connsiteX79" fmla="*/ 3205655 w 4151586"/>
              <a:gd name="connsiteY79" fmla="*/ 420414 h 6358758"/>
              <a:gd name="connsiteX80" fmla="*/ 2953407 w 4151586"/>
              <a:gd name="connsiteY80" fmla="*/ 367862 h 6358758"/>
              <a:gd name="connsiteX81" fmla="*/ 2722179 w 4151586"/>
              <a:gd name="connsiteY81" fmla="*/ 10510 h 6358758"/>
              <a:gd name="connsiteX82" fmla="*/ 2564524 w 4151586"/>
              <a:gd name="connsiteY82" fmla="*/ 0 h 6358758"/>
              <a:gd name="connsiteX83" fmla="*/ 2459420 w 4151586"/>
              <a:gd name="connsiteY83" fmla="*/ 430924 h 6358758"/>
              <a:gd name="connsiteX84" fmla="*/ 2259724 w 4151586"/>
              <a:gd name="connsiteY84" fmla="*/ 630620 h 6358758"/>
              <a:gd name="connsiteX85" fmla="*/ 1965435 w 4151586"/>
              <a:gd name="connsiteY85" fmla="*/ 725214 h 6358758"/>
              <a:gd name="connsiteX86" fmla="*/ 1734207 w 4151586"/>
              <a:gd name="connsiteY86" fmla="*/ 756744 h 6358758"/>
              <a:gd name="connsiteX87" fmla="*/ 1502979 w 4151586"/>
              <a:gd name="connsiteY87" fmla="*/ 546538 h 6358758"/>
              <a:gd name="connsiteX88" fmla="*/ 1345324 w 4151586"/>
              <a:gd name="connsiteY88" fmla="*/ 252247 h 6358758"/>
              <a:gd name="connsiteX89" fmla="*/ 1261241 w 4151586"/>
              <a:gd name="connsiteY89" fmla="*/ 136634 h 6358758"/>
              <a:gd name="connsiteX0" fmla="*/ 1261241 w 4151586"/>
              <a:gd name="connsiteY0" fmla="*/ 136634 h 6358758"/>
              <a:gd name="connsiteX1" fmla="*/ 1072055 w 4151586"/>
              <a:gd name="connsiteY1" fmla="*/ 525517 h 6358758"/>
              <a:gd name="connsiteX2" fmla="*/ 536027 w 4151586"/>
              <a:gd name="connsiteY2" fmla="*/ 672662 h 6358758"/>
              <a:gd name="connsiteX3" fmla="*/ 220717 w 4151586"/>
              <a:gd name="connsiteY3" fmla="*/ 956441 h 6358758"/>
              <a:gd name="connsiteX4" fmla="*/ 220717 w 4151586"/>
              <a:gd name="connsiteY4" fmla="*/ 1229710 h 6358758"/>
              <a:gd name="connsiteX5" fmla="*/ 430924 w 4151586"/>
              <a:gd name="connsiteY5" fmla="*/ 1629103 h 6358758"/>
              <a:gd name="connsiteX6" fmla="*/ 609600 w 4151586"/>
              <a:gd name="connsiteY6" fmla="*/ 1839310 h 6358758"/>
              <a:gd name="connsiteX7" fmla="*/ 504496 w 4151586"/>
              <a:gd name="connsiteY7" fmla="*/ 2049517 h 6358758"/>
              <a:gd name="connsiteX8" fmla="*/ 767255 w 4151586"/>
              <a:gd name="connsiteY8" fmla="*/ 2102069 h 6358758"/>
              <a:gd name="connsiteX9" fmla="*/ 956441 w 4151586"/>
              <a:gd name="connsiteY9" fmla="*/ 1807779 h 6358758"/>
              <a:gd name="connsiteX10" fmla="*/ 893379 w 4151586"/>
              <a:gd name="connsiteY10" fmla="*/ 1387365 h 6358758"/>
              <a:gd name="connsiteX11" fmla="*/ 809296 w 4151586"/>
              <a:gd name="connsiteY11" fmla="*/ 1187669 h 6358758"/>
              <a:gd name="connsiteX12" fmla="*/ 987972 w 4151586"/>
              <a:gd name="connsiteY12" fmla="*/ 1145627 h 6358758"/>
              <a:gd name="connsiteX13" fmla="*/ 1156138 w 4151586"/>
              <a:gd name="connsiteY13" fmla="*/ 1618593 h 6358758"/>
              <a:gd name="connsiteX14" fmla="*/ 1187669 w 4151586"/>
              <a:gd name="connsiteY14" fmla="*/ 2028496 h 6358758"/>
              <a:gd name="connsiteX15" fmla="*/ 1135117 w 4151586"/>
              <a:gd name="connsiteY15" fmla="*/ 2501462 h 6358758"/>
              <a:gd name="connsiteX16" fmla="*/ 599089 w 4151586"/>
              <a:gd name="connsiteY16" fmla="*/ 3699641 h 6358758"/>
              <a:gd name="connsiteX17" fmla="*/ 609600 w 4151586"/>
              <a:gd name="connsiteY17" fmla="*/ 3804745 h 6358758"/>
              <a:gd name="connsiteX18" fmla="*/ 620110 w 4151586"/>
              <a:gd name="connsiteY18" fmla="*/ 3878317 h 6358758"/>
              <a:gd name="connsiteX19" fmla="*/ 620110 w 4151586"/>
              <a:gd name="connsiteY19" fmla="*/ 4004441 h 6358758"/>
              <a:gd name="connsiteX20" fmla="*/ 399393 w 4151586"/>
              <a:gd name="connsiteY20" fmla="*/ 4162096 h 6358758"/>
              <a:gd name="connsiteX21" fmla="*/ 346841 w 4151586"/>
              <a:gd name="connsiteY21" fmla="*/ 4708634 h 6358758"/>
              <a:gd name="connsiteX22" fmla="*/ 136634 w 4151586"/>
              <a:gd name="connsiteY22" fmla="*/ 5276193 h 6358758"/>
              <a:gd name="connsiteX23" fmla="*/ 31531 w 4151586"/>
              <a:gd name="connsiteY23" fmla="*/ 5602014 h 6358758"/>
              <a:gd name="connsiteX24" fmla="*/ 0 w 4151586"/>
              <a:gd name="connsiteY24" fmla="*/ 5927834 h 6358758"/>
              <a:gd name="connsiteX25" fmla="*/ 52551 w 4151586"/>
              <a:gd name="connsiteY25" fmla="*/ 6096000 h 6358758"/>
              <a:gd name="connsiteX26" fmla="*/ 620111 w 4151586"/>
              <a:gd name="connsiteY26" fmla="*/ 5770179 h 6358758"/>
              <a:gd name="connsiteX27" fmla="*/ 840827 w 4151586"/>
              <a:gd name="connsiteY27" fmla="*/ 6085489 h 6358758"/>
              <a:gd name="connsiteX28" fmla="*/ 777765 w 4151586"/>
              <a:gd name="connsiteY28" fmla="*/ 5549462 h 6358758"/>
              <a:gd name="connsiteX29" fmla="*/ 903889 w 4151586"/>
              <a:gd name="connsiteY29" fmla="*/ 5255172 h 6358758"/>
              <a:gd name="connsiteX30" fmla="*/ 893379 w 4151586"/>
              <a:gd name="connsiteY30" fmla="*/ 4708634 h 6358758"/>
              <a:gd name="connsiteX31" fmla="*/ 1019503 w 4151586"/>
              <a:gd name="connsiteY31" fmla="*/ 4593020 h 6358758"/>
              <a:gd name="connsiteX32" fmla="*/ 1030014 w 4151586"/>
              <a:gd name="connsiteY32" fmla="*/ 5307724 h 6358758"/>
              <a:gd name="connsiteX33" fmla="*/ 1103586 w 4151586"/>
              <a:gd name="connsiteY33" fmla="*/ 5412827 h 6358758"/>
              <a:gd name="connsiteX34" fmla="*/ 1219200 w 4151586"/>
              <a:gd name="connsiteY34" fmla="*/ 5896303 h 6358758"/>
              <a:gd name="connsiteX35" fmla="*/ 1471448 w 4151586"/>
              <a:gd name="connsiteY35" fmla="*/ 5969876 h 6358758"/>
              <a:gd name="connsiteX36" fmla="*/ 1629103 w 4151586"/>
              <a:gd name="connsiteY36" fmla="*/ 5538952 h 6358758"/>
              <a:gd name="connsiteX37" fmla="*/ 1734206 w 4151586"/>
              <a:gd name="connsiteY37" fmla="*/ 4813737 h 6358758"/>
              <a:gd name="connsiteX38" fmla="*/ 1828800 w 4151586"/>
              <a:gd name="connsiteY38" fmla="*/ 4487918 h 6358758"/>
              <a:gd name="connsiteX39" fmla="*/ 2207173 w 4151586"/>
              <a:gd name="connsiteY39" fmla="*/ 4540468 h 6358758"/>
              <a:gd name="connsiteX40" fmla="*/ 2354317 w 4151586"/>
              <a:gd name="connsiteY40" fmla="*/ 4845270 h 6358758"/>
              <a:gd name="connsiteX41" fmla="*/ 2364827 w 4151586"/>
              <a:gd name="connsiteY41" fmla="*/ 5433848 h 6358758"/>
              <a:gd name="connsiteX42" fmla="*/ 2396358 w 4151586"/>
              <a:gd name="connsiteY42" fmla="*/ 5864772 h 6358758"/>
              <a:gd name="connsiteX43" fmla="*/ 2490952 w 4151586"/>
              <a:gd name="connsiteY43" fmla="*/ 6095999 h 6358758"/>
              <a:gd name="connsiteX44" fmla="*/ 2627586 w 4151586"/>
              <a:gd name="connsiteY44" fmla="*/ 6222124 h 6358758"/>
              <a:gd name="connsiteX45" fmla="*/ 2795752 w 4151586"/>
              <a:gd name="connsiteY45" fmla="*/ 6243145 h 6358758"/>
              <a:gd name="connsiteX46" fmla="*/ 2900855 w 4151586"/>
              <a:gd name="connsiteY46" fmla="*/ 6264165 h 6358758"/>
              <a:gd name="connsiteX47" fmla="*/ 2911365 w 4151586"/>
              <a:gd name="connsiteY47" fmla="*/ 5822731 h 6358758"/>
              <a:gd name="connsiteX48" fmla="*/ 2816772 w 4151586"/>
              <a:gd name="connsiteY48" fmla="*/ 5559972 h 6358758"/>
              <a:gd name="connsiteX49" fmla="*/ 3026979 w 4151586"/>
              <a:gd name="connsiteY49" fmla="*/ 5318234 h 6358758"/>
              <a:gd name="connsiteX50" fmla="*/ 3058510 w 4151586"/>
              <a:gd name="connsiteY50" fmla="*/ 4897820 h 6358758"/>
              <a:gd name="connsiteX51" fmla="*/ 3111062 w 4151586"/>
              <a:gd name="connsiteY51" fmla="*/ 4666593 h 6358758"/>
              <a:gd name="connsiteX52" fmla="*/ 3342289 w 4151586"/>
              <a:gd name="connsiteY52" fmla="*/ 4855779 h 6358758"/>
              <a:gd name="connsiteX53" fmla="*/ 3205655 w 4151586"/>
              <a:gd name="connsiteY53" fmla="*/ 5402317 h 6358758"/>
              <a:gd name="connsiteX54" fmla="*/ 3100551 w 4151586"/>
              <a:gd name="connsiteY54" fmla="*/ 6011917 h 6358758"/>
              <a:gd name="connsiteX55" fmla="*/ 3090041 w 4151586"/>
              <a:gd name="connsiteY55" fmla="*/ 6264165 h 6358758"/>
              <a:gd name="connsiteX56" fmla="*/ 3268717 w 4151586"/>
              <a:gd name="connsiteY56" fmla="*/ 6306207 h 6358758"/>
              <a:gd name="connsiteX57" fmla="*/ 3689131 w 4151586"/>
              <a:gd name="connsiteY57" fmla="*/ 6358758 h 6358758"/>
              <a:gd name="connsiteX58" fmla="*/ 3888828 w 4151586"/>
              <a:gd name="connsiteY58" fmla="*/ 6274675 h 6358758"/>
              <a:gd name="connsiteX59" fmla="*/ 4046483 w 4151586"/>
              <a:gd name="connsiteY59" fmla="*/ 6085489 h 6358758"/>
              <a:gd name="connsiteX60" fmla="*/ 4151586 w 4151586"/>
              <a:gd name="connsiteY60" fmla="*/ 5307724 h 6358758"/>
              <a:gd name="connsiteX61" fmla="*/ 4088524 w 4151586"/>
              <a:gd name="connsiteY61" fmla="*/ 4624552 h 6358758"/>
              <a:gd name="connsiteX62" fmla="*/ 4078014 w 4151586"/>
              <a:gd name="connsiteY62" fmla="*/ 4309241 h 6358758"/>
              <a:gd name="connsiteX63" fmla="*/ 3804745 w 4151586"/>
              <a:gd name="connsiteY63" fmla="*/ 3993931 h 6358758"/>
              <a:gd name="connsiteX64" fmla="*/ 3594538 w 4151586"/>
              <a:gd name="connsiteY64" fmla="*/ 3174124 h 6358758"/>
              <a:gd name="connsiteX65" fmla="*/ 3415862 w 4151586"/>
              <a:gd name="connsiteY65" fmla="*/ 2680138 h 6358758"/>
              <a:gd name="connsiteX66" fmla="*/ 3226676 w 4151586"/>
              <a:gd name="connsiteY66" fmla="*/ 2427889 h 6358758"/>
              <a:gd name="connsiteX67" fmla="*/ 3048000 w 4151586"/>
              <a:gd name="connsiteY67" fmla="*/ 2060027 h 6358758"/>
              <a:gd name="connsiteX68" fmla="*/ 2900855 w 4151586"/>
              <a:gd name="connsiteY68" fmla="*/ 1818289 h 6358758"/>
              <a:gd name="connsiteX69" fmla="*/ 2963917 w 4151586"/>
              <a:gd name="connsiteY69" fmla="*/ 1418896 h 6358758"/>
              <a:gd name="connsiteX70" fmla="*/ 3026979 w 4151586"/>
              <a:gd name="connsiteY70" fmla="*/ 1324303 h 6358758"/>
              <a:gd name="connsiteX71" fmla="*/ 2995448 w 4151586"/>
              <a:gd name="connsiteY71" fmla="*/ 1671145 h 6358758"/>
              <a:gd name="connsiteX72" fmla="*/ 3153103 w 4151586"/>
              <a:gd name="connsiteY72" fmla="*/ 2133600 h 6358758"/>
              <a:gd name="connsiteX73" fmla="*/ 3699641 w 4151586"/>
              <a:gd name="connsiteY73" fmla="*/ 2154620 h 6358758"/>
              <a:gd name="connsiteX74" fmla="*/ 3804745 w 4151586"/>
              <a:gd name="connsiteY74" fmla="*/ 1965434 h 6358758"/>
              <a:gd name="connsiteX75" fmla="*/ 3573517 w 4151586"/>
              <a:gd name="connsiteY75" fmla="*/ 1734207 h 6358758"/>
              <a:gd name="connsiteX76" fmla="*/ 3794234 w 4151586"/>
              <a:gd name="connsiteY76" fmla="*/ 1355834 h 6358758"/>
              <a:gd name="connsiteX77" fmla="*/ 3731172 w 4151586"/>
              <a:gd name="connsiteY77" fmla="*/ 767255 h 6358758"/>
              <a:gd name="connsiteX78" fmla="*/ 3657600 w 4151586"/>
              <a:gd name="connsiteY78" fmla="*/ 651641 h 6358758"/>
              <a:gd name="connsiteX79" fmla="*/ 3205655 w 4151586"/>
              <a:gd name="connsiteY79" fmla="*/ 420414 h 6358758"/>
              <a:gd name="connsiteX80" fmla="*/ 2953407 w 4151586"/>
              <a:gd name="connsiteY80" fmla="*/ 367862 h 6358758"/>
              <a:gd name="connsiteX81" fmla="*/ 2722179 w 4151586"/>
              <a:gd name="connsiteY81" fmla="*/ 10510 h 6358758"/>
              <a:gd name="connsiteX82" fmla="*/ 2564524 w 4151586"/>
              <a:gd name="connsiteY82" fmla="*/ 0 h 6358758"/>
              <a:gd name="connsiteX83" fmla="*/ 2459420 w 4151586"/>
              <a:gd name="connsiteY83" fmla="*/ 430924 h 6358758"/>
              <a:gd name="connsiteX84" fmla="*/ 2259724 w 4151586"/>
              <a:gd name="connsiteY84" fmla="*/ 630620 h 6358758"/>
              <a:gd name="connsiteX85" fmla="*/ 1965435 w 4151586"/>
              <a:gd name="connsiteY85" fmla="*/ 725214 h 6358758"/>
              <a:gd name="connsiteX86" fmla="*/ 1734207 w 4151586"/>
              <a:gd name="connsiteY86" fmla="*/ 756744 h 6358758"/>
              <a:gd name="connsiteX87" fmla="*/ 1502979 w 4151586"/>
              <a:gd name="connsiteY87" fmla="*/ 546538 h 6358758"/>
              <a:gd name="connsiteX88" fmla="*/ 1345324 w 4151586"/>
              <a:gd name="connsiteY88" fmla="*/ 252247 h 6358758"/>
              <a:gd name="connsiteX89" fmla="*/ 1261241 w 4151586"/>
              <a:gd name="connsiteY89" fmla="*/ 136634 h 6358758"/>
              <a:gd name="connsiteX0" fmla="*/ 1261241 w 4151586"/>
              <a:gd name="connsiteY0" fmla="*/ 136634 h 6358758"/>
              <a:gd name="connsiteX1" fmla="*/ 1072055 w 4151586"/>
              <a:gd name="connsiteY1" fmla="*/ 525517 h 6358758"/>
              <a:gd name="connsiteX2" fmla="*/ 536027 w 4151586"/>
              <a:gd name="connsiteY2" fmla="*/ 672662 h 6358758"/>
              <a:gd name="connsiteX3" fmla="*/ 220717 w 4151586"/>
              <a:gd name="connsiteY3" fmla="*/ 956441 h 6358758"/>
              <a:gd name="connsiteX4" fmla="*/ 220717 w 4151586"/>
              <a:gd name="connsiteY4" fmla="*/ 1229710 h 6358758"/>
              <a:gd name="connsiteX5" fmla="*/ 430924 w 4151586"/>
              <a:gd name="connsiteY5" fmla="*/ 1629103 h 6358758"/>
              <a:gd name="connsiteX6" fmla="*/ 609600 w 4151586"/>
              <a:gd name="connsiteY6" fmla="*/ 1839310 h 6358758"/>
              <a:gd name="connsiteX7" fmla="*/ 504496 w 4151586"/>
              <a:gd name="connsiteY7" fmla="*/ 2049517 h 6358758"/>
              <a:gd name="connsiteX8" fmla="*/ 767255 w 4151586"/>
              <a:gd name="connsiteY8" fmla="*/ 2102069 h 6358758"/>
              <a:gd name="connsiteX9" fmla="*/ 956441 w 4151586"/>
              <a:gd name="connsiteY9" fmla="*/ 1807779 h 6358758"/>
              <a:gd name="connsiteX10" fmla="*/ 893379 w 4151586"/>
              <a:gd name="connsiteY10" fmla="*/ 1387365 h 6358758"/>
              <a:gd name="connsiteX11" fmla="*/ 809296 w 4151586"/>
              <a:gd name="connsiteY11" fmla="*/ 1187669 h 6358758"/>
              <a:gd name="connsiteX12" fmla="*/ 987972 w 4151586"/>
              <a:gd name="connsiteY12" fmla="*/ 1145627 h 6358758"/>
              <a:gd name="connsiteX13" fmla="*/ 1156138 w 4151586"/>
              <a:gd name="connsiteY13" fmla="*/ 1618593 h 6358758"/>
              <a:gd name="connsiteX14" fmla="*/ 1187669 w 4151586"/>
              <a:gd name="connsiteY14" fmla="*/ 2028496 h 6358758"/>
              <a:gd name="connsiteX15" fmla="*/ 1135117 w 4151586"/>
              <a:gd name="connsiteY15" fmla="*/ 2501462 h 6358758"/>
              <a:gd name="connsiteX16" fmla="*/ 599089 w 4151586"/>
              <a:gd name="connsiteY16" fmla="*/ 3699641 h 6358758"/>
              <a:gd name="connsiteX17" fmla="*/ 609600 w 4151586"/>
              <a:gd name="connsiteY17" fmla="*/ 3804745 h 6358758"/>
              <a:gd name="connsiteX18" fmla="*/ 620110 w 4151586"/>
              <a:gd name="connsiteY18" fmla="*/ 3878317 h 6358758"/>
              <a:gd name="connsiteX19" fmla="*/ 620110 w 4151586"/>
              <a:gd name="connsiteY19" fmla="*/ 4004441 h 6358758"/>
              <a:gd name="connsiteX20" fmla="*/ 399393 w 4151586"/>
              <a:gd name="connsiteY20" fmla="*/ 4162096 h 6358758"/>
              <a:gd name="connsiteX21" fmla="*/ 346841 w 4151586"/>
              <a:gd name="connsiteY21" fmla="*/ 4708634 h 6358758"/>
              <a:gd name="connsiteX22" fmla="*/ 136634 w 4151586"/>
              <a:gd name="connsiteY22" fmla="*/ 5276193 h 6358758"/>
              <a:gd name="connsiteX23" fmla="*/ 31531 w 4151586"/>
              <a:gd name="connsiteY23" fmla="*/ 5602014 h 6358758"/>
              <a:gd name="connsiteX24" fmla="*/ 0 w 4151586"/>
              <a:gd name="connsiteY24" fmla="*/ 5927834 h 6358758"/>
              <a:gd name="connsiteX25" fmla="*/ 283779 w 4151586"/>
              <a:gd name="connsiteY25" fmla="*/ 5759669 h 6358758"/>
              <a:gd name="connsiteX26" fmla="*/ 620111 w 4151586"/>
              <a:gd name="connsiteY26" fmla="*/ 5770179 h 6358758"/>
              <a:gd name="connsiteX27" fmla="*/ 840827 w 4151586"/>
              <a:gd name="connsiteY27" fmla="*/ 6085489 h 6358758"/>
              <a:gd name="connsiteX28" fmla="*/ 777765 w 4151586"/>
              <a:gd name="connsiteY28" fmla="*/ 5549462 h 6358758"/>
              <a:gd name="connsiteX29" fmla="*/ 903889 w 4151586"/>
              <a:gd name="connsiteY29" fmla="*/ 5255172 h 6358758"/>
              <a:gd name="connsiteX30" fmla="*/ 893379 w 4151586"/>
              <a:gd name="connsiteY30" fmla="*/ 4708634 h 6358758"/>
              <a:gd name="connsiteX31" fmla="*/ 1019503 w 4151586"/>
              <a:gd name="connsiteY31" fmla="*/ 4593020 h 6358758"/>
              <a:gd name="connsiteX32" fmla="*/ 1030014 w 4151586"/>
              <a:gd name="connsiteY32" fmla="*/ 5307724 h 6358758"/>
              <a:gd name="connsiteX33" fmla="*/ 1103586 w 4151586"/>
              <a:gd name="connsiteY33" fmla="*/ 5412827 h 6358758"/>
              <a:gd name="connsiteX34" fmla="*/ 1219200 w 4151586"/>
              <a:gd name="connsiteY34" fmla="*/ 5896303 h 6358758"/>
              <a:gd name="connsiteX35" fmla="*/ 1471448 w 4151586"/>
              <a:gd name="connsiteY35" fmla="*/ 5969876 h 6358758"/>
              <a:gd name="connsiteX36" fmla="*/ 1629103 w 4151586"/>
              <a:gd name="connsiteY36" fmla="*/ 5538952 h 6358758"/>
              <a:gd name="connsiteX37" fmla="*/ 1734206 w 4151586"/>
              <a:gd name="connsiteY37" fmla="*/ 4813737 h 6358758"/>
              <a:gd name="connsiteX38" fmla="*/ 1828800 w 4151586"/>
              <a:gd name="connsiteY38" fmla="*/ 4487918 h 6358758"/>
              <a:gd name="connsiteX39" fmla="*/ 2207173 w 4151586"/>
              <a:gd name="connsiteY39" fmla="*/ 4540468 h 6358758"/>
              <a:gd name="connsiteX40" fmla="*/ 2354317 w 4151586"/>
              <a:gd name="connsiteY40" fmla="*/ 4845270 h 6358758"/>
              <a:gd name="connsiteX41" fmla="*/ 2364827 w 4151586"/>
              <a:gd name="connsiteY41" fmla="*/ 5433848 h 6358758"/>
              <a:gd name="connsiteX42" fmla="*/ 2396358 w 4151586"/>
              <a:gd name="connsiteY42" fmla="*/ 5864772 h 6358758"/>
              <a:gd name="connsiteX43" fmla="*/ 2490952 w 4151586"/>
              <a:gd name="connsiteY43" fmla="*/ 6095999 h 6358758"/>
              <a:gd name="connsiteX44" fmla="*/ 2627586 w 4151586"/>
              <a:gd name="connsiteY44" fmla="*/ 6222124 h 6358758"/>
              <a:gd name="connsiteX45" fmla="*/ 2795752 w 4151586"/>
              <a:gd name="connsiteY45" fmla="*/ 6243145 h 6358758"/>
              <a:gd name="connsiteX46" fmla="*/ 2900855 w 4151586"/>
              <a:gd name="connsiteY46" fmla="*/ 6264165 h 6358758"/>
              <a:gd name="connsiteX47" fmla="*/ 2911365 w 4151586"/>
              <a:gd name="connsiteY47" fmla="*/ 5822731 h 6358758"/>
              <a:gd name="connsiteX48" fmla="*/ 2816772 w 4151586"/>
              <a:gd name="connsiteY48" fmla="*/ 5559972 h 6358758"/>
              <a:gd name="connsiteX49" fmla="*/ 3026979 w 4151586"/>
              <a:gd name="connsiteY49" fmla="*/ 5318234 h 6358758"/>
              <a:gd name="connsiteX50" fmla="*/ 3058510 w 4151586"/>
              <a:gd name="connsiteY50" fmla="*/ 4897820 h 6358758"/>
              <a:gd name="connsiteX51" fmla="*/ 3111062 w 4151586"/>
              <a:gd name="connsiteY51" fmla="*/ 4666593 h 6358758"/>
              <a:gd name="connsiteX52" fmla="*/ 3342289 w 4151586"/>
              <a:gd name="connsiteY52" fmla="*/ 4855779 h 6358758"/>
              <a:gd name="connsiteX53" fmla="*/ 3205655 w 4151586"/>
              <a:gd name="connsiteY53" fmla="*/ 5402317 h 6358758"/>
              <a:gd name="connsiteX54" fmla="*/ 3100551 w 4151586"/>
              <a:gd name="connsiteY54" fmla="*/ 6011917 h 6358758"/>
              <a:gd name="connsiteX55" fmla="*/ 3090041 w 4151586"/>
              <a:gd name="connsiteY55" fmla="*/ 6264165 h 6358758"/>
              <a:gd name="connsiteX56" fmla="*/ 3268717 w 4151586"/>
              <a:gd name="connsiteY56" fmla="*/ 6306207 h 6358758"/>
              <a:gd name="connsiteX57" fmla="*/ 3689131 w 4151586"/>
              <a:gd name="connsiteY57" fmla="*/ 6358758 h 6358758"/>
              <a:gd name="connsiteX58" fmla="*/ 3888828 w 4151586"/>
              <a:gd name="connsiteY58" fmla="*/ 6274675 h 6358758"/>
              <a:gd name="connsiteX59" fmla="*/ 4046483 w 4151586"/>
              <a:gd name="connsiteY59" fmla="*/ 6085489 h 6358758"/>
              <a:gd name="connsiteX60" fmla="*/ 4151586 w 4151586"/>
              <a:gd name="connsiteY60" fmla="*/ 5307724 h 6358758"/>
              <a:gd name="connsiteX61" fmla="*/ 4088524 w 4151586"/>
              <a:gd name="connsiteY61" fmla="*/ 4624552 h 6358758"/>
              <a:gd name="connsiteX62" fmla="*/ 4078014 w 4151586"/>
              <a:gd name="connsiteY62" fmla="*/ 4309241 h 6358758"/>
              <a:gd name="connsiteX63" fmla="*/ 3804745 w 4151586"/>
              <a:gd name="connsiteY63" fmla="*/ 3993931 h 6358758"/>
              <a:gd name="connsiteX64" fmla="*/ 3594538 w 4151586"/>
              <a:gd name="connsiteY64" fmla="*/ 3174124 h 6358758"/>
              <a:gd name="connsiteX65" fmla="*/ 3415862 w 4151586"/>
              <a:gd name="connsiteY65" fmla="*/ 2680138 h 6358758"/>
              <a:gd name="connsiteX66" fmla="*/ 3226676 w 4151586"/>
              <a:gd name="connsiteY66" fmla="*/ 2427889 h 6358758"/>
              <a:gd name="connsiteX67" fmla="*/ 3048000 w 4151586"/>
              <a:gd name="connsiteY67" fmla="*/ 2060027 h 6358758"/>
              <a:gd name="connsiteX68" fmla="*/ 2900855 w 4151586"/>
              <a:gd name="connsiteY68" fmla="*/ 1818289 h 6358758"/>
              <a:gd name="connsiteX69" fmla="*/ 2963917 w 4151586"/>
              <a:gd name="connsiteY69" fmla="*/ 1418896 h 6358758"/>
              <a:gd name="connsiteX70" fmla="*/ 3026979 w 4151586"/>
              <a:gd name="connsiteY70" fmla="*/ 1324303 h 6358758"/>
              <a:gd name="connsiteX71" fmla="*/ 2995448 w 4151586"/>
              <a:gd name="connsiteY71" fmla="*/ 1671145 h 6358758"/>
              <a:gd name="connsiteX72" fmla="*/ 3153103 w 4151586"/>
              <a:gd name="connsiteY72" fmla="*/ 2133600 h 6358758"/>
              <a:gd name="connsiteX73" fmla="*/ 3699641 w 4151586"/>
              <a:gd name="connsiteY73" fmla="*/ 2154620 h 6358758"/>
              <a:gd name="connsiteX74" fmla="*/ 3804745 w 4151586"/>
              <a:gd name="connsiteY74" fmla="*/ 1965434 h 6358758"/>
              <a:gd name="connsiteX75" fmla="*/ 3573517 w 4151586"/>
              <a:gd name="connsiteY75" fmla="*/ 1734207 h 6358758"/>
              <a:gd name="connsiteX76" fmla="*/ 3794234 w 4151586"/>
              <a:gd name="connsiteY76" fmla="*/ 1355834 h 6358758"/>
              <a:gd name="connsiteX77" fmla="*/ 3731172 w 4151586"/>
              <a:gd name="connsiteY77" fmla="*/ 767255 h 6358758"/>
              <a:gd name="connsiteX78" fmla="*/ 3657600 w 4151586"/>
              <a:gd name="connsiteY78" fmla="*/ 651641 h 6358758"/>
              <a:gd name="connsiteX79" fmla="*/ 3205655 w 4151586"/>
              <a:gd name="connsiteY79" fmla="*/ 420414 h 6358758"/>
              <a:gd name="connsiteX80" fmla="*/ 2953407 w 4151586"/>
              <a:gd name="connsiteY80" fmla="*/ 367862 h 6358758"/>
              <a:gd name="connsiteX81" fmla="*/ 2722179 w 4151586"/>
              <a:gd name="connsiteY81" fmla="*/ 10510 h 6358758"/>
              <a:gd name="connsiteX82" fmla="*/ 2564524 w 4151586"/>
              <a:gd name="connsiteY82" fmla="*/ 0 h 6358758"/>
              <a:gd name="connsiteX83" fmla="*/ 2459420 w 4151586"/>
              <a:gd name="connsiteY83" fmla="*/ 430924 h 6358758"/>
              <a:gd name="connsiteX84" fmla="*/ 2259724 w 4151586"/>
              <a:gd name="connsiteY84" fmla="*/ 630620 h 6358758"/>
              <a:gd name="connsiteX85" fmla="*/ 1965435 w 4151586"/>
              <a:gd name="connsiteY85" fmla="*/ 725214 h 6358758"/>
              <a:gd name="connsiteX86" fmla="*/ 1734207 w 4151586"/>
              <a:gd name="connsiteY86" fmla="*/ 756744 h 6358758"/>
              <a:gd name="connsiteX87" fmla="*/ 1502979 w 4151586"/>
              <a:gd name="connsiteY87" fmla="*/ 546538 h 6358758"/>
              <a:gd name="connsiteX88" fmla="*/ 1345324 w 4151586"/>
              <a:gd name="connsiteY88" fmla="*/ 252247 h 6358758"/>
              <a:gd name="connsiteX89" fmla="*/ 1261241 w 4151586"/>
              <a:gd name="connsiteY89" fmla="*/ 136634 h 6358758"/>
              <a:gd name="connsiteX0" fmla="*/ 1229710 w 4120055"/>
              <a:gd name="connsiteY0" fmla="*/ 136634 h 6358758"/>
              <a:gd name="connsiteX1" fmla="*/ 1040524 w 4120055"/>
              <a:gd name="connsiteY1" fmla="*/ 525517 h 6358758"/>
              <a:gd name="connsiteX2" fmla="*/ 504496 w 4120055"/>
              <a:gd name="connsiteY2" fmla="*/ 672662 h 6358758"/>
              <a:gd name="connsiteX3" fmla="*/ 189186 w 4120055"/>
              <a:gd name="connsiteY3" fmla="*/ 956441 h 6358758"/>
              <a:gd name="connsiteX4" fmla="*/ 189186 w 4120055"/>
              <a:gd name="connsiteY4" fmla="*/ 1229710 h 6358758"/>
              <a:gd name="connsiteX5" fmla="*/ 399393 w 4120055"/>
              <a:gd name="connsiteY5" fmla="*/ 1629103 h 6358758"/>
              <a:gd name="connsiteX6" fmla="*/ 578069 w 4120055"/>
              <a:gd name="connsiteY6" fmla="*/ 1839310 h 6358758"/>
              <a:gd name="connsiteX7" fmla="*/ 472965 w 4120055"/>
              <a:gd name="connsiteY7" fmla="*/ 2049517 h 6358758"/>
              <a:gd name="connsiteX8" fmla="*/ 735724 w 4120055"/>
              <a:gd name="connsiteY8" fmla="*/ 2102069 h 6358758"/>
              <a:gd name="connsiteX9" fmla="*/ 924910 w 4120055"/>
              <a:gd name="connsiteY9" fmla="*/ 1807779 h 6358758"/>
              <a:gd name="connsiteX10" fmla="*/ 861848 w 4120055"/>
              <a:gd name="connsiteY10" fmla="*/ 1387365 h 6358758"/>
              <a:gd name="connsiteX11" fmla="*/ 777765 w 4120055"/>
              <a:gd name="connsiteY11" fmla="*/ 1187669 h 6358758"/>
              <a:gd name="connsiteX12" fmla="*/ 956441 w 4120055"/>
              <a:gd name="connsiteY12" fmla="*/ 1145627 h 6358758"/>
              <a:gd name="connsiteX13" fmla="*/ 1124607 w 4120055"/>
              <a:gd name="connsiteY13" fmla="*/ 1618593 h 6358758"/>
              <a:gd name="connsiteX14" fmla="*/ 1156138 w 4120055"/>
              <a:gd name="connsiteY14" fmla="*/ 2028496 h 6358758"/>
              <a:gd name="connsiteX15" fmla="*/ 1103586 w 4120055"/>
              <a:gd name="connsiteY15" fmla="*/ 2501462 h 6358758"/>
              <a:gd name="connsiteX16" fmla="*/ 567558 w 4120055"/>
              <a:gd name="connsiteY16" fmla="*/ 3699641 h 6358758"/>
              <a:gd name="connsiteX17" fmla="*/ 578069 w 4120055"/>
              <a:gd name="connsiteY17" fmla="*/ 3804745 h 6358758"/>
              <a:gd name="connsiteX18" fmla="*/ 588579 w 4120055"/>
              <a:gd name="connsiteY18" fmla="*/ 3878317 h 6358758"/>
              <a:gd name="connsiteX19" fmla="*/ 588579 w 4120055"/>
              <a:gd name="connsiteY19" fmla="*/ 4004441 h 6358758"/>
              <a:gd name="connsiteX20" fmla="*/ 367862 w 4120055"/>
              <a:gd name="connsiteY20" fmla="*/ 4162096 h 6358758"/>
              <a:gd name="connsiteX21" fmla="*/ 315310 w 4120055"/>
              <a:gd name="connsiteY21" fmla="*/ 4708634 h 6358758"/>
              <a:gd name="connsiteX22" fmla="*/ 105103 w 4120055"/>
              <a:gd name="connsiteY22" fmla="*/ 5276193 h 6358758"/>
              <a:gd name="connsiteX23" fmla="*/ 0 w 4120055"/>
              <a:gd name="connsiteY23" fmla="*/ 5602014 h 6358758"/>
              <a:gd name="connsiteX24" fmla="*/ 178676 w 4120055"/>
              <a:gd name="connsiteY24" fmla="*/ 5644054 h 6358758"/>
              <a:gd name="connsiteX25" fmla="*/ 252248 w 4120055"/>
              <a:gd name="connsiteY25" fmla="*/ 5759669 h 6358758"/>
              <a:gd name="connsiteX26" fmla="*/ 588580 w 4120055"/>
              <a:gd name="connsiteY26" fmla="*/ 5770179 h 6358758"/>
              <a:gd name="connsiteX27" fmla="*/ 809296 w 4120055"/>
              <a:gd name="connsiteY27" fmla="*/ 6085489 h 6358758"/>
              <a:gd name="connsiteX28" fmla="*/ 746234 w 4120055"/>
              <a:gd name="connsiteY28" fmla="*/ 5549462 h 6358758"/>
              <a:gd name="connsiteX29" fmla="*/ 872358 w 4120055"/>
              <a:gd name="connsiteY29" fmla="*/ 5255172 h 6358758"/>
              <a:gd name="connsiteX30" fmla="*/ 861848 w 4120055"/>
              <a:gd name="connsiteY30" fmla="*/ 4708634 h 6358758"/>
              <a:gd name="connsiteX31" fmla="*/ 987972 w 4120055"/>
              <a:gd name="connsiteY31" fmla="*/ 4593020 h 6358758"/>
              <a:gd name="connsiteX32" fmla="*/ 998483 w 4120055"/>
              <a:gd name="connsiteY32" fmla="*/ 5307724 h 6358758"/>
              <a:gd name="connsiteX33" fmla="*/ 1072055 w 4120055"/>
              <a:gd name="connsiteY33" fmla="*/ 5412827 h 6358758"/>
              <a:gd name="connsiteX34" fmla="*/ 1187669 w 4120055"/>
              <a:gd name="connsiteY34" fmla="*/ 5896303 h 6358758"/>
              <a:gd name="connsiteX35" fmla="*/ 1439917 w 4120055"/>
              <a:gd name="connsiteY35" fmla="*/ 5969876 h 6358758"/>
              <a:gd name="connsiteX36" fmla="*/ 1597572 w 4120055"/>
              <a:gd name="connsiteY36" fmla="*/ 5538952 h 6358758"/>
              <a:gd name="connsiteX37" fmla="*/ 1702675 w 4120055"/>
              <a:gd name="connsiteY37" fmla="*/ 4813737 h 6358758"/>
              <a:gd name="connsiteX38" fmla="*/ 1797269 w 4120055"/>
              <a:gd name="connsiteY38" fmla="*/ 4487918 h 6358758"/>
              <a:gd name="connsiteX39" fmla="*/ 2175642 w 4120055"/>
              <a:gd name="connsiteY39" fmla="*/ 4540468 h 6358758"/>
              <a:gd name="connsiteX40" fmla="*/ 2322786 w 4120055"/>
              <a:gd name="connsiteY40" fmla="*/ 4845270 h 6358758"/>
              <a:gd name="connsiteX41" fmla="*/ 2333296 w 4120055"/>
              <a:gd name="connsiteY41" fmla="*/ 5433848 h 6358758"/>
              <a:gd name="connsiteX42" fmla="*/ 2364827 w 4120055"/>
              <a:gd name="connsiteY42" fmla="*/ 5864772 h 6358758"/>
              <a:gd name="connsiteX43" fmla="*/ 2459421 w 4120055"/>
              <a:gd name="connsiteY43" fmla="*/ 6095999 h 6358758"/>
              <a:gd name="connsiteX44" fmla="*/ 2596055 w 4120055"/>
              <a:gd name="connsiteY44" fmla="*/ 6222124 h 6358758"/>
              <a:gd name="connsiteX45" fmla="*/ 2764221 w 4120055"/>
              <a:gd name="connsiteY45" fmla="*/ 6243145 h 6358758"/>
              <a:gd name="connsiteX46" fmla="*/ 2869324 w 4120055"/>
              <a:gd name="connsiteY46" fmla="*/ 6264165 h 6358758"/>
              <a:gd name="connsiteX47" fmla="*/ 2879834 w 4120055"/>
              <a:gd name="connsiteY47" fmla="*/ 5822731 h 6358758"/>
              <a:gd name="connsiteX48" fmla="*/ 2785241 w 4120055"/>
              <a:gd name="connsiteY48" fmla="*/ 5559972 h 6358758"/>
              <a:gd name="connsiteX49" fmla="*/ 2995448 w 4120055"/>
              <a:gd name="connsiteY49" fmla="*/ 5318234 h 6358758"/>
              <a:gd name="connsiteX50" fmla="*/ 3026979 w 4120055"/>
              <a:gd name="connsiteY50" fmla="*/ 4897820 h 6358758"/>
              <a:gd name="connsiteX51" fmla="*/ 3079531 w 4120055"/>
              <a:gd name="connsiteY51" fmla="*/ 4666593 h 6358758"/>
              <a:gd name="connsiteX52" fmla="*/ 3310758 w 4120055"/>
              <a:gd name="connsiteY52" fmla="*/ 4855779 h 6358758"/>
              <a:gd name="connsiteX53" fmla="*/ 3174124 w 4120055"/>
              <a:gd name="connsiteY53" fmla="*/ 5402317 h 6358758"/>
              <a:gd name="connsiteX54" fmla="*/ 3069020 w 4120055"/>
              <a:gd name="connsiteY54" fmla="*/ 6011917 h 6358758"/>
              <a:gd name="connsiteX55" fmla="*/ 3058510 w 4120055"/>
              <a:gd name="connsiteY55" fmla="*/ 6264165 h 6358758"/>
              <a:gd name="connsiteX56" fmla="*/ 3237186 w 4120055"/>
              <a:gd name="connsiteY56" fmla="*/ 6306207 h 6358758"/>
              <a:gd name="connsiteX57" fmla="*/ 3657600 w 4120055"/>
              <a:gd name="connsiteY57" fmla="*/ 6358758 h 6358758"/>
              <a:gd name="connsiteX58" fmla="*/ 3857297 w 4120055"/>
              <a:gd name="connsiteY58" fmla="*/ 6274675 h 6358758"/>
              <a:gd name="connsiteX59" fmla="*/ 4014952 w 4120055"/>
              <a:gd name="connsiteY59" fmla="*/ 6085489 h 6358758"/>
              <a:gd name="connsiteX60" fmla="*/ 4120055 w 4120055"/>
              <a:gd name="connsiteY60" fmla="*/ 5307724 h 6358758"/>
              <a:gd name="connsiteX61" fmla="*/ 4056993 w 4120055"/>
              <a:gd name="connsiteY61" fmla="*/ 4624552 h 6358758"/>
              <a:gd name="connsiteX62" fmla="*/ 4046483 w 4120055"/>
              <a:gd name="connsiteY62" fmla="*/ 4309241 h 6358758"/>
              <a:gd name="connsiteX63" fmla="*/ 3773214 w 4120055"/>
              <a:gd name="connsiteY63" fmla="*/ 3993931 h 6358758"/>
              <a:gd name="connsiteX64" fmla="*/ 3563007 w 4120055"/>
              <a:gd name="connsiteY64" fmla="*/ 3174124 h 6358758"/>
              <a:gd name="connsiteX65" fmla="*/ 3384331 w 4120055"/>
              <a:gd name="connsiteY65" fmla="*/ 2680138 h 6358758"/>
              <a:gd name="connsiteX66" fmla="*/ 3195145 w 4120055"/>
              <a:gd name="connsiteY66" fmla="*/ 2427889 h 6358758"/>
              <a:gd name="connsiteX67" fmla="*/ 3016469 w 4120055"/>
              <a:gd name="connsiteY67" fmla="*/ 2060027 h 6358758"/>
              <a:gd name="connsiteX68" fmla="*/ 2869324 w 4120055"/>
              <a:gd name="connsiteY68" fmla="*/ 1818289 h 6358758"/>
              <a:gd name="connsiteX69" fmla="*/ 2932386 w 4120055"/>
              <a:gd name="connsiteY69" fmla="*/ 1418896 h 6358758"/>
              <a:gd name="connsiteX70" fmla="*/ 2995448 w 4120055"/>
              <a:gd name="connsiteY70" fmla="*/ 1324303 h 6358758"/>
              <a:gd name="connsiteX71" fmla="*/ 2963917 w 4120055"/>
              <a:gd name="connsiteY71" fmla="*/ 1671145 h 6358758"/>
              <a:gd name="connsiteX72" fmla="*/ 3121572 w 4120055"/>
              <a:gd name="connsiteY72" fmla="*/ 2133600 h 6358758"/>
              <a:gd name="connsiteX73" fmla="*/ 3668110 w 4120055"/>
              <a:gd name="connsiteY73" fmla="*/ 2154620 h 6358758"/>
              <a:gd name="connsiteX74" fmla="*/ 3773214 w 4120055"/>
              <a:gd name="connsiteY74" fmla="*/ 1965434 h 6358758"/>
              <a:gd name="connsiteX75" fmla="*/ 3541986 w 4120055"/>
              <a:gd name="connsiteY75" fmla="*/ 1734207 h 6358758"/>
              <a:gd name="connsiteX76" fmla="*/ 3762703 w 4120055"/>
              <a:gd name="connsiteY76" fmla="*/ 1355834 h 6358758"/>
              <a:gd name="connsiteX77" fmla="*/ 3699641 w 4120055"/>
              <a:gd name="connsiteY77" fmla="*/ 767255 h 6358758"/>
              <a:gd name="connsiteX78" fmla="*/ 3626069 w 4120055"/>
              <a:gd name="connsiteY78" fmla="*/ 651641 h 6358758"/>
              <a:gd name="connsiteX79" fmla="*/ 3174124 w 4120055"/>
              <a:gd name="connsiteY79" fmla="*/ 420414 h 6358758"/>
              <a:gd name="connsiteX80" fmla="*/ 2921876 w 4120055"/>
              <a:gd name="connsiteY80" fmla="*/ 367862 h 6358758"/>
              <a:gd name="connsiteX81" fmla="*/ 2690648 w 4120055"/>
              <a:gd name="connsiteY81" fmla="*/ 10510 h 6358758"/>
              <a:gd name="connsiteX82" fmla="*/ 2532993 w 4120055"/>
              <a:gd name="connsiteY82" fmla="*/ 0 h 6358758"/>
              <a:gd name="connsiteX83" fmla="*/ 2427889 w 4120055"/>
              <a:gd name="connsiteY83" fmla="*/ 430924 h 6358758"/>
              <a:gd name="connsiteX84" fmla="*/ 2228193 w 4120055"/>
              <a:gd name="connsiteY84" fmla="*/ 630620 h 6358758"/>
              <a:gd name="connsiteX85" fmla="*/ 1933904 w 4120055"/>
              <a:gd name="connsiteY85" fmla="*/ 725214 h 6358758"/>
              <a:gd name="connsiteX86" fmla="*/ 1702676 w 4120055"/>
              <a:gd name="connsiteY86" fmla="*/ 756744 h 6358758"/>
              <a:gd name="connsiteX87" fmla="*/ 1471448 w 4120055"/>
              <a:gd name="connsiteY87" fmla="*/ 546538 h 6358758"/>
              <a:gd name="connsiteX88" fmla="*/ 1313793 w 4120055"/>
              <a:gd name="connsiteY88" fmla="*/ 252247 h 6358758"/>
              <a:gd name="connsiteX89" fmla="*/ 1229710 w 412005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88276 w 4099035"/>
              <a:gd name="connsiteY27" fmla="*/ 6085489 h 6358758"/>
              <a:gd name="connsiteX28" fmla="*/ 725214 w 4099035"/>
              <a:gd name="connsiteY28" fmla="*/ 5549462 h 6358758"/>
              <a:gd name="connsiteX29" fmla="*/ 851338 w 4099035"/>
              <a:gd name="connsiteY29" fmla="*/ 5255172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66649 w 4099035"/>
              <a:gd name="connsiteY34" fmla="*/ 5896303 h 6358758"/>
              <a:gd name="connsiteX35" fmla="*/ 1418897 w 4099035"/>
              <a:gd name="connsiteY35" fmla="*/ 5969876 h 6358758"/>
              <a:gd name="connsiteX36" fmla="*/ 1576552 w 4099035"/>
              <a:gd name="connsiteY36" fmla="*/ 5538952 h 6358758"/>
              <a:gd name="connsiteX37" fmla="*/ 1681655 w 4099035"/>
              <a:gd name="connsiteY37" fmla="*/ 4813737 h 6358758"/>
              <a:gd name="connsiteX38" fmla="*/ 1776249 w 4099035"/>
              <a:gd name="connsiteY38" fmla="*/ 4487918 h 6358758"/>
              <a:gd name="connsiteX39" fmla="*/ 2154622 w 4099035"/>
              <a:gd name="connsiteY39" fmla="*/ 4540468 h 6358758"/>
              <a:gd name="connsiteX40" fmla="*/ 2301766 w 4099035"/>
              <a:gd name="connsiteY40" fmla="*/ 4845270 h 6358758"/>
              <a:gd name="connsiteX41" fmla="*/ 2312276 w 4099035"/>
              <a:gd name="connsiteY41" fmla="*/ 5433848 h 6358758"/>
              <a:gd name="connsiteX42" fmla="*/ 2343807 w 4099035"/>
              <a:gd name="connsiteY42" fmla="*/ 5864772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851338 w 4099035"/>
              <a:gd name="connsiteY29" fmla="*/ 5255172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66649 w 4099035"/>
              <a:gd name="connsiteY34" fmla="*/ 5896303 h 6358758"/>
              <a:gd name="connsiteX35" fmla="*/ 1418897 w 4099035"/>
              <a:gd name="connsiteY35" fmla="*/ 5969876 h 6358758"/>
              <a:gd name="connsiteX36" fmla="*/ 1576552 w 4099035"/>
              <a:gd name="connsiteY36" fmla="*/ 5538952 h 6358758"/>
              <a:gd name="connsiteX37" fmla="*/ 1681655 w 4099035"/>
              <a:gd name="connsiteY37" fmla="*/ 4813737 h 6358758"/>
              <a:gd name="connsiteX38" fmla="*/ 1776249 w 4099035"/>
              <a:gd name="connsiteY38" fmla="*/ 4487918 h 6358758"/>
              <a:gd name="connsiteX39" fmla="*/ 2154622 w 4099035"/>
              <a:gd name="connsiteY39" fmla="*/ 4540468 h 6358758"/>
              <a:gd name="connsiteX40" fmla="*/ 2301766 w 4099035"/>
              <a:gd name="connsiteY40" fmla="*/ 4845270 h 6358758"/>
              <a:gd name="connsiteX41" fmla="*/ 2312276 w 4099035"/>
              <a:gd name="connsiteY41" fmla="*/ 5433848 h 6358758"/>
              <a:gd name="connsiteX42" fmla="*/ 2343807 w 4099035"/>
              <a:gd name="connsiteY42" fmla="*/ 5864772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66649 w 4099035"/>
              <a:gd name="connsiteY34" fmla="*/ 5896303 h 6358758"/>
              <a:gd name="connsiteX35" fmla="*/ 1418897 w 4099035"/>
              <a:gd name="connsiteY35" fmla="*/ 5969876 h 6358758"/>
              <a:gd name="connsiteX36" fmla="*/ 1576552 w 4099035"/>
              <a:gd name="connsiteY36" fmla="*/ 5538952 h 6358758"/>
              <a:gd name="connsiteX37" fmla="*/ 1681655 w 4099035"/>
              <a:gd name="connsiteY37" fmla="*/ 4813737 h 6358758"/>
              <a:gd name="connsiteX38" fmla="*/ 1776249 w 4099035"/>
              <a:gd name="connsiteY38" fmla="*/ 4487918 h 6358758"/>
              <a:gd name="connsiteX39" fmla="*/ 2154622 w 4099035"/>
              <a:gd name="connsiteY39" fmla="*/ 4540468 h 6358758"/>
              <a:gd name="connsiteX40" fmla="*/ 2301766 w 4099035"/>
              <a:gd name="connsiteY40" fmla="*/ 4845270 h 6358758"/>
              <a:gd name="connsiteX41" fmla="*/ 2312276 w 4099035"/>
              <a:gd name="connsiteY41" fmla="*/ 5433848 h 6358758"/>
              <a:gd name="connsiteX42" fmla="*/ 2343807 w 4099035"/>
              <a:gd name="connsiteY42" fmla="*/ 5864772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18897 w 4099035"/>
              <a:gd name="connsiteY35" fmla="*/ 5969876 h 6358758"/>
              <a:gd name="connsiteX36" fmla="*/ 1576552 w 4099035"/>
              <a:gd name="connsiteY36" fmla="*/ 5538952 h 6358758"/>
              <a:gd name="connsiteX37" fmla="*/ 1681655 w 4099035"/>
              <a:gd name="connsiteY37" fmla="*/ 4813737 h 6358758"/>
              <a:gd name="connsiteX38" fmla="*/ 1776249 w 4099035"/>
              <a:gd name="connsiteY38" fmla="*/ 4487918 h 6358758"/>
              <a:gd name="connsiteX39" fmla="*/ 2154622 w 4099035"/>
              <a:gd name="connsiteY39" fmla="*/ 4540468 h 6358758"/>
              <a:gd name="connsiteX40" fmla="*/ 2301766 w 4099035"/>
              <a:gd name="connsiteY40" fmla="*/ 4845270 h 6358758"/>
              <a:gd name="connsiteX41" fmla="*/ 2312276 w 4099035"/>
              <a:gd name="connsiteY41" fmla="*/ 5433848 h 6358758"/>
              <a:gd name="connsiteX42" fmla="*/ 2343807 w 4099035"/>
              <a:gd name="connsiteY42" fmla="*/ 5864772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76552 w 4099035"/>
              <a:gd name="connsiteY36" fmla="*/ 5538952 h 6358758"/>
              <a:gd name="connsiteX37" fmla="*/ 1681655 w 4099035"/>
              <a:gd name="connsiteY37" fmla="*/ 4813737 h 6358758"/>
              <a:gd name="connsiteX38" fmla="*/ 1776249 w 4099035"/>
              <a:gd name="connsiteY38" fmla="*/ 4487918 h 6358758"/>
              <a:gd name="connsiteX39" fmla="*/ 2154622 w 4099035"/>
              <a:gd name="connsiteY39" fmla="*/ 4540468 h 6358758"/>
              <a:gd name="connsiteX40" fmla="*/ 2301766 w 4099035"/>
              <a:gd name="connsiteY40" fmla="*/ 4845270 h 6358758"/>
              <a:gd name="connsiteX41" fmla="*/ 2312276 w 4099035"/>
              <a:gd name="connsiteY41" fmla="*/ 5433848 h 6358758"/>
              <a:gd name="connsiteX42" fmla="*/ 2343807 w 4099035"/>
              <a:gd name="connsiteY42" fmla="*/ 5864772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81655 w 4099035"/>
              <a:gd name="connsiteY37" fmla="*/ 4813737 h 6358758"/>
              <a:gd name="connsiteX38" fmla="*/ 1776249 w 4099035"/>
              <a:gd name="connsiteY38" fmla="*/ 4487918 h 6358758"/>
              <a:gd name="connsiteX39" fmla="*/ 2154622 w 4099035"/>
              <a:gd name="connsiteY39" fmla="*/ 4540468 h 6358758"/>
              <a:gd name="connsiteX40" fmla="*/ 2301766 w 4099035"/>
              <a:gd name="connsiteY40" fmla="*/ 4845270 h 6358758"/>
              <a:gd name="connsiteX41" fmla="*/ 2312276 w 4099035"/>
              <a:gd name="connsiteY41" fmla="*/ 5433848 h 6358758"/>
              <a:gd name="connsiteX42" fmla="*/ 2343807 w 4099035"/>
              <a:gd name="connsiteY42" fmla="*/ 5864772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487918 h 6358758"/>
              <a:gd name="connsiteX39" fmla="*/ 2154622 w 4099035"/>
              <a:gd name="connsiteY39" fmla="*/ 4540468 h 6358758"/>
              <a:gd name="connsiteX40" fmla="*/ 2301766 w 4099035"/>
              <a:gd name="connsiteY40" fmla="*/ 4845270 h 6358758"/>
              <a:gd name="connsiteX41" fmla="*/ 2312276 w 4099035"/>
              <a:gd name="connsiteY41" fmla="*/ 5433848 h 6358758"/>
              <a:gd name="connsiteX42" fmla="*/ 2343807 w 4099035"/>
              <a:gd name="connsiteY42" fmla="*/ 5864772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309242 h 6358758"/>
              <a:gd name="connsiteX39" fmla="*/ 2154622 w 4099035"/>
              <a:gd name="connsiteY39" fmla="*/ 4540468 h 6358758"/>
              <a:gd name="connsiteX40" fmla="*/ 2301766 w 4099035"/>
              <a:gd name="connsiteY40" fmla="*/ 4845270 h 6358758"/>
              <a:gd name="connsiteX41" fmla="*/ 2312276 w 4099035"/>
              <a:gd name="connsiteY41" fmla="*/ 5433848 h 6358758"/>
              <a:gd name="connsiteX42" fmla="*/ 2343807 w 4099035"/>
              <a:gd name="connsiteY42" fmla="*/ 5864772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309242 h 6358758"/>
              <a:gd name="connsiteX39" fmla="*/ 2154622 w 4099035"/>
              <a:gd name="connsiteY39" fmla="*/ 4424854 h 6358758"/>
              <a:gd name="connsiteX40" fmla="*/ 2301766 w 4099035"/>
              <a:gd name="connsiteY40" fmla="*/ 4845270 h 6358758"/>
              <a:gd name="connsiteX41" fmla="*/ 2312276 w 4099035"/>
              <a:gd name="connsiteY41" fmla="*/ 5433848 h 6358758"/>
              <a:gd name="connsiteX42" fmla="*/ 2343807 w 4099035"/>
              <a:gd name="connsiteY42" fmla="*/ 5864772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309242 h 6358758"/>
              <a:gd name="connsiteX39" fmla="*/ 2154622 w 4099035"/>
              <a:gd name="connsiteY39" fmla="*/ 4424854 h 6358758"/>
              <a:gd name="connsiteX40" fmla="*/ 2301766 w 4099035"/>
              <a:gd name="connsiteY40" fmla="*/ 4845270 h 6358758"/>
              <a:gd name="connsiteX41" fmla="*/ 2364828 w 4099035"/>
              <a:gd name="connsiteY41" fmla="*/ 5402317 h 6358758"/>
              <a:gd name="connsiteX42" fmla="*/ 2343807 w 4099035"/>
              <a:gd name="connsiteY42" fmla="*/ 5864772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309242 h 6358758"/>
              <a:gd name="connsiteX39" fmla="*/ 2154622 w 4099035"/>
              <a:gd name="connsiteY39" fmla="*/ 4424854 h 6358758"/>
              <a:gd name="connsiteX40" fmla="*/ 2301766 w 4099035"/>
              <a:gd name="connsiteY40" fmla="*/ 4845270 h 6358758"/>
              <a:gd name="connsiteX41" fmla="*/ 2364828 w 4099035"/>
              <a:gd name="connsiteY41" fmla="*/ 5402317 h 6358758"/>
              <a:gd name="connsiteX42" fmla="*/ 2438400 w 4099035"/>
              <a:gd name="connsiteY42" fmla="*/ 5749158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309242 h 6358758"/>
              <a:gd name="connsiteX39" fmla="*/ 2154622 w 4099035"/>
              <a:gd name="connsiteY39" fmla="*/ 4424854 h 6358758"/>
              <a:gd name="connsiteX40" fmla="*/ 2301766 w 4099035"/>
              <a:gd name="connsiteY40" fmla="*/ 4845270 h 6358758"/>
              <a:gd name="connsiteX41" fmla="*/ 2364828 w 4099035"/>
              <a:gd name="connsiteY41" fmla="*/ 5402317 h 6358758"/>
              <a:gd name="connsiteX42" fmla="*/ 2438400 w 4099035"/>
              <a:gd name="connsiteY42" fmla="*/ 5749158 h 6358758"/>
              <a:gd name="connsiteX43" fmla="*/ 2501464 w 4099035"/>
              <a:gd name="connsiteY43" fmla="*/ 5927833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309242 h 6358758"/>
              <a:gd name="connsiteX39" fmla="*/ 2154622 w 4099035"/>
              <a:gd name="connsiteY39" fmla="*/ 4424854 h 6358758"/>
              <a:gd name="connsiteX40" fmla="*/ 2301766 w 4099035"/>
              <a:gd name="connsiteY40" fmla="*/ 4845270 h 6358758"/>
              <a:gd name="connsiteX41" fmla="*/ 2364828 w 4099035"/>
              <a:gd name="connsiteY41" fmla="*/ 5402317 h 6358758"/>
              <a:gd name="connsiteX42" fmla="*/ 2438400 w 4099035"/>
              <a:gd name="connsiteY42" fmla="*/ 5749158 h 6358758"/>
              <a:gd name="connsiteX43" fmla="*/ 2501464 w 4099035"/>
              <a:gd name="connsiteY43" fmla="*/ 5927833 h 6358758"/>
              <a:gd name="connsiteX44" fmla="*/ 2659118 w 4099035"/>
              <a:gd name="connsiteY44" fmla="*/ 6096000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309242 h 6358758"/>
              <a:gd name="connsiteX39" fmla="*/ 2154622 w 4099035"/>
              <a:gd name="connsiteY39" fmla="*/ 4424854 h 6358758"/>
              <a:gd name="connsiteX40" fmla="*/ 2301766 w 4099035"/>
              <a:gd name="connsiteY40" fmla="*/ 4845270 h 6358758"/>
              <a:gd name="connsiteX41" fmla="*/ 2364828 w 4099035"/>
              <a:gd name="connsiteY41" fmla="*/ 5402317 h 6358758"/>
              <a:gd name="connsiteX42" fmla="*/ 2438400 w 4099035"/>
              <a:gd name="connsiteY42" fmla="*/ 5749158 h 6358758"/>
              <a:gd name="connsiteX43" fmla="*/ 2501464 w 4099035"/>
              <a:gd name="connsiteY43" fmla="*/ 5927833 h 6358758"/>
              <a:gd name="connsiteX44" fmla="*/ 2659118 w 4099035"/>
              <a:gd name="connsiteY44" fmla="*/ 6096000 h 6358758"/>
              <a:gd name="connsiteX45" fmla="*/ 2806263 w 4099035"/>
              <a:gd name="connsiteY45" fmla="*/ 6064469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309242 h 6358758"/>
              <a:gd name="connsiteX39" fmla="*/ 2154622 w 4099035"/>
              <a:gd name="connsiteY39" fmla="*/ 4424854 h 6358758"/>
              <a:gd name="connsiteX40" fmla="*/ 2301766 w 4099035"/>
              <a:gd name="connsiteY40" fmla="*/ 4845270 h 6358758"/>
              <a:gd name="connsiteX41" fmla="*/ 2364828 w 4099035"/>
              <a:gd name="connsiteY41" fmla="*/ 5402317 h 6358758"/>
              <a:gd name="connsiteX42" fmla="*/ 2438400 w 4099035"/>
              <a:gd name="connsiteY42" fmla="*/ 5749158 h 6358758"/>
              <a:gd name="connsiteX43" fmla="*/ 2501464 w 4099035"/>
              <a:gd name="connsiteY43" fmla="*/ 5927833 h 6358758"/>
              <a:gd name="connsiteX44" fmla="*/ 2659118 w 4099035"/>
              <a:gd name="connsiteY44" fmla="*/ 6096000 h 6358758"/>
              <a:gd name="connsiteX45" fmla="*/ 2806263 w 4099035"/>
              <a:gd name="connsiteY45" fmla="*/ 6064469 h 6358758"/>
              <a:gd name="connsiteX46" fmla="*/ 2921877 w 4099035"/>
              <a:gd name="connsiteY46" fmla="*/ 6053958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309242 h 6358758"/>
              <a:gd name="connsiteX39" fmla="*/ 2154622 w 4099035"/>
              <a:gd name="connsiteY39" fmla="*/ 4424854 h 6358758"/>
              <a:gd name="connsiteX40" fmla="*/ 2301766 w 4099035"/>
              <a:gd name="connsiteY40" fmla="*/ 4845270 h 6358758"/>
              <a:gd name="connsiteX41" fmla="*/ 2364828 w 4099035"/>
              <a:gd name="connsiteY41" fmla="*/ 5402317 h 6358758"/>
              <a:gd name="connsiteX42" fmla="*/ 2438400 w 4099035"/>
              <a:gd name="connsiteY42" fmla="*/ 5749158 h 6358758"/>
              <a:gd name="connsiteX43" fmla="*/ 2501464 w 4099035"/>
              <a:gd name="connsiteY43" fmla="*/ 5927833 h 6358758"/>
              <a:gd name="connsiteX44" fmla="*/ 2659118 w 4099035"/>
              <a:gd name="connsiteY44" fmla="*/ 6096000 h 6358758"/>
              <a:gd name="connsiteX45" fmla="*/ 2806263 w 4099035"/>
              <a:gd name="connsiteY45" fmla="*/ 6064469 h 6358758"/>
              <a:gd name="connsiteX46" fmla="*/ 2921877 w 4099035"/>
              <a:gd name="connsiteY46" fmla="*/ 6053958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142593 w 4099035"/>
              <a:gd name="connsiteY55" fmla="*/ 6053958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309242 h 6358758"/>
              <a:gd name="connsiteX39" fmla="*/ 2154622 w 4099035"/>
              <a:gd name="connsiteY39" fmla="*/ 4424854 h 6358758"/>
              <a:gd name="connsiteX40" fmla="*/ 2301766 w 4099035"/>
              <a:gd name="connsiteY40" fmla="*/ 4845270 h 6358758"/>
              <a:gd name="connsiteX41" fmla="*/ 2364828 w 4099035"/>
              <a:gd name="connsiteY41" fmla="*/ 5402317 h 6358758"/>
              <a:gd name="connsiteX42" fmla="*/ 2438400 w 4099035"/>
              <a:gd name="connsiteY42" fmla="*/ 5749158 h 6358758"/>
              <a:gd name="connsiteX43" fmla="*/ 2501464 w 4099035"/>
              <a:gd name="connsiteY43" fmla="*/ 5927833 h 6358758"/>
              <a:gd name="connsiteX44" fmla="*/ 2659118 w 4099035"/>
              <a:gd name="connsiteY44" fmla="*/ 6096000 h 6358758"/>
              <a:gd name="connsiteX45" fmla="*/ 2806263 w 4099035"/>
              <a:gd name="connsiteY45" fmla="*/ 6064469 h 6358758"/>
              <a:gd name="connsiteX46" fmla="*/ 2921877 w 4099035"/>
              <a:gd name="connsiteY46" fmla="*/ 6053958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142593 w 4099035"/>
              <a:gd name="connsiteY55" fmla="*/ 6053958 h 6358758"/>
              <a:gd name="connsiteX56" fmla="*/ 3342290 w 4099035"/>
              <a:gd name="connsiteY56" fmla="*/ 6190594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274675"/>
              <a:gd name="connsiteX1" fmla="*/ 1019504 w 4099035"/>
              <a:gd name="connsiteY1" fmla="*/ 525517 h 6274675"/>
              <a:gd name="connsiteX2" fmla="*/ 483476 w 4099035"/>
              <a:gd name="connsiteY2" fmla="*/ 672662 h 6274675"/>
              <a:gd name="connsiteX3" fmla="*/ 168166 w 4099035"/>
              <a:gd name="connsiteY3" fmla="*/ 956441 h 6274675"/>
              <a:gd name="connsiteX4" fmla="*/ 168166 w 4099035"/>
              <a:gd name="connsiteY4" fmla="*/ 1229710 h 6274675"/>
              <a:gd name="connsiteX5" fmla="*/ 378373 w 4099035"/>
              <a:gd name="connsiteY5" fmla="*/ 1629103 h 6274675"/>
              <a:gd name="connsiteX6" fmla="*/ 557049 w 4099035"/>
              <a:gd name="connsiteY6" fmla="*/ 1839310 h 6274675"/>
              <a:gd name="connsiteX7" fmla="*/ 451945 w 4099035"/>
              <a:gd name="connsiteY7" fmla="*/ 2049517 h 6274675"/>
              <a:gd name="connsiteX8" fmla="*/ 714704 w 4099035"/>
              <a:gd name="connsiteY8" fmla="*/ 2102069 h 6274675"/>
              <a:gd name="connsiteX9" fmla="*/ 903890 w 4099035"/>
              <a:gd name="connsiteY9" fmla="*/ 1807779 h 6274675"/>
              <a:gd name="connsiteX10" fmla="*/ 840828 w 4099035"/>
              <a:gd name="connsiteY10" fmla="*/ 1387365 h 6274675"/>
              <a:gd name="connsiteX11" fmla="*/ 756745 w 4099035"/>
              <a:gd name="connsiteY11" fmla="*/ 1187669 h 6274675"/>
              <a:gd name="connsiteX12" fmla="*/ 935421 w 4099035"/>
              <a:gd name="connsiteY12" fmla="*/ 1145627 h 6274675"/>
              <a:gd name="connsiteX13" fmla="*/ 1103587 w 4099035"/>
              <a:gd name="connsiteY13" fmla="*/ 1618593 h 6274675"/>
              <a:gd name="connsiteX14" fmla="*/ 1135118 w 4099035"/>
              <a:gd name="connsiteY14" fmla="*/ 2028496 h 6274675"/>
              <a:gd name="connsiteX15" fmla="*/ 1082566 w 4099035"/>
              <a:gd name="connsiteY15" fmla="*/ 2501462 h 6274675"/>
              <a:gd name="connsiteX16" fmla="*/ 546538 w 4099035"/>
              <a:gd name="connsiteY16" fmla="*/ 3699641 h 6274675"/>
              <a:gd name="connsiteX17" fmla="*/ 557049 w 4099035"/>
              <a:gd name="connsiteY17" fmla="*/ 3804745 h 6274675"/>
              <a:gd name="connsiteX18" fmla="*/ 567559 w 4099035"/>
              <a:gd name="connsiteY18" fmla="*/ 3878317 h 6274675"/>
              <a:gd name="connsiteX19" fmla="*/ 567559 w 4099035"/>
              <a:gd name="connsiteY19" fmla="*/ 4004441 h 6274675"/>
              <a:gd name="connsiteX20" fmla="*/ 346842 w 4099035"/>
              <a:gd name="connsiteY20" fmla="*/ 4162096 h 6274675"/>
              <a:gd name="connsiteX21" fmla="*/ 294290 w 4099035"/>
              <a:gd name="connsiteY21" fmla="*/ 4708634 h 6274675"/>
              <a:gd name="connsiteX22" fmla="*/ 84083 w 4099035"/>
              <a:gd name="connsiteY22" fmla="*/ 5276193 h 6274675"/>
              <a:gd name="connsiteX23" fmla="*/ 0 w 4099035"/>
              <a:gd name="connsiteY23" fmla="*/ 5591503 h 6274675"/>
              <a:gd name="connsiteX24" fmla="*/ 157656 w 4099035"/>
              <a:gd name="connsiteY24" fmla="*/ 5644054 h 6274675"/>
              <a:gd name="connsiteX25" fmla="*/ 231228 w 4099035"/>
              <a:gd name="connsiteY25" fmla="*/ 5759669 h 6274675"/>
              <a:gd name="connsiteX26" fmla="*/ 567560 w 4099035"/>
              <a:gd name="connsiteY26" fmla="*/ 5770179 h 6274675"/>
              <a:gd name="connsiteX27" fmla="*/ 725214 w 4099035"/>
              <a:gd name="connsiteY27" fmla="*/ 5675585 h 6274675"/>
              <a:gd name="connsiteX28" fmla="*/ 725214 w 4099035"/>
              <a:gd name="connsiteY28" fmla="*/ 5549462 h 6274675"/>
              <a:gd name="connsiteX29" fmla="*/ 777765 w 4099035"/>
              <a:gd name="connsiteY29" fmla="*/ 5223641 h 6274675"/>
              <a:gd name="connsiteX30" fmla="*/ 840828 w 4099035"/>
              <a:gd name="connsiteY30" fmla="*/ 4708634 h 6274675"/>
              <a:gd name="connsiteX31" fmla="*/ 966952 w 4099035"/>
              <a:gd name="connsiteY31" fmla="*/ 4593020 h 6274675"/>
              <a:gd name="connsiteX32" fmla="*/ 977463 w 4099035"/>
              <a:gd name="connsiteY32" fmla="*/ 5307724 h 6274675"/>
              <a:gd name="connsiteX33" fmla="*/ 1051035 w 4099035"/>
              <a:gd name="connsiteY33" fmla="*/ 5412827 h 6274675"/>
              <a:gd name="connsiteX34" fmla="*/ 1187670 w 4099035"/>
              <a:gd name="connsiteY34" fmla="*/ 5496909 h 6274675"/>
              <a:gd name="connsiteX35" fmla="*/ 1439917 w 4099035"/>
              <a:gd name="connsiteY35" fmla="*/ 5507421 h 6274675"/>
              <a:gd name="connsiteX36" fmla="*/ 1534511 w 4099035"/>
              <a:gd name="connsiteY36" fmla="*/ 5391807 h 6274675"/>
              <a:gd name="connsiteX37" fmla="*/ 1671145 w 4099035"/>
              <a:gd name="connsiteY37" fmla="*/ 4750675 h 6274675"/>
              <a:gd name="connsiteX38" fmla="*/ 1776249 w 4099035"/>
              <a:gd name="connsiteY38" fmla="*/ 4309242 h 6274675"/>
              <a:gd name="connsiteX39" fmla="*/ 2154622 w 4099035"/>
              <a:gd name="connsiteY39" fmla="*/ 4424854 h 6274675"/>
              <a:gd name="connsiteX40" fmla="*/ 2301766 w 4099035"/>
              <a:gd name="connsiteY40" fmla="*/ 4845270 h 6274675"/>
              <a:gd name="connsiteX41" fmla="*/ 2364828 w 4099035"/>
              <a:gd name="connsiteY41" fmla="*/ 5402317 h 6274675"/>
              <a:gd name="connsiteX42" fmla="*/ 2438400 w 4099035"/>
              <a:gd name="connsiteY42" fmla="*/ 5749158 h 6274675"/>
              <a:gd name="connsiteX43" fmla="*/ 2501464 w 4099035"/>
              <a:gd name="connsiteY43" fmla="*/ 5927833 h 6274675"/>
              <a:gd name="connsiteX44" fmla="*/ 2659118 w 4099035"/>
              <a:gd name="connsiteY44" fmla="*/ 6096000 h 6274675"/>
              <a:gd name="connsiteX45" fmla="*/ 2806263 w 4099035"/>
              <a:gd name="connsiteY45" fmla="*/ 6064469 h 6274675"/>
              <a:gd name="connsiteX46" fmla="*/ 2921877 w 4099035"/>
              <a:gd name="connsiteY46" fmla="*/ 6053958 h 6274675"/>
              <a:gd name="connsiteX47" fmla="*/ 2858814 w 4099035"/>
              <a:gd name="connsiteY47" fmla="*/ 5822731 h 6274675"/>
              <a:gd name="connsiteX48" fmla="*/ 2764221 w 4099035"/>
              <a:gd name="connsiteY48" fmla="*/ 5559972 h 6274675"/>
              <a:gd name="connsiteX49" fmla="*/ 2974428 w 4099035"/>
              <a:gd name="connsiteY49" fmla="*/ 5318234 h 6274675"/>
              <a:gd name="connsiteX50" fmla="*/ 3005959 w 4099035"/>
              <a:gd name="connsiteY50" fmla="*/ 4897820 h 6274675"/>
              <a:gd name="connsiteX51" fmla="*/ 3058511 w 4099035"/>
              <a:gd name="connsiteY51" fmla="*/ 4666593 h 6274675"/>
              <a:gd name="connsiteX52" fmla="*/ 3289738 w 4099035"/>
              <a:gd name="connsiteY52" fmla="*/ 4855779 h 6274675"/>
              <a:gd name="connsiteX53" fmla="*/ 3153104 w 4099035"/>
              <a:gd name="connsiteY53" fmla="*/ 5402317 h 6274675"/>
              <a:gd name="connsiteX54" fmla="*/ 3048000 w 4099035"/>
              <a:gd name="connsiteY54" fmla="*/ 6011917 h 6274675"/>
              <a:gd name="connsiteX55" fmla="*/ 3142593 w 4099035"/>
              <a:gd name="connsiteY55" fmla="*/ 6053958 h 6274675"/>
              <a:gd name="connsiteX56" fmla="*/ 3342290 w 4099035"/>
              <a:gd name="connsiteY56" fmla="*/ 6190594 h 6274675"/>
              <a:gd name="connsiteX57" fmla="*/ 3678621 w 4099035"/>
              <a:gd name="connsiteY57" fmla="*/ 6117020 h 6274675"/>
              <a:gd name="connsiteX58" fmla="*/ 3836277 w 4099035"/>
              <a:gd name="connsiteY58" fmla="*/ 6274675 h 6274675"/>
              <a:gd name="connsiteX59" fmla="*/ 3993932 w 4099035"/>
              <a:gd name="connsiteY59" fmla="*/ 6085489 h 6274675"/>
              <a:gd name="connsiteX60" fmla="*/ 4099035 w 4099035"/>
              <a:gd name="connsiteY60" fmla="*/ 5307724 h 6274675"/>
              <a:gd name="connsiteX61" fmla="*/ 4035973 w 4099035"/>
              <a:gd name="connsiteY61" fmla="*/ 4624552 h 6274675"/>
              <a:gd name="connsiteX62" fmla="*/ 4025463 w 4099035"/>
              <a:gd name="connsiteY62" fmla="*/ 4309241 h 6274675"/>
              <a:gd name="connsiteX63" fmla="*/ 3752194 w 4099035"/>
              <a:gd name="connsiteY63" fmla="*/ 3993931 h 6274675"/>
              <a:gd name="connsiteX64" fmla="*/ 3541987 w 4099035"/>
              <a:gd name="connsiteY64" fmla="*/ 3174124 h 6274675"/>
              <a:gd name="connsiteX65" fmla="*/ 3363311 w 4099035"/>
              <a:gd name="connsiteY65" fmla="*/ 2680138 h 6274675"/>
              <a:gd name="connsiteX66" fmla="*/ 3174125 w 4099035"/>
              <a:gd name="connsiteY66" fmla="*/ 2427889 h 6274675"/>
              <a:gd name="connsiteX67" fmla="*/ 2995449 w 4099035"/>
              <a:gd name="connsiteY67" fmla="*/ 2060027 h 6274675"/>
              <a:gd name="connsiteX68" fmla="*/ 2848304 w 4099035"/>
              <a:gd name="connsiteY68" fmla="*/ 1818289 h 6274675"/>
              <a:gd name="connsiteX69" fmla="*/ 2911366 w 4099035"/>
              <a:gd name="connsiteY69" fmla="*/ 1418896 h 6274675"/>
              <a:gd name="connsiteX70" fmla="*/ 2974428 w 4099035"/>
              <a:gd name="connsiteY70" fmla="*/ 1324303 h 6274675"/>
              <a:gd name="connsiteX71" fmla="*/ 2942897 w 4099035"/>
              <a:gd name="connsiteY71" fmla="*/ 1671145 h 6274675"/>
              <a:gd name="connsiteX72" fmla="*/ 3100552 w 4099035"/>
              <a:gd name="connsiteY72" fmla="*/ 2133600 h 6274675"/>
              <a:gd name="connsiteX73" fmla="*/ 3647090 w 4099035"/>
              <a:gd name="connsiteY73" fmla="*/ 2154620 h 6274675"/>
              <a:gd name="connsiteX74" fmla="*/ 3752194 w 4099035"/>
              <a:gd name="connsiteY74" fmla="*/ 1965434 h 6274675"/>
              <a:gd name="connsiteX75" fmla="*/ 3520966 w 4099035"/>
              <a:gd name="connsiteY75" fmla="*/ 1734207 h 6274675"/>
              <a:gd name="connsiteX76" fmla="*/ 3741683 w 4099035"/>
              <a:gd name="connsiteY76" fmla="*/ 1355834 h 6274675"/>
              <a:gd name="connsiteX77" fmla="*/ 3678621 w 4099035"/>
              <a:gd name="connsiteY77" fmla="*/ 767255 h 6274675"/>
              <a:gd name="connsiteX78" fmla="*/ 3605049 w 4099035"/>
              <a:gd name="connsiteY78" fmla="*/ 651641 h 6274675"/>
              <a:gd name="connsiteX79" fmla="*/ 3153104 w 4099035"/>
              <a:gd name="connsiteY79" fmla="*/ 420414 h 6274675"/>
              <a:gd name="connsiteX80" fmla="*/ 2900856 w 4099035"/>
              <a:gd name="connsiteY80" fmla="*/ 367862 h 6274675"/>
              <a:gd name="connsiteX81" fmla="*/ 2669628 w 4099035"/>
              <a:gd name="connsiteY81" fmla="*/ 10510 h 6274675"/>
              <a:gd name="connsiteX82" fmla="*/ 2511973 w 4099035"/>
              <a:gd name="connsiteY82" fmla="*/ 0 h 6274675"/>
              <a:gd name="connsiteX83" fmla="*/ 2406869 w 4099035"/>
              <a:gd name="connsiteY83" fmla="*/ 430924 h 6274675"/>
              <a:gd name="connsiteX84" fmla="*/ 2207173 w 4099035"/>
              <a:gd name="connsiteY84" fmla="*/ 630620 h 6274675"/>
              <a:gd name="connsiteX85" fmla="*/ 1912884 w 4099035"/>
              <a:gd name="connsiteY85" fmla="*/ 725214 h 6274675"/>
              <a:gd name="connsiteX86" fmla="*/ 1681656 w 4099035"/>
              <a:gd name="connsiteY86" fmla="*/ 756744 h 6274675"/>
              <a:gd name="connsiteX87" fmla="*/ 1450428 w 4099035"/>
              <a:gd name="connsiteY87" fmla="*/ 546538 h 6274675"/>
              <a:gd name="connsiteX88" fmla="*/ 1292773 w 4099035"/>
              <a:gd name="connsiteY88" fmla="*/ 252247 h 6274675"/>
              <a:gd name="connsiteX89" fmla="*/ 1208690 w 4099035"/>
              <a:gd name="connsiteY89" fmla="*/ 136634 h 6274675"/>
              <a:gd name="connsiteX0" fmla="*/ 1208690 w 4099035"/>
              <a:gd name="connsiteY0" fmla="*/ 136634 h 6274675"/>
              <a:gd name="connsiteX1" fmla="*/ 1019504 w 4099035"/>
              <a:gd name="connsiteY1" fmla="*/ 525517 h 6274675"/>
              <a:gd name="connsiteX2" fmla="*/ 483476 w 4099035"/>
              <a:gd name="connsiteY2" fmla="*/ 672662 h 6274675"/>
              <a:gd name="connsiteX3" fmla="*/ 168166 w 4099035"/>
              <a:gd name="connsiteY3" fmla="*/ 956441 h 6274675"/>
              <a:gd name="connsiteX4" fmla="*/ 168166 w 4099035"/>
              <a:gd name="connsiteY4" fmla="*/ 1229710 h 6274675"/>
              <a:gd name="connsiteX5" fmla="*/ 378373 w 4099035"/>
              <a:gd name="connsiteY5" fmla="*/ 1629103 h 6274675"/>
              <a:gd name="connsiteX6" fmla="*/ 557049 w 4099035"/>
              <a:gd name="connsiteY6" fmla="*/ 1839310 h 6274675"/>
              <a:gd name="connsiteX7" fmla="*/ 451945 w 4099035"/>
              <a:gd name="connsiteY7" fmla="*/ 2049517 h 6274675"/>
              <a:gd name="connsiteX8" fmla="*/ 714704 w 4099035"/>
              <a:gd name="connsiteY8" fmla="*/ 2102069 h 6274675"/>
              <a:gd name="connsiteX9" fmla="*/ 903890 w 4099035"/>
              <a:gd name="connsiteY9" fmla="*/ 1807779 h 6274675"/>
              <a:gd name="connsiteX10" fmla="*/ 840828 w 4099035"/>
              <a:gd name="connsiteY10" fmla="*/ 1387365 h 6274675"/>
              <a:gd name="connsiteX11" fmla="*/ 756745 w 4099035"/>
              <a:gd name="connsiteY11" fmla="*/ 1187669 h 6274675"/>
              <a:gd name="connsiteX12" fmla="*/ 935421 w 4099035"/>
              <a:gd name="connsiteY12" fmla="*/ 1145627 h 6274675"/>
              <a:gd name="connsiteX13" fmla="*/ 1103587 w 4099035"/>
              <a:gd name="connsiteY13" fmla="*/ 1618593 h 6274675"/>
              <a:gd name="connsiteX14" fmla="*/ 1135118 w 4099035"/>
              <a:gd name="connsiteY14" fmla="*/ 2028496 h 6274675"/>
              <a:gd name="connsiteX15" fmla="*/ 1082566 w 4099035"/>
              <a:gd name="connsiteY15" fmla="*/ 2501462 h 6274675"/>
              <a:gd name="connsiteX16" fmla="*/ 546538 w 4099035"/>
              <a:gd name="connsiteY16" fmla="*/ 3699641 h 6274675"/>
              <a:gd name="connsiteX17" fmla="*/ 557049 w 4099035"/>
              <a:gd name="connsiteY17" fmla="*/ 3804745 h 6274675"/>
              <a:gd name="connsiteX18" fmla="*/ 567559 w 4099035"/>
              <a:gd name="connsiteY18" fmla="*/ 3878317 h 6274675"/>
              <a:gd name="connsiteX19" fmla="*/ 567559 w 4099035"/>
              <a:gd name="connsiteY19" fmla="*/ 4004441 h 6274675"/>
              <a:gd name="connsiteX20" fmla="*/ 346842 w 4099035"/>
              <a:gd name="connsiteY20" fmla="*/ 4162096 h 6274675"/>
              <a:gd name="connsiteX21" fmla="*/ 294290 w 4099035"/>
              <a:gd name="connsiteY21" fmla="*/ 4708634 h 6274675"/>
              <a:gd name="connsiteX22" fmla="*/ 84083 w 4099035"/>
              <a:gd name="connsiteY22" fmla="*/ 5276193 h 6274675"/>
              <a:gd name="connsiteX23" fmla="*/ 0 w 4099035"/>
              <a:gd name="connsiteY23" fmla="*/ 5591503 h 6274675"/>
              <a:gd name="connsiteX24" fmla="*/ 157656 w 4099035"/>
              <a:gd name="connsiteY24" fmla="*/ 5644054 h 6274675"/>
              <a:gd name="connsiteX25" fmla="*/ 231228 w 4099035"/>
              <a:gd name="connsiteY25" fmla="*/ 5759669 h 6274675"/>
              <a:gd name="connsiteX26" fmla="*/ 567560 w 4099035"/>
              <a:gd name="connsiteY26" fmla="*/ 5770179 h 6274675"/>
              <a:gd name="connsiteX27" fmla="*/ 725214 w 4099035"/>
              <a:gd name="connsiteY27" fmla="*/ 5675585 h 6274675"/>
              <a:gd name="connsiteX28" fmla="*/ 725214 w 4099035"/>
              <a:gd name="connsiteY28" fmla="*/ 5549462 h 6274675"/>
              <a:gd name="connsiteX29" fmla="*/ 777765 w 4099035"/>
              <a:gd name="connsiteY29" fmla="*/ 5223641 h 6274675"/>
              <a:gd name="connsiteX30" fmla="*/ 840828 w 4099035"/>
              <a:gd name="connsiteY30" fmla="*/ 4708634 h 6274675"/>
              <a:gd name="connsiteX31" fmla="*/ 966952 w 4099035"/>
              <a:gd name="connsiteY31" fmla="*/ 4593020 h 6274675"/>
              <a:gd name="connsiteX32" fmla="*/ 977463 w 4099035"/>
              <a:gd name="connsiteY32" fmla="*/ 5307724 h 6274675"/>
              <a:gd name="connsiteX33" fmla="*/ 1051035 w 4099035"/>
              <a:gd name="connsiteY33" fmla="*/ 5412827 h 6274675"/>
              <a:gd name="connsiteX34" fmla="*/ 1187670 w 4099035"/>
              <a:gd name="connsiteY34" fmla="*/ 5496909 h 6274675"/>
              <a:gd name="connsiteX35" fmla="*/ 1439917 w 4099035"/>
              <a:gd name="connsiteY35" fmla="*/ 5507421 h 6274675"/>
              <a:gd name="connsiteX36" fmla="*/ 1534511 w 4099035"/>
              <a:gd name="connsiteY36" fmla="*/ 5391807 h 6274675"/>
              <a:gd name="connsiteX37" fmla="*/ 1671145 w 4099035"/>
              <a:gd name="connsiteY37" fmla="*/ 4750675 h 6274675"/>
              <a:gd name="connsiteX38" fmla="*/ 1776249 w 4099035"/>
              <a:gd name="connsiteY38" fmla="*/ 4309242 h 6274675"/>
              <a:gd name="connsiteX39" fmla="*/ 2154622 w 4099035"/>
              <a:gd name="connsiteY39" fmla="*/ 4424854 h 6274675"/>
              <a:gd name="connsiteX40" fmla="*/ 2301766 w 4099035"/>
              <a:gd name="connsiteY40" fmla="*/ 4845270 h 6274675"/>
              <a:gd name="connsiteX41" fmla="*/ 2364828 w 4099035"/>
              <a:gd name="connsiteY41" fmla="*/ 5402317 h 6274675"/>
              <a:gd name="connsiteX42" fmla="*/ 2438400 w 4099035"/>
              <a:gd name="connsiteY42" fmla="*/ 5749158 h 6274675"/>
              <a:gd name="connsiteX43" fmla="*/ 2501464 w 4099035"/>
              <a:gd name="connsiteY43" fmla="*/ 5927833 h 6274675"/>
              <a:gd name="connsiteX44" fmla="*/ 2659118 w 4099035"/>
              <a:gd name="connsiteY44" fmla="*/ 6096000 h 6274675"/>
              <a:gd name="connsiteX45" fmla="*/ 2806263 w 4099035"/>
              <a:gd name="connsiteY45" fmla="*/ 6064469 h 6274675"/>
              <a:gd name="connsiteX46" fmla="*/ 2921877 w 4099035"/>
              <a:gd name="connsiteY46" fmla="*/ 6053958 h 6274675"/>
              <a:gd name="connsiteX47" fmla="*/ 2858814 w 4099035"/>
              <a:gd name="connsiteY47" fmla="*/ 5822731 h 6274675"/>
              <a:gd name="connsiteX48" fmla="*/ 2764221 w 4099035"/>
              <a:gd name="connsiteY48" fmla="*/ 5559972 h 6274675"/>
              <a:gd name="connsiteX49" fmla="*/ 2974428 w 4099035"/>
              <a:gd name="connsiteY49" fmla="*/ 5318234 h 6274675"/>
              <a:gd name="connsiteX50" fmla="*/ 3005959 w 4099035"/>
              <a:gd name="connsiteY50" fmla="*/ 4897820 h 6274675"/>
              <a:gd name="connsiteX51" fmla="*/ 3058511 w 4099035"/>
              <a:gd name="connsiteY51" fmla="*/ 4666593 h 6274675"/>
              <a:gd name="connsiteX52" fmla="*/ 3289738 w 4099035"/>
              <a:gd name="connsiteY52" fmla="*/ 4855779 h 6274675"/>
              <a:gd name="connsiteX53" fmla="*/ 3153104 w 4099035"/>
              <a:gd name="connsiteY53" fmla="*/ 5402317 h 6274675"/>
              <a:gd name="connsiteX54" fmla="*/ 3048000 w 4099035"/>
              <a:gd name="connsiteY54" fmla="*/ 6011917 h 6274675"/>
              <a:gd name="connsiteX55" fmla="*/ 3142593 w 4099035"/>
              <a:gd name="connsiteY55" fmla="*/ 6053958 h 6274675"/>
              <a:gd name="connsiteX56" fmla="*/ 3342290 w 4099035"/>
              <a:gd name="connsiteY56" fmla="*/ 6190594 h 6274675"/>
              <a:gd name="connsiteX57" fmla="*/ 3678621 w 4099035"/>
              <a:gd name="connsiteY57" fmla="*/ 6117020 h 6274675"/>
              <a:gd name="connsiteX58" fmla="*/ 3836277 w 4099035"/>
              <a:gd name="connsiteY58" fmla="*/ 6274675 h 6274675"/>
              <a:gd name="connsiteX59" fmla="*/ 3993932 w 4099035"/>
              <a:gd name="connsiteY59" fmla="*/ 6085489 h 6274675"/>
              <a:gd name="connsiteX60" fmla="*/ 4099035 w 4099035"/>
              <a:gd name="connsiteY60" fmla="*/ 5307724 h 6274675"/>
              <a:gd name="connsiteX61" fmla="*/ 4035973 w 4099035"/>
              <a:gd name="connsiteY61" fmla="*/ 4624552 h 6274675"/>
              <a:gd name="connsiteX62" fmla="*/ 4025463 w 4099035"/>
              <a:gd name="connsiteY62" fmla="*/ 4309241 h 6274675"/>
              <a:gd name="connsiteX63" fmla="*/ 3752194 w 4099035"/>
              <a:gd name="connsiteY63" fmla="*/ 3993931 h 6274675"/>
              <a:gd name="connsiteX64" fmla="*/ 3541987 w 4099035"/>
              <a:gd name="connsiteY64" fmla="*/ 3174124 h 6274675"/>
              <a:gd name="connsiteX65" fmla="*/ 3363311 w 4099035"/>
              <a:gd name="connsiteY65" fmla="*/ 2680138 h 6274675"/>
              <a:gd name="connsiteX66" fmla="*/ 3174125 w 4099035"/>
              <a:gd name="connsiteY66" fmla="*/ 2427889 h 6274675"/>
              <a:gd name="connsiteX67" fmla="*/ 2995449 w 4099035"/>
              <a:gd name="connsiteY67" fmla="*/ 2060027 h 6274675"/>
              <a:gd name="connsiteX68" fmla="*/ 2848304 w 4099035"/>
              <a:gd name="connsiteY68" fmla="*/ 1818289 h 6274675"/>
              <a:gd name="connsiteX69" fmla="*/ 2911366 w 4099035"/>
              <a:gd name="connsiteY69" fmla="*/ 1418896 h 6274675"/>
              <a:gd name="connsiteX70" fmla="*/ 2974428 w 4099035"/>
              <a:gd name="connsiteY70" fmla="*/ 1324303 h 6274675"/>
              <a:gd name="connsiteX71" fmla="*/ 2942897 w 4099035"/>
              <a:gd name="connsiteY71" fmla="*/ 1671145 h 6274675"/>
              <a:gd name="connsiteX72" fmla="*/ 3100552 w 4099035"/>
              <a:gd name="connsiteY72" fmla="*/ 2133600 h 6274675"/>
              <a:gd name="connsiteX73" fmla="*/ 3647090 w 4099035"/>
              <a:gd name="connsiteY73" fmla="*/ 2154620 h 6274675"/>
              <a:gd name="connsiteX74" fmla="*/ 3752194 w 4099035"/>
              <a:gd name="connsiteY74" fmla="*/ 1965434 h 6274675"/>
              <a:gd name="connsiteX75" fmla="*/ 3520966 w 4099035"/>
              <a:gd name="connsiteY75" fmla="*/ 1734207 h 6274675"/>
              <a:gd name="connsiteX76" fmla="*/ 3741683 w 4099035"/>
              <a:gd name="connsiteY76" fmla="*/ 1355834 h 6274675"/>
              <a:gd name="connsiteX77" fmla="*/ 3678621 w 4099035"/>
              <a:gd name="connsiteY77" fmla="*/ 767255 h 6274675"/>
              <a:gd name="connsiteX78" fmla="*/ 3605049 w 4099035"/>
              <a:gd name="connsiteY78" fmla="*/ 651641 h 6274675"/>
              <a:gd name="connsiteX79" fmla="*/ 3153104 w 4099035"/>
              <a:gd name="connsiteY79" fmla="*/ 420414 h 6274675"/>
              <a:gd name="connsiteX80" fmla="*/ 2900856 w 4099035"/>
              <a:gd name="connsiteY80" fmla="*/ 367862 h 6274675"/>
              <a:gd name="connsiteX81" fmla="*/ 2669628 w 4099035"/>
              <a:gd name="connsiteY81" fmla="*/ 10510 h 6274675"/>
              <a:gd name="connsiteX82" fmla="*/ 2511973 w 4099035"/>
              <a:gd name="connsiteY82" fmla="*/ 0 h 6274675"/>
              <a:gd name="connsiteX83" fmla="*/ 2406869 w 4099035"/>
              <a:gd name="connsiteY83" fmla="*/ 430924 h 6274675"/>
              <a:gd name="connsiteX84" fmla="*/ 2207173 w 4099035"/>
              <a:gd name="connsiteY84" fmla="*/ 630620 h 6274675"/>
              <a:gd name="connsiteX85" fmla="*/ 1912884 w 4099035"/>
              <a:gd name="connsiteY85" fmla="*/ 725214 h 6274675"/>
              <a:gd name="connsiteX86" fmla="*/ 1681656 w 4099035"/>
              <a:gd name="connsiteY86" fmla="*/ 756744 h 6274675"/>
              <a:gd name="connsiteX87" fmla="*/ 1450428 w 4099035"/>
              <a:gd name="connsiteY87" fmla="*/ 546538 h 6274675"/>
              <a:gd name="connsiteX88" fmla="*/ 1292773 w 4099035"/>
              <a:gd name="connsiteY88" fmla="*/ 252247 h 6274675"/>
              <a:gd name="connsiteX89" fmla="*/ 1208690 w 4099035"/>
              <a:gd name="connsiteY89" fmla="*/ 136634 h 6274675"/>
              <a:gd name="connsiteX0" fmla="*/ 1208690 w 4099035"/>
              <a:gd name="connsiteY0" fmla="*/ 136634 h 6312933"/>
              <a:gd name="connsiteX1" fmla="*/ 1019504 w 4099035"/>
              <a:gd name="connsiteY1" fmla="*/ 525517 h 6312933"/>
              <a:gd name="connsiteX2" fmla="*/ 483476 w 4099035"/>
              <a:gd name="connsiteY2" fmla="*/ 672662 h 6312933"/>
              <a:gd name="connsiteX3" fmla="*/ 168166 w 4099035"/>
              <a:gd name="connsiteY3" fmla="*/ 956441 h 6312933"/>
              <a:gd name="connsiteX4" fmla="*/ 168166 w 4099035"/>
              <a:gd name="connsiteY4" fmla="*/ 1229710 h 6312933"/>
              <a:gd name="connsiteX5" fmla="*/ 378373 w 4099035"/>
              <a:gd name="connsiteY5" fmla="*/ 1629103 h 6312933"/>
              <a:gd name="connsiteX6" fmla="*/ 557049 w 4099035"/>
              <a:gd name="connsiteY6" fmla="*/ 1839310 h 6312933"/>
              <a:gd name="connsiteX7" fmla="*/ 451945 w 4099035"/>
              <a:gd name="connsiteY7" fmla="*/ 2049517 h 6312933"/>
              <a:gd name="connsiteX8" fmla="*/ 714704 w 4099035"/>
              <a:gd name="connsiteY8" fmla="*/ 2102069 h 6312933"/>
              <a:gd name="connsiteX9" fmla="*/ 903890 w 4099035"/>
              <a:gd name="connsiteY9" fmla="*/ 1807779 h 6312933"/>
              <a:gd name="connsiteX10" fmla="*/ 840828 w 4099035"/>
              <a:gd name="connsiteY10" fmla="*/ 1387365 h 6312933"/>
              <a:gd name="connsiteX11" fmla="*/ 756745 w 4099035"/>
              <a:gd name="connsiteY11" fmla="*/ 1187669 h 6312933"/>
              <a:gd name="connsiteX12" fmla="*/ 935421 w 4099035"/>
              <a:gd name="connsiteY12" fmla="*/ 1145627 h 6312933"/>
              <a:gd name="connsiteX13" fmla="*/ 1103587 w 4099035"/>
              <a:gd name="connsiteY13" fmla="*/ 1618593 h 6312933"/>
              <a:gd name="connsiteX14" fmla="*/ 1135118 w 4099035"/>
              <a:gd name="connsiteY14" fmla="*/ 2028496 h 6312933"/>
              <a:gd name="connsiteX15" fmla="*/ 1082566 w 4099035"/>
              <a:gd name="connsiteY15" fmla="*/ 2501462 h 6312933"/>
              <a:gd name="connsiteX16" fmla="*/ 546538 w 4099035"/>
              <a:gd name="connsiteY16" fmla="*/ 3699641 h 6312933"/>
              <a:gd name="connsiteX17" fmla="*/ 557049 w 4099035"/>
              <a:gd name="connsiteY17" fmla="*/ 3804745 h 6312933"/>
              <a:gd name="connsiteX18" fmla="*/ 567559 w 4099035"/>
              <a:gd name="connsiteY18" fmla="*/ 3878317 h 6312933"/>
              <a:gd name="connsiteX19" fmla="*/ 567559 w 4099035"/>
              <a:gd name="connsiteY19" fmla="*/ 4004441 h 6312933"/>
              <a:gd name="connsiteX20" fmla="*/ 346842 w 4099035"/>
              <a:gd name="connsiteY20" fmla="*/ 4162096 h 6312933"/>
              <a:gd name="connsiteX21" fmla="*/ 294290 w 4099035"/>
              <a:gd name="connsiteY21" fmla="*/ 4708634 h 6312933"/>
              <a:gd name="connsiteX22" fmla="*/ 84083 w 4099035"/>
              <a:gd name="connsiteY22" fmla="*/ 5276193 h 6312933"/>
              <a:gd name="connsiteX23" fmla="*/ 0 w 4099035"/>
              <a:gd name="connsiteY23" fmla="*/ 5591503 h 6312933"/>
              <a:gd name="connsiteX24" fmla="*/ 157656 w 4099035"/>
              <a:gd name="connsiteY24" fmla="*/ 5644054 h 6312933"/>
              <a:gd name="connsiteX25" fmla="*/ 231228 w 4099035"/>
              <a:gd name="connsiteY25" fmla="*/ 5759669 h 6312933"/>
              <a:gd name="connsiteX26" fmla="*/ 567560 w 4099035"/>
              <a:gd name="connsiteY26" fmla="*/ 5770179 h 6312933"/>
              <a:gd name="connsiteX27" fmla="*/ 725214 w 4099035"/>
              <a:gd name="connsiteY27" fmla="*/ 5675585 h 6312933"/>
              <a:gd name="connsiteX28" fmla="*/ 725214 w 4099035"/>
              <a:gd name="connsiteY28" fmla="*/ 5549462 h 6312933"/>
              <a:gd name="connsiteX29" fmla="*/ 777765 w 4099035"/>
              <a:gd name="connsiteY29" fmla="*/ 5223641 h 6312933"/>
              <a:gd name="connsiteX30" fmla="*/ 840828 w 4099035"/>
              <a:gd name="connsiteY30" fmla="*/ 4708634 h 6312933"/>
              <a:gd name="connsiteX31" fmla="*/ 966952 w 4099035"/>
              <a:gd name="connsiteY31" fmla="*/ 4593020 h 6312933"/>
              <a:gd name="connsiteX32" fmla="*/ 977463 w 4099035"/>
              <a:gd name="connsiteY32" fmla="*/ 5307724 h 6312933"/>
              <a:gd name="connsiteX33" fmla="*/ 1051035 w 4099035"/>
              <a:gd name="connsiteY33" fmla="*/ 5412827 h 6312933"/>
              <a:gd name="connsiteX34" fmla="*/ 1187670 w 4099035"/>
              <a:gd name="connsiteY34" fmla="*/ 5496909 h 6312933"/>
              <a:gd name="connsiteX35" fmla="*/ 1439917 w 4099035"/>
              <a:gd name="connsiteY35" fmla="*/ 5507421 h 6312933"/>
              <a:gd name="connsiteX36" fmla="*/ 1534511 w 4099035"/>
              <a:gd name="connsiteY36" fmla="*/ 5391807 h 6312933"/>
              <a:gd name="connsiteX37" fmla="*/ 1671145 w 4099035"/>
              <a:gd name="connsiteY37" fmla="*/ 4750675 h 6312933"/>
              <a:gd name="connsiteX38" fmla="*/ 1776249 w 4099035"/>
              <a:gd name="connsiteY38" fmla="*/ 4309242 h 6312933"/>
              <a:gd name="connsiteX39" fmla="*/ 2154622 w 4099035"/>
              <a:gd name="connsiteY39" fmla="*/ 4424854 h 6312933"/>
              <a:gd name="connsiteX40" fmla="*/ 2301766 w 4099035"/>
              <a:gd name="connsiteY40" fmla="*/ 4845270 h 6312933"/>
              <a:gd name="connsiteX41" fmla="*/ 2364828 w 4099035"/>
              <a:gd name="connsiteY41" fmla="*/ 5402317 h 6312933"/>
              <a:gd name="connsiteX42" fmla="*/ 2438400 w 4099035"/>
              <a:gd name="connsiteY42" fmla="*/ 5749158 h 6312933"/>
              <a:gd name="connsiteX43" fmla="*/ 2501464 w 4099035"/>
              <a:gd name="connsiteY43" fmla="*/ 5927833 h 6312933"/>
              <a:gd name="connsiteX44" fmla="*/ 2659118 w 4099035"/>
              <a:gd name="connsiteY44" fmla="*/ 6096000 h 6312933"/>
              <a:gd name="connsiteX45" fmla="*/ 2806263 w 4099035"/>
              <a:gd name="connsiteY45" fmla="*/ 6064469 h 6312933"/>
              <a:gd name="connsiteX46" fmla="*/ 2921877 w 4099035"/>
              <a:gd name="connsiteY46" fmla="*/ 6053958 h 6312933"/>
              <a:gd name="connsiteX47" fmla="*/ 2858814 w 4099035"/>
              <a:gd name="connsiteY47" fmla="*/ 5822731 h 6312933"/>
              <a:gd name="connsiteX48" fmla="*/ 2764221 w 4099035"/>
              <a:gd name="connsiteY48" fmla="*/ 5559972 h 6312933"/>
              <a:gd name="connsiteX49" fmla="*/ 2974428 w 4099035"/>
              <a:gd name="connsiteY49" fmla="*/ 5318234 h 6312933"/>
              <a:gd name="connsiteX50" fmla="*/ 3005959 w 4099035"/>
              <a:gd name="connsiteY50" fmla="*/ 4897820 h 6312933"/>
              <a:gd name="connsiteX51" fmla="*/ 3058511 w 4099035"/>
              <a:gd name="connsiteY51" fmla="*/ 4666593 h 6312933"/>
              <a:gd name="connsiteX52" fmla="*/ 3289738 w 4099035"/>
              <a:gd name="connsiteY52" fmla="*/ 4855779 h 6312933"/>
              <a:gd name="connsiteX53" fmla="*/ 3153104 w 4099035"/>
              <a:gd name="connsiteY53" fmla="*/ 5402317 h 6312933"/>
              <a:gd name="connsiteX54" fmla="*/ 3048000 w 4099035"/>
              <a:gd name="connsiteY54" fmla="*/ 6011917 h 6312933"/>
              <a:gd name="connsiteX55" fmla="*/ 3142593 w 4099035"/>
              <a:gd name="connsiteY55" fmla="*/ 6053958 h 6312933"/>
              <a:gd name="connsiteX56" fmla="*/ 3342290 w 4099035"/>
              <a:gd name="connsiteY56" fmla="*/ 6190594 h 6312933"/>
              <a:gd name="connsiteX57" fmla="*/ 3699641 w 4099035"/>
              <a:gd name="connsiteY57" fmla="*/ 6264165 h 6312933"/>
              <a:gd name="connsiteX58" fmla="*/ 3836277 w 4099035"/>
              <a:gd name="connsiteY58" fmla="*/ 6274675 h 6312933"/>
              <a:gd name="connsiteX59" fmla="*/ 3993932 w 4099035"/>
              <a:gd name="connsiteY59" fmla="*/ 6085489 h 6312933"/>
              <a:gd name="connsiteX60" fmla="*/ 4099035 w 4099035"/>
              <a:gd name="connsiteY60" fmla="*/ 5307724 h 6312933"/>
              <a:gd name="connsiteX61" fmla="*/ 4035973 w 4099035"/>
              <a:gd name="connsiteY61" fmla="*/ 4624552 h 6312933"/>
              <a:gd name="connsiteX62" fmla="*/ 4025463 w 4099035"/>
              <a:gd name="connsiteY62" fmla="*/ 4309241 h 6312933"/>
              <a:gd name="connsiteX63" fmla="*/ 3752194 w 4099035"/>
              <a:gd name="connsiteY63" fmla="*/ 3993931 h 6312933"/>
              <a:gd name="connsiteX64" fmla="*/ 3541987 w 4099035"/>
              <a:gd name="connsiteY64" fmla="*/ 3174124 h 6312933"/>
              <a:gd name="connsiteX65" fmla="*/ 3363311 w 4099035"/>
              <a:gd name="connsiteY65" fmla="*/ 2680138 h 6312933"/>
              <a:gd name="connsiteX66" fmla="*/ 3174125 w 4099035"/>
              <a:gd name="connsiteY66" fmla="*/ 2427889 h 6312933"/>
              <a:gd name="connsiteX67" fmla="*/ 2995449 w 4099035"/>
              <a:gd name="connsiteY67" fmla="*/ 2060027 h 6312933"/>
              <a:gd name="connsiteX68" fmla="*/ 2848304 w 4099035"/>
              <a:gd name="connsiteY68" fmla="*/ 1818289 h 6312933"/>
              <a:gd name="connsiteX69" fmla="*/ 2911366 w 4099035"/>
              <a:gd name="connsiteY69" fmla="*/ 1418896 h 6312933"/>
              <a:gd name="connsiteX70" fmla="*/ 2974428 w 4099035"/>
              <a:gd name="connsiteY70" fmla="*/ 1324303 h 6312933"/>
              <a:gd name="connsiteX71" fmla="*/ 2942897 w 4099035"/>
              <a:gd name="connsiteY71" fmla="*/ 1671145 h 6312933"/>
              <a:gd name="connsiteX72" fmla="*/ 3100552 w 4099035"/>
              <a:gd name="connsiteY72" fmla="*/ 2133600 h 6312933"/>
              <a:gd name="connsiteX73" fmla="*/ 3647090 w 4099035"/>
              <a:gd name="connsiteY73" fmla="*/ 2154620 h 6312933"/>
              <a:gd name="connsiteX74" fmla="*/ 3752194 w 4099035"/>
              <a:gd name="connsiteY74" fmla="*/ 1965434 h 6312933"/>
              <a:gd name="connsiteX75" fmla="*/ 3520966 w 4099035"/>
              <a:gd name="connsiteY75" fmla="*/ 1734207 h 6312933"/>
              <a:gd name="connsiteX76" fmla="*/ 3741683 w 4099035"/>
              <a:gd name="connsiteY76" fmla="*/ 1355834 h 6312933"/>
              <a:gd name="connsiteX77" fmla="*/ 3678621 w 4099035"/>
              <a:gd name="connsiteY77" fmla="*/ 767255 h 6312933"/>
              <a:gd name="connsiteX78" fmla="*/ 3605049 w 4099035"/>
              <a:gd name="connsiteY78" fmla="*/ 651641 h 6312933"/>
              <a:gd name="connsiteX79" fmla="*/ 3153104 w 4099035"/>
              <a:gd name="connsiteY79" fmla="*/ 420414 h 6312933"/>
              <a:gd name="connsiteX80" fmla="*/ 2900856 w 4099035"/>
              <a:gd name="connsiteY80" fmla="*/ 367862 h 6312933"/>
              <a:gd name="connsiteX81" fmla="*/ 2669628 w 4099035"/>
              <a:gd name="connsiteY81" fmla="*/ 10510 h 6312933"/>
              <a:gd name="connsiteX82" fmla="*/ 2511973 w 4099035"/>
              <a:gd name="connsiteY82" fmla="*/ 0 h 6312933"/>
              <a:gd name="connsiteX83" fmla="*/ 2406869 w 4099035"/>
              <a:gd name="connsiteY83" fmla="*/ 430924 h 6312933"/>
              <a:gd name="connsiteX84" fmla="*/ 2207173 w 4099035"/>
              <a:gd name="connsiteY84" fmla="*/ 630620 h 6312933"/>
              <a:gd name="connsiteX85" fmla="*/ 1912884 w 4099035"/>
              <a:gd name="connsiteY85" fmla="*/ 725214 h 6312933"/>
              <a:gd name="connsiteX86" fmla="*/ 1681656 w 4099035"/>
              <a:gd name="connsiteY86" fmla="*/ 756744 h 6312933"/>
              <a:gd name="connsiteX87" fmla="*/ 1450428 w 4099035"/>
              <a:gd name="connsiteY87" fmla="*/ 546538 h 6312933"/>
              <a:gd name="connsiteX88" fmla="*/ 1292773 w 4099035"/>
              <a:gd name="connsiteY88" fmla="*/ 252247 h 6312933"/>
              <a:gd name="connsiteX89" fmla="*/ 1208690 w 4099035"/>
              <a:gd name="connsiteY89" fmla="*/ 136634 h 6312933"/>
              <a:gd name="connsiteX0" fmla="*/ 1208690 w 4099035"/>
              <a:gd name="connsiteY0" fmla="*/ 136634 h 6312933"/>
              <a:gd name="connsiteX1" fmla="*/ 1019504 w 4099035"/>
              <a:gd name="connsiteY1" fmla="*/ 525517 h 6312933"/>
              <a:gd name="connsiteX2" fmla="*/ 483476 w 4099035"/>
              <a:gd name="connsiteY2" fmla="*/ 672662 h 6312933"/>
              <a:gd name="connsiteX3" fmla="*/ 168166 w 4099035"/>
              <a:gd name="connsiteY3" fmla="*/ 956441 h 6312933"/>
              <a:gd name="connsiteX4" fmla="*/ 168166 w 4099035"/>
              <a:gd name="connsiteY4" fmla="*/ 1229710 h 6312933"/>
              <a:gd name="connsiteX5" fmla="*/ 378373 w 4099035"/>
              <a:gd name="connsiteY5" fmla="*/ 1629103 h 6312933"/>
              <a:gd name="connsiteX6" fmla="*/ 557049 w 4099035"/>
              <a:gd name="connsiteY6" fmla="*/ 1839310 h 6312933"/>
              <a:gd name="connsiteX7" fmla="*/ 451945 w 4099035"/>
              <a:gd name="connsiteY7" fmla="*/ 2049517 h 6312933"/>
              <a:gd name="connsiteX8" fmla="*/ 714704 w 4099035"/>
              <a:gd name="connsiteY8" fmla="*/ 2102069 h 6312933"/>
              <a:gd name="connsiteX9" fmla="*/ 903890 w 4099035"/>
              <a:gd name="connsiteY9" fmla="*/ 1807779 h 6312933"/>
              <a:gd name="connsiteX10" fmla="*/ 840828 w 4099035"/>
              <a:gd name="connsiteY10" fmla="*/ 1387365 h 6312933"/>
              <a:gd name="connsiteX11" fmla="*/ 756745 w 4099035"/>
              <a:gd name="connsiteY11" fmla="*/ 1187669 h 6312933"/>
              <a:gd name="connsiteX12" fmla="*/ 935421 w 4099035"/>
              <a:gd name="connsiteY12" fmla="*/ 1145627 h 6312933"/>
              <a:gd name="connsiteX13" fmla="*/ 1103587 w 4099035"/>
              <a:gd name="connsiteY13" fmla="*/ 1618593 h 6312933"/>
              <a:gd name="connsiteX14" fmla="*/ 1135118 w 4099035"/>
              <a:gd name="connsiteY14" fmla="*/ 2028496 h 6312933"/>
              <a:gd name="connsiteX15" fmla="*/ 1082566 w 4099035"/>
              <a:gd name="connsiteY15" fmla="*/ 2501462 h 6312933"/>
              <a:gd name="connsiteX16" fmla="*/ 546538 w 4099035"/>
              <a:gd name="connsiteY16" fmla="*/ 3699641 h 6312933"/>
              <a:gd name="connsiteX17" fmla="*/ 557049 w 4099035"/>
              <a:gd name="connsiteY17" fmla="*/ 3804745 h 6312933"/>
              <a:gd name="connsiteX18" fmla="*/ 567559 w 4099035"/>
              <a:gd name="connsiteY18" fmla="*/ 3878317 h 6312933"/>
              <a:gd name="connsiteX19" fmla="*/ 567559 w 4099035"/>
              <a:gd name="connsiteY19" fmla="*/ 4004441 h 6312933"/>
              <a:gd name="connsiteX20" fmla="*/ 346842 w 4099035"/>
              <a:gd name="connsiteY20" fmla="*/ 4162096 h 6312933"/>
              <a:gd name="connsiteX21" fmla="*/ 294290 w 4099035"/>
              <a:gd name="connsiteY21" fmla="*/ 4708634 h 6312933"/>
              <a:gd name="connsiteX22" fmla="*/ 84083 w 4099035"/>
              <a:gd name="connsiteY22" fmla="*/ 5276193 h 6312933"/>
              <a:gd name="connsiteX23" fmla="*/ 0 w 4099035"/>
              <a:gd name="connsiteY23" fmla="*/ 5591503 h 6312933"/>
              <a:gd name="connsiteX24" fmla="*/ 157656 w 4099035"/>
              <a:gd name="connsiteY24" fmla="*/ 5644054 h 6312933"/>
              <a:gd name="connsiteX25" fmla="*/ 231228 w 4099035"/>
              <a:gd name="connsiteY25" fmla="*/ 5759669 h 6312933"/>
              <a:gd name="connsiteX26" fmla="*/ 567560 w 4099035"/>
              <a:gd name="connsiteY26" fmla="*/ 5770179 h 6312933"/>
              <a:gd name="connsiteX27" fmla="*/ 725214 w 4099035"/>
              <a:gd name="connsiteY27" fmla="*/ 5675585 h 6312933"/>
              <a:gd name="connsiteX28" fmla="*/ 725214 w 4099035"/>
              <a:gd name="connsiteY28" fmla="*/ 5549462 h 6312933"/>
              <a:gd name="connsiteX29" fmla="*/ 777765 w 4099035"/>
              <a:gd name="connsiteY29" fmla="*/ 5223641 h 6312933"/>
              <a:gd name="connsiteX30" fmla="*/ 840828 w 4099035"/>
              <a:gd name="connsiteY30" fmla="*/ 4708634 h 6312933"/>
              <a:gd name="connsiteX31" fmla="*/ 966952 w 4099035"/>
              <a:gd name="connsiteY31" fmla="*/ 4593020 h 6312933"/>
              <a:gd name="connsiteX32" fmla="*/ 977463 w 4099035"/>
              <a:gd name="connsiteY32" fmla="*/ 5307724 h 6312933"/>
              <a:gd name="connsiteX33" fmla="*/ 1051035 w 4099035"/>
              <a:gd name="connsiteY33" fmla="*/ 5412827 h 6312933"/>
              <a:gd name="connsiteX34" fmla="*/ 1187670 w 4099035"/>
              <a:gd name="connsiteY34" fmla="*/ 5496909 h 6312933"/>
              <a:gd name="connsiteX35" fmla="*/ 1439917 w 4099035"/>
              <a:gd name="connsiteY35" fmla="*/ 5507421 h 6312933"/>
              <a:gd name="connsiteX36" fmla="*/ 1534511 w 4099035"/>
              <a:gd name="connsiteY36" fmla="*/ 5391807 h 6312933"/>
              <a:gd name="connsiteX37" fmla="*/ 1671145 w 4099035"/>
              <a:gd name="connsiteY37" fmla="*/ 4750675 h 6312933"/>
              <a:gd name="connsiteX38" fmla="*/ 1776249 w 4099035"/>
              <a:gd name="connsiteY38" fmla="*/ 4309242 h 6312933"/>
              <a:gd name="connsiteX39" fmla="*/ 2154622 w 4099035"/>
              <a:gd name="connsiteY39" fmla="*/ 4424854 h 6312933"/>
              <a:gd name="connsiteX40" fmla="*/ 2301766 w 4099035"/>
              <a:gd name="connsiteY40" fmla="*/ 4845270 h 6312933"/>
              <a:gd name="connsiteX41" fmla="*/ 2364828 w 4099035"/>
              <a:gd name="connsiteY41" fmla="*/ 5402317 h 6312933"/>
              <a:gd name="connsiteX42" fmla="*/ 2438400 w 4099035"/>
              <a:gd name="connsiteY42" fmla="*/ 5749158 h 6312933"/>
              <a:gd name="connsiteX43" fmla="*/ 2501464 w 4099035"/>
              <a:gd name="connsiteY43" fmla="*/ 5927833 h 6312933"/>
              <a:gd name="connsiteX44" fmla="*/ 2659118 w 4099035"/>
              <a:gd name="connsiteY44" fmla="*/ 6096000 h 6312933"/>
              <a:gd name="connsiteX45" fmla="*/ 2806263 w 4099035"/>
              <a:gd name="connsiteY45" fmla="*/ 6064469 h 6312933"/>
              <a:gd name="connsiteX46" fmla="*/ 2921877 w 4099035"/>
              <a:gd name="connsiteY46" fmla="*/ 6053958 h 6312933"/>
              <a:gd name="connsiteX47" fmla="*/ 2858814 w 4099035"/>
              <a:gd name="connsiteY47" fmla="*/ 5822731 h 6312933"/>
              <a:gd name="connsiteX48" fmla="*/ 2764221 w 4099035"/>
              <a:gd name="connsiteY48" fmla="*/ 5559972 h 6312933"/>
              <a:gd name="connsiteX49" fmla="*/ 2974428 w 4099035"/>
              <a:gd name="connsiteY49" fmla="*/ 5318234 h 6312933"/>
              <a:gd name="connsiteX50" fmla="*/ 3005959 w 4099035"/>
              <a:gd name="connsiteY50" fmla="*/ 4897820 h 6312933"/>
              <a:gd name="connsiteX51" fmla="*/ 3058511 w 4099035"/>
              <a:gd name="connsiteY51" fmla="*/ 4666593 h 6312933"/>
              <a:gd name="connsiteX52" fmla="*/ 3289738 w 4099035"/>
              <a:gd name="connsiteY52" fmla="*/ 4855779 h 6312933"/>
              <a:gd name="connsiteX53" fmla="*/ 3153104 w 4099035"/>
              <a:gd name="connsiteY53" fmla="*/ 5402317 h 6312933"/>
              <a:gd name="connsiteX54" fmla="*/ 3048000 w 4099035"/>
              <a:gd name="connsiteY54" fmla="*/ 6011917 h 6312933"/>
              <a:gd name="connsiteX55" fmla="*/ 3142593 w 4099035"/>
              <a:gd name="connsiteY55" fmla="*/ 6053958 h 6312933"/>
              <a:gd name="connsiteX56" fmla="*/ 3342290 w 4099035"/>
              <a:gd name="connsiteY56" fmla="*/ 6190594 h 6312933"/>
              <a:gd name="connsiteX57" fmla="*/ 3699641 w 4099035"/>
              <a:gd name="connsiteY57" fmla="*/ 6264165 h 6312933"/>
              <a:gd name="connsiteX58" fmla="*/ 3836277 w 4099035"/>
              <a:gd name="connsiteY58" fmla="*/ 6274675 h 6312933"/>
              <a:gd name="connsiteX59" fmla="*/ 3825767 w 4099035"/>
              <a:gd name="connsiteY59" fmla="*/ 5948855 h 6312933"/>
              <a:gd name="connsiteX60" fmla="*/ 4099035 w 4099035"/>
              <a:gd name="connsiteY60" fmla="*/ 5307724 h 6312933"/>
              <a:gd name="connsiteX61" fmla="*/ 4035973 w 4099035"/>
              <a:gd name="connsiteY61" fmla="*/ 4624552 h 6312933"/>
              <a:gd name="connsiteX62" fmla="*/ 4025463 w 4099035"/>
              <a:gd name="connsiteY62" fmla="*/ 4309241 h 6312933"/>
              <a:gd name="connsiteX63" fmla="*/ 3752194 w 4099035"/>
              <a:gd name="connsiteY63" fmla="*/ 3993931 h 6312933"/>
              <a:gd name="connsiteX64" fmla="*/ 3541987 w 4099035"/>
              <a:gd name="connsiteY64" fmla="*/ 3174124 h 6312933"/>
              <a:gd name="connsiteX65" fmla="*/ 3363311 w 4099035"/>
              <a:gd name="connsiteY65" fmla="*/ 2680138 h 6312933"/>
              <a:gd name="connsiteX66" fmla="*/ 3174125 w 4099035"/>
              <a:gd name="connsiteY66" fmla="*/ 2427889 h 6312933"/>
              <a:gd name="connsiteX67" fmla="*/ 2995449 w 4099035"/>
              <a:gd name="connsiteY67" fmla="*/ 2060027 h 6312933"/>
              <a:gd name="connsiteX68" fmla="*/ 2848304 w 4099035"/>
              <a:gd name="connsiteY68" fmla="*/ 1818289 h 6312933"/>
              <a:gd name="connsiteX69" fmla="*/ 2911366 w 4099035"/>
              <a:gd name="connsiteY69" fmla="*/ 1418896 h 6312933"/>
              <a:gd name="connsiteX70" fmla="*/ 2974428 w 4099035"/>
              <a:gd name="connsiteY70" fmla="*/ 1324303 h 6312933"/>
              <a:gd name="connsiteX71" fmla="*/ 2942897 w 4099035"/>
              <a:gd name="connsiteY71" fmla="*/ 1671145 h 6312933"/>
              <a:gd name="connsiteX72" fmla="*/ 3100552 w 4099035"/>
              <a:gd name="connsiteY72" fmla="*/ 2133600 h 6312933"/>
              <a:gd name="connsiteX73" fmla="*/ 3647090 w 4099035"/>
              <a:gd name="connsiteY73" fmla="*/ 2154620 h 6312933"/>
              <a:gd name="connsiteX74" fmla="*/ 3752194 w 4099035"/>
              <a:gd name="connsiteY74" fmla="*/ 1965434 h 6312933"/>
              <a:gd name="connsiteX75" fmla="*/ 3520966 w 4099035"/>
              <a:gd name="connsiteY75" fmla="*/ 1734207 h 6312933"/>
              <a:gd name="connsiteX76" fmla="*/ 3741683 w 4099035"/>
              <a:gd name="connsiteY76" fmla="*/ 1355834 h 6312933"/>
              <a:gd name="connsiteX77" fmla="*/ 3678621 w 4099035"/>
              <a:gd name="connsiteY77" fmla="*/ 767255 h 6312933"/>
              <a:gd name="connsiteX78" fmla="*/ 3605049 w 4099035"/>
              <a:gd name="connsiteY78" fmla="*/ 651641 h 6312933"/>
              <a:gd name="connsiteX79" fmla="*/ 3153104 w 4099035"/>
              <a:gd name="connsiteY79" fmla="*/ 420414 h 6312933"/>
              <a:gd name="connsiteX80" fmla="*/ 2900856 w 4099035"/>
              <a:gd name="connsiteY80" fmla="*/ 367862 h 6312933"/>
              <a:gd name="connsiteX81" fmla="*/ 2669628 w 4099035"/>
              <a:gd name="connsiteY81" fmla="*/ 10510 h 6312933"/>
              <a:gd name="connsiteX82" fmla="*/ 2511973 w 4099035"/>
              <a:gd name="connsiteY82" fmla="*/ 0 h 6312933"/>
              <a:gd name="connsiteX83" fmla="*/ 2406869 w 4099035"/>
              <a:gd name="connsiteY83" fmla="*/ 430924 h 6312933"/>
              <a:gd name="connsiteX84" fmla="*/ 2207173 w 4099035"/>
              <a:gd name="connsiteY84" fmla="*/ 630620 h 6312933"/>
              <a:gd name="connsiteX85" fmla="*/ 1912884 w 4099035"/>
              <a:gd name="connsiteY85" fmla="*/ 725214 h 6312933"/>
              <a:gd name="connsiteX86" fmla="*/ 1681656 w 4099035"/>
              <a:gd name="connsiteY86" fmla="*/ 756744 h 6312933"/>
              <a:gd name="connsiteX87" fmla="*/ 1450428 w 4099035"/>
              <a:gd name="connsiteY87" fmla="*/ 546538 h 6312933"/>
              <a:gd name="connsiteX88" fmla="*/ 1292773 w 4099035"/>
              <a:gd name="connsiteY88" fmla="*/ 252247 h 6312933"/>
              <a:gd name="connsiteX89" fmla="*/ 1208690 w 4099035"/>
              <a:gd name="connsiteY89" fmla="*/ 136634 h 6312933"/>
              <a:gd name="connsiteX0" fmla="*/ 1208690 w 4035973"/>
              <a:gd name="connsiteY0" fmla="*/ 136634 h 6312933"/>
              <a:gd name="connsiteX1" fmla="*/ 1019504 w 4035973"/>
              <a:gd name="connsiteY1" fmla="*/ 525517 h 6312933"/>
              <a:gd name="connsiteX2" fmla="*/ 483476 w 4035973"/>
              <a:gd name="connsiteY2" fmla="*/ 672662 h 6312933"/>
              <a:gd name="connsiteX3" fmla="*/ 168166 w 4035973"/>
              <a:gd name="connsiteY3" fmla="*/ 956441 h 6312933"/>
              <a:gd name="connsiteX4" fmla="*/ 168166 w 4035973"/>
              <a:gd name="connsiteY4" fmla="*/ 1229710 h 6312933"/>
              <a:gd name="connsiteX5" fmla="*/ 378373 w 4035973"/>
              <a:gd name="connsiteY5" fmla="*/ 1629103 h 6312933"/>
              <a:gd name="connsiteX6" fmla="*/ 557049 w 4035973"/>
              <a:gd name="connsiteY6" fmla="*/ 1839310 h 6312933"/>
              <a:gd name="connsiteX7" fmla="*/ 451945 w 4035973"/>
              <a:gd name="connsiteY7" fmla="*/ 2049517 h 6312933"/>
              <a:gd name="connsiteX8" fmla="*/ 714704 w 4035973"/>
              <a:gd name="connsiteY8" fmla="*/ 2102069 h 6312933"/>
              <a:gd name="connsiteX9" fmla="*/ 903890 w 4035973"/>
              <a:gd name="connsiteY9" fmla="*/ 1807779 h 6312933"/>
              <a:gd name="connsiteX10" fmla="*/ 840828 w 4035973"/>
              <a:gd name="connsiteY10" fmla="*/ 1387365 h 6312933"/>
              <a:gd name="connsiteX11" fmla="*/ 756745 w 4035973"/>
              <a:gd name="connsiteY11" fmla="*/ 1187669 h 6312933"/>
              <a:gd name="connsiteX12" fmla="*/ 935421 w 4035973"/>
              <a:gd name="connsiteY12" fmla="*/ 1145627 h 6312933"/>
              <a:gd name="connsiteX13" fmla="*/ 1103587 w 4035973"/>
              <a:gd name="connsiteY13" fmla="*/ 1618593 h 6312933"/>
              <a:gd name="connsiteX14" fmla="*/ 1135118 w 4035973"/>
              <a:gd name="connsiteY14" fmla="*/ 2028496 h 6312933"/>
              <a:gd name="connsiteX15" fmla="*/ 1082566 w 4035973"/>
              <a:gd name="connsiteY15" fmla="*/ 2501462 h 6312933"/>
              <a:gd name="connsiteX16" fmla="*/ 546538 w 4035973"/>
              <a:gd name="connsiteY16" fmla="*/ 3699641 h 6312933"/>
              <a:gd name="connsiteX17" fmla="*/ 557049 w 4035973"/>
              <a:gd name="connsiteY17" fmla="*/ 3804745 h 6312933"/>
              <a:gd name="connsiteX18" fmla="*/ 567559 w 4035973"/>
              <a:gd name="connsiteY18" fmla="*/ 3878317 h 6312933"/>
              <a:gd name="connsiteX19" fmla="*/ 567559 w 4035973"/>
              <a:gd name="connsiteY19" fmla="*/ 4004441 h 6312933"/>
              <a:gd name="connsiteX20" fmla="*/ 346842 w 4035973"/>
              <a:gd name="connsiteY20" fmla="*/ 4162096 h 6312933"/>
              <a:gd name="connsiteX21" fmla="*/ 294290 w 4035973"/>
              <a:gd name="connsiteY21" fmla="*/ 4708634 h 6312933"/>
              <a:gd name="connsiteX22" fmla="*/ 84083 w 4035973"/>
              <a:gd name="connsiteY22" fmla="*/ 5276193 h 6312933"/>
              <a:gd name="connsiteX23" fmla="*/ 0 w 4035973"/>
              <a:gd name="connsiteY23" fmla="*/ 5591503 h 6312933"/>
              <a:gd name="connsiteX24" fmla="*/ 157656 w 4035973"/>
              <a:gd name="connsiteY24" fmla="*/ 5644054 h 6312933"/>
              <a:gd name="connsiteX25" fmla="*/ 231228 w 4035973"/>
              <a:gd name="connsiteY25" fmla="*/ 5759669 h 6312933"/>
              <a:gd name="connsiteX26" fmla="*/ 567560 w 4035973"/>
              <a:gd name="connsiteY26" fmla="*/ 5770179 h 6312933"/>
              <a:gd name="connsiteX27" fmla="*/ 725214 w 4035973"/>
              <a:gd name="connsiteY27" fmla="*/ 5675585 h 6312933"/>
              <a:gd name="connsiteX28" fmla="*/ 725214 w 4035973"/>
              <a:gd name="connsiteY28" fmla="*/ 5549462 h 6312933"/>
              <a:gd name="connsiteX29" fmla="*/ 777765 w 4035973"/>
              <a:gd name="connsiteY29" fmla="*/ 5223641 h 6312933"/>
              <a:gd name="connsiteX30" fmla="*/ 840828 w 4035973"/>
              <a:gd name="connsiteY30" fmla="*/ 4708634 h 6312933"/>
              <a:gd name="connsiteX31" fmla="*/ 966952 w 4035973"/>
              <a:gd name="connsiteY31" fmla="*/ 4593020 h 6312933"/>
              <a:gd name="connsiteX32" fmla="*/ 977463 w 4035973"/>
              <a:gd name="connsiteY32" fmla="*/ 5307724 h 6312933"/>
              <a:gd name="connsiteX33" fmla="*/ 1051035 w 4035973"/>
              <a:gd name="connsiteY33" fmla="*/ 5412827 h 6312933"/>
              <a:gd name="connsiteX34" fmla="*/ 1187670 w 4035973"/>
              <a:gd name="connsiteY34" fmla="*/ 5496909 h 6312933"/>
              <a:gd name="connsiteX35" fmla="*/ 1439917 w 4035973"/>
              <a:gd name="connsiteY35" fmla="*/ 5507421 h 6312933"/>
              <a:gd name="connsiteX36" fmla="*/ 1534511 w 4035973"/>
              <a:gd name="connsiteY36" fmla="*/ 5391807 h 6312933"/>
              <a:gd name="connsiteX37" fmla="*/ 1671145 w 4035973"/>
              <a:gd name="connsiteY37" fmla="*/ 4750675 h 6312933"/>
              <a:gd name="connsiteX38" fmla="*/ 1776249 w 4035973"/>
              <a:gd name="connsiteY38" fmla="*/ 4309242 h 6312933"/>
              <a:gd name="connsiteX39" fmla="*/ 2154622 w 4035973"/>
              <a:gd name="connsiteY39" fmla="*/ 4424854 h 6312933"/>
              <a:gd name="connsiteX40" fmla="*/ 2301766 w 4035973"/>
              <a:gd name="connsiteY40" fmla="*/ 4845270 h 6312933"/>
              <a:gd name="connsiteX41" fmla="*/ 2364828 w 4035973"/>
              <a:gd name="connsiteY41" fmla="*/ 5402317 h 6312933"/>
              <a:gd name="connsiteX42" fmla="*/ 2438400 w 4035973"/>
              <a:gd name="connsiteY42" fmla="*/ 5749158 h 6312933"/>
              <a:gd name="connsiteX43" fmla="*/ 2501464 w 4035973"/>
              <a:gd name="connsiteY43" fmla="*/ 5927833 h 6312933"/>
              <a:gd name="connsiteX44" fmla="*/ 2659118 w 4035973"/>
              <a:gd name="connsiteY44" fmla="*/ 6096000 h 6312933"/>
              <a:gd name="connsiteX45" fmla="*/ 2806263 w 4035973"/>
              <a:gd name="connsiteY45" fmla="*/ 6064469 h 6312933"/>
              <a:gd name="connsiteX46" fmla="*/ 2921877 w 4035973"/>
              <a:gd name="connsiteY46" fmla="*/ 6053958 h 6312933"/>
              <a:gd name="connsiteX47" fmla="*/ 2858814 w 4035973"/>
              <a:gd name="connsiteY47" fmla="*/ 5822731 h 6312933"/>
              <a:gd name="connsiteX48" fmla="*/ 2764221 w 4035973"/>
              <a:gd name="connsiteY48" fmla="*/ 5559972 h 6312933"/>
              <a:gd name="connsiteX49" fmla="*/ 2974428 w 4035973"/>
              <a:gd name="connsiteY49" fmla="*/ 5318234 h 6312933"/>
              <a:gd name="connsiteX50" fmla="*/ 3005959 w 4035973"/>
              <a:gd name="connsiteY50" fmla="*/ 4897820 h 6312933"/>
              <a:gd name="connsiteX51" fmla="*/ 3058511 w 4035973"/>
              <a:gd name="connsiteY51" fmla="*/ 4666593 h 6312933"/>
              <a:gd name="connsiteX52" fmla="*/ 3289738 w 4035973"/>
              <a:gd name="connsiteY52" fmla="*/ 4855779 h 6312933"/>
              <a:gd name="connsiteX53" fmla="*/ 3153104 w 4035973"/>
              <a:gd name="connsiteY53" fmla="*/ 5402317 h 6312933"/>
              <a:gd name="connsiteX54" fmla="*/ 3048000 w 4035973"/>
              <a:gd name="connsiteY54" fmla="*/ 6011917 h 6312933"/>
              <a:gd name="connsiteX55" fmla="*/ 3142593 w 4035973"/>
              <a:gd name="connsiteY55" fmla="*/ 6053958 h 6312933"/>
              <a:gd name="connsiteX56" fmla="*/ 3342290 w 4035973"/>
              <a:gd name="connsiteY56" fmla="*/ 6190594 h 6312933"/>
              <a:gd name="connsiteX57" fmla="*/ 3699641 w 4035973"/>
              <a:gd name="connsiteY57" fmla="*/ 6264165 h 6312933"/>
              <a:gd name="connsiteX58" fmla="*/ 3836277 w 4035973"/>
              <a:gd name="connsiteY58" fmla="*/ 6274675 h 6312933"/>
              <a:gd name="connsiteX59" fmla="*/ 3825767 w 4035973"/>
              <a:gd name="connsiteY59" fmla="*/ 5948855 h 6312933"/>
              <a:gd name="connsiteX60" fmla="*/ 3983422 w 4035973"/>
              <a:gd name="connsiteY60" fmla="*/ 5286703 h 6312933"/>
              <a:gd name="connsiteX61" fmla="*/ 4035973 w 4035973"/>
              <a:gd name="connsiteY61" fmla="*/ 4624552 h 6312933"/>
              <a:gd name="connsiteX62" fmla="*/ 4025463 w 4035973"/>
              <a:gd name="connsiteY62" fmla="*/ 4309241 h 6312933"/>
              <a:gd name="connsiteX63" fmla="*/ 3752194 w 4035973"/>
              <a:gd name="connsiteY63" fmla="*/ 3993931 h 6312933"/>
              <a:gd name="connsiteX64" fmla="*/ 3541987 w 4035973"/>
              <a:gd name="connsiteY64" fmla="*/ 3174124 h 6312933"/>
              <a:gd name="connsiteX65" fmla="*/ 3363311 w 4035973"/>
              <a:gd name="connsiteY65" fmla="*/ 2680138 h 6312933"/>
              <a:gd name="connsiteX66" fmla="*/ 3174125 w 4035973"/>
              <a:gd name="connsiteY66" fmla="*/ 2427889 h 6312933"/>
              <a:gd name="connsiteX67" fmla="*/ 2995449 w 4035973"/>
              <a:gd name="connsiteY67" fmla="*/ 2060027 h 6312933"/>
              <a:gd name="connsiteX68" fmla="*/ 2848304 w 4035973"/>
              <a:gd name="connsiteY68" fmla="*/ 1818289 h 6312933"/>
              <a:gd name="connsiteX69" fmla="*/ 2911366 w 4035973"/>
              <a:gd name="connsiteY69" fmla="*/ 1418896 h 6312933"/>
              <a:gd name="connsiteX70" fmla="*/ 2974428 w 4035973"/>
              <a:gd name="connsiteY70" fmla="*/ 1324303 h 6312933"/>
              <a:gd name="connsiteX71" fmla="*/ 2942897 w 4035973"/>
              <a:gd name="connsiteY71" fmla="*/ 1671145 h 6312933"/>
              <a:gd name="connsiteX72" fmla="*/ 3100552 w 4035973"/>
              <a:gd name="connsiteY72" fmla="*/ 2133600 h 6312933"/>
              <a:gd name="connsiteX73" fmla="*/ 3647090 w 4035973"/>
              <a:gd name="connsiteY73" fmla="*/ 2154620 h 6312933"/>
              <a:gd name="connsiteX74" fmla="*/ 3752194 w 4035973"/>
              <a:gd name="connsiteY74" fmla="*/ 1965434 h 6312933"/>
              <a:gd name="connsiteX75" fmla="*/ 3520966 w 4035973"/>
              <a:gd name="connsiteY75" fmla="*/ 1734207 h 6312933"/>
              <a:gd name="connsiteX76" fmla="*/ 3741683 w 4035973"/>
              <a:gd name="connsiteY76" fmla="*/ 1355834 h 6312933"/>
              <a:gd name="connsiteX77" fmla="*/ 3678621 w 4035973"/>
              <a:gd name="connsiteY77" fmla="*/ 767255 h 6312933"/>
              <a:gd name="connsiteX78" fmla="*/ 3605049 w 4035973"/>
              <a:gd name="connsiteY78" fmla="*/ 651641 h 6312933"/>
              <a:gd name="connsiteX79" fmla="*/ 3153104 w 4035973"/>
              <a:gd name="connsiteY79" fmla="*/ 420414 h 6312933"/>
              <a:gd name="connsiteX80" fmla="*/ 2900856 w 4035973"/>
              <a:gd name="connsiteY80" fmla="*/ 367862 h 6312933"/>
              <a:gd name="connsiteX81" fmla="*/ 2669628 w 4035973"/>
              <a:gd name="connsiteY81" fmla="*/ 10510 h 6312933"/>
              <a:gd name="connsiteX82" fmla="*/ 2511973 w 4035973"/>
              <a:gd name="connsiteY82" fmla="*/ 0 h 6312933"/>
              <a:gd name="connsiteX83" fmla="*/ 2406869 w 4035973"/>
              <a:gd name="connsiteY83" fmla="*/ 430924 h 6312933"/>
              <a:gd name="connsiteX84" fmla="*/ 2207173 w 4035973"/>
              <a:gd name="connsiteY84" fmla="*/ 630620 h 6312933"/>
              <a:gd name="connsiteX85" fmla="*/ 1912884 w 4035973"/>
              <a:gd name="connsiteY85" fmla="*/ 725214 h 6312933"/>
              <a:gd name="connsiteX86" fmla="*/ 1681656 w 4035973"/>
              <a:gd name="connsiteY86" fmla="*/ 756744 h 6312933"/>
              <a:gd name="connsiteX87" fmla="*/ 1450428 w 4035973"/>
              <a:gd name="connsiteY87" fmla="*/ 546538 h 6312933"/>
              <a:gd name="connsiteX88" fmla="*/ 1292773 w 4035973"/>
              <a:gd name="connsiteY88" fmla="*/ 252247 h 6312933"/>
              <a:gd name="connsiteX89" fmla="*/ 1208690 w 4035973"/>
              <a:gd name="connsiteY89" fmla="*/ 136634 h 6312933"/>
              <a:gd name="connsiteX0" fmla="*/ 1208690 w 4035973"/>
              <a:gd name="connsiteY0" fmla="*/ 136634 h 6274675"/>
              <a:gd name="connsiteX1" fmla="*/ 1019504 w 4035973"/>
              <a:gd name="connsiteY1" fmla="*/ 525517 h 6274675"/>
              <a:gd name="connsiteX2" fmla="*/ 483476 w 4035973"/>
              <a:gd name="connsiteY2" fmla="*/ 672662 h 6274675"/>
              <a:gd name="connsiteX3" fmla="*/ 168166 w 4035973"/>
              <a:gd name="connsiteY3" fmla="*/ 956441 h 6274675"/>
              <a:gd name="connsiteX4" fmla="*/ 168166 w 4035973"/>
              <a:gd name="connsiteY4" fmla="*/ 1229710 h 6274675"/>
              <a:gd name="connsiteX5" fmla="*/ 378373 w 4035973"/>
              <a:gd name="connsiteY5" fmla="*/ 1629103 h 6274675"/>
              <a:gd name="connsiteX6" fmla="*/ 557049 w 4035973"/>
              <a:gd name="connsiteY6" fmla="*/ 1839310 h 6274675"/>
              <a:gd name="connsiteX7" fmla="*/ 451945 w 4035973"/>
              <a:gd name="connsiteY7" fmla="*/ 2049517 h 6274675"/>
              <a:gd name="connsiteX8" fmla="*/ 714704 w 4035973"/>
              <a:gd name="connsiteY8" fmla="*/ 2102069 h 6274675"/>
              <a:gd name="connsiteX9" fmla="*/ 903890 w 4035973"/>
              <a:gd name="connsiteY9" fmla="*/ 1807779 h 6274675"/>
              <a:gd name="connsiteX10" fmla="*/ 840828 w 4035973"/>
              <a:gd name="connsiteY10" fmla="*/ 1387365 h 6274675"/>
              <a:gd name="connsiteX11" fmla="*/ 756745 w 4035973"/>
              <a:gd name="connsiteY11" fmla="*/ 1187669 h 6274675"/>
              <a:gd name="connsiteX12" fmla="*/ 935421 w 4035973"/>
              <a:gd name="connsiteY12" fmla="*/ 1145627 h 6274675"/>
              <a:gd name="connsiteX13" fmla="*/ 1103587 w 4035973"/>
              <a:gd name="connsiteY13" fmla="*/ 1618593 h 6274675"/>
              <a:gd name="connsiteX14" fmla="*/ 1135118 w 4035973"/>
              <a:gd name="connsiteY14" fmla="*/ 2028496 h 6274675"/>
              <a:gd name="connsiteX15" fmla="*/ 1082566 w 4035973"/>
              <a:gd name="connsiteY15" fmla="*/ 2501462 h 6274675"/>
              <a:gd name="connsiteX16" fmla="*/ 546538 w 4035973"/>
              <a:gd name="connsiteY16" fmla="*/ 3699641 h 6274675"/>
              <a:gd name="connsiteX17" fmla="*/ 557049 w 4035973"/>
              <a:gd name="connsiteY17" fmla="*/ 3804745 h 6274675"/>
              <a:gd name="connsiteX18" fmla="*/ 567559 w 4035973"/>
              <a:gd name="connsiteY18" fmla="*/ 3878317 h 6274675"/>
              <a:gd name="connsiteX19" fmla="*/ 567559 w 4035973"/>
              <a:gd name="connsiteY19" fmla="*/ 4004441 h 6274675"/>
              <a:gd name="connsiteX20" fmla="*/ 346842 w 4035973"/>
              <a:gd name="connsiteY20" fmla="*/ 4162096 h 6274675"/>
              <a:gd name="connsiteX21" fmla="*/ 294290 w 4035973"/>
              <a:gd name="connsiteY21" fmla="*/ 4708634 h 6274675"/>
              <a:gd name="connsiteX22" fmla="*/ 84083 w 4035973"/>
              <a:gd name="connsiteY22" fmla="*/ 5276193 h 6274675"/>
              <a:gd name="connsiteX23" fmla="*/ 0 w 4035973"/>
              <a:gd name="connsiteY23" fmla="*/ 5591503 h 6274675"/>
              <a:gd name="connsiteX24" fmla="*/ 157656 w 4035973"/>
              <a:gd name="connsiteY24" fmla="*/ 5644054 h 6274675"/>
              <a:gd name="connsiteX25" fmla="*/ 231228 w 4035973"/>
              <a:gd name="connsiteY25" fmla="*/ 5759669 h 6274675"/>
              <a:gd name="connsiteX26" fmla="*/ 567560 w 4035973"/>
              <a:gd name="connsiteY26" fmla="*/ 5770179 h 6274675"/>
              <a:gd name="connsiteX27" fmla="*/ 725214 w 4035973"/>
              <a:gd name="connsiteY27" fmla="*/ 5675585 h 6274675"/>
              <a:gd name="connsiteX28" fmla="*/ 725214 w 4035973"/>
              <a:gd name="connsiteY28" fmla="*/ 5549462 h 6274675"/>
              <a:gd name="connsiteX29" fmla="*/ 777765 w 4035973"/>
              <a:gd name="connsiteY29" fmla="*/ 5223641 h 6274675"/>
              <a:gd name="connsiteX30" fmla="*/ 840828 w 4035973"/>
              <a:gd name="connsiteY30" fmla="*/ 4708634 h 6274675"/>
              <a:gd name="connsiteX31" fmla="*/ 966952 w 4035973"/>
              <a:gd name="connsiteY31" fmla="*/ 4593020 h 6274675"/>
              <a:gd name="connsiteX32" fmla="*/ 977463 w 4035973"/>
              <a:gd name="connsiteY32" fmla="*/ 5307724 h 6274675"/>
              <a:gd name="connsiteX33" fmla="*/ 1051035 w 4035973"/>
              <a:gd name="connsiteY33" fmla="*/ 5412827 h 6274675"/>
              <a:gd name="connsiteX34" fmla="*/ 1187670 w 4035973"/>
              <a:gd name="connsiteY34" fmla="*/ 5496909 h 6274675"/>
              <a:gd name="connsiteX35" fmla="*/ 1439917 w 4035973"/>
              <a:gd name="connsiteY35" fmla="*/ 5507421 h 6274675"/>
              <a:gd name="connsiteX36" fmla="*/ 1534511 w 4035973"/>
              <a:gd name="connsiteY36" fmla="*/ 5391807 h 6274675"/>
              <a:gd name="connsiteX37" fmla="*/ 1671145 w 4035973"/>
              <a:gd name="connsiteY37" fmla="*/ 4750675 h 6274675"/>
              <a:gd name="connsiteX38" fmla="*/ 1776249 w 4035973"/>
              <a:gd name="connsiteY38" fmla="*/ 4309242 h 6274675"/>
              <a:gd name="connsiteX39" fmla="*/ 2154622 w 4035973"/>
              <a:gd name="connsiteY39" fmla="*/ 4424854 h 6274675"/>
              <a:gd name="connsiteX40" fmla="*/ 2301766 w 4035973"/>
              <a:gd name="connsiteY40" fmla="*/ 4845270 h 6274675"/>
              <a:gd name="connsiteX41" fmla="*/ 2364828 w 4035973"/>
              <a:gd name="connsiteY41" fmla="*/ 5402317 h 6274675"/>
              <a:gd name="connsiteX42" fmla="*/ 2438400 w 4035973"/>
              <a:gd name="connsiteY42" fmla="*/ 5749158 h 6274675"/>
              <a:gd name="connsiteX43" fmla="*/ 2501464 w 4035973"/>
              <a:gd name="connsiteY43" fmla="*/ 5927833 h 6274675"/>
              <a:gd name="connsiteX44" fmla="*/ 2659118 w 4035973"/>
              <a:gd name="connsiteY44" fmla="*/ 6096000 h 6274675"/>
              <a:gd name="connsiteX45" fmla="*/ 2806263 w 4035973"/>
              <a:gd name="connsiteY45" fmla="*/ 6064469 h 6274675"/>
              <a:gd name="connsiteX46" fmla="*/ 2921877 w 4035973"/>
              <a:gd name="connsiteY46" fmla="*/ 6053958 h 6274675"/>
              <a:gd name="connsiteX47" fmla="*/ 2858814 w 4035973"/>
              <a:gd name="connsiteY47" fmla="*/ 5822731 h 6274675"/>
              <a:gd name="connsiteX48" fmla="*/ 2764221 w 4035973"/>
              <a:gd name="connsiteY48" fmla="*/ 5559972 h 6274675"/>
              <a:gd name="connsiteX49" fmla="*/ 2974428 w 4035973"/>
              <a:gd name="connsiteY49" fmla="*/ 5318234 h 6274675"/>
              <a:gd name="connsiteX50" fmla="*/ 3005959 w 4035973"/>
              <a:gd name="connsiteY50" fmla="*/ 4897820 h 6274675"/>
              <a:gd name="connsiteX51" fmla="*/ 3058511 w 4035973"/>
              <a:gd name="connsiteY51" fmla="*/ 4666593 h 6274675"/>
              <a:gd name="connsiteX52" fmla="*/ 3289738 w 4035973"/>
              <a:gd name="connsiteY52" fmla="*/ 4855779 h 6274675"/>
              <a:gd name="connsiteX53" fmla="*/ 3153104 w 4035973"/>
              <a:gd name="connsiteY53" fmla="*/ 5402317 h 6274675"/>
              <a:gd name="connsiteX54" fmla="*/ 3048000 w 4035973"/>
              <a:gd name="connsiteY54" fmla="*/ 6011917 h 6274675"/>
              <a:gd name="connsiteX55" fmla="*/ 3142593 w 4035973"/>
              <a:gd name="connsiteY55" fmla="*/ 6053958 h 6274675"/>
              <a:gd name="connsiteX56" fmla="*/ 3342290 w 4035973"/>
              <a:gd name="connsiteY56" fmla="*/ 6190594 h 6274675"/>
              <a:gd name="connsiteX57" fmla="*/ 3584027 w 4035973"/>
              <a:gd name="connsiteY57" fmla="*/ 6106510 h 6274675"/>
              <a:gd name="connsiteX58" fmla="*/ 3836277 w 4035973"/>
              <a:gd name="connsiteY58" fmla="*/ 6274675 h 6274675"/>
              <a:gd name="connsiteX59" fmla="*/ 3825767 w 4035973"/>
              <a:gd name="connsiteY59" fmla="*/ 5948855 h 6274675"/>
              <a:gd name="connsiteX60" fmla="*/ 3983422 w 4035973"/>
              <a:gd name="connsiteY60" fmla="*/ 5286703 h 6274675"/>
              <a:gd name="connsiteX61" fmla="*/ 4035973 w 4035973"/>
              <a:gd name="connsiteY61" fmla="*/ 4624552 h 6274675"/>
              <a:gd name="connsiteX62" fmla="*/ 4025463 w 4035973"/>
              <a:gd name="connsiteY62" fmla="*/ 4309241 h 6274675"/>
              <a:gd name="connsiteX63" fmla="*/ 3752194 w 4035973"/>
              <a:gd name="connsiteY63" fmla="*/ 3993931 h 6274675"/>
              <a:gd name="connsiteX64" fmla="*/ 3541987 w 4035973"/>
              <a:gd name="connsiteY64" fmla="*/ 3174124 h 6274675"/>
              <a:gd name="connsiteX65" fmla="*/ 3363311 w 4035973"/>
              <a:gd name="connsiteY65" fmla="*/ 2680138 h 6274675"/>
              <a:gd name="connsiteX66" fmla="*/ 3174125 w 4035973"/>
              <a:gd name="connsiteY66" fmla="*/ 2427889 h 6274675"/>
              <a:gd name="connsiteX67" fmla="*/ 2995449 w 4035973"/>
              <a:gd name="connsiteY67" fmla="*/ 2060027 h 6274675"/>
              <a:gd name="connsiteX68" fmla="*/ 2848304 w 4035973"/>
              <a:gd name="connsiteY68" fmla="*/ 1818289 h 6274675"/>
              <a:gd name="connsiteX69" fmla="*/ 2911366 w 4035973"/>
              <a:gd name="connsiteY69" fmla="*/ 1418896 h 6274675"/>
              <a:gd name="connsiteX70" fmla="*/ 2974428 w 4035973"/>
              <a:gd name="connsiteY70" fmla="*/ 1324303 h 6274675"/>
              <a:gd name="connsiteX71" fmla="*/ 2942897 w 4035973"/>
              <a:gd name="connsiteY71" fmla="*/ 1671145 h 6274675"/>
              <a:gd name="connsiteX72" fmla="*/ 3100552 w 4035973"/>
              <a:gd name="connsiteY72" fmla="*/ 2133600 h 6274675"/>
              <a:gd name="connsiteX73" fmla="*/ 3647090 w 4035973"/>
              <a:gd name="connsiteY73" fmla="*/ 2154620 h 6274675"/>
              <a:gd name="connsiteX74" fmla="*/ 3752194 w 4035973"/>
              <a:gd name="connsiteY74" fmla="*/ 1965434 h 6274675"/>
              <a:gd name="connsiteX75" fmla="*/ 3520966 w 4035973"/>
              <a:gd name="connsiteY75" fmla="*/ 1734207 h 6274675"/>
              <a:gd name="connsiteX76" fmla="*/ 3741683 w 4035973"/>
              <a:gd name="connsiteY76" fmla="*/ 1355834 h 6274675"/>
              <a:gd name="connsiteX77" fmla="*/ 3678621 w 4035973"/>
              <a:gd name="connsiteY77" fmla="*/ 767255 h 6274675"/>
              <a:gd name="connsiteX78" fmla="*/ 3605049 w 4035973"/>
              <a:gd name="connsiteY78" fmla="*/ 651641 h 6274675"/>
              <a:gd name="connsiteX79" fmla="*/ 3153104 w 4035973"/>
              <a:gd name="connsiteY79" fmla="*/ 420414 h 6274675"/>
              <a:gd name="connsiteX80" fmla="*/ 2900856 w 4035973"/>
              <a:gd name="connsiteY80" fmla="*/ 367862 h 6274675"/>
              <a:gd name="connsiteX81" fmla="*/ 2669628 w 4035973"/>
              <a:gd name="connsiteY81" fmla="*/ 10510 h 6274675"/>
              <a:gd name="connsiteX82" fmla="*/ 2511973 w 4035973"/>
              <a:gd name="connsiteY82" fmla="*/ 0 h 6274675"/>
              <a:gd name="connsiteX83" fmla="*/ 2406869 w 4035973"/>
              <a:gd name="connsiteY83" fmla="*/ 430924 h 6274675"/>
              <a:gd name="connsiteX84" fmla="*/ 2207173 w 4035973"/>
              <a:gd name="connsiteY84" fmla="*/ 630620 h 6274675"/>
              <a:gd name="connsiteX85" fmla="*/ 1912884 w 4035973"/>
              <a:gd name="connsiteY85" fmla="*/ 725214 h 6274675"/>
              <a:gd name="connsiteX86" fmla="*/ 1681656 w 4035973"/>
              <a:gd name="connsiteY86" fmla="*/ 756744 h 6274675"/>
              <a:gd name="connsiteX87" fmla="*/ 1450428 w 4035973"/>
              <a:gd name="connsiteY87" fmla="*/ 546538 h 6274675"/>
              <a:gd name="connsiteX88" fmla="*/ 1292773 w 4035973"/>
              <a:gd name="connsiteY88" fmla="*/ 252247 h 6274675"/>
              <a:gd name="connsiteX89" fmla="*/ 1208690 w 4035973"/>
              <a:gd name="connsiteY89" fmla="*/ 136634 h 6274675"/>
              <a:gd name="connsiteX0" fmla="*/ 1208690 w 4035973"/>
              <a:gd name="connsiteY0" fmla="*/ 136634 h 6195884"/>
              <a:gd name="connsiteX1" fmla="*/ 1019504 w 4035973"/>
              <a:gd name="connsiteY1" fmla="*/ 525517 h 6195884"/>
              <a:gd name="connsiteX2" fmla="*/ 483476 w 4035973"/>
              <a:gd name="connsiteY2" fmla="*/ 672662 h 6195884"/>
              <a:gd name="connsiteX3" fmla="*/ 168166 w 4035973"/>
              <a:gd name="connsiteY3" fmla="*/ 956441 h 6195884"/>
              <a:gd name="connsiteX4" fmla="*/ 168166 w 4035973"/>
              <a:gd name="connsiteY4" fmla="*/ 1229710 h 6195884"/>
              <a:gd name="connsiteX5" fmla="*/ 378373 w 4035973"/>
              <a:gd name="connsiteY5" fmla="*/ 1629103 h 6195884"/>
              <a:gd name="connsiteX6" fmla="*/ 557049 w 4035973"/>
              <a:gd name="connsiteY6" fmla="*/ 1839310 h 6195884"/>
              <a:gd name="connsiteX7" fmla="*/ 451945 w 4035973"/>
              <a:gd name="connsiteY7" fmla="*/ 2049517 h 6195884"/>
              <a:gd name="connsiteX8" fmla="*/ 714704 w 4035973"/>
              <a:gd name="connsiteY8" fmla="*/ 2102069 h 6195884"/>
              <a:gd name="connsiteX9" fmla="*/ 903890 w 4035973"/>
              <a:gd name="connsiteY9" fmla="*/ 1807779 h 6195884"/>
              <a:gd name="connsiteX10" fmla="*/ 840828 w 4035973"/>
              <a:gd name="connsiteY10" fmla="*/ 1387365 h 6195884"/>
              <a:gd name="connsiteX11" fmla="*/ 756745 w 4035973"/>
              <a:gd name="connsiteY11" fmla="*/ 1187669 h 6195884"/>
              <a:gd name="connsiteX12" fmla="*/ 935421 w 4035973"/>
              <a:gd name="connsiteY12" fmla="*/ 1145627 h 6195884"/>
              <a:gd name="connsiteX13" fmla="*/ 1103587 w 4035973"/>
              <a:gd name="connsiteY13" fmla="*/ 1618593 h 6195884"/>
              <a:gd name="connsiteX14" fmla="*/ 1135118 w 4035973"/>
              <a:gd name="connsiteY14" fmla="*/ 2028496 h 6195884"/>
              <a:gd name="connsiteX15" fmla="*/ 1082566 w 4035973"/>
              <a:gd name="connsiteY15" fmla="*/ 2501462 h 6195884"/>
              <a:gd name="connsiteX16" fmla="*/ 546538 w 4035973"/>
              <a:gd name="connsiteY16" fmla="*/ 3699641 h 6195884"/>
              <a:gd name="connsiteX17" fmla="*/ 557049 w 4035973"/>
              <a:gd name="connsiteY17" fmla="*/ 3804745 h 6195884"/>
              <a:gd name="connsiteX18" fmla="*/ 567559 w 4035973"/>
              <a:gd name="connsiteY18" fmla="*/ 3878317 h 6195884"/>
              <a:gd name="connsiteX19" fmla="*/ 567559 w 4035973"/>
              <a:gd name="connsiteY19" fmla="*/ 4004441 h 6195884"/>
              <a:gd name="connsiteX20" fmla="*/ 346842 w 4035973"/>
              <a:gd name="connsiteY20" fmla="*/ 4162096 h 6195884"/>
              <a:gd name="connsiteX21" fmla="*/ 294290 w 4035973"/>
              <a:gd name="connsiteY21" fmla="*/ 4708634 h 6195884"/>
              <a:gd name="connsiteX22" fmla="*/ 84083 w 4035973"/>
              <a:gd name="connsiteY22" fmla="*/ 5276193 h 6195884"/>
              <a:gd name="connsiteX23" fmla="*/ 0 w 4035973"/>
              <a:gd name="connsiteY23" fmla="*/ 5591503 h 6195884"/>
              <a:gd name="connsiteX24" fmla="*/ 157656 w 4035973"/>
              <a:gd name="connsiteY24" fmla="*/ 5644054 h 6195884"/>
              <a:gd name="connsiteX25" fmla="*/ 231228 w 4035973"/>
              <a:gd name="connsiteY25" fmla="*/ 5759669 h 6195884"/>
              <a:gd name="connsiteX26" fmla="*/ 567560 w 4035973"/>
              <a:gd name="connsiteY26" fmla="*/ 5770179 h 6195884"/>
              <a:gd name="connsiteX27" fmla="*/ 725214 w 4035973"/>
              <a:gd name="connsiteY27" fmla="*/ 5675585 h 6195884"/>
              <a:gd name="connsiteX28" fmla="*/ 725214 w 4035973"/>
              <a:gd name="connsiteY28" fmla="*/ 5549462 h 6195884"/>
              <a:gd name="connsiteX29" fmla="*/ 777765 w 4035973"/>
              <a:gd name="connsiteY29" fmla="*/ 5223641 h 6195884"/>
              <a:gd name="connsiteX30" fmla="*/ 840828 w 4035973"/>
              <a:gd name="connsiteY30" fmla="*/ 4708634 h 6195884"/>
              <a:gd name="connsiteX31" fmla="*/ 966952 w 4035973"/>
              <a:gd name="connsiteY31" fmla="*/ 4593020 h 6195884"/>
              <a:gd name="connsiteX32" fmla="*/ 977463 w 4035973"/>
              <a:gd name="connsiteY32" fmla="*/ 5307724 h 6195884"/>
              <a:gd name="connsiteX33" fmla="*/ 1051035 w 4035973"/>
              <a:gd name="connsiteY33" fmla="*/ 5412827 h 6195884"/>
              <a:gd name="connsiteX34" fmla="*/ 1187670 w 4035973"/>
              <a:gd name="connsiteY34" fmla="*/ 5496909 h 6195884"/>
              <a:gd name="connsiteX35" fmla="*/ 1439917 w 4035973"/>
              <a:gd name="connsiteY35" fmla="*/ 5507421 h 6195884"/>
              <a:gd name="connsiteX36" fmla="*/ 1534511 w 4035973"/>
              <a:gd name="connsiteY36" fmla="*/ 5391807 h 6195884"/>
              <a:gd name="connsiteX37" fmla="*/ 1671145 w 4035973"/>
              <a:gd name="connsiteY37" fmla="*/ 4750675 h 6195884"/>
              <a:gd name="connsiteX38" fmla="*/ 1776249 w 4035973"/>
              <a:gd name="connsiteY38" fmla="*/ 4309242 h 6195884"/>
              <a:gd name="connsiteX39" fmla="*/ 2154622 w 4035973"/>
              <a:gd name="connsiteY39" fmla="*/ 4424854 h 6195884"/>
              <a:gd name="connsiteX40" fmla="*/ 2301766 w 4035973"/>
              <a:gd name="connsiteY40" fmla="*/ 4845270 h 6195884"/>
              <a:gd name="connsiteX41" fmla="*/ 2364828 w 4035973"/>
              <a:gd name="connsiteY41" fmla="*/ 5402317 h 6195884"/>
              <a:gd name="connsiteX42" fmla="*/ 2438400 w 4035973"/>
              <a:gd name="connsiteY42" fmla="*/ 5749158 h 6195884"/>
              <a:gd name="connsiteX43" fmla="*/ 2501464 w 4035973"/>
              <a:gd name="connsiteY43" fmla="*/ 5927833 h 6195884"/>
              <a:gd name="connsiteX44" fmla="*/ 2659118 w 4035973"/>
              <a:gd name="connsiteY44" fmla="*/ 6096000 h 6195884"/>
              <a:gd name="connsiteX45" fmla="*/ 2806263 w 4035973"/>
              <a:gd name="connsiteY45" fmla="*/ 6064469 h 6195884"/>
              <a:gd name="connsiteX46" fmla="*/ 2921877 w 4035973"/>
              <a:gd name="connsiteY46" fmla="*/ 6053958 h 6195884"/>
              <a:gd name="connsiteX47" fmla="*/ 2858814 w 4035973"/>
              <a:gd name="connsiteY47" fmla="*/ 5822731 h 6195884"/>
              <a:gd name="connsiteX48" fmla="*/ 2764221 w 4035973"/>
              <a:gd name="connsiteY48" fmla="*/ 5559972 h 6195884"/>
              <a:gd name="connsiteX49" fmla="*/ 2974428 w 4035973"/>
              <a:gd name="connsiteY49" fmla="*/ 5318234 h 6195884"/>
              <a:gd name="connsiteX50" fmla="*/ 3005959 w 4035973"/>
              <a:gd name="connsiteY50" fmla="*/ 4897820 h 6195884"/>
              <a:gd name="connsiteX51" fmla="*/ 3058511 w 4035973"/>
              <a:gd name="connsiteY51" fmla="*/ 4666593 h 6195884"/>
              <a:gd name="connsiteX52" fmla="*/ 3289738 w 4035973"/>
              <a:gd name="connsiteY52" fmla="*/ 4855779 h 6195884"/>
              <a:gd name="connsiteX53" fmla="*/ 3153104 w 4035973"/>
              <a:gd name="connsiteY53" fmla="*/ 5402317 h 6195884"/>
              <a:gd name="connsiteX54" fmla="*/ 3048000 w 4035973"/>
              <a:gd name="connsiteY54" fmla="*/ 6011917 h 6195884"/>
              <a:gd name="connsiteX55" fmla="*/ 3142593 w 4035973"/>
              <a:gd name="connsiteY55" fmla="*/ 6053958 h 6195884"/>
              <a:gd name="connsiteX56" fmla="*/ 3342290 w 4035973"/>
              <a:gd name="connsiteY56" fmla="*/ 6190594 h 6195884"/>
              <a:gd name="connsiteX57" fmla="*/ 3584027 w 4035973"/>
              <a:gd name="connsiteY57" fmla="*/ 6106510 h 6195884"/>
              <a:gd name="connsiteX58" fmla="*/ 3815256 w 4035973"/>
              <a:gd name="connsiteY58" fmla="*/ 5801709 h 6195884"/>
              <a:gd name="connsiteX59" fmla="*/ 3825767 w 4035973"/>
              <a:gd name="connsiteY59" fmla="*/ 5948855 h 6195884"/>
              <a:gd name="connsiteX60" fmla="*/ 3983422 w 4035973"/>
              <a:gd name="connsiteY60" fmla="*/ 5286703 h 6195884"/>
              <a:gd name="connsiteX61" fmla="*/ 4035973 w 4035973"/>
              <a:gd name="connsiteY61" fmla="*/ 4624552 h 6195884"/>
              <a:gd name="connsiteX62" fmla="*/ 4025463 w 4035973"/>
              <a:gd name="connsiteY62" fmla="*/ 4309241 h 6195884"/>
              <a:gd name="connsiteX63" fmla="*/ 3752194 w 4035973"/>
              <a:gd name="connsiteY63" fmla="*/ 3993931 h 6195884"/>
              <a:gd name="connsiteX64" fmla="*/ 3541987 w 4035973"/>
              <a:gd name="connsiteY64" fmla="*/ 3174124 h 6195884"/>
              <a:gd name="connsiteX65" fmla="*/ 3363311 w 4035973"/>
              <a:gd name="connsiteY65" fmla="*/ 2680138 h 6195884"/>
              <a:gd name="connsiteX66" fmla="*/ 3174125 w 4035973"/>
              <a:gd name="connsiteY66" fmla="*/ 2427889 h 6195884"/>
              <a:gd name="connsiteX67" fmla="*/ 2995449 w 4035973"/>
              <a:gd name="connsiteY67" fmla="*/ 2060027 h 6195884"/>
              <a:gd name="connsiteX68" fmla="*/ 2848304 w 4035973"/>
              <a:gd name="connsiteY68" fmla="*/ 1818289 h 6195884"/>
              <a:gd name="connsiteX69" fmla="*/ 2911366 w 4035973"/>
              <a:gd name="connsiteY69" fmla="*/ 1418896 h 6195884"/>
              <a:gd name="connsiteX70" fmla="*/ 2974428 w 4035973"/>
              <a:gd name="connsiteY70" fmla="*/ 1324303 h 6195884"/>
              <a:gd name="connsiteX71" fmla="*/ 2942897 w 4035973"/>
              <a:gd name="connsiteY71" fmla="*/ 1671145 h 6195884"/>
              <a:gd name="connsiteX72" fmla="*/ 3100552 w 4035973"/>
              <a:gd name="connsiteY72" fmla="*/ 2133600 h 6195884"/>
              <a:gd name="connsiteX73" fmla="*/ 3647090 w 4035973"/>
              <a:gd name="connsiteY73" fmla="*/ 2154620 h 6195884"/>
              <a:gd name="connsiteX74" fmla="*/ 3752194 w 4035973"/>
              <a:gd name="connsiteY74" fmla="*/ 1965434 h 6195884"/>
              <a:gd name="connsiteX75" fmla="*/ 3520966 w 4035973"/>
              <a:gd name="connsiteY75" fmla="*/ 1734207 h 6195884"/>
              <a:gd name="connsiteX76" fmla="*/ 3741683 w 4035973"/>
              <a:gd name="connsiteY76" fmla="*/ 1355834 h 6195884"/>
              <a:gd name="connsiteX77" fmla="*/ 3678621 w 4035973"/>
              <a:gd name="connsiteY77" fmla="*/ 767255 h 6195884"/>
              <a:gd name="connsiteX78" fmla="*/ 3605049 w 4035973"/>
              <a:gd name="connsiteY78" fmla="*/ 651641 h 6195884"/>
              <a:gd name="connsiteX79" fmla="*/ 3153104 w 4035973"/>
              <a:gd name="connsiteY79" fmla="*/ 420414 h 6195884"/>
              <a:gd name="connsiteX80" fmla="*/ 2900856 w 4035973"/>
              <a:gd name="connsiteY80" fmla="*/ 367862 h 6195884"/>
              <a:gd name="connsiteX81" fmla="*/ 2669628 w 4035973"/>
              <a:gd name="connsiteY81" fmla="*/ 10510 h 6195884"/>
              <a:gd name="connsiteX82" fmla="*/ 2511973 w 4035973"/>
              <a:gd name="connsiteY82" fmla="*/ 0 h 6195884"/>
              <a:gd name="connsiteX83" fmla="*/ 2406869 w 4035973"/>
              <a:gd name="connsiteY83" fmla="*/ 430924 h 6195884"/>
              <a:gd name="connsiteX84" fmla="*/ 2207173 w 4035973"/>
              <a:gd name="connsiteY84" fmla="*/ 630620 h 6195884"/>
              <a:gd name="connsiteX85" fmla="*/ 1912884 w 4035973"/>
              <a:gd name="connsiteY85" fmla="*/ 725214 h 6195884"/>
              <a:gd name="connsiteX86" fmla="*/ 1681656 w 4035973"/>
              <a:gd name="connsiteY86" fmla="*/ 756744 h 6195884"/>
              <a:gd name="connsiteX87" fmla="*/ 1450428 w 4035973"/>
              <a:gd name="connsiteY87" fmla="*/ 546538 h 6195884"/>
              <a:gd name="connsiteX88" fmla="*/ 1292773 w 4035973"/>
              <a:gd name="connsiteY88" fmla="*/ 252247 h 6195884"/>
              <a:gd name="connsiteX89" fmla="*/ 1208690 w 4035973"/>
              <a:gd name="connsiteY89" fmla="*/ 136634 h 6195884"/>
              <a:gd name="connsiteX0" fmla="*/ 1208690 w 4035973"/>
              <a:gd name="connsiteY0" fmla="*/ 136634 h 6195884"/>
              <a:gd name="connsiteX1" fmla="*/ 1019504 w 4035973"/>
              <a:gd name="connsiteY1" fmla="*/ 525517 h 6195884"/>
              <a:gd name="connsiteX2" fmla="*/ 483476 w 4035973"/>
              <a:gd name="connsiteY2" fmla="*/ 672662 h 6195884"/>
              <a:gd name="connsiteX3" fmla="*/ 168166 w 4035973"/>
              <a:gd name="connsiteY3" fmla="*/ 956441 h 6195884"/>
              <a:gd name="connsiteX4" fmla="*/ 168166 w 4035973"/>
              <a:gd name="connsiteY4" fmla="*/ 1229710 h 6195884"/>
              <a:gd name="connsiteX5" fmla="*/ 378373 w 4035973"/>
              <a:gd name="connsiteY5" fmla="*/ 1629103 h 6195884"/>
              <a:gd name="connsiteX6" fmla="*/ 557049 w 4035973"/>
              <a:gd name="connsiteY6" fmla="*/ 1839310 h 6195884"/>
              <a:gd name="connsiteX7" fmla="*/ 451945 w 4035973"/>
              <a:gd name="connsiteY7" fmla="*/ 2049517 h 6195884"/>
              <a:gd name="connsiteX8" fmla="*/ 714704 w 4035973"/>
              <a:gd name="connsiteY8" fmla="*/ 2102069 h 6195884"/>
              <a:gd name="connsiteX9" fmla="*/ 903890 w 4035973"/>
              <a:gd name="connsiteY9" fmla="*/ 1807779 h 6195884"/>
              <a:gd name="connsiteX10" fmla="*/ 840828 w 4035973"/>
              <a:gd name="connsiteY10" fmla="*/ 1387365 h 6195884"/>
              <a:gd name="connsiteX11" fmla="*/ 756745 w 4035973"/>
              <a:gd name="connsiteY11" fmla="*/ 1187669 h 6195884"/>
              <a:gd name="connsiteX12" fmla="*/ 935421 w 4035973"/>
              <a:gd name="connsiteY12" fmla="*/ 1145627 h 6195884"/>
              <a:gd name="connsiteX13" fmla="*/ 1103587 w 4035973"/>
              <a:gd name="connsiteY13" fmla="*/ 1618593 h 6195884"/>
              <a:gd name="connsiteX14" fmla="*/ 1135118 w 4035973"/>
              <a:gd name="connsiteY14" fmla="*/ 2028496 h 6195884"/>
              <a:gd name="connsiteX15" fmla="*/ 1082566 w 4035973"/>
              <a:gd name="connsiteY15" fmla="*/ 2501462 h 6195884"/>
              <a:gd name="connsiteX16" fmla="*/ 546538 w 4035973"/>
              <a:gd name="connsiteY16" fmla="*/ 3699641 h 6195884"/>
              <a:gd name="connsiteX17" fmla="*/ 557049 w 4035973"/>
              <a:gd name="connsiteY17" fmla="*/ 3804745 h 6195884"/>
              <a:gd name="connsiteX18" fmla="*/ 567559 w 4035973"/>
              <a:gd name="connsiteY18" fmla="*/ 3878317 h 6195884"/>
              <a:gd name="connsiteX19" fmla="*/ 567559 w 4035973"/>
              <a:gd name="connsiteY19" fmla="*/ 4004441 h 6195884"/>
              <a:gd name="connsiteX20" fmla="*/ 346842 w 4035973"/>
              <a:gd name="connsiteY20" fmla="*/ 4162096 h 6195884"/>
              <a:gd name="connsiteX21" fmla="*/ 294290 w 4035973"/>
              <a:gd name="connsiteY21" fmla="*/ 4708634 h 6195884"/>
              <a:gd name="connsiteX22" fmla="*/ 84083 w 4035973"/>
              <a:gd name="connsiteY22" fmla="*/ 5276193 h 6195884"/>
              <a:gd name="connsiteX23" fmla="*/ 0 w 4035973"/>
              <a:gd name="connsiteY23" fmla="*/ 5591503 h 6195884"/>
              <a:gd name="connsiteX24" fmla="*/ 157656 w 4035973"/>
              <a:gd name="connsiteY24" fmla="*/ 5644054 h 6195884"/>
              <a:gd name="connsiteX25" fmla="*/ 231228 w 4035973"/>
              <a:gd name="connsiteY25" fmla="*/ 5759669 h 6195884"/>
              <a:gd name="connsiteX26" fmla="*/ 567560 w 4035973"/>
              <a:gd name="connsiteY26" fmla="*/ 5770179 h 6195884"/>
              <a:gd name="connsiteX27" fmla="*/ 725214 w 4035973"/>
              <a:gd name="connsiteY27" fmla="*/ 5675585 h 6195884"/>
              <a:gd name="connsiteX28" fmla="*/ 725214 w 4035973"/>
              <a:gd name="connsiteY28" fmla="*/ 5549462 h 6195884"/>
              <a:gd name="connsiteX29" fmla="*/ 777765 w 4035973"/>
              <a:gd name="connsiteY29" fmla="*/ 5223641 h 6195884"/>
              <a:gd name="connsiteX30" fmla="*/ 840828 w 4035973"/>
              <a:gd name="connsiteY30" fmla="*/ 4708634 h 6195884"/>
              <a:gd name="connsiteX31" fmla="*/ 966952 w 4035973"/>
              <a:gd name="connsiteY31" fmla="*/ 4593020 h 6195884"/>
              <a:gd name="connsiteX32" fmla="*/ 977463 w 4035973"/>
              <a:gd name="connsiteY32" fmla="*/ 5307724 h 6195884"/>
              <a:gd name="connsiteX33" fmla="*/ 1051035 w 4035973"/>
              <a:gd name="connsiteY33" fmla="*/ 5412827 h 6195884"/>
              <a:gd name="connsiteX34" fmla="*/ 1187670 w 4035973"/>
              <a:gd name="connsiteY34" fmla="*/ 5496909 h 6195884"/>
              <a:gd name="connsiteX35" fmla="*/ 1439917 w 4035973"/>
              <a:gd name="connsiteY35" fmla="*/ 5507421 h 6195884"/>
              <a:gd name="connsiteX36" fmla="*/ 1534511 w 4035973"/>
              <a:gd name="connsiteY36" fmla="*/ 5391807 h 6195884"/>
              <a:gd name="connsiteX37" fmla="*/ 1671145 w 4035973"/>
              <a:gd name="connsiteY37" fmla="*/ 4750675 h 6195884"/>
              <a:gd name="connsiteX38" fmla="*/ 1776249 w 4035973"/>
              <a:gd name="connsiteY38" fmla="*/ 4309242 h 6195884"/>
              <a:gd name="connsiteX39" fmla="*/ 2154622 w 4035973"/>
              <a:gd name="connsiteY39" fmla="*/ 4424854 h 6195884"/>
              <a:gd name="connsiteX40" fmla="*/ 2301766 w 4035973"/>
              <a:gd name="connsiteY40" fmla="*/ 4845270 h 6195884"/>
              <a:gd name="connsiteX41" fmla="*/ 2364828 w 4035973"/>
              <a:gd name="connsiteY41" fmla="*/ 5402317 h 6195884"/>
              <a:gd name="connsiteX42" fmla="*/ 2438400 w 4035973"/>
              <a:gd name="connsiteY42" fmla="*/ 5749158 h 6195884"/>
              <a:gd name="connsiteX43" fmla="*/ 2501464 w 4035973"/>
              <a:gd name="connsiteY43" fmla="*/ 5927833 h 6195884"/>
              <a:gd name="connsiteX44" fmla="*/ 2659118 w 4035973"/>
              <a:gd name="connsiteY44" fmla="*/ 6096000 h 6195884"/>
              <a:gd name="connsiteX45" fmla="*/ 2806263 w 4035973"/>
              <a:gd name="connsiteY45" fmla="*/ 6064469 h 6195884"/>
              <a:gd name="connsiteX46" fmla="*/ 2921877 w 4035973"/>
              <a:gd name="connsiteY46" fmla="*/ 6053958 h 6195884"/>
              <a:gd name="connsiteX47" fmla="*/ 2858814 w 4035973"/>
              <a:gd name="connsiteY47" fmla="*/ 5822731 h 6195884"/>
              <a:gd name="connsiteX48" fmla="*/ 2764221 w 4035973"/>
              <a:gd name="connsiteY48" fmla="*/ 5559972 h 6195884"/>
              <a:gd name="connsiteX49" fmla="*/ 2974428 w 4035973"/>
              <a:gd name="connsiteY49" fmla="*/ 5318234 h 6195884"/>
              <a:gd name="connsiteX50" fmla="*/ 3005959 w 4035973"/>
              <a:gd name="connsiteY50" fmla="*/ 4897820 h 6195884"/>
              <a:gd name="connsiteX51" fmla="*/ 3058511 w 4035973"/>
              <a:gd name="connsiteY51" fmla="*/ 4666593 h 6195884"/>
              <a:gd name="connsiteX52" fmla="*/ 3289738 w 4035973"/>
              <a:gd name="connsiteY52" fmla="*/ 4855779 h 6195884"/>
              <a:gd name="connsiteX53" fmla="*/ 3153104 w 4035973"/>
              <a:gd name="connsiteY53" fmla="*/ 5402317 h 6195884"/>
              <a:gd name="connsiteX54" fmla="*/ 3048000 w 4035973"/>
              <a:gd name="connsiteY54" fmla="*/ 6011917 h 6195884"/>
              <a:gd name="connsiteX55" fmla="*/ 3142593 w 4035973"/>
              <a:gd name="connsiteY55" fmla="*/ 6053958 h 6195884"/>
              <a:gd name="connsiteX56" fmla="*/ 3342290 w 4035973"/>
              <a:gd name="connsiteY56" fmla="*/ 6190594 h 6195884"/>
              <a:gd name="connsiteX57" fmla="*/ 3584027 w 4035973"/>
              <a:gd name="connsiteY57" fmla="*/ 6106510 h 6195884"/>
              <a:gd name="connsiteX58" fmla="*/ 3636580 w 4035973"/>
              <a:gd name="connsiteY58" fmla="*/ 6011916 h 6195884"/>
              <a:gd name="connsiteX59" fmla="*/ 3825767 w 4035973"/>
              <a:gd name="connsiteY59" fmla="*/ 5948855 h 6195884"/>
              <a:gd name="connsiteX60" fmla="*/ 3983422 w 4035973"/>
              <a:gd name="connsiteY60" fmla="*/ 5286703 h 6195884"/>
              <a:gd name="connsiteX61" fmla="*/ 4035973 w 4035973"/>
              <a:gd name="connsiteY61" fmla="*/ 4624552 h 6195884"/>
              <a:gd name="connsiteX62" fmla="*/ 4025463 w 4035973"/>
              <a:gd name="connsiteY62" fmla="*/ 4309241 h 6195884"/>
              <a:gd name="connsiteX63" fmla="*/ 3752194 w 4035973"/>
              <a:gd name="connsiteY63" fmla="*/ 3993931 h 6195884"/>
              <a:gd name="connsiteX64" fmla="*/ 3541987 w 4035973"/>
              <a:gd name="connsiteY64" fmla="*/ 3174124 h 6195884"/>
              <a:gd name="connsiteX65" fmla="*/ 3363311 w 4035973"/>
              <a:gd name="connsiteY65" fmla="*/ 2680138 h 6195884"/>
              <a:gd name="connsiteX66" fmla="*/ 3174125 w 4035973"/>
              <a:gd name="connsiteY66" fmla="*/ 2427889 h 6195884"/>
              <a:gd name="connsiteX67" fmla="*/ 2995449 w 4035973"/>
              <a:gd name="connsiteY67" fmla="*/ 2060027 h 6195884"/>
              <a:gd name="connsiteX68" fmla="*/ 2848304 w 4035973"/>
              <a:gd name="connsiteY68" fmla="*/ 1818289 h 6195884"/>
              <a:gd name="connsiteX69" fmla="*/ 2911366 w 4035973"/>
              <a:gd name="connsiteY69" fmla="*/ 1418896 h 6195884"/>
              <a:gd name="connsiteX70" fmla="*/ 2974428 w 4035973"/>
              <a:gd name="connsiteY70" fmla="*/ 1324303 h 6195884"/>
              <a:gd name="connsiteX71" fmla="*/ 2942897 w 4035973"/>
              <a:gd name="connsiteY71" fmla="*/ 1671145 h 6195884"/>
              <a:gd name="connsiteX72" fmla="*/ 3100552 w 4035973"/>
              <a:gd name="connsiteY72" fmla="*/ 2133600 h 6195884"/>
              <a:gd name="connsiteX73" fmla="*/ 3647090 w 4035973"/>
              <a:gd name="connsiteY73" fmla="*/ 2154620 h 6195884"/>
              <a:gd name="connsiteX74" fmla="*/ 3752194 w 4035973"/>
              <a:gd name="connsiteY74" fmla="*/ 1965434 h 6195884"/>
              <a:gd name="connsiteX75" fmla="*/ 3520966 w 4035973"/>
              <a:gd name="connsiteY75" fmla="*/ 1734207 h 6195884"/>
              <a:gd name="connsiteX76" fmla="*/ 3741683 w 4035973"/>
              <a:gd name="connsiteY76" fmla="*/ 1355834 h 6195884"/>
              <a:gd name="connsiteX77" fmla="*/ 3678621 w 4035973"/>
              <a:gd name="connsiteY77" fmla="*/ 767255 h 6195884"/>
              <a:gd name="connsiteX78" fmla="*/ 3605049 w 4035973"/>
              <a:gd name="connsiteY78" fmla="*/ 651641 h 6195884"/>
              <a:gd name="connsiteX79" fmla="*/ 3153104 w 4035973"/>
              <a:gd name="connsiteY79" fmla="*/ 420414 h 6195884"/>
              <a:gd name="connsiteX80" fmla="*/ 2900856 w 4035973"/>
              <a:gd name="connsiteY80" fmla="*/ 367862 h 6195884"/>
              <a:gd name="connsiteX81" fmla="*/ 2669628 w 4035973"/>
              <a:gd name="connsiteY81" fmla="*/ 10510 h 6195884"/>
              <a:gd name="connsiteX82" fmla="*/ 2511973 w 4035973"/>
              <a:gd name="connsiteY82" fmla="*/ 0 h 6195884"/>
              <a:gd name="connsiteX83" fmla="*/ 2406869 w 4035973"/>
              <a:gd name="connsiteY83" fmla="*/ 430924 h 6195884"/>
              <a:gd name="connsiteX84" fmla="*/ 2207173 w 4035973"/>
              <a:gd name="connsiteY84" fmla="*/ 630620 h 6195884"/>
              <a:gd name="connsiteX85" fmla="*/ 1912884 w 4035973"/>
              <a:gd name="connsiteY85" fmla="*/ 725214 h 6195884"/>
              <a:gd name="connsiteX86" fmla="*/ 1681656 w 4035973"/>
              <a:gd name="connsiteY86" fmla="*/ 756744 h 6195884"/>
              <a:gd name="connsiteX87" fmla="*/ 1450428 w 4035973"/>
              <a:gd name="connsiteY87" fmla="*/ 546538 h 6195884"/>
              <a:gd name="connsiteX88" fmla="*/ 1292773 w 4035973"/>
              <a:gd name="connsiteY88" fmla="*/ 252247 h 6195884"/>
              <a:gd name="connsiteX89" fmla="*/ 1208690 w 4035973"/>
              <a:gd name="connsiteY89" fmla="*/ 136634 h 6195884"/>
              <a:gd name="connsiteX0" fmla="*/ 1208690 w 4035973"/>
              <a:gd name="connsiteY0" fmla="*/ 136634 h 6195884"/>
              <a:gd name="connsiteX1" fmla="*/ 1019504 w 4035973"/>
              <a:gd name="connsiteY1" fmla="*/ 525517 h 6195884"/>
              <a:gd name="connsiteX2" fmla="*/ 483476 w 4035973"/>
              <a:gd name="connsiteY2" fmla="*/ 672662 h 6195884"/>
              <a:gd name="connsiteX3" fmla="*/ 168166 w 4035973"/>
              <a:gd name="connsiteY3" fmla="*/ 956441 h 6195884"/>
              <a:gd name="connsiteX4" fmla="*/ 168166 w 4035973"/>
              <a:gd name="connsiteY4" fmla="*/ 1229710 h 6195884"/>
              <a:gd name="connsiteX5" fmla="*/ 378373 w 4035973"/>
              <a:gd name="connsiteY5" fmla="*/ 1629103 h 6195884"/>
              <a:gd name="connsiteX6" fmla="*/ 557049 w 4035973"/>
              <a:gd name="connsiteY6" fmla="*/ 1839310 h 6195884"/>
              <a:gd name="connsiteX7" fmla="*/ 451945 w 4035973"/>
              <a:gd name="connsiteY7" fmla="*/ 2049517 h 6195884"/>
              <a:gd name="connsiteX8" fmla="*/ 714704 w 4035973"/>
              <a:gd name="connsiteY8" fmla="*/ 2102069 h 6195884"/>
              <a:gd name="connsiteX9" fmla="*/ 903890 w 4035973"/>
              <a:gd name="connsiteY9" fmla="*/ 1807779 h 6195884"/>
              <a:gd name="connsiteX10" fmla="*/ 840828 w 4035973"/>
              <a:gd name="connsiteY10" fmla="*/ 1387365 h 6195884"/>
              <a:gd name="connsiteX11" fmla="*/ 756745 w 4035973"/>
              <a:gd name="connsiteY11" fmla="*/ 1187669 h 6195884"/>
              <a:gd name="connsiteX12" fmla="*/ 935421 w 4035973"/>
              <a:gd name="connsiteY12" fmla="*/ 1145627 h 6195884"/>
              <a:gd name="connsiteX13" fmla="*/ 1103587 w 4035973"/>
              <a:gd name="connsiteY13" fmla="*/ 1618593 h 6195884"/>
              <a:gd name="connsiteX14" fmla="*/ 1135118 w 4035973"/>
              <a:gd name="connsiteY14" fmla="*/ 2028496 h 6195884"/>
              <a:gd name="connsiteX15" fmla="*/ 1082566 w 4035973"/>
              <a:gd name="connsiteY15" fmla="*/ 2501462 h 6195884"/>
              <a:gd name="connsiteX16" fmla="*/ 546538 w 4035973"/>
              <a:gd name="connsiteY16" fmla="*/ 3699641 h 6195884"/>
              <a:gd name="connsiteX17" fmla="*/ 557049 w 4035973"/>
              <a:gd name="connsiteY17" fmla="*/ 3804745 h 6195884"/>
              <a:gd name="connsiteX18" fmla="*/ 567559 w 4035973"/>
              <a:gd name="connsiteY18" fmla="*/ 3878317 h 6195884"/>
              <a:gd name="connsiteX19" fmla="*/ 567559 w 4035973"/>
              <a:gd name="connsiteY19" fmla="*/ 4004441 h 6195884"/>
              <a:gd name="connsiteX20" fmla="*/ 346842 w 4035973"/>
              <a:gd name="connsiteY20" fmla="*/ 4162096 h 6195884"/>
              <a:gd name="connsiteX21" fmla="*/ 294290 w 4035973"/>
              <a:gd name="connsiteY21" fmla="*/ 4708634 h 6195884"/>
              <a:gd name="connsiteX22" fmla="*/ 84083 w 4035973"/>
              <a:gd name="connsiteY22" fmla="*/ 5276193 h 6195884"/>
              <a:gd name="connsiteX23" fmla="*/ 0 w 4035973"/>
              <a:gd name="connsiteY23" fmla="*/ 5591503 h 6195884"/>
              <a:gd name="connsiteX24" fmla="*/ 157656 w 4035973"/>
              <a:gd name="connsiteY24" fmla="*/ 5644054 h 6195884"/>
              <a:gd name="connsiteX25" fmla="*/ 231228 w 4035973"/>
              <a:gd name="connsiteY25" fmla="*/ 5759669 h 6195884"/>
              <a:gd name="connsiteX26" fmla="*/ 567560 w 4035973"/>
              <a:gd name="connsiteY26" fmla="*/ 5770179 h 6195884"/>
              <a:gd name="connsiteX27" fmla="*/ 725214 w 4035973"/>
              <a:gd name="connsiteY27" fmla="*/ 5675585 h 6195884"/>
              <a:gd name="connsiteX28" fmla="*/ 725214 w 4035973"/>
              <a:gd name="connsiteY28" fmla="*/ 5549462 h 6195884"/>
              <a:gd name="connsiteX29" fmla="*/ 777765 w 4035973"/>
              <a:gd name="connsiteY29" fmla="*/ 5223641 h 6195884"/>
              <a:gd name="connsiteX30" fmla="*/ 840828 w 4035973"/>
              <a:gd name="connsiteY30" fmla="*/ 4708634 h 6195884"/>
              <a:gd name="connsiteX31" fmla="*/ 966952 w 4035973"/>
              <a:gd name="connsiteY31" fmla="*/ 4593020 h 6195884"/>
              <a:gd name="connsiteX32" fmla="*/ 977463 w 4035973"/>
              <a:gd name="connsiteY32" fmla="*/ 5307724 h 6195884"/>
              <a:gd name="connsiteX33" fmla="*/ 1051035 w 4035973"/>
              <a:gd name="connsiteY33" fmla="*/ 5412827 h 6195884"/>
              <a:gd name="connsiteX34" fmla="*/ 1187670 w 4035973"/>
              <a:gd name="connsiteY34" fmla="*/ 5496909 h 6195884"/>
              <a:gd name="connsiteX35" fmla="*/ 1439917 w 4035973"/>
              <a:gd name="connsiteY35" fmla="*/ 5507421 h 6195884"/>
              <a:gd name="connsiteX36" fmla="*/ 1534511 w 4035973"/>
              <a:gd name="connsiteY36" fmla="*/ 5391807 h 6195884"/>
              <a:gd name="connsiteX37" fmla="*/ 1671145 w 4035973"/>
              <a:gd name="connsiteY37" fmla="*/ 4750675 h 6195884"/>
              <a:gd name="connsiteX38" fmla="*/ 1776249 w 4035973"/>
              <a:gd name="connsiteY38" fmla="*/ 4309242 h 6195884"/>
              <a:gd name="connsiteX39" fmla="*/ 2154622 w 4035973"/>
              <a:gd name="connsiteY39" fmla="*/ 4424854 h 6195884"/>
              <a:gd name="connsiteX40" fmla="*/ 2301766 w 4035973"/>
              <a:gd name="connsiteY40" fmla="*/ 4845270 h 6195884"/>
              <a:gd name="connsiteX41" fmla="*/ 2364828 w 4035973"/>
              <a:gd name="connsiteY41" fmla="*/ 5402317 h 6195884"/>
              <a:gd name="connsiteX42" fmla="*/ 2438400 w 4035973"/>
              <a:gd name="connsiteY42" fmla="*/ 5749158 h 6195884"/>
              <a:gd name="connsiteX43" fmla="*/ 2501464 w 4035973"/>
              <a:gd name="connsiteY43" fmla="*/ 5927833 h 6195884"/>
              <a:gd name="connsiteX44" fmla="*/ 2659118 w 4035973"/>
              <a:gd name="connsiteY44" fmla="*/ 6096000 h 6195884"/>
              <a:gd name="connsiteX45" fmla="*/ 2806263 w 4035973"/>
              <a:gd name="connsiteY45" fmla="*/ 6064469 h 6195884"/>
              <a:gd name="connsiteX46" fmla="*/ 2921877 w 4035973"/>
              <a:gd name="connsiteY46" fmla="*/ 6053958 h 6195884"/>
              <a:gd name="connsiteX47" fmla="*/ 2858814 w 4035973"/>
              <a:gd name="connsiteY47" fmla="*/ 5822731 h 6195884"/>
              <a:gd name="connsiteX48" fmla="*/ 2764221 w 4035973"/>
              <a:gd name="connsiteY48" fmla="*/ 5559972 h 6195884"/>
              <a:gd name="connsiteX49" fmla="*/ 2974428 w 4035973"/>
              <a:gd name="connsiteY49" fmla="*/ 5318234 h 6195884"/>
              <a:gd name="connsiteX50" fmla="*/ 3005959 w 4035973"/>
              <a:gd name="connsiteY50" fmla="*/ 4897820 h 6195884"/>
              <a:gd name="connsiteX51" fmla="*/ 3058511 w 4035973"/>
              <a:gd name="connsiteY51" fmla="*/ 4666593 h 6195884"/>
              <a:gd name="connsiteX52" fmla="*/ 3289738 w 4035973"/>
              <a:gd name="connsiteY52" fmla="*/ 4855779 h 6195884"/>
              <a:gd name="connsiteX53" fmla="*/ 3153104 w 4035973"/>
              <a:gd name="connsiteY53" fmla="*/ 5402317 h 6195884"/>
              <a:gd name="connsiteX54" fmla="*/ 3048000 w 4035973"/>
              <a:gd name="connsiteY54" fmla="*/ 6011917 h 6195884"/>
              <a:gd name="connsiteX55" fmla="*/ 3142593 w 4035973"/>
              <a:gd name="connsiteY55" fmla="*/ 6053958 h 6195884"/>
              <a:gd name="connsiteX56" fmla="*/ 3342290 w 4035973"/>
              <a:gd name="connsiteY56" fmla="*/ 6190594 h 6195884"/>
              <a:gd name="connsiteX57" fmla="*/ 3584027 w 4035973"/>
              <a:gd name="connsiteY57" fmla="*/ 6106510 h 6195884"/>
              <a:gd name="connsiteX58" fmla="*/ 3636580 w 4035973"/>
              <a:gd name="connsiteY58" fmla="*/ 6011916 h 6195884"/>
              <a:gd name="connsiteX59" fmla="*/ 3867808 w 4035973"/>
              <a:gd name="connsiteY59" fmla="*/ 5591503 h 6195884"/>
              <a:gd name="connsiteX60" fmla="*/ 3983422 w 4035973"/>
              <a:gd name="connsiteY60" fmla="*/ 5286703 h 6195884"/>
              <a:gd name="connsiteX61" fmla="*/ 4035973 w 4035973"/>
              <a:gd name="connsiteY61" fmla="*/ 4624552 h 6195884"/>
              <a:gd name="connsiteX62" fmla="*/ 4025463 w 4035973"/>
              <a:gd name="connsiteY62" fmla="*/ 4309241 h 6195884"/>
              <a:gd name="connsiteX63" fmla="*/ 3752194 w 4035973"/>
              <a:gd name="connsiteY63" fmla="*/ 3993931 h 6195884"/>
              <a:gd name="connsiteX64" fmla="*/ 3541987 w 4035973"/>
              <a:gd name="connsiteY64" fmla="*/ 3174124 h 6195884"/>
              <a:gd name="connsiteX65" fmla="*/ 3363311 w 4035973"/>
              <a:gd name="connsiteY65" fmla="*/ 2680138 h 6195884"/>
              <a:gd name="connsiteX66" fmla="*/ 3174125 w 4035973"/>
              <a:gd name="connsiteY66" fmla="*/ 2427889 h 6195884"/>
              <a:gd name="connsiteX67" fmla="*/ 2995449 w 4035973"/>
              <a:gd name="connsiteY67" fmla="*/ 2060027 h 6195884"/>
              <a:gd name="connsiteX68" fmla="*/ 2848304 w 4035973"/>
              <a:gd name="connsiteY68" fmla="*/ 1818289 h 6195884"/>
              <a:gd name="connsiteX69" fmla="*/ 2911366 w 4035973"/>
              <a:gd name="connsiteY69" fmla="*/ 1418896 h 6195884"/>
              <a:gd name="connsiteX70" fmla="*/ 2974428 w 4035973"/>
              <a:gd name="connsiteY70" fmla="*/ 1324303 h 6195884"/>
              <a:gd name="connsiteX71" fmla="*/ 2942897 w 4035973"/>
              <a:gd name="connsiteY71" fmla="*/ 1671145 h 6195884"/>
              <a:gd name="connsiteX72" fmla="*/ 3100552 w 4035973"/>
              <a:gd name="connsiteY72" fmla="*/ 2133600 h 6195884"/>
              <a:gd name="connsiteX73" fmla="*/ 3647090 w 4035973"/>
              <a:gd name="connsiteY73" fmla="*/ 2154620 h 6195884"/>
              <a:gd name="connsiteX74" fmla="*/ 3752194 w 4035973"/>
              <a:gd name="connsiteY74" fmla="*/ 1965434 h 6195884"/>
              <a:gd name="connsiteX75" fmla="*/ 3520966 w 4035973"/>
              <a:gd name="connsiteY75" fmla="*/ 1734207 h 6195884"/>
              <a:gd name="connsiteX76" fmla="*/ 3741683 w 4035973"/>
              <a:gd name="connsiteY76" fmla="*/ 1355834 h 6195884"/>
              <a:gd name="connsiteX77" fmla="*/ 3678621 w 4035973"/>
              <a:gd name="connsiteY77" fmla="*/ 767255 h 6195884"/>
              <a:gd name="connsiteX78" fmla="*/ 3605049 w 4035973"/>
              <a:gd name="connsiteY78" fmla="*/ 651641 h 6195884"/>
              <a:gd name="connsiteX79" fmla="*/ 3153104 w 4035973"/>
              <a:gd name="connsiteY79" fmla="*/ 420414 h 6195884"/>
              <a:gd name="connsiteX80" fmla="*/ 2900856 w 4035973"/>
              <a:gd name="connsiteY80" fmla="*/ 367862 h 6195884"/>
              <a:gd name="connsiteX81" fmla="*/ 2669628 w 4035973"/>
              <a:gd name="connsiteY81" fmla="*/ 10510 h 6195884"/>
              <a:gd name="connsiteX82" fmla="*/ 2511973 w 4035973"/>
              <a:gd name="connsiteY82" fmla="*/ 0 h 6195884"/>
              <a:gd name="connsiteX83" fmla="*/ 2406869 w 4035973"/>
              <a:gd name="connsiteY83" fmla="*/ 430924 h 6195884"/>
              <a:gd name="connsiteX84" fmla="*/ 2207173 w 4035973"/>
              <a:gd name="connsiteY84" fmla="*/ 630620 h 6195884"/>
              <a:gd name="connsiteX85" fmla="*/ 1912884 w 4035973"/>
              <a:gd name="connsiteY85" fmla="*/ 725214 h 6195884"/>
              <a:gd name="connsiteX86" fmla="*/ 1681656 w 4035973"/>
              <a:gd name="connsiteY86" fmla="*/ 756744 h 6195884"/>
              <a:gd name="connsiteX87" fmla="*/ 1450428 w 4035973"/>
              <a:gd name="connsiteY87" fmla="*/ 546538 h 6195884"/>
              <a:gd name="connsiteX88" fmla="*/ 1292773 w 4035973"/>
              <a:gd name="connsiteY88" fmla="*/ 252247 h 6195884"/>
              <a:gd name="connsiteX89" fmla="*/ 1208690 w 4035973"/>
              <a:gd name="connsiteY89" fmla="*/ 136634 h 6195884"/>
              <a:gd name="connsiteX0" fmla="*/ 1208690 w 4035973"/>
              <a:gd name="connsiteY0" fmla="*/ 136634 h 6195884"/>
              <a:gd name="connsiteX1" fmla="*/ 1019504 w 4035973"/>
              <a:gd name="connsiteY1" fmla="*/ 525517 h 6195884"/>
              <a:gd name="connsiteX2" fmla="*/ 483476 w 4035973"/>
              <a:gd name="connsiteY2" fmla="*/ 672662 h 6195884"/>
              <a:gd name="connsiteX3" fmla="*/ 168166 w 4035973"/>
              <a:gd name="connsiteY3" fmla="*/ 956441 h 6195884"/>
              <a:gd name="connsiteX4" fmla="*/ 168166 w 4035973"/>
              <a:gd name="connsiteY4" fmla="*/ 1229710 h 6195884"/>
              <a:gd name="connsiteX5" fmla="*/ 378373 w 4035973"/>
              <a:gd name="connsiteY5" fmla="*/ 1629103 h 6195884"/>
              <a:gd name="connsiteX6" fmla="*/ 557049 w 4035973"/>
              <a:gd name="connsiteY6" fmla="*/ 1839310 h 6195884"/>
              <a:gd name="connsiteX7" fmla="*/ 451945 w 4035973"/>
              <a:gd name="connsiteY7" fmla="*/ 2049517 h 6195884"/>
              <a:gd name="connsiteX8" fmla="*/ 714704 w 4035973"/>
              <a:gd name="connsiteY8" fmla="*/ 2102069 h 6195884"/>
              <a:gd name="connsiteX9" fmla="*/ 903890 w 4035973"/>
              <a:gd name="connsiteY9" fmla="*/ 1807779 h 6195884"/>
              <a:gd name="connsiteX10" fmla="*/ 840828 w 4035973"/>
              <a:gd name="connsiteY10" fmla="*/ 1387365 h 6195884"/>
              <a:gd name="connsiteX11" fmla="*/ 756745 w 4035973"/>
              <a:gd name="connsiteY11" fmla="*/ 1187669 h 6195884"/>
              <a:gd name="connsiteX12" fmla="*/ 935421 w 4035973"/>
              <a:gd name="connsiteY12" fmla="*/ 1145627 h 6195884"/>
              <a:gd name="connsiteX13" fmla="*/ 1103587 w 4035973"/>
              <a:gd name="connsiteY13" fmla="*/ 1618593 h 6195884"/>
              <a:gd name="connsiteX14" fmla="*/ 1135118 w 4035973"/>
              <a:gd name="connsiteY14" fmla="*/ 2028496 h 6195884"/>
              <a:gd name="connsiteX15" fmla="*/ 1082566 w 4035973"/>
              <a:gd name="connsiteY15" fmla="*/ 2501462 h 6195884"/>
              <a:gd name="connsiteX16" fmla="*/ 546538 w 4035973"/>
              <a:gd name="connsiteY16" fmla="*/ 3699641 h 6195884"/>
              <a:gd name="connsiteX17" fmla="*/ 557049 w 4035973"/>
              <a:gd name="connsiteY17" fmla="*/ 3804745 h 6195884"/>
              <a:gd name="connsiteX18" fmla="*/ 567559 w 4035973"/>
              <a:gd name="connsiteY18" fmla="*/ 3878317 h 6195884"/>
              <a:gd name="connsiteX19" fmla="*/ 567559 w 4035973"/>
              <a:gd name="connsiteY19" fmla="*/ 4004441 h 6195884"/>
              <a:gd name="connsiteX20" fmla="*/ 346842 w 4035973"/>
              <a:gd name="connsiteY20" fmla="*/ 4162096 h 6195884"/>
              <a:gd name="connsiteX21" fmla="*/ 294290 w 4035973"/>
              <a:gd name="connsiteY21" fmla="*/ 4708634 h 6195884"/>
              <a:gd name="connsiteX22" fmla="*/ 84083 w 4035973"/>
              <a:gd name="connsiteY22" fmla="*/ 5276193 h 6195884"/>
              <a:gd name="connsiteX23" fmla="*/ 0 w 4035973"/>
              <a:gd name="connsiteY23" fmla="*/ 5591503 h 6195884"/>
              <a:gd name="connsiteX24" fmla="*/ 157656 w 4035973"/>
              <a:gd name="connsiteY24" fmla="*/ 5644054 h 6195884"/>
              <a:gd name="connsiteX25" fmla="*/ 231228 w 4035973"/>
              <a:gd name="connsiteY25" fmla="*/ 5759669 h 6195884"/>
              <a:gd name="connsiteX26" fmla="*/ 567560 w 4035973"/>
              <a:gd name="connsiteY26" fmla="*/ 5770179 h 6195884"/>
              <a:gd name="connsiteX27" fmla="*/ 725214 w 4035973"/>
              <a:gd name="connsiteY27" fmla="*/ 5675585 h 6195884"/>
              <a:gd name="connsiteX28" fmla="*/ 725214 w 4035973"/>
              <a:gd name="connsiteY28" fmla="*/ 5549462 h 6195884"/>
              <a:gd name="connsiteX29" fmla="*/ 777765 w 4035973"/>
              <a:gd name="connsiteY29" fmla="*/ 5223641 h 6195884"/>
              <a:gd name="connsiteX30" fmla="*/ 840828 w 4035973"/>
              <a:gd name="connsiteY30" fmla="*/ 4708634 h 6195884"/>
              <a:gd name="connsiteX31" fmla="*/ 966952 w 4035973"/>
              <a:gd name="connsiteY31" fmla="*/ 4593020 h 6195884"/>
              <a:gd name="connsiteX32" fmla="*/ 977463 w 4035973"/>
              <a:gd name="connsiteY32" fmla="*/ 5307724 h 6195884"/>
              <a:gd name="connsiteX33" fmla="*/ 1051035 w 4035973"/>
              <a:gd name="connsiteY33" fmla="*/ 5412827 h 6195884"/>
              <a:gd name="connsiteX34" fmla="*/ 1187670 w 4035973"/>
              <a:gd name="connsiteY34" fmla="*/ 5496909 h 6195884"/>
              <a:gd name="connsiteX35" fmla="*/ 1439917 w 4035973"/>
              <a:gd name="connsiteY35" fmla="*/ 5507421 h 6195884"/>
              <a:gd name="connsiteX36" fmla="*/ 1534511 w 4035973"/>
              <a:gd name="connsiteY36" fmla="*/ 5391807 h 6195884"/>
              <a:gd name="connsiteX37" fmla="*/ 1671145 w 4035973"/>
              <a:gd name="connsiteY37" fmla="*/ 4750675 h 6195884"/>
              <a:gd name="connsiteX38" fmla="*/ 1776249 w 4035973"/>
              <a:gd name="connsiteY38" fmla="*/ 4309242 h 6195884"/>
              <a:gd name="connsiteX39" fmla="*/ 2154622 w 4035973"/>
              <a:gd name="connsiteY39" fmla="*/ 4424854 h 6195884"/>
              <a:gd name="connsiteX40" fmla="*/ 2301766 w 4035973"/>
              <a:gd name="connsiteY40" fmla="*/ 4845270 h 6195884"/>
              <a:gd name="connsiteX41" fmla="*/ 2364828 w 4035973"/>
              <a:gd name="connsiteY41" fmla="*/ 5402317 h 6195884"/>
              <a:gd name="connsiteX42" fmla="*/ 2438400 w 4035973"/>
              <a:gd name="connsiteY42" fmla="*/ 5749158 h 6195884"/>
              <a:gd name="connsiteX43" fmla="*/ 2501464 w 4035973"/>
              <a:gd name="connsiteY43" fmla="*/ 5927833 h 6195884"/>
              <a:gd name="connsiteX44" fmla="*/ 2659118 w 4035973"/>
              <a:gd name="connsiteY44" fmla="*/ 6096000 h 6195884"/>
              <a:gd name="connsiteX45" fmla="*/ 2806263 w 4035973"/>
              <a:gd name="connsiteY45" fmla="*/ 6064469 h 6195884"/>
              <a:gd name="connsiteX46" fmla="*/ 2921877 w 4035973"/>
              <a:gd name="connsiteY46" fmla="*/ 6053958 h 6195884"/>
              <a:gd name="connsiteX47" fmla="*/ 2858814 w 4035973"/>
              <a:gd name="connsiteY47" fmla="*/ 5822731 h 6195884"/>
              <a:gd name="connsiteX48" fmla="*/ 2764221 w 4035973"/>
              <a:gd name="connsiteY48" fmla="*/ 5559972 h 6195884"/>
              <a:gd name="connsiteX49" fmla="*/ 2974428 w 4035973"/>
              <a:gd name="connsiteY49" fmla="*/ 5318234 h 6195884"/>
              <a:gd name="connsiteX50" fmla="*/ 3005959 w 4035973"/>
              <a:gd name="connsiteY50" fmla="*/ 4897820 h 6195884"/>
              <a:gd name="connsiteX51" fmla="*/ 3058511 w 4035973"/>
              <a:gd name="connsiteY51" fmla="*/ 4666593 h 6195884"/>
              <a:gd name="connsiteX52" fmla="*/ 3289738 w 4035973"/>
              <a:gd name="connsiteY52" fmla="*/ 4855779 h 6195884"/>
              <a:gd name="connsiteX53" fmla="*/ 3153104 w 4035973"/>
              <a:gd name="connsiteY53" fmla="*/ 5402317 h 6195884"/>
              <a:gd name="connsiteX54" fmla="*/ 3048000 w 4035973"/>
              <a:gd name="connsiteY54" fmla="*/ 6011917 h 6195884"/>
              <a:gd name="connsiteX55" fmla="*/ 3142593 w 4035973"/>
              <a:gd name="connsiteY55" fmla="*/ 6053958 h 6195884"/>
              <a:gd name="connsiteX56" fmla="*/ 3342290 w 4035973"/>
              <a:gd name="connsiteY56" fmla="*/ 6190594 h 6195884"/>
              <a:gd name="connsiteX57" fmla="*/ 3584027 w 4035973"/>
              <a:gd name="connsiteY57" fmla="*/ 6106510 h 6195884"/>
              <a:gd name="connsiteX58" fmla="*/ 3657601 w 4035973"/>
              <a:gd name="connsiteY58" fmla="*/ 5927834 h 6195884"/>
              <a:gd name="connsiteX59" fmla="*/ 3867808 w 4035973"/>
              <a:gd name="connsiteY59" fmla="*/ 5591503 h 6195884"/>
              <a:gd name="connsiteX60" fmla="*/ 3983422 w 4035973"/>
              <a:gd name="connsiteY60" fmla="*/ 5286703 h 6195884"/>
              <a:gd name="connsiteX61" fmla="*/ 4035973 w 4035973"/>
              <a:gd name="connsiteY61" fmla="*/ 4624552 h 6195884"/>
              <a:gd name="connsiteX62" fmla="*/ 4025463 w 4035973"/>
              <a:gd name="connsiteY62" fmla="*/ 4309241 h 6195884"/>
              <a:gd name="connsiteX63" fmla="*/ 3752194 w 4035973"/>
              <a:gd name="connsiteY63" fmla="*/ 3993931 h 6195884"/>
              <a:gd name="connsiteX64" fmla="*/ 3541987 w 4035973"/>
              <a:gd name="connsiteY64" fmla="*/ 3174124 h 6195884"/>
              <a:gd name="connsiteX65" fmla="*/ 3363311 w 4035973"/>
              <a:gd name="connsiteY65" fmla="*/ 2680138 h 6195884"/>
              <a:gd name="connsiteX66" fmla="*/ 3174125 w 4035973"/>
              <a:gd name="connsiteY66" fmla="*/ 2427889 h 6195884"/>
              <a:gd name="connsiteX67" fmla="*/ 2995449 w 4035973"/>
              <a:gd name="connsiteY67" fmla="*/ 2060027 h 6195884"/>
              <a:gd name="connsiteX68" fmla="*/ 2848304 w 4035973"/>
              <a:gd name="connsiteY68" fmla="*/ 1818289 h 6195884"/>
              <a:gd name="connsiteX69" fmla="*/ 2911366 w 4035973"/>
              <a:gd name="connsiteY69" fmla="*/ 1418896 h 6195884"/>
              <a:gd name="connsiteX70" fmla="*/ 2974428 w 4035973"/>
              <a:gd name="connsiteY70" fmla="*/ 1324303 h 6195884"/>
              <a:gd name="connsiteX71" fmla="*/ 2942897 w 4035973"/>
              <a:gd name="connsiteY71" fmla="*/ 1671145 h 6195884"/>
              <a:gd name="connsiteX72" fmla="*/ 3100552 w 4035973"/>
              <a:gd name="connsiteY72" fmla="*/ 2133600 h 6195884"/>
              <a:gd name="connsiteX73" fmla="*/ 3647090 w 4035973"/>
              <a:gd name="connsiteY73" fmla="*/ 2154620 h 6195884"/>
              <a:gd name="connsiteX74" fmla="*/ 3752194 w 4035973"/>
              <a:gd name="connsiteY74" fmla="*/ 1965434 h 6195884"/>
              <a:gd name="connsiteX75" fmla="*/ 3520966 w 4035973"/>
              <a:gd name="connsiteY75" fmla="*/ 1734207 h 6195884"/>
              <a:gd name="connsiteX76" fmla="*/ 3741683 w 4035973"/>
              <a:gd name="connsiteY76" fmla="*/ 1355834 h 6195884"/>
              <a:gd name="connsiteX77" fmla="*/ 3678621 w 4035973"/>
              <a:gd name="connsiteY77" fmla="*/ 767255 h 6195884"/>
              <a:gd name="connsiteX78" fmla="*/ 3605049 w 4035973"/>
              <a:gd name="connsiteY78" fmla="*/ 651641 h 6195884"/>
              <a:gd name="connsiteX79" fmla="*/ 3153104 w 4035973"/>
              <a:gd name="connsiteY79" fmla="*/ 420414 h 6195884"/>
              <a:gd name="connsiteX80" fmla="*/ 2900856 w 4035973"/>
              <a:gd name="connsiteY80" fmla="*/ 367862 h 6195884"/>
              <a:gd name="connsiteX81" fmla="*/ 2669628 w 4035973"/>
              <a:gd name="connsiteY81" fmla="*/ 10510 h 6195884"/>
              <a:gd name="connsiteX82" fmla="*/ 2511973 w 4035973"/>
              <a:gd name="connsiteY82" fmla="*/ 0 h 6195884"/>
              <a:gd name="connsiteX83" fmla="*/ 2406869 w 4035973"/>
              <a:gd name="connsiteY83" fmla="*/ 430924 h 6195884"/>
              <a:gd name="connsiteX84" fmla="*/ 2207173 w 4035973"/>
              <a:gd name="connsiteY84" fmla="*/ 630620 h 6195884"/>
              <a:gd name="connsiteX85" fmla="*/ 1912884 w 4035973"/>
              <a:gd name="connsiteY85" fmla="*/ 725214 h 6195884"/>
              <a:gd name="connsiteX86" fmla="*/ 1681656 w 4035973"/>
              <a:gd name="connsiteY86" fmla="*/ 756744 h 6195884"/>
              <a:gd name="connsiteX87" fmla="*/ 1450428 w 4035973"/>
              <a:gd name="connsiteY87" fmla="*/ 546538 h 6195884"/>
              <a:gd name="connsiteX88" fmla="*/ 1292773 w 4035973"/>
              <a:gd name="connsiteY88" fmla="*/ 252247 h 6195884"/>
              <a:gd name="connsiteX89" fmla="*/ 1208690 w 4035973"/>
              <a:gd name="connsiteY89" fmla="*/ 136634 h 6195884"/>
              <a:gd name="connsiteX0" fmla="*/ 1208690 w 4035973"/>
              <a:gd name="connsiteY0" fmla="*/ 136634 h 6190594"/>
              <a:gd name="connsiteX1" fmla="*/ 1019504 w 4035973"/>
              <a:gd name="connsiteY1" fmla="*/ 525517 h 6190594"/>
              <a:gd name="connsiteX2" fmla="*/ 483476 w 4035973"/>
              <a:gd name="connsiteY2" fmla="*/ 672662 h 6190594"/>
              <a:gd name="connsiteX3" fmla="*/ 168166 w 4035973"/>
              <a:gd name="connsiteY3" fmla="*/ 956441 h 6190594"/>
              <a:gd name="connsiteX4" fmla="*/ 168166 w 4035973"/>
              <a:gd name="connsiteY4" fmla="*/ 1229710 h 6190594"/>
              <a:gd name="connsiteX5" fmla="*/ 378373 w 4035973"/>
              <a:gd name="connsiteY5" fmla="*/ 1629103 h 6190594"/>
              <a:gd name="connsiteX6" fmla="*/ 557049 w 4035973"/>
              <a:gd name="connsiteY6" fmla="*/ 1839310 h 6190594"/>
              <a:gd name="connsiteX7" fmla="*/ 451945 w 4035973"/>
              <a:gd name="connsiteY7" fmla="*/ 2049517 h 6190594"/>
              <a:gd name="connsiteX8" fmla="*/ 714704 w 4035973"/>
              <a:gd name="connsiteY8" fmla="*/ 2102069 h 6190594"/>
              <a:gd name="connsiteX9" fmla="*/ 903890 w 4035973"/>
              <a:gd name="connsiteY9" fmla="*/ 1807779 h 6190594"/>
              <a:gd name="connsiteX10" fmla="*/ 840828 w 4035973"/>
              <a:gd name="connsiteY10" fmla="*/ 1387365 h 6190594"/>
              <a:gd name="connsiteX11" fmla="*/ 756745 w 4035973"/>
              <a:gd name="connsiteY11" fmla="*/ 1187669 h 6190594"/>
              <a:gd name="connsiteX12" fmla="*/ 935421 w 4035973"/>
              <a:gd name="connsiteY12" fmla="*/ 1145627 h 6190594"/>
              <a:gd name="connsiteX13" fmla="*/ 1103587 w 4035973"/>
              <a:gd name="connsiteY13" fmla="*/ 1618593 h 6190594"/>
              <a:gd name="connsiteX14" fmla="*/ 1135118 w 4035973"/>
              <a:gd name="connsiteY14" fmla="*/ 2028496 h 6190594"/>
              <a:gd name="connsiteX15" fmla="*/ 1082566 w 4035973"/>
              <a:gd name="connsiteY15" fmla="*/ 2501462 h 6190594"/>
              <a:gd name="connsiteX16" fmla="*/ 546538 w 4035973"/>
              <a:gd name="connsiteY16" fmla="*/ 3699641 h 6190594"/>
              <a:gd name="connsiteX17" fmla="*/ 557049 w 4035973"/>
              <a:gd name="connsiteY17" fmla="*/ 3804745 h 6190594"/>
              <a:gd name="connsiteX18" fmla="*/ 567559 w 4035973"/>
              <a:gd name="connsiteY18" fmla="*/ 3878317 h 6190594"/>
              <a:gd name="connsiteX19" fmla="*/ 567559 w 4035973"/>
              <a:gd name="connsiteY19" fmla="*/ 4004441 h 6190594"/>
              <a:gd name="connsiteX20" fmla="*/ 346842 w 4035973"/>
              <a:gd name="connsiteY20" fmla="*/ 4162096 h 6190594"/>
              <a:gd name="connsiteX21" fmla="*/ 294290 w 4035973"/>
              <a:gd name="connsiteY21" fmla="*/ 4708634 h 6190594"/>
              <a:gd name="connsiteX22" fmla="*/ 84083 w 4035973"/>
              <a:gd name="connsiteY22" fmla="*/ 5276193 h 6190594"/>
              <a:gd name="connsiteX23" fmla="*/ 0 w 4035973"/>
              <a:gd name="connsiteY23" fmla="*/ 5591503 h 6190594"/>
              <a:gd name="connsiteX24" fmla="*/ 157656 w 4035973"/>
              <a:gd name="connsiteY24" fmla="*/ 5644054 h 6190594"/>
              <a:gd name="connsiteX25" fmla="*/ 231228 w 4035973"/>
              <a:gd name="connsiteY25" fmla="*/ 5759669 h 6190594"/>
              <a:gd name="connsiteX26" fmla="*/ 567560 w 4035973"/>
              <a:gd name="connsiteY26" fmla="*/ 5770179 h 6190594"/>
              <a:gd name="connsiteX27" fmla="*/ 725214 w 4035973"/>
              <a:gd name="connsiteY27" fmla="*/ 5675585 h 6190594"/>
              <a:gd name="connsiteX28" fmla="*/ 725214 w 4035973"/>
              <a:gd name="connsiteY28" fmla="*/ 5549462 h 6190594"/>
              <a:gd name="connsiteX29" fmla="*/ 777765 w 4035973"/>
              <a:gd name="connsiteY29" fmla="*/ 5223641 h 6190594"/>
              <a:gd name="connsiteX30" fmla="*/ 840828 w 4035973"/>
              <a:gd name="connsiteY30" fmla="*/ 4708634 h 6190594"/>
              <a:gd name="connsiteX31" fmla="*/ 966952 w 4035973"/>
              <a:gd name="connsiteY31" fmla="*/ 4593020 h 6190594"/>
              <a:gd name="connsiteX32" fmla="*/ 977463 w 4035973"/>
              <a:gd name="connsiteY32" fmla="*/ 5307724 h 6190594"/>
              <a:gd name="connsiteX33" fmla="*/ 1051035 w 4035973"/>
              <a:gd name="connsiteY33" fmla="*/ 5412827 h 6190594"/>
              <a:gd name="connsiteX34" fmla="*/ 1187670 w 4035973"/>
              <a:gd name="connsiteY34" fmla="*/ 5496909 h 6190594"/>
              <a:gd name="connsiteX35" fmla="*/ 1439917 w 4035973"/>
              <a:gd name="connsiteY35" fmla="*/ 5507421 h 6190594"/>
              <a:gd name="connsiteX36" fmla="*/ 1534511 w 4035973"/>
              <a:gd name="connsiteY36" fmla="*/ 5391807 h 6190594"/>
              <a:gd name="connsiteX37" fmla="*/ 1671145 w 4035973"/>
              <a:gd name="connsiteY37" fmla="*/ 4750675 h 6190594"/>
              <a:gd name="connsiteX38" fmla="*/ 1776249 w 4035973"/>
              <a:gd name="connsiteY38" fmla="*/ 4309242 h 6190594"/>
              <a:gd name="connsiteX39" fmla="*/ 2154622 w 4035973"/>
              <a:gd name="connsiteY39" fmla="*/ 4424854 h 6190594"/>
              <a:gd name="connsiteX40" fmla="*/ 2301766 w 4035973"/>
              <a:gd name="connsiteY40" fmla="*/ 4845270 h 6190594"/>
              <a:gd name="connsiteX41" fmla="*/ 2364828 w 4035973"/>
              <a:gd name="connsiteY41" fmla="*/ 5402317 h 6190594"/>
              <a:gd name="connsiteX42" fmla="*/ 2438400 w 4035973"/>
              <a:gd name="connsiteY42" fmla="*/ 5749158 h 6190594"/>
              <a:gd name="connsiteX43" fmla="*/ 2501464 w 4035973"/>
              <a:gd name="connsiteY43" fmla="*/ 5927833 h 6190594"/>
              <a:gd name="connsiteX44" fmla="*/ 2659118 w 4035973"/>
              <a:gd name="connsiteY44" fmla="*/ 6096000 h 6190594"/>
              <a:gd name="connsiteX45" fmla="*/ 2806263 w 4035973"/>
              <a:gd name="connsiteY45" fmla="*/ 6064469 h 6190594"/>
              <a:gd name="connsiteX46" fmla="*/ 2921877 w 4035973"/>
              <a:gd name="connsiteY46" fmla="*/ 6053958 h 6190594"/>
              <a:gd name="connsiteX47" fmla="*/ 2858814 w 4035973"/>
              <a:gd name="connsiteY47" fmla="*/ 5822731 h 6190594"/>
              <a:gd name="connsiteX48" fmla="*/ 2764221 w 4035973"/>
              <a:gd name="connsiteY48" fmla="*/ 5559972 h 6190594"/>
              <a:gd name="connsiteX49" fmla="*/ 2974428 w 4035973"/>
              <a:gd name="connsiteY49" fmla="*/ 5318234 h 6190594"/>
              <a:gd name="connsiteX50" fmla="*/ 3005959 w 4035973"/>
              <a:gd name="connsiteY50" fmla="*/ 4897820 h 6190594"/>
              <a:gd name="connsiteX51" fmla="*/ 3058511 w 4035973"/>
              <a:gd name="connsiteY51" fmla="*/ 4666593 h 6190594"/>
              <a:gd name="connsiteX52" fmla="*/ 3289738 w 4035973"/>
              <a:gd name="connsiteY52" fmla="*/ 4855779 h 6190594"/>
              <a:gd name="connsiteX53" fmla="*/ 3153104 w 4035973"/>
              <a:gd name="connsiteY53" fmla="*/ 5402317 h 6190594"/>
              <a:gd name="connsiteX54" fmla="*/ 3048000 w 4035973"/>
              <a:gd name="connsiteY54" fmla="*/ 6011917 h 6190594"/>
              <a:gd name="connsiteX55" fmla="*/ 3142593 w 4035973"/>
              <a:gd name="connsiteY55" fmla="*/ 6053958 h 6190594"/>
              <a:gd name="connsiteX56" fmla="*/ 3342290 w 4035973"/>
              <a:gd name="connsiteY56" fmla="*/ 6190594 h 6190594"/>
              <a:gd name="connsiteX57" fmla="*/ 3552496 w 4035973"/>
              <a:gd name="connsiteY57" fmla="*/ 6011917 h 6190594"/>
              <a:gd name="connsiteX58" fmla="*/ 3657601 w 4035973"/>
              <a:gd name="connsiteY58" fmla="*/ 5927834 h 6190594"/>
              <a:gd name="connsiteX59" fmla="*/ 3867808 w 4035973"/>
              <a:gd name="connsiteY59" fmla="*/ 5591503 h 6190594"/>
              <a:gd name="connsiteX60" fmla="*/ 3983422 w 4035973"/>
              <a:gd name="connsiteY60" fmla="*/ 5286703 h 6190594"/>
              <a:gd name="connsiteX61" fmla="*/ 4035973 w 4035973"/>
              <a:gd name="connsiteY61" fmla="*/ 4624552 h 6190594"/>
              <a:gd name="connsiteX62" fmla="*/ 4025463 w 4035973"/>
              <a:gd name="connsiteY62" fmla="*/ 4309241 h 6190594"/>
              <a:gd name="connsiteX63" fmla="*/ 3752194 w 4035973"/>
              <a:gd name="connsiteY63" fmla="*/ 3993931 h 6190594"/>
              <a:gd name="connsiteX64" fmla="*/ 3541987 w 4035973"/>
              <a:gd name="connsiteY64" fmla="*/ 3174124 h 6190594"/>
              <a:gd name="connsiteX65" fmla="*/ 3363311 w 4035973"/>
              <a:gd name="connsiteY65" fmla="*/ 2680138 h 6190594"/>
              <a:gd name="connsiteX66" fmla="*/ 3174125 w 4035973"/>
              <a:gd name="connsiteY66" fmla="*/ 2427889 h 6190594"/>
              <a:gd name="connsiteX67" fmla="*/ 2995449 w 4035973"/>
              <a:gd name="connsiteY67" fmla="*/ 2060027 h 6190594"/>
              <a:gd name="connsiteX68" fmla="*/ 2848304 w 4035973"/>
              <a:gd name="connsiteY68" fmla="*/ 1818289 h 6190594"/>
              <a:gd name="connsiteX69" fmla="*/ 2911366 w 4035973"/>
              <a:gd name="connsiteY69" fmla="*/ 1418896 h 6190594"/>
              <a:gd name="connsiteX70" fmla="*/ 2974428 w 4035973"/>
              <a:gd name="connsiteY70" fmla="*/ 1324303 h 6190594"/>
              <a:gd name="connsiteX71" fmla="*/ 2942897 w 4035973"/>
              <a:gd name="connsiteY71" fmla="*/ 1671145 h 6190594"/>
              <a:gd name="connsiteX72" fmla="*/ 3100552 w 4035973"/>
              <a:gd name="connsiteY72" fmla="*/ 2133600 h 6190594"/>
              <a:gd name="connsiteX73" fmla="*/ 3647090 w 4035973"/>
              <a:gd name="connsiteY73" fmla="*/ 2154620 h 6190594"/>
              <a:gd name="connsiteX74" fmla="*/ 3752194 w 4035973"/>
              <a:gd name="connsiteY74" fmla="*/ 1965434 h 6190594"/>
              <a:gd name="connsiteX75" fmla="*/ 3520966 w 4035973"/>
              <a:gd name="connsiteY75" fmla="*/ 1734207 h 6190594"/>
              <a:gd name="connsiteX76" fmla="*/ 3741683 w 4035973"/>
              <a:gd name="connsiteY76" fmla="*/ 1355834 h 6190594"/>
              <a:gd name="connsiteX77" fmla="*/ 3678621 w 4035973"/>
              <a:gd name="connsiteY77" fmla="*/ 767255 h 6190594"/>
              <a:gd name="connsiteX78" fmla="*/ 3605049 w 4035973"/>
              <a:gd name="connsiteY78" fmla="*/ 651641 h 6190594"/>
              <a:gd name="connsiteX79" fmla="*/ 3153104 w 4035973"/>
              <a:gd name="connsiteY79" fmla="*/ 420414 h 6190594"/>
              <a:gd name="connsiteX80" fmla="*/ 2900856 w 4035973"/>
              <a:gd name="connsiteY80" fmla="*/ 367862 h 6190594"/>
              <a:gd name="connsiteX81" fmla="*/ 2669628 w 4035973"/>
              <a:gd name="connsiteY81" fmla="*/ 10510 h 6190594"/>
              <a:gd name="connsiteX82" fmla="*/ 2511973 w 4035973"/>
              <a:gd name="connsiteY82" fmla="*/ 0 h 6190594"/>
              <a:gd name="connsiteX83" fmla="*/ 2406869 w 4035973"/>
              <a:gd name="connsiteY83" fmla="*/ 430924 h 6190594"/>
              <a:gd name="connsiteX84" fmla="*/ 2207173 w 4035973"/>
              <a:gd name="connsiteY84" fmla="*/ 630620 h 6190594"/>
              <a:gd name="connsiteX85" fmla="*/ 1912884 w 4035973"/>
              <a:gd name="connsiteY85" fmla="*/ 725214 h 6190594"/>
              <a:gd name="connsiteX86" fmla="*/ 1681656 w 4035973"/>
              <a:gd name="connsiteY86" fmla="*/ 756744 h 6190594"/>
              <a:gd name="connsiteX87" fmla="*/ 1450428 w 4035973"/>
              <a:gd name="connsiteY87" fmla="*/ 546538 h 6190594"/>
              <a:gd name="connsiteX88" fmla="*/ 1292773 w 4035973"/>
              <a:gd name="connsiteY88" fmla="*/ 252247 h 6190594"/>
              <a:gd name="connsiteX89" fmla="*/ 1208690 w 4035973"/>
              <a:gd name="connsiteY89" fmla="*/ 136634 h 6190594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974428 w 4035973"/>
              <a:gd name="connsiteY49" fmla="*/ 5318234 h 6096000"/>
              <a:gd name="connsiteX50" fmla="*/ 3005959 w 4035973"/>
              <a:gd name="connsiteY50" fmla="*/ 4897820 h 6096000"/>
              <a:gd name="connsiteX51" fmla="*/ 3058511 w 4035973"/>
              <a:gd name="connsiteY51" fmla="*/ 4666593 h 6096000"/>
              <a:gd name="connsiteX52" fmla="*/ 3289738 w 4035973"/>
              <a:gd name="connsiteY52" fmla="*/ 4855779 h 6096000"/>
              <a:gd name="connsiteX53" fmla="*/ 3153104 w 4035973"/>
              <a:gd name="connsiteY53" fmla="*/ 5402317 h 6096000"/>
              <a:gd name="connsiteX54" fmla="*/ 3048000 w 4035973"/>
              <a:gd name="connsiteY54" fmla="*/ 6011917 h 6096000"/>
              <a:gd name="connsiteX55" fmla="*/ 3142593 w 4035973"/>
              <a:gd name="connsiteY55" fmla="*/ 6053958 h 6096000"/>
              <a:gd name="connsiteX56" fmla="*/ 3352800 w 4035973"/>
              <a:gd name="connsiteY56" fmla="*/ 6043449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974428 w 4035973"/>
              <a:gd name="connsiteY49" fmla="*/ 5318234 h 6096000"/>
              <a:gd name="connsiteX50" fmla="*/ 3005959 w 4035973"/>
              <a:gd name="connsiteY50" fmla="*/ 4897820 h 6096000"/>
              <a:gd name="connsiteX51" fmla="*/ 3058511 w 4035973"/>
              <a:gd name="connsiteY51" fmla="*/ 4666593 h 6096000"/>
              <a:gd name="connsiteX52" fmla="*/ 3289738 w 4035973"/>
              <a:gd name="connsiteY52" fmla="*/ 4855779 h 6096000"/>
              <a:gd name="connsiteX53" fmla="*/ 3153104 w 4035973"/>
              <a:gd name="connsiteY53" fmla="*/ 5402317 h 6096000"/>
              <a:gd name="connsiteX54" fmla="*/ 3048000 w 4035973"/>
              <a:gd name="connsiteY54" fmla="*/ 6011917 h 6096000"/>
              <a:gd name="connsiteX55" fmla="*/ 3174124 w 4035973"/>
              <a:gd name="connsiteY55" fmla="*/ 5906813 h 6096000"/>
              <a:gd name="connsiteX56" fmla="*/ 3352800 w 4035973"/>
              <a:gd name="connsiteY56" fmla="*/ 6043449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974428 w 4035973"/>
              <a:gd name="connsiteY49" fmla="*/ 5318234 h 6096000"/>
              <a:gd name="connsiteX50" fmla="*/ 3005959 w 4035973"/>
              <a:gd name="connsiteY50" fmla="*/ 4897820 h 6096000"/>
              <a:gd name="connsiteX51" fmla="*/ 3058511 w 4035973"/>
              <a:gd name="connsiteY51" fmla="*/ 4666593 h 6096000"/>
              <a:gd name="connsiteX52" fmla="*/ 3289738 w 4035973"/>
              <a:gd name="connsiteY52" fmla="*/ 4855779 h 6096000"/>
              <a:gd name="connsiteX53" fmla="*/ 3153104 w 4035973"/>
              <a:gd name="connsiteY53" fmla="*/ 5402317 h 6096000"/>
              <a:gd name="connsiteX54" fmla="*/ 3048000 w 4035973"/>
              <a:gd name="connsiteY54" fmla="*/ 6011917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974428 w 4035973"/>
              <a:gd name="connsiteY49" fmla="*/ 5318234 h 6096000"/>
              <a:gd name="connsiteX50" fmla="*/ 3005959 w 4035973"/>
              <a:gd name="connsiteY50" fmla="*/ 4897820 h 6096000"/>
              <a:gd name="connsiteX51" fmla="*/ 3058511 w 4035973"/>
              <a:gd name="connsiteY51" fmla="*/ 4666593 h 6096000"/>
              <a:gd name="connsiteX52" fmla="*/ 3289738 w 4035973"/>
              <a:gd name="connsiteY52" fmla="*/ 4855779 h 6096000"/>
              <a:gd name="connsiteX53" fmla="*/ 3153104 w 4035973"/>
              <a:gd name="connsiteY53" fmla="*/ 5402317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974428 w 4035973"/>
              <a:gd name="connsiteY49" fmla="*/ 5318234 h 6096000"/>
              <a:gd name="connsiteX50" fmla="*/ 3005959 w 4035973"/>
              <a:gd name="connsiteY50" fmla="*/ 4897820 h 6096000"/>
              <a:gd name="connsiteX51" fmla="*/ 3058511 w 4035973"/>
              <a:gd name="connsiteY51" fmla="*/ 4666593 h 6096000"/>
              <a:gd name="connsiteX52" fmla="*/ 3289738 w 4035973"/>
              <a:gd name="connsiteY52" fmla="*/ 4855779 h 6096000"/>
              <a:gd name="connsiteX53" fmla="*/ 3111063 w 4035973"/>
              <a:gd name="connsiteY53" fmla="*/ 5381296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974428 w 4035973"/>
              <a:gd name="connsiteY49" fmla="*/ 5318234 h 6096000"/>
              <a:gd name="connsiteX50" fmla="*/ 3005959 w 4035973"/>
              <a:gd name="connsiteY50" fmla="*/ 4897820 h 6096000"/>
              <a:gd name="connsiteX51" fmla="*/ 3058511 w 4035973"/>
              <a:gd name="connsiteY51" fmla="*/ 4666593 h 6096000"/>
              <a:gd name="connsiteX52" fmla="*/ 3205655 w 4035973"/>
              <a:gd name="connsiteY52" fmla="*/ 4845269 h 6096000"/>
              <a:gd name="connsiteX53" fmla="*/ 3111063 w 4035973"/>
              <a:gd name="connsiteY53" fmla="*/ 5381296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974428 w 4035973"/>
              <a:gd name="connsiteY49" fmla="*/ 5318234 h 6096000"/>
              <a:gd name="connsiteX50" fmla="*/ 3005959 w 4035973"/>
              <a:gd name="connsiteY50" fmla="*/ 4897820 h 6096000"/>
              <a:gd name="connsiteX51" fmla="*/ 2963918 w 4035973"/>
              <a:gd name="connsiteY51" fmla="*/ 4120055 h 6096000"/>
              <a:gd name="connsiteX52" fmla="*/ 3205655 w 4035973"/>
              <a:gd name="connsiteY52" fmla="*/ 4845269 h 6096000"/>
              <a:gd name="connsiteX53" fmla="*/ 3111063 w 4035973"/>
              <a:gd name="connsiteY53" fmla="*/ 5381296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974428 w 4035973"/>
              <a:gd name="connsiteY49" fmla="*/ 5318234 h 6096000"/>
              <a:gd name="connsiteX50" fmla="*/ 2890345 w 4035973"/>
              <a:gd name="connsiteY50" fmla="*/ 4866289 h 6096000"/>
              <a:gd name="connsiteX51" fmla="*/ 2963918 w 4035973"/>
              <a:gd name="connsiteY51" fmla="*/ 4120055 h 6096000"/>
              <a:gd name="connsiteX52" fmla="*/ 3205655 w 4035973"/>
              <a:gd name="connsiteY52" fmla="*/ 4845269 h 6096000"/>
              <a:gd name="connsiteX53" fmla="*/ 3111063 w 4035973"/>
              <a:gd name="connsiteY53" fmla="*/ 5381296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890345 w 4035973"/>
              <a:gd name="connsiteY50" fmla="*/ 4866289 h 6096000"/>
              <a:gd name="connsiteX51" fmla="*/ 2963918 w 4035973"/>
              <a:gd name="connsiteY51" fmla="*/ 4120055 h 6096000"/>
              <a:gd name="connsiteX52" fmla="*/ 3205655 w 4035973"/>
              <a:gd name="connsiteY52" fmla="*/ 4845269 h 6096000"/>
              <a:gd name="connsiteX53" fmla="*/ 3111063 w 4035973"/>
              <a:gd name="connsiteY53" fmla="*/ 5381296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05655 w 4035973"/>
              <a:gd name="connsiteY52" fmla="*/ 4845269 h 6096000"/>
              <a:gd name="connsiteX53" fmla="*/ 3111063 w 4035973"/>
              <a:gd name="connsiteY53" fmla="*/ 5381296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111063 w 4035973"/>
              <a:gd name="connsiteY53" fmla="*/ 5381296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72056 w 4035973"/>
              <a:gd name="connsiteY33" fmla="*/ 511853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1051035 w 4035973"/>
              <a:gd name="connsiteY32" fmla="*/ 4960883 h 6096000"/>
              <a:gd name="connsiteX33" fmla="*/ 1072056 w 4035973"/>
              <a:gd name="connsiteY33" fmla="*/ 511853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87972 w 4035973"/>
              <a:gd name="connsiteY31" fmla="*/ 4151586 h 6096000"/>
              <a:gd name="connsiteX32" fmla="*/ 1051035 w 4035973"/>
              <a:gd name="connsiteY32" fmla="*/ 4960883 h 6096000"/>
              <a:gd name="connsiteX33" fmla="*/ 1072056 w 4035973"/>
              <a:gd name="connsiteY33" fmla="*/ 511853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87972 w 4035973"/>
              <a:gd name="connsiteY31" fmla="*/ 4151586 h 6096000"/>
              <a:gd name="connsiteX32" fmla="*/ 1051035 w 4035973"/>
              <a:gd name="connsiteY32" fmla="*/ 4960883 h 6096000"/>
              <a:gd name="connsiteX33" fmla="*/ 1072056 w 4035973"/>
              <a:gd name="connsiteY33" fmla="*/ 511853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98785 w 4035973"/>
              <a:gd name="connsiteY29" fmla="*/ 5065986 h 6096000"/>
              <a:gd name="connsiteX30" fmla="*/ 840828 w 4035973"/>
              <a:gd name="connsiteY30" fmla="*/ 4708634 h 6096000"/>
              <a:gd name="connsiteX31" fmla="*/ 987972 w 4035973"/>
              <a:gd name="connsiteY31" fmla="*/ 4151586 h 6096000"/>
              <a:gd name="connsiteX32" fmla="*/ 1051035 w 4035973"/>
              <a:gd name="connsiteY32" fmla="*/ 4960883 h 6096000"/>
              <a:gd name="connsiteX33" fmla="*/ 1072056 w 4035973"/>
              <a:gd name="connsiteY33" fmla="*/ 511853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14703 w 4035973"/>
              <a:gd name="connsiteY28" fmla="*/ 5433848 h 6096000"/>
              <a:gd name="connsiteX29" fmla="*/ 798785 w 4035973"/>
              <a:gd name="connsiteY29" fmla="*/ 5065986 h 6096000"/>
              <a:gd name="connsiteX30" fmla="*/ 840828 w 4035973"/>
              <a:gd name="connsiteY30" fmla="*/ 4708634 h 6096000"/>
              <a:gd name="connsiteX31" fmla="*/ 987972 w 4035973"/>
              <a:gd name="connsiteY31" fmla="*/ 4151586 h 6096000"/>
              <a:gd name="connsiteX32" fmla="*/ 1051035 w 4035973"/>
              <a:gd name="connsiteY32" fmla="*/ 4960883 h 6096000"/>
              <a:gd name="connsiteX33" fmla="*/ 1072056 w 4035973"/>
              <a:gd name="connsiteY33" fmla="*/ 511853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620111 w 4035973"/>
              <a:gd name="connsiteY27" fmla="*/ 5454868 h 6096000"/>
              <a:gd name="connsiteX28" fmla="*/ 714703 w 4035973"/>
              <a:gd name="connsiteY28" fmla="*/ 5433848 h 6096000"/>
              <a:gd name="connsiteX29" fmla="*/ 798785 w 4035973"/>
              <a:gd name="connsiteY29" fmla="*/ 5065986 h 6096000"/>
              <a:gd name="connsiteX30" fmla="*/ 840828 w 4035973"/>
              <a:gd name="connsiteY30" fmla="*/ 4708634 h 6096000"/>
              <a:gd name="connsiteX31" fmla="*/ 987972 w 4035973"/>
              <a:gd name="connsiteY31" fmla="*/ 4151586 h 6096000"/>
              <a:gd name="connsiteX32" fmla="*/ 1051035 w 4035973"/>
              <a:gd name="connsiteY32" fmla="*/ 4960883 h 6096000"/>
              <a:gd name="connsiteX33" fmla="*/ 1072056 w 4035973"/>
              <a:gd name="connsiteY33" fmla="*/ 511853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04498 w 4035973"/>
              <a:gd name="connsiteY26" fmla="*/ 5507421 h 6096000"/>
              <a:gd name="connsiteX27" fmla="*/ 620111 w 4035973"/>
              <a:gd name="connsiteY27" fmla="*/ 5454868 h 6096000"/>
              <a:gd name="connsiteX28" fmla="*/ 714703 w 4035973"/>
              <a:gd name="connsiteY28" fmla="*/ 5433848 h 6096000"/>
              <a:gd name="connsiteX29" fmla="*/ 798785 w 4035973"/>
              <a:gd name="connsiteY29" fmla="*/ 5065986 h 6096000"/>
              <a:gd name="connsiteX30" fmla="*/ 840828 w 4035973"/>
              <a:gd name="connsiteY30" fmla="*/ 4708634 h 6096000"/>
              <a:gd name="connsiteX31" fmla="*/ 987972 w 4035973"/>
              <a:gd name="connsiteY31" fmla="*/ 4151586 h 6096000"/>
              <a:gd name="connsiteX32" fmla="*/ 1051035 w 4035973"/>
              <a:gd name="connsiteY32" fmla="*/ 4960883 h 6096000"/>
              <a:gd name="connsiteX33" fmla="*/ 1072056 w 4035973"/>
              <a:gd name="connsiteY33" fmla="*/ 511853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52249 w 4035973"/>
              <a:gd name="connsiteY25" fmla="*/ 5528441 h 6096000"/>
              <a:gd name="connsiteX26" fmla="*/ 504498 w 4035973"/>
              <a:gd name="connsiteY26" fmla="*/ 5507421 h 6096000"/>
              <a:gd name="connsiteX27" fmla="*/ 620111 w 4035973"/>
              <a:gd name="connsiteY27" fmla="*/ 5454868 h 6096000"/>
              <a:gd name="connsiteX28" fmla="*/ 714703 w 4035973"/>
              <a:gd name="connsiteY28" fmla="*/ 5433848 h 6096000"/>
              <a:gd name="connsiteX29" fmla="*/ 798785 w 4035973"/>
              <a:gd name="connsiteY29" fmla="*/ 5065986 h 6096000"/>
              <a:gd name="connsiteX30" fmla="*/ 840828 w 4035973"/>
              <a:gd name="connsiteY30" fmla="*/ 4708634 h 6096000"/>
              <a:gd name="connsiteX31" fmla="*/ 987972 w 4035973"/>
              <a:gd name="connsiteY31" fmla="*/ 4151586 h 6096000"/>
              <a:gd name="connsiteX32" fmla="*/ 1051035 w 4035973"/>
              <a:gd name="connsiteY32" fmla="*/ 4960883 h 6096000"/>
              <a:gd name="connsiteX33" fmla="*/ 1072056 w 4035973"/>
              <a:gd name="connsiteY33" fmla="*/ 511853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99698 w 4035973"/>
              <a:gd name="connsiteY24" fmla="*/ 5433847 h 6096000"/>
              <a:gd name="connsiteX25" fmla="*/ 252249 w 4035973"/>
              <a:gd name="connsiteY25" fmla="*/ 5528441 h 6096000"/>
              <a:gd name="connsiteX26" fmla="*/ 504498 w 4035973"/>
              <a:gd name="connsiteY26" fmla="*/ 5507421 h 6096000"/>
              <a:gd name="connsiteX27" fmla="*/ 620111 w 4035973"/>
              <a:gd name="connsiteY27" fmla="*/ 5454868 h 6096000"/>
              <a:gd name="connsiteX28" fmla="*/ 714703 w 4035973"/>
              <a:gd name="connsiteY28" fmla="*/ 5433848 h 6096000"/>
              <a:gd name="connsiteX29" fmla="*/ 798785 w 4035973"/>
              <a:gd name="connsiteY29" fmla="*/ 5065986 h 6096000"/>
              <a:gd name="connsiteX30" fmla="*/ 840828 w 4035973"/>
              <a:gd name="connsiteY30" fmla="*/ 4708634 h 6096000"/>
              <a:gd name="connsiteX31" fmla="*/ 987972 w 4035973"/>
              <a:gd name="connsiteY31" fmla="*/ 4151586 h 6096000"/>
              <a:gd name="connsiteX32" fmla="*/ 1051035 w 4035973"/>
              <a:gd name="connsiteY32" fmla="*/ 4960883 h 6096000"/>
              <a:gd name="connsiteX33" fmla="*/ 1072056 w 4035973"/>
              <a:gd name="connsiteY33" fmla="*/ 511853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472966 w 3951890"/>
              <a:gd name="connsiteY6" fmla="*/ 1839310 h 6096000"/>
              <a:gd name="connsiteX7" fmla="*/ 367862 w 3951890"/>
              <a:gd name="connsiteY7" fmla="*/ 2049517 h 6096000"/>
              <a:gd name="connsiteX8" fmla="*/ 630621 w 3951890"/>
              <a:gd name="connsiteY8" fmla="*/ 2102069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62455 w 3951890"/>
              <a:gd name="connsiteY16" fmla="*/ 3699641 h 6096000"/>
              <a:gd name="connsiteX17" fmla="*/ 472966 w 3951890"/>
              <a:gd name="connsiteY17" fmla="*/ 3804745 h 6096000"/>
              <a:gd name="connsiteX18" fmla="*/ 483476 w 3951890"/>
              <a:gd name="connsiteY18" fmla="*/ 3878317 h 6096000"/>
              <a:gd name="connsiteX19" fmla="*/ 483476 w 3951890"/>
              <a:gd name="connsiteY19" fmla="*/ 4004441 h 6096000"/>
              <a:gd name="connsiteX20" fmla="*/ 262759 w 3951890"/>
              <a:gd name="connsiteY20" fmla="*/ 4162096 h 6096000"/>
              <a:gd name="connsiteX21" fmla="*/ 210207 w 3951890"/>
              <a:gd name="connsiteY21" fmla="*/ 4708634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366345 w 3951890"/>
              <a:gd name="connsiteY87" fmla="*/ 546538 h 6096000"/>
              <a:gd name="connsiteX88" fmla="*/ 1208690 w 3951890"/>
              <a:gd name="connsiteY88" fmla="*/ 252247 h 6096000"/>
              <a:gd name="connsiteX89" fmla="*/ 1124607 w 3951890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472966 w 3951890"/>
              <a:gd name="connsiteY6" fmla="*/ 1839310 h 6096000"/>
              <a:gd name="connsiteX7" fmla="*/ 367862 w 3951890"/>
              <a:gd name="connsiteY7" fmla="*/ 2049517 h 6096000"/>
              <a:gd name="connsiteX8" fmla="*/ 630621 w 3951890"/>
              <a:gd name="connsiteY8" fmla="*/ 2102069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62455 w 3951890"/>
              <a:gd name="connsiteY16" fmla="*/ 3699641 h 6096000"/>
              <a:gd name="connsiteX17" fmla="*/ 472966 w 3951890"/>
              <a:gd name="connsiteY17" fmla="*/ 3804745 h 6096000"/>
              <a:gd name="connsiteX18" fmla="*/ 483476 w 3951890"/>
              <a:gd name="connsiteY18" fmla="*/ 3878317 h 6096000"/>
              <a:gd name="connsiteX19" fmla="*/ 483476 w 3951890"/>
              <a:gd name="connsiteY19" fmla="*/ 4004441 h 6096000"/>
              <a:gd name="connsiteX20" fmla="*/ 262759 w 3951890"/>
              <a:gd name="connsiteY20" fmla="*/ 4162096 h 6096000"/>
              <a:gd name="connsiteX21" fmla="*/ 157656 w 3951890"/>
              <a:gd name="connsiteY21" fmla="*/ 4687613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366345 w 3951890"/>
              <a:gd name="connsiteY87" fmla="*/ 546538 h 6096000"/>
              <a:gd name="connsiteX88" fmla="*/ 1208690 w 3951890"/>
              <a:gd name="connsiteY88" fmla="*/ 252247 h 6096000"/>
              <a:gd name="connsiteX89" fmla="*/ 1124607 w 3951890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472966 w 3951890"/>
              <a:gd name="connsiteY6" fmla="*/ 1839310 h 6096000"/>
              <a:gd name="connsiteX7" fmla="*/ 367862 w 3951890"/>
              <a:gd name="connsiteY7" fmla="*/ 2049517 h 6096000"/>
              <a:gd name="connsiteX8" fmla="*/ 630621 w 3951890"/>
              <a:gd name="connsiteY8" fmla="*/ 2102069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62455 w 3951890"/>
              <a:gd name="connsiteY16" fmla="*/ 3699641 h 6096000"/>
              <a:gd name="connsiteX17" fmla="*/ 472966 w 3951890"/>
              <a:gd name="connsiteY17" fmla="*/ 3804745 h 6096000"/>
              <a:gd name="connsiteX18" fmla="*/ 483476 w 3951890"/>
              <a:gd name="connsiteY18" fmla="*/ 3878317 h 6096000"/>
              <a:gd name="connsiteX19" fmla="*/ 325821 w 3951890"/>
              <a:gd name="connsiteY19" fmla="*/ 3951889 h 6096000"/>
              <a:gd name="connsiteX20" fmla="*/ 262759 w 3951890"/>
              <a:gd name="connsiteY20" fmla="*/ 4162096 h 6096000"/>
              <a:gd name="connsiteX21" fmla="*/ 157656 w 3951890"/>
              <a:gd name="connsiteY21" fmla="*/ 4687613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366345 w 3951890"/>
              <a:gd name="connsiteY87" fmla="*/ 546538 h 6096000"/>
              <a:gd name="connsiteX88" fmla="*/ 1208690 w 3951890"/>
              <a:gd name="connsiteY88" fmla="*/ 252247 h 6096000"/>
              <a:gd name="connsiteX89" fmla="*/ 1124607 w 3951890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472966 w 3951890"/>
              <a:gd name="connsiteY6" fmla="*/ 1839310 h 6096000"/>
              <a:gd name="connsiteX7" fmla="*/ 367862 w 3951890"/>
              <a:gd name="connsiteY7" fmla="*/ 2049517 h 6096000"/>
              <a:gd name="connsiteX8" fmla="*/ 630621 w 3951890"/>
              <a:gd name="connsiteY8" fmla="*/ 2102069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62455 w 3951890"/>
              <a:gd name="connsiteY16" fmla="*/ 3699641 h 6096000"/>
              <a:gd name="connsiteX17" fmla="*/ 472966 w 3951890"/>
              <a:gd name="connsiteY17" fmla="*/ 3804745 h 6096000"/>
              <a:gd name="connsiteX18" fmla="*/ 357352 w 3951890"/>
              <a:gd name="connsiteY18" fmla="*/ 3846786 h 6096000"/>
              <a:gd name="connsiteX19" fmla="*/ 325821 w 3951890"/>
              <a:gd name="connsiteY19" fmla="*/ 3951889 h 6096000"/>
              <a:gd name="connsiteX20" fmla="*/ 262759 w 3951890"/>
              <a:gd name="connsiteY20" fmla="*/ 4162096 h 6096000"/>
              <a:gd name="connsiteX21" fmla="*/ 157656 w 3951890"/>
              <a:gd name="connsiteY21" fmla="*/ 4687613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366345 w 3951890"/>
              <a:gd name="connsiteY87" fmla="*/ 546538 h 6096000"/>
              <a:gd name="connsiteX88" fmla="*/ 1208690 w 3951890"/>
              <a:gd name="connsiteY88" fmla="*/ 252247 h 6096000"/>
              <a:gd name="connsiteX89" fmla="*/ 1124607 w 3951890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472966 w 3951890"/>
              <a:gd name="connsiteY6" fmla="*/ 1839310 h 6096000"/>
              <a:gd name="connsiteX7" fmla="*/ 367862 w 3951890"/>
              <a:gd name="connsiteY7" fmla="*/ 2049517 h 6096000"/>
              <a:gd name="connsiteX8" fmla="*/ 630621 w 3951890"/>
              <a:gd name="connsiteY8" fmla="*/ 2102069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62455 w 3951890"/>
              <a:gd name="connsiteY16" fmla="*/ 3699641 h 6096000"/>
              <a:gd name="connsiteX17" fmla="*/ 346842 w 3951890"/>
              <a:gd name="connsiteY17" fmla="*/ 3762704 h 6096000"/>
              <a:gd name="connsiteX18" fmla="*/ 357352 w 3951890"/>
              <a:gd name="connsiteY18" fmla="*/ 3846786 h 6096000"/>
              <a:gd name="connsiteX19" fmla="*/ 325821 w 3951890"/>
              <a:gd name="connsiteY19" fmla="*/ 3951889 h 6096000"/>
              <a:gd name="connsiteX20" fmla="*/ 262759 w 3951890"/>
              <a:gd name="connsiteY20" fmla="*/ 4162096 h 6096000"/>
              <a:gd name="connsiteX21" fmla="*/ 157656 w 3951890"/>
              <a:gd name="connsiteY21" fmla="*/ 4687613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366345 w 3951890"/>
              <a:gd name="connsiteY87" fmla="*/ 546538 h 6096000"/>
              <a:gd name="connsiteX88" fmla="*/ 1208690 w 3951890"/>
              <a:gd name="connsiteY88" fmla="*/ 252247 h 6096000"/>
              <a:gd name="connsiteX89" fmla="*/ 1124607 w 3951890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472966 w 3951890"/>
              <a:gd name="connsiteY6" fmla="*/ 1839310 h 6096000"/>
              <a:gd name="connsiteX7" fmla="*/ 367862 w 3951890"/>
              <a:gd name="connsiteY7" fmla="*/ 2049517 h 6096000"/>
              <a:gd name="connsiteX8" fmla="*/ 630621 w 3951890"/>
              <a:gd name="connsiteY8" fmla="*/ 2102069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20414 w 3951890"/>
              <a:gd name="connsiteY16" fmla="*/ 3636579 h 6096000"/>
              <a:gd name="connsiteX17" fmla="*/ 346842 w 3951890"/>
              <a:gd name="connsiteY17" fmla="*/ 3762704 h 6096000"/>
              <a:gd name="connsiteX18" fmla="*/ 357352 w 3951890"/>
              <a:gd name="connsiteY18" fmla="*/ 3846786 h 6096000"/>
              <a:gd name="connsiteX19" fmla="*/ 325821 w 3951890"/>
              <a:gd name="connsiteY19" fmla="*/ 3951889 h 6096000"/>
              <a:gd name="connsiteX20" fmla="*/ 262759 w 3951890"/>
              <a:gd name="connsiteY20" fmla="*/ 4162096 h 6096000"/>
              <a:gd name="connsiteX21" fmla="*/ 157656 w 3951890"/>
              <a:gd name="connsiteY21" fmla="*/ 4687613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366345 w 3951890"/>
              <a:gd name="connsiteY87" fmla="*/ 546538 h 6096000"/>
              <a:gd name="connsiteX88" fmla="*/ 1208690 w 3951890"/>
              <a:gd name="connsiteY88" fmla="*/ 252247 h 6096000"/>
              <a:gd name="connsiteX89" fmla="*/ 1124607 w 3951890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399394 w 3951890"/>
              <a:gd name="connsiteY6" fmla="*/ 1797268 h 6096000"/>
              <a:gd name="connsiteX7" fmla="*/ 367862 w 3951890"/>
              <a:gd name="connsiteY7" fmla="*/ 2049517 h 6096000"/>
              <a:gd name="connsiteX8" fmla="*/ 630621 w 3951890"/>
              <a:gd name="connsiteY8" fmla="*/ 2102069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20414 w 3951890"/>
              <a:gd name="connsiteY16" fmla="*/ 3636579 h 6096000"/>
              <a:gd name="connsiteX17" fmla="*/ 346842 w 3951890"/>
              <a:gd name="connsiteY17" fmla="*/ 3762704 h 6096000"/>
              <a:gd name="connsiteX18" fmla="*/ 357352 w 3951890"/>
              <a:gd name="connsiteY18" fmla="*/ 3846786 h 6096000"/>
              <a:gd name="connsiteX19" fmla="*/ 325821 w 3951890"/>
              <a:gd name="connsiteY19" fmla="*/ 3951889 h 6096000"/>
              <a:gd name="connsiteX20" fmla="*/ 262759 w 3951890"/>
              <a:gd name="connsiteY20" fmla="*/ 4162096 h 6096000"/>
              <a:gd name="connsiteX21" fmla="*/ 157656 w 3951890"/>
              <a:gd name="connsiteY21" fmla="*/ 4687613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366345 w 3951890"/>
              <a:gd name="connsiteY87" fmla="*/ 546538 h 6096000"/>
              <a:gd name="connsiteX88" fmla="*/ 1208690 w 3951890"/>
              <a:gd name="connsiteY88" fmla="*/ 252247 h 6096000"/>
              <a:gd name="connsiteX89" fmla="*/ 1124607 w 3951890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399394 w 3951890"/>
              <a:gd name="connsiteY6" fmla="*/ 1797268 h 6096000"/>
              <a:gd name="connsiteX7" fmla="*/ 367862 w 3951890"/>
              <a:gd name="connsiteY7" fmla="*/ 2049517 h 6096000"/>
              <a:gd name="connsiteX8" fmla="*/ 630621 w 3951890"/>
              <a:gd name="connsiteY8" fmla="*/ 2060028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20414 w 3951890"/>
              <a:gd name="connsiteY16" fmla="*/ 3636579 h 6096000"/>
              <a:gd name="connsiteX17" fmla="*/ 346842 w 3951890"/>
              <a:gd name="connsiteY17" fmla="*/ 3762704 h 6096000"/>
              <a:gd name="connsiteX18" fmla="*/ 357352 w 3951890"/>
              <a:gd name="connsiteY18" fmla="*/ 3846786 h 6096000"/>
              <a:gd name="connsiteX19" fmla="*/ 325821 w 3951890"/>
              <a:gd name="connsiteY19" fmla="*/ 3951889 h 6096000"/>
              <a:gd name="connsiteX20" fmla="*/ 262759 w 3951890"/>
              <a:gd name="connsiteY20" fmla="*/ 4162096 h 6096000"/>
              <a:gd name="connsiteX21" fmla="*/ 157656 w 3951890"/>
              <a:gd name="connsiteY21" fmla="*/ 4687613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366345 w 3951890"/>
              <a:gd name="connsiteY87" fmla="*/ 546538 h 6096000"/>
              <a:gd name="connsiteX88" fmla="*/ 1208690 w 3951890"/>
              <a:gd name="connsiteY88" fmla="*/ 252247 h 6096000"/>
              <a:gd name="connsiteX89" fmla="*/ 1124607 w 3951890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399394 w 3951890"/>
              <a:gd name="connsiteY6" fmla="*/ 1797268 h 6096000"/>
              <a:gd name="connsiteX7" fmla="*/ 430924 w 3951890"/>
              <a:gd name="connsiteY7" fmla="*/ 2007475 h 6096000"/>
              <a:gd name="connsiteX8" fmla="*/ 630621 w 3951890"/>
              <a:gd name="connsiteY8" fmla="*/ 2060028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20414 w 3951890"/>
              <a:gd name="connsiteY16" fmla="*/ 3636579 h 6096000"/>
              <a:gd name="connsiteX17" fmla="*/ 346842 w 3951890"/>
              <a:gd name="connsiteY17" fmla="*/ 3762704 h 6096000"/>
              <a:gd name="connsiteX18" fmla="*/ 357352 w 3951890"/>
              <a:gd name="connsiteY18" fmla="*/ 3846786 h 6096000"/>
              <a:gd name="connsiteX19" fmla="*/ 325821 w 3951890"/>
              <a:gd name="connsiteY19" fmla="*/ 3951889 h 6096000"/>
              <a:gd name="connsiteX20" fmla="*/ 262759 w 3951890"/>
              <a:gd name="connsiteY20" fmla="*/ 4162096 h 6096000"/>
              <a:gd name="connsiteX21" fmla="*/ 157656 w 3951890"/>
              <a:gd name="connsiteY21" fmla="*/ 4687613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366345 w 3951890"/>
              <a:gd name="connsiteY87" fmla="*/ 546538 h 6096000"/>
              <a:gd name="connsiteX88" fmla="*/ 1208690 w 3951890"/>
              <a:gd name="connsiteY88" fmla="*/ 252247 h 6096000"/>
              <a:gd name="connsiteX89" fmla="*/ 1124607 w 3951890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399394 w 3951890"/>
              <a:gd name="connsiteY6" fmla="*/ 1797268 h 6096000"/>
              <a:gd name="connsiteX7" fmla="*/ 430924 w 3951890"/>
              <a:gd name="connsiteY7" fmla="*/ 2007475 h 6096000"/>
              <a:gd name="connsiteX8" fmla="*/ 630621 w 3951890"/>
              <a:gd name="connsiteY8" fmla="*/ 2060028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20414 w 3951890"/>
              <a:gd name="connsiteY16" fmla="*/ 3636579 h 6096000"/>
              <a:gd name="connsiteX17" fmla="*/ 346842 w 3951890"/>
              <a:gd name="connsiteY17" fmla="*/ 3762704 h 6096000"/>
              <a:gd name="connsiteX18" fmla="*/ 357352 w 3951890"/>
              <a:gd name="connsiteY18" fmla="*/ 3846786 h 6096000"/>
              <a:gd name="connsiteX19" fmla="*/ 325821 w 3951890"/>
              <a:gd name="connsiteY19" fmla="*/ 3951889 h 6096000"/>
              <a:gd name="connsiteX20" fmla="*/ 262759 w 3951890"/>
              <a:gd name="connsiteY20" fmla="*/ 4162096 h 6096000"/>
              <a:gd name="connsiteX21" fmla="*/ 157656 w 3951890"/>
              <a:gd name="connsiteY21" fmla="*/ 4687613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366345 w 3951890"/>
              <a:gd name="connsiteY87" fmla="*/ 546538 h 6096000"/>
              <a:gd name="connsiteX88" fmla="*/ 1271752 w 3951890"/>
              <a:gd name="connsiteY88" fmla="*/ 210206 h 6096000"/>
              <a:gd name="connsiteX89" fmla="*/ 1124607 w 3951890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399394 w 3951890"/>
              <a:gd name="connsiteY6" fmla="*/ 1797268 h 6096000"/>
              <a:gd name="connsiteX7" fmla="*/ 430924 w 3951890"/>
              <a:gd name="connsiteY7" fmla="*/ 2007475 h 6096000"/>
              <a:gd name="connsiteX8" fmla="*/ 630621 w 3951890"/>
              <a:gd name="connsiteY8" fmla="*/ 2060028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20414 w 3951890"/>
              <a:gd name="connsiteY16" fmla="*/ 3636579 h 6096000"/>
              <a:gd name="connsiteX17" fmla="*/ 346842 w 3951890"/>
              <a:gd name="connsiteY17" fmla="*/ 3762704 h 6096000"/>
              <a:gd name="connsiteX18" fmla="*/ 357352 w 3951890"/>
              <a:gd name="connsiteY18" fmla="*/ 3846786 h 6096000"/>
              <a:gd name="connsiteX19" fmla="*/ 325821 w 3951890"/>
              <a:gd name="connsiteY19" fmla="*/ 3951889 h 6096000"/>
              <a:gd name="connsiteX20" fmla="*/ 262759 w 3951890"/>
              <a:gd name="connsiteY20" fmla="*/ 4162096 h 6096000"/>
              <a:gd name="connsiteX21" fmla="*/ 157656 w 3951890"/>
              <a:gd name="connsiteY21" fmla="*/ 4687613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408387 w 3951890"/>
              <a:gd name="connsiteY87" fmla="*/ 525517 h 6096000"/>
              <a:gd name="connsiteX88" fmla="*/ 1271752 w 3951890"/>
              <a:gd name="connsiteY88" fmla="*/ 210206 h 6096000"/>
              <a:gd name="connsiteX89" fmla="*/ 1124607 w 3951890"/>
              <a:gd name="connsiteY89" fmla="*/ 136634 h 6096000"/>
              <a:gd name="connsiteX0" fmla="*/ 1124607 w 3951890"/>
              <a:gd name="connsiteY0" fmla="*/ 126124 h 6085490"/>
              <a:gd name="connsiteX1" fmla="*/ 935421 w 3951890"/>
              <a:gd name="connsiteY1" fmla="*/ 515007 h 6085490"/>
              <a:gd name="connsiteX2" fmla="*/ 399393 w 3951890"/>
              <a:gd name="connsiteY2" fmla="*/ 662152 h 6085490"/>
              <a:gd name="connsiteX3" fmla="*/ 84083 w 3951890"/>
              <a:gd name="connsiteY3" fmla="*/ 945931 h 6085490"/>
              <a:gd name="connsiteX4" fmla="*/ 84083 w 3951890"/>
              <a:gd name="connsiteY4" fmla="*/ 1219200 h 6085490"/>
              <a:gd name="connsiteX5" fmla="*/ 294290 w 3951890"/>
              <a:gd name="connsiteY5" fmla="*/ 1618593 h 6085490"/>
              <a:gd name="connsiteX6" fmla="*/ 399394 w 3951890"/>
              <a:gd name="connsiteY6" fmla="*/ 1786758 h 6085490"/>
              <a:gd name="connsiteX7" fmla="*/ 430924 w 3951890"/>
              <a:gd name="connsiteY7" fmla="*/ 1996965 h 6085490"/>
              <a:gd name="connsiteX8" fmla="*/ 630621 w 3951890"/>
              <a:gd name="connsiteY8" fmla="*/ 2049518 h 6085490"/>
              <a:gd name="connsiteX9" fmla="*/ 819807 w 3951890"/>
              <a:gd name="connsiteY9" fmla="*/ 1797269 h 6085490"/>
              <a:gd name="connsiteX10" fmla="*/ 756745 w 3951890"/>
              <a:gd name="connsiteY10" fmla="*/ 1376855 h 6085490"/>
              <a:gd name="connsiteX11" fmla="*/ 672662 w 3951890"/>
              <a:gd name="connsiteY11" fmla="*/ 1177159 h 6085490"/>
              <a:gd name="connsiteX12" fmla="*/ 851338 w 3951890"/>
              <a:gd name="connsiteY12" fmla="*/ 1135117 h 6085490"/>
              <a:gd name="connsiteX13" fmla="*/ 1019504 w 3951890"/>
              <a:gd name="connsiteY13" fmla="*/ 1608083 h 6085490"/>
              <a:gd name="connsiteX14" fmla="*/ 1051035 w 3951890"/>
              <a:gd name="connsiteY14" fmla="*/ 2017986 h 6085490"/>
              <a:gd name="connsiteX15" fmla="*/ 998483 w 3951890"/>
              <a:gd name="connsiteY15" fmla="*/ 2490952 h 6085490"/>
              <a:gd name="connsiteX16" fmla="*/ 420414 w 3951890"/>
              <a:gd name="connsiteY16" fmla="*/ 3626069 h 6085490"/>
              <a:gd name="connsiteX17" fmla="*/ 346842 w 3951890"/>
              <a:gd name="connsiteY17" fmla="*/ 3752194 h 6085490"/>
              <a:gd name="connsiteX18" fmla="*/ 357352 w 3951890"/>
              <a:gd name="connsiteY18" fmla="*/ 3836276 h 6085490"/>
              <a:gd name="connsiteX19" fmla="*/ 325821 w 3951890"/>
              <a:gd name="connsiteY19" fmla="*/ 3941379 h 6085490"/>
              <a:gd name="connsiteX20" fmla="*/ 262759 w 3951890"/>
              <a:gd name="connsiteY20" fmla="*/ 4151586 h 6085490"/>
              <a:gd name="connsiteX21" fmla="*/ 157656 w 3951890"/>
              <a:gd name="connsiteY21" fmla="*/ 4677103 h 6085490"/>
              <a:gd name="connsiteX22" fmla="*/ 0 w 3951890"/>
              <a:gd name="connsiteY22" fmla="*/ 5265683 h 6085490"/>
              <a:gd name="connsiteX23" fmla="*/ 21021 w 3951890"/>
              <a:gd name="connsiteY23" fmla="*/ 5381296 h 6085490"/>
              <a:gd name="connsiteX24" fmla="*/ 115615 w 3951890"/>
              <a:gd name="connsiteY24" fmla="*/ 5423337 h 6085490"/>
              <a:gd name="connsiteX25" fmla="*/ 168166 w 3951890"/>
              <a:gd name="connsiteY25" fmla="*/ 5517931 h 6085490"/>
              <a:gd name="connsiteX26" fmla="*/ 420415 w 3951890"/>
              <a:gd name="connsiteY26" fmla="*/ 5496911 h 6085490"/>
              <a:gd name="connsiteX27" fmla="*/ 536028 w 3951890"/>
              <a:gd name="connsiteY27" fmla="*/ 5444358 h 6085490"/>
              <a:gd name="connsiteX28" fmla="*/ 630620 w 3951890"/>
              <a:gd name="connsiteY28" fmla="*/ 5423338 h 6085490"/>
              <a:gd name="connsiteX29" fmla="*/ 714702 w 3951890"/>
              <a:gd name="connsiteY29" fmla="*/ 5055476 h 6085490"/>
              <a:gd name="connsiteX30" fmla="*/ 756745 w 3951890"/>
              <a:gd name="connsiteY30" fmla="*/ 4698124 h 6085490"/>
              <a:gd name="connsiteX31" fmla="*/ 903889 w 3951890"/>
              <a:gd name="connsiteY31" fmla="*/ 4141076 h 6085490"/>
              <a:gd name="connsiteX32" fmla="*/ 966952 w 3951890"/>
              <a:gd name="connsiteY32" fmla="*/ 4950373 h 6085490"/>
              <a:gd name="connsiteX33" fmla="*/ 987973 w 3951890"/>
              <a:gd name="connsiteY33" fmla="*/ 5108027 h 6085490"/>
              <a:gd name="connsiteX34" fmla="*/ 1103587 w 3951890"/>
              <a:gd name="connsiteY34" fmla="*/ 5234150 h 6085490"/>
              <a:gd name="connsiteX35" fmla="*/ 1240220 w 3951890"/>
              <a:gd name="connsiteY35" fmla="*/ 5234152 h 6085490"/>
              <a:gd name="connsiteX36" fmla="*/ 1366345 w 3951890"/>
              <a:gd name="connsiteY36" fmla="*/ 5213131 h 6085490"/>
              <a:gd name="connsiteX37" fmla="*/ 1587062 w 3951890"/>
              <a:gd name="connsiteY37" fmla="*/ 4740165 h 6085490"/>
              <a:gd name="connsiteX38" fmla="*/ 1692166 w 3951890"/>
              <a:gd name="connsiteY38" fmla="*/ 4298732 h 6085490"/>
              <a:gd name="connsiteX39" fmla="*/ 2070539 w 3951890"/>
              <a:gd name="connsiteY39" fmla="*/ 4414344 h 6085490"/>
              <a:gd name="connsiteX40" fmla="*/ 2217683 w 3951890"/>
              <a:gd name="connsiteY40" fmla="*/ 4834760 h 6085490"/>
              <a:gd name="connsiteX41" fmla="*/ 2280745 w 3951890"/>
              <a:gd name="connsiteY41" fmla="*/ 5391807 h 6085490"/>
              <a:gd name="connsiteX42" fmla="*/ 2354317 w 3951890"/>
              <a:gd name="connsiteY42" fmla="*/ 5738648 h 6085490"/>
              <a:gd name="connsiteX43" fmla="*/ 2417381 w 3951890"/>
              <a:gd name="connsiteY43" fmla="*/ 5917323 h 6085490"/>
              <a:gd name="connsiteX44" fmla="*/ 2575035 w 3951890"/>
              <a:gd name="connsiteY44" fmla="*/ 6085490 h 6085490"/>
              <a:gd name="connsiteX45" fmla="*/ 2722180 w 3951890"/>
              <a:gd name="connsiteY45" fmla="*/ 6053959 h 6085490"/>
              <a:gd name="connsiteX46" fmla="*/ 2837794 w 3951890"/>
              <a:gd name="connsiteY46" fmla="*/ 6043448 h 6085490"/>
              <a:gd name="connsiteX47" fmla="*/ 2774731 w 3951890"/>
              <a:gd name="connsiteY47" fmla="*/ 5812221 h 6085490"/>
              <a:gd name="connsiteX48" fmla="*/ 2680138 w 3951890"/>
              <a:gd name="connsiteY48" fmla="*/ 5549462 h 6085490"/>
              <a:gd name="connsiteX49" fmla="*/ 2711669 w 3951890"/>
              <a:gd name="connsiteY49" fmla="*/ 5171089 h 6085490"/>
              <a:gd name="connsiteX50" fmla="*/ 2711669 w 3951890"/>
              <a:gd name="connsiteY50" fmla="*/ 4866289 h 6085490"/>
              <a:gd name="connsiteX51" fmla="*/ 2879835 w 3951890"/>
              <a:gd name="connsiteY51" fmla="*/ 4109545 h 6085490"/>
              <a:gd name="connsiteX52" fmla="*/ 3174123 w 3951890"/>
              <a:gd name="connsiteY52" fmla="*/ 4403835 h 6085490"/>
              <a:gd name="connsiteX53" fmla="*/ 2932386 w 3951890"/>
              <a:gd name="connsiteY53" fmla="*/ 5360275 h 6085490"/>
              <a:gd name="connsiteX54" fmla="*/ 2974428 w 3951890"/>
              <a:gd name="connsiteY54" fmla="*/ 5801711 h 6085490"/>
              <a:gd name="connsiteX55" fmla="*/ 3090041 w 3951890"/>
              <a:gd name="connsiteY55" fmla="*/ 5896303 h 6085490"/>
              <a:gd name="connsiteX56" fmla="*/ 3310758 w 3951890"/>
              <a:gd name="connsiteY56" fmla="*/ 5906815 h 6085490"/>
              <a:gd name="connsiteX57" fmla="*/ 3468413 w 3951890"/>
              <a:gd name="connsiteY57" fmla="*/ 6001407 h 6085490"/>
              <a:gd name="connsiteX58" fmla="*/ 3573518 w 3951890"/>
              <a:gd name="connsiteY58" fmla="*/ 5917324 h 6085490"/>
              <a:gd name="connsiteX59" fmla="*/ 3783725 w 3951890"/>
              <a:gd name="connsiteY59" fmla="*/ 5580993 h 6085490"/>
              <a:gd name="connsiteX60" fmla="*/ 3899339 w 3951890"/>
              <a:gd name="connsiteY60" fmla="*/ 5276193 h 6085490"/>
              <a:gd name="connsiteX61" fmla="*/ 3951890 w 3951890"/>
              <a:gd name="connsiteY61" fmla="*/ 4614042 h 6085490"/>
              <a:gd name="connsiteX62" fmla="*/ 3941380 w 3951890"/>
              <a:gd name="connsiteY62" fmla="*/ 4298731 h 6085490"/>
              <a:gd name="connsiteX63" fmla="*/ 3668111 w 3951890"/>
              <a:gd name="connsiteY63" fmla="*/ 3983421 h 6085490"/>
              <a:gd name="connsiteX64" fmla="*/ 3457904 w 3951890"/>
              <a:gd name="connsiteY64" fmla="*/ 3163614 h 6085490"/>
              <a:gd name="connsiteX65" fmla="*/ 3279228 w 3951890"/>
              <a:gd name="connsiteY65" fmla="*/ 2669628 h 6085490"/>
              <a:gd name="connsiteX66" fmla="*/ 3090042 w 3951890"/>
              <a:gd name="connsiteY66" fmla="*/ 2417379 h 6085490"/>
              <a:gd name="connsiteX67" fmla="*/ 2911366 w 3951890"/>
              <a:gd name="connsiteY67" fmla="*/ 2049517 h 6085490"/>
              <a:gd name="connsiteX68" fmla="*/ 2764221 w 3951890"/>
              <a:gd name="connsiteY68" fmla="*/ 1807779 h 6085490"/>
              <a:gd name="connsiteX69" fmla="*/ 2827283 w 3951890"/>
              <a:gd name="connsiteY69" fmla="*/ 1408386 h 6085490"/>
              <a:gd name="connsiteX70" fmla="*/ 2890345 w 3951890"/>
              <a:gd name="connsiteY70" fmla="*/ 1313793 h 6085490"/>
              <a:gd name="connsiteX71" fmla="*/ 2858814 w 3951890"/>
              <a:gd name="connsiteY71" fmla="*/ 1660635 h 6085490"/>
              <a:gd name="connsiteX72" fmla="*/ 3016469 w 3951890"/>
              <a:gd name="connsiteY72" fmla="*/ 2123090 h 6085490"/>
              <a:gd name="connsiteX73" fmla="*/ 3563007 w 3951890"/>
              <a:gd name="connsiteY73" fmla="*/ 2144110 h 6085490"/>
              <a:gd name="connsiteX74" fmla="*/ 3668111 w 3951890"/>
              <a:gd name="connsiteY74" fmla="*/ 1954924 h 6085490"/>
              <a:gd name="connsiteX75" fmla="*/ 3436883 w 3951890"/>
              <a:gd name="connsiteY75" fmla="*/ 1723697 h 6085490"/>
              <a:gd name="connsiteX76" fmla="*/ 3657600 w 3951890"/>
              <a:gd name="connsiteY76" fmla="*/ 1345324 h 6085490"/>
              <a:gd name="connsiteX77" fmla="*/ 3594538 w 3951890"/>
              <a:gd name="connsiteY77" fmla="*/ 756745 h 6085490"/>
              <a:gd name="connsiteX78" fmla="*/ 3520966 w 3951890"/>
              <a:gd name="connsiteY78" fmla="*/ 641131 h 6085490"/>
              <a:gd name="connsiteX79" fmla="*/ 3069021 w 3951890"/>
              <a:gd name="connsiteY79" fmla="*/ 409904 h 6085490"/>
              <a:gd name="connsiteX80" fmla="*/ 2816773 w 3951890"/>
              <a:gd name="connsiteY80" fmla="*/ 357352 h 6085490"/>
              <a:gd name="connsiteX81" fmla="*/ 2585545 w 3951890"/>
              <a:gd name="connsiteY81" fmla="*/ 0 h 6085490"/>
              <a:gd name="connsiteX82" fmla="*/ 2469931 w 3951890"/>
              <a:gd name="connsiteY82" fmla="*/ 157656 h 6085490"/>
              <a:gd name="connsiteX83" fmla="*/ 2322786 w 3951890"/>
              <a:gd name="connsiteY83" fmla="*/ 420414 h 6085490"/>
              <a:gd name="connsiteX84" fmla="*/ 2123090 w 3951890"/>
              <a:gd name="connsiteY84" fmla="*/ 620110 h 6085490"/>
              <a:gd name="connsiteX85" fmla="*/ 1828801 w 3951890"/>
              <a:gd name="connsiteY85" fmla="*/ 714704 h 6085490"/>
              <a:gd name="connsiteX86" fmla="*/ 1597573 w 3951890"/>
              <a:gd name="connsiteY86" fmla="*/ 746234 h 6085490"/>
              <a:gd name="connsiteX87" fmla="*/ 1408387 w 3951890"/>
              <a:gd name="connsiteY87" fmla="*/ 515007 h 6085490"/>
              <a:gd name="connsiteX88" fmla="*/ 1271752 w 3951890"/>
              <a:gd name="connsiteY88" fmla="*/ 199696 h 6085490"/>
              <a:gd name="connsiteX89" fmla="*/ 1124607 w 3951890"/>
              <a:gd name="connsiteY89" fmla="*/ 126124 h 6085490"/>
              <a:gd name="connsiteX0" fmla="*/ 1124607 w 3951890"/>
              <a:gd name="connsiteY0" fmla="*/ 0 h 5959366"/>
              <a:gd name="connsiteX1" fmla="*/ 935421 w 3951890"/>
              <a:gd name="connsiteY1" fmla="*/ 388883 h 5959366"/>
              <a:gd name="connsiteX2" fmla="*/ 399393 w 3951890"/>
              <a:gd name="connsiteY2" fmla="*/ 536028 h 5959366"/>
              <a:gd name="connsiteX3" fmla="*/ 84083 w 3951890"/>
              <a:gd name="connsiteY3" fmla="*/ 819807 h 5959366"/>
              <a:gd name="connsiteX4" fmla="*/ 84083 w 3951890"/>
              <a:gd name="connsiteY4" fmla="*/ 1093076 h 5959366"/>
              <a:gd name="connsiteX5" fmla="*/ 294290 w 3951890"/>
              <a:gd name="connsiteY5" fmla="*/ 1492469 h 5959366"/>
              <a:gd name="connsiteX6" fmla="*/ 399394 w 3951890"/>
              <a:gd name="connsiteY6" fmla="*/ 1660634 h 5959366"/>
              <a:gd name="connsiteX7" fmla="*/ 430924 w 3951890"/>
              <a:gd name="connsiteY7" fmla="*/ 1870841 h 5959366"/>
              <a:gd name="connsiteX8" fmla="*/ 630621 w 3951890"/>
              <a:gd name="connsiteY8" fmla="*/ 1923394 h 5959366"/>
              <a:gd name="connsiteX9" fmla="*/ 819807 w 3951890"/>
              <a:gd name="connsiteY9" fmla="*/ 1671145 h 5959366"/>
              <a:gd name="connsiteX10" fmla="*/ 756745 w 3951890"/>
              <a:gd name="connsiteY10" fmla="*/ 1250731 h 5959366"/>
              <a:gd name="connsiteX11" fmla="*/ 672662 w 3951890"/>
              <a:gd name="connsiteY11" fmla="*/ 1051035 h 5959366"/>
              <a:gd name="connsiteX12" fmla="*/ 851338 w 3951890"/>
              <a:gd name="connsiteY12" fmla="*/ 1008993 h 5959366"/>
              <a:gd name="connsiteX13" fmla="*/ 1019504 w 3951890"/>
              <a:gd name="connsiteY13" fmla="*/ 1481959 h 5959366"/>
              <a:gd name="connsiteX14" fmla="*/ 1051035 w 3951890"/>
              <a:gd name="connsiteY14" fmla="*/ 1891862 h 5959366"/>
              <a:gd name="connsiteX15" fmla="*/ 998483 w 3951890"/>
              <a:gd name="connsiteY15" fmla="*/ 2364828 h 5959366"/>
              <a:gd name="connsiteX16" fmla="*/ 420414 w 3951890"/>
              <a:gd name="connsiteY16" fmla="*/ 3499945 h 5959366"/>
              <a:gd name="connsiteX17" fmla="*/ 346842 w 3951890"/>
              <a:gd name="connsiteY17" fmla="*/ 3626070 h 5959366"/>
              <a:gd name="connsiteX18" fmla="*/ 357352 w 3951890"/>
              <a:gd name="connsiteY18" fmla="*/ 3710152 h 5959366"/>
              <a:gd name="connsiteX19" fmla="*/ 325821 w 3951890"/>
              <a:gd name="connsiteY19" fmla="*/ 3815255 h 5959366"/>
              <a:gd name="connsiteX20" fmla="*/ 262759 w 3951890"/>
              <a:gd name="connsiteY20" fmla="*/ 4025462 h 5959366"/>
              <a:gd name="connsiteX21" fmla="*/ 157656 w 3951890"/>
              <a:gd name="connsiteY21" fmla="*/ 4550979 h 5959366"/>
              <a:gd name="connsiteX22" fmla="*/ 0 w 3951890"/>
              <a:gd name="connsiteY22" fmla="*/ 5139559 h 5959366"/>
              <a:gd name="connsiteX23" fmla="*/ 21021 w 3951890"/>
              <a:gd name="connsiteY23" fmla="*/ 5255172 h 5959366"/>
              <a:gd name="connsiteX24" fmla="*/ 115615 w 3951890"/>
              <a:gd name="connsiteY24" fmla="*/ 5297213 h 5959366"/>
              <a:gd name="connsiteX25" fmla="*/ 168166 w 3951890"/>
              <a:gd name="connsiteY25" fmla="*/ 5391807 h 5959366"/>
              <a:gd name="connsiteX26" fmla="*/ 420415 w 3951890"/>
              <a:gd name="connsiteY26" fmla="*/ 5370787 h 5959366"/>
              <a:gd name="connsiteX27" fmla="*/ 536028 w 3951890"/>
              <a:gd name="connsiteY27" fmla="*/ 5318234 h 5959366"/>
              <a:gd name="connsiteX28" fmla="*/ 630620 w 3951890"/>
              <a:gd name="connsiteY28" fmla="*/ 5297214 h 5959366"/>
              <a:gd name="connsiteX29" fmla="*/ 714702 w 3951890"/>
              <a:gd name="connsiteY29" fmla="*/ 4929352 h 5959366"/>
              <a:gd name="connsiteX30" fmla="*/ 756745 w 3951890"/>
              <a:gd name="connsiteY30" fmla="*/ 4572000 h 5959366"/>
              <a:gd name="connsiteX31" fmla="*/ 903889 w 3951890"/>
              <a:gd name="connsiteY31" fmla="*/ 4014952 h 5959366"/>
              <a:gd name="connsiteX32" fmla="*/ 966952 w 3951890"/>
              <a:gd name="connsiteY32" fmla="*/ 4824249 h 5959366"/>
              <a:gd name="connsiteX33" fmla="*/ 987973 w 3951890"/>
              <a:gd name="connsiteY33" fmla="*/ 4981903 h 5959366"/>
              <a:gd name="connsiteX34" fmla="*/ 1103587 w 3951890"/>
              <a:gd name="connsiteY34" fmla="*/ 5108026 h 5959366"/>
              <a:gd name="connsiteX35" fmla="*/ 1240220 w 3951890"/>
              <a:gd name="connsiteY35" fmla="*/ 5108028 h 5959366"/>
              <a:gd name="connsiteX36" fmla="*/ 1366345 w 3951890"/>
              <a:gd name="connsiteY36" fmla="*/ 5087007 h 5959366"/>
              <a:gd name="connsiteX37" fmla="*/ 1587062 w 3951890"/>
              <a:gd name="connsiteY37" fmla="*/ 4614041 h 5959366"/>
              <a:gd name="connsiteX38" fmla="*/ 1692166 w 3951890"/>
              <a:gd name="connsiteY38" fmla="*/ 4172608 h 5959366"/>
              <a:gd name="connsiteX39" fmla="*/ 2070539 w 3951890"/>
              <a:gd name="connsiteY39" fmla="*/ 4288220 h 5959366"/>
              <a:gd name="connsiteX40" fmla="*/ 2217683 w 3951890"/>
              <a:gd name="connsiteY40" fmla="*/ 4708636 h 5959366"/>
              <a:gd name="connsiteX41" fmla="*/ 2280745 w 3951890"/>
              <a:gd name="connsiteY41" fmla="*/ 5265683 h 5959366"/>
              <a:gd name="connsiteX42" fmla="*/ 2354317 w 3951890"/>
              <a:gd name="connsiteY42" fmla="*/ 5612524 h 5959366"/>
              <a:gd name="connsiteX43" fmla="*/ 2417381 w 3951890"/>
              <a:gd name="connsiteY43" fmla="*/ 5791199 h 5959366"/>
              <a:gd name="connsiteX44" fmla="*/ 2575035 w 3951890"/>
              <a:gd name="connsiteY44" fmla="*/ 5959366 h 5959366"/>
              <a:gd name="connsiteX45" fmla="*/ 2722180 w 3951890"/>
              <a:gd name="connsiteY45" fmla="*/ 5927835 h 5959366"/>
              <a:gd name="connsiteX46" fmla="*/ 2837794 w 3951890"/>
              <a:gd name="connsiteY46" fmla="*/ 5917324 h 5959366"/>
              <a:gd name="connsiteX47" fmla="*/ 2774731 w 3951890"/>
              <a:gd name="connsiteY47" fmla="*/ 5686097 h 5959366"/>
              <a:gd name="connsiteX48" fmla="*/ 2680138 w 3951890"/>
              <a:gd name="connsiteY48" fmla="*/ 5423338 h 5959366"/>
              <a:gd name="connsiteX49" fmla="*/ 2711669 w 3951890"/>
              <a:gd name="connsiteY49" fmla="*/ 5044965 h 5959366"/>
              <a:gd name="connsiteX50" fmla="*/ 2711669 w 3951890"/>
              <a:gd name="connsiteY50" fmla="*/ 4740165 h 5959366"/>
              <a:gd name="connsiteX51" fmla="*/ 2879835 w 3951890"/>
              <a:gd name="connsiteY51" fmla="*/ 3983421 h 5959366"/>
              <a:gd name="connsiteX52" fmla="*/ 3174123 w 3951890"/>
              <a:gd name="connsiteY52" fmla="*/ 4277711 h 5959366"/>
              <a:gd name="connsiteX53" fmla="*/ 2932386 w 3951890"/>
              <a:gd name="connsiteY53" fmla="*/ 5234151 h 5959366"/>
              <a:gd name="connsiteX54" fmla="*/ 2974428 w 3951890"/>
              <a:gd name="connsiteY54" fmla="*/ 5675587 h 5959366"/>
              <a:gd name="connsiteX55" fmla="*/ 3090041 w 3951890"/>
              <a:gd name="connsiteY55" fmla="*/ 5770179 h 5959366"/>
              <a:gd name="connsiteX56" fmla="*/ 3310758 w 3951890"/>
              <a:gd name="connsiteY56" fmla="*/ 5780691 h 5959366"/>
              <a:gd name="connsiteX57" fmla="*/ 3468413 w 3951890"/>
              <a:gd name="connsiteY57" fmla="*/ 5875283 h 5959366"/>
              <a:gd name="connsiteX58" fmla="*/ 3573518 w 3951890"/>
              <a:gd name="connsiteY58" fmla="*/ 5791200 h 5959366"/>
              <a:gd name="connsiteX59" fmla="*/ 3783725 w 3951890"/>
              <a:gd name="connsiteY59" fmla="*/ 5454869 h 5959366"/>
              <a:gd name="connsiteX60" fmla="*/ 3899339 w 3951890"/>
              <a:gd name="connsiteY60" fmla="*/ 5150069 h 5959366"/>
              <a:gd name="connsiteX61" fmla="*/ 3951890 w 3951890"/>
              <a:gd name="connsiteY61" fmla="*/ 4487918 h 5959366"/>
              <a:gd name="connsiteX62" fmla="*/ 3941380 w 3951890"/>
              <a:gd name="connsiteY62" fmla="*/ 4172607 h 5959366"/>
              <a:gd name="connsiteX63" fmla="*/ 3668111 w 3951890"/>
              <a:gd name="connsiteY63" fmla="*/ 3857297 h 5959366"/>
              <a:gd name="connsiteX64" fmla="*/ 3457904 w 3951890"/>
              <a:gd name="connsiteY64" fmla="*/ 3037490 h 5959366"/>
              <a:gd name="connsiteX65" fmla="*/ 3279228 w 3951890"/>
              <a:gd name="connsiteY65" fmla="*/ 2543504 h 5959366"/>
              <a:gd name="connsiteX66" fmla="*/ 3090042 w 3951890"/>
              <a:gd name="connsiteY66" fmla="*/ 2291255 h 5959366"/>
              <a:gd name="connsiteX67" fmla="*/ 2911366 w 3951890"/>
              <a:gd name="connsiteY67" fmla="*/ 1923393 h 5959366"/>
              <a:gd name="connsiteX68" fmla="*/ 2764221 w 3951890"/>
              <a:gd name="connsiteY68" fmla="*/ 1681655 h 5959366"/>
              <a:gd name="connsiteX69" fmla="*/ 2827283 w 3951890"/>
              <a:gd name="connsiteY69" fmla="*/ 1282262 h 5959366"/>
              <a:gd name="connsiteX70" fmla="*/ 2890345 w 3951890"/>
              <a:gd name="connsiteY70" fmla="*/ 1187669 h 5959366"/>
              <a:gd name="connsiteX71" fmla="*/ 2858814 w 3951890"/>
              <a:gd name="connsiteY71" fmla="*/ 1534511 h 5959366"/>
              <a:gd name="connsiteX72" fmla="*/ 3016469 w 3951890"/>
              <a:gd name="connsiteY72" fmla="*/ 1996966 h 5959366"/>
              <a:gd name="connsiteX73" fmla="*/ 3563007 w 3951890"/>
              <a:gd name="connsiteY73" fmla="*/ 2017986 h 5959366"/>
              <a:gd name="connsiteX74" fmla="*/ 3668111 w 3951890"/>
              <a:gd name="connsiteY74" fmla="*/ 1828800 h 5959366"/>
              <a:gd name="connsiteX75" fmla="*/ 3436883 w 3951890"/>
              <a:gd name="connsiteY75" fmla="*/ 1597573 h 5959366"/>
              <a:gd name="connsiteX76" fmla="*/ 3657600 w 3951890"/>
              <a:gd name="connsiteY76" fmla="*/ 1219200 h 5959366"/>
              <a:gd name="connsiteX77" fmla="*/ 3594538 w 3951890"/>
              <a:gd name="connsiteY77" fmla="*/ 630621 h 5959366"/>
              <a:gd name="connsiteX78" fmla="*/ 3520966 w 3951890"/>
              <a:gd name="connsiteY78" fmla="*/ 515007 h 5959366"/>
              <a:gd name="connsiteX79" fmla="*/ 3069021 w 3951890"/>
              <a:gd name="connsiteY79" fmla="*/ 283780 h 5959366"/>
              <a:gd name="connsiteX80" fmla="*/ 2816773 w 3951890"/>
              <a:gd name="connsiteY80" fmla="*/ 231228 h 5959366"/>
              <a:gd name="connsiteX81" fmla="*/ 2606566 w 3951890"/>
              <a:gd name="connsiteY81" fmla="*/ 42042 h 5959366"/>
              <a:gd name="connsiteX82" fmla="*/ 2469931 w 3951890"/>
              <a:gd name="connsiteY82" fmla="*/ 31532 h 5959366"/>
              <a:gd name="connsiteX83" fmla="*/ 2322786 w 3951890"/>
              <a:gd name="connsiteY83" fmla="*/ 294290 h 5959366"/>
              <a:gd name="connsiteX84" fmla="*/ 2123090 w 3951890"/>
              <a:gd name="connsiteY84" fmla="*/ 493986 h 5959366"/>
              <a:gd name="connsiteX85" fmla="*/ 1828801 w 3951890"/>
              <a:gd name="connsiteY85" fmla="*/ 588580 h 5959366"/>
              <a:gd name="connsiteX86" fmla="*/ 1597573 w 3951890"/>
              <a:gd name="connsiteY86" fmla="*/ 620110 h 5959366"/>
              <a:gd name="connsiteX87" fmla="*/ 1408387 w 3951890"/>
              <a:gd name="connsiteY87" fmla="*/ 388883 h 5959366"/>
              <a:gd name="connsiteX88" fmla="*/ 1271752 w 3951890"/>
              <a:gd name="connsiteY88" fmla="*/ 73572 h 5959366"/>
              <a:gd name="connsiteX89" fmla="*/ 1124607 w 3951890"/>
              <a:gd name="connsiteY89" fmla="*/ 0 h 5959366"/>
              <a:gd name="connsiteX0" fmla="*/ 1124607 w 3951890"/>
              <a:gd name="connsiteY0" fmla="*/ 0 h 5959366"/>
              <a:gd name="connsiteX1" fmla="*/ 935421 w 3951890"/>
              <a:gd name="connsiteY1" fmla="*/ 388883 h 5959366"/>
              <a:gd name="connsiteX2" fmla="*/ 399393 w 3951890"/>
              <a:gd name="connsiteY2" fmla="*/ 536028 h 5959366"/>
              <a:gd name="connsiteX3" fmla="*/ 84083 w 3951890"/>
              <a:gd name="connsiteY3" fmla="*/ 819807 h 5959366"/>
              <a:gd name="connsiteX4" fmla="*/ 84083 w 3951890"/>
              <a:gd name="connsiteY4" fmla="*/ 1093076 h 5959366"/>
              <a:gd name="connsiteX5" fmla="*/ 294290 w 3951890"/>
              <a:gd name="connsiteY5" fmla="*/ 1492469 h 5959366"/>
              <a:gd name="connsiteX6" fmla="*/ 399394 w 3951890"/>
              <a:gd name="connsiteY6" fmla="*/ 1660634 h 5959366"/>
              <a:gd name="connsiteX7" fmla="*/ 430924 w 3951890"/>
              <a:gd name="connsiteY7" fmla="*/ 1870841 h 5959366"/>
              <a:gd name="connsiteX8" fmla="*/ 630621 w 3951890"/>
              <a:gd name="connsiteY8" fmla="*/ 1923394 h 5959366"/>
              <a:gd name="connsiteX9" fmla="*/ 819807 w 3951890"/>
              <a:gd name="connsiteY9" fmla="*/ 1671145 h 5959366"/>
              <a:gd name="connsiteX10" fmla="*/ 756745 w 3951890"/>
              <a:gd name="connsiteY10" fmla="*/ 1250731 h 5959366"/>
              <a:gd name="connsiteX11" fmla="*/ 672662 w 3951890"/>
              <a:gd name="connsiteY11" fmla="*/ 1051035 h 5959366"/>
              <a:gd name="connsiteX12" fmla="*/ 851338 w 3951890"/>
              <a:gd name="connsiteY12" fmla="*/ 1008993 h 5959366"/>
              <a:gd name="connsiteX13" fmla="*/ 1019504 w 3951890"/>
              <a:gd name="connsiteY13" fmla="*/ 1481959 h 5959366"/>
              <a:gd name="connsiteX14" fmla="*/ 1051035 w 3951890"/>
              <a:gd name="connsiteY14" fmla="*/ 1891862 h 5959366"/>
              <a:gd name="connsiteX15" fmla="*/ 998483 w 3951890"/>
              <a:gd name="connsiteY15" fmla="*/ 2364828 h 5959366"/>
              <a:gd name="connsiteX16" fmla="*/ 420414 w 3951890"/>
              <a:gd name="connsiteY16" fmla="*/ 3499945 h 5959366"/>
              <a:gd name="connsiteX17" fmla="*/ 346842 w 3951890"/>
              <a:gd name="connsiteY17" fmla="*/ 3626070 h 5959366"/>
              <a:gd name="connsiteX18" fmla="*/ 357352 w 3951890"/>
              <a:gd name="connsiteY18" fmla="*/ 3710152 h 5959366"/>
              <a:gd name="connsiteX19" fmla="*/ 325821 w 3951890"/>
              <a:gd name="connsiteY19" fmla="*/ 3815255 h 5959366"/>
              <a:gd name="connsiteX20" fmla="*/ 262759 w 3951890"/>
              <a:gd name="connsiteY20" fmla="*/ 4025462 h 5959366"/>
              <a:gd name="connsiteX21" fmla="*/ 157656 w 3951890"/>
              <a:gd name="connsiteY21" fmla="*/ 4550979 h 5959366"/>
              <a:gd name="connsiteX22" fmla="*/ 0 w 3951890"/>
              <a:gd name="connsiteY22" fmla="*/ 5139559 h 5959366"/>
              <a:gd name="connsiteX23" fmla="*/ 21021 w 3951890"/>
              <a:gd name="connsiteY23" fmla="*/ 5255172 h 5959366"/>
              <a:gd name="connsiteX24" fmla="*/ 115615 w 3951890"/>
              <a:gd name="connsiteY24" fmla="*/ 5297213 h 5959366"/>
              <a:gd name="connsiteX25" fmla="*/ 168166 w 3951890"/>
              <a:gd name="connsiteY25" fmla="*/ 5391807 h 5959366"/>
              <a:gd name="connsiteX26" fmla="*/ 420415 w 3951890"/>
              <a:gd name="connsiteY26" fmla="*/ 5370787 h 5959366"/>
              <a:gd name="connsiteX27" fmla="*/ 536028 w 3951890"/>
              <a:gd name="connsiteY27" fmla="*/ 5318234 h 5959366"/>
              <a:gd name="connsiteX28" fmla="*/ 630620 w 3951890"/>
              <a:gd name="connsiteY28" fmla="*/ 5297214 h 5959366"/>
              <a:gd name="connsiteX29" fmla="*/ 714702 w 3951890"/>
              <a:gd name="connsiteY29" fmla="*/ 4929352 h 5959366"/>
              <a:gd name="connsiteX30" fmla="*/ 756745 w 3951890"/>
              <a:gd name="connsiteY30" fmla="*/ 4572000 h 5959366"/>
              <a:gd name="connsiteX31" fmla="*/ 903889 w 3951890"/>
              <a:gd name="connsiteY31" fmla="*/ 4014952 h 5959366"/>
              <a:gd name="connsiteX32" fmla="*/ 966952 w 3951890"/>
              <a:gd name="connsiteY32" fmla="*/ 4824249 h 5959366"/>
              <a:gd name="connsiteX33" fmla="*/ 987973 w 3951890"/>
              <a:gd name="connsiteY33" fmla="*/ 4981903 h 5959366"/>
              <a:gd name="connsiteX34" fmla="*/ 1103587 w 3951890"/>
              <a:gd name="connsiteY34" fmla="*/ 5108026 h 5959366"/>
              <a:gd name="connsiteX35" fmla="*/ 1240220 w 3951890"/>
              <a:gd name="connsiteY35" fmla="*/ 5108028 h 5959366"/>
              <a:gd name="connsiteX36" fmla="*/ 1366345 w 3951890"/>
              <a:gd name="connsiteY36" fmla="*/ 5087007 h 5959366"/>
              <a:gd name="connsiteX37" fmla="*/ 1587062 w 3951890"/>
              <a:gd name="connsiteY37" fmla="*/ 4614041 h 5959366"/>
              <a:gd name="connsiteX38" fmla="*/ 1692166 w 3951890"/>
              <a:gd name="connsiteY38" fmla="*/ 4172608 h 5959366"/>
              <a:gd name="connsiteX39" fmla="*/ 2070539 w 3951890"/>
              <a:gd name="connsiteY39" fmla="*/ 4288220 h 5959366"/>
              <a:gd name="connsiteX40" fmla="*/ 2217683 w 3951890"/>
              <a:gd name="connsiteY40" fmla="*/ 4708636 h 5959366"/>
              <a:gd name="connsiteX41" fmla="*/ 2280745 w 3951890"/>
              <a:gd name="connsiteY41" fmla="*/ 5265683 h 5959366"/>
              <a:gd name="connsiteX42" fmla="*/ 2354317 w 3951890"/>
              <a:gd name="connsiteY42" fmla="*/ 5612524 h 5959366"/>
              <a:gd name="connsiteX43" fmla="*/ 2417381 w 3951890"/>
              <a:gd name="connsiteY43" fmla="*/ 5791199 h 5959366"/>
              <a:gd name="connsiteX44" fmla="*/ 2575035 w 3951890"/>
              <a:gd name="connsiteY44" fmla="*/ 5959366 h 5959366"/>
              <a:gd name="connsiteX45" fmla="*/ 2722180 w 3951890"/>
              <a:gd name="connsiteY45" fmla="*/ 5927835 h 5959366"/>
              <a:gd name="connsiteX46" fmla="*/ 2837794 w 3951890"/>
              <a:gd name="connsiteY46" fmla="*/ 5917324 h 5959366"/>
              <a:gd name="connsiteX47" fmla="*/ 2774731 w 3951890"/>
              <a:gd name="connsiteY47" fmla="*/ 5686097 h 5959366"/>
              <a:gd name="connsiteX48" fmla="*/ 2680138 w 3951890"/>
              <a:gd name="connsiteY48" fmla="*/ 5423338 h 5959366"/>
              <a:gd name="connsiteX49" fmla="*/ 2711669 w 3951890"/>
              <a:gd name="connsiteY49" fmla="*/ 5044965 h 5959366"/>
              <a:gd name="connsiteX50" fmla="*/ 2711669 w 3951890"/>
              <a:gd name="connsiteY50" fmla="*/ 4740165 h 5959366"/>
              <a:gd name="connsiteX51" fmla="*/ 2879835 w 3951890"/>
              <a:gd name="connsiteY51" fmla="*/ 3983421 h 5959366"/>
              <a:gd name="connsiteX52" fmla="*/ 3174123 w 3951890"/>
              <a:gd name="connsiteY52" fmla="*/ 4277711 h 5959366"/>
              <a:gd name="connsiteX53" fmla="*/ 2932386 w 3951890"/>
              <a:gd name="connsiteY53" fmla="*/ 5234151 h 5959366"/>
              <a:gd name="connsiteX54" fmla="*/ 2974428 w 3951890"/>
              <a:gd name="connsiteY54" fmla="*/ 5675587 h 5959366"/>
              <a:gd name="connsiteX55" fmla="*/ 3090041 w 3951890"/>
              <a:gd name="connsiteY55" fmla="*/ 5770179 h 5959366"/>
              <a:gd name="connsiteX56" fmla="*/ 3310758 w 3951890"/>
              <a:gd name="connsiteY56" fmla="*/ 5780691 h 5959366"/>
              <a:gd name="connsiteX57" fmla="*/ 3489434 w 3951890"/>
              <a:gd name="connsiteY57" fmla="*/ 5717627 h 5959366"/>
              <a:gd name="connsiteX58" fmla="*/ 3573518 w 3951890"/>
              <a:gd name="connsiteY58" fmla="*/ 5791200 h 5959366"/>
              <a:gd name="connsiteX59" fmla="*/ 3783725 w 3951890"/>
              <a:gd name="connsiteY59" fmla="*/ 5454869 h 5959366"/>
              <a:gd name="connsiteX60" fmla="*/ 3899339 w 3951890"/>
              <a:gd name="connsiteY60" fmla="*/ 5150069 h 5959366"/>
              <a:gd name="connsiteX61" fmla="*/ 3951890 w 3951890"/>
              <a:gd name="connsiteY61" fmla="*/ 4487918 h 5959366"/>
              <a:gd name="connsiteX62" fmla="*/ 3941380 w 3951890"/>
              <a:gd name="connsiteY62" fmla="*/ 4172607 h 5959366"/>
              <a:gd name="connsiteX63" fmla="*/ 3668111 w 3951890"/>
              <a:gd name="connsiteY63" fmla="*/ 3857297 h 5959366"/>
              <a:gd name="connsiteX64" fmla="*/ 3457904 w 3951890"/>
              <a:gd name="connsiteY64" fmla="*/ 3037490 h 5959366"/>
              <a:gd name="connsiteX65" fmla="*/ 3279228 w 3951890"/>
              <a:gd name="connsiteY65" fmla="*/ 2543504 h 5959366"/>
              <a:gd name="connsiteX66" fmla="*/ 3090042 w 3951890"/>
              <a:gd name="connsiteY66" fmla="*/ 2291255 h 5959366"/>
              <a:gd name="connsiteX67" fmla="*/ 2911366 w 3951890"/>
              <a:gd name="connsiteY67" fmla="*/ 1923393 h 5959366"/>
              <a:gd name="connsiteX68" fmla="*/ 2764221 w 3951890"/>
              <a:gd name="connsiteY68" fmla="*/ 1681655 h 5959366"/>
              <a:gd name="connsiteX69" fmla="*/ 2827283 w 3951890"/>
              <a:gd name="connsiteY69" fmla="*/ 1282262 h 5959366"/>
              <a:gd name="connsiteX70" fmla="*/ 2890345 w 3951890"/>
              <a:gd name="connsiteY70" fmla="*/ 1187669 h 5959366"/>
              <a:gd name="connsiteX71" fmla="*/ 2858814 w 3951890"/>
              <a:gd name="connsiteY71" fmla="*/ 1534511 h 5959366"/>
              <a:gd name="connsiteX72" fmla="*/ 3016469 w 3951890"/>
              <a:gd name="connsiteY72" fmla="*/ 1996966 h 5959366"/>
              <a:gd name="connsiteX73" fmla="*/ 3563007 w 3951890"/>
              <a:gd name="connsiteY73" fmla="*/ 2017986 h 5959366"/>
              <a:gd name="connsiteX74" fmla="*/ 3668111 w 3951890"/>
              <a:gd name="connsiteY74" fmla="*/ 1828800 h 5959366"/>
              <a:gd name="connsiteX75" fmla="*/ 3436883 w 3951890"/>
              <a:gd name="connsiteY75" fmla="*/ 1597573 h 5959366"/>
              <a:gd name="connsiteX76" fmla="*/ 3657600 w 3951890"/>
              <a:gd name="connsiteY76" fmla="*/ 1219200 h 5959366"/>
              <a:gd name="connsiteX77" fmla="*/ 3594538 w 3951890"/>
              <a:gd name="connsiteY77" fmla="*/ 630621 h 5959366"/>
              <a:gd name="connsiteX78" fmla="*/ 3520966 w 3951890"/>
              <a:gd name="connsiteY78" fmla="*/ 515007 h 5959366"/>
              <a:gd name="connsiteX79" fmla="*/ 3069021 w 3951890"/>
              <a:gd name="connsiteY79" fmla="*/ 283780 h 5959366"/>
              <a:gd name="connsiteX80" fmla="*/ 2816773 w 3951890"/>
              <a:gd name="connsiteY80" fmla="*/ 231228 h 5959366"/>
              <a:gd name="connsiteX81" fmla="*/ 2606566 w 3951890"/>
              <a:gd name="connsiteY81" fmla="*/ 42042 h 5959366"/>
              <a:gd name="connsiteX82" fmla="*/ 2469931 w 3951890"/>
              <a:gd name="connsiteY82" fmla="*/ 31532 h 5959366"/>
              <a:gd name="connsiteX83" fmla="*/ 2322786 w 3951890"/>
              <a:gd name="connsiteY83" fmla="*/ 294290 h 5959366"/>
              <a:gd name="connsiteX84" fmla="*/ 2123090 w 3951890"/>
              <a:gd name="connsiteY84" fmla="*/ 493986 h 5959366"/>
              <a:gd name="connsiteX85" fmla="*/ 1828801 w 3951890"/>
              <a:gd name="connsiteY85" fmla="*/ 588580 h 5959366"/>
              <a:gd name="connsiteX86" fmla="*/ 1597573 w 3951890"/>
              <a:gd name="connsiteY86" fmla="*/ 620110 h 5959366"/>
              <a:gd name="connsiteX87" fmla="*/ 1408387 w 3951890"/>
              <a:gd name="connsiteY87" fmla="*/ 388883 h 5959366"/>
              <a:gd name="connsiteX88" fmla="*/ 1271752 w 3951890"/>
              <a:gd name="connsiteY88" fmla="*/ 73572 h 5959366"/>
              <a:gd name="connsiteX89" fmla="*/ 1124607 w 3951890"/>
              <a:gd name="connsiteY89" fmla="*/ 0 h 5959366"/>
              <a:gd name="connsiteX0" fmla="*/ 1124607 w 3951890"/>
              <a:gd name="connsiteY0" fmla="*/ 0 h 5959366"/>
              <a:gd name="connsiteX1" fmla="*/ 935421 w 3951890"/>
              <a:gd name="connsiteY1" fmla="*/ 388883 h 5959366"/>
              <a:gd name="connsiteX2" fmla="*/ 399393 w 3951890"/>
              <a:gd name="connsiteY2" fmla="*/ 536028 h 5959366"/>
              <a:gd name="connsiteX3" fmla="*/ 84083 w 3951890"/>
              <a:gd name="connsiteY3" fmla="*/ 819807 h 5959366"/>
              <a:gd name="connsiteX4" fmla="*/ 84083 w 3951890"/>
              <a:gd name="connsiteY4" fmla="*/ 1093076 h 5959366"/>
              <a:gd name="connsiteX5" fmla="*/ 294290 w 3951890"/>
              <a:gd name="connsiteY5" fmla="*/ 1492469 h 5959366"/>
              <a:gd name="connsiteX6" fmla="*/ 399394 w 3951890"/>
              <a:gd name="connsiteY6" fmla="*/ 1660634 h 5959366"/>
              <a:gd name="connsiteX7" fmla="*/ 430924 w 3951890"/>
              <a:gd name="connsiteY7" fmla="*/ 1870841 h 5959366"/>
              <a:gd name="connsiteX8" fmla="*/ 630621 w 3951890"/>
              <a:gd name="connsiteY8" fmla="*/ 1923394 h 5959366"/>
              <a:gd name="connsiteX9" fmla="*/ 819807 w 3951890"/>
              <a:gd name="connsiteY9" fmla="*/ 1671145 h 5959366"/>
              <a:gd name="connsiteX10" fmla="*/ 756745 w 3951890"/>
              <a:gd name="connsiteY10" fmla="*/ 1250731 h 5959366"/>
              <a:gd name="connsiteX11" fmla="*/ 672662 w 3951890"/>
              <a:gd name="connsiteY11" fmla="*/ 1051035 h 5959366"/>
              <a:gd name="connsiteX12" fmla="*/ 851338 w 3951890"/>
              <a:gd name="connsiteY12" fmla="*/ 1008993 h 5959366"/>
              <a:gd name="connsiteX13" fmla="*/ 1019504 w 3951890"/>
              <a:gd name="connsiteY13" fmla="*/ 1481959 h 5959366"/>
              <a:gd name="connsiteX14" fmla="*/ 1051035 w 3951890"/>
              <a:gd name="connsiteY14" fmla="*/ 1891862 h 5959366"/>
              <a:gd name="connsiteX15" fmla="*/ 998483 w 3951890"/>
              <a:gd name="connsiteY15" fmla="*/ 2364828 h 5959366"/>
              <a:gd name="connsiteX16" fmla="*/ 420414 w 3951890"/>
              <a:gd name="connsiteY16" fmla="*/ 3499945 h 5959366"/>
              <a:gd name="connsiteX17" fmla="*/ 346842 w 3951890"/>
              <a:gd name="connsiteY17" fmla="*/ 3626070 h 5959366"/>
              <a:gd name="connsiteX18" fmla="*/ 357352 w 3951890"/>
              <a:gd name="connsiteY18" fmla="*/ 3710152 h 5959366"/>
              <a:gd name="connsiteX19" fmla="*/ 325821 w 3951890"/>
              <a:gd name="connsiteY19" fmla="*/ 3815255 h 5959366"/>
              <a:gd name="connsiteX20" fmla="*/ 262759 w 3951890"/>
              <a:gd name="connsiteY20" fmla="*/ 4025462 h 5959366"/>
              <a:gd name="connsiteX21" fmla="*/ 157656 w 3951890"/>
              <a:gd name="connsiteY21" fmla="*/ 4550979 h 5959366"/>
              <a:gd name="connsiteX22" fmla="*/ 0 w 3951890"/>
              <a:gd name="connsiteY22" fmla="*/ 5139559 h 5959366"/>
              <a:gd name="connsiteX23" fmla="*/ 21021 w 3951890"/>
              <a:gd name="connsiteY23" fmla="*/ 5255172 h 5959366"/>
              <a:gd name="connsiteX24" fmla="*/ 115615 w 3951890"/>
              <a:gd name="connsiteY24" fmla="*/ 5297213 h 5959366"/>
              <a:gd name="connsiteX25" fmla="*/ 168166 w 3951890"/>
              <a:gd name="connsiteY25" fmla="*/ 5391807 h 5959366"/>
              <a:gd name="connsiteX26" fmla="*/ 420415 w 3951890"/>
              <a:gd name="connsiteY26" fmla="*/ 5370787 h 5959366"/>
              <a:gd name="connsiteX27" fmla="*/ 536028 w 3951890"/>
              <a:gd name="connsiteY27" fmla="*/ 5318234 h 5959366"/>
              <a:gd name="connsiteX28" fmla="*/ 630620 w 3951890"/>
              <a:gd name="connsiteY28" fmla="*/ 5297214 h 5959366"/>
              <a:gd name="connsiteX29" fmla="*/ 714702 w 3951890"/>
              <a:gd name="connsiteY29" fmla="*/ 4929352 h 5959366"/>
              <a:gd name="connsiteX30" fmla="*/ 756745 w 3951890"/>
              <a:gd name="connsiteY30" fmla="*/ 4572000 h 5959366"/>
              <a:gd name="connsiteX31" fmla="*/ 903889 w 3951890"/>
              <a:gd name="connsiteY31" fmla="*/ 4014952 h 5959366"/>
              <a:gd name="connsiteX32" fmla="*/ 966952 w 3951890"/>
              <a:gd name="connsiteY32" fmla="*/ 4824249 h 5959366"/>
              <a:gd name="connsiteX33" fmla="*/ 987973 w 3951890"/>
              <a:gd name="connsiteY33" fmla="*/ 4981903 h 5959366"/>
              <a:gd name="connsiteX34" fmla="*/ 1103587 w 3951890"/>
              <a:gd name="connsiteY34" fmla="*/ 5108026 h 5959366"/>
              <a:gd name="connsiteX35" fmla="*/ 1240220 w 3951890"/>
              <a:gd name="connsiteY35" fmla="*/ 5108028 h 5959366"/>
              <a:gd name="connsiteX36" fmla="*/ 1366345 w 3951890"/>
              <a:gd name="connsiteY36" fmla="*/ 5087007 h 5959366"/>
              <a:gd name="connsiteX37" fmla="*/ 1587062 w 3951890"/>
              <a:gd name="connsiteY37" fmla="*/ 4614041 h 5959366"/>
              <a:gd name="connsiteX38" fmla="*/ 1692166 w 3951890"/>
              <a:gd name="connsiteY38" fmla="*/ 4172608 h 5959366"/>
              <a:gd name="connsiteX39" fmla="*/ 2070539 w 3951890"/>
              <a:gd name="connsiteY39" fmla="*/ 4288220 h 5959366"/>
              <a:gd name="connsiteX40" fmla="*/ 2217683 w 3951890"/>
              <a:gd name="connsiteY40" fmla="*/ 4708636 h 5959366"/>
              <a:gd name="connsiteX41" fmla="*/ 2280745 w 3951890"/>
              <a:gd name="connsiteY41" fmla="*/ 5265683 h 5959366"/>
              <a:gd name="connsiteX42" fmla="*/ 2354317 w 3951890"/>
              <a:gd name="connsiteY42" fmla="*/ 5612524 h 5959366"/>
              <a:gd name="connsiteX43" fmla="*/ 2417381 w 3951890"/>
              <a:gd name="connsiteY43" fmla="*/ 5791199 h 5959366"/>
              <a:gd name="connsiteX44" fmla="*/ 2575035 w 3951890"/>
              <a:gd name="connsiteY44" fmla="*/ 5959366 h 5959366"/>
              <a:gd name="connsiteX45" fmla="*/ 2722180 w 3951890"/>
              <a:gd name="connsiteY45" fmla="*/ 5927835 h 5959366"/>
              <a:gd name="connsiteX46" fmla="*/ 2837794 w 3951890"/>
              <a:gd name="connsiteY46" fmla="*/ 5917324 h 5959366"/>
              <a:gd name="connsiteX47" fmla="*/ 2774731 w 3951890"/>
              <a:gd name="connsiteY47" fmla="*/ 5686097 h 5959366"/>
              <a:gd name="connsiteX48" fmla="*/ 2680138 w 3951890"/>
              <a:gd name="connsiteY48" fmla="*/ 5423338 h 5959366"/>
              <a:gd name="connsiteX49" fmla="*/ 2711669 w 3951890"/>
              <a:gd name="connsiteY49" fmla="*/ 5044965 h 5959366"/>
              <a:gd name="connsiteX50" fmla="*/ 2711669 w 3951890"/>
              <a:gd name="connsiteY50" fmla="*/ 4740165 h 5959366"/>
              <a:gd name="connsiteX51" fmla="*/ 2879835 w 3951890"/>
              <a:gd name="connsiteY51" fmla="*/ 3983421 h 5959366"/>
              <a:gd name="connsiteX52" fmla="*/ 3174123 w 3951890"/>
              <a:gd name="connsiteY52" fmla="*/ 4277711 h 5959366"/>
              <a:gd name="connsiteX53" fmla="*/ 2932386 w 3951890"/>
              <a:gd name="connsiteY53" fmla="*/ 5234151 h 5959366"/>
              <a:gd name="connsiteX54" fmla="*/ 2974428 w 3951890"/>
              <a:gd name="connsiteY54" fmla="*/ 5675587 h 5959366"/>
              <a:gd name="connsiteX55" fmla="*/ 3090041 w 3951890"/>
              <a:gd name="connsiteY55" fmla="*/ 5770179 h 5959366"/>
              <a:gd name="connsiteX56" fmla="*/ 3310758 w 3951890"/>
              <a:gd name="connsiteY56" fmla="*/ 5780691 h 5959366"/>
              <a:gd name="connsiteX57" fmla="*/ 3489434 w 3951890"/>
              <a:gd name="connsiteY57" fmla="*/ 5717627 h 5959366"/>
              <a:gd name="connsiteX58" fmla="*/ 3626070 w 3951890"/>
              <a:gd name="connsiteY58" fmla="*/ 5644055 h 5959366"/>
              <a:gd name="connsiteX59" fmla="*/ 3783725 w 3951890"/>
              <a:gd name="connsiteY59" fmla="*/ 5454869 h 5959366"/>
              <a:gd name="connsiteX60" fmla="*/ 3899339 w 3951890"/>
              <a:gd name="connsiteY60" fmla="*/ 5150069 h 5959366"/>
              <a:gd name="connsiteX61" fmla="*/ 3951890 w 3951890"/>
              <a:gd name="connsiteY61" fmla="*/ 4487918 h 5959366"/>
              <a:gd name="connsiteX62" fmla="*/ 3941380 w 3951890"/>
              <a:gd name="connsiteY62" fmla="*/ 4172607 h 5959366"/>
              <a:gd name="connsiteX63" fmla="*/ 3668111 w 3951890"/>
              <a:gd name="connsiteY63" fmla="*/ 3857297 h 5959366"/>
              <a:gd name="connsiteX64" fmla="*/ 3457904 w 3951890"/>
              <a:gd name="connsiteY64" fmla="*/ 3037490 h 5959366"/>
              <a:gd name="connsiteX65" fmla="*/ 3279228 w 3951890"/>
              <a:gd name="connsiteY65" fmla="*/ 2543504 h 5959366"/>
              <a:gd name="connsiteX66" fmla="*/ 3090042 w 3951890"/>
              <a:gd name="connsiteY66" fmla="*/ 2291255 h 5959366"/>
              <a:gd name="connsiteX67" fmla="*/ 2911366 w 3951890"/>
              <a:gd name="connsiteY67" fmla="*/ 1923393 h 5959366"/>
              <a:gd name="connsiteX68" fmla="*/ 2764221 w 3951890"/>
              <a:gd name="connsiteY68" fmla="*/ 1681655 h 5959366"/>
              <a:gd name="connsiteX69" fmla="*/ 2827283 w 3951890"/>
              <a:gd name="connsiteY69" fmla="*/ 1282262 h 5959366"/>
              <a:gd name="connsiteX70" fmla="*/ 2890345 w 3951890"/>
              <a:gd name="connsiteY70" fmla="*/ 1187669 h 5959366"/>
              <a:gd name="connsiteX71" fmla="*/ 2858814 w 3951890"/>
              <a:gd name="connsiteY71" fmla="*/ 1534511 h 5959366"/>
              <a:gd name="connsiteX72" fmla="*/ 3016469 w 3951890"/>
              <a:gd name="connsiteY72" fmla="*/ 1996966 h 5959366"/>
              <a:gd name="connsiteX73" fmla="*/ 3563007 w 3951890"/>
              <a:gd name="connsiteY73" fmla="*/ 2017986 h 5959366"/>
              <a:gd name="connsiteX74" fmla="*/ 3668111 w 3951890"/>
              <a:gd name="connsiteY74" fmla="*/ 1828800 h 5959366"/>
              <a:gd name="connsiteX75" fmla="*/ 3436883 w 3951890"/>
              <a:gd name="connsiteY75" fmla="*/ 1597573 h 5959366"/>
              <a:gd name="connsiteX76" fmla="*/ 3657600 w 3951890"/>
              <a:gd name="connsiteY76" fmla="*/ 1219200 h 5959366"/>
              <a:gd name="connsiteX77" fmla="*/ 3594538 w 3951890"/>
              <a:gd name="connsiteY77" fmla="*/ 630621 h 5959366"/>
              <a:gd name="connsiteX78" fmla="*/ 3520966 w 3951890"/>
              <a:gd name="connsiteY78" fmla="*/ 515007 h 5959366"/>
              <a:gd name="connsiteX79" fmla="*/ 3069021 w 3951890"/>
              <a:gd name="connsiteY79" fmla="*/ 283780 h 5959366"/>
              <a:gd name="connsiteX80" fmla="*/ 2816773 w 3951890"/>
              <a:gd name="connsiteY80" fmla="*/ 231228 h 5959366"/>
              <a:gd name="connsiteX81" fmla="*/ 2606566 w 3951890"/>
              <a:gd name="connsiteY81" fmla="*/ 42042 h 5959366"/>
              <a:gd name="connsiteX82" fmla="*/ 2469931 w 3951890"/>
              <a:gd name="connsiteY82" fmla="*/ 31532 h 5959366"/>
              <a:gd name="connsiteX83" fmla="*/ 2322786 w 3951890"/>
              <a:gd name="connsiteY83" fmla="*/ 294290 h 5959366"/>
              <a:gd name="connsiteX84" fmla="*/ 2123090 w 3951890"/>
              <a:gd name="connsiteY84" fmla="*/ 493986 h 5959366"/>
              <a:gd name="connsiteX85" fmla="*/ 1828801 w 3951890"/>
              <a:gd name="connsiteY85" fmla="*/ 588580 h 5959366"/>
              <a:gd name="connsiteX86" fmla="*/ 1597573 w 3951890"/>
              <a:gd name="connsiteY86" fmla="*/ 620110 h 5959366"/>
              <a:gd name="connsiteX87" fmla="*/ 1408387 w 3951890"/>
              <a:gd name="connsiteY87" fmla="*/ 388883 h 5959366"/>
              <a:gd name="connsiteX88" fmla="*/ 1271752 w 3951890"/>
              <a:gd name="connsiteY88" fmla="*/ 73572 h 5959366"/>
              <a:gd name="connsiteX89" fmla="*/ 1124607 w 3951890"/>
              <a:gd name="connsiteY89" fmla="*/ 0 h 5959366"/>
              <a:gd name="connsiteX0" fmla="*/ 1124607 w 3951890"/>
              <a:gd name="connsiteY0" fmla="*/ 0 h 5959366"/>
              <a:gd name="connsiteX1" fmla="*/ 935421 w 3951890"/>
              <a:gd name="connsiteY1" fmla="*/ 388883 h 5959366"/>
              <a:gd name="connsiteX2" fmla="*/ 399393 w 3951890"/>
              <a:gd name="connsiteY2" fmla="*/ 536028 h 5959366"/>
              <a:gd name="connsiteX3" fmla="*/ 84083 w 3951890"/>
              <a:gd name="connsiteY3" fmla="*/ 819807 h 5959366"/>
              <a:gd name="connsiteX4" fmla="*/ 84083 w 3951890"/>
              <a:gd name="connsiteY4" fmla="*/ 1093076 h 5959366"/>
              <a:gd name="connsiteX5" fmla="*/ 294290 w 3951890"/>
              <a:gd name="connsiteY5" fmla="*/ 1492469 h 5959366"/>
              <a:gd name="connsiteX6" fmla="*/ 399394 w 3951890"/>
              <a:gd name="connsiteY6" fmla="*/ 1660634 h 5959366"/>
              <a:gd name="connsiteX7" fmla="*/ 430924 w 3951890"/>
              <a:gd name="connsiteY7" fmla="*/ 1870841 h 5959366"/>
              <a:gd name="connsiteX8" fmla="*/ 630621 w 3951890"/>
              <a:gd name="connsiteY8" fmla="*/ 1923394 h 5959366"/>
              <a:gd name="connsiteX9" fmla="*/ 819807 w 3951890"/>
              <a:gd name="connsiteY9" fmla="*/ 1671145 h 5959366"/>
              <a:gd name="connsiteX10" fmla="*/ 756745 w 3951890"/>
              <a:gd name="connsiteY10" fmla="*/ 1250731 h 5959366"/>
              <a:gd name="connsiteX11" fmla="*/ 672662 w 3951890"/>
              <a:gd name="connsiteY11" fmla="*/ 1051035 h 5959366"/>
              <a:gd name="connsiteX12" fmla="*/ 851338 w 3951890"/>
              <a:gd name="connsiteY12" fmla="*/ 1008993 h 5959366"/>
              <a:gd name="connsiteX13" fmla="*/ 1019504 w 3951890"/>
              <a:gd name="connsiteY13" fmla="*/ 1481959 h 5959366"/>
              <a:gd name="connsiteX14" fmla="*/ 1051035 w 3951890"/>
              <a:gd name="connsiteY14" fmla="*/ 1891862 h 5959366"/>
              <a:gd name="connsiteX15" fmla="*/ 998483 w 3951890"/>
              <a:gd name="connsiteY15" fmla="*/ 2364828 h 5959366"/>
              <a:gd name="connsiteX16" fmla="*/ 420414 w 3951890"/>
              <a:gd name="connsiteY16" fmla="*/ 3499945 h 5959366"/>
              <a:gd name="connsiteX17" fmla="*/ 346842 w 3951890"/>
              <a:gd name="connsiteY17" fmla="*/ 3626070 h 5959366"/>
              <a:gd name="connsiteX18" fmla="*/ 357352 w 3951890"/>
              <a:gd name="connsiteY18" fmla="*/ 3710152 h 5959366"/>
              <a:gd name="connsiteX19" fmla="*/ 325821 w 3951890"/>
              <a:gd name="connsiteY19" fmla="*/ 3815255 h 5959366"/>
              <a:gd name="connsiteX20" fmla="*/ 262759 w 3951890"/>
              <a:gd name="connsiteY20" fmla="*/ 4025462 h 5959366"/>
              <a:gd name="connsiteX21" fmla="*/ 157656 w 3951890"/>
              <a:gd name="connsiteY21" fmla="*/ 4550979 h 5959366"/>
              <a:gd name="connsiteX22" fmla="*/ 0 w 3951890"/>
              <a:gd name="connsiteY22" fmla="*/ 5139559 h 5959366"/>
              <a:gd name="connsiteX23" fmla="*/ 21021 w 3951890"/>
              <a:gd name="connsiteY23" fmla="*/ 5255172 h 5959366"/>
              <a:gd name="connsiteX24" fmla="*/ 115615 w 3951890"/>
              <a:gd name="connsiteY24" fmla="*/ 5297213 h 5959366"/>
              <a:gd name="connsiteX25" fmla="*/ 168166 w 3951890"/>
              <a:gd name="connsiteY25" fmla="*/ 5391807 h 5959366"/>
              <a:gd name="connsiteX26" fmla="*/ 420415 w 3951890"/>
              <a:gd name="connsiteY26" fmla="*/ 5370787 h 5959366"/>
              <a:gd name="connsiteX27" fmla="*/ 536028 w 3951890"/>
              <a:gd name="connsiteY27" fmla="*/ 5318234 h 5959366"/>
              <a:gd name="connsiteX28" fmla="*/ 630620 w 3951890"/>
              <a:gd name="connsiteY28" fmla="*/ 5297214 h 5959366"/>
              <a:gd name="connsiteX29" fmla="*/ 714702 w 3951890"/>
              <a:gd name="connsiteY29" fmla="*/ 4929352 h 5959366"/>
              <a:gd name="connsiteX30" fmla="*/ 756745 w 3951890"/>
              <a:gd name="connsiteY30" fmla="*/ 4572000 h 5959366"/>
              <a:gd name="connsiteX31" fmla="*/ 903889 w 3951890"/>
              <a:gd name="connsiteY31" fmla="*/ 4014952 h 5959366"/>
              <a:gd name="connsiteX32" fmla="*/ 966952 w 3951890"/>
              <a:gd name="connsiteY32" fmla="*/ 4824249 h 5959366"/>
              <a:gd name="connsiteX33" fmla="*/ 987973 w 3951890"/>
              <a:gd name="connsiteY33" fmla="*/ 4981903 h 5959366"/>
              <a:gd name="connsiteX34" fmla="*/ 1103587 w 3951890"/>
              <a:gd name="connsiteY34" fmla="*/ 5108026 h 5959366"/>
              <a:gd name="connsiteX35" fmla="*/ 1240220 w 3951890"/>
              <a:gd name="connsiteY35" fmla="*/ 5108028 h 5959366"/>
              <a:gd name="connsiteX36" fmla="*/ 1366345 w 3951890"/>
              <a:gd name="connsiteY36" fmla="*/ 5087007 h 5959366"/>
              <a:gd name="connsiteX37" fmla="*/ 1587062 w 3951890"/>
              <a:gd name="connsiteY37" fmla="*/ 4614041 h 5959366"/>
              <a:gd name="connsiteX38" fmla="*/ 1692166 w 3951890"/>
              <a:gd name="connsiteY38" fmla="*/ 4172608 h 5959366"/>
              <a:gd name="connsiteX39" fmla="*/ 2070539 w 3951890"/>
              <a:gd name="connsiteY39" fmla="*/ 4288220 h 5959366"/>
              <a:gd name="connsiteX40" fmla="*/ 2217683 w 3951890"/>
              <a:gd name="connsiteY40" fmla="*/ 4708636 h 5959366"/>
              <a:gd name="connsiteX41" fmla="*/ 2280745 w 3951890"/>
              <a:gd name="connsiteY41" fmla="*/ 5265683 h 5959366"/>
              <a:gd name="connsiteX42" fmla="*/ 2354317 w 3951890"/>
              <a:gd name="connsiteY42" fmla="*/ 5612524 h 5959366"/>
              <a:gd name="connsiteX43" fmla="*/ 2417381 w 3951890"/>
              <a:gd name="connsiteY43" fmla="*/ 5791199 h 5959366"/>
              <a:gd name="connsiteX44" fmla="*/ 2575035 w 3951890"/>
              <a:gd name="connsiteY44" fmla="*/ 5959366 h 5959366"/>
              <a:gd name="connsiteX45" fmla="*/ 2722180 w 3951890"/>
              <a:gd name="connsiteY45" fmla="*/ 5927835 h 5959366"/>
              <a:gd name="connsiteX46" fmla="*/ 2680138 w 3951890"/>
              <a:gd name="connsiteY46" fmla="*/ 5717628 h 5959366"/>
              <a:gd name="connsiteX47" fmla="*/ 2774731 w 3951890"/>
              <a:gd name="connsiteY47" fmla="*/ 5686097 h 5959366"/>
              <a:gd name="connsiteX48" fmla="*/ 2680138 w 3951890"/>
              <a:gd name="connsiteY48" fmla="*/ 5423338 h 5959366"/>
              <a:gd name="connsiteX49" fmla="*/ 2711669 w 3951890"/>
              <a:gd name="connsiteY49" fmla="*/ 5044965 h 5959366"/>
              <a:gd name="connsiteX50" fmla="*/ 2711669 w 3951890"/>
              <a:gd name="connsiteY50" fmla="*/ 4740165 h 5959366"/>
              <a:gd name="connsiteX51" fmla="*/ 2879835 w 3951890"/>
              <a:gd name="connsiteY51" fmla="*/ 3983421 h 5959366"/>
              <a:gd name="connsiteX52" fmla="*/ 3174123 w 3951890"/>
              <a:gd name="connsiteY52" fmla="*/ 4277711 h 5959366"/>
              <a:gd name="connsiteX53" fmla="*/ 2932386 w 3951890"/>
              <a:gd name="connsiteY53" fmla="*/ 5234151 h 5959366"/>
              <a:gd name="connsiteX54" fmla="*/ 2974428 w 3951890"/>
              <a:gd name="connsiteY54" fmla="*/ 5675587 h 5959366"/>
              <a:gd name="connsiteX55" fmla="*/ 3090041 w 3951890"/>
              <a:gd name="connsiteY55" fmla="*/ 5770179 h 5959366"/>
              <a:gd name="connsiteX56" fmla="*/ 3310758 w 3951890"/>
              <a:gd name="connsiteY56" fmla="*/ 5780691 h 5959366"/>
              <a:gd name="connsiteX57" fmla="*/ 3489434 w 3951890"/>
              <a:gd name="connsiteY57" fmla="*/ 5717627 h 5959366"/>
              <a:gd name="connsiteX58" fmla="*/ 3626070 w 3951890"/>
              <a:gd name="connsiteY58" fmla="*/ 5644055 h 5959366"/>
              <a:gd name="connsiteX59" fmla="*/ 3783725 w 3951890"/>
              <a:gd name="connsiteY59" fmla="*/ 5454869 h 5959366"/>
              <a:gd name="connsiteX60" fmla="*/ 3899339 w 3951890"/>
              <a:gd name="connsiteY60" fmla="*/ 5150069 h 5959366"/>
              <a:gd name="connsiteX61" fmla="*/ 3951890 w 3951890"/>
              <a:gd name="connsiteY61" fmla="*/ 4487918 h 5959366"/>
              <a:gd name="connsiteX62" fmla="*/ 3941380 w 3951890"/>
              <a:gd name="connsiteY62" fmla="*/ 4172607 h 5959366"/>
              <a:gd name="connsiteX63" fmla="*/ 3668111 w 3951890"/>
              <a:gd name="connsiteY63" fmla="*/ 3857297 h 5959366"/>
              <a:gd name="connsiteX64" fmla="*/ 3457904 w 3951890"/>
              <a:gd name="connsiteY64" fmla="*/ 3037490 h 5959366"/>
              <a:gd name="connsiteX65" fmla="*/ 3279228 w 3951890"/>
              <a:gd name="connsiteY65" fmla="*/ 2543504 h 5959366"/>
              <a:gd name="connsiteX66" fmla="*/ 3090042 w 3951890"/>
              <a:gd name="connsiteY66" fmla="*/ 2291255 h 5959366"/>
              <a:gd name="connsiteX67" fmla="*/ 2911366 w 3951890"/>
              <a:gd name="connsiteY67" fmla="*/ 1923393 h 5959366"/>
              <a:gd name="connsiteX68" fmla="*/ 2764221 w 3951890"/>
              <a:gd name="connsiteY68" fmla="*/ 1681655 h 5959366"/>
              <a:gd name="connsiteX69" fmla="*/ 2827283 w 3951890"/>
              <a:gd name="connsiteY69" fmla="*/ 1282262 h 5959366"/>
              <a:gd name="connsiteX70" fmla="*/ 2890345 w 3951890"/>
              <a:gd name="connsiteY70" fmla="*/ 1187669 h 5959366"/>
              <a:gd name="connsiteX71" fmla="*/ 2858814 w 3951890"/>
              <a:gd name="connsiteY71" fmla="*/ 1534511 h 5959366"/>
              <a:gd name="connsiteX72" fmla="*/ 3016469 w 3951890"/>
              <a:gd name="connsiteY72" fmla="*/ 1996966 h 5959366"/>
              <a:gd name="connsiteX73" fmla="*/ 3563007 w 3951890"/>
              <a:gd name="connsiteY73" fmla="*/ 2017986 h 5959366"/>
              <a:gd name="connsiteX74" fmla="*/ 3668111 w 3951890"/>
              <a:gd name="connsiteY74" fmla="*/ 1828800 h 5959366"/>
              <a:gd name="connsiteX75" fmla="*/ 3436883 w 3951890"/>
              <a:gd name="connsiteY75" fmla="*/ 1597573 h 5959366"/>
              <a:gd name="connsiteX76" fmla="*/ 3657600 w 3951890"/>
              <a:gd name="connsiteY76" fmla="*/ 1219200 h 5959366"/>
              <a:gd name="connsiteX77" fmla="*/ 3594538 w 3951890"/>
              <a:gd name="connsiteY77" fmla="*/ 630621 h 5959366"/>
              <a:gd name="connsiteX78" fmla="*/ 3520966 w 3951890"/>
              <a:gd name="connsiteY78" fmla="*/ 515007 h 5959366"/>
              <a:gd name="connsiteX79" fmla="*/ 3069021 w 3951890"/>
              <a:gd name="connsiteY79" fmla="*/ 283780 h 5959366"/>
              <a:gd name="connsiteX80" fmla="*/ 2816773 w 3951890"/>
              <a:gd name="connsiteY80" fmla="*/ 231228 h 5959366"/>
              <a:gd name="connsiteX81" fmla="*/ 2606566 w 3951890"/>
              <a:gd name="connsiteY81" fmla="*/ 42042 h 5959366"/>
              <a:gd name="connsiteX82" fmla="*/ 2469931 w 3951890"/>
              <a:gd name="connsiteY82" fmla="*/ 31532 h 5959366"/>
              <a:gd name="connsiteX83" fmla="*/ 2322786 w 3951890"/>
              <a:gd name="connsiteY83" fmla="*/ 294290 h 5959366"/>
              <a:gd name="connsiteX84" fmla="*/ 2123090 w 3951890"/>
              <a:gd name="connsiteY84" fmla="*/ 493986 h 5959366"/>
              <a:gd name="connsiteX85" fmla="*/ 1828801 w 3951890"/>
              <a:gd name="connsiteY85" fmla="*/ 588580 h 5959366"/>
              <a:gd name="connsiteX86" fmla="*/ 1597573 w 3951890"/>
              <a:gd name="connsiteY86" fmla="*/ 620110 h 5959366"/>
              <a:gd name="connsiteX87" fmla="*/ 1408387 w 3951890"/>
              <a:gd name="connsiteY87" fmla="*/ 388883 h 5959366"/>
              <a:gd name="connsiteX88" fmla="*/ 1271752 w 3951890"/>
              <a:gd name="connsiteY88" fmla="*/ 73572 h 5959366"/>
              <a:gd name="connsiteX89" fmla="*/ 1124607 w 3951890"/>
              <a:gd name="connsiteY89" fmla="*/ 0 h 5959366"/>
              <a:gd name="connsiteX0" fmla="*/ 1124607 w 3951890"/>
              <a:gd name="connsiteY0" fmla="*/ 0 h 5959366"/>
              <a:gd name="connsiteX1" fmla="*/ 935421 w 3951890"/>
              <a:gd name="connsiteY1" fmla="*/ 388883 h 5959366"/>
              <a:gd name="connsiteX2" fmla="*/ 399393 w 3951890"/>
              <a:gd name="connsiteY2" fmla="*/ 536028 h 5959366"/>
              <a:gd name="connsiteX3" fmla="*/ 84083 w 3951890"/>
              <a:gd name="connsiteY3" fmla="*/ 819807 h 5959366"/>
              <a:gd name="connsiteX4" fmla="*/ 84083 w 3951890"/>
              <a:gd name="connsiteY4" fmla="*/ 1093076 h 5959366"/>
              <a:gd name="connsiteX5" fmla="*/ 294290 w 3951890"/>
              <a:gd name="connsiteY5" fmla="*/ 1492469 h 5959366"/>
              <a:gd name="connsiteX6" fmla="*/ 399394 w 3951890"/>
              <a:gd name="connsiteY6" fmla="*/ 1660634 h 5959366"/>
              <a:gd name="connsiteX7" fmla="*/ 430924 w 3951890"/>
              <a:gd name="connsiteY7" fmla="*/ 1870841 h 5959366"/>
              <a:gd name="connsiteX8" fmla="*/ 630621 w 3951890"/>
              <a:gd name="connsiteY8" fmla="*/ 1923394 h 5959366"/>
              <a:gd name="connsiteX9" fmla="*/ 819807 w 3951890"/>
              <a:gd name="connsiteY9" fmla="*/ 1671145 h 5959366"/>
              <a:gd name="connsiteX10" fmla="*/ 756745 w 3951890"/>
              <a:gd name="connsiteY10" fmla="*/ 1250731 h 5959366"/>
              <a:gd name="connsiteX11" fmla="*/ 672662 w 3951890"/>
              <a:gd name="connsiteY11" fmla="*/ 1051035 h 5959366"/>
              <a:gd name="connsiteX12" fmla="*/ 851338 w 3951890"/>
              <a:gd name="connsiteY12" fmla="*/ 1008993 h 5959366"/>
              <a:gd name="connsiteX13" fmla="*/ 1019504 w 3951890"/>
              <a:gd name="connsiteY13" fmla="*/ 1481959 h 5959366"/>
              <a:gd name="connsiteX14" fmla="*/ 1051035 w 3951890"/>
              <a:gd name="connsiteY14" fmla="*/ 1891862 h 5959366"/>
              <a:gd name="connsiteX15" fmla="*/ 998483 w 3951890"/>
              <a:gd name="connsiteY15" fmla="*/ 2364828 h 5959366"/>
              <a:gd name="connsiteX16" fmla="*/ 420414 w 3951890"/>
              <a:gd name="connsiteY16" fmla="*/ 3499945 h 5959366"/>
              <a:gd name="connsiteX17" fmla="*/ 346842 w 3951890"/>
              <a:gd name="connsiteY17" fmla="*/ 3626070 h 5959366"/>
              <a:gd name="connsiteX18" fmla="*/ 357352 w 3951890"/>
              <a:gd name="connsiteY18" fmla="*/ 3710152 h 5959366"/>
              <a:gd name="connsiteX19" fmla="*/ 325821 w 3951890"/>
              <a:gd name="connsiteY19" fmla="*/ 3815255 h 5959366"/>
              <a:gd name="connsiteX20" fmla="*/ 262759 w 3951890"/>
              <a:gd name="connsiteY20" fmla="*/ 4025462 h 5959366"/>
              <a:gd name="connsiteX21" fmla="*/ 157656 w 3951890"/>
              <a:gd name="connsiteY21" fmla="*/ 4550979 h 5959366"/>
              <a:gd name="connsiteX22" fmla="*/ 0 w 3951890"/>
              <a:gd name="connsiteY22" fmla="*/ 5139559 h 5959366"/>
              <a:gd name="connsiteX23" fmla="*/ 21021 w 3951890"/>
              <a:gd name="connsiteY23" fmla="*/ 5255172 h 5959366"/>
              <a:gd name="connsiteX24" fmla="*/ 115615 w 3951890"/>
              <a:gd name="connsiteY24" fmla="*/ 5297213 h 5959366"/>
              <a:gd name="connsiteX25" fmla="*/ 168166 w 3951890"/>
              <a:gd name="connsiteY25" fmla="*/ 5391807 h 5959366"/>
              <a:gd name="connsiteX26" fmla="*/ 420415 w 3951890"/>
              <a:gd name="connsiteY26" fmla="*/ 5370787 h 5959366"/>
              <a:gd name="connsiteX27" fmla="*/ 536028 w 3951890"/>
              <a:gd name="connsiteY27" fmla="*/ 5318234 h 5959366"/>
              <a:gd name="connsiteX28" fmla="*/ 630620 w 3951890"/>
              <a:gd name="connsiteY28" fmla="*/ 5297214 h 5959366"/>
              <a:gd name="connsiteX29" fmla="*/ 714702 w 3951890"/>
              <a:gd name="connsiteY29" fmla="*/ 4929352 h 5959366"/>
              <a:gd name="connsiteX30" fmla="*/ 756745 w 3951890"/>
              <a:gd name="connsiteY30" fmla="*/ 4572000 h 5959366"/>
              <a:gd name="connsiteX31" fmla="*/ 903889 w 3951890"/>
              <a:gd name="connsiteY31" fmla="*/ 4014952 h 5959366"/>
              <a:gd name="connsiteX32" fmla="*/ 966952 w 3951890"/>
              <a:gd name="connsiteY32" fmla="*/ 4824249 h 5959366"/>
              <a:gd name="connsiteX33" fmla="*/ 987973 w 3951890"/>
              <a:gd name="connsiteY33" fmla="*/ 4981903 h 5959366"/>
              <a:gd name="connsiteX34" fmla="*/ 1103587 w 3951890"/>
              <a:gd name="connsiteY34" fmla="*/ 5108026 h 5959366"/>
              <a:gd name="connsiteX35" fmla="*/ 1240220 w 3951890"/>
              <a:gd name="connsiteY35" fmla="*/ 5108028 h 5959366"/>
              <a:gd name="connsiteX36" fmla="*/ 1366345 w 3951890"/>
              <a:gd name="connsiteY36" fmla="*/ 5087007 h 5959366"/>
              <a:gd name="connsiteX37" fmla="*/ 1587062 w 3951890"/>
              <a:gd name="connsiteY37" fmla="*/ 4614041 h 5959366"/>
              <a:gd name="connsiteX38" fmla="*/ 1692166 w 3951890"/>
              <a:gd name="connsiteY38" fmla="*/ 4172608 h 5959366"/>
              <a:gd name="connsiteX39" fmla="*/ 2070539 w 3951890"/>
              <a:gd name="connsiteY39" fmla="*/ 4288220 h 5959366"/>
              <a:gd name="connsiteX40" fmla="*/ 2217683 w 3951890"/>
              <a:gd name="connsiteY40" fmla="*/ 4708636 h 5959366"/>
              <a:gd name="connsiteX41" fmla="*/ 2280745 w 3951890"/>
              <a:gd name="connsiteY41" fmla="*/ 5265683 h 5959366"/>
              <a:gd name="connsiteX42" fmla="*/ 2354317 w 3951890"/>
              <a:gd name="connsiteY42" fmla="*/ 5612524 h 5959366"/>
              <a:gd name="connsiteX43" fmla="*/ 2417381 w 3951890"/>
              <a:gd name="connsiteY43" fmla="*/ 5791199 h 5959366"/>
              <a:gd name="connsiteX44" fmla="*/ 2575035 w 3951890"/>
              <a:gd name="connsiteY44" fmla="*/ 5959366 h 5959366"/>
              <a:gd name="connsiteX45" fmla="*/ 2543504 w 3951890"/>
              <a:gd name="connsiteY45" fmla="*/ 5696608 h 5959366"/>
              <a:gd name="connsiteX46" fmla="*/ 2680138 w 3951890"/>
              <a:gd name="connsiteY46" fmla="*/ 5717628 h 5959366"/>
              <a:gd name="connsiteX47" fmla="*/ 2774731 w 3951890"/>
              <a:gd name="connsiteY47" fmla="*/ 5686097 h 5959366"/>
              <a:gd name="connsiteX48" fmla="*/ 2680138 w 3951890"/>
              <a:gd name="connsiteY48" fmla="*/ 5423338 h 5959366"/>
              <a:gd name="connsiteX49" fmla="*/ 2711669 w 3951890"/>
              <a:gd name="connsiteY49" fmla="*/ 5044965 h 5959366"/>
              <a:gd name="connsiteX50" fmla="*/ 2711669 w 3951890"/>
              <a:gd name="connsiteY50" fmla="*/ 4740165 h 5959366"/>
              <a:gd name="connsiteX51" fmla="*/ 2879835 w 3951890"/>
              <a:gd name="connsiteY51" fmla="*/ 3983421 h 5959366"/>
              <a:gd name="connsiteX52" fmla="*/ 3174123 w 3951890"/>
              <a:gd name="connsiteY52" fmla="*/ 4277711 h 5959366"/>
              <a:gd name="connsiteX53" fmla="*/ 2932386 w 3951890"/>
              <a:gd name="connsiteY53" fmla="*/ 5234151 h 5959366"/>
              <a:gd name="connsiteX54" fmla="*/ 2974428 w 3951890"/>
              <a:gd name="connsiteY54" fmla="*/ 5675587 h 5959366"/>
              <a:gd name="connsiteX55" fmla="*/ 3090041 w 3951890"/>
              <a:gd name="connsiteY55" fmla="*/ 5770179 h 5959366"/>
              <a:gd name="connsiteX56" fmla="*/ 3310758 w 3951890"/>
              <a:gd name="connsiteY56" fmla="*/ 5780691 h 5959366"/>
              <a:gd name="connsiteX57" fmla="*/ 3489434 w 3951890"/>
              <a:gd name="connsiteY57" fmla="*/ 5717627 h 5959366"/>
              <a:gd name="connsiteX58" fmla="*/ 3626070 w 3951890"/>
              <a:gd name="connsiteY58" fmla="*/ 5644055 h 5959366"/>
              <a:gd name="connsiteX59" fmla="*/ 3783725 w 3951890"/>
              <a:gd name="connsiteY59" fmla="*/ 5454869 h 5959366"/>
              <a:gd name="connsiteX60" fmla="*/ 3899339 w 3951890"/>
              <a:gd name="connsiteY60" fmla="*/ 5150069 h 5959366"/>
              <a:gd name="connsiteX61" fmla="*/ 3951890 w 3951890"/>
              <a:gd name="connsiteY61" fmla="*/ 4487918 h 5959366"/>
              <a:gd name="connsiteX62" fmla="*/ 3941380 w 3951890"/>
              <a:gd name="connsiteY62" fmla="*/ 4172607 h 5959366"/>
              <a:gd name="connsiteX63" fmla="*/ 3668111 w 3951890"/>
              <a:gd name="connsiteY63" fmla="*/ 3857297 h 5959366"/>
              <a:gd name="connsiteX64" fmla="*/ 3457904 w 3951890"/>
              <a:gd name="connsiteY64" fmla="*/ 3037490 h 5959366"/>
              <a:gd name="connsiteX65" fmla="*/ 3279228 w 3951890"/>
              <a:gd name="connsiteY65" fmla="*/ 2543504 h 5959366"/>
              <a:gd name="connsiteX66" fmla="*/ 3090042 w 3951890"/>
              <a:gd name="connsiteY66" fmla="*/ 2291255 h 5959366"/>
              <a:gd name="connsiteX67" fmla="*/ 2911366 w 3951890"/>
              <a:gd name="connsiteY67" fmla="*/ 1923393 h 5959366"/>
              <a:gd name="connsiteX68" fmla="*/ 2764221 w 3951890"/>
              <a:gd name="connsiteY68" fmla="*/ 1681655 h 5959366"/>
              <a:gd name="connsiteX69" fmla="*/ 2827283 w 3951890"/>
              <a:gd name="connsiteY69" fmla="*/ 1282262 h 5959366"/>
              <a:gd name="connsiteX70" fmla="*/ 2890345 w 3951890"/>
              <a:gd name="connsiteY70" fmla="*/ 1187669 h 5959366"/>
              <a:gd name="connsiteX71" fmla="*/ 2858814 w 3951890"/>
              <a:gd name="connsiteY71" fmla="*/ 1534511 h 5959366"/>
              <a:gd name="connsiteX72" fmla="*/ 3016469 w 3951890"/>
              <a:gd name="connsiteY72" fmla="*/ 1996966 h 5959366"/>
              <a:gd name="connsiteX73" fmla="*/ 3563007 w 3951890"/>
              <a:gd name="connsiteY73" fmla="*/ 2017986 h 5959366"/>
              <a:gd name="connsiteX74" fmla="*/ 3668111 w 3951890"/>
              <a:gd name="connsiteY74" fmla="*/ 1828800 h 5959366"/>
              <a:gd name="connsiteX75" fmla="*/ 3436883 w 3951890"/>
              <a:gd name="connsiteY75" fmla="*/ 1597573 h 5959366"/>
              <a:gd name="connsiteX76" fmla="*/ 3657600 w 3951890"/>
              <a:gd name="connsiteY76" fmla="*/ 1219200 h 5959366"/>
              <a:gd name="connsiteX77" fmla="*/ 3594538 w 3951890"/>
              <a:gd name="connsiteY77" fmla="*/ 630621 h 5959366"/>
              <a:gd name="connsiteX78" fmla="*/ 3520966 w 3951890"/>
              <a:gd name="connsiteY78" fmla="*/ 515007 h 5959366"/>
              <a:gd name="connsiteX79" fmla="*/ 3069021 w 3951890"/>
              <a:gd name="connsiteY79" fmla="*/ 283780 h 5959366"/>
              <a:gd name="connsiteX80" fmla="*/ 2816773 w 3951890"/>
              <a:gd name="connsiteY80" fmla="*/ 231228 h 5959366"/>
              <a:gd name="connsiteX81" fmla="*/ 2606566 w 3951890"/>
              <a:gd name="connsiteY81" fmla="*/ 42042 h 5959366"/>
              <a:gd name="connsiteX82" fmla="*/ 2469931 w 3951890"/>
              <a:gd name="connsiteY82" fmla="*/ 31532 h 5959366"/>
              <a:gd name="connsiteX83" fmla="*/ 2322786 w 3951890"/>
              <a:gd name="connsiteY83" fmla="*/ 294290 h 5959366"/>
              <a:gd name="connsiteX84" fmla="*/ 2123090 w 3951890"/>
              <a:gd name="connsiteY84" fmla="*/ 493986 h 5959366"/>
              <a:gd name="connsiteX85" fmla="*/ 1828801 w 3951890"/>
              <a:gd name="connsiteY85" fmla="*/ 588580 h 5959366"/>
              <a:gd name="connsiteX86" fmla="*/ 1597573 w 3951890"/>
              <a:gd name="connsiteY86" fmla="*/ 620110 h 5959366"/>
              <a:gd name="connsiteX87" fmla="*/ 1408387 w 3951890"/>
              <a:gd name="connsiteY87" fmla="*/ 388883 h 5959366"/>
              <a:gd name="connsiteX88" fmla="*/ 1271752 w 3951890"/>
              <a:gd name="connsiteY88" fmla="*/ 73572 h 5959366"/>
              <a:gd name="connsiteX89" fmla="*/ 1124607 w 3951890"/>
              <a:gd name="connsiteY89" fmla="*/ 0 h 5959366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288220 h 5797984"/>
              <a:gd name="connsiteX40" fmla="*/ 2217683 w 3951890"/>
              <a:gd name="connsiteY40" fmla="*/ 4708636 h 5797984"/>
              <a:gd name="connsiteX41" fmla="*/ 2280745 w 3951890"/>
              <a:gd name="connsiteY41" fmla="*/ 5265683 h 5797984"/>
              <a:gd name="connsiteX42" fmla="*/ 2354317 w 3951890"/>
              <a:gd name="connsiteY42" fmla="*/ 5612524 h 5797984"/>
              <a:gd name="connsiteX43" fmla="*/ 2417381 w 3951890"/>
              <a:gd name="connsiteY43" fmla="*/ 5791199 h 5797984"/>
              <a:gd name="connsiteX44" fmla="*/ 2396359 w 3951890"/>
              <a:gd name="connsiteY44" fmla="*/ 5675587 h 5797984"/>
              <a:gd name="connsiteX45" fmla="*/ 2543504 w 3951890"/>
              <a:gd name="connsiteY45" fmla="*/ 5696608 h 5797984"/>
              <a:gd name="connsiteX46" fmla="*/ 2680138 w 3951890"/>
              <a:gd name="connsiteY46" fmla="*/ 5717628 h 5797984"/>
              <a:gd name="connsiteX47" fmla="*/ 2774731 w 3951890"/>
              <a:gd name="connsiteY47" fmla="*/ 5686097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288220 h 5797984"/>
              <a:gd name="connsiteX40" fmla="*/ 2217683 w 3951890"/>
              <a:gd name="connsiteY40" fmla="*/ 4708636 h 5797984"/>
              <a:gd name="connsiteX41" fmla="*/ 2280745 w 3951890"/>
              <a:gd name="connsiteY41" fmla="*/ 5265683 h 5797984"/>
              <a:gd name="connsiteX42" fmla="*/ 2354317 w 3951890"/>
              <a:gd name="connsiteY42" fmla="*/ 5612524 h 5797984"/>
              <a:gd name="connsiteX43" fmla="*/ 2417381 w 3951890"/>
              <a:gd name="connsiteY43" fmla="*/ 5791199 h 5797984"/>
              <a:gd name="connsiteX44" fmla="*/ 2396359 w 3951890"/>
              <a:gd name="connsiteY44" fmla="*/ 5675587 h 5797984"/>
              <a:gd name="connsiteX45" fmla="*/ 2554014 w 3951890"/>
              <a:gd name="connsiteY45" fmla="*/ 5559974 h 5797984"/>
              <a:gd name="connsiteX46" fmla="*/ 2680138 w 3951890"/>
              <a:gd name="connsiteY46" fmla="*/ 5717628 h 5797984"/>
              <a:gd name="connsiteX47" fmla="*/ 2774731 w 3951890"/>
              <a:gd name="connsiteY47" fmla="*/ 5686097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288220 h 5797984"/>
              <a:gd name="connsiteX40" fmla="*/ 2217683 w 3951890"/>
              <a:gd name="connsiteY40" fmla="*/ 4708636 h 5797984"/>
              <a:gd name="connsiteX41" fmla="*/ 2280745 w 3951890"/>
              <a:gd name="connsiteY41" fmla="*/ 5265683 h 5797984"/>
              <a:gd name="connsiteX42" fmla="*/ 2354317 w 3951890"/>
              <a:gd name="connsiteY42" fmla="*/ 5612524 h 5797984"/>
              <a:gd name="connsiteX43" fmla="*/ 2417381 w 3951890"/>
              <a:gd name="connsiteY43" fmla="*/ 5791199 h 5797984"/>
              <a:gd name="connsiteX44" fmla="*/ 2396359 w 3951890"/>
              <a:gd name="connsiteY44" fmla="*/ 5675587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774731 w 3951890"/>
              <a:gd name="connsiteY47" fmla="*/ 5686097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288220 h 5797984"/>
              <a:gd name="connsiteX40" fmla="*/ 2217683 w 3951890"/>
              <a:gd name="connsiteY40" fmla="*/ 4708636 h 5797984"/>
              <a:gd name="connsiteX41" fmla="*/ 2280745 w 3951890"/>
              <a:gd name="connsiteY41" fmla="*/ 5265683 h 5797984"/>
              <a:gd name="connsiteX42" fmla="*/ 2354317 w 3951890"/>
              <a:gd name="connsiteY42" fmla="*/ 5612524 h 5797984"/>
              <a:gd name="connsiteX43" fmla="*/ 2417381 w 3951890"/>
              <a:gd name="connsiteY43" fmla="*/ 5791199 h 5797984"/>
              <a:gd name="connsiteX44" fmla="*/ 2396359 w 3951890"/>
              <a:gd name="connsiteY44" fmla="*/ 5675587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690648 w 3951890"/>
              <a:gd name="connsiteY47" fmla="*/ 5423339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288220 h 5797984"/>
              <a:gd name="connsiteX40" fmla="*/ 2217683 w 3951890"/>
              <a:gd name="connsiteY40" fmla="*/ 4708636 h 5797984"/>
              <a:gd name="connsiteX41" fmla="*/ 2280745 w 3951890"/>
              <a:gd name="connsiteY41" fmla="*/ 5265683 h 5797984"/>
              <a:gd name="connsiteX42" fmla="*/ 2354317 w 3951890"/>
              <a:gd name="connsiteY42" fmla="*/ 5612524 h 5797984"/>
              <a:gd name="connsiteX43" fmla="*/ 2417381 w 3951890"/>
              <a:gd name="connsiteY43" fmla="*/ 5791199 h 5797984"/>
              <a:gd name="connsiteX44" fmla="*/ 2448911 w 3951890"/>
              <a:gd name="connsiteY44" fmla="*/ 5528443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690648 w 3951890"/>
              <a:gd name="connsiteY47" fmla="*/ 5423339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288220 h 5797984"/>
              <a:gd name="connsiteX40" fmla="*/ 2217683 w 3951890"/>
              <a:gd name="connsiteY40" fmla="*/ 4708636 h 5797984"/>
              <a:gd name="connsiteX41" fmla="*/ 2280745 w 3951890"/>
              <a:gd name="connsiteY41" fmla="*/ 5265683 h 5797984"/>
              <a:gd name="connsiteX42" fmla="*/ 2343807 w 3951890"/>
              <a:gd name="connsiteY42" fmla="*/ 5360276 h 5797984"/>
              <a:gd name="connsiteX43" fmla="*/ 2417381 w 3951890"/>
              <a:gd name="connsiteY43" fmla="*/ 5791199 h 5797984"/>
              <a:gd name="connsiteX44" fmla="*/ 2448911 w 3951890"/>
              <a:gd name="connsiteY44" fmla="*/ 5528443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690648 w 3951890"/>
              <a:gd name="connsiteY47" fmla="*/ 5423339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288220 h 5797984"/>
              <a:gd name="connsiteX40" fmla="*/ 2217683 w 3951890"/>
              <a:gd name="connsiteY40" fmla="*/ 4708636 h 5797984"/>
              <a:gd name="connsiteX41" fmla="*/ 2228193 w 3951890"/>
              <a:gd name="connsiteY41" fmla="*/ 4950373 h 5797984"/>
              <a:gd name="connsiteX42" fmla="*/ 2343807 w 3951890"/>
              <a:gd name="connsiteY42" fmla="*/ 5360276 h 5797984"/>
              <a:gd name="connsiteX43" fmla="*/ 2417381 w 3951890"/>
              <a:gd name="connsiteY43" fmla="*/ 5791199 h 5797984"/>
              <a:gd name="connsiteX44" fmla="*/ 2448911 w 3951890"/>
              <a:gd name="connsiteY44" fmla="*/ 5528443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690648 w 3951890"/>
              <a:gd name="connsiteY47" fmla="*/ 5423339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288220 h 5797984"/>
              <a:gd name="connsiteX40" fmla="*/ 2186152 w 3951890"/>
              <a:gd name="connsiteY40" fmla="*/ 4529960 h 5797984"/>
              <a:gd name="connsiteX41" fmla="*/ 2228193 w 3951890"/>
              <a:gd name="connsiteY41" fmla="*/ 4950373 h 5797984"/>
              <a:gd name="connsiteX42" fmla="*/ 2343807 w 3951890"/>
              <a:gd name="connsiteY42" fmla="*/ 5360276 h 5797984"/>
              <a:gd name="connsiteX43" fmla="*/ 2417381 w 3951890"/>
              <a:gd name="connsiteY43" fmla="*/ 5791199 h 5797984"/>
              <a:gd name="connsiteX44" fmla="*/ 2448911 w 3951890"/>
              <a:gd name="connsiteY44" fmla="*/ 5528443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690648 w 3951890"/>
              <a:gd name="connsiteY47" fmla="*/ 5423339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078013 h 5797984"/>
              <a:gd name="connsiteX40" fmla="*/ 2186152 w 3951890"/>
              <a:gd name="connsiteY40" fmla="*/ 4529960 h 5797984"/>
              <a:gd name="connsiteX41" fmla="*/ 2228193 w 3951890"/>
              <a:gd name="connsiteY41" fmla="*/ 4950373 h 5797984"/>
              <a:gd name="connsiteX42" fmla="*/ 2343807 w 3951890"/>
              <a:gd name="connsiteY42" fmla="*/ 5360276 h 5797984"/>
              <a:gd name="connsiteX43" fmla="*/ 2417381 w 3951890"/>
              <a:gd name="connsiteY43" fmla="*/ 5791199 h 5797984"/>
              <a:gd name="connsiteX44" fmla="*/ 2448911 w 3951890"/>
              <a:gd name="connsiteY44" fmla="*/ 5528443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690648 w 3951890"/>
              <a:gd name="connsiteY47" fmla="*/ 5423339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078013 h 5797984"/>
              <a:gd name="connsiteX40" fmla="*/ 2186152 w 3951890"/>
              <a:gd name="connsiteY40" fmla="*/ 4529960 h 5797984"/>
              <a:gd name="connsiteX41" fmla="*/ 2228193 w 3951890"/>
              <a:gd name="connsiteY41" fmla="*/ 4950373 h 5797984"/>
              <a:gd name="connsiteX42" fmla="*/ 2280745 w 3951890"/>
              <a:gd name="connsiteY42" fmla="*/ 5108028 h 5797984"/>
              <a:gd name="connsiteX43" fmla="*/ 2417381 w 3951890"/>
              <a:gd name="connsiteY43" fmla="*/ 5791199 h 5797984"/>
              <a:gd name="connsiteX44" fmla="*/ 2448911 w 3951890"/>
              <a:gd name="connsiteY44" fmla="*/ 5528443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690648 w 3951890"/>
              <a:gd name="connsiteY47" fmla="*/ 5423339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078013 h 5797984"/>
              <a:gd name="connsiteX40" fmla="*/ 2186152 w 3951890"/>
              <a:gd name="connsiteY40" fmla="*/ 4529960 h 5797984"/>
              <a:gd name="connsiteX41" fmla="*/ 2228193 w 3951890"/>
              <a:gd name="connsiteY41" fmla="*/ 4950373 h 5797984"/>
              <a:gd name="connsiteX42" fmla="*/ 2280745 w 3951890"/>
              <a:gd name="connsiteY42" fmla="*/ 5108028 h 5797984"/>
              <a:gd name="connsiteX43" fmla="*/ 2333298 w 3951890"/>
              <a:gd name="connsiteY43" fmla="*/ 5360274 h 5797984"/>
              <a:gd name="connsiteX44" fmla="*/ 2448911 w 3951890"/>
              <a:gd name="connsiteY44" fmla="*/ 5528443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690648 w 3951890"/>
              <a:gd name="connsiteY47" fmla="*/ 5423339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30925 w 3951890"/>
              <a:gd name="connsiteY26" fmla="*/ 5223643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078013 h 5797984"/>
              <a:gd name="connsiteX40" fmla="*/ 2186152 w 3951890"/>
              <a:gd name="connsiteY40" fmla="*/ 4529960 h 5797984"/>
              <a:gd name="connsiteX41" fmla="*/ 2228193 w 3951890"/>
              <a:gd name="connsiteY41" fmla="*/ 4950373 h 5797984"/>
              <a:gd name="connsiteX42" fmla="*/ 2280745 w 3951890"/>
              <a:gd name="connsiteY42" fmla="*/ 5108028 h 5797984"/>
              <a:gd name="connsiteX43" fmla="*/ 2333298 w 3951890"/>
              <a:gd name="connsiteY43" fmla="*/ 5360274 h 5797984"/>
              <a:gd name="connsiteX44" fmla="*/ 2448911 w 3951890"/>
              <a:gd name="connsiteY44" fmla="*/ 5528443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690648 w 3951890"/>
              <a:gd name="connsiteY47" fmla="*/ 5423339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220717 w 3951890"/>
              <a:gd name="connsiteY25" fmla="*/ 5255172 h 5797984"/>
              <a:gd name="connsiteX26" fmla="*/ 430925 w 3951890"/>
              <a:gd name="connsiteY26" fmla="*/ 5223643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078013 h 5797984"/>
              <a:gd name="connsiteX40" fmla="*/ 2186152 w 3951890"/>
              <a:gd name="connsiteY40" fmla="*/ 4529960 h 5797984"/>
              <a:gd name="connsiteX41" fmla="*/ 2228193 w 3951890"/>
              <a:gd name="connsiteY41" fmla="*/ 4950373 h 5797984"/>
              <a:gd name="connsiteX42" fmla="*/ 2280745 w 3951890"/>
              <a:gd name="connsiteY42" fmla="*/ 5108028 h 5797984"/>
              <a:gd name="connsiteX43" fmla="*/ 2333298 w 3951890"/>
              <a:gd name="connsiteY43" fmla="*/ 5360274 h 5797984"/>
              <a:gd name="connsiteX44" fmla="*/ 2448911 w 3951890"/>
              <a:gd name="connsiteY44" fmla="*/ 5528443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690648 w 3951890"/>
              <a:gd name="connsiteY47" fmla="*/ 5423339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03586 w 3930869"/>
              <a:gd name="connsiteY0" fmla="*/ 0 h 5797984"/>
              <a:gd name="connsiteX1" fmla="*/ 914400 w 3930869"/>
              <a:gd name="connsiteY1" fmla="*/ 388883 h 5797984"/>
              <a:gd name="connsiteX2" fmla="*/ 378372 w 3930869"/>
              <a:gd name="connsiteY2" fmla="*/ 536028 h 5797984"/>
              <a:gd name="connsiteX3" fmla="*/ 63062 w 3930869"/>
              <a:gd name="connsiteY3" fmla="*/ 819807 h 5797984"/>
              <a:gd name="connsiteX4" fmla="*/ 63062 w 3930869"/>
              <a:gd name="connsiteY4" fmla="*/ 1093076 h 5797984"/>
              <a:gd name="connsiteX5" fmla="*/ 273269 w 3930869"/>
              <a:gd name="connsiteY5" fmla="*/ 1492469 h 5797984"/>
              <a:gd name="connsiteX6" fmla="*/ 378373 w 3930869"/>
              <a:gd name="connsiteY6" fmla="*/ 1660634 h 5797984"/>
              <a:gd name="connsiteX7" fmla="*/ 409903 w 3930869"/>
              <a:gd name="connsiteY7" fmla="*/ 1870841 h 5797984"/>
              <a:gd name="connsiteX8" fmla="*/ 609600 w 3930869"/>
              <a:gd name="connsiteY8" fmla="*/ 1923394 h 5797984"/>
              <a:gd name="connsiteX9" fmla="*/ 798786 w 3930869"/>
              <a:gd name="connsiteY9" fmla="*/ 1671145 h 5797984"/>
              <a:gd name="connsiteX10" fmla="*/ 735724 w 3930869"/>
              <a:gd name="connsiteY10" fmla="*/ 1250731 h 5797984"/>
              <a:gd name="connsiteX11" fmla="*/ 651641 w 3930869"/>
              <a:gd name="connsiteY11" fmla="*/ 1051035 h 5797984"/>
              <a:gd name="connsiteX12" fmla="*/ 830317 w 3930869"/>
              <a:gd name="connsiteY12" fmla="*/ 1008993 h 5797984"/>
              <a:gd name="connsiteX13" fmla="*/ 998483 w 3930869"/>
              <a:gd name="connsiteY13" fmla="*/ 1481959 h 5797984"/>
              <a:gd name="connsiteX14" fmla="*/ 1030014 w 3930869"/>
              <a:gd name="connsiteY14" fmla="*/ 1891862 h 5797984"/>
              <a:gd name="connsiteX15" fmla="*/ 977462 w 3930869"/>
              <a:gd name="connsiteY15" fmla="*/ 2364828 h 5797984"/>
              <a:gd name="connsiteX16" fmla="*/ 399393 w 3930869"/>
              <a:gd name="connsiteY16" fmla="*/ 3499945 h 5797984"/>
              <a:gd name="connsiteX17" fmla="*/ 325821 w 3930869"/>
              <a:gd name="connsiteY17" fmla="*/ 3626070 h 5797984"/>
              <a:gd name="connsiteX18" fmla="*/ 336331 w 3930869"/>
              <a:gd name="connsiteY18" fmla="*/ 3710152 h 5797984"/>
              <a:gd name="connsiteX19" fmla="*/ 304800 w 3930869"/>
              <a:gd name="connsiteY19" fmla="*/ 3815255 h 5797984"/>
              <a:gd name="connsiteX20" fmla="*/ 241738 w 3930869"/>
              <a:gd name="connsiteY20" fmla="*/ 4025462 h 5797984"/>
              <a:gd name="connsiteX21" fmla="*/ 136635 w 3930869"/>
              <a:gd name="connsiteY21" fmla="*/ 4550979 h 5797984"/>
              <a:gd name="connsiteX22" fmla="*/ 0 w 3930869"/>
              <a:gd name="connsiteY22" fmla="*/ 4834759 h 5797984"/>
              <a:gd name="connsiteX23" fmla="*/ 0 w 3930869"/>
              <a:gd name="connsiteY23" fmla="*/ 5255172 h 5797984"/>
              <a:gd name="connsiteX24" fmla="*/ 94594 w 3930869"/>
              <a:gd name="connsiteY24" fmla="*/ 5297213 h 5797984"/>
              <a:gd name="connsiteX25" fmla="*/ 199696 w 3930869"/>
              <a:gd name="connsiteY25" fmla="*/ 5255172 h 5797984"/>
              <a:gd name="connsiteX26" fmla="*/ 409904 w 3930869"/>
              <a:gd name="connsiteY26" fmla="*/ 5223643 h 5797984"/>
              <a:gd name="connsiteX27" fmla="*/ 515007 w 3930869"/>
              <a:gd name="connsiteY27" fmla="*/ 5318234 h 5797984"/>
              <a:gd name="connsiteX28" fmla="*/ 609599 w 3930869"/>
              <a:gd name="connsiteY28" fmla="*/ 5297214 h 5797984"/>
              <a:gd name="connsiteX29" fmla="*/ 693681 w 3930869"/>
              <a:gd name="connsiteY29" fmla="*/ 4929352 h 5797984"/>
              <a:gd name="connsiteX30" fmla="*/ 735724 w 3930869"/>
              <a:gd name="connsiteY30" fmla="*/ 4572000 h 5797984"/>
              <a:gd name="connsiteX31" fmla="*/ 882868 w 3930869"/>
              <a:gd name="connsiteY31" fmla="*/ 4014952 h 5797984"/>
              <a:gd name="connsiteX32" fmla="*/ 945931 w 3930869"/>
              <a:gd name="connsiteY32" fmla="*/ 4824249 h 5797984"/>
              <a:gd name="connsiteX33" fmla="*/ 966952 w 3930869"/>
              <a:gd name="connsiteY33" fmla="*/ 4981903 h 5797984"/>
              <a:gd name="connsiteX34" fmla="*/ 1082566 w 3930869"/>
              <a:gd name="connsiteY34" fmla="*/ 5108026 h 5797984"/>
              <a:gd name="connsiteX35" fmla="*/ 1219199 w 3930869"/>
              <a:gd name="connsiteY35" fmla="*/ 5108028 h 5797984"/>
              <a:gd name="connsiteX36" fmla="*/ 1345324 w 3930869"/>
              <a:gd name="connsiteY36" fmla="*/ 5087007 h 5797984"/>
              <a:gd name="connsiteX37" fmla="*/ 1566041 w 3930869"/>
              <a:gd name="connsiteY37" fmla="*/ 4614041 h 5797984"/>
              <a:gd name="connsiteX38" fmla="*/ 1671145 w 3930869"/>
              <a:gd name="connsiteY38" fmla="*/ 4172608 h 5797984"/>
              <a:gd name="connsiteX39" fmla="*/ 2049518 w 3930869"/>
              <a:gd name="connsiteY39" fmla="*/ 4078013 h 5797984"/>
              <a:gd name="connsiteX40" fmla="*/ 2165131 w 3930869"/>
              <a:gd name="connsiteY40" fmla="*/ 4529960 h 5797984"/>
              <a:gd name="connsiteX41" fmla="*/ 2207172 w 3930869"/>
              <a:gd name="connsiteY41" fmla="*/ 4950373 h 5797984"/>
              <a:gd name="connsiteX42" fmla="*/ 2259724 w 3930869"/>
              <a:gd name="connsiteY42" fmla="*/ 5108028 h 5797984"/>
              <a:gd name="connsiteX43" fmla="*/ 2312277 w 3930869"/>
              <a:gd name="connsiteY43" fmla="*/ 5360274 h 5797984"/>
              <a:gd name="connsiteX44" fmla="*/ 2427890 w 3930869"/>
              <a:gd name="connsiteY44" fmla="*/ 5528443 h 5797984"/>
              <a:gd name="connsiteX45" fmla="*/ 2532993 w 3930869"/>
              <a:gd name="connsiteY45" fmla="*/ 5559974 h 5797984"/>
              <a:gd name="connsiteX46" fmla="*/ 2680138 w 3930869"/>
              <a:gd name="connsiteY46" fmla="*/ 5528441 h 5797984"/>
              <a:gd name="connsiteX47" fmla="*/ 2669627 w 3930869"/>
              <a:gd name="connsiteY47" fmla="*/ 5423339 h 5797984"/>
              <a:gd name="connsiteX48" fmla="*/ 2659117 w 3930869"/>
              <a:gd name="connsiteY48" fmla="*/ 5423338 h 5797984"/>
              <a:gd name="connsiteX49" fmla="*/ 2690648 w 3930869"/>
              <a:gd name="connsiteY49" fmla="*/ 5044965 h 5797984"/>
              <a:gd name="connsiteX50" fmla="*/ 2690648 w 3930869"/>
              <a:gd name="connsiteY50" fmla="*/ 4740165 h 5797984"/>
              <a:gd name="connsiteX51" fmla="*/ 2858814 w 3930869"/>
              <a:gd name="connsiteY51" fmla="*/ 3983421 h 5797984"/>
              <a:gd name="connsiteX52" fmla="*/ 3153102 w 3930869"/>
              <a:gd name="connsiteY52" fmla="*/ 4277711 h 5797984"/>
              <a:gd name="connsiteX53" fmla="*/ 2911365 w 3930869"/>
              <a:gd name="connsiteY53" fmla="*/ 5234151 h 5797984"/>
              <a:gd name="connsiteX54" fmla="*/ 2953407 w 3930869"/>
              <a:gd name="connsiteY54" fmla="*/ 5675587 h 5797984"/>
              <a:gd name="connsiteX55" fmla="*/ 3069020 w 3930869"/>
              <a:gd name="connsiteY55" fmla="*/ 5770179 h 5797984"/>
              <a:gd name="connsiteX56" fmla="*/ 3289737 w 3930869"/>
              <a:gd name="connsiteY56" fmla="*/ 5780691 h 5797984"/>
              <a:gd name="connsiteX57" fmla="*/ 3468413 w 3930869"/>
              <a:gd name="connsiteY57" fmla="*/ 5717627 h 5797984"/>
              <a:gd name="connsiteX58" fmla="*/ 3605049 w 3930869"/>
              <a:gd name="connsiteY58" fmla="*/ 5644055 h 5797984"/>
              <a:gd name="connsiteX59" fmla="*/ 3762704 w 3930869"/>
              <a:gd name="connsiteY59" fmla="*/ 5454869 h 5797984"/>
              <a:gd name="connsiteX60" fmla="*/ 3878318 w 3930869"/>
              <a:gd name="connsiteY60" fmla="*/ 5150069 h 5797984"/>
              <a:gd name="connsiteX61" fmla="*/ 3930869 w 3930869"/>
              <a:gd name="connsiteY61" fmla="*/ 4487918 h 5797984"/>
              <a:gd name="connsiteX62" fmla="*/ 3920359 w 3930869"/>
              <a:gd name="connsiteY62" fmla="*/ 4172607 h 5797984"/>
              <a:gd name="connsiteX63" fmla="*/ 3647090 w 3930869"/>
              <a:gd name="connsiteY63" fmla="*/ 3857297 h 5797984"/>
              <a:gd name="connsiteX64" fmla="*/ 3436883 w 3930869"/>
              <a:gd name="connsiteY64" fmla="*/ 3037490 h 5797984"/>
              <a:gd name="connsiteX65" fmla="*/ 3258207 w 3930869"/>
              <a:gd name="connsiteY65" fmla="*/ 2543504 h 5797984"/>
              <a:gd name="connsiteX66" fmla="*/ 3069021 w 3930869"/>
              <a:gd name="connsiteY66" fmla="*/ 2291255 h 5797984"/>
              <a:gd name="connsiteX67" fmla="*/ 2890345 w 3930869"/>
              <a:gd name="connsiteY67" fmla="*/ 1923393 h 5797984"/>
              <a:gd name="connsiteX68" fmla="*/ 2743200 w 3930869"/>
              <a:gd name="connsiteY68" fmla="*/ 1681655 h 5797984"/>
              <a:gd name="connsiteX69" fmla="*/ 2806262 w 3930869"/>
              <a:gd name="connsiteY69" fmla="*/ 1282262 h 5797984"/>
              <a:gd name="connsiteX70" fmla="*/ 2869324 w 3930869"/>
              <a:gd name="connsiteY70" fmla="*/ 1187669 h 5797984"/>
              <a:gd name="connsiteX71" fmla="*/ 2837793 w 3930869"/>
              <a:gd name="connsiteY71" fmla="*/ 1534511 h 5797984"/>
              <a:gd name="connsiteX72" fmla="*/ 2995448 w 3930869"/>
              <a:gd name="connsiteY72" fmla="*/ 1996966 h 5797984"/>
              <a:gd name="connsiteX73" fmla="*/ 3541986 w 3930869"/>
              <a:gd name="connsiteY73" fmla="*/ 2017986 h 5797984"/>
              <a:gd name="connsiteX74" fmla="*/ 3647090 w 3930869"/>
              <a:gd name="connsiteY74" fmla="*/ 1828800 h 5797984"/>
              <a:gd name="connsiteX75" fmla="*/ 3415862 w 3930869"/>
              <a:gd name="connsiteY75" fmla="*/ 1597573 h 5797984"/>
              <a:gd name="connsiteX76" fmla="*/ 3636579 w 3930869"/>
              <a:gd name="connsiteY76" fmla="*/ 1219200 h 5797984"/>
              <a:gd name="connsiteX77" fmla="*/ 3573517 w 3930869"/>
              <a:gd name="connsiteY77" fmla="*/ 630621 h 5797984"/>
              <a:gd name="connsiteX78" fmla="*/ 3499945 w 3930869"/>
              <a:gd name="connsiteY78" fmla="*/ 515007 h 5797984"/>
              <a:gd name="connsiteX79" fmla="*/ 3048000 w 3930869"/>
              <a:gd name="connsiteY79" fmla="*/ 283780 h 5797984"/>
              <a:gd name="connsiteX80" fmla="*/ 2795752 w 3930869"/>
              <a:gd name="connsiteY80" fmla="*/ 231228 h 5797984"/>
              <a:gd name="connsiteX81" fmla="*/ 2585545 w 3930869"/>
              <a:gd name="connsiteY81" fmla="*/ 42042 h 5797984"/>
              <a:gd name="connsiteX82" fmla="*/ 2448910 w 3930869"/>
              <a:gd name="connsiteY82" fmla="*/ 31532 h 5797984"/>
              <a:gd name="connsiteX83" fmla="*/ 2301765 w 3930869"/>
              <a:gd name="connsiteY83" fmla="*/ 294290 h 5797984"/>
              <a:gd name="connsiteX84" fmla="*/ 2102069 w 3930869"/>
              <a:gd name="connsiteY84" fmla="*/ 493986 h 5797984"/>
              <a:gd name="connsiteX85" fmla="*/ 1807780 w 3930869"/>
              <a:gd name="connsiteY85" fmla="*/ 588580 h 5797984"/>
              <a:gd name="connsiteX86" fmla="*/ 1576552 w 3930869"/>
              <a:gd name="connsiteY86" fmla="*/ 620110 h 5797984"/>
              <a:gd name="connsiteX87" fmla="*/ 1387366 w 3930869"/>
              <a:gd name="connsiteY87" fmla="*/ 388883 h 5797984"/>
              <a:gd name="connsiteX88" fmla="*/ 1250731 w 3930869"/>
              <a:gd name="connsiteY88" fmla="*/ 73572 h 5797984"/>
              <a:gd name="connsiteX89" fmla="*/ 1103586 w 3930869"/>
              <a:gd name="connsiteY89" fmla="*/ 0 h 5797984"/>
              <a:gd name="connsiteX0" fmla="*/ 1103586 w 3930869"/>
              <a:gd name="connsiteY0" fmla="*/ 0 h 5797984"/>
              <a:gd name="connsiteX1" fmla="*/ 914400 w 3930869"/>
              <a:gd name="connsiteY1" fmla="*/ 388883 h 5797984"/>
              <a:gd name="connsiteX2" fmla="*/ 378372 w 3930869"/>
              <a:gd name="connsiteY2" fmla="*/ 536028 h 5797984"/>
              <a:gd name="connsiteX3" fmla="*/ 63062 w 3930869"/>
              <a:gd name="connsiteY3" fmla="*/ 819807 h 5797984"/>
              <a:gd name="connsiteX4" fmla="*/ 63062 w 3930869"/>
              <a:gd name="connsiteY4" fmla="*/ 1093076 h 5797984"/>
              <a:gd name="connsiteX5" fmla="*/ 273269 w 3930869"/>
              <a:gd name="connsiteY5" fmla="*/ 1492469 h 5797984"/>
              <a:gd name="connsiteX6" fmla="*/ 378373 w 3930869"/>
              <a:gd name="connsiteY6" fmla="*/ 1660634 h 5797984"/>
              <a:gd name="connsiteX7" fmla="*/ 409903 w 3930869"/>
              <a:gd name="connsiteY7" fmla="*/ 1870841 h 5797984"/>
              <a:gd name="connsiteX8" fmla="*/ 609600 w 3930869"/>
              <a:gd name="connsiteY8" fmla="*/ 1923394 h 5797984"/>
              <a:gd name="connsiteX9" fmla="*/ 798786 w 3930869"/>
              <a:gd name="connsiteY9" fmla="*/ 1671145 h 5797984"/>
              <a:gd name="connsiteX10" fmla="*/ 735724 w 3930869"/>
              <a:gd name="connsiteY10" fmla="*/ 1250731 h 5797984"/>
              <a:gd name="connsiteX11" fmla="*/ 651641 w 3930869"/>
              <a:gd name="connsiteY11" fmla="*/ 1051035 h 5797984"/>
              <a:gd name="connsiteX12" fmla="*/ 830317 w 3930869"/>
              <a:gd name="connsiteY12" fmla="*/ 1008993 h 5797984"/>
              <a:gd name="connsiteX13" fmla="*/ 998483 w 3930869"/>
              <a:gd name="connsiteY13" fmla="*/ 1481959 h 5797984"/>
              <a:gd name="connsiteX14" fmla="*/ 1030014 w 3930869"/>
              <a:gd name="connsiteY14" fmla="*/ 1891862 h 5797984"/>
              <a:gd name="connsiteX15" fmla="*/ 977462 w 3930869"/>
              <a:gd name="connsiteY15" fmla="*/ 2364828 h 5797984"/>
              <a:gd name="connsiteX16" fmla="*/ 399393 w 3930869"/>
              <a:gd name="connsiteY16" fmla="*/ 3499945 h 5797984"/>
              <a:gd name="connsiteX17" fmla="*/ 325821 w 3930869"/>
              <a:gd name="connsiteY17" fmla="*/ 3626070 h 5797984"/>
              <a:gd name="connsiteX18" fmla="*/ 336331 w 3930869"/>
              <a:gd name="connsiteY18" fmla="*/ 3710152 h 5797984"/>
              <a:gd name="connsiteX19" fmla="*/ 304800 w 3930869"/>
              <a:gd name="connsiteY19" fmla="*/ 3815255 h 5797984"/>
              <a:gd name="connsiteX20" fmla="*/ 241738 w 3930869"/>
              <a:gd name="connsiteY20" fmla="*/ 4025462 h 5797984"/>
              <a:gd name="connsiteX21" fmla="*/ 105104 w 3930869"/>
              <a:gd name="connsiteY21" fmla="*/ 4498427 h 5797984"/>
              <a:gd name="connsiteX22" fmla="*/ 0 w 3930869"/>
              <a:gd name="connsiteY22" fmla="*/ 4834759 h 5797984"/>
              <a:gd name="connsiteX23" fmla="*/ 0 w 3930869"/>
              <a:gd name="connsiteY23" fmla="*/ 5255172 h 5797984"/>
              <a:gd name="connsiteX24" fmla="*/ 94594 w 3930869"/>
              <a:gd name="connsiteY24" fmla="*/ 5297213 h 5797984"/>
              <a:gd name="connsiteX25" fmla="*/ 199696 w 3930869"/>
              <a:gd name="connsiteY25" fmla="*/ 5255172 h 5797984"/>
              <a:gd name="connsiteX26" fmla="*/ 409904 w 3930869"/>
              <a:gd name="connsiteY26" fmla="*/ 5223643 h 5797984"/>
              <a:gd name="connsiteX27" fmla="*/ 515007 w 3930869"/>
              <a:gd name="connsiteY27" fmla="*/ 5318234 h 5797984"/>
              <a:gd name="connsiteX28" fmla="*/ 609599 w 3930869"/>
              <a:gd name="connsiteY28" fmla="*/ 5297214 h 5797984"/>
              <a:gd name="connsiteX29" fmla="*/ 693681 w 3930869"/>
              <a:gd name="connsiteY29" fmla="*/ 4929352 h 5797984"/>
              <a:gd name="connsiteX30" fmla="*/ 735724 w 3930869"/>
              <a:gd name="connsiteY30" fmla="*/ 4572000 h 5797984"/>
              <a:gd name="connsiteX31" fmla="*/ 882868 w 3930869"/>
              <a:gd name="connsiteY31" fmla="*/ 4014952 h 5797984"/>
              <a:gd name="connsiteX32" fmla="*/ 945931 w 3930869"/>
              <a:gd name="connsiteY32" fmla="*/ 4824249 h 5797984"/>
              <a:gd name="connsiteX33" fmla="*/ 966952 w 3930869"/>
              <a:gd name="connsiteY33" fmla="*/ 4981903 h 5797984"/>
              <a:gd name="connsiteX34" fmla="*/ 1082566 w 3930869"/>
              <a:gd name="connsiteY34" fmla="*/ 5108026 h 5797984"/>
              <a:gd name="connsiteX35" fmla="*/ 1219199 w 3930869"/>
              <a:gd name="connsiteY35" fmla="*/ 5108028 h 5797984"/>
              <a:gd name="connsiteX36" fmla="*/ 1345324 w 3930869"/>
              <a:gd name="connsiteY36" fmla="*/ 5087007 h 5797984"/>
              <a:gd name="connsiteX37" fmla="*/ 1566041 w 3930869"/>
              <a:gd name="connsiteY37" fmla="*/ 4614041 h 5797984"/>
              <a:gd name="connsiteX38" fmla="*/ 1671145 w 3930869"/>
              <a:gd name="connsiteY38" fmla="*/ 4172608 h 5797984"/>
              <a:gd name="connsiteX39" fmla="*/ 2049518 w 3930869"/>
              <a:gd name="connsiteY39" fmla="*/ 4078013 h 5797984"/>
              <a:gd name="connsiteX40" fmla="*/ 2165131 w 3930869"/>
              <a:gd name="connsiteY40" fmla="*/ 4529960 h 5797984"/>
              <a:gd name="connsiteX41" fmla="*/ 2207172 w 3930869"/>
              <a:gd name="connsiteY41" fmla="*/ 4950373 h 5797984"/>
              <a:gd name="connsiteX42" fmla="*/ 2259724 w 3930869"/>
              <a:gd name="connsiteY42" fmla="*/ 5108028 h 5797984"/>
              <a:gd name="connsiteX43" fmla="*/ 2312277 w 3930869"/>
              <a:gd name="connsiteY43" fmla="*/ 5360274 h 5797984"/>
              <a:gd name="connsiteX44" fmla="*/ 2427890 w 3930869"/>
              <a:gd name="connsiteY44" fmla="*/ 5528443 h 5797984"/>
              <a:gd name="connsiteX45" fmla="*/ 2532993 w 3930869"/>
              <a:gd name="connsiteY45" fmla="*/ 5559974 h 5797984"/>
              <a:gd name="connsiteX46" fmla="*/ 2680138 w 3930869"/>
              <a:gd name="connsiteY46" fmla="*/ 5528441 h 5797984"/>
              <a:gd name="connsiteX47" fmla="*/ 2669627 w 3930869"/>
              <a:gd name="connsiteY47" fmla="*/ 5423339 h 5797984"/>
              <a:gd name="connsiteX48" fmla="*/ 2659117 w 3930869"/>
              <a:gd name="connsiteY48" fmla="*/ 5423338 h 5797984"/>
              <a:gd name="connsiteX49" fmla="*/ 2690648 w 3930869"/>
              <a:gd name="connsiteY49" fmla="*/ 5044965 h 5797984"/>
              <a:gd name="connsiteX50" fmla="*/ 2690648 w 3930869"/>
              <a:gd name="connsiteY50" fmla="*/ 4740165 h 5797984"/>
              <a:gd name="connsiteX51" fmla="*/ 2858814 w 3930869"/>
              <a:gd name="connsiteY51" fmla="*/ 3983421 h 5797984"/>
              <a:gd name="connsiteX52" fmla="*/ 3153102 w 3930869"/>
              <a:gd name="connsiteY52" fmla="*/ 4277711 h 5797984"/>
              <a:gd name="connsiteX53" fmla="*/ 2911365 w 3930869"/>
              <a:gd name="connsiteY53" fmla="*/ 5234151 h 5797984"/>
              <a:gd name="connsiteX54" fmla="*/ 2953407 w 3930869"/>
              <a:gd name="connsiteY54" fmla="*/ 5675587 h 5797984"/>
              <a:gd name="connsiteX55" fmla="*/ 3069020 w 3930869"/>
              <a:gd name="connsiteY55" fmla="*/ 5770179 h 5797984"/>
              <a:gd name="connsiteX56" fmla="*/ 3289737 w 3930869"/>
              <a:gd name="connsiteY56" fmla="*/ 5780691 h 5797984"/>
              <a:gd name="connsiteX57" fmla="*/ 3468413 w 3930869"/>
              <a:gd name="connsiteY57" fmla="*/ 5717627 h 5797984"/>
              <a:gd name="connsiteX58" fmla="*/ 3605049 w 3930869"/>
              <a:gd name="connsiteY58" fmla="*/ 5644055 h 5797984"/>
              <a:gd name="connsiteX59" fmla="*/ 3762704 w 3930869"/>
              <a:gd name="connsiteY59" fmla="*/ 5454869 h 5797984"/>
              <a:gd name="connsiteX60" fmla="*/ 3878318 w 3930869"/>
              <a:gd name="connsiteY60" fmla="*/ 5150069 h 5797984"/>
              <a:gd name="connsiteX61" fmla="*/ 3930869 w 3930869"/>
              <a:gd name="connsiteY61" fmla="*/ 4487918 h 5797984"/>
              <a:gd name="connsiteX62" fmla="*/ 3920359 w 3930869"/>
              <a:gd name="connsiteY62" fmla="*/ 4172607 h 5797984"/>
              <a:gd name="connsiteX63" fmla="*/ 3647090 w 3930869"/>
              <a:gd name="connsiteY63" fmla="*/ 3857297 h 5797984"/>
              <a:gd name="connsiteX64" fmla="*/ 3436883 w 3930869"/>
              <a:gd name="connsiteY64" fmla="*/ 3037490 h 5797984"/>
              <a:gd name="connsiteX65" fmla="*/ 3258207 w 3930869"/>
              <a:gd name="connsiteY65" fmla="*/ 2543504 h 5797984"/>
              <a:gd name="connsiteX66" fmla="*/ 3069021 w 3930869"/>
              <a:gd name="connsiteY66" fmla="*/ 2291255 h 5797984"/>
              <a:gd name="connsiteX67" fmla="*/ 2890345 w 3930869"/>
              <a:gd name="connsiteY67" fmla="*/ 1923393 h 5797984"/>
              <a:gd name="connsiteX68" fmla="*/ 2743200 w 3930869"/>
              <a:gd name="connsiteY68" fmla="*/ 1681655 h 5797984"/>
              <a:gd name="connsiteX69" fmla="*/ 2806262 w 3930869"/>
              <a:gd name="connsiteY69" fmla="*/ 1282262 h 5797984"/>
              <a:gd name="connsiteX70" fmla="*/ 2869324 w 3930869"/>
              <a:gd name="connsiteY70" fmla="*/ 1187669 h 5797984"/>
              <a:gd name="connsiteX71" fmla="*/ 2837793 w 3930869"/>
              <a:gd name="connsiteY71" fmla="*/ 1534511 h 5797984"/>
              <a:gd name="connsiteX72" fmla="*/ 2995448 w 3930869"/>
              <a:gd name="connsiteY72" fmla="*/ 1996966 h 5797984"/>
              <a:gd name="connsiteX73" fmla="*/ 3541986 w 3930869"/>
              <a:gd name="connsiteY73" fmla="*/ 2017986 h 5797984"/>
              <a:gd name="connsiteX74" fmla="*/ 3647090 w 3930869"/>
              <a:gd name="connsiteY74" fmla="*/ 1828800 h 5797984"/>
              <a:gd name="connsiteX75" fmla="*/ 3415862 w 3930869"/>
              <a:gd name="connsiteY75" fmla="*/ 1597573 h 5797984"/>
              <a:gd name="connsiteX76" fmla="*/ 3636579 w 3930869"/>
              <a:gd name="connsiteY76" fmla="*/ 1219200 h 5797984"/>
              <a:gd name="connsiteX77" fmla="*/ 3573517 w 3930869"/>
              <a:gd name="connsiteY77" fmla="*/ 630621 h 5797984"/>
              <a:gd name="connsiteX78" fmla="*/ 3499945 w 3930869"/>
              <a:gd name="connsiteY78" fmla="*/ 515007 h 5797984"/>
              <a:gd name="connsiteX79" fmla="*/ 3048000 w 3930869"/>
              <a:gd name="connsiteY79" fmla="*/ 283780 h 5797984"/>
              <a:gd name="connsiteX80" fmla="*/ 2795752 w 3930869"/>
              <a:gd name="connsiteY80" fmla="*/ 231228 h 5797984"/>
              <a:gd name="connsiteX81" fmla="*/ 2585545 w 3930869"/>
              <a:gd name="connsiteY81" fmla="*/ 42042 h 5797984"/>
              <a:gd name="connsiteX82" fmla="*/ 2448910 w 3930869"/>
              <a:gd name="connsiteY82" fmla="*/ 31532 h 5797984"/>
              <a:gd name="connsiteX83" fmla="*/ 2301765 w 3930869"/>
              <a:gd name="connsiteY83" fmla="*/ 294290 h 5797984"/>
              <a:gd name="connsiteX84" fmla="*/ 2102069 w 3930869"/>
              <a:gd name="connsiteY84" fmla="*/ 493986 h 5797984"/>
              <a:gd name="connsiteX85" fmla="*/ 1807780 w 3930869"/>
              <a:gd name="connsiteY85" fmla="*/ 588580 h 5797984"/>
              <a:gd name="connsiteX86" fmla="*/ 1576552 w 3930869"/>
              <a:gd name="connsiteY86" fmla="*/ 620110 h 5797984"/>
              <a:gd name="connsiteX87" fmla="*/ 1387366 w 3930869"/>
              <a:gd name="connsiteY87" fmla="*/ 388883 h 5797984"/>
              <a:gd name="connsiteX88" fmla="*/ 1250731 w 3930869"/>
              <a:gd name="connsiteY88" fmla="*/ 73572 h 5797984"/>
              <a:gd name="connsiteX89" fmla="*/ 1103586 w 3930869"/>
              <a:gd name="connsiteY89" fmla="*/ 0 h 5797984"/>
              <a:gd name="connsiteX0" fmla="*/ 1103586 w 3930869"/>
              <a:gd name="connsiteY0" fmla="*/ 0 h 5797984"/>
              <a:gd name="connsiteX1" fmla="*/ 914400 w 3930869"/>
              <a:gd name="connsiteY1" fmla="*/ 388883 h 5797984"/>
              <a:gd name="connsiteX2" fmla="*/ 378372 w 3930869"/>
              <a:gd name="connsiteY2" fmla="*/ 536028 h 5797984"/>
              <a:gd name="connsiteX3" fmla="*/ 63062 w 3930869"/>
              <a:gd name="connsiteY3" fmla="*/ 819807 h 5797984"/>
              <a:gd name="connsiteX4" fmla="*/ 63062 w 3930869"/>
              <a:gd name="connsiteY4" fmla="*/ 1093076 h 5797984"/>
              <a:gd name="connsiteX5" fmla="*/ 273269 w 3930869"/>
              <a:gd name="connsiteY5" fmla="*/ 1492469 h 5797984"/>
              <a:gd name="connsiteX6" fmla="*/ 378373 w 3930869"/>
              <a:gd name="connsiteY6" fmla="*/ 1660634 h 5797984"/>
              <a:gd name="connsiteX7" fmla="*/ 409903 w 3930869"/>
              <a:gd name="connsiteY7" fmla="*/ 1870841 h 5797984"/>
              <a:gd name="connsiteX8" fmla="*/ 609600 w 3930869"/>
              <a:gd name="connsiteY8" fmla="*/ 1923394 h 5797984"/>
              <a:gd name="connsiteX9" fmla="*/ 798786 w 3930869"/>
              <a:gd name="connsiteY9" fmla="*/ 1671145 h 5797984"/>
              <a:gd name="connsiteX10" fmla="*/ 735724 w 3930869"/>
              <a:gd name="connsiteY10" fmla="*/ 1250731 h 5797984"/>
              <a:gd name="connsiteX11" fmla="*/ 651641 w 3930869"/>
              <a:gd name="connsiteY11" fmla="*/ 1051035 h 5797984"/>
              <a:gd name="connsiteX12" fmla="*/ 830317 w 3930869"/>
              <a:gd name="connsiteY12" fmla="*/ 1008993 h 5797984"/>
              <a:gd name="connsiteX13" fmla="*/ 998483 w 3930869"/>
              <a:gd name="connsiteY13" fmla="*/ 1481959 h 5797984"/>
              <a:gd name="connsiteX14" fmla="*/ 1030014 w 3930869"/>
              <a:gd name="connsiteY14" fmla="*/ 1891862 h 5797984"/>
              <a:gd name="connsiteX15" fmla="*/ 977462 w 3930869"/>
              <a:gd name="connsiteY15" fmla="*/ 2364828 h 5797984"/>
              <a:gd name="connsiteX16" fmla="*/ 399393 w 3930869"/>
              <a:gd name="connsiteY16" fmla="*/ 3499945 h 5797984"/>
              <a:gd name="connsiteX17" fmla="*/ 325821 w 3930869"/>
              <a:gd name="connsiteY17" fmla="*/ 3626070 h 5797984"/>
              <a:gd name="connsiteX18" fmla="*/ 336331 w 3930869"/>
              <a:gd name="connsiteY18" fmla="*/ 3710152 h 5797984"/>
              <a:gd name="connsiteX19" fmla="*/ 304800 w 3930869"/>
              <a:gd name="connsiteY19" fmla="*/ 3815255 h 5797984"/>
              <a:gd name="connsiteX20" fmla="*/ 241738 w 3930869"/>
              <a:gd name="connsiteY20" fmla="*/ 4025462 h 5797984"/>
              <a:gd name="connsiteX21" fmla="*/ 105104 w 3930869"/>
              <a:gd name="connsiteY21" fmla="*/ 4498427 h 5797984"/>
              <a:gd name="connsiteX22" fmla="*/ 0 w 3930869"/>
              <a:gd name="connsiteY22" fmla="*/ 4834759 h 5797984"/>
              <a:gd name="connsiteX23" fmla="*/ 31531 w 3930869"/>
              <a:gd name="connsiteY23" fmla="*/ 5097517 h 5797984"/>
              <a:gd name="connsiteX24" fmla="*/ 94594 w 3930869"/>
              <a:gd name="connsiteY24" fmla="*/ 5297213 h 5797984"/>
              <a:gd name="connsiteX25" fmla="*/ 199696 w 3930869"/>
              <a:gd name="connsiteY25" fmla="*/ 5255172 h 5797984"/>
              <a:gd name="connsiteX26" fmla="*/ 409904 w 3930869"/>
              <a:gd name="connsiteY26" fmla="*/ 5223643 h 5797984"/>
              <a:gd name="connsiteX27" fmla="*/ 515007 w 3930869"/>
              <a:gd name="connsiteY27" fmla="*/ 5318234 h 5797984"/>
              <a:gd name="connsiteX28" fmla="*/ 609599 w 3930869"/>
              <a:gd name="connsiteY28" fmla="*/ 5297214 h 5797984"/>
              <a:gd name="connsiteX29" fmla="*/ 693681 w 3930869"/>
              <a:gd name="connsiteY29" fmla="*/ 4929352 h 5797984"/>
              <a:gd name="connsiteX30" fmla="*/ 735724 w 3930869"/>
              <a:gd name="connsiteY30" fmla="*/ 4572000 h 5797984"/>
              <a:gd name="connsiteX31" fmla="*/ 882868 w 3930869"/>
              <a:gd name="connsiteY31" fmla="*/ 4014952 h 5797984"/>
              <a:gd name="connsiteX32" fmla="*/ 945931 w 3930869"/>
              <a:gd name="connsiteY32" fmla="*/ 4824249 h 5797984"/>
              <a:gd name="connsiteX33" fmla="*/ 966952 w 3930869"/>
              <a:gd name="connsiteY33" fmla="*/ 4981903 h 5797984"/>
              <a:gd name="connsiteX34" fmla="*/ 1082566 w 3930869"/>
              <a:gd name="connsiteY34" fmla="*/ 5108026 h 5797984"/>
              <a:gd name="connsiteX35" fmla="*/ 1219199 w 3930869"/>
              <a:gd name="connsiteY35" fmla="*/ 5108028 h 5797984"/>
              <a:gd name="connsiteX36" fmla="*/ 1345324 w 3930869"/>
              <a:gd name="connsiteY36" fmla="*/ 5087007 h 5797984"/>
              <a:gd name="connsiteX37" fmla="*/ 1566041 w 3930869"/>
              <a:gd name="connsiteY37" fmla="*/ 4614041 h 5797984"/>
              <a:gd name="connsiteX38" fmla="*/ 1671145 w 3930869"/>
              <a:gd name="connsiteY38" fmla="*/ 4172608 h 5797984"/>
              <a:gd name="connsiteX39" fmla="*/ 2049518 w 3930869"/>
              <a:gd name="connsiteY39" fmla="*/ 4078013 h 5797984"/>
              <a:gd name="connsiteX40" fmla="*/ 2165131 w 3930869"/>
              <a:gd name="connsiteY40" fmla="*/ 4529960 h 5797984"/>
              <a:gd name="connsiteX41" fmla="*/ 2207172 w 3930869"/>
              <a:gd name="connsiteY41" fmla="*/ 4950373 h 5797984"/>
              <a:gd name="connsiteX42" fmla="*/ 2259724 w 3930869"/>
              <a:gd name="connsiteY42" fmla="*/ 5108028 h 5797984"/>
              <a:gd name="connsiteX43" fmla="*/ 2312277 w 3930869"/>
              <a:gd name="connsiteY43" fmla="*/ 5360274 h 5797984"/>
              <a:gd name="connsiteX44" fmla="*/ 2427890 w 3930869"/>
              <a:gd name="connsiteY44" fmla="*/ 5528443 h 5797984"/>
              <a:gd name="connsiteX45" fmla="*/ 2532993 w 3930869"/>
              <a:gd name="connsiteY45" fmla="*/ 5559974 h 5797984"/>
              <a:gd name="connsiteX46" fmla="*/ 2680138 w 3930869"/>
              <a:gd name="connsiteY46" fmla="*/ 5528441 h 5797984"/>
              <a:gd name="connsiteX47" fmla="*/ 2669627 w 3930869"/>
              <a:gd name="connsiteY47" fmla="*/ 5423339 h 5797984"/>
              <a:gd name="connsiteX48" fmla="*/ 2659117 w 3930869"/>
              <a:gd name="connsiteY48" fmla="*/ 5423338 h 5797984"/>
              <a:gd name="connsiteX49" fmla="*/ 2690648 w 3930869"/>
              <a:gd name="connsiteY49" fmla="*/ 5044965 h 5797984"/>
              <a:gd name="connsiteX50" fmla="*/ 2690648 w 3930869"/>
              <a:gd name="connsiteY50" fmla="*/ 4740165 h 5797984"/>
              <a:gd name="connsiteX51" fmla="*/ 2858814 w 3930869"/>
              <a:gd name="connsiteY51" fmla="*/ 3983421 h 5797984"/>
              <a:gd name="connsiteX52" fmla="*/ 3153102 w 3930869"/>
              <a:gd name="connsiteY52" fmla="*/ 4277711 h 5797984"/>
              <a:gd name="connsiteX53" fmla="*/ 2911365 w 3930869"/>
              <a:gd name="connsiteY53" fmla="*/ 5234151 h 5797984"/>
              <a:gd name="connsiteX54" fmla="*/ 2953407 w 3930869"/>
              <a:gd name="connsiteY54" fmla="*/ 5675587 h 5797984"/>
              <a:gd name="connsiteX55" fmla="*/ 3069020 w 3930869"/>
              <a:gd name="connsiteY55" fmla="*/ 5770179 h 5797984"/>
              <a:gd name="connsiteX56" fmla="*/ 3289737 w 3930869"/>
              <a:gd name="connsiteY56" fmla="*/ 5780691 h 5797984"/>
              <a:gd name="connsiteX57" fmla="*/ 3468413 w 3930869"/>
              <a:gd name="connsiteY57" fmla="*/ 5717627 h 5797984"/>
              <a:gd name="connsiteX58" fmla="*/ 3605049 w 3930869"/>
              <a:gd name="connsiteY58" fmla="*/ 5644055 h 5797984"/>
              <a:gd name="connsiteX59" fmla="*/ 3762704 w 3930869"/>
              <a:gd name="connsiteY59" fmla="*/ 5454869 h 5797984"/>
              <a:gd name="connsiteX60" fmla="*/ 3878318 w 3930869"/>
              <a:gd name="connsiteY60" fmla="*/ 5150069 h 5797984"/>
              <a:gd name="connsiteX61" fmla="*/ 3930869 w 3930869"/>
              <a:gd name="connsiteY61" fmla="*/ 4487918 h 5797984"/>
              <a:gd name="connsiteX62" fmla="*/ 3920359 w 3930869"/>
              <a:gd name="connsiteY62" fmla="*/ 4172607 h 5797984"/>
              <a:gd name="connsiteX63" fmla="*/ 3647090 w 3930869"/>
              <a:gd name="connsiteY63" fmla="*/ 3857297 h 5797984"/>
              <a:gd name="connsiteX64" fmla="*/ 3436883 w 3930869"/>
              <a:gd name="connsiteY64" fmla="*/ 3037490 h 5797984"/>
              <a:gd name="connsiteX65" fmla="*/ 3258207 w 3930869"/>
              <a:gd name="connsiteY65" fmla="*/ 2543504 h 5797984"/>
              <a:gd name="connsiteX66" fmla="*/ 3069021 w 3930869"/>
              <a:gd name="connsiteY66" fmla="*/ 2291255 h 5797984"/>
              <a:gd name="connsiteX67" fmla="*/ 2890345 w 3930869"/>
              <a:gd name="connsiteY67" fmla="*/ 1923393 h 5797984"/>
              <a:gd name="connsiteX68" fmla="*/ 2743200 w 3930869"/>
              <a:gd name="connsiteY68" fmla="*/ 1681655 h 5797984"/>
              <a:gd name="connsiteX69" fmla="*/ 2806262 w 3930869"/>
              <a:gd name="connsiteY69" fmla="*/ 1282262 h 5797984"/>
              <a:gd name="connsiteX70" fmla="*/ 2869324 w 3930869"/>
              <a:gd name="connsiteY70" fmla="*/ 1187669 h 5797984"/>
              <a:gd name="connsiteX71" fmla="*/ 2837793 w 3930869"/>
              <a:gd name="connsiteY71" fmla="*/ 1534511 h 5797984"/>
              <a:gd name="connsiteX72" fmla="*/ 2995448 w 3930869"/>
              <a:gd name="connsiteY72" fmla="*/ 1996966 h 5797984"/>
              <a:gd name="connsiteX73" fmla="*/ 3541986 w 3930869"/>
              <a:gd name="connsiteY73" fmla="*/ 2017986 h 5797984"/>
              <a:gd name="connsiteX74" fmla="*/ 3647090 w 3930869"/>
              <a:gd name="connsiteY74" fmla="*/ 1828800 h 5797984"/>
              <a:gd name="connsiteX75" fmla="*/ 3415862 w 3930869"/>
              <a:gd name="connsiteY75" fmla="*/ 1597573 h 5797984"/>
              <a:gd name="connsiteX76" fmla="*/ 3636579 w 3930869"/>
              <a:gd name="connsiteY76" fmla="*/ 1219200 h 5797984"/>
              <a:gd name="connsiteX77" fmla="*/ 3573517 w 3930869"/>
              <a:gd name="connsiteY77" fmla="*/ 630621 h 5797984"/>
              <a:gd name="connsiteX78" fmla="*/ 3499945 w 3930869"/>
              <a:gd name="connsiteY78" fmla="*/ 515007 h 5797984"/>
              <a:gd name="connsiteX79" fmla="*/ 3048000 w 3930869"/>
              <a:gd name="connsiteY79" fmla="*/ 283780 h 5797984"/>
              <a:gd name="connsiteX80" fmla="*/ 2795752 w 3930869"/>
              <a:gd name="connsiteY80" fmla="*/ 231228 h 5797984"/>
              <a:gd name="connsiteX81" fmla="*/ 2585545 w 3930869"/>
              <a:gd name="connsiteY81" fmla="*/ 42042 h 5797984"/>
              <a:gd name="connsiteX82" fmla="*/ 2448910 w 3930869"/>
              <a:gd name="connsiteY82" fmla="*/ 31532 h 5797984"/>
              <a:gd name="connsiteX83" fmla="*/ 2301765 w 3930869"/>
              <a:gd name="connsiteY83" fmla="*/ 294290 h 5797984"/>
              <a:gd name="connsiteX84" fmla="*/ 2102069 w 3930869"/>
              <a:gd name="connsiteY84" fmla="*/ 493986 h 5797984"/>
              <a:gd name="connsiteX85" fmla="*/ 1807780 w 3930869"/>
              <a:gd name="connsiteY85" fmla="*/ 588580 h 5797984"/>
              <a:gd name="connsiteX86" fmla="*/ 1576552 w 3930869"/>
              <a:gd name="connsiteY86" fmla="*/ 620110 h 5797984"/>
              <a:gd name="connsiteX87" fmla="*/ 1387366 w 3930869"/>
              <a:gd name="connsiteY87" fmla="*/ 388883 h 5797984"/>
              <a:gd name="connsiteX88" fmla="*/ 1250731 w 3930869"/>
              <a:gd name="connsiteY88" fmla="*/ 73572 h 5797984"/>
              <a:gd name="connsiteX89" fmla="*/ 1103586 w 3930869"/>
              <a:gd name="connsiteY89" fmla="*/ 0 h 5797984"/>
              <a:gd name="connsiteX0" fmla="*/ 1103586 w 3930869"/>
              <a:gd name="connsiteY0" fmla="*/ 0 h 5797984"/>
              <a:gd name="connsiteX1" fmla="*/ 914400 w 3930869"/>
              <a:gd name="connsiteY1" fmla="*/ 388883 h 5797984"/>
              <a:gd name="connsiteX2" fmla="*/ 378372 w 3930869"/>
              <a:gd name="connsiteY2" fmla="*/ 536028 h 5797984"/>
              <a:gd name="connsiteX3" fmla="*/ 63062 w 3930869"/>
              <a:gd name="connsiteY3" fmla="*/ 819807 h 5797984"/>
              <a:gd name="connsiteX4" fmla="*/ 63062 w 3930869"/>
              <a:gd name="connsiteY4" fmla="*/ 1093076 h 5797984"/>
              <a:gd name="connsiteX5" fmla="*/ 273269 w 3930869"/>
              <a:gd name="connsiteY5" fmla="*/ 1492469 h 5797984"/>
              <a:gd name="connsiteX6" fmla="*/ 378373 w 3930869"/>
              <a:gd name="connsiteY6" fmla="*/ 1660634 h 5797984"/>
              <a:gd name="connsiteX7" fmla="*/ 409903 w 3930869"/>
              <a:gd name="connsiteY7" fmla="*/ 1870841 h 5797984"/>
              <a:gd name="connsiteX8" fmla="*/ 609600 w 3930869"/>
              <a:gd name="connsiteY8" fmla="*/ 1923394 h 5797984"/>
              <a:gd name="connsiteX9" fmla="*/ 798786 w 3930869"/>
              <a:gd name="connsiteY9" fmla="*/ 1671145 h 5797984"/>
              <a:gd name="connsiteX10" fmla="*/ 735724 w 3930869"/>
              <a:gd name="connsiteY10" fmla="*/ 1250731 h 5797984"/>
              <a:gd name="connsiteX11" fmla="*/ 651641 w 3930869"/>
              <a:gd name="connsiteY11" fmla="*/ 1051035 h 5797984"/>
              <a:gd name="connsiteX12" fmla="*/ 830317 w 3930869"/>
              <a:gd name="connsiteY12" fmla="*/ 1008993 h 5797984"/>
              <a:gd name="connsiteX13" fmla="*/ 998483 w 3930869"/>
              <a:gd name="connsiteY13" fmla="*/ 1481959 h 5797984"/>
              <a:gd name="connsiteX14" fmla="*/ 1030014 w 3930869"/>
              <a:gd name="connsiteY14" fmla="*/ 1891862 h 5797984"/>
              <a:gd name="connsiteX15" fmla="*/ 977462 w 3930869"/>
              <a:gd name="connsiteY15" fmla="*/ 2364828 h 5797984"/>
              <a:gd name="connsiteX16" fmla="*/ 399393 w 3930869"/>
              <a:gd name="connsiteY16" fmla="*/ 3499945 h 5797984"/>
              <a:gd name="connsiteX17" fmla="*/ 325821 w 3930869"/>
              <a:gd name="connsiteY17" fmla="*/ 3626070 h 5797984"/>
              <a:gd name="connsiteX18" fmla="*/ 336331 w 3930869"/>
              <a:gd name="connsiteY18" fmla="*/ 3710152 h 5797984"/>
              <a:gd name="connsiteX19" fmla="*/ 304800 w 3930869"/>
              <a:gd name="connsiteY19" fmla="*/ 3815255 h 5797984"/>
              <a:gd name="connsiteX20" fmla="*/ 241738 w 3930869"/>
              <a:gd name="connsiteY20" fmla="*/ 4025462 h 5797984"/>
              <a:gd name="connsiteX21" fmla="*/ 105104 w 3930869"/>
              <a:gd name="connsiteY21" fmla="*/ 4498427 h 5797984"/>
              <a:gd name="connsiteX22" fmla="*/ 0 w 3930869"/>
              <a:gd name="connsiteY22" fmla="*/ 4834759 h 5797984"/>
              <a:gd name="connsiteX23" fmla="*/ 31531 w 3930869"/>
              <a:gd name="connsiteY23" fmla="*/ 5097517 h 5797984"/>
              <a:gd name="connsiteX24" fmla="*/ 136635 w 3930869"/>
              <a:gd name="connsiteY24" fmla="*/ 5192110 h 5797984"/>
              <a:gd name="connsiteX25" fmla="*/ 199696 w 3930869"/>
              <a:gd name="connsiteY25" fmla="*/ 5255172 h 5797984"/>
              <a:gd name="connsiteX26" fmla="*/ 409904 w 3930869"/>
              <a:gd name="connsiteY26" fmla="*/ 5223643 h 5797984"/>
              <a:gd name="connsiteX27" fmla="*/ 515007 w 3930869"/>
              <a:gd name="connsiteY27" fmla="*/ 5318234 h 5797984"/>
              <a:gd name="connsiteX28" fmla="*/ 609599 w 3930869"/>
              <a:gd name="connsiteY28" fmla="*/ 5297214 h 5797984"/>
              <a:gd name="connsiteX29" fmla="*/ 693681 w 3930869"/>
              <a:gd name="connsiteY29" fmla="*/ 4929352 h 5797984"/>
              <a:gd name="connsiteX30" fmla="*/ 735724 w 3930869"/>
              <a:gd name="connsiteY30" fmla="*/ 4572000 h 5797984"/>
              <a:gd name="connsiteX31" fmla="*/ 882868 w 3930869"/>
              <a:gd name="connsiteY31" fmla="*/ 4014952 h 5797984"/>
              <a:gd name="connsiteX32" fmla="*/ 945931 w 3930869"/>
              <a:gd name="connsiteY32" fmla="*/ 4824249 h 5797984"/>
              <a:gd name="connsiteX33" fmla="*/ 966952 w 3930869"/>
              <a:gd name="connsiteY33" fmla="*/ 4981903 h 5797984"/>
              <a:gd name="connsiteX34" fmla="*/ 1082566 w 3930869"/>
              <a:gd name="connsiteY34" fmla="*/ 5108026 h 5797984"/>
              <a:gd name="connsiteX35" fmla="*/ 1219199 w 3930869"/>
              <a:gd name="connsiteY35" fmla="*/ 5108028 h 5797984"/>
              <a:gd name="connsiteX36" fmla="*/ 1345324 w 3930869"/>
              <a:gd name="connsiteY36" fmla="*/ 5087007 h 5797984"/>
              <a:gd name="connsiteX37" fmla="*/ 1566041 w 3930869"/>
              <a:gd name="connsiteY37" fmla="*/ 4614041 h 5797984"/>
              <a:gd name="connsiteX38" fmla="*/ 1671145 w 3930869"/>
              <a:gd name="connsiteY38" fmla="*/ 4172608 h 5797984"/>
              <a:gd name="connsiteX39" fmla="*/ 2049518 w 3930869"/>
              <a:gd name="connsiteY39" fmla="*/ 4078013 h 5797984"/>
              <a:gd name="connsiteX40" fmla="*/ 2165131 w 3930869"/>
              <a:gd name="connsiteY40" fmla="*/ 4529960 h 5797984"/>
              <a:gd name="connsiteX41" fmla="*/ 2207172 w 3930869"/>
              <a:gd name="connsiteY41" fmla="*/ 4950373 h 5797984"/>
              <a:gd name="connsiteX42" fmla="*/ 2259724 w 3930869"/>
              <a:gd name="connsiteY42" fmla="*/ 5108028 h 5797984"/>
              <a:gd name="connsiteX43" fmla="*/ 2312277 w 3930869"/>
              <a:gd name="connsiteY43" fmla="*/ 5360274 h 5797984"/>
              <a:gd name="connsiteX44" fmla="*/ 2427890 w 3930869"/>
              <a:gd name="connsiteY44" fmla="*/ 5528443 h 5797984"/>
              <a:gd name="connsiteX45" fmla="*/ 2532993 w 3930869"/>
              <a:gd name="connsiteY45" fmla="*/ 5559974 h 5797984"/>
              <a:gd name="connsiteX46" fmla="*/ 2680138 w 3930869"/>
              <a:gd name="connsiteY46" fmla="*/ 5528441 h 5797984"/>
              <a:gd name="connsiteX47" fmla="*/ 2669627 w 3930869"/>
              <a:gd name="connsiteY47" fmla="*/ 5423339 h 5797984"/>
              <a:gd name="connsiteX48" fmla="*/ 2659117 w 3930869"/>
              <a:gd name="connsiteY48" fmla="*/ 5423338 h 5797984"/>
              <a:gd name="connsiteX49" fmla="*/ 2690648 w 3930869"/>
              <a:gd name="connsiteY49" fmla="*/ 5044965 h 5797984"/>
              <a:gd name="connsiteX50" fmla="*/ 2690648 w 3930869"/>
              <a:gd name="connsiteY50" fmla="*/ 4740165 h 5797984"/>
              <a:gd name="connsiteX51" fmla="*/ 2858814 w 3930869"/>
              <a:gd name="connsiteY51" fmla="*/ 3983421 h 5797984"/>
              <a:gd name="connsiteX52" fmla="*/ 3153102 w 3930869"/>
              <a:gd name="connsiteY52" fmla="*/ 4277711 h 5797984"/>
              <a:gd name="connsiteX53" fmla="*/ 2911365 w 3930869"/>
              <a:gd name="connsiteY53" fmla="*/ 5234151 h 5797984"/>
              <a:gd name="connsiteX54" fmla="*/ 2953407 w 3930869"/>
              <a:gd name="connsiteY54" fmla="*/ 5675587 h 5797984"/>
              <a:gd name="connsiteX55" fmla="*/ 3069020 w 3930869"/>
              <a:gd name="connsiteY55" fmla="*/ 5770179 h 5797984"/>
              <a:gd name="connsiteX56" fmla="*/ 3289737 w 3930869"/>
              <a:gd name="connsiteY56" fmla="*/ 5780691 h 5797984"/>
              <a:gd name="connsiteX57" fmla="*/ 3468413 w 3930869"/>
              <a:gd name="connsiteY57" fmla="*/ 5717627 h 5797984"/>
              <a:gd name="connsiteX58" fmla="*/ 3605049 w 3930869"/>
              <a:gd name="connsiteY58" fmla="*/ 5644055 h 5797984"/>
              <a:gd name="connsiteX59" fmla="*/ 3762704 w 3930869"/>
              <a:gd name="connsiteY59" fmla="*/ 5454869 h 5797984"/>
              <a:gd name="connsiteX60" fmla="*/ 3878318 w 3930869"/>
              <a:gd name="connsiteY60" fmla="*/ 5150069 h 5797984"/>
              <a:gd name="connsiteX61" fmla="*/ 3930869 w 3930869"/>
              <a:gd name="connsiteY61" fmla="*/ 4487918 h 5797984"/>
              <a:gd name="connsiteX62" fmla="*/ 3920359 w 3930869"/>
              <a:gd name="connsiteY62" fmla="*/ 4172607 h 5797984"/>
              <a:gd name="connsiteX63" fmla="*/ 3647090 w 3930869"/>
              <a:gd name="connsiteY63" fmla="*/ 3857297 h 5797984"/>
              <a:gd name="connsiteX64" fmla="*/ 3436883 w 3930869"/>
              <a:gd name="connsiteY64" fmla="*/ 3037490 h 5797984"/>
              <a:gd name="connsiteX65" fmla="*/ 3258207 w 3930869"/>
              <a:gd name="connsiteY65" fmla="*/ 2543504 h 5797984"/>
              <a:gd name="connsiteX66" fmla="*/ 3069021 w 3930869"/>
              <a:gd name="connsiteY66" fmla="*/ 2291255 h 5797984"/>
              <a:gd name="connsiteX67" fmla="*/ 2890345 w 3930869"/>
              <a:gd name="connsiteY67" fmla="*/ 1923393 h 5797984"/>
              <a:gd name="connsiteX68" fmla="*/ 2743200 w 3930869"/>
              <a:gd name="connsiteY68" fmla="*/ 1681655 h 5797984"/>
              <a:gd name="connsiteX69" fmla="*/ 2806262 w 3930869"/>
              <a:gd name="connsiteY69" fmla="*/ 1282262 h 5797984"/>
              <a:gd name="connsiteX70" fmla="*/ 2869324 w 3930869"/>
              <a:gd name="connsiteY70" fmla="*/ 1187669 h 5797984"/>
              <a:gd name="connsiteX71" fmla="*/ 2837793 w 3930869"/>
              <a:gd name="connsiteY71" fmla="*/ 1534511 h 5797984"/>
              <a:gd name="connsiteX72" fmla="*/ 2995448 w 3930869"/>
              <a:gd name="connsiteY72" fmla="*/ 1996966 h 5797984"/>
              <a:gd name="connsiteX73" fmla="*/ 3541986 w 3930869"/>
              <a:gd name="connsiteY73" fmla="*/ 2017986 h 5797984"/>
              <a:gd name="connsiteX74" fmla="*/ 3647090 w 3930869"/>
              <a:gd name="connsiteY74" fmla="*/ 1828800 h 5797984"/>
              <a:gd name="connsiteX75" fmla="*/ 3415862 w 3930869"/>
              <a:gd name="connsiteY75" fmla="*/ 1597573 h 5797984"/>
              <a:gd name="connsiteX76" fmla="*/ 3636579 w 3930869"/>
              <a:gd name="connsiteY76" fmla="*/ 1219200 h 5797984"/>
              <a:gd name="connsiteX77" fmla="*/ 3573517 w 3930869"/>
              <a:gd name="connsiteY77" fmla="*/ 630621 h 5797984"/>
              <a:gd name="connsiteX78" fmla="*/ 3499945 w 3930869"/>
              <a:gd name="connsiteY78" fmla="*/ 515007 h 5797984"/>
              <a:gd name="connsiteX79" fmla="*/ 3048000 w 3930869"/>
              <a:gd name="connsiteY79" fmla="*/ 283780 h 5797984"/>
              <a:gd name="connsiteX80" fmla="*/ 2795752 w 3930869"/>
              <a:gd name="connsiteY80" fmla="*/ 231228 h 5797984"/>
              <a:gd name="connsiteX81" fmla="*/ 2585545 w 3930869"/>
              <a:gd name="connsiteY81" fmla="*/ 42042 h 5797984"/>
              <a:gd name="connsiteX82" fmla="*/ 2448910 w 3930869"/>
              <a:gd name="connsiteY82" fmla="*/ 31532 h 5797984"/>
              <a:gd name="connsiteX83" fmla="*/ 2301765 w 3930869"/>
              <a:gd name="connsiteY83" fmla="*/ 294290 h 5797984"/>
              <a:gd name="connsiteX84" fmla="*/ 2102069 w 3930869"/>
              <a:gd name="connsiteY84" fmla="*/ 493986 h 5797984"/>
              <a:gd name="connsiteX85" fmla="*/ 1807780 w 3930869"/>
              <a:gd name="connsiteY85" fmla="*/ 588580 h 5797984"/>
              <a:gd name="connsiteX86" fmla="*/ 1576552 w 3930869"/>
              <a:gd name="connsiteY86" fmla="*/ 620110 h 5797984"/>
              <a:gd name="connsiteX87" fmla="*/ 1387366 w 3930869"/>
              <a:gd name="connsiteY87" fmla="*/ 388883 h 5797984"/>
              <a:gd name="connsiteX88" fmla="*/ 1250731 w 3930869"/>
              <a:gd name="connsiteY88" fmla="*/ 73572 h 5797984"/>
              <a:gd name="connsiteX89" fmla="*/ 1103586 w 3930869"/>
              <a:gd name="connsiteY89" fmla="*/ 0 h 5797984"/>
              <a:gd name="connsiteX0" fmla="*/ 1103586 w 3930869"/>
              <a:gd name="connsiteY0" fmla="*/ 0 h 5797984"/>
              <a:gd name="connsiteX1" fmla="*/ 914400 w 3930869"/>
              <a:gd name="connsiteY1" fmla="*/ 388883 h 5797984"/>
              <a:gd name="connsiteX2" fmla="*/ 378372 w 3930869"/>
              <a:gd name="connsiteY2" fmla="*/ 536028 h 5797984"/>
              <a:gd name="connsiteX3" fmla="*/ 63062 w 3930869"/>
              <a:gd name="connsiteY3" fmla="*/ 819807 h 5797984"/>
              <a:gd name="connsiteX4" fmla="*/ 63062 w 3930869"/>
              <a:gd name="connsiteY4" fmla="*/ 1093076 h 5797984"/>
              <a:gd name="connsiteX5" fmla="*/ 273269 w 3930869"/>
              <a:gd name="connsiteY5" fmla="*/ 1492469 h 5797984"/>
              <a:gd name="connsiteX6" fmla="*/ 378373 w 3930869"/>
              <a:gd name="connsiteY6" fmla="*/ 1660634 h 5797984"/>
              <a:gd name="connsiteX7" fmla="*/ 409903 w 3930869"/>
              <a:gd name="connsiteY7" fmla="*/ 1870841 h 5797984"/>
              <a:gd name="connsiteX8" fmla="*/ 609600 w 3930869"/>
              <a:gd name="connsiteY8" fmla="*/ 1923394 h 5797984"/>
              <a:gd name="connsiteX9" fmla="*/ 798786 w 3930869"/>
              <a:gd name="connsiteY9" fmla="*/ 1671145 h 5797984"/>
              <a:gd name="connsiteX10" fmla="*/ 735724 w 3930869"/>
              <a:gd name="connsiteY10" fmla="*/ 1250731 h 5797984"/>
              <a:gd name="connsiteX11" fmla="*/ 651641 w 3930869"/>
              <a:gd name="connsiteY11" fmla="*/ 1051035 h 5797984"/>
              <a:gd name="connsiteX12" fmla="*/ 830317 w 3930869"/>
              <a:gd name="connsiteY12" fmla="*/ 1008993 h 5797984"/>
              <a:gd name="connsiteX13" fmla="*/ 998483 w 3930869"/>
              <a:gd name="connsiteY13" fmla="*/ 1481959 h 5797984"/>
              <a:gd name="connsiteX14" fmla="*/ 1030014 w 3930869"/>
              <a:gd name="connsiteY14" fmla="*/ 1891862 h 5797984"/>
              <a:gd name="connsiteX15" fmla="*/ 977462 w 3930869"/>
              <a:gd name="connsiteY15" fmla="*/ 2364828 h 5797984"/>
              <a:gd name="connsiteX16" fmla="*/ 399393 w 3930869"/>
              <a:gd name="connsiteY16" fmla="*/ 3499945 h 5797984"/>
              <a:gd name="connsiteX17" fmla="*/ 325821 w 3930869"/>
              <a:gd name="connsiteY17" fmla="*/ 3626070 h 5797984"/>
              <a:gd name="connsiteX18" fmla="*/ 336331 w 3930869"/>
              <a:gd name="connsiteY18" fmla="*/ 3710152 h 5797984"/>
              <a:gd name="connsiteX19" fmla="*/ 304800 w 3930869"/>
              <a:gd name="connsiteY19" fmla="*/ 3815255 h 5797984"/>
              <a:gd name="connsiteX20" fmla="*/ 241738 w 3930869"/>
              <a:gd name="connsiteY20" fmla="*/ 4025462 h 5797984"/>
              <a:gd name="connsiteX21" fmla="*/ 105104 w 3930869"/>
              <a:gd name="connsiteY21" fmla="*/ 4498427 h 5797984"/>
              <a:gd name="connsiteX22" fmla="*/ 0 w 3930869"/>
              <a:gd name="connsiteY22" fmla="*/ 4834759 h 5797984"/>
              <a:gd name="connsiteX23" fmla="*/ 31531 w 3930869"/>
              <a:gd name="connsiteY23" fmla="*/ 5097517 h 5797984"/>
              <a:gd name="connsiteX24" fmla="*/ 136635 w 3930869"/>
              <a:gd name="connsiteY24" fmla="*/ 5192110 h 5797984"/>
              <a:gd name="connsiteX25" fmla="*/ 199696 w 3930869"/>
              <a:gd name="connsiteY25" fmla="*/ 5255172 h 5797984"/>
              <a:gd name="connsiteX26" fmla="*/ 409904 w 3930869"/>
              <a:gd name="connsiteY26" fmla="*/ 5223643 h 5797984"/>
              <a:gd name="connsiteX27" fmla="*/ 515007 w 3930869"/>
              <a:gd name="connsiteY27" fmla="*/ 5318234 h 5797984"/>
              <a:gd name="connsiteX28" fmla="*/ 620110 w 3930869"/>
              <a:gd name="connsiteY28" fmla="*/ 5171090 h 5797984"/>
              <a:gd name="connsiteX29" fmla="*/ 693681 w 3930869"/>
              <a:gd name="connsiteY29" fmla="*/ 4929352 h 5797984"/>
              <a:gd name="connsiteX30" fmla="*/ 735724 w 3930869"/>
              <a:gd name="connsiteY30" fmla="*/ 4572000 h 5797984"/>
              <a:gd name="connsiteX31" fmla="*/ 882868 w 3930869"/>
              <a:gd name="connsiteY31" fmla="*/ 4014952 h 5797984"/>
              <a:gd name="connsiteX32" fmla="*/ 945931 w 3930869"/>
              <a:gd name="connsiteY32" fmla="*/ 4824249 h 5797984"/>
              <a:gd name="connsiteX33" fmla="*/ 966952 w 3930869"/>
              <a:gd name="connsiteY33" fmla="*/ 4981903 h 5797984"/>
              <a:gd name="connsiteX34" fmla="*/ 1082566 w 3930869"/>
              <a:gd name="connsiteY34" fmla="*/ 5108026 h 5797984"/>
              <a:gd name="connsiteX35" fmla="*/ 1219199 w 3930869"/>
              <a:gd name="connsiteY35" fmla="*/ 5108028 h 5797984"/>
              <a:gd name="connsiteX36" fmla="*/ 1345324 w 3930869"/>
              <a:gd name="connsiteY36" fmla="*/ 5087007 h 5797984"/>
              <a:gd name="connsiteX37" fmla="*/ 1566041 w 3930869"/>
              <a:gd name="connsiteY37" fmla="*/ 4614041 h 5797984"/>
              <a:gd name="connsiteX38" fmla="*/ 1671145 w 3930869"/>
              <a:gd name="connsiteY38" fmla="*/ 4172608 h 5797984"/>
              <a:gd name="connsiteX39" fmla="*/ 2049518 w 3930869"/>
              <a:gd name="connsiteY39" fmla="*/ 4078013 h 5797984"/>
              <a:gd name="connsiteX40" fmla="*/ 2165131 w 3930869"/>
              <a:gd name="connsiteY40" fmla="*/ 4529960 h 5797984"/>
              <a:gd name="connsiteX41" fmla="*/ 2207172 w 3930869"/>
              <a:gd name="connsiteY41" fmla="*/ 4950373 h 5797984"/>
              <a:gd name="connsiteX42" fmla="*/ 2259724 w 3930869"/>
              <a:gd name="connsiteY42" fmla="*/ 5108028 h 5797984"/>
              <a:gd name="connsiteX43" fmla="*/ 2312277 w 3930869"/>
              <a:gd name="connsiteY43" fmla="*/ 5360274 h 5797984"/>
              <a:gd name="connsiteX44" fmla="*/ 2427890 w 3930869"/>
              <a:gd name="connsiteY44" fmla="*/ 5528443 h 5797984"/>
              <a:gd name="connsiteX45" fmla="*/ 2532993 w 3930869"/>
              <a:gd name="connsiteY45" fmla="*/ 5559974 h 5797984"/>
              <a:gd name="connsiteX46" fmla="*/ 2680138 w 3930869"/>
              <a:gd name="connsiteY46" fmla="*/ 5528441 h 5797984"/>
              <a:gd name="connsiteX47" fmla="*/ 2669627 w 3930869"/>
              <a:gd name="connsiteY47" fmla="*/ 5423339 h 5797984"/>
              <a:gd name="connsiteX48" fmla="*/ 2659117 w 3930869"/>
              <a:gd name="connsiteY48" fmla="*/ 5423338 h 5797984"/>
              <a:gd name="connsiteX49" fmla="*/ 2690648 w 3930869"/>
              <a:gd name="connsiteY49" fmla="*/ 5044965 h 5797984"/>
              <a:gd name="connsiteX50" fmla="*/ 2690648 w 3930869"/>
              <a:gd name="connsiteY50" fmla="*/ 4740165 h 5797984"/>
              <a:gd name="connsiteX51" fmla="*/ 2858814 w 3930869"/>
              <a:gd name="connsiteY51" fmla="*/ 3983421 h 5797984"/>
              <a:gd name="connsiteX52" fmla="*/ 3153102 w 3930869"/>
              <a:gd name="connsiteY52" fmla="*/ 4277711 h 5797984"/>
              <a:gd name="connsiteX53" fmla="*/ 2911365 w 3930869"/>
              <a:gd name="connsiteY53" fmla="*/ 5234151 h 5797984"/>
              <a:gd name="connsiteX54" fmla="*/ 2953407 w 3930869"/>
              <a:gd name="connsiteY54" fmla="*/ 5675587 h 5797984"/>
              <a:gd name="connsiteX55" fmla="*/ 3069020 w 3930869"/>
              <a:gd name="connsiteY55" fmla="*/ 5770179 h 5797984"/>
              <a:gd name="connsiteX56" fmla="*/ 3289737 w 3930869"/>
              <a:gd name="connsiteY56" fmla="*/ 5780691 h 5797984"/>
              <a:gd name="connsiteX57" fmla="*/ 3468413 w 3930869"/>
              <a:gd name="connsiteY57" fmla="*/ 5717627 h 5797984"/>
              <a:gd name="connsiteX58" fmla="*/ 3605049 w 3930869"/>
              <a:gd name="connsiteY58" fmla="*/ 5644055 h 5797984"/>
              <a:gd name="connsiteX59" fmla="*/ 3762704 w 3930869"/>
              <a:gd name="connsiteY59" fmla="*/ 5454869 h 5797984"/>
              <a:gd name="connsiteX60" fmla="*/ 3878318 w 3930869"/>
              <a:gd name="connsiteY60" fmla="*/ 5150069 h 5797984"/>
              <a:gd name="connsiteX61" fmla="*/ 3930869 w 3930869"/>
              <a:gd name="connsiteY61" fmla="*/ 4487918 h 5797984"/>
              <a:gd name="connsiteX62" fmla="*/ 3920359 w 3930869"/>
              <a:gd name="connsiteY62" fmla="*/ 4172607 h 5797984"/>
              <a:gd name="connsiteX63" fmla="*/ 3647090 w 3930869"/>
              <a:gd name="connsiteY63" fmla="*/ 3857297 h 5797984"/>
              <a:gd name="connsiteX64" fmla="*/ 3436883 w 3930869"/>
              <a:gd name="connsiteY64" fmla="*/ 3037490 h 5797984"/>
              <a:gd name="connsiteX65" fmla="*/ 3258207 w 3930869"/>
              <a:gd name="connsiteY65" fmla="*/ 2543504 h 5797984"/>
              <a:gd name="connsiteX66" fmla="*/ 3069021 w 3930869"/>
              <a:gd name="connsiteY66" fmla="*/ 2291255 h 5797984"/>
              <a:gd name="connsiteX67" fmla="*/ 2890345 w 3930869"/>
              <a:gd name="connsiteY67" fmla="*/ 1923393 h 5797984"/>
              <a:gd name="connsiteX68" fmla="*/ 2743200 w 3930869"/>
              <a:gd name="connsiteY68" fmla="*/ 1681655 h 5797984"/>
              <a:gd name="connsiteX69" fmla="*/ 2806262 w 3930869"/>
              <a:gd name="connsiteY69" fmla="*/ 1282262 h 5797984"/>
              <a:gd name="connsiteX70" fmla="*/ 2869324 w 3930869"/>
              <a:gd name="connsiteY70" fmla="*/ 1187669 h 5797984"/>
              <a:gd name="connsiteX71" fmla="*/ 2837793 w 3930869"/>
              <a:gd name="connsiteY71" fmla="*/ 1534511 h 5797984"/>
              <a:gd name="connsiteX72" fmla="*/ 2995448 w 3930869"/>
              <a:gd name="connsiteY72" fmla="*/ 1996966 h 5797984"/>
              <a:gd name="connsiteX73" fmla="*/ 3541986 w 3930869"/>
              <a:gd name="connsiteY73" fmla="*/ 2017986 h 5797984"/>
              <a:gd name="connsiteX74" fmla="*/ 3647090 w 3930869"/>
              <a:gd name="connsiteY74" fmla="*/ 1828800 h 5797984"/>
              <a:gd name="connsiteX75" fmla="*/ 3415862 w 3930869"/>
              <a:gd name="connsiteY75" fmla="*/ 1597573 h 5797984"/>
              <a:gd name="connsiteX76" fmla="*/ 3636579 w 3930869"/>
              <a:gd name="connsiteY76" fmla="*/ 1219200 h 5797984"/>
              <a:gd name="connsiteX77" fmla="*/ 3573517 w 3930869"/>
              <a:gd name="connsiteY77" fmla="*/ 630621 h 5797984"/>
              <a:gd name="connsiteX78" fmla="*/ 3499945 w 3930869"/>
              <a:gd name="connsiteY78" fmla="*/ 515007 h 5797984"/>
              <a:gd name="connsiteX79" fmla="*/ 3048000 w 3930869"/>
              <a:gd name="connsiteY79" fmla="*/ 283780 h 5797984"/>
              <a:gd name="connsiteX80" fmla="*/ 2795752 w 3930869"/>
              <a:gd name="connsiteY80" fmla="*/ 231228 h 5797984"/>
              <a:gd name="connsiteX81" fmla="*/ 2585545 w 3930869"/>
              <a:gd name="connsiteY81" fmla="*/ 42042 h 5797984"/>
              <a:gd name="connsiteX82" fmla="*/ 2448910 w 3930869"/>
              <a:gd name="connsiteY82" fmla="*/ 31532 h 5797984"/>
              <a:gd name="connsiteX83" fmla="*/ 2301765 w 3930869"/>
              <a:gd name="connsiteY83" fmla="*/ 294290 h 5797984"/>
              <a:gd name="connsiteX84" fmla="*/ 2102069 w 3930869"/>
              <a:gd name="connsiteY84" fmla="*/ 493986 h 5797984"/>
              <a:gd name="connsiteX85" fmla="*/ 1807780 w 3930869"/>
              <a:gd name="connsiteY85" fmla="*/ 588580 h 5797984"/>
              <a:gd name="connsiteX86" fmla="*/ 1576552 w 3930869"/>
              <a:gd name="connsiteY86" fmla="*/ 620110 h 5797984"/>
              <a:gd name="connsiteX87" fmla="*/ 1387366 w 3930869"/>
              <a:gd name="connsiteY87" fmla="*/ 388883 h 5797984"/>
              <a:gd name="connsiteX88" fmla="*/ 1250731 w 3930869"/>
              <a:gd name="connsiteY88" fmla="*/ 73572 h 5797984"/>
              <a:gd name="connsiteX89" fmla="*/ 1103586 w 3930869"/>
              <a:gd name="connsiteY89" fmla="*/ 0 h 5797984"/>
              <a:gd name="connsiteX0" fmla="*/ 1103586 w 3930869"/>
              <a:gd name="connsiteY0" fmla="*/ 0 h 5797984"/>
              <a:gd name="connsiteX1" fmla="*/ 914400 w 3930869"/>
              <a:gd name="connsiteY1" fmla="*/ 388883 h 5797984"/>
              <a:gd name="connsiteX2" fmla="*/ 378372 w 3930869"/>
              <a:gd name="connsiteY2" fmla="*/ 536028 h 5797984"/>
              <a:gd name="connsiteX3" fmla="*/ 63062 w 3930869"/>
              <a:gd name="connsiteY3" fmla="*/ 819807 h 5797984"/>
              <a:gd name="connsiteX4" fmla="*/ 63062 w 3930869"/>
              <a:gd name="connsiteY4" fmla="*/ 1093076 h 5797984"/>
              <a:gd name="connsiteX5" fmla="*/ 273269 w 3930869"/>
              <a:gd name="connsiteY5" fmla="*/ 1492469 h 5797984"/>
              <a:gd name="connsiteX6" fmla="*/ 378373 w 3930869"/>
              <a:gd name="connsiteY6" fmla="*/ 1660634 h 5797984"/>
              <a:gd name="connsiteX7" fmla="*/ 409903 w 3930869"/>
              <a:gd name="connsiteY7" fmla="*/ 1870841 h 5797984"/>
              <a:gd name="connsiteX8" fmla="*/ 609600 w 3930869"/>
              <a:gd name="connsiteY8" fmla="*/ 1923394 h 5797984"/>
              <a:gd name="connsiteX9" fmla="*/ 798786 w 3930869"/>
              <a:gd name="connsiteY9" fmla="*/ 1671145 h 5797984"/>
              <a:gd name="connsiteX10" fmla="*/ 735724 w 3930869"/>
              <a:gd name="connsiteY10" fmla="*/ 1250731 h 5797984"/>
              <a:gd name="connsiteX11" fmla="*/ 651641 w 3930869"/>
              <a:gd name="connsiteY11" fmla="*/ 1051035 h 5797984"/>
              <a:gd name="connsiteX12" fmla="*/ 830317 w 3930869"/>
              <a:gd name="connsiteY12" fmla="*/ 1008993 h 5797984"/>
              <a:gd name="connsiteX13" fmla="*/ 998483 w 3930869"/>
              <a:gd name="connsiteY13" fmla="*/ 1481959 h 5797984"/>
              <a:gd name="connsiteX14" fmla="*/ 1030014 w 3930869"/>
              <a:gd name="connsiteY14" fmla="*/ 1891862 h 5797984"/>
              <a:gd name="connsiteX15" fmla="*/ 977462 w 3930869"/>
              <a:gd name="connsiteY15" fmla="*/ 2364828 h 5797984"/>
              <a:gd name="connsiteX16" fmla="*/ 399393 w 3930869"/>
              <a:gd name="connsiteY16" fmla="*/ 3499945 h 5797984"/>
              <a:gd name="connsiteX17" fmla="*/ 325821 w 3930869"/>
              <a:gd name="connsiteY17" fmla="*/ 3626070 h 5797984"/>
              <a:gd name="connsiteX18" fmla="*/ 336331 w 3930869"/>
              <a:gd name="connsiteY18" fmla="*/ 3710152 h 5797984"/>
              <a:gd name="connsiteX19" fmla="*/ 304800 w 3930869"/>
              <a:gd name="connsiteY19" fmla="*/ 3815255 h 5797984"/>
              <a:gd name="connsiteX20" fmla="*/ 241738 w 3930869"/>
              <a:gd name="connsiteY20" fmla="*/ 4025462 h 5797984"/>
              <a:gd name="connsiteX21" fmla="*/ 105104 w 3930869"/>
              <a:gd name="connsiteY21" fmla="*/ 4498427 h 5797984"/>
              <a:gd name="connsiteX22" fmla="*/ 0 w 3930869"/>
              <a:gd name="connsiteY22" fmla="*/ 4834759 h 5797984"/>
              <a:gd name="connsiteX23" fmla="*/ 31531 w 3930869"/>
              <a:gd name="connsiteY23" fmla="*/ 5097517 h 5797984"/>
              <a:gd name="connsiteX24" fmla="*/ 136635 w 3930869"/>
              <a:gd name="connsiteY24" fmla="*/ 5192110 h 5797984"/>
              <a:gd name="connsiteX25" fmla="*/ 199696 w 3930869"/>
              <a:gd name="connsiteY25" fmla="*/ 5255172 h 5797984"/>
              <a:gd name="connsiteX26" fmla="*/ 409904 w 3930869"/>
              <a:gd name="connsiteY26" fmla="*/ 5223643 h 5797984"/>
              <a:gd name="connsiteX27" fmla="*/ 515007 w 3930869"/>
              <a:gd name="connsiteY27" fmla="*/ 5213131 h 5797984"/>
              <a:gd name="connsiteX28" fmla="*/ 620110 w 3930869"/>
              <a:gd name="connsiteY28" fmla="*/ 5171090 h 5797984"/>
              <a:gd name="connsiteX29" fmla="*/ 693681 w 3930869"/>
              <a:gd name="connsiteY29" fmla="*/ 4929352 h 5797984"/>
              <a:gd name="connsiteX30" fmla="*/ 735724 w 3930869"/>
              <a:gd name="connsiteY30" fmla="*/ 4572000 h 5797984"/>
              <a:gd name="connsiteX31" fmla="*/ 882868 w 3930869"/>
              <a:gd name="connsiteY31" fmla="*/ 4014952 h 5797984"/>
              <a:gd name="connsiteX32" fmla="*/ 945931 w 3930869"/>
              <a:gd name="connsiteY32" fmla="*/ 4824249 h 5797984"/>
              <a:gd name="connsiteX33" fmla="*/ 966952 w 3930869"/>
              <a:gd name="connsiteY33" fmla="*/ 4981903 h 5797984"/>
              <a:gd name="connsiteX34" fmla="*/ 1082566 w 3930869"/>
              <a:gd name="connsiteY34" fmla="*/ 5108026 h 5797984"/>
              <a:gd name="connsiteX35" fmla="*/ 1219199 w 3930869"/>
              <a:gd name="connsiteY35" fmla="*/ 5108028 h 5797984"/>
              <a:gd name="connsiteX36" fmla="*/ 1345324 w 3930869"/>
              <a:gd name="connsiteY36" fmla="*/ 5087007 h 5797984"/>
              <a:gd name="connsiteX37" fmla="*/ 1566041 w 3930869"/>
              <a:gd name="connsiteY37" fmla="*/ 4614041 h 5797984"/>
              <a:gd name="connsiteX38" fmla="*/ 1671145 w 3930869"/>
              <a:gd name="connsiteY38" fmla="*/ 4172608 h 5797984"/>
              <a:gd name="connsiteX39" fmla="*/ 2049518 w 3930869"/>
              <a:gd name="connsiteY39" fmla="*/ 4078013 h 5797984"/>
              <a:gd name="connsiteX40" fmla="*/ 2165131 w 3930869"/>
              <a:gd name="connsiteY40" fmla="*/ 4529960 h 5797984"/>
              <a:gd name="connsiteX41" fmla="*/ 2207172 w 3930869"/>
              <a:gd name="connsiteY41" fmla="*/ 4950373 h 5797984"/>
              <a:gd name="connsiteX42" fmla="*/ 2259724 w 3930869"/>
              <a:gd name="connsiteY42" fmla="*/ 5108028 h 5797984"/>
              <a:gd name="connsiteX43" fmla="*/ 2312277 w 3930869"/>
              <a:gd name="connsiteY43" fmla="*/ 5360274 h 5797984"/>
              <a:gd name="connsiteX44" fmla="*/ 2427890 w 3930869"/>
              <a:gd name="connsiteY44" fmla="*/ 5528443 h 5797984"/>
              <a:gd name="connsiteX45" fmla="*/ 2532993 w 3930869"/>
              <a:gd name="connsiteY45" fmla="*/ 5559974 h 5797984"/>
              <a:gd name="connsiteX46" fmla="*/ 2680138 w 3930869"/>
              <a:gd name="connsiteY46" fmla="*/ 5528441 h 5797984"/>
              <a:gd name="connsiteX47" fmla="*/ 2669627 w 3930869"/>
              <a:gd name="connsiteY47" fmla="*/ 5423339 h 5797984"/>
              <a:gd name="connsiteX48" fmla="*/ 2659117 w 3930869"/>
              <a:gd name="connsiteY48" fmla="*/ 5423338 h 5797984"/>
              <a:gd name="connsiteX49" fmla="*/ 2690648 w 3930869"/>
              <a:gd name="connsiteY49" fmla="*/ 5044965 h 5797984"/>
              <a:gd name="connsiteX50" fmla="*/ 2690648 w 3930869"/>
              <a:gd name="connsiteY50" fmla="*/ 4740165 h 5797984"/>
              <a:gd name="connsiteX51" fmla="*/ 2858814 w 3930869"/>
              <a:gd name="connsiteY51" fmla="*/ 3983421 h 5797984"/>
              <a:gd name="connsiteX52" fmla="*/ 3153102 w 3930869"/>
              <a:gd name="connsiteY52" fmla="*/ 4277711 h 5797984"/>
              <a:gd name="connsiteX53" fmla="*/ 2911365 w 3930869"/>
              <a:gd name="connsiteY53" fmla="*/ 5234151 h 5797984"/>
              <a:gd name="connsiteX54" fmla="*/ 2953407 w 3930869"/>
              <a:gd name="connsiteY54" fmla="*/ 5675587 h 5797984"/>
              <a:gd name="connsiteX55" fmla="*/ 3069020 w 3930869"/>
              <a:gd name="connsiteY55" fmla="*/ 5770179 h 5797984"/>
              <a:gd name="connsiteX56" fmla="*/ 3289737 w 3930869"/>
              <a:gd name="connsiteY56" fmla="*/ 5780691 h 5797984"/>
              <a:gd name="connsiteX57" fmla="*/ 3468413 w 3930869"/>
              <a:gd name="connsiteY57" fmla="*/ 5717627 h 5797984"/>
              <a:gd name="connsiteX58" fmla="*/ 3605049 w 3930869"/>
              <a:gd name="connsiteY58" fmla="*/ 5644055 h 5797984"/>
              <a:gd name="connsiteX59" fmla="*/ 3762704 w 3930869"/>
              <a:gd name="connsiteY59" fmla="*/ 5454869 h 5797984"/>
              <a:gd name="connsiteX60" fmla="*/ 3878318 w 3930869"/>
              <a:gd name="connsiteY60" fmla="*/ 5150069 h 5797984"/>
              <a:gd name="connsiteX61" fmla="*/ 3930869 w 3930869"/>
              <a:gd name="connsiteY61" fmla="*/ 4487918 h 5797984"/>
              <a:gd name="connsiteX62" fmla="*/ 3920359 w 3930869"/>
              <a:gd name="connsiteY62" fmla="*/ 4172607 h 5797984"/>
              <a:gd name="connsiteX63" fmla="*/ 3647090 w 3930869"/>
              <a:gd name="connsiteY63" fmla="*/ 3857297 h 5797984"/>
              <a:gd name="connsiteX64" fmla="*/ 3436883 w 3930869"/>
              <a:gd name="connsiteY64" fmla="*/ 3037490 h 5797984"/>
              <a:gd name="connsiteX65" fmla="*/ 3258207 w 3930869"/>
              <a:gd name="connsiteY65" fmla="*/ 2543504 h 5797984"/>
              <a:gd name="connsiteX66" fmla="*/ 3069021 w 3930869"/>
              <a:gd name="connsiteY66" fmla="*/ 2291255 h 5797984"/>
              <a:gd name="connsiteX67" fmla="*/ 2890345 w 3930869"/>
              <a:gd name="connsiteY67" fmla="*/ 1923393 h 5797984"/>
              <a:gd name="connsiteX68" fmla="*/ 2743200 w 3930869"/>
              <a:gd name="connsiteY68" fmla="*/ 1681655 h 5797984"/>
              <a:gd name="connsiteX69" fmla="*/ 2806262 w 3930869"/>
              <a:gd name="connsiteY69" fmla="*/ 1282262 h 5797984"/>
              <a:gd name="connsiteX70" fmla="*/ 2869324 w 3930869"/>
              <a:gd name="connsiteY70" fmla="*/ 1187669 h 5797984"/>
              <a:gd name="connsiteX71" fmla="*/ 2837793 w 3930869"/>
              <a:gd name="connsiteY71" fmla="*/ 1534511 h 5797984"/>
              <a:gd name="connsiteX72" fmla="*/ 2995448 w 3930869"/>
              <a:gd name="connsiteY72" fmla="*/ 1996966 h 5797984"/>
              <a:gd name="connsiteX73" fmla="*/ 3541986 w 3930869"/>
              <a:gd name="connsiteY73" fmla="*/ 2017986 h 5797984"/>
              <a:gd name="connsiteX74" fmla="*/ 3647090 w 3930869"/>
              <a:gd name="connsiteY74" fmla="*/ 1828800 h 5797984"/>
              <a:gd name="connsiteX75" fmla="*/ 3415862 w 3930869"/>
              <a:gd name="connsiteY75" fmla="*/ 1597573 h 5797984"/>
              <a:gd name="connsiteX76" fmla="*/ 3636579 w 3930869"/>
              <a:gd name="connsiteY76" fmla="*/ 1219200 h 5797984"/>
              <a:gd name="connsiteX77" fmla="*/ 3573517 w 3930869"/>
              <a:gd name="connsiteY77" fmla="*/ 630621 h 5797984"/>
              <a:gd name="connsiteX78" fmla="*/ 3499945 w 3930869"/>
              <a:gd name="connsiteY78" fmla="*/ 515007 h 5797984"/>
              <a:gd name="connsiteX79" fmla="*/ 3048000 w 3930869"/>
              <a:gd name="connsiteY79" fmla="*/ 283780 h 5797984"/>
              <a:gd name="connsiteX80" fmla="*/ 2795752 w 3930869"/>
              <a:gd name="connsiteY80" fmla="*/ 231228 h 5797984"/>
              <a:gd name="connsiteX81" fmla="*/ 2585545 w 3930869"/>
              <a:gd name="connsiteY81" fmla="*/ 42042 h 5797984"/>
              <a:gd name="connsiteX82" fmla="*/ 2448910 w 3930869"/>
              <a:gd name="connsiteY82" fmla="*/ 31532 h 5797984"/>
              <a:gd name="connsiteX83" fmla="*/ 2301765 w 3930869"/>
              <a:gd name="connsiteY83" fmla="*/ 294290 h 5797984"/>
              <a:gd name="connsiteX84" fmla="*/ 2102069 w 3930869"/>
              <a:gd name="connsiteY84" fmla="*/ 493986 h 5797984"/>
              <a:gd name="connsiteX85" fmla="*/ 1807780 w 3930869"/>
              <a:gd name="connsiteY85" fmla="*/ 588580 h 5797984"/>
              <a:gd name="connsiteX86" fmla="*/ 1576552 w 3930869"/>
              <a:gd name="connsiteY86" fmla="*/ 620110 h 5797984"/>
              <a:gd name="connsiteX87" fmla="*/ 1387366 w 3930869"/>
              <a:gd name="connsiteY87" fmla="*/ 388883 h 5797984"/>
              <a:gd name="connsiteX88" fmla="*/ 1250731 w 3930869"/>
              <a:gd name="connsiteY88" fmla="*/ 73572 h 5797984"/>
              <a:gd name="connsiteX89" fmla="*/ 1103586 w 3930869"/>
              <a:gd name="connsiteY89" fmla="*/ 0 h 5797984"/>
              <a:gd name="connsiteX0" fmla="*/ 1103586 w 3930869"/>
              <a:gd name="connsiteY0" fmla="*/ 0 h 5797984"/>
              <a:gd name="connsiteX1" fmla="*/ 914400 w 3930869"/>
              <a:gd name="connsiteY1" fmla="*/ 388883 h 5797984"/>
              <a:gd name="connsiteX2" fmla="*/ 378372 w 3930869"/>
              <a:gd name="connsiteY2" fmla="*/ 536028 h 5797984"/>
              <a:gd name="connsiteX3" fmla="*/ 63062 w 3930869"/>
              <a:gd name="connsiteY3" fmla="*/ 819807 h 5797984"/>
              <a:gd name="connsiteX4" fmla="*/ 63062 w 3930869"/>
              <a:gd name="connsiteY4" fmla="*/ 1093076 h 5797984"/>
              <a:gd name="connsiteX5" fmla="*/ 273269 w 3930869"/>
              <a:gd name="connsiteY5" fmla="*/ 1492469 h 5797984"/>
              <a:gd name="connsiteX6" fmla="*/ 378373 w 3930869"/>
              <a:gd name="connsiteY6" fmla="*/ 1660634 h 5797984"/>
              <a:gd name="connsiteX7" fmla="*/ 409903 w 3930869"/>
              <a:gd name="connsiteY7" fmla="*/ 1870841 h 5797984"/>
              <a:gd name="connsiteX8" fmla="*/ 609600 w 3930869"/>
              <a:gd name="connsiteY8" fmla="*/ 1923394 h 5797984"/>
              <a:gd name="connsiteX9" fmla="*/ 798786 w 3930869"/>
              <a:gd name="connsiteY9" fmla="*/ 1671145 h 5797984"/>
              <a:gd name="connsiteX10" fmla="*/ 735724 w 3930869"/>
              <a:gd name="connsiteY10" fmla="*/ 1250731 h 5797984"/>
              <a:gd name="connsiteX11" fmla="*/ 651641 w 3930869"/>
              <a:gd name="connsiteY11" fmla="*/ 1051035 h 5797984"/>
              <a:gd name="connsiteX12" fmla="*/ 830317 w 3930869"/>
              <a:gd name="connsiteY12" fmla="*/ 1008993 h 5797984"/>
              <a:gd name="connsiteX13" fmla="*/ 998483 w 3930869"/>
              <a:gd name="connsiteY13" fmla="*/ 1481959 h 5797984"/>
              <a:gd name="connsiteX14" fmla="*/ 1030014 w 3930869"/>
              <a:gd name="connsiteY14" fmla="*/ 1891862 h 5797984"/>
              <a:gd name="connsiteX15" fmla="*/ 977462 w 3930869"/>
              <a:gd name="connsiteY15" fmla="*/ 2364828 h 5797984"/>
              <a:gd name="connsiteX16" fmla="*/ 399393 w 3930869"/>
              <a:gd name="connsiteY16" fmla="*/ 3499945 h 5797984"/>
              <a:gd name="connsiteX17" fmla="*/ 325821 w 3930869"/>
              <a:gd name="connsiteY17" fmla="*/ 3626070 h 5797984"/>
              <a:gd name="connsiteX18" fmla="*/ 336331 w 3930869"/>
              <a:gd name="connsiteY18" fmla="*/ 3710152 h 5797984"/>
              <a:gd name="connsiteX19" fmla="*/ 304800 w 3930869"/>
              <a:gd name="connsiteY19" fmla="*/ 3815255 h 5797984"/>
              <a:gd name="connsiteX20" fmla="*/ 241738 w 3930869"/>
              <a:gd name="connsiteY20" fmla="*/ 4025462 h 5797984"/>
              <a:gd name="connsiteX21" fmla="*/ 105104 w 3930869"/>
              <a:gd name="connsiteY21" fmla="*/ 4498427 h 5797984"/>
              <a:gd name="connsiteX22" fmla="*/ 0 w 3930869"/>
              <a:gd name="connsiteY22" fmla="*/ 4834759 h 5797984"/>
              <a:gd name="connsiteX23" fmla="*/ 31531 w 3930869"/>
              <a:gd name="connsiteY23" fmla="*/ 5097517 h 5797984"/>
              <a:gd name="connsiteX24" fmla="*/ 136635 w 3930869"/>
              <a:gd name="connsiteY24" fmla="*/ 5192110 h 5797984"/>
              <a:gd name="connsiteX25" fmla="*/ 199696 w 3930869"/>
              <a:gd name="connsiteY25" fmla="*/ 5255172 h 5797984"/>
              <a:gd name="connsiteX26" fmla="*/ 409904 w 3930869"/>
              <a:gd name="connsiteY26" fmla="*/ 5223643 h 5797984"/>
              <a:gd name="connsiteX27" fmla="*/ 515007 w 3930869"/>
              <a:gd name="connsiteY27" fmla="*/ 5213131 h 5797984"/>
              <a:gd name="connsiteX28" fmla="*/ 620110 w 3930869"/>
              <a:gd name="connsiteY28" fmla="*/ 5171090 h 5797984"/>
              <a:gd name="connsiteX29" fmla="*/ 693681 w 3930869"/>
              <a:gd name="connsiteY29" fmla="*/ 4929352 h 5797984"/>
              <a:gd name="connsiteX30" fmla="*/ 735724 w 3930869"/>
              <a:gd name="connsiteY30" fmla="*/ 4572000 h 5797984"/>
              <a:gd name="connsiteX31" fmla="*/ 882868 w 3930869"/>
              <a:gd name="connsiteY31" fmla="*/ 4014952 h 5797984"/>
              <a:gd name="connsiteX32" fmla="*/ 945931 w 3930869"/>
              <a:gd name="connsiteY32" fmla="*/ 4824249 h 5797984"/>
              <a:gd name="connsiteX33" fmla="*/ 966952 w 3930869"/>
              <a:gd name="connsiteY33" fmla="*/ 4981903 h 5797984"/>
              <a:gd name="connsiteX34" fmla="*/ 1082566 w 3930869"/>
              <a:gd name="connsiteY34" fmla="*/ 5108026 h 5797984"/>
              <a:gd name="connsiteX35" fmla="*/ 1219199 w 3930869"/>
              <a:gd name="connsiteY35" fmla="*/ 5108028 h 5797984"/>
              <a:gd name="connsiteX36" fmla="*/ 1345324 w 3930869"/>
              <a:gd name="connsiteY36" fmla="*/ 5087007 h 5797984"/>
              <a:gd name="connsiteX37" fmla="*/ 1566041 w 3930869"/>
              <a:gd name="connsiteY37" fmla="*/ 4614041 h 5797984"/>
              <a:gd name="connsiteX38" fmla="*/ 1671145 w 3930869"/>
              <a:gd name="connsiteY38" fmla="*/ 4172608 h 5797984"/>
              <a:gd name="connsiteX39" fmla="*/ 2049518 w 3930869"/>
              <a:gd name="connsiteY39" fmla="*/ 4078013 h 5797984"/>
              <a:gd name="connsiteX40" fmla="*/ 2165131 w 3930869"/>
              <a:gd name="connsiteY40" fmla="*/ 4529960 h 5797984"/>
              <a:gd name="connsiteX41" fmla="*/ 2207172 w 3930869"/>
              <a:gd name="connsiteY41" fmla="*/ 4950373 h 5797984"/>
              <a:gd name="connsiteX42" fmla="*/ 2259724 w 3930869"/>
              <a:gd name="connsiteY42" fmla="*/ 5108028 h 5797984"/>
              <a:gd name="connsiteX43" fmla="*/ 2312277 w 3930869"/>
              <a:gd name="connsiteY43" fmla="*/ 5360274 h 5797984"/>
              <a:gd name="connsiteX44" fmla="*/ 2427890 w 3930869"/>
              <a:gd name="connsiteY44" fmla="*/ 5528443 h 5797984"/>
              <a:gd name="connsiteX45" fmla="*/ 2532993 w 3930869"/>
              <a:gd name="connsiteY45" fmla="*/ 5559974 h 5797984"/>
              <a:gd name="connsiteX46" fmla="*/ 2680138 w 3930869"/>
              <a:gd name="connsiteY46" fmla="*/ 5528441 h 5797984"/>
              <a:gd name="connsiteX47" fmla="*/ 2669627 w 3930869"/>
              <a:gd name="connsiteY47" fmla="*/ 5423339 h 5797984"/>
              <a:gd name="connsiteX48" fmla="*/ 2659117 w 3930869"/>
              <a:gd name="connsiteY48" fmla="*/ 5423338 h 5797984"/>
              <a:gd name="connsiteX49" fmla="*/ 2690648 w 3930869"/>
              <a:gd name="connsiteY49" fmla="*/ 5044965 h 5797984"/>
              <a:gd name="connsiteX50" fmla="*/ 2690648 w 3930869"/>
              <a:gd name="connsiteY50" fmla="*/ 4740165 h 5797984"/>
              <a:gd name="connsiteX51" fmla="*/ 2858814 w 3930869"/>
              <a:gd name="connsiteY51" fmla="*/ 3983421 h 5797984"/>
              <a:gd name="connsiteX52" fmla="*/ 3153102 w 3930869"/>
              <a:gd name="connsiteY52" fmla="*/ 4277711 h 5797984"/>
              <a:gd name="connsiteX53" fmla="*/ 2911365 w 3930869"/>
              <a:gd name="connsiteY53" fmla="*/ 5234151 h 5797984"/>
              <a:gd name="connsiteX54" fmla="*/ 2953407 w 3930869"/>
              <a:gd name="connsiteY54" fmla="*/ 5675587 h 5797984"/>
              <a:gd name="connsiteX55" fmla="*/ 3132082 w 3930869"/>
              <a:gd name="connsiteY55" fmla="*/ 5633544 h 5797984"/>
              <a:gd name="connsiteX56" fmla="*/ 3289737 w 3930869"/>
              <a:gd name="connsiteY56" fmla="*/ 5780691 h 5797984"/>
              <a:gd name="connsiteX57" fmla="*/ 3468413 w 3930869"/>
              <a:gd name="connsiteY57" fmla="*/ 5717627 h 5797984"/>
              <a:gd name="connsiteX58" fmla="*/ 3605049 w 3930869"/>
              <a:gd name="connsiteY58" fmla="*/ 5644055 h 5797984"/>
              <a:gd name="connsiteX59" fmla="*/ 3762704 w 3930869"/>
              <a:gd name="connsiteY59" fmla="*/ 5454869 h 5797984"/>
              <a:gd name="connsiteX60" fmla="*/ 3878318 w 3930869"/>
              <a:gd name="connsiteY60" fmla="*/ 5150069 h 5797984"/>
              <a:gd name="connsiteX61" fmla="*/ 3930869 w 3930869"/>
              <a:gd name="connsiteY61" fmla="*/ 4487918 h 5797984"/>
              <a:gd name="connsiteX62" fmla="*/ 3920359 w 3930869"/>
              <a:gd name="connsiteY62" fmla="*/ 4172607 h 5797984"/>
              <a:gd name="connsiteX63" fmla="*/ 3647090 w 3930869"/>
              <a:gd name="connsiteY63" fmla="*/ 3857297 h 5797984"/>
              <a:gd name="connsiteX64" fmla="*/ 3436883 w 3930869"/>
              <a:gd name="connsiteY64" fmla="*/ 3037490 h 5797984"/>
              <a:gd name="connsiteX65" fmla="*/ 3258207 w 3930869"/>
              <a:gd name="connsiteY65" fmla="*/ 2543504 h 5797984"/>
              <a:gd name="connsiteX66" fmla="*/ 3069021 w 3930869"/>
              <a:gd name="connsiteY66" fmla="*/ 2291255 h 5797984"/>
              <a:gd name="connsiteX67" fmla="*/ 2890345 w 3930869"/>
              <a:gd name="connsiteY67" fmla="*/ 1923393 h 5797984"/>
              <a:gd name="connsiteX68" fmla="*/ 2743200 w 3930869"/>
              <a:gd name="connsiteY68" fmla="*/ 1681655 h 5797984"/>
              <a:gd name="connsiteX69" fmla="*/ 2806262 w 3930869"/>
              <a:gd name="connsiteY69" fmla="*/ 1282262 h 5797984"/>
              <a:gd name="connsiteX70" fmla="*/ 2869324 w 3930869"/>
              <a:gd name="connsiteY70" fmla="*/ 1187669 h 5797984"/>
              <a:gd name="connsiteX71" fmla="*/ 2837793 w 3930869"/>
              <a:gd name="connsiteY71" fmla="*/ 1534511 h 5797984"/>
              <a:gd name="connsiteX72" fmla="*/ 2995448 w 3930869"/>
              <a:gd name="connsiteY72" fmla="*/ 1996966 h 5797984"/>
              <a:gd name="connsiteX73" fmla="*/ 3541986 w 3930869"/>
              <a:gd name="connsiteY73" fmla="*/ 2017986 h 5797984"/>
              <a:gd name="connsiteX74" fmla="*/ 3647090 w 3930869"/>
              <a:gd name="connsiteY74" fmla="*/ 1828800 h 5797984"/>
              <a:gd name="connsiteX75" fmla="*/ 3415862 w 3930869"/>
              <a:gd name="connsiteY75" fmla="*/ 1597573 h 5797984"/>
              <a:gd name="connsiteX76" fmla="*/ 3636579 w 3930869"/>
              <a:gd name="connsiteY76" fmla="*/ 1219200 h 5797984"/>
              <a:gd name="connsiteX77" fmla="*/ 3573517 w 3930869"/>
              <a:gd name="connsiteY77" fmla="*/ 630621 h 5797984"/>
              <a:gd name="connsiteX78" fmla="*/ 3499945 w 3930869"/>
              <a:gd name="connsiteY78" fmla="*/ 515007 h 5797984"/>
              <a:gd name="connsiteX79" fmla="*/ 3048000 w 3930869"/>
              <a:gd name="connsiteY79" fmla="*/ 283780 h 5797984"/>
              <a:gd name="connsiteX80" fmla="*/ 2795752 w 3930869"/>
              <a:gd name="connsiteY80" fmla="*/ 231228 h 5797984"/>
              <a:gd name="connsiteX81" fmla="*/ 2585545 w 3930869"/>
              <a:gd name="connsiteY81" fmla="*/ 42042 h 5797984"/>
              <a:gd name="connsiteX82" fmla="*/ 2448910 w 3930869"/>
              <a:gd name="connsiteY82" fmla="*/ 31532 h 5797984"/>
              <a:gd name="connsiteX83" fmla="*/ 2301765 w 3930869"/>
              <a:gd name="connsiteY83" fmla="*/ 294290 h 5797984"/>
              <a:gd name="connsiteX84" fmla="*/ 2102069 w 3930869"/>
              <a:gd name="connsiteY84" fmla="*/ 493986 h 5797984"/>
              <a:gd name="connsiteX85" fmla="*/ 1807780 w 3930869"/>
              <a:gd name="connsiteY85" fmla="*/ 588580 h 5797984"/>
              <a:gd name="connsiteX86" fmla="*/ 1576552 w 3930869"/>
              <a:gd name="connsiteY86" fmla="*/ 620110 h 5797984"/>
              <a:gd name="connsiteX87" fmla="*/ 1387366 w 3930869"/>
              <a:gd name="connsiteY87" fmla="*/ 388883 h 5797984"/>
              <a:gd name="connsiteX88" fmla="*/ 1250731 w 3930869"/>
              <a:gd name="connsiteY88" fmla="*/ 73572 h 5797984"/>
              <a:gd name="connsiteX89" fmla="*/ 1103586 w 3930869"/>
              <a:gd name="connsiteY89" fmla="*/ 0 h 5797984"/>
              <a:gd name="connsiteX0" fmla="*/ 1103586 w 3930869"/>
              <a:gd name="connsiteY0" fmla="*/ 0 h 5797984"/>
              <a:gd name="connsiteX1" fmla="*/ 914400 w 3930869"/>
              <a:gd name="connsiteY1" fmla="*/ 388883 h 5797984"/>
              <a:gd name="connsiteX2" fmla="*/ 378372 w 3930869"/>
              <a:gd name="connsiteY2" fmla="*/ 536028 h 5797984"/>
              <a:gd name="connsiteX3" fmla="*/ 63062 w 3930869"/>
              <a:gd name="connsiteY3" fmla="*/ 819807 h 5797984"/>
              <a:gd name="connsiteX4" fmla="*/ 63062 w 3930869"/>
              <a:gd name="connsiteY4" fmla="*/ 1093076 h 5797984"/>
              <a:gd name="connsiteX5" fmla="*/ 273269 w 3930869"/>
              <a:gd name="connsiteY5" fmla="*/ 1492469 h 5797984"/>
              <a:gd name="connsiteX6" fmla="*/ 378373 w 3930869"/>
              <a:gd name="connsiteY6" fmla="*/ 1660634 h 5797984"/>
              <a:gd name="connsiteX7" fmla="*/ 409903 w 3930869"/>
              <a:gd name="connsiteY7" fmla="*/ 1870841 h 5797984"/>
              <a:gd name="connsiteX8" fmla="*/ 609600 w 3930869"/>
              <a:gd name="connsiteY8" fmla="*/ 1923394 h 5797984"/>
              <a:gd name="connsiteX9" fmla="*/ 798786 w 3930869"/>
              <a:gd name="connsiteY9" fmla="*/ 1671145 h 5797984"/>
              <a:gd name="connsiteX10" fmla="*/ 735724 w 3930869"/>
              <a:gd name="connsiteY10" fmla="*/ 1250731 h 5797984"/>
              <a:gd name="connsiteX11" fmla="*/ 651641 w 3930869"/>
              <a:gd name="connsiteY11" fmla="*/ 1051035 h 5797984"/>
              <a:gd name="connsiteX12" fmla="*/ 830317 w 3930869"/>
              <a:gd name="connsiteY12" fmla="*/ 1008993 h 5797984"/>
              <a:gd name="connsiteX13" fmla="*/ 998483 w 3930869"/>
              <a:gd name="connsiteY13" fmla="*/ 1481959 h 5797984"/>
              <a:gd name="connsiteX14" fmla="*/ 1030014 w 3930869"/>
              <a:gd name="connsiteY14" fmla="*/ 1891862 h 5797984"/>
              <a:gd name="connsiteX15" fmla="*/ 977462 w 3930869"/>
              <a:gd name="connsiteY15" fmla="*/ 2364828 h 5797984"/>
              <a:gd name="connsiteX16" fmla="*/ 399393 w 3930869"/>
              <a:gd name="connsiteY16" fmla="*/ 3499945 h 5797984"/>
              <a:gd name="connsiteX17" fmla="*/ 325821 w 3930869"/>
              <a:gd name="connsiteY17" fmla="*/ 3626070 h 5797984"/>
              <a:gd name="connsiteX18" fmla="*/ 336331 w 3930869"/>
              <a:gd name="connsiteY18" fmla="*/ 3710152 h 5797984"/>
              <a:gd name="connsiteX19" fmla="*/ 304800 w 3930869"/>
              <a:gd name="connsiteY19" fmla="*/ 3815255 h 5797984"/>
              <a:gd name="connsiteX20" fmla="*/ 241738 w 3930869"/>
              <a:gd name="connsiteY20" fmla="*/ 4025462 h 5797984"/>
              <a:gd name="connsiteX21" fmla="*/ 105104 w 3930869"/>
              <a:gd name="connsiteY21" fmla="*/ 4498427 h 5797984"/>
              <a:gd name="connsiteX22" fmla="*/ 0 w 3930869"/>
              <a:gd name="connsiteY22" fmla="*/ 4834759 h 5797984"/>
              <a:gd name="connsiteX23" fmla="*/ 31531 w 3930869"/>
              <a:gd name="connsiteY23" fmla="*/ 5097517 h 5797984"/>
              <a:gd name="connsiteX24" fmla="*/ 136635 w 3930869"/>
              <a:gd name="connsiteY24" fmla="*/ 5192110 h 5797984"/>
              <a:gd name="connsiteX25" fmla="*/ 199696 w 3930869"/>
              <a:gd name="connsiteY25" fmla="*/ 5255172 h 5797984"/>
              <a:gd name="connsiteX26" fmla="*/ 409904 w 3930869"/>
              <a:gd name="connsiteY26" fmla="*/ 5223643 h 5797984"/>
              <a:gd name="connsiteX27" fmla="*/ 515007 w 3930869"/>
              <a:gd name="connsiteY27" fmla="*/ 5213131 h 5797984"/>
              <a:gd name="connsiteX28" fmla="*/ 620110 w 3930869"/>
              <a:gd name="connsiteY28" fmla="*/ 5171090 h 5797984"/>
              <a:gd name="connsiteX29" fmla="*/ 693681 w 3930869"/>
              <a:gd name="connsiteY29" fmla="*/ 4929352 h 5797984"/>
              <a:gd name="connsiteX30" fmla="*/ 735724 w 3930869"/>
              <a:gd name="connsiteY30" fmla="*/ 4572000 h 5797984"/>
              <a:gd name="connsiteX31" fmla="*/ 882868 w 3930869"/>
              <a:gd name="connsiteY31" fmla="*/ 4014952 h 5797984"/>
              <a:gd name="connsiteX32" fmla="*/ 945931 w 3930869"/>
              <a:gd name="connsiteY32" fmla="*/ 4824249 h 5797984"/>
              <a:gd name="connsiteX33" fmla="*/ 966952 w 3930869"/>
              <a:gd name="connsiteY33" fmla="*/ 4981903 h 5797984"/>
              <a:gd name="connsiteX34" fmla="*/ 1082566 w 3930869"/>
              <a:gd name="connsiteY34" fmla="*/ 5108026 h 5797984"/>
              <a:gd name="connsiteX35" fmla="*/ 1219199 w 3930869"/>
              <a:gd name="connsiteY35" fmla="*/ 5108028 h 5797984"/>
              <a:gd name="connsiteX36" fmla="*/ 1345324 w 3930869"/>
              <a:gd name="connsiteY36" fmla="*/ 5087007 h 5797984"/>
              <a:gd name="connsiteX37" fmla="*/ 1566041 w 3930869"/>
              <a:gd name="connsiteY37" fmla="*/ 4614041 h 5797984"/>
              <a:gd name="connsiteX38" fmla="*/ 1671145 w 3930869"/>
              <a:gd name="connsiteY38" fmla="*/ 4172608 h 5797984"/>
              <a:gd name="connsiteX39" fmla="*/ 2049518 w 3930869"/>
              <a:gd name="connsiteY39" fmla="*/ 4078013 h 5797984"/>
              <a:gd name="connsiteX40" fmla="*/ 2165131 w 3930869"/>
              <a:gd name="connsiteY40" fmla="*/ 4529960 h 5797984"/>
              <a:gd name="connsiteX41" fmla="*/ 2207172 w 3930869"/>
              <a:gd name="connsiteY41" fmla="*/ 4950373 h 5797984"/>
              <a:gd name="connsiteX42" fmla="*/ 2259724 w 3930869"/>
              <a:gd name="connsiteY42" fmla="*/ 5108028 h 5797984"/>
              <a:gd name="connsiteX43" fmla="*/ 2312277 w 3930869"/>
              <a:gd name="connsiteY43" fmla="*/ 5360274 h 5797984"/>
              <a:gd name="connsiteX44" fmla="*/ 2427890 w 3930869"/>
              <a:gd name="connsiteY44" fmla="*/ 5528443 h 5797984"/>
              <a:gd name="connsiteX45" fmla="*/ 2532993 w 3930869"/>
              <a:gd name="connsiteY45" fmla="*/ 5559974 h 5797984"/>
              <a:gd name="connsiteX46" fmla="*/ 2680138 w 3930869"/>
              <a:gd name="connsiteY46" fmla="*/ 5528441 h 5797984"/>
              <a:gd name="connsiteX47" fmla="*/ 2669627 w 3930869"/>
              <a:gd name="connsiteY47" fmla="*/ 5423339 h 5797984"/>
              <a:gd name="connsiteX48" fmla="*/ 2659117 w 3930869"/>
              <a:gd name="connsiteY48" fmla="*/ 5423338 h 5797984"/>
              <a:gd name="connsiteX49" fmla="*/ 2690648 w 3930869"/>
              <a:gd name="connsiteY49" fmla="*/ 5044965 h 5797984"/>
              <a:gd name="connsiteX50" fmla="*/ 2690648 w 3930869"/>
              <a:gd name="connsiteY50" fmla="*/ 4740165 h 5797984"/>
              <a:gd name="connsiteX51" fmla="*/ 2858814 w 3930869"/>
              <a:gd name="connsiteY51" fmla="*/ 3983421 h 5797984"/>
              <a:gd name="connsiteX52" fmla="*/ 3153102 w 3930869"/>
              <a:gd name="connsiteY52" fmla="*/ 4277711 h 5797984"/>
              <a:gd name="connsiteX53" fmla="*/ 2911365 w 3930869"/>
              <a:gd name="connsiteY53" fmla="*/ 5234151 h 5797984"/>
              <a:gd name="connsiteX54" fmla="*/ 2953407 w 3930869"/>
              <a:gd name="connsiteY54" fmla="*/ 5675587 h 5797984"/>
              <a:gd name="connsiteX55" fmla="*/ 3132082 w 3930869"/>
              <a:gd name="connsiteY55" fmla="*/ 5633544 h 5797984"/>
              <a:gd name="connsiteX56" fmla="*/ 3289737 w 3930869"/>
              <a:gd name="connsiteY56" fmla="*/ 5780691 h 5797984"/>
              <a:gd name="connsiteX57" fmla="*/ 3468413 w 3930869"/>
              <a:gd name="connsiteY57" fmla="*/ 5717627 h 5797984"/>
              <a:gd name="connsiteX58" fmla="*/ 3605049 w 3930869"/>
              <a:gd name="connsiteY58" fmla="*/ 5644055 h 5797984"/>
              <a:gd name="connsiteX59" fmla="*/ 3773215 w 3930869"/>
              <a:gd name="connsiteY59" fmla="*/ 5318235 h 5797984"/>
              <a:gd name="connsiteX60" fmla="*/ 3878318 w 3930869"/>
              <a:gd name="connsiteY60" fmla="*/ 5150069 h 5797984"/>
              <a:gd name="connsiteX61" fmla="*/ 3930869 w 3930869"/>
              <a:gd name="connsiteY61" fmla="*/ 4487918 h 5797984"/>
              <a:gd name="connsiteX62" fmla="*/ 3920359 w 3930869"/>
              <a:gd name="connsiteY62" fmla="*/ 4172607 h 5797984"/>
              <a:gd name="connsiteX63" fmla="*/ 3647090 w 3930869"/>
              <a:gd name="connsiteY63" fmla="*/ 3857297 h 5797984"/>
              <a:gd name="connsiteX64" fmla="*/ 3436883 w 3930869"/>
              <a:gd name="connsiteY64" fmla="*/ 3037490 h 5797984"/>
              <a:gd name="connsiteX65" fmla="*/ 3258207 w 3930869"/>
              <a:gd name="connsiteY65" fmla="*/ 2543504 h 5797984"/>
              <a:gd name="connsiteX66" fmla="*/ 3069021 w 3930869"/>
              <a:gd name="connsiteY66" fmla="*/ 2291255 h 5797984"/>
              <a:gd name="connsiteX67" fmla="*/ 2890345 w 3930869"/>
              <a:gd name="connsiteY67" fmla="*/ 1923393 h 5797984"/>
              <a:gd name="connsiteX68" fmla="*/ 2743200 w 3930869"/>
              <a:gd name="connsiteY68" fmla="*/ 1681655 h 5797984"/>
              <a:gd name="connsiteX69" fmla="*/ 2806262 w 3930869"/>
              <a:gd name="connsiteY69" fmla="*/ 1282262 h 5797984"/>
              <a:gd name="connsiteX70" fmla="*/ 2869324 w 3930869"/>
              <a:gd name="connsiteY70" fmla="*/ 1187669 h 5797984"/>
              <a:gd name="connsiteX71" fmla="*/ 2837793 w 3930869"/>
              <a:gd name="connsiteY71" fmla="*/ 1534511 h 5797984"/>
              <a:gd name="connsiteX72" fmla="*/ 2995448 w 3930869"/>
              <a:gd name="connsiteY72" fmla="*/ 1996966 h 5797984"/>
              <a:gd name="connsiteX73" fmla="*/ 3541986 w 3930869"/>
              <a:gd name="connsiteY73" fmla="*/ 2017986 h 5797984"/>
              <a:gd name="connsiteX74" fmla="*/ 3647090 w 3930869"/>
              <a:gd name="connsiteY74" fmla="*/ 1828800 h 5797984"/>
              <a:gd name="connsiteX75" fmla="*/ 3415862 w 3930869"/>
              <a:gd name="connsiteY75" fmla="*/ 1597573 h 5797984"/>
              <a:gd name="connsiteX76" fmla="*/ 3636579 w 3930869"/>
              <a:gd name="connsiteY76" fmla="*/ 1219200 h 5797984"/>
              <a:gd name="connsiteX77" fmla="*/ 3573517 w 3930869"/>
              <a:gd name="connsiteY77" fmla="*/ 630621 h 5797984"/>
              <a:gd name="connsiteX78" fmla="*/ 3499945 w 3930869"/>
              <a:gd name="connsiteY78" fmla="*/ 515007 h 5797984"/>
              <a:gd name="connsiteX79" fmla="*/ 3048000 w 3930869"/>
              <a:gd name="connsiteY79" fmla="*/ 283780 h 5797984"/>
              <a:gd name="connsiteX80" fmla="*/ 2795752 w 3930869"/>
              <a:gd name="connsiteY80" fmla="*/ 231228 h 5797984"/>
              <a:gd name="connsiteX81" fmla="*/ 2585545 w 3930869"/>
              <a:gd name="connsiteY81" fmla="*/ 42042 h 5797984"/>
              <a:gd name="connsiteX82" fmla="*/ 2448910 w 3930869"/>
              <a:gd name="connsiteY82" fmla="*/ 31532 h 5797984"/>
              <a:gd name="connsiteX83" fmla="*/ 2301765 w 3930869"/>
              <a:gd name="connsiteY83" fmla="*/ 294290 h 5797984"/>
              <a:gd name="connsiteX84" fmla="*/ 2102069 w 3930869"/>
              <a:gd name="connsiteY84" fmla="*/ 493986 h 5797984"/>
              <a:gd name="connsiteX85" fmla="*/ 1807780 w 3930869"/>
              <a:gd name="connsiteY85" fmla="*/ 588580 h 5797984"/>
              <a:gd name="connsiteX86" fmla="*/ 1576552 w 3930869"/>
              <a:gd name="connsiteY86" fmla="*/ 620110 h 5797984"/>
              <a:gd name="connsiteX87" fmla="*/ 1387366 w 3930869"/>
              <a:gd name="connsiteY87" fmla="*/ 388883 h 5797984"/>
              <a:gd name="connsiteX88" fmla="*/ 1250731 w 3930869"/>
              <a:gd name="connsiteY88" fmla="*/ 73572 h 5797984"/>
              <a:gd name="connsiteX89" fmla="*/ 1103586 w 3930869"/>
              <a:gd name="connsiteY89" fmla="*/ 0 h 5797984"/>
              <a:gd name="connsiteX0" fmla="*/ 1103586 w 3930869"/>
              <a:gd name="connsiteY0" fmla="*/ 0 h 5797984"/>
              <a:gd name="connsiteX1" fmla="*/ 914400 w 3930869"/>
              <a:gd name="connsiteY1" fmla="*/ 388883 h 5797984"/>
              <a:gd name="connsiteX2" fmla="*/ 378372 w 3930869"/>
              <a:gd name="connsiteY2" fmla="*/ 536028 h 5797984"/>
              <a:gd name="connsiteX3" fmla="*/ 63062 w 3930869"/>
              <a:gd name="connsiteY3" fmla="*/ 819807 h 5797984"/>
              <a:gd name="connsiteX4" fmla="*/ 63062 w 3930869"/>
              <a:gd name="connsiteY4" fmla="*/ 1093076 h 5797984"/>
              <a:gd name="connsiteX5" fmla="*/ 273269 w 3930869"/>
              <a:gd name="connsiteY5" fmla="*/ 1492469 h 5797984"/>
              <a:gd name="connsiteX6" fmla="*/ 378373 w 3930869"/>
              <a:gd name="connsiteY6" fmla="*/ 1660634 h 5797984"/>
              <a:gd name="connsiteX7" fmla="*/ 409903 w 3930869"/>
              <a:gd name="connsiteY7" fmla="*/ 1870841 h 5797984"/>
              <a:gd name="connsiteX8" fmla="*/ 609600 w 3930869"/>
              <a:gd name="connsiteY8" fmla="*/ 1923394 h 5797984"/>
              <a:gd name="connsiteX9" fmla="*/ 798786 w 3930869"/>
              <a:gd name="connsiteY9" fmla="*/ 1671145 h 5797984"/>
              <a:gd name="connsiteX10" fmla="*/ 735724 w 3930869"/>
              <a:gd name="connsiteY10" fmla="*/ 1250731 h 5797984"/>
              <a:gd name="connsiteX11" fmla="*/ 651641 w 3930869"/>
              <a:gd name="connsiteY11" fmla="*/ 1051035 h 5797984"/>
              <a:gd name="connsiteX12" fmla="*/ 830317 w 3930869"/>
              <a:gd name="connsiteY12" fmla="*/ 1008993 h 5797984"/>
              <a:gd name="connsiteX13" fmla="*/ 998483 w 3930869"/>
              <a:gd name="connsiteY13" fmla="*/ 1481959 h 5797984"/>
              <a:gd name="connsiteX14" fmla="*/ 1030014 w 3930869"/>
              <a:gd name="connsiteY14" fmla="*/ 1891862 h 5797984"/>
              <a:gd name="connsiteX15" fmla="*/ 977462 w 3930869"/>
              <a:gd name="connsiteY15" fmla="*/ 2364828 h 5797984"/>
              <a:gd name="connsiteX16" fmla="*/ 399393 w 3930869"/>
              <a:gd name="connsiteY16" fmla="*/ 3499945 h 5797984"/>
              <a:gd name="connsiteX17" fmla="*/ 325821 w 3930869"/>
              <a:gd name="connsiteY17" fmla="*/ 3626070 h 5797984"/>
              <a:gd name="connsiteX18" fmla="*/ 336331 w 3930869"/>
              <a:gd name="connsiteY18" fmla="*/ 3710152 h 5797984"/>
              <a:gd name="connsiteX19" fmla="*/ 304800 w 3930869"/>
              <a:gd name="connsiteY19" fmla="*/ 3815255 h 5797984"/>
              <a:gd name="connsiteX20" fmla="*/ 241738 w 3930869"/>
              <a:gd name="connsiteY20" fmla="*/ 4025462 h 5797984"/>
              <a:gd name="connsiteX21" fmla="*/ 105104 w 3930869"/>
              <a:gd name="connsiteY21" fmla="*/ 4498427 h 5797984"/>
              <a:gd name="connsiteX22" fmla="*/ 0 w 3930869"/>
              <a:gd name="connsiteY22" fmla="*/ 4834759 h 5797984"/>
              <a:gd name="connsiteX23" fmla="*/ 31531 w 3930869"/>
              <a:gd name="connsiteY23" fmla="*/ 5097517 h 5797984"/>
              <a:gd name="connsiteX24" fmla="*/ 136635 w 3930869"/>
              <a:gd name="connsiteY24" fmla="*/ 5192110 h 5797984"/>
              <a:gd name="connsiteX25" fmla="*/ 199696 w 3930869"/>
              <a:gd name="connsiteY25" fmla="*/ 5255172 h 5797984"/>
              <a:gd name="connsiteX26" fmla="*/ 409904 w 3930869"/>
              <a:gd name="connsiteY26" fmla="*/ 5223643 h 5797984"/>
              <a:gd name="connsiteX27" fmla="*/ 515007 w 3930869"/>
              <a:gd name="connsiteY27" fmla="*/ 5213131 h 5797984"/>
              <a:gd name="connsiteX28" fmla="*/ 620110 w 3930869"/>
              <a:gd name="connsiteY28" fmla="*/ 5171090 h 5797984"/>
              <a:gd name="connsiteX29" fmla="*/ 693681 w 3930869"/>
              <a:gd name="connsiteY29" fmla="*/ 4929352 h 5797984"/>
              <a:gd name="connsiteX30" fmla="*/ 735724 w 3930869"/>
              <a:gd name="connsiteY30" fmla="*/ 4572000 h 5797984"/>
              <a:gd name="connsiteX31" fmla="*/ 882868 w 3930869"/>
              <a:gd name="connsiteY31" fmla="*/ 4014952 h 5797984"/>
              <a:gd name="connsiteX32" fmla="*/ 945931 w 3930869"/>
              <a:gd name="connsiteY32" fmla="*/ 4824249 h 5797984"/>
              <a:gd name="connsiteX33" fmla="*/ 966952 w 3930869"/>
              <a:gd name="connsiteY33" fmla="*/ 4981903 h 5797984"/>
              <a:gd name="connsiteX34" fmla="*/ 1082566 w 3930869"/>
              <a:gd name="connsiteY34" fmla="*/ 5108026 h 5797984"/>
              <a:gd name="connsiteX35" fmla="*/ 1219199 w 3930869"/>
              <a:gd name="connsiteY35" fmla="*/ 5108028 h 5797984"/>
              <a:gd name="connsiteX36" fmla="*/ 1345324 w 3930869"/>
              <a:gd name="connsiteY36" fmla="*/ 5087007 h 5797984"/>
              <a:gd name="connsiteX37" fmla="*/ 1566041 w 3930869"/>
              <a:gd name="connsiteY37" fmla="*/ 4614041 h 5797984"/>
              <a:gd name="connsiteX38" fmla="*/ 1671145 w 3930869"/>
              <a:gd name="connsiteY38" fmla="*/ 4172608 h 5797984"/>
              <a:gd name="connsiteX39" fmla="*/ 2049518 w 3930869"/>
              <a:gd name="connsiteY39" fmla="*/ 4078013 h 5797984"/>
              <a:gd name="connsiteX40" fmla="*/ 2165131 w 3930869"/>
              <a:gd name="connsiteY40" fmla="*/ 4529960 h 5797984"/>
              <a:gd name="connsiteX41" fmla="*/ 2207172 w 3930869"/>
              <a:gd name="connsiteY41" fmla="*/ 4950373 h 5797984"/>
              <a:gd name="connsiteX42" fmla="*/ 2259724 w 3930869"/>
              <a:gd name="connsiteY42" fmla="*/ 5108028 h 5797984"/>
              <a:gd name="connsiteX43" fmla="*/ 2312277 w 3930869"/>
              <a:gd name="connsiteY43" fmla="*/ 5360274 h 5797984"/>
              <a:gd name="connsiteX44" fmla="*/ 2427890 w 3930869"/>
              <a:gd name="connsiteY44" fmla="*/ 5528443 h 5797984"/>
              <a:gd name="connsiteX45" fmla="*/ 2532993 w 3930869"/>
              <a:gd name="connsiteY45" fmla="*/ 5559974 h 5797984"/>
              <a:gd name="connsiteX46" fmla="*/ 2680138 w 3930869"/>
              <a:gd name="connsiteY46" fmla="*/ 5528441 h 5797984"/>
              <a:gd name="connsiteX47" fmla="*/ 2669627 w 3930869"/>
              <a:gd name="connsiteY47" fmla="*/ 5423339 h 5797984"/>
              <a:gd name="connsiteX48" fmla="*/ 2659117 w 3930869"/>
              <a:gd name="connsiteY48" fmla="*/ 5423338 h 5797984"/>
              <a:gd name="connsiteX49" fmla="*/ 2690648 w 3930869"/>
              <a:gd name="connsiteY49" fmla="*/ 5044965 h 5797984"/>
              <a:gd name="connsiteX50" fmla="*/ 2690648 w 3930869"/>
              <a:gd name="connsiteY50" fmla="*/ 4740165 h 5797984"/>
              <a:gd name="connsiteX51" fmla="*/ 2858814 w 3930869"/>
              <a:gd name="connsiteY51" fmla="*/ 3983421 h 5797984"/>
              <a:gd name="connsiteX52" fmla="*/ 3153102 w 3930869"/>
              <a:gd name="connsiteY52" fmla="*/ 4277711 h 5797984"/>
              <a:gd name="connsiteX53" fmla="*/ 2911365 w 3930869"/>
              <a:gd name="connsiteY53" fmla="*/ 5234151 h 5797984"/>
              <a:gd name="connsiteX54" fmla="*/ 2953407 w 3930869"/>
              <a:gd name="connsiteY54" fmla="*/ 5675587 h 5797984"/>
              <a:gd name="connsiteX55" fmla="*/ 3132082 w 3930869"/>
              <a:gd name="connsiteY55" fmla="*/ 5633544 h 5797984"/>
              <a:gd name="connsiteX56" fmla="*/ 3289737 w 3930869"/>
              <a:gd name="connsiteY56" fmla="*/ 5780691 h 5797984"/>
              <a:gd name="connsiteX57" fmla="*/ 3468413 w 3930869"/>
              <a:gd name="connsiteY57" fmla="*/ 5717627 h 5797984"/>
              <a:gd name="connsiteX58" fmla="*/ 3605049 w 3930869"/>
              <a:gd name="connsiteY58" fmla="*/ 5644055 h 5797984"/>
              <a:gd name="connsiteX59" fmla="*/ 3773215 w 3930869"/>
              <a:gd name="connsiteY59" fmla="*/ 5318235 h 5797984"/>
              <a:gd name="connsiteX60" fmla="*/ 3836277 w 3930869"/>
              <a:gd name="connsiteY60" fmla="*/ 4813738 h 5797984"/>
              <a:gd name="connsiteX61" fmla="*/ 3930869 w 3930869"/>
              <a:gd name="connsiteY61" fmla="*/ 4487918 h 5797984"/>
              <a:gd name="connsiteX62" fmla="*/ 3920359 w 3930869"/>
              <a:gd name="connsiteY62" fmla="*/ 4172607 h 5797984"/>
              <a:gd name="connsiteX63" fmla="*/ 3647090 w 3930869"/>
              <a:gd name="connsiteY63" fmla="*/ 3857297 h 5797984"/>
              <a:gd name="connsiteX64" fmla="*/ 3436883 w 3930869"/>
              <a:gd name="connsiteY64" fmla="*/ 3037490 h 5797984"/>
              <a:gd name="connsiteX65" fmla="*/ 3258207 w 3930869"/>
              <a:gd name="connsiteY65" fmla="*/ 2543504 h 5797984"/>
              <a:gd name="connsiteX66" fmla="*/ 3069021 w 3930869"/>
              <a:gd name="connsiteY66" fmla="*/ 2291255 h 5797984"/>
              <a:gd name="connsiteX67" fmla="*/ 2890345 w 3930869"/>
              <a:gd name="connsiteY67" fmla="*/ 1923393 h 5797984"/>
              <a:gd name="connsiteX68" fmla="*/ 2743200 w 3930869"/>
              <a:gd name="connsiteY68" fmla="*/ 1681655 h 5797984"/>
              <a:gd name="connsiteX69" fmla="*/ 2806262 w 3930869"/>
              <a:gd name="connsiteY69" fmla="*/ 1282262 h 5797984"/>
              <a:gd name="connsiteX70" fmla="*/ 2869324 w 3930869"/>
              <a:gd name="connsiteY70" fmla="*/ 1187669 h 5797984"/>
              <a:gd name="connsiteX71" fmla="*/ 2837793 w 3930869"/>
              <a:gd name="connsiteY71" fmla="*/ 1534511 h 5797984"/>
              <a:gd name="connsiteX72" fmla="*/ 2995448 w 3930869"/>
              <a:gd name="connsiteY72" fmla="*/ 1996966 h 5797984"/>
              <a:gd name="connsiteX73" fmla="*/ 3541986 w 3930869"/>
              <a:gd name="connsiteY73" fmla="*/ 2017986 h 5797984"/>
              <a:gd name="connsiteX74" fmla="*/ 3647090 w 3930869"/>
              <a:gd name="connsiteY74" fmla="*/ 1828800 h 5797984"/>
              <a:gd name="connsiteX75" fmla="*/ 3415862 w 3930869"/>
              <a:gd name="connsiteY75" fmla="*/ 1597573 h 5797984"/>
              <a:gd name="connsiteX76" fmla="*/ 3636579 w 3930869"/>
              <a:gd name="connsiteY76" fmla="*/ 1219200 h 5797984"/>
              <a:gd name="connsiteX77" fmla="*/ 3573517 w 3930869"/>
              <a:gd name="connsiteY77" fmla="*/ 630621 h 5797984"/>
              <a:gd name="connsiteX78" fmla="*/ 3499945 w 3930869"/>
              <a:gd name="connsiteY78" fmla="*/ 515007 h 5797984"/>
              <a:gd name="connsiteX79" fmla="*/ 3048000 w 3930869"/>
              <a:gd name="connsiteY79" fmla="*/ 283780 h 5797984"/>
              <a:gd name="connsiteX80" fmla="*/ 2795752 w 3930869"/>
              <a:gd name="connsiteY80" fmla="*/ 231228 h 5797984"/>
              <a:gd name="connsiteX81" fmla="*/ 2585545 w 3930869"/>
              <a:gd name="connsiteY81" fmla="*/ 42042 h 5797984"/>
              <a:gd name="connsiteX82" fmla="*/ 2448910 w 3930869"/>
              <a:gd name="connsiteY82" fmla="*/ 31532 h 5797984"/>
              <a:gd name="connsiteX83" fmla="*/ 2301765 w 3930869"/>
              <a:gd name="connsiteY83" fmla="*/ 294290 h 5797984"/>
              <a:gd name="connsiteX84" fmla="*/ 2102069 w 3930869"/>
              <a:gd name="connsiteY84" fmla="*/ 493986 h 5797984"/>
              <a:gd name="connsiteX85" fmla="*/ 1807780 w 3930869"/>
              <a:gd name="connsiteY85" fmla="*/ 588580 h 5797984"/>
              <a:gd name="connsiteX86" fmla="*/ 1576552 w 3930869"/>
              <a:gd name="connsiteY86" fmla="*/ 620110 h 5797984"/>
              <a:gd name="connsiteX87" fmla="*/ 1387366 w 3930869"/>
              <a:gd name="connsiteY87" fmla="*/ 388883 h 5797984"/>
              <a:gd name="connsiteX88" fmla="*/ 1250731 w 3930869"/>
              <a:gd name="connsiteY88" fmla="*/ 73572 h 5797984"/>
              <a:gd name="connsiteX89" fmla="*/ 1103586 w 3930869"/>
              <a:gd name="connsiteY89" fmla="*/ 0 h 5797984"/>
              <a:gd name="connsiteX0" fmla="*/ 1103586 w 3920359"/>
              <a:gd name="connsiteY0" fmla="*/ 0 h 5797984"/>
              <a:gd name="connsiteX1" fmla="*/ 914400 w 3920359"/>
              <a:gd name="connsiteY1" fmla="*/ 388883 h 5797984"/>
              <a:gd name="connsiteX2" fmla="*/ 378372 w 3920359"/>
              <a:gd name="connsiteY2" fmla="*/ 536028 h 5797984"/>
              <a:gd name="connsiteX3" fmla="*/ 63062 w 3920359"/>
              <a:gd name="connsiteY3" fmla="*/ 819807 h 5797984"/>
              <a:gd name="connsiteX4" fmla="*/ 63062 w 3920359"/>
              <a:gd name="connsiteY4" fmla="*/ 1093076 h 5797984"/>
              <a:gd name="connsiteX5" fmla="*/ 273269 w 3920359"/>
              <a:gd name="connsiteY5" fmla="*/ 1492469 h 5797984"/>
              <a:gd name="connsiteX6" fmla="*/ 378373 w 3920359"/>
              <a:gd name="connsiteY6" fmla="*/ 1660634 h 5797984"/>
              <a:gd name="connsiteX7" fmla="*/ 409903 w 3920359"/>
              <a:gd name="connsiteY7" fmla="*/ 1870841 h 5797984"/>
              <a:gd name="connsiteX8" fmla="*/ 609600 w 3920359"/>
              <a:gd name="connsiteY8" fmla="*/ 1923394 h 5797984"/>
              <a:gd name="connsiteX9" fmla="*/ 798786 w 3920359"/>
              <a:gd name="connsiteY9" fmla="*/ 1671145 h 5797984"/>
              <a:gd name="connsiteX10" fmla="*/ 735724 w 3920359"/>
              <a:gd name="connsiteY10" fmla="*/ 1250731 h 5797984"/>
              <a:gd name="connsiteX11" fmla="*/ 651641 w 3920359"/>
              <a:gd name="connsiteY11" fmla="*/ 1051035 h 5797984"/>
              <a:gd name="connsiteX12" fmla="*/ 830317 w 3920359"/>
              <a:gd name="connsiteY12" fmla="*/ 1008993 h 5797984"/>
              <a:gd name="connsiteX13" fmla="*/ 998483 w 3920359"/>
              <a:gd name="connsiteY13" fmla="*/ 1481959 h 5797984"/>
              <a:gd name="connsiteX14" fmla="*/ 1030014 w 3920359"/>
              <a:gd name="connsiteY14" fmla="*/ 1891862 h 5797984"/>
              <a:gd name="connsiteX15" fmla="*/ 977462 w 3920359"/>
              <a:gd name="connsiteY15" fmla="*/ 2364828 h 5797984"/>
              <a:gd name="connsiteX16" fmla="*/ 399393 w 3920359"/>
              <a:gd name="connsiteY16" fmla="*/ 3499945 h 5797984"/>
              <a:gd name="connsiteX17" fmla="*/ 325821 w 3920359"/>
              <a:gd name="connsiteY17" fmla="*/ 3626070 h 5797984"/>
              <a:gd name="connsiteX18" fmla="*/ 336331 w 3920359"/>
              <a:gd name="connsiteY18" fmla="*/ 3710152 h 5797984"/>
              <a:gd name="connsiteX19" fmla="*/ 304800 w 3920359"/>
              <a:gd name="connsiteY19" fmla="*/ 3815255 h 5797984"/>
              <a:gd name="connsiteX20" fmla="*/ 241738 w 3920359"/>
              <a:gd name="connsiteY20" fmla="*/ 4025462 h 5797984"/>
              <a:gd name="connsiteX21" fmla="*/ 105104 w 3920359"/>
              <a:gd name="connsiteY21" fmla="*/ 4498427 h 5797984"/>
              <a:gd name="connsiteX22" fmla="*/ 0 w 3920359"/>
              <a:gd name="connsiteY22" fmla="*/ 4834759 h 5797984"/>
              <a:gd name="connsiteX23" fmla="*/ 31531 w 3920359"/>
              <a:gd name="connsiteY23" fmla="*/ 5097517 h 5797984"/>
              <a:gd name="connsiteX24" fmla="*/ 136635 w 3920359"/>
              <a:gd name="connsiteY24" fmla="*/ 5192110 h 5797984"/>
              <a:gd name="connsiteX25" fmla="*/ 199696 w 3920359"/>
              <a:gd name="connsiteY25" fmla="*/ 5255172 h 5797984"/>
              <a:gd name="connsiteX26" fmla="*/ 409904 w 3920359"/>
              <a:gd name="connsiteY26" fmla="*/ 5223643 h 5797984"/>
              <a:gd name="connsiteX27" fmla="*/ 515007 w 3920359"/>
              <a:gd name="connsiteY27" fmla="*/ 5213131 h 5797984"/>
              <a:gd name="connsiteX28" fmla="*/ 620110 w 3920359"/>
              <a:gd name="connsiteY28" fmla="*/ 5171090 h 5797984"/>
              <a:gd name="connsiteX29" fmla="*/ 693681 w 3920359"/>
              <a:gd name="connsiteY29" fmla="*/ 4929352 h 5797984"/>
              <a:gd name="connsiteX30" fmla="*/ 735724 w 3920359"/>
              <a:gd name="connsiteY30" fmla="*/ 4572000 h 5797984"/>
              <a:gd name="connsiteX31" fmla="*/ 882868 w 3920359"/>
              <a:gd name="connsiteY31" fmla="*/ 4014952 h 5797984"/>
              <a:gd name="connsiteX32" fmla="*/ 945931 w 3920359"/>
              <a:gd name="connsiteY32" fmla="*/ 4824249 h 5797984"/>
              <a:gd name="connsiteX33" fmla="*/ 966952 w 3920359"/>
              <a:gd name="connsiteY33" fmla="*/ 4981903 h 5797984"/>
              <a:gd name="connsiteX34" fmla="*/ 1082566 w 3920359"/>
              <a:gd name="connsiteY34" fmla="*/ 5108026 h 5797984"/>
              <a:gd name="connsiteX35" fmla="*/ 1219199 w 3920359"/>
              <a:gd name="connsiteY35" fmla="*/ 5108028 h 5797984"/>
              <a:gd name="connsiteX36" fmla="*/ 1345324 w 3920359"/>
              <a:gd name="connsiteY36" fmla="*/ 5087007 h 5797984"/>
              <a:gd name="connsiteX37" fmla="*/ 1566041 w 3920359"/>
              <a:gd name="connsiteY37" fmla="*/ 4614041 h 5797984"/>
              <a:gd name="connsiteX38" fmla="*/ 1671145 w 3920359"/>
              <a:gd name="connsiteY38" fmla="*/ 4172608 h 5797984"/>
              <a:gd name="connsiteX39" fmla="*/ 2049518 w 3920359"/>
              <a:gd name="connsiteY39" fmla="*/ 4078013 h 5797984"/>
              <a:gd name="connsiteX40" fmla="*/ 2165131 w 3920359"/>
              <a:gd name="connsiteY40" fmla="*/ 4529960 h 5797984"/>
              <a:gd name="connsiteX41" fmla="*/ 2207172 w 3920359"/>
              <a:gd name="connsiteY41" fmla="*/ 4950373 h 5797984"/>
              <a:gd name="connsiteX42" fmla="*/ 2259724 w 3920359"/>
              <a:gd name="connsiteY42" fmla="*/ 5108028 h 5797984"/>
              <a:gd name="connsiteX43" fmla="*/ 2312277 w 3920359"/>
              <a:gd name="connsiteY43" fmla="*/ 5360274 h 5797984"/>
              <a:gd name="connsiteX44" fmla="*/ 2427890 w 3920359"/>
              <a:gd name="connsiteY44" fmla="*/ 5528443 h 5797984"/>
              <a:gd name="connsiteX45" fmla="*/ 2532993 w 3920359"/>
              <a:gd name="connsiteY45" fmla="*/ 5559974 h 5797984"/>
              <a:gd name="connsiteX46" fmla="*/ 2680138 w 3920359"/>
              <a:gd name="connsiteY46" fmla="*/ 5528441 h 5797984"/>
              <a:gd name="connsiteX47" fmla="*/ 2669627 w 3920359"/>
              <a:gd name="connsiteY47" fmla="*/ 5423339 h 5797984"/>
              <a:gd name="connsiteX48" fmla="*/ 2659117 w 3920359"/>
              <a:gd name="connsiteY48" fmla="*/ 5423338 h 5797984"/>
              <a:gd name="connsiteX49" fmla="*/ 2690648 w 3920359"/>
              <a:gd name="connsiteY49" fmla="*/ 5044965 h 5797984"/>
              <a:gd name="connsiteX50" fmla="*/ 2690648 w 3920359"/>
              <a:gd name="connsiteY50" fmla="*/ 4740165 h 5797984"/>
              <a:gd name="connsiteX51" fmla="*/ 2858814 w 3920359"/>
              <a:gd name="connsiteY51" fmla="*/ 3983421 h 5797984"/>
              <a:gd name="connsiteX52" fmla="*/ 3153102 w 3920359"/>
              <a:gd name="connsiteY52" fmla="*/ 4277711 h 5797984"/>
              <a:gd name="connsiteX53" fmla="*/ 2911365 w 3920359"/>
              <a:gd name="connsiteY53" fmla="*/ 5234151 h 5797984"/>
              <a:gd name="connsiteX54" fmla="*/ 2953407 w 3920359"/>
              <a:gd name="connsiteY54" fmla="*/ 5675587 h 5797984"/>
              <a:gd name="connsiteX55" fmla="*/ 3132082 w 3920359"/>
              <a:gd name="connsiteY55" fmla="*/ 5633544 h 5797984"/>
              <a:gd name="connsiteX56" fmla="*/ 3289737 w 3920359"/>
              <a:gd name="connsiteY56" fmla="*/ 5780691 h 5797984"/>
              <a:gd name="connsiteX57" fmla="*/ 3468413 w 3920359"/>
              <a:gd name="connsiteY57" fmla="*/ 5717627 h 5797984"/>
              <a:gd name="connsiteX58" fmla="*/ 3605049 w 3920359"/>
              <a:gd name="connsiteY58" fmla="*/ 5644055 h 5797984"/>
              <a:gd name="connsiteX59" fmla="*/ 3773215 w 3920359"/>
              <a:gd name="connsiteY59" fmla="*/ 5318235 h 5797984"/>
              <a:gd name="connsiteX60" fmla="*/ 3836277 w 3920359"/>
              <a:gd name="connsiteY60" fmla="*/ 4813738 h 5797984"/>
              <a:gd name="connsiteX61" fmla="*/ 3741682 w 3920359"/>
              <a:gd name="connsiteY61" fmla="*/ 4393325 h 5797984"/>
              <a:gd name="connsiteX62" fmla="*/ 3920359 w 3920359"/>
              <a:gd name="connsiteY62" fmla="*/ 4172607 h 5797984"/>
              <a:gd name="connsiteX63" fmla="*/ 3647090 w 3920359"/>
              <a:gd name="connsiteY63" fmla="*/ 3857297 h 5797984"/>
              <a:gd name="connsiteX64" fmla="*/ 3436883 w 3920359"/>
              <a:gd name="connsiteY64" fmla="*/ 3037490 h 5797984"/>
              <a:gd name="connsiteX65" fmla="*/ 3258207 w 3920359"/>
              <a:gd name="connsiteY65" fmla="*/ 2543504 h 5797984"/>
              <a:gd name="connsiteX66" fmla="*/ 3069021 w 3920359"/>
              <a:gd name="connsiteY66" fmla="*/ 2291255 h 5797984"/>
              <a:gd name="connsiteX67" fmla="*/ 2890345 w 3920359"/>
              <a:gd name="connsiteY67" fmla="*/ 1923393 h 5797984"/>
              <a:gd name="connsiteX68" fmla="*/ 2743200 w 3920359"/>
              <a:gd name="connsiteY68" fmla="*/ 1681655 h 5797984"/>
              <a:gd name="connsiteX69" fmla="*/ 2806262 w 3920359"/>
              <a:gd name="connsiteY69" fmla="*/ 1282262 h 5797984"/>
              <a:gd name="connsiteX70" fmla="*/ 2869324 w 3920359"/>
              <a:gd name="connsiteY70" fmla="*/ 1187669 h 5797984"/>
              <a:gd name="connsiteX71" fmla="*/ 2837793 w 3920359"/>
              <a:gd name="connsiteY71" fmla="*/ 1534511 h 5797984"/>
              <a:gd name="connsiteX72" fmla="*/ 2995448 w 3920359"/>
              <a:gd name="connsiteY72" fmla="*/ 1996966 h 5797984"/>
              <a:gd name="connsiteX73" fmla="*/ 3541986 w 3920359"/>
              <a:gd name="connsiteY73" fmla="*/ 2017986 h 5797984"/>
              <a:gd name="connsiteX74" fmla="*/ 3647090 w 3920359"/>
              <a:gd name="connsiteY74" fmla="*/ 1828800 h 5797984"/>
              <a:gd name="connsiteX75" fmla="*/ 3415862 w 3920359"/>
              <a:gd name="connsiteY75" fmla="*/ 1597573 h 5797984"/>
              <a:gd name="connsiteX76" fmla="*/ 3636579 w 3920359"/>
              <a:gd name="connsiteY76" fmla="*/ 1219200 h 5797984"/>
              <a:gd name="connsiteX77" fmla="*/ 3573517 w 3920359"/>
              <a:gd name="connsiteY77" fmla="*/ 630621 h 5797984"/>
              <a:gd name="connsiteX78" fmla="*/ 3499945 w 3920359"/>
              <a:gd name="connsiteY78" fmla="*/ 515007 h 5797984"/>
              <a:gd name="connsiteX79" fmla="*/ 3048000 w 3920359"/>
              <a:gd name="connsiteY79" fmla="*/ 283780 h 5797984"/>
              <a:gd name="connsiteX80" fmla="*/ 2795752 w 3920359"/>
              <a:gd name="connsiteY80" fmla="*/ 231228 h 5797984"/>
              <a:gd name="connsiteX81" fmla="*/ 2585545 w 3920359"/>
              <a:gd name="connsiteY81" fmla="*/ 42042 h 5797984"/>
              <a:gd name="connsiteX82" fmla="*/ 2448910 w 3920359"/>
              <a:gd name="connsiteY82" fmla="*/ 31532 h 5797984"/>
              <a:gd name="connsiteX83" fmla="*/ 2301765 w 3920359"/>
              <a:gd name="connsiteY83" fmla="*/ 294290 h 5797984"/>
              <a:gd name="connsiteX84" fmla="*/ 2102069 w 3920359"/>
              <a:gd name="connsiteY84" fmla="*/ 493986 h 5797984"/>
              <a:gd name="connsiteX85" fmla="*/ 1807780 w 3920359"/>
              <a:gd name="connsiteY85" fmla="*/ 588580 h 5797984"/>
              <a:gd name="connsiteX86" fmla="*/ 1576552 w 3920359"/>
              <a:gd name="connsiteY86" fmla="*/ 620110 h 5797984"/>
              <a:gd name="connsiteX87" fmla="*/ 1387366 w 3920359"/>
              <a:gd name="connsiteY87" fmla="*/ 388883 h 5797984"/>
              <a:gd name="connsiteX88" fmla="*/ 1250731 w 3920359"/>
              <a:gd name="connsiteY88" fmla="*/ 73572 h 5797984"/>
              <a:gd name="connsiteX89" fmla="*/ 1103586 w 3920359"/>
              <a:gd name="connsiteY89" fmla="*/ 0 h 5797984"/>
              <a:gd name="connsiteX0" fmla="*/ 1103586 w 3836277"/>
              <a:gd name="connsiteY0" fmla="*/ 0 h 5797984"/>
              <a:gd name="connsiteX1" fmla="*/ 914400 w 3836277"/>
              <a:gd name="connsiteY1" fmla="*/ 388883 h 5797984"/>
              <a:gd name="connsiteX2" fmla="*/ 378372 w 3836277"/>
              <a:gd name="connsiteY2" fmla="*/ 536028 h 5797984"/>
              <a:gd name="connsiteX3" fmla="*/ 63062 w 3836277"/>
              <a:gd name="connsiteY3" fmla="*/ 819807 h 5797984"/>
              <a:gd name="connsiteX4" fmla="*/ 63062 w 3836277"/>
              <a:gd name="connsiteY4" fmla="*/ 1093076 h 5797984"/>
              <a:gd name="connsiteX5" fmla="*/ 273269 w 3836277"/>
              <a:gd name="connsiteY5" fmla="*/ 1492469 h 5797984"/>
              <a:gd name="connsiteX6" fmla="*/ 378373 w 3836277"/>
              <a:gd name="connsiteY6" fmla="*/ 1660634 h 5797984"/>
              <a:gd name="connsiteX7" fmla="*/ 409903 w 3836277"/>
              <a:gd name="connsiteY7" fmla="*/ 1870841 h 5797984"/>
              <a:gd name="connsiteX8" fmla="*/ 609600 w 3836277"/>
              <a:gd name="connsiteY8" fmla="*/ 1923394 h 5797984"/>
              <a:gd name="connsiteX9" fmla="*/ 798786 w 3836277"/>
              <a:gd name="connsiteY9" fmla="*/ 1671145 h 5797984"/>
              <a:gd name="connsiteX10" fmla="*/ 735724 w 3836277"/>
              <a:gd name="connsiteY10" fmla="*/ 1250731 h 5797984"/>
              <a:gd name="connsiteX11" fmla="*/ 651641 w 3836277"/>
              <a:gd name="connsiteY11" fmla="*/ 1051035 h 5797984"/>
              <a:gd name="connsiteX12" fmla="*/ 830317 w 3836277"/>
              <a:gd name="connsiteY12" fmla="*/ 1008993 h 5797984"/>
              <a:gd name="connsiteX13" fmla="*/ 998483 w 3836277"/>
              <a:gd name="connsiteY13" fmla="*/ 1481959 h 5797984"/>
              <a:gd name="connsiteX14" fmla="*/ 1030014 w 3836277"/>
              <a:gd name="connsiteY14" fmla="*/ 1891862 h 5797984"/>
              <a:gd name="connsiteX15" fmla="*/ 977462 w 3836277"/>
              <a:gd name="connsiteY15" fmla="*/ 2364828 h 5797984"/>
              <a:gd name="connsiteX16" fmla="*/ 399393 w 3836277"/>
              <a:gd name="connsiteY16" fmla="*/ 3499945 h 5797984"/>
              <a:gd name="connsiteX17" fmla="*/ 325821 w 3836277"/>
              <a:gd name="connsiteY17" fmla="*/ 3626070 h 5797984"/>
              <a:gd name="connsiteX18" fmla="*/ 336331 w 3836277"/>
              <a:gd name="connsiteY18" fmla="*/ 3710152 h 5797984"/>
              <a:gd name="connsiteX19" fmla="*/ 304800 w 3836277"/>
              <a:gd name="connsiteY19" fmla="*/ 3815255 h 5797984"/>
              <a:gd name="connsiteX20" fmla="*/ 241738 w 3836277"/>
              <a:gd name="connsiteY20" fmla="*/ 4025462 h 5797984"/>
              <a:gd name="connsiteX21" fmla="*/ 105104 w 3836277"/>
              <a:gd name="connsiteY21" fmla="*/ 4498427 h 5797984"/>
              <a:gd name="connsiteX22" fmla="*/ 0 w 3836277"/>
              <a:gd name="connsiteY22" fmla="*/ 4834759 h 5797984"/>
              <a:gd name="connsiteX23" fmla="*/ 31531 w 3836277"/>
              <a:gd name="connsiteY23" fmla="*/ 5097517 h 5797984"/>
              <a:gd name="connsiteX24" fmla="*/ 136635 w 3836277"/>
              <a:gd name="connsiteY24" fmla="*/ 5192110 h 5797984"/>
              <a:gd name="connsiteX25" fmla="*/ 199696 w 3836277"/>
              <a:gd name="connsiteY25" fmla="*/ 5255172 h 5797984"/>
              <a:gd name="connsiteX26" fmla="*/ 409904 w 3836277"/>
              <a:gd name="connsiteY26" fmla="*/ 5223643 h 5797984"/>
              <a:gd name="connsiteX27" fmla="*/ 515007 w 3836277"/>
              <a:gd name="connsiteY27" fmla="*/ 5213131 h 5797984"/>
              <a:gd name="connsiteX28" fmla="*/ 620110 w 3836277"/>
              <a:gd name="connsiteY28" fmla="*/ 5171090 h 5797984"/>
              <a:gd name="connsiteX29" fmla="*/ 693681 w 3836277"/>
              <a:gd name="connsiteY29" fmla="*/ 4929352 h 5797984"/>
              <a:gd name="connsiteX30" fmla="*/ 735724 w 3836277"/>
              <a:gd name="connsiteY30" fmla="*/ 4572000 h 5797984"/>
              <a:gd name="connsiteX31" fmla="*/ 882868 w 3836277"/>
              <a:gd name="connsiteY31" fmla="*/ 4014952 h 5797984"/>
              <a:gd name="connsiteX32" fmla="*/ 945931 w 3836277"/>
              <a:gd name="connsiteY32" fmla="*/ 4824249 h 5797984"/>
              <a:gd name="connsiteX33" fmla="*/ 966952 w 3836277"/>
              <a:gd name="connsiteY33" fmla="*/ 4981903 h 5797984"/>
              <a:gd name="connsiteX34" fmla="*/ 1082566 w 3836277"/>
              <a:gd name="connsiteY34" fmla="*/ 5108026 h 5797984"/>
              <a:gd name="connsiteX35" fmla="*/ 1219199 w 3836277"/>
              <a:gd name="connsiteY35" fmla="*/ 5108028 h 5797984"/>
              <a:gd name="connsiteX36" fmla="*/ 1345324 w 3836277"/>
              <a:gd name="connsiteY36" fmla="*/ 5087007 h 5797984"/>
              <a:gd name="connsiteX37" fmla="*/ 1566041 w 3836277"/>
              <a:gd name="connsiteY37" fmla="*/ 4614041 h 5797984"/>
              <a:gd name="connsiteX38" fmla="*/ 1671145 w 3836277"/>
              <a:gd name="connsiteY38" fmla="*/ 4172608 h 5797984"/>
              <a:gd name="connsiteX39" fmla="*/ 2049518 w 3836277"/>
              <a:gd name="connsiteY39" fmla="*/ 4078013 h 5797984"/>
              <a:gd name="connsiteX40" fmla="*/ 2165131 w 3836277"/>
              <a:gd name="connsiteY40" fmla="*/ 4529960 h 5797984"/>
              <a:gd name="connsiteX41" fmla="*/ 2207172 w 3836277"/>
              <a:gd name="connsiteY41" fmla="*/ 4950373 h 5797984"/>
              <a:gd name="connsiteX42" fmla="*/ 2259724 w 3836277"/>
              <a:gd name="connsiteY42" fmla="*/ 5108028 h 5797984"/>
              <a:gd name="connsiteX43" fmla="*/ 2312277 w 3836277"/>
              <a:gd name="connsiteY43" fmla="*/ 5360274 h 5797984"/>
              <a:gd name="connsiteX44" fmla="*/ 2427890 w 3836277"/>
              <a:gd name="connsiteY44" fmla="*/ 5528443 h 5797984"/>
              <a:gd name="connsiteX45" fmla="*/ 2532993 w 3836277"/>
              <a:gd name="connsiteY45" fmla="*/ 5559974 h 5797984"/>
              <a:gd name="connsiteX46" fmla="*/ 2680138 w 3836277"/>
              <a:gd name="connsiteY46" fmla="*/ 5528441 h 5797984"/>
              <a:gd name="connsiteX47" fmla="*/ 2669627 w 3836277"/>
              <a:gd name="connsiteY47" fmla="*/ 5423339 h 5797984"/>
              <a:gd name="connsiteX48" fmla="*/ 2659117 w 3836277"/>
              <a:gd name="connsiteY48" fmla="*/ 5423338 h 5797984"/>
              <a:gd name="connsiteX49" fmla="*/ 2690648 w 3836277"/>
              <a:gd name="connsiteY49" fmla="*/ 5044965 h 5797984"/>
              <a:gd name="connsiteX50" fmla="*/ 2690648 w 3836277"/>
              <a:gd name="connsiteY50" fmla="*/ 4740165 h 5797984"/>
              <a:gd name="connsiteX51" fmla="*/ 2858814 w 3836277"/>
              <a:gd name="connsiteY51" fmla="*/ 3983421 h 5797984"/>
              <a:gd name="connsiteX52" fmla="*/ 3153102 w 3836277"/>
              <a:gd name="connsiteY52" fmla="*/ 4277711 h 5797984"/>
              <a:gd name="connsiteX53" fmla="*/ 2911365 w 3836277"/>
              <a:gd name="connsiteY53" fmla="*/ 5234151 h 5797984"/>
              <a:gd name="connsiteX54" fmla="*/ 2953407 w 3836277"/>
              <a:gd name="connsiteY54" fmla="*/ 5675587 h 5797984"/>
              <a:gd name="connsiteX55" fmla="*/ 3132082 w 3836277"/>
              <a:gd name="connsiteY55" fmla="*/ 5633544 h 5797984"/>
              <a:gd name="connsiteX56" fmla="*/ 3289737 w 3836277"/>
              <a:gd name="connsiteY56" fmla="*/ 5780691 h 5797984"/>
              <a:gd name="connsiteX57" fmla="*/ 3468413 w 3836277"/>
              <a:gd name="connsiteY57" fmla="*/ 5717627 h 5797984"/>
              <a:gd name="connsiteX58" fmla="*/ 3605049 w 3836277"/>
              <a:gd name="connsiteY58" fmla="*/ 5644055 h 5797984"/>
              <a:gd name="connsiteX59" fmla="*/ 3773215 w 3836277"/>
              <a:gd name="connsiteY59" fmla="*/ 5318235 h 5797984"/>
              <a:gd name="connsiteX60" fmla="*/ 3836277 w 3836277"/>
              <a:gd name="connsiteY60" fmla="*/ 4813738 h 5797984"/>
              <a:gd name="connsiteX61" fmla="*/ 3741682 w 3836277"/>
              <a:gd name="connsiteY61" fmla="*/ 4393325 h 5797984"/>
              <a:gd name="connsiteX62" fmla="*/ 3783724 w 3836277"/>
              <a:gd name="connsiteY62" fmla="*/ 4130566 h 5797984"/>
              <a:gd name="connsiteX63" fmla="*/ 3647090 w 3836277"/>
              <a:gd name="connsiteY63" fmla="*/ 3857297 h 5797984"/>
              <a:gd name="connsiteX64" fmla="*/ 3436883 w 3836277"/>
              <a:gd name="connsiteY64" fmla="*/ 3037490 h 5797984"/>
              <a:gd name="connsiteX65" fmla="*/ 3258207 w 3836277"/>
              <a:gd name="connsiteY65" fmla="*/ 2543504 h 5797984"/>
              <a:gd name="connsiteX66" fmla="*/ 3069021 w 3836277"/>
              <a:gd name="connsiteY66" fmla="*/ 2291255 h 5797984"/>
              <a:gd name="connsiteX67" fmla="*/ 2890345 w 3836277"/>
              <a:gd name="connsiteY67" fmla="*/ 1923393 h 5797984"/>
              <a:gd name="connsiteX68" fmla="*/ 2743200 w 3836277"/>
              <a:gd name="connsiteY68" fmla="*/ 1681655 h 5797984"/>
              <a:gd name="connsiteX69" fmla="*/ 2806262 w 3836277"/>
              <a:gd name="connsiteY69" fmla="*/ 1282262 h 5797984"/>
              <a:gd name="connsiteX70" fmla="*/ 2869324 w 3836277"/>
              <a:gd name="connsiteY70" fmla="*/ 1187669 h 5797984"/>
              <a:gd name="connsiteX71" fmla="*/ 2837793 w 3836277"/>
              <a:gd name="connsiteY71" fmla="*/ 1534511 h 5797984"/>
              <a:gd name="connsiteX72" fmla="*/ 2995448 w 3836277"/>
              <a:gd name="connsiteY72" fmla="*/ 1996966 h 5797984"/>
              <a:gd name="connsiteX73" fmla="*/ 3541986 w 3836277"/>
              <a:gd name="connsiteY73" fmla="*/ 2017986 h 5797984"/>
              <a:gd name="connsiteX74" fmla="*/ 3647090 w 3836277"/>
              <a:gd name="connsiteY74" fmla="*/ 1828800 h 5797984"/>
              <a:gd name="connsiteX75" fmla="*/ 3415862 w 3836277"/>
              <a:gd name="connsiteY75" fmla="*/ 1597573 h 5797984"/>
              <a:gd name="connsiteX76" fmla="*/ 3636579 w 3836277"/>
              <a:gd name="connsiteY76" fmla="*/ 1219200 h 5797984"/>
              <a:gd name="connsiteX77" fmla="*/ 3573517 w 3836277"/>
              <a:gd name="connsiteY77" fmla="*/ 630621 h 5797984"/>
              <a:gd name="connsiteX78" fmla="*/ 3499945 w 3836277"/>
              <a:gd name="connsiteY78" fmla="*/ 515007 h 5797984"/>
              <a:gd name="connsiteX79" fmla="*/ 3048000 w 3836277"/>
              <a:gd name="connsiteY79" fmla="*/ 283780 h 5797984"/>
              <a:gd name="connsiteX80" fmla="*/ 2795752 w 3836277"/>
              <a:gd name="connsiteY80" fmla="*/ 231228 h 5797984"/>
              <a:gd name="connsiteX81" fmla="*/ 2585545 w 3836277"/>
              <a:gd name="connsiteY81" fmla="*/ 42042 h 5797984"/>
              <a:gd name="connsiteX82" fmla="*/ 2448910 w 3836277"/>
              <a:gd name="connsiteY82" fmla="*/ 31532 h 5797984"/>
              <a:gd name="connsiteX83" fmla="*/ 2301765 w 3836277"/>
              <a:gd name="connsiteY83" fmla="*/ 294290 h 5797984"/>
              <a:gd name="connsiteX84" fmla="*/ 2102069 w 3836277"/>
              <a:gd name="connsiteY84" fmla="*/ 493986 h 5797984"/>
              <a:gd name="connsiteX85" fmla="*/ 1807780 w 3836277"/>
              <a:gd name="connsiteY85" fmla="*/ 588580 h 5797984"/>
              <a:gd name="connsiteX86" fmla="*/ 1576552 w 3836277"/>
              <a:gd name="connsiteY86" fmla="*/ 620110 h 5797984"/>
              <a:gd name="connsiteX87" fmla="*/ 1387366 w 3836277"/>
              <a:gd name="connsiteY87" fmla="*/ 388883 h 5797984"/>
              <a:gd name="connsiteX88" fmla="*/ 1250731 w 3836277"/>
              <a:gd name="connsiteY88" fmla="*/ 73572 h 5797984"/>
              <a:gd name="connsiteX89" fmla="*/ 1103586 w 3836277"/>
              <a:gd name="connsiteY89" fmla="*/ 0 h 5797984"/>
              <a:gd name="connsiteX0" fmla="*/ 1103586 w 3857297"/>
              <a:gd name="connsiteY0" fmla="*/ 0 h 5797984"/>
              <a:gd name="connsiteX1" fmla="*/ 914400 w 3857297"/>
              <a:gd name="connsiteY1" fmla="*/ 388883 h 5797984"/>
              <a:gd name="connsiteX2" fmla="*/ 378372 w 3857297"/>
              <a:gd name="connsiteY2" fmla="*/ 536028 h 5797984"/>
              <a:gd name="connsiteX3" fmla="*/ 63062 w 3857297"/>
              <a:gd name="connsiteY3" fmla="*/ 819807 h 5797984"/>
              <a:gd name="connsiteX4" fmla="*/ 63062 w 3857297"/>
              <a:gd name="connsiteY4" fmla="*/ 1093076 h 5797984"/>
              <a:gd name="connsiteX5" fmla="*/ 273269 w 3857297"/>
              <a:gd name="connsiteY5" fmla="*/ 1492469 h 5797984"/>
              <a:gd name="connsiteX6" fmla="*/ 378373 w 3857297"/>
              <a:gd name="connsiteY6" fmla="*/ 1660634 h 5797984"/>
              <a:gd name="connsiteX7" fmla="*/ 409903 w 3857297"/>
              <a:gd name="connsiteY7" fmla="*/ 1870841 h 5797984"/>
              <a:gd name="connsiteX8" fmla="*/ 609600 w 3857297"/>
              <a:gd name="connsiteY8" fmla="*/ 1923394 h 5797984"/>
              <a:gd name="connsiteX9" fmla="*/ 798786 w 3857297"/>
              <a:gd name="connsiteY9" fmla="*/ 1671145 h 5797984"/>
              <a:gd name="connsiteX10" fmla="*/ 735724 w 3857297"/>
              <a:gd name="connsiteY10" fmla="*/ 1250731 h 5797984"/>
              <a:gd name="connsiteX11" fmla="*/ 651641 w 3857297"/>
              <a:gd name="connsiteY11" fmla="*/ 1051035 h 5797984"/>
              <a:gd name="connsiteX12" fmla="*/ 830317 w 3857297"/>
              <a:gd name="connsiteY12" fmla="*/ 1008993 h 5797984"/>
              <a:gd name="connsiteX13" fmla="*/ 998483 w 3857297"/>
              <a:gd name="connsiteY13" fmla="*/ 1481959 h 5797984"/>
              <a:gd name="connsiteX14" fmla="*/ 1030014 w 3857297"/>
              <a:gd name="connsiteY14" fmla="*/ 1891862 h 5797984"/>
              <a:gd name="connsiteX15" fmla="*/ 977462 w 3857297"/>
              <a:gd name="connsiteY15" fmla="*/ 2364828 h 5797984"/>
              <a:gd name="connsiteX16" fmla="*/ 399393 w 3857297"/>
              <a:gd name="connsiteY16" fmla="*/ 3499945 h 5797984"/>
              <a:gd name="connsiteX17" fmla="*/ 325821 w 3857297"/>
              <a:gd name="connsiteY17" fmla="*/ 3626070 h 5797984"/>
              <a:gd name="connsiteX18" fmla="*/ 336331 w 3857297"/>
              <a:gd name="connsiteY18" fmla="*/ 3710152 h 5797984"/>
              <a:gd name="connsiteX19" fmla="*/ 304800 w 3857297"/>
              <a:gd name="connsiteY19" fmla="*/ 3815255 h 5797984"/>
              <a:gd name="connsiteX20" fmla="*/ 241738 w 3857297"/>
              <a:gd name="connsiteY20" fmla="*/ 4025462 h 5797984"/>
              <a:gd name="connsiteX21" fmla="*/ 105104 w 3857297"/>
              <a:gd name="connsiteY21" fmla="*/ 4498427 h 5797984"/>
              <a:gd name="connsiteX22" fmla="*/ 0 w 3857297"/>
              <a:gd name="connsiteY22" fmla="*/ 4834759 h 5797984"/>
              <a:gd name="connsiteX23" fmla="*/ 31531 w 3857297"/>
              <a:gd name="connsiteY23" fmla="*/ 5097517 h 5797984"/>
              <a:gd name="connsiteX24" fmla="*/ 136635 w 3857297"/>
              <a:gd name="connsiteY24" fmla="*/ 5192110 h 5797984"/>
              <a:gd name="connsiteX25" fmla="*/ 199696 w 3857297"/>
              <a:gd name="connsiteY25" fmla="*/ 5255172 h 5797984"/>
              <a:gd name="connsiteX26" fmla="*/ 409904 w 3857297"/>
              <a:gd name="connsiteY26" fmla="*/ 5223643 h 5797984"/>
              <a:gd name="connsiteX27" fmla="*/ 515007 w 3857297"/>
              <a:gd name="connsiteY27" fmla="*/ 5213131 h 5797984"/>
              <a:gd name="connsiteX28" fmla="*/ 620110 w 3857297"/>
              <a:gd name="connsiteY28" fmla="*/ 5171090 h 5797984"/>
              <a:gd name="connsiteX29" fmla="*/ 693681 w 3857297"/>
              <a:gd name="connsiteY29" fmla="*/ 4929352 h 5797984"/>
              <a:gd name="connsiteX30" fmla="*/ 735724 w 3857297"/>
              <a:gd name="connsiteY30" fmla="*/ 4572000 h 5797984"/>
              <a:gd name="connsiteX31" fmla="*/ 882868 w 3857297"/>
              <a:gd name="connsiteY31" fmla="*/ 4014952 h 5797984"/>
              <a:gd name="connsiteX32" fmla="*/ 945931 w 3857297"/>
              <a:gd name="connsiteY32" fmla="*/ 4824249 h 5797984"/>
              <a:gd name="connsiteX33" fmla="*/ 966952 w 3857297"/>
              <a:gd name="connsiteY33" fmla="*/ 4981903 h 5797984"/>
              <a:gd name="connsiteX34" fmla="*/ 1082566 w 3857297"/>
              <a:gd name="connsiteY34" fmla="*/ 5108026 h 5797984"/>
              <a:gd name="connsiteX35" fmla="*/ 1219199 w 3857297"/>
              <a:gd name="connsiteY35" fmla="*/ 5108028 h 5797984"/>
              <a:gd name="connsiteX36" fmla="*/ 1345324 w 3857297"/>
              <a:gd name="connsiteY36" fmla="*/ 5087007 h 5797984"/>
              <a:gd name="connsiteX37" fmla="*/ 1566041 w 3857297"/>
              <a:gd name="connsiteY37" fmla="*/ 4614041 h 5797984"/>
              <a:gd name="connsiteX38" fmla="*/ 1671145 w 3857297"/>
              <a:gd name="connsiteY38" fmla="*/ 4172608 h 5797984"/>
              <a:gd name="connsiteX39" fmla="*/ 2049518 w 3857297"/>
              <a:gd name="connsiteY39" fmla="*/ 4078013 h 5797984"/>
              <a:gd name="connsiteX40" fmla="*/ 2165131 w 3857297"/>
              <a:gd name="connsiteY40" fmla="*/ 4529960 h 5797984"/>
              <a:gd name="connsiteX41" fmla="*/ 2207172 w 3857297"/>
              <a:gd name="connsiteY41" fmla="*/ 4950373 h 5797984"/>
              <a:gd name="connsiteX42" fmla="*/ 2259724 w 3857297"/>
              <a:gd name="connsiteY42" fmla="*/ 5108028 h 5797984"/>
              <a:gd name="connsiteX43" fmla="*/ 2312277 w 3857297"/>
              <a:gd name="connsiteY43" fmla="*/ 5360274 h 5797984"/>
              <a:gd name="connsiteX44" fmla="*/ 2427890 w 3857297"/>
              <a:gd name="connsiteY44" fmla="*/ 5528443 h 5797984"/>
              <a:gd name="connsiteX45" fmla="*/ 2532993 w 3857297"/>
              <a:gd name="connsiteY45" fmla="*/ 5559974 h 5797984"/>
              <a:gd name="connsiteX46" fmla="*/ 2680138 w 3857297"/>
              <a:gd name="connsiteY46" fmla="*/ 5528441 h 5797984"/>
              <a:gd name="connsiteX47" fmla="*/ 2669627 w 3857297"/>
              <a:gd name="connsiteY47" fmla="*/ 5423339 h 5797984"/>
              <a:gd name="connsiteX48" fmla="*/ 2659117 w 3857297"/>
              <a:gd name="connsiteY48" fmla="*/ 5423338 h 5797984"/>
              <a:gd name="connsiteX49" fmla="*/ 2690648 w 3857297"/>
              <a:gd name="connsiteY49" fmla="*/ 5044965 h 5797984"/>
              <a:gd name="connsiteX50" fmla="*/ 2690648 w 3857297"/>
              <a:gd name="connsiteY50" fmla="*/ 4740165 h 5797984"/>
              <a:gd name="connsiteX51" fmla="*/ 2858814 w 3857297"/>
              <a:gd name="connsiteY51" fmla="*/ 3983421 h 5797984"/>
              <a:gd name="connsiteX52" fmla="*/ 3153102 w 3857297"/>
              <a:gd name="connsiteY52" fmla="*/ 4277711 h 5797984"/>
              <a:gd name="connsiteX53" fmla="*/ 2911365 w 3857297"/>
              <a:gd name="connsiteY53" fmla="*/ 5234151 h 5797984"/>
              <a:gd name="connsiteX54" fmla="*/ 2953407 w 3857297"/>
              <a:gd name="connsiteY54" fmla="*/ 5675587 h 5797984"/>
              <a:gd name="connsiteX55" fmla="*/ 3132082 w 3857297"/>
              <a:gd name="connsiteY55" fmla="*/ 5633544 h 5797984"/>
              <a:gd name="connsiteX56" fmla="*/ 3289737 w 3857297"/>
              <a:gd name="connsiteY56" fmla="*/ 5780691 h 5797984"/>
              <a:gd name="connsiteX57" fmla="*/ 3468413 w 3857297"/>
              <a:gd name="connsiteY57" fmla="*/ 5717627 h 5797984"/>
              <a:gd name="connsiteX58" fmla="*/ 3605049 w 3857297"/>
              <a:gd name="connsiteY58" fmla="*/ 5644055 h 5797984"/>
              <a:gd name="connsiteX59" fmla="*/ 3773215 w 3857297"/>
              <a:gd name="connsiteY59" fmla="*/ 5318235 h 5797984"/>
              <a:gd name="connsiteX60" fmla="*/ 3836277 w 3857297"/>
              <a:gd name="connsiteY60" fmla="*/ 4813738 h 5797984"/>
              <a:gd name="connsiteX61" fmla="*/ 3741682 w 3857297"/>
              <a:gd name="connsiteY61" fmla="*/ 4393325 h 5797984"/>
              <a:gd name="connsiteX62" fmla="*/ 3857297 w 3857297"/>
              <a:gd name="connsiteY62" fmla="*/ 4120055 h 5797984"/>
              <a:gd name="connsiteX63" fmla="*/ 3647090 w 3857297"/>
              <a:gd name="connsiteY63" fmla="*/ 3857297 h 5797984"/>
              <a:gd name="connsiteX64" fmla="*/ 3436883 w 3857297"/>
              <a:gd name="connsiteY64" fmla="*/ 3037490 h 5797984"/>
              <a:gd name="connsiteX65" fmla="*/ 3258207 w 3857297"/>
              <a:gd name="connsiteY65" fmla="*/ 2543504 h 5797984"/>
              <a:gd name="connsiteX66" fmla="*/ 3069021 w 3857297"/>
              <a:gd name="connsiteY66" fmla="*/ 2291255 h 5797984"/>
              <a:gd name="connsiteX67" fmla="*/ 2890345 w 3857297"/>
              <a:gd name="connsiteY67" fmla="*/ 1923393 h 5797984"/>
              <a:gd name="connsiteX68" fmla="*/ 2743200 w 3857297"/>
              <a:gd name="connsiteY68" fmla="*/ 1681655 h 5797984"/>
              <a:gd name="connsiteX69" fmla="*/ 2806262 w 3857297"/>
              <a:gd name="connsiteY69" fmla="*/ 1282262 h 5797984"/>
              <a:gd name="connsiteX70" fmla="*/ 2869324 w 3857297"/>
              <a:gd name="connsiteY70" fmla="*/ 1187669 h 5797984"/>
              <a:gd name="connsiteX71" fmla="*/ 2837793 w 3857297"/>
              <a:gd name="connsiteY71" fmla="*/ 1534511 h 5797984"/>
              <a:gd name="connsiteX72" fmla="*/ 2995448 w 3857297"/>
              <a:gd name="connsiteY72" fmla="*/ 1996966 h 5797984"/>
              <a:gd name="connsiteX73" fmla="*/ 3541986 w 3857297"/>
              <a:gd name="connsiteY73" fmla="*/ 2017986 h 5797984"/>
              <a:gd name="connsiteX74" fmla="*/ 3647090 w 3857297"/>
              <a:gd name="connsiteY74" fmla="*/ 1828800 h 5797984"/>
              <a:gd name="connsiteX75" fmla="*/ 3415862 w 3857297"/>
              <a:gd name="connsiteY75" fmla="*/ 1597573 h 5797984"/>
              <a:gd name="connsiteX76" fmla="*/ 3636579 w 3857297"/>
              <a:gd name="connsiteY76" fmla="*/ 1219200 h 5797984"/>
              <a:gd name="connsiteX77" fmla="*/ 3573517 w 3857297"/>
              <a:gd name="connsiteY77" fmla="*/ 630621 h 5797984"/>
              <a:gd name="connsiteX78" fmla="*/ 3499945 w 3857297"/>
              <a:gd name="connsiteY78" fmla="*/ 515007 h 5797984"/>
              <a:gd name="connsiteX79" fmla="*/ 3048000 w 3857297"/>
              <a:gd name="connsiteY79" fmla="*/ 283780 h 5797984"/>
              <a:gd name="connsiteX80" fmla="*/ 2795752 w 3857297"/>
              <a:gd name="connsiteY80" fmla="*/ 231228 h 5797984"/>
              <a:gd name="connsiteX81" fmla="*/ 2585545 w 3857297"/>
              <a:gd name="connsiteY81" fmla="*/ 42042 h 5797984"/>
              <a:gd name="connsiteX82" fmla="*/ 2448910 w 3857297"/>
              <a:gd name="connsiteY82" fmla="*/ 31532 h 5797984"/>
              <a:gd name="connsiteX83" fmla="*/ 2301765 w 3857297"/>
              <a:gd name="connsiteY83" fmla="*/ 294290 h 5797984"/>
              <a:gd name="connsiteX84" fmla="*/ 2102069 w 3857297"/>
              <a:gd name="connsiteY84" fmla="*/ 493986 h 5797984"/>
              <a:gd name="connsiteX85" fmla="*/ 1807780 w 3857297"/>
              <a:gd name="connsiteY85" fmla="*/ 588580 h 5797984"/>
              <a:gd name="connsiteX86" fmla="*/ 1576552 w 3857297"/>
              <a:gd name="connsiteY86" fmla="*/ 620110 h 5797984"/>
              <a:gd name="connsiteX87" fmla="*/ 1387366 w 3857297"/>
              <a:gd name="connsiteY87" fmla="*/ 388883 h 5797984"/>
              <a:gd name="connsiteX88" fmla="*/ 1250731 w 3857297"/>
              <a:gd name="connsiteY88" fmla="*/ 73572 h 5797984"/>
              <a:gd name="connsiteX89" fmla="*/ 1103586 w 3857297"/>
              <a:gd name="connsiteY89" fmla="*/ 0 h 5797984"/>
              <a:gd name="connsiteX0" fmla="*/ 1103586 w 3857297"/>
              <a:gd name="connsiteY0" fmla="*/ 0 h 5797984"/>
              <a:gd name="connsiteX1" fmla="*/ 914400 w 3857297"/>
              <a:gd name="connsiteY1" fmla="*/ 388883 h 5797984"/>
              <a:gd name="connsiteX2" fmla="*/ 378372 w 3857297"/>
              <a:gd name="connsiteY2" fmla="*/ 536028 h 5797984"/>
              <a:gd name="connsiteX3" fmla="*/ 63062 w 3857297"/>
              <a:gd name="connsiteY3" fmla="*/ 819807 h 5797984"/>
              <a:gd name="connsiteX4" fmla="*/ 63062 w 3857297"/>
              <a:gd name="connsiteY4" fmla="*/ 1093076 h 5797984"/>
              <a:gd name="connsiteX5" fmla="*/ 273269 w 3857297"/>
              <a:gd name="connsiteY5" fmla="*/ 1492469 h 5797984"/>
              <a:gd name="connsiteX6" fmla="*/ 378373 w 3857297"/>
              <a:gd name="connsiteY6" fmla="*/ 1660634 h 5797984"/>
              <a:gd name="connsiteX7" fmla="*/ 409903 w 3857297"/>
              <a:gd name="connsiteY7" fmla="*/ 1870841 h 5797984"/>
              <a:gd name="connsiteX8" fmla="*/ 609600 w 3857297"/>
              <a:gd name="connsiteY8" fmla="*/ 1923394 h 5797984"/>
              <a:gd name="connsiteX9" fmla="*/ 798786 w 3857297"/>
              <a:gd name="connsiteY9" fmla="*/ 1671145 h 5797984"/>
              <a:gd name="connsiteX10" fmla="*/ 735724 w 3857297"/>
              <a:gd name="connsiteY10" fmla="*/ 1250731 h 5797984"/>
              <a:gd name="connsiteX11" fmla="*/ 651641 w 3857297"/>
              <a:gd name="connsiteY11" fmla="*/ 1051035 h 5797984"/>
              <a:gd name="connsiteX12" fmla="*/ 830317 w 3857297"/>
              <a:gd name="connsiteY12" fmla="*/ 1008993 h 5797984"/>
              <a:gd name="connsiteX13" fmla="*/ 998483 w 3857297"/>
              <a:gd name="connsiteY13" fmla="*/ 1481959 h 5797984"/>
              <a:gd name="connsiteX14" fmla="*/ 1030014 w 3857297"/>
              <a:gd name="connsiteY14" fmla="*/ 1891862 h 5797984"/>
              <a:gd name="connsiteX15" fmla="*/ 977462 w 3857297"/>
              <a:gd name="connsiteY15" fmla="*/ 2364828 h 5797984"/>
              <a:gd name="connsiteX16" fmla="*/ 399393 w 3857297"/>
              <a:gd name="connsiteY16" fmla="*/ 3499945 h 5797984"/>
              <a:gd name="connsiteX17" fmla="*/ 325821 w 3857297"/>
              <a:gd name="connsiteY17" fmla="*/ 3626070 h 5797984"/>
              <a:gd name="connsiteX18" fmla="*/ 336331 w 3857297"/>
              <a:gd name="connsiteY18" fmla="*/ 3710152 h 5797984"/>
              <a:gd name="connsiteX19" fmla="*/ 304800 w 3857297"/>
              <a:gd name="connsiteY19" fmla="*/ 3815255 h 5797984"/>
              <a:gd name="connsiteX20" fmla="*/ 241738 w 3857297"/>
              <a:gd name="connsiteY20" fmla="*/ 4025462 h 5797984"/>
              <a:gd name="connsiteX21" fmla="*/ 105104 w 3857297"/>
              <a:gd name="connsiteY21" fmla="*/ 4498427 h 5797984"/>
              <a:gd name="connsiteX22" fmla="*/ 0 w 3857297"/>
              <a:gd name="connsiteY22" fmla="*/ 4834759 h 5797984"/>
              <a:gd name="connsiteX23" fmla="*/ 31531 w 3857297"/>
              <a:gd name="connsiteY23" fmla="*/ 5097517 h 5797984"/>
              <a:gd name="connsiteX24" fmla="*/ 136635 w 3857297"/>
              <a:gd name="connsiteY24" fmla="*/ 5192110 h 5797984"/>
              <a:gd name="connsiteX25" fmla="*/ 199696 w 3857297"/>
              <a:gd name="connsiteY25" fmla="*/ 5255172 h 5797984"/>
              <a:gd name="connsiteX26" fmla="*/ 409904 w 3857297"/>
              <a:gd name="connsiteY26" fmla="*/ 5223643 h 5797984"/>
              <a:gd name="connsiteX27" fmla="*/ 515007 w 3857297"/>
              <a:gd name="connsiteY27" fmla="*/ 5213131 h 5797984"/>
              <a:gd name="connsiteX28" fmla="*/ 620110 w 3857297"/>
              <a:gd name="connsiteY28" fmla="*/ 5171090 h 5797984"/>
              <a:gd name="connsiteX29" fmla="*/ 693681 w 3857297"/>
              <a:gd name="connsiteY29" fmla="*/ 4929352 h 5797984"/>
              <a:gd name="connsiteX30" fmla="*/ 735724 w 3857297"/>
              <a:gd name="connsiteY30" fmla="*/ 4572000 h 5797984"/>
              <a:gd name="connsiteX31" fmla="*/ 882868 w 3857297"/>
              <a:gd name="connsiteY31" fmla="*/ 4014952 h 5797984"/>
              <a:gd name="connsiteX32" fmla="*/ 945931 w 3857297"/>
              <a:gd name="connsiteY32" fmla="*/ 4824249 h 5797984"/>
              <a:gd name="connsiteX33" fmla="*/ 966952 w 3857297"/>
              <a:gd name="connsiteY33" fmla="*/ 4981903 h 5797984"/>
              <a:gd name="connsiteX34" fmla="*/ 1082566 w 3857297"/>
              <a:gd name="connsiteY34" fmla="*/ 5108026 h 5797984"/>
              <a:gd name="connsiteX35" fmla="*/ 1219199 w 3857297"/>
              <a:gd name="connsiteY35" fmla="*/ 5108028 h 5797984"/>
              <a:gd name="connsiteX36" fmla="*/ 1345324 w 3857297"/>
              <a:gd name="connsiteY36" fmla="*/ 5087007 h 5797984"/>
              <a:gd name="connsiteX37" fmla="*/ 1566041 w 3857297"/>
              <a:gd name="connsiteY37" fmla="*/ 4614041 h 5797984"/>
              <a:gd name="connsiteX38" fmla="*/ 1671145 w 3857297"/>
              <a:gd name="connsiteY38" fmla="*/ 4172608 h 5797984"/>
              <a:gd name="connsiteX39" fmla="*/ 2049518 w 3857297"/>
              <a:gd name="connsiteY39" fmla="*/ 4078013 h 5797984"/>
              <a:gd name="connsiteX40" fmla="*/ 2165131 w 3857297"/>
              <a:gd name="connsiteY40" fmla="*/ 4529960 h 5797984"/>
              <a:gd name="connsiteX41" fmla="*/ 2207172 w 3857297"/>
              <a:gd name="connsiteY41" fmla="*/ 4950373 h 5797984"/>
              <a:gd name="connsiteX42" fmla="*/ 2259724 w 3857297"/>
              <a:gd name="connsiteY42" fmla="*/ 5108028 h 5797984"/>
              <a:gd name="connsiteX43" fmla="*/ 2312277 w 3857297"/>
              <a:gd name="connsiteY43" fmla="*/ 5360274 h 5797984"/>
              <a:gd name="connsiteX44" fmla="*/ 2427890 w 3857297"/>
              <a:gd name="connsiteY44" fmla="*/ 5528443 h 5797984"/>
              <a:gd name="connsiteX45" fmla="*/ 2532993 w 3857297"/>
              <a:gd name="connsiteY45" fmla="*/ 5559974 h 5797984"/>
              <a:gd name="connsiteX46" fmla="*/ 2680138 w 3857297"/>
              <a:gd name="connsiteY46" fmla="*/ 5528441 h 5797984"/>
              <a:gd name="connsiteX47" fmla="*/ 2669627 w 3857297"/>
              <a:gd name="connsiteY47" fmla="*/ 5423339 h 5797984"/>
              <a:gd name="connsiteX48" fmla="*/ 2659117 w 3857297"/>
              <a:gd name="connsiteY48" fmla="*/ 5423338 h 5797984"/>
              <a:gd name="connsiteX49" fmla="*/ 2690648 w 3857297"/>
              <a:gd name="connsiteY49" fmla="*/ 5044965 h 5797984"/>
              <a:gd name="connsiteX50" fmla="*/ 2690648 w 3857297"/>
              <a:gd name="connsiteY50" fmla="*/ 4740165 h 5797984"/>
              <a:gd name="connsiteX51" fmla="*/ 2858814 w 3857297"/>
              <a:gd name="connsiteY51" fmla="*/ 3983421 h 5797984"/>
              <a:gd name="connsiteX52" fmla="*/ 3153102 w 3857297"/>
              <a:gd name="connsiteY52" fmla="*/ 4277711 h 5797984"/>
              <a:gd name="connsiteX53" fmla="*/ 2911365 w 3857297"/>
              <a:gd name="connsiteY53" fmla="*/ 5234151 h 5797984"/>
              <a:gd name="connsiteX54" fmla="*/ 2953407 w 3857297"/>
              <a:gd name="connsiteY54" fmla="*/ 5675587 h 5797984"/>
              <a:gd name="connsiteX55" fmla="*/ 3132082 w 3857297"/>
              <a:gd name="connsiteY55" fmla="*/ 5633544 h 5797984"/>
              <a:gd name="connsiteX56" fmla="*/ 3289737 w 3857297"/>
              <a:gd name="connsiteY56" fmla="*/ 5780691 h 5797984"/>
              <a:gd name="connsiteX57" fmla="*/ 3468413 w 3857297"/>
              <a:gd name="connsiteY57" fmla="*/ 5717627 h 5797984"/>
              <a:gd name="connsiteX58" fmla="*/ 3605049 w 3857297"/>
              <a:gd name="connsiteY58" fmla="*/ 5644055 h 5797984"/>
              <a:gd name="connsiteX59" fmla="*/ 3773215 w 3857297"/>
              <a:gd name="connsiteY59" fmla="*/ 5318235 h 5797984"/>
              <a:gd name="connsiteX60" fmla="*/ 3836277 w 3857297"/>
              <a:gd name="connsiteY60" fmla="*/ 4813738 h 5797984"/>
              <a:gd name="connsiteX61" fmla="*/ 3741682 w 3857297"/>
              <a:gd name="connsiteY61" fmla="*/ 4393325 h 5797984"/>
              <a:gd name="connsiteX62" fmla="*/ 3857297 w 3857297"/>
              <a:gd name="connsiteY62" fmla="*/ 4120055 h 5797984"/>
              <a:gd name="connsiteX63" fmla="*/ 3699642 w 3857297"/>
              <a:gd name="connsiteY63" fmla="*/ 3804745 h 5797984"/>
              <a:gd name="connsiteX64" fmla="*/ 3436883 w 3857297"/>
              <a:gd name="connsiteY64" fmla="*/ 3037490 h 5797984"/>
              <a:gd name="connsiteX65" fmla="*/ 3258207 w 3857297"/>
              <a:gd name="connsiteY65" fmla="*/ 2543504 h 5797984"/>
              <a:gd name="connsiteX66" fmla="*/ 3069021 w 3857297"/>
              <a:gd name="connsiteY66" fmla="*/ 2291255 h 5797984"/>
              <a:gd name="connsiteX67" fmla="*/ 2890345 w 3857297"/>
              <a:gd name="connsiteY67" fmla="*/ 1923393 h 5797984"/>
              <a:gd name="connsiteX68" fmla="*/ 2743200 w 3857297"/>
              <a:gd name="connsiteY68" fmla="*/ 1681655 h 5797984"/>
              <a:gd name="connsiteX69" fmla="*/ 2806262 w 3857297"/>
              <a:gd name="connsiteY69" fmla="*/ 1282262 h 5797984"/>
              <a:gd name="connsiteX70" fmla="*/ 2869324 w 3857297"/>
              <a:gd name="connsiteY70" fmla="*/ 1187669 h 5797984"/>
              <a:gd name="connsiteX71" fmla="*/ 2837793 w 3857297"/>
              <a:gd name="connsiteY71" fmla="*/ 1534511 h 5797984"/>
              <a:gd name="connsiteX72" fmla="*/ 2995448 w 3857297"/>
              <a:gd name="connsiteY72" fmla="*/ 1996966 h 5797984"/>
              <a:gd name="connsiteX73" fmla="*/ 3541986 w 3857297"/>
              <a:gd name="connsiteY73" fmla="*/ 2017986 h 5797984"/>
              <a:gd name="connsiteX74" fmla="*/ 3647090 w 3857297"/>
              <a:gd name="connsiteY74" fmla="*/ 1828800 h 5797984"/>
              <a:gd name="connsiteX75" fmla="*/ 3415862 w 3857297"/>
              <a:gd name="connsiteY75" fmla="*/ 1597573 h 5797984"/>
              <a:gd name="connsiteX76" fmla="*/ 3636579 w 3857297"/>
              <a:gd name="connsiteY76" fmla="*/ 1219200 h 5797984"/>
              <a:gd name="connsiteX77" fmla="*/ 3573517 w 3857297"/>
              <a:gd name="connsiteY77" fmla="*/ 630621 h 5797984"/>
              <a:gd name="connsiteX78" fmla="*/ 3499945 w 3857297"/>
              <a:gd name="connsiteY78" fmla="*/ 515007 h 5797984"/>
              <a:gd name="connsiteX79" fmla="*/ 3048000 w 3857297"/>
              <a:gd name="connsiteY79" fmla="*/ 283780 h 5797984"/>
              <a:gd name="connsiteX80" fmla="*/ 2795752 w 3857297"/>
              <a:gd name="connsiteY80" fmla="*/ 231228 h 5797984"/>
              <a:gd name="connsiteX81" fmla="*/ 2585545 w 3857297"/>
              <a:gd name="connsiteY81" fmla="*/ 42042 h 5797984"/>
              <a:gd name="connsiteX82" fmla="*/ 2448910 w 3857297"/>
              <a:gd name="connsiteY82" fmla="*/ 31532 h 5797984"/>
              <a:gd name="connsiteX83" fmla="*/ 2301765 w 3857297"/>
              <a:gd name="connsiteY83" fmla="*/ 294290 h 5797984"/>
              <a:gd name="connsiteX84" fmla="*/ 2102069 w 3857297"/>
              <a:gd name="connsiteY84" fmla="*/ 493986 h 5797984"/>
              <a:gd name="connsiteX85" fmla="*/ 1807780 w 3857297"/>
              <a:gd name="connsiteY85" fmla="*/ 588580 h 5797984"/>
              <a:gd name="connsiteX86" fmla="*/ 1576552 w 3857297"/>
              <a:gd name="connsiteY86" fmla="*/ 620110 h 5797984"/>
              <a:gd name="connsiteX87" fmla="*/ 1387366 w 3857297"/>
              <a:gd name="connsiteY87" fmla="*/ 388883 h 5797984"/>
              <a:gd name="connsiteX88" fmla="*/ 1250731 w 3857297"/>
              <a:gd name="connsiteY88" fmla="*/ 73572 h 5797984"/>
              <a:gd name="connsiteX89" fmla="*/ 1103586 w 3857297"/>
              <a:gd name="connsiteY89" fmla="*/ 0 h 5797984"/>
              <a:gd name="connsiteX0" fmla="*/ 1103586 w 3857297"/>
              <a:gd name="connsiteY0" fmla="*/ 0 h 5797984"/>
              <a:gd name="connsiteX1" fmla="*/ 914400 w 3857297"/>
              <a:gd name="connsiteY1" fmla="*/ 388883 h 5797984"/>
              <a:gd name="connsiteX2" fmla="*/ 378372 w 3857297"/>
              <a:gd name="connsiteY2" fmla="*/ 536028 h 5797984"/>
              <a:gd name="connsiteX3" fmla="*/ 63062 w 3857297"/>
              <a:gd name="connsiteY3" fmla="*/ 819807 h 5797984"/>
              <a:gd name="connsiteX4" fmla="*/ 63062 w 3857297"/>
              <a:gd name="connsiteY4" fmla="*/ 1093076 h 5797984"/>
              <a:gd name="connsiteX5" fmla="*/ 273269 w 3857297"/>
              <a:gd name="connsiteY5" fmla="*/ 1492469 h 5797984"/>
              <a:gd name="connsiteX6" fmla="*/ 378373 w 3857297"/>
              <a:gd name="connsiteY6" fmla="*/ 1660634 h 5797984"/>
              <a:gd name="connsiteX7" fmla="*/ 409903 w 3857297"/>
              <a:gd name="connsiteY7" fmla="*/ 1870841 h 5797984"/>
              <a:gd name="connsiteX8" fmla="*/ 609600 w 3857297"/>
              <a:gd name="connsiteY8" fmla="*/ 1923394 h 5797984"/>
              <a:gd name="connsiteX9" fmla="*/ 798786 w 3857297"/>
              <a:gd name="connsiteY9" fmla="*/ 1671145 h 5797984"/>
              <a:gd name="connsiteX10" fmla="*/ 735724 w 3857297"/>
              <a:gd name="connsiteY10" fmla="*/ 1250731 h 5797984"/>
              <a:gd name="connsiteX11" fmla="*/ 651641 w 3857297"/>
              <a:gd name="connsiteY11" fmla="*/ 1051035 h 5797984"/>
              <a:gd name="connsiteX12" fmla="*/ 830317 w 3857297"/>
              <a:gd name="connsiteY12" fmla="*/ 1008993 h 5797984"/>
              <a:gd name="connsiteX13" fmla="*/ 998483 w 3857297"/>
              <a:gd name="connsiteY13" fmla="*/ 1481959 h 5797984"/>
              <a:gd name="connsiteX14" fmla="*/ 1030014 w 3857297"/>
              <a:gd name="connsiteY14" fmla="*/ 1891862 h 5797984"/>
              <a:gd name="connsiteX15" fmla="*/ 977462 w 3857297"/>
              <a:gd name="connsiteY15" fmla="*/ 2364828 h 5797984"/>
              <a:gd name="connsiteX16" fmla="*/ 399393 w 3857297"/>
              <a:gd name="connsiteY16" fmla="*/ 3499945 h 5797984"/>
              <a:gd name="connsiteX17" fmla="*/ 325821 w 3857297"/>
              <a:gd name="connsiteY17" fmla="*/ 3626070 h 5797984"/>
              <a:gd name="connsiteX18" fmla="*/ 336331 w 3857297"/>
              <a:gd name="connsiteY18" fmla="*/ 3710152 h 5797984"/>
              <a:gd name="connsiteX19" fmla="*/ 304800 w 3857297"/>
              <a:gd name="connsiteY19" fmla="*/ 3815255 h 5797984"/>
              <a:gd name="connsiteX20" fmla="*/ 241738 w 3857297"/>
              <a:gd name="connsiteY20" fmla="*/ 4025462 h 5797984"/>
              <a:gd name="connsiteX21" fmla="*/ 105104 w 3857297"/>
              <a:gd name="connsiteY21" fmla="*/ 4498427 h 5797984"/>
              <a:gd name="connsiteX22" fmla="*/ 0 w 3857297"/>
              <a:gd name="connsiteY22" fmla="*/ 4834759 h 5797984"/>
              <a:gd name="connsiteX23" fmla="*/ 31531 w 3857297"/>
              <a:gd name="connsiteY23" fmla="*/ 5097517 h 5797984"/>
              <a:gd name="connsiteX24" fmla="*/ 136635 w 3857297"/>
              <a:gd name="connsiteY24" fmla="*/ 5192110 h 5797984"/>
              <a:gd name="connsiteX25" fmla="*/ 199696 w 3857297"/>
              <a:gd name="connsiteY25" fmla="*/ 5255172 h 5797984"/>
              <a:gd name="connsiteX26" fmla="*/ 409904 w 3857297"/>
              <a:gd name="connsiteY26" fmla="*/ 5223643 h 5797984"/>
              <a:gd name="connsiteX27" fmla="*/ 515007 w 3857297"/>
              <a:gd name="connsiteY27" fmla="*/ 5213131 h 5797984"/>
              <a:gd name="connsiteX28" fmla="*/ 620110 w 3857297"/>
              <a:gd name="connsiteY28" fmla="*/ 5171090 h 5797984"/>
              <a:gd name="connsiteX29" fmla="*/ 693681 w 3857297"/>
              <a:gd name="connsiteY29" fmla="*/ 4929352 h 5797984"/>
              <a:gd name="connsiteX30" fmla="*/ 735724 w 3857297"/>
              <a:gd name="connsiteY30" fmla="*/ 4572000 h 5797984"/>
              <a:gd name="connsiteX31" fmla="*/ 882868 w 3857297"/>
              <a:gd name="connsiteY31" fmla="*/ 4014952 h 5797984"/>
              <a:gd name="connsiteX32" fmla="*/ 945931 w 3857297"/>
              <a:gd name="connsiteY32" fmla="*/ 4824249 h 5797984"/>
              <a:gd name="connsiteX33" fmla="*/ 966952 w 3857297"/>
              <a:gd name="connsiteY33" fmla="*/ 4981903 h 5797984"/>
              <a:gd name="connsiteX34" fmla="*/ 1082566 w 3857297"/>
              <a:gd name="connsiteY34" fmla="*/ 5108026 h 5797984"/>
              <a:gd name="connsiteX35" fmla="*/ 1219199 w 3857297"/>
              <a:gd name="connsiteY35" fmla="*/ 5108028 h 5797984"/>
              <a:gd name="connsiteX36" fmla="*/ 1345324 w 3857297"/>
              <a:gd name="connsiteY36" fmla="*/ 5087007 h 5797984"/>
              <a:gd name="connsiteX37" fmla="*/ 1566041 w 3857297"/>
              <a:gd name="connsiteY37" fmla="*/ 4614041 h 5797984"/>
              <a:gd name="connsiteX38" fmla="*/ 1671145 w 3857297"/>
              <a:gd name="connsiteY38" fmla="*/ 4172608 h 5797984"/>
              <a:gd name="connsiteX39" fmla="*/ 2049518 w 3857297"/>
              <a:gd name="connsiteY39" fmla="*/ 4078013 h 5797984"/>
              <a:gd name="connsiteX40" fmla="*/ 2165131 w 3857297"/>
              <a:gd name="connsiteY40" fmla="*/ 4529960 h 5797984"/>
              <a:gd name="connsiteX41" fmla="*/ 2207172 w 3857297"/>
              <a:gd name="connsiteY41" fmla="*/ 4950373 h 5797984"/>
              <a:gd name="connsiteX42" fmla="*/ 2259724 w 3857297"/>
              <a:gd name="connsiteY42" fmla="*/ 5108028 h 5797984"/>
              <a:gd name="connsiteX43" fmla="*/ 2312277 w 3857297"/>
              <a:gd name="connsiteY43" fmla="*/ 5360274 h 5797984"/>
              <a:gd name="connsiteX44" fmla="*/ 2427890 w 3857297"/>
              <a:gd name="connsiteY44" fmla="*/ 5528443 h 5797984"/>
              <a:gd name="connsiteX45" fmla="*/ 2532993 w 3857297"/>
              <a:gd name="connsiteY45" fmla="*/ 5559974 h 5797984"/>
              <a:gd name="connsiteX46" fmla="*/ 2680138 w 3857297"/>
              <a:gd name="connsiteY46" fmla="*/ 5528441 h 5797984"/>
              <a:gd name="connsiteX47" fmla="*/ 2669627 w 3857297"/>
              <a:gd name="connsiteY47" fmla="*/ 5423339 h 5797984"/>
              <a:gd name="connsiteX48" fmla="*/ 2659117 w 3857297"/>
              <a:gd name="connsiteY48" fmla="*/ 5423338 h 5797984"/>
              <a:gd name="connsiteX49" fmla="*/ 2690648 w 3857297"/>
              <a:gd name="connsiteY49" fmla="*/ 5044965 h 5797984"/>
              <a:gd name="connsiteX50" fmla="*/ 2690648 w 3857297"/>
              <a:gd name="connsiteY50" fmla="*/ 4740165 h 5797984"/>
              <a:gd name="connsiteX51" fmla="*/ 2858814 w 3857297"/>
              <a:gd name="connsiteY51" fmla="*/ 3983421 h 5797984"/>
              <a:gd name="connsiteX52" fmla="*/ 3153102 w 3857297"/>
              <a:gd name="connsiteY52" fmla="*/ 4277711 h 5797984"/>
              <a:gd name="connsiteX53" fmla="*/ 2911365 w 3857297"/>
              <a:gd name="connsiteY53" fmla="*/ 5234151 h 5797984"/>
              <a:gd name="connsiteX54" fmla="*/ 2953407 w 3857297"/>
              <a:gd name="connsiteY54" fmla="*/ 5675587 h 5797984"/>
              <a:gd name="connsiteX55" fmla="*/ 3132082 w 3857297"/>
              <a:gd name="connsiteY55" fmla="*/ 5633544 h 5797984"/>
              <a:gd name="connsiteX56" fmla="*/ 3289737 w 3857297"/>
              <a:gd name="connsiteY56" fmla="*/ 5780691 h 5797984"/>
              <a:gd name="connsiteX57" fmla="*/ 3468413 w 3857297"/>
              <a:gd name="connsiteY57" fmla="*/ 5717627 h 5797984"/>
              <a:gd name="connsiteX58" fmla="*/ 3605049 w 3857297"/>
              <a:gd name="connsiteY58" fmla="*/ 5644055 h 5797984"/>
              <a:gd name="connsiteX59" fmla="*/ 3720664 w 3857297"/>
              <a:gd name="connsiteY59" fmla="*/ 5223642 h 5797984"/>
              <a:gd name="connsiteX60" fmla="*/ 3836277 w 3857297"/>
              <a:gd name="connsiteY60" fmla="*/ 4813738 h 5797984"/>
              <a:gd name="connsiteX61" fmla="*/ 3741682 w 3857297"/>
              <a:gd name="connsiteY61" fmla="*/ 4393325 h 5797984"/>
              <a:gd name="connsiteX62" fmla="*/ 3857297 w 3857297"/>
              <a:gd name="connsiteY62" fmla="*/ 4120055 h 5797984"/>
              <a:gd name="connsiteX63" fmla="*/ 3699642 w 3857297"/>
              <a:gd name="connsiteY63" fmla="*/ 3804745 h 5797984"/>
              <a:gd name="connsiteX64" fmla="*/ 3436883 w 3857297"/>
              <a:gd name="connsiteY64" fmla="*/ 3037490 h 5797984"/>
              <a:gd name="connsiteX65" fmla="*/ 3258207 w 3857297"/>
              <a:gd name="connsiteY65" fmla="*/ 2543504 h 5797984"/>
              <a:gd name="connsiteX66" fmla="*/ 3069021 w 3857297"/>
              <a:gd name="connsiteY66" fmla="*/ 2291255 h 5797984"/>
              <a:gd name="connsiteX67" fmla="*/ 2890345 w 3857297"/>
              <a:gd name="connsiteY67" fmla="*/ 1923393 h 5797984"/>
              <a:gd name="connsiteX68" fmla="*/ 2743200 w 3857297"/>
              <a:gd name="connsiteY68" fmla="*/ 1681655 h 5797984"/>
              <a:gd name="connsiteX69" fmla="*/ 2806262 w 3857297"/>
              <a:gd name="connsiteY69" fmla="*/ 1282262 h 5797984"/>
              <a:gd name="connsiteX70" fmla="*/ 2869324 w 3857297"/>
              <a:gd name="connsiteY70" fmla="*/ 1187669 h 5797984"/>
              <a:gd name="connsiteX71" fmla="*/ 2837793 w 3857297"/>
              <a:gd name="connsiteY71" fmla="*/ 1534511 h 5797984"/>
              <a:gd name="connsiteX72" fmla="*/ 2995448 w 3857297"/>
              <a:gd name="connsiteY72" fmla="*/ 1996966 h 5797984"/>
              <a:gd name="connsiteX73" fmla="*/ 3541986 w 3857297"/>
              <a:gd name="connsiteY73" fmla="*/ 2017986 h 5797984"/>
              <a:gd name="connsiteX74" fmla="*/ 3647090 w 3857297"/>
              <a:gd name="connsiteY74" fmla="*/ 1828800 h 5797984"/>
              <a:gd name="connsiteX75" fmla="*/ 3415862 w 3857297"/>
              <a:gd name="connsiteY75" fmla="*/ 1597573 h 5797984"/>
              <a:gd name="connsiteX76" fmla="*/ 3636579 w 3857297"/>
              <a:gd name="connsiteY76" fmla="*/ 1219200 h 5797984"/>
              <a:gd name="connsiteX77" fmla="*/ 3573517 w 3857297"/>
              <a:gd name="connsiteY77" fmla="*/ 630621 h 5797984"/>
              <a:gd name="connsiteX78" fmla="*/ 3499945 w 3857297"/>
              <a:gd name="connsiteY78" fmla="*/ 515007 h 5797984"/>
              <a:gd name="connsiteX79" fmla="*/ 3048000 w 3857297"/>
              <a:gd name="connsiteY79" fmla="*/ 283780 h 5797984"/>
              <a:gd name="connsiteX80" fmla="*/ 2795752 w 3857297"/>
              <a:gd name="connsiteY80" fmla="*/ 231228 h 5797984"/>
              <a:gd name="connsiteX81" fmla="*/ 2585545 w 3857297"/>
              <a:gd name="connsiteY81" fmla="*/ 42042 h 5797984"/>
              <a:gd name="connsiteX82" fmla="*/ 2448910 w 3857297"/>
              <a:gd name="connsiteY82" fmla="*/ 31532 h 5797984"/>
              <a:gd name="connsiteX83" fmla="*/ 2301765 w 3857297"/>
              <a:gd name="connsiteY83" fmla="*/ 294290 h 5797984"/>
              <a:gd name="connsiteX84" fmla="*/ 2102069 w 3857297"/>
              <a:gd name="connsiteY84" fmla="*/ 493986 h 5797984"/>
              <a:gd name="connsiteX85" fmla="*/ 1807780 w 3857297"/>
              <a:gd name="connsiteY85" fmla="*/ 588580 h 5797984"/>
              <a:gd name="connsiteX86" fmla="*/ 1576552 w 3857297"/>
              <a:gd name="connsiteY86" fmla="*/ 620110 h 5797984"/>
              <a:gd name="connsiteX87" fmla="*/ 1387366 w 3857297"/>
              <a:gd name="connsiteY87" fmla="*/ 388883 h 5797984"/>
              <a:gd name="connsiteX88" fmla="*/ 1250731 w 3857297"/>
              <a:gd name="connsiteY88" fmla="*/ 73572 h 5797984"/>
              <a:gd name="connsiteX89" fmla="*/ 1103586 w 3857297"/>
              <a:gd name="connsiteY89" fmla="*/ 0 h 5797984"/>
              <a:gd name="connsiteX0" fmla="*/ 1103586 w 3857297"/>
              <a:gd name="connsiteY0" fmla="*/ 0 h 5797984"/>
              <a:gd name="connsiteX1" fmla="*/ 914400 w 3857297"/>
              <a:gd name="connsiteY1" fmla="*/ 388883 h 5797984"/>
              <a:gd name="connsiteX2" fmla="*/ 378372 w 3857297"/>
              <a:gd name="connsiteY2" fmla="*/ 536028 h 5797984"/>
              <a:gd name="connsiteX3" fmla="*/ 63062 w 3857297"/>
              <a:gd name="connsiteY3" fmla="*/ 819807 h 5797984"/>
              <a:gd name="connsiteX4" fmla="*/ 63062 w 3857297"/>
              <a:gd name="connsiteY4" fmla="*/ 1093076 h 5797984"/>
              <a:gd name="connsiteX5" fmla="*/ 273269 w 3857297"/>
              <a:gd name="connsiteY5" fmla="*/ 1492469 h 5797984"/>
              <a:gd name="connsiteX6" fmla="*/ 378373 w 3857297"/>
              <a:gd name="connsiteY6" fmla="*/ 1660634 h 5797984"/>
              <a:gd name="connsiteX7" fmla="*/ 409903 w 3857297"/>
              <a:gd name="connsiteY7" fmla="*/ 1870841 h 5797984"/>
              <a:gd name="connsiteX8" fmla="*/ 609600 w 3857297"/>
              <a:gd name="connsiteY8" fmla="*/ 1923394 h 5797984"/>
              <a:gd name="connsiteX9" fmla="*/ 798786 w 3857297"/>
              <a:gd name="connsiteY9" fmla="*/ 1671145 h 5797984"/>
              <a:gd name="connsiteX10" fmla="*/ 735724 w 3857297"/>
              <a:gd name="connsiteY10" fmla="*/ 1250731 h 5797984"/>
              <a:gd name="connsiteX11" fmla="*/ 651641 w 3857297"/>
              <a:gd name="connsiteY11" fmla="*/ 1051035 h 5797984"/>
              <a:gd name="connsiteX12" fmla="*/ 830317 w 3857297"/>
              <a:gd name="connsiteY12" fmla="*/ 1008993 h 5797984"/>
              <a:gd name="connsiteX13" fmla="*/ 998483 w 3857297"/>
              <a:gd name="connsiteY13" fmla="*/ 1481959 h 5797984"/>
              <a:gd name="connsiteX14" fmla="*/ 1030014 w 3857297"/>
              <a:gd name="connsiteY14" fmla="*/ 1891862 h 5797984"/>
              <a:gd name="connsiteX15" fmla="*/ 977462 w 3857297"/>
              <a:gd name="connsiteY15" fmla="*/ 2364828 h 5797984"/>
              <a:gd name="connsiteX16" fmla="*/ 399393 w 3857297"/>
              <a:gd name="connsiteY16" fmla="*/ 3499945 h 5797984"/>
              <a:gd name="connsiteX17" fmla="*/ 325821 w 3857297"/>
              <a:gd name="connsiteY17" fmla="*/ 3626070 h 5797984"/>
              <a:gd name="connsiteX18" fmla="*/ 336331 w 3857297"/>
              <a:gd name="connsiteY18" fmla="*/ 3710152 h 5797984"/>
              <a:gd name="connsiteX19" fmla="*/ 304800 w 3857297"/>
              <a:gd name="connsiteY19" fmla="*/ 3815255 h 5797984"/>
              <a:gd name="connsiteX20" fmla="*/ 241738 w 3857297"/>
              <a:gd name="connsiteY20" fmla="*/ 4025462 h 5797984"/>
              <a:gd name="connsiteX21" fmla="*/ 105104 w 3857297"/>
              <a:gd name="connsiteY21" fmla="*/ 4498427 h 5797984"/>
              <a:gd name="connsiteX22" fmla="*/ 0 w 3857297"/>
              <a:gd name="connsiteY22" fmla="*/ 4834759 h 5797984"/>
              <a:gd name="connsiteX23" fmla="*/ 31531 w 3857297"/>
              <a:gd name="connsiteY23" fmla="*/ 5097517 h 5797984"/>
              <a:gd name="connsiteX24" fmla="*/ 136635 w 3857297"/>
              <a:gd name="connsiteY24" fmla="*/ 5192110 h 5797984"/>
              <a:gd name="connsiteX25" fmla="*/ 199696 w 3857297"/>
              <a:gd name="connsiteY25" fmla="*/ 5255172 h 5797984"/>
              <a:gd name="connsiteX26" fmla="*/ 409904 w 3857297"/>
              <a:gd name="connsiteY26" fmla="*/ 5223643 h 5797984"/>
              <a:gd name="connsiteX27" fmla="*/ 515007 w 3857297"/>
              <a:gd name="connsiteY27" fmla="*/ 5213131 h 5797984"/>
              <a:gd name="connsiteX28" fmla="*/ 620110 w 3857297"/>
              <a:gd name="connsiteY28" fmla="*/ 5171090 h 5797984"/>
              <a:gd name="connsiteX29" fmla="*/ 693681 w 3857297"/>
              <a:gd name="connsiteY29" fmla="*/ 4929352 h 5797984"/>
              <a:gd name="connsiteX30" fmla="*/ 735724 w 3857297"/>
              <a:gd name="connsiteY30" fmla="*/ 4572000 h 5797984"/>
              <a:gd name="connsiteX31" fmla="*/ 882868 w 3857297"/>
              <a:gd name="connsiteY31" fmla="*/ 4014952 h 5797984"/>
              <a:gd name="connsiteX32" fmla="*/ 945931 w 3857297"/>
              <a:gd name="connsiteY32" fmla="*/ 4824249 h 5797984"/>
              <a:gd name="connsiteX33" fmla="*/ 966952 w 3857297"/>
              <a:gd name="connsiteY33" fmla="*/ 4981903 h 5797984"/>
              <a:gd name="connsiteX34" fmla="*/ 1082566 w 3857297"/>
              <a:gd name="connsiteY34" fmla="*/ 5108026 h 5797984"/>
              <a:gd name="connsiteX35" fmla="*/ 1219199 w 3857297"/>
              <a:gd name="connsiteY35" fmla="*/ 5108028 h 5797984"/>
              <a:gd name="connsiteX36" fmla="*/ 1345324 w 3857297"/>
              <a:gd name="connsiteY36" fmla="*/ 5087007 h 5797984"/>
              <a:gd name="connsiteX37" fmla="*/ 1566041 w 3857297"/>
              <a:gd name="connsiteY37" fmla="*/ 4614041 h 5797984"/>
              <a:gd name="connsiteX38" fmla="*/ 1671145 w 3857297"/>
              <a:gd name="connsiteY38" fmla="*/ 4172608 h 5797984"/>
              <a:gd name="connsiteX39" fmla="*/ 2049518 w 3857297"/>
              <a:gd name="connsiteY39" fmla="*/ 4078013 h 5797984"/>
              <a:gd name="connsiteX40" fmla="*/ 2165131 w 3857297"/>
              <a:gd name="connsiteY40" fmla="*/ 4529960 h 5797984"/>
              <a:gd name="connsiteX41" fmla="*/ 2207172 w 3857297"/>
              <a:gd name="connsiteY41" fmla="*/ 4950373 h 5797984"/>
              <a:gd name="connsiteX42" fmla="*/ 2259724 w 3857297"/>
              <a:gd name="connsiteY42" fmla="*/ 5108028 h 5797984"/>
              <a:gd name="connsiteX43" fmla="*/ 2312277 w 3857297"/>
              <a:gd name="connsiteY43" fmla="*/ 5360274 h 5797984"/>
              <a:gd name="connsiteX44" fmla="*/ 2427890 w 3857297"/>
              <a:gd name="connsiteY44" fmla="*/ 5528443 h 5797984"/>
              <a:gd name="connsiteX45" fmla="*/ 2532993 w 3857297"/>
              <a:gd name="connsiteY45" fmla="*/ 5559974 h 5797984"/>
              <a:gd name="connsiteX46" fmla="*/ 2680138 w 3857297"/>
              <a:gd name="connsiteY46" fmla="*/ 5528441 h 5797984"/>
              <a:gd name="connsiteX47" fmla="*/ 2669627 w 3857297"/>
              <a:gd name="connsiteY47" fmla="*/ 5423339 h 5797984"/>
              <a:gd name="connsiteX48" fmla="*/ 2659117 w 3857297"/>
              <a:gd name="connsiteY48" fmla="*/ 5423338 h 5797984"/>
              <a:gd name="connsiteX49" fmla="*/ 2690648 w 3857297"/>
              <a:gd name="connsiteY49" fmla="*/ 5044965 h 5797984"/>
              <a:gd name="connsiteX50" fmla="*/ 2690648 w 3857297"/>
              <a:gd name="connsiteY50" fmla="*/ 4740165 h 5797984"/>
              <a:gd name="connsiteX51" fmla="*/ 2858814 w 3857297"/>
              <a:gd name="connsiteY51" fmla="*/ 3983421 h 5797984"/>
              <a:gd name="connsiteX52" fmla="*/ 3153102 w 3857297"/>
              <a:gd name="connsiteY52" fmla="*/ 4277711 h 5797984"/>
              <a:gd name="connsiteX53" fmla="*/ 2911365 w 3857297"/>
              <a:gd name="connsiteY53" fmla="*/ 5234151 h 5797984"/>
              <a:gd name="connsiteX54" fmla="*/ 2953407 w 3857297"/>
              <a:gd name="connsiteY54" fmla="*/ 5675587 h 5797984"/>
              <a:gd name="connsiteX55" fmla="*/ 3132082 w 3857297"/>
              <a:gd name="connsiteY55" fmla="*/ 5633544 h 5797984"/>
              <a:gd name="connsiteX56" fmla="*/ 3289737 w 3857297"/>
              <a:gd name="connsiteY56" fmla="*/ 5780691 h 5797984"/>
              <a:gd name="connsiteX57" fmla="*/ 3468413 w 3857297"/>
              <a:gd name="connsiteY57" fmla="*/ 5717627 h 5797984"/>
              <a:gd name="connsiteX58" fmla="*/ 3584028 w 3857297"/>
              <a:gd name="connsiteY58" fmla="*/ 5528441 h 5797984"/>
              <a:gd name="connsiteX59" fmla="*/ 3720664 w 3857297"/>
              <a:gd name="connsiteY59" fmla="*/ 5223642 h 5797984"/>
              <a:gd name="connsiteX60" fmla="*/ 3836277 w 3857297"/>
              <a:gd name="connsiteY60" fmla="*/ 4813738 h 5797984"/>
              <a:gd name="connsiteX61" fmla="*/ 3741682 w 3857297"/>
              <a:gd name="connsiteY61" fmla="*/ 4393325 h 5797984"/>
              <a:gd name="connsiteX62" fmla="*/ 3857297 w 3857297"/>
              <a:gd name="connsiteY62" fmla="*/ 4120055 h 5797984"/>
              <a:gd name="connsiteX63" fmla="*/ 3699642 w 3857297"/>
              <a:gd name="connsiteY63" fmla="*/ 3804745 h 5797984"/>
              <a:gd name="connsiteX64" fmla="*/ 3436883 w 3857297"/>
              <a:gd name="connsiteY64" fmla="*/ 3037490 h 5797984"/>
              <a:gd name="connsiteX65" fmla="*/ 3258207 w 3857297"/>
              <a:gd name="connsiteY65" fmla="*/ 2543504 h 5797984"/>
              <a:gd name="connsiteX66" fmla="*/ 3069021 w 3857297"/>
              <a:gd name="connsiteY66" fmla="*/ 2291255 h 5797984"/>
              <a:gd name="connsiteX67" fmla="*/ 2890345 w 3857297"/>
              <a:gd name="connsiteY67" fmla="*/ 1923393 h 5797984"/>
              <a:gd name="connsiteX68" fmla="*/ 2743200 w 3857297"/>
              <a:gd name="connsiteY68" fmla="*/ 1681655 h 5797984"/>
              <a:gd name="connsiteX69" fmla="*/ 2806262 w 3857297"/>
              <a:gd name="connsiteY69" fmla="*/ 1282262 h 5797984"/>
              <a:gd name="connsiteX70" fmla="*/ 2869324 w 3857297"/>
              <a:gd name="connsiteY70" fmla="*/ 1187669 h 5797984"/>
              <a:gd name="connsiteX71" fmla="*/ 2837793 w 3857297"/>
              <a:gd name="connsiteY71" fmla="*/ 1534511 h 5797984"/>
              <a:gd name="connsiteX72" fmla="*/ 2995448 w 3857297"/>
              <a:gd name="connsiteY72" fmla="*/ 1996966 h 5797984"/>
              <a:gd name="connsiteX73" fmla="*/ 3541986 w 3857297"/>
              <a:gd name="connsiteY73" fmla="*/ 2017986 h 5797984"/>
              <a:gd name="connsiteX74" fmla="*/ 3647090 w 3857297"/>
              <a:gd name="connsiteY74" fmla="*/ 1828800 h 5797984"/>
              <a:gd name="connsiteX75" fmla="*/ 3415862 w 3857297"/>
              <a:gd name="connsiteY75" fmla="*/ 1597573 h 5797984"/>
              <a:gd name="connsiteX76" fmla="*/ 3636579 w 3857297"/>
              <a:gd name="connsiteY76" fmla="*/ 1219200 h 5797984"/>
              <a:gd name="connsiteX77" fmla="*/ 3573517 w 3857297"/>
              <a:gd name="connsiteY77" fmla="*/ 630621 h 5797984"/>
              <a:gd name="connsiteX78" fmla="*/ 3499945 w 3857297"/>
              <a:gd name="connsiteY78" fmla="*/ 515007 h 5797984"/>
              <a:gd name="connsiteX79" fmla="*/ 3048000 w 3857297"/>
              <a:gd name="connsiteY79" fmla="*/ 283780 h 5797984"/>
              <a:gd name="connsiteX80" fmla="*/ 2795752 w 3857297"/>
              <a:gd name="connsiteY80" fmla="*/ 231228 h 5797984"/>
              <a:gd name="connsiteX81" fmla="*/ 2585545 w 3857297"/>
              <a:gd name="connsiteY81" fmla="*/ 42042 h 5797984"/>
              <a:gd name="connsiteX82" fmla="*/ 2448910 w 3857297"/>
              <a:gd name="connsiteY82" fmla="*/ 31532 h 5797984"/>
              <a:gd name="connsiteX83" fmla="*/ 2301765 w 3857297"/>
              <a:gd name="connsiteY83" fmla="*/ 294290 h 5797984"/>
              <a:gd name="connsiteX84" fmla="*/ 2102069 w 3857297"/>
              <a:gd name="connsiteY84" fmla="*/ 493986 h 5797984"/>
              <a:gd name="connsiteX85" fmla="*/ 1807780 w 3857297"/>
              <a:gd name="connsiteY85" fmla="*/ 588580 h 5797984"/>
              <a:gd name="connsiteX86" fmla="*/ 1576552 w 3857297"/>
              <a:gd name="connsiteY86" fmla="*/ 620110 h 5797984"/>
              <a:gd name="connsiteX87" fmla="*/ 1387366 w 3857297"/>
              <a:gd name="connsiteY87" fmla="*/ 388883 h 5797984"/>
              <a:gd name="connsiteX88" fmla="*/ 1250731 w 3857297"/>
              <a:gd name="connsiteY88" fmla="*/ 73572 h 5797984"/>
              <a:gd name="connsiteX89" fmla="*/ 1103586 w 3857297"/>
              <a:gd name="connsiteY89" fmla="*/ 0 h 5797984"/>
              <a:gd name="connsiteX0" fmla="*/ 1103586 w 3857297"/>
              <a:gd name="connsiteY0" fmla="*/ 0 h 5780691"/>
              <a:gd name="connsiteX1" fmla="*/ 914400 w 3857297"/>
              <a:gd name="connsiteY1" fmla="*/ 388883 h 5780691"/>
              <a:gd name="connsiteX2" fmla="*/ 378372 w 3857297"/>
              <a:gd name="connsiteY2" fmla="*/ 536028 h 5780691"/>
              <a:gd name="connsiteX3" fmla="*/ 63062 w 3857297"/>
              <a:gd name="connsiteY3" fmla="*/ 819807 h 5780691"/>
              <a:gd name="connsiteX4" fmla="*/ 63062 w 3857297"/>
              <a:gd name="connsiteY4" fmla="*/ 1093076 h 5780691"/>
              <a:gd name="connsiteX5" fmla="*/ 273269 w 3857297"/>
              <a:gd name="connsiteY5" fmla="*/ 1492469 h 5780691"/>
              <a:gd name="connsiteX6" fmla="*/ 378373 w 3857297"/>
              <a:gd name="connsiteY6" fmla="*/ 1660634 h 5780691"/>
              <a:gd name="connsiteX7" fmla="*/ 409903 w 3857297"/>
              <a:gd name="connsiteY7" fmla="*/ 1870841 h 5780691"/>
              <a:gd name="connsiteX8" fmla="*/ 609600 w 3857297"/>
              <a:gd name="connsiteY8" fmla="*/ 1923394 h 5780691"/>
              <a:gd name="connsiteX9" fmla="*/ 798786 w 3857297"/>
              <a:gd name="connsiteY9" fmla="*/ 1671145 h 5780691"/>
              <a:gd name="connsiteX10" fmla="*/ 735724 w 3857297"/>
              <a:gd name="connsiteY10" fmla="*/ 1250731 h 5780691"/>
              <a:gd name="connsiteX11" fmla="*/ 651641 w 3857297"/>
              <a:gd name="connsiteY11" fmla="*/ 1051035 h 5780691"/>
              <a:gd name="connsiteX12" fmla="*/ 830317 w 3857297"/>
              <a:gd name="connsiteY12" fmla="*/ 1008993 h 5780691"/>
              <a:gd name="connsiteX13" fmla="*/ 998483 w 3857297"/>
              <a:gd name="connsiteY13" fmla="*/ 1481959 h 5780691"/>
              <a:gd name="connsiteX14" fmla="*/ 1030014 w 3857297"/>
              <a:gd name="connsiteY14" fmla="*/ 1891862 h 5780691"/>
              <a:gd name="connsiteX15" fmla="*/ 977462 w 3857297"/>
              <a:gd name="connsiteY15" fmla="*/ 2364828 h 5780691"/>
              <a:gd name="connsiteX16" fmla="*/ 399393 w 3857297"/>
              <a:gd name="connsiteY16" fmla="*/ 3499945 h 5780691"/>
              <a:gd name="connsiteX17" fmla="*/ 325821 w 3857297"/>
              <a:gd name="connsiteY17" fmla="*/ 3626070 h 5780691"/>
              <a:gd name="connsiteX18" fmla="*/ 336331 w 3857297"/>
              <a:gd name="connsiteY18" fmla="*/ 3710152 h 5780691"/>
              <a:gd name="connsiteX19" fmla="*/ 304800 w 3857297"/>
              <a:gd name="connsiteY19" fmla="*/ 3815255 h 5780691"/>
              <a:gd name="connsiteX20" fmla="*/ 241738 w 3857297"/>
              <a:gd name="connsiteY20" fmla="*/ 4025462 h 5780691"/>
              <a:gd name="connsiteX21" fmla="*/ 105104 w 3857297"/>
              <a:gd name="connsiteY21" fmla="*/ 4498427 h 5780691"/>
              <a:gd name="connsiteX22" fmla="*/ 0 w 3857297"/>
              <a:gd name="connsiteY22" fmla="*/ 4834759 h 5780691"/>
              <a:gd name="connsiteX23" fmla="*/ 31531 w 3857297"/>
              <a:gd name="connsiteY23" fmla="*/ 5097517 h 5780691"/>
              <a:gd name="connsiteX24" fmla="*/ 136635 w 3857297"/>
              <a:gd name="connsiteY24" fmla="*/ 5192110 h 5780691"/>
              <a:gd name="connsiteX25" fmla="*/ 199696 w 3857297"/>
              <a:gd name="connsiteY25" fmla="*/ 5255172 h 5780691"/>
              <a:gd name="connsiteX26" fmla="*/ 409904 w 3857297"/>
              <a:gd name="connsiteY26" fmla="*/ 5223643 h 5780691"/>
              <a:gd name="connsiteX27" fmla="*/ 515007 w 3857297"/>
              <a:gd name="connsiteY27" fmla="*/ 5213131 h 5780691"/>
              <a:gd name="connsiteX28" fmla="*/ 620110 w 3857297"/>
              <a:gd name="connsiteY28" fmla="*/ 5171090 h 5780691"/>
              <a:gd name="connsiteX29" fmla="*/ 693681 w 3857297"/>
              <a:gd name="connsiteY29" fmla="*/ 4929352 h 5780691"/>
              <a:gd name="connsiteX30" fmla="*/ 735724 w 3857297"/>
              <a:gd name="connsiteY30" fmla="*/ 4572000 h 5780691"/>
              <a:gd name="connsiteX31" fmla="*/ 882868 w 3857297"/>
              <a:gd name="connsiteY31" fmla="*/ 4014952 h 5780691"/>
              <a:gd name="connsiteX32" fmla="*/ 945931 w 3857297"/>
              <a:gd name="connsiteY32" fmla="*/ 4824249 h 5780691"/>
              <a:gd name="connsiteX33" fmla="*/ 966952 w 3857297"/>
              <a:gd name="connsiteY33" fmla="*/ 4981903 h 5780691"/>
              <a:gd name="connsiteX34" fmla="*/ 1082566 w 3857297"/>
              <a:gd name="connsiteY34" fmla="*/ 5108026 h 5780691"/>
              <a:gd name="connsiteX35" fmla="*/ 1219199 w 3857297"/>
              <a:gd name="connsiteY35" fmla="*/ 5108028 h 5780691"/>
              <a:gd name="connsiteX36" fmla="*/ 1345324 w 3857297"/>
              <a:gd name="connsiteY36" fmla="*/ 5087007 h 5780691"/>
              <a:gd name="connsiteX37" fmla="*/ 1566041 w 3857297"/>
              <a:gd name="connsiteY37" fmla="*/ 4614041 h 5780691"/>
              <a:gd name="connsiteX38" fmla="*/ 1671145 w 3857297"/>
              <a:gd name="connsiteY38" fmla="*/ 4172608 h 5780691"/>
              <a:gd name="connsiteX39" fmla="*/ 2049518 w 3857297"/>
              <a:gd name="connsiteY39" fmla="*/ 4078013 h 5780691"/>
              <a:gd name="connsiteX40" fmla="*/ 2165131 w 3857297"/>
              <a:gd name="connsiteY40" fmla="*/ 4529960 h 5780691"/>
              <a:gd name="connsiteX41" fmla="*/ 2207172 w 3857297"/>
              <a:gd name="connsiteY41" fmla="*/ 4950373 h 5780691"/>
              <a:gd name="connsiteX42" fmla="*/ 2259724 w 3857297"/>
              <a:gd name="connsiteY42" fmla="*/ 5108028 h 5780691"/>
              <a:gd name="connsiteX43" fmla="*/ 2312277 w 3857297"/>
              <a:gd name="connsiteY43" fmla="*/ 5360274 h 5780691"/>
              <a:gd name="connsiteX44" fmla="*/ 2427890 w 3857297"/>
              <a:gd name="connsiteY44" fmla="*/ 5528443 h 5780691"/>
              <a:gd name="connsiteX45" fmla="*/ 2532993 w 3857297"/>
              <a:gd name="connsiteY45" fmla="*/ 5559974 h 5780691"/>
              <a:gd name="connsiteX46" fmla="*/ 2680138 w 3857297"/>
              <a:gd name="connsiteY46" fmla="*/ 5528441 h 5780691"/>
              <a:gd name="connsiteX47" fmla="*/ 2669627 w 3857297"/>
              <a:gd name="connsiteY47" fmla="*/ 5423339 h 5780691"/>
              <a:gd name="connsiteX48" fmla="*/ 2659117 w 3857297"/>
              <a:gd name="connsiteY48" fmla="*/ 5423338 h 5780691"/>
              <a:gd name="connsiteX49" fmla="*/ 2690648 w 3857297"/>
              <a:gd name="connsiteY49" fmla="*/ 5044965 h 5780691"/>
              <a:gd name="connsiteX50" fmla="*/ 2690648 w 3857297"/>
              <a:gd name="connsiteY50" fmla="*/ 4740165 h 5780691"/>
              <a:gd name="connsiteX51" fmla="*/ 2858814 w 3857297"/>
              <a:gd name="connsiteY51" fmla="*/ 3983421 h 5780691"/>
              <a:gd name="connsiteX52" fmla="*/ 3153102 w 3857297"/>
              <a:gd name="connsiteY52" fmla="*/ 4277711 h 5780691"/>
              <a:gd name="connsiteX53" fmla="*/ 2911365 w 3857297"/>
              <a:gd name="connsiteY53" fmla="*/ 5234151 h 5780691"/>
              <a:gd name="connsiteX54" fmla="*/ 2953407 w 3857297"/>
              <a:gd name="connsiteY54" fmla="*/ 5675587 h 5780691"/>
              <a:gd name="connsiteX55" fmla="*/ 3132082 w 3857297"/>
              <a:gd name="connsiteY55" fmla="*/ 5633544 h 5780691"/>
              <a:gd name="connsiteX56" fmla="*/ 3289737 w 3857297"/>
              <a:gd name="connsiteY56" fmla="*/ 5780691 h 5780691"/>
              <a:gd name="connsiteX57" fmla="*/ 3426372 w 3857297"/>
              <a:gd name="connsiteY57" fmla="*/ 5633544 h 5780691"/>
              <a:gd name="connsiteX58" fmla="*/ 3584028 w 3857297"/>
              <a:gd name="connsiteY58" fmla="*/ 5528441 h 5780691"/>
              <a:gd name="connsiteX59" fmla="*/ 3720664 w 3857297"/>
              <a:gd name="connsiteY59" fmla="*/ 5223642 h 5780691"/>
              <a:gd name="connsiteX60" fmla="*/ 3836277 w 3857297"/>
              <a:gd name="connsiteY60" fmla="*/ 4813738 h 5780691"/>
              <a:gd name="connsiteX61" fmla="*/ 3741682 w 3857297"/>
              <a:gd name="connsiteY61" fmla="*/ 4393325 h 5780691"/>
              <a:gd name="connsiteX62" fmla="*/ 3857297 w 3857297"/>
              <a:gd name="connsiteY62" fmla="*/ 4120055 h 5780691"/>
              <a:gd name="connsiteX63" fmla="*/ 3699642 w 3857297"/>
              <a:gd name="connsiteY63" fmla="*/ 3804745 h 5780691"/>
              <a:gd name="connsiteX64" fmla="*/ 3436883 w 3857297"/>
              <a:gd name="connsiteY64" fmla="*/ 3037490 h 5780691"/>
              <a:gd name="connsiteX65" fmla="*/ 3258207 w 3857297"/>
              <a:gd name="connsiteY65" fmla="*/ 2543504 h 5780691"/>
              <a:gd name="connsiteX66" fmla="*/ 3069021 w 3857297"/>
              <a:gd name="connsiteY66" fmla="*/ 2291255 h 5780691"/>
              <a:gd name="connsiteX67" fmla="*/ 2890345 w 3857297"/>
              <a:gd name="connsiteY67" fmla="*/ 1923393 h 5780691"/>
              <a:gd name="connsiteX68" fmla="*/ 2743200 w 3857297"/>
              <a:gd name="connsiteY68" fmla="*/ 1681655 h 5780691"/>
              <a:gd name="connsiteX69" fmla="*/ 2806262 w 3857297"/>
              <a:gd name="connsiteY69" fmla="*/ 1282262 h 5780691"/>
              <a:gd name="connsiteX70" fmla="*/ 2869324 w 3857297"/>
              <a:gd name="connsiteY70" fmla="*/ 1187669 h 5780691"/>
              <a:gd name="connsiteX71" fmla="*/ 2837793 w 3857297"/>
              <a:gd name="connsiteY71" fmla="*/ 1534511 h 5780691"/>
              <a:gd name="connsiteX72" fmla="*/ 2995448 w 3857297"/>
              <a:gd name="connsiteY72" fmla="*/ 1996966 h 5780691"/>
              <a:gd name="connsiteX73" fmla="*/ 3541986 w 3857297"/>
              <a:gd name="connsiteY73" fmla="*/ 2017986 h 5780691"/>
              <a:gd name="connsiteX74" fmla="*/ 3647090 w 3857297"/>
              <a:gd name="connsiteY74" fmla="*/ 1828800 h 5780691"/>
              <a:gd name="connsiteX75" fmla="*/ 3415862 w 3857297"/>
              <a:gd name="connsiteY75" fmla="*/ 1597573 h 5780691"/>
              <a:gd name="connsiteX76" fmla="*/ 3636579 w 3857297"/>
              <a:gd name="connsiteY76" fmla="*/ 1219200 h 5780691"/>
              <a:gd name="connsiteX77" fmla="*/ 3573517 w 3857297"/>
              <a:gd name="connsiteY77" fmla="*/ 630621 h 5780691"/>
              <a:gd name="connsiteX78" fmla="*/ 3499945 w 3857297"/>
              <a:gd name="connsiteY78" fmla="*/ 515007 h 5780691"/>
              <a:gd name="connsiteX79" fmla="*/ 3048000 w 3857297"/>
              <a:gd name="connsiteY79" fmla="*/ 283780 h 5780691"/>
              <a:gd name="connsiteX80" fmla="*/ 2795752 w 3857297"/>
              <a:gd name="connsiteY80" fmla="*/ 231228 h 5780691"/>
              <a:gd name="connsiteX81" fmla="*/ 2585545 w 3857297"/>
              <a:gd name="connsiteY81" fmla="*/ 42042 h 5780691"/>
              <a:gd name="connsiteX82" fmla="*/ 2448910 w 3857297"/>
              <a:gd name="connsiteY82" fmla="*/ 31532 h 5780691"/>
              <a:gd name="connsiteX83" fmla="*/ 2301765 w 3857297"/>
              <a:gd name="connsiteY83" fmla="*/ 294290 h 5780691"/>
              <a:gd name="connsiteX84" fmla="*/ 2102069 w 3857297"/>
              <a:gd name="connsiteY84" fmla="*/ 493986 h 5780691"/>
              <a:gd name="connsiteX85" fmla="*/ 1807780 w 3857297"/>
              <a:gd name="connsiteY85" fmla="*/ 588580 h 5780691"/>
              <a:gd name="connsiteX86" fmla="*/ 1576552 w 3857297"/>
              <a:gd name="connsiteY86" fmla="*/ 620110 h 5780691"/>
              <a:gd name="connsiteX87" fmla="*/ 1387366 w 3857297"/>
              <a:gd name="connsiteY87" fmla="*/ 388883 h 5780691"/>
              <a:gd name="connsiteX88" fmla="*/ 1250731 w 3857297"/>
              <a:gd name="connsiteY88" fmla="*/ 73572 h 5780691"/>
              <a:gd name="connsiteX89" fmla="*/ 1103586 w 3857297"/>
              <a:gd name="connsiteY89" fmla="*/ 0 h 5780691"/>
              <a:gd name="connsiteX0" fmla="*/ 1103586 w 3857297"/>
              <a:gd name="connsiteY0" fmla="*/ 0 h 5710064"/>
              <a:gd name="connsiteX1" fmla="*/ 914400 w 3857297"/>
              <a:gd name="connsiteY1" fmla="*/ 388883 h 5710064"/>
              <a:gd name="connsiteX2" fmla="*/ 378372 w 3857297"/>
              <a:gd name="connsiteY2" fmla="*/ 536028 h 5710064"/>
              <a:gd name="connsiteX3" fmla="*/ 63062 w 3857297"/>
              <a:gd name="connsiteY3" fmla="*/ 819807 h 5710064"/>
              <a:gd name="connsiteX4" fmla="*/ 63062 w 3857297"/>
              <a:gd name="connsiteY4" fmla="*/ 1093076 h 5710064"/>
              <a:gd name="connsiteX5" fmla="*/ 273269 w 3857297"/>
              <a:gd name="connsiteY5" fmla="*/ 1492469 h 5710064"/>
              <a:gd name="connsiteX6" fmla="*/ 378373 w 3857297"/>
              <a:gd name="connsiteY6" fmla="*/ 1660634 h 5710064"/>
              <a:gd name="connsiteX7" fmla="*/ 409903 w 3857297"/>
              <a:gd name="connsiteY7" fmla="*/ 1870841 h 5710064"/>
              <a:gd name="connsiteX8" fmla="*/ 609600 w 3857297"/>
              <a:gd name="connsiteY8" fmla="*/ 1923394 h 5710064"/>
              <a:gd name="connsiteX9" fmla="*/ 798786 w 3857297"/>
              <a:gd name="connsiteY9" fmla="*/ 1671145 h 5710064"/>
              <a:gd name="connsiteX10" fmla="*/ 735724 w 3857297"/>
              <a:gd name="connsiteY10" fmla="*/ 1250731 h 5710064"/>
              <a:gd name="connsiteX11" fmla="*/ 651641 w 3857297"/>
              <a:gd name="connsiteY11" fmla="*/ 1051035 h 5710064"/>
              <a:gd name="connsiteX12" fmla="*/ 830317 w 3857297"/>
              <a:gd name="connsiteY12" fmla="*/ 1008993 h 5710064"/>
              <a:gd name="connsiteX13" fmla="*/ 998483 w 3857297"/>
              <a:gd name="connsiteY13" fmla="*/ 1481959 h 5710064"/>
              <a:gd name="connsiteX14" fmla="*/ 1030014 w 3857297"/>
              <a:gd name="connsiteY14" fmla="*/ 1891862 h 5710064"/>
              <a:gd name="connsiteX15" fmla="*/ 977462 w 3857297"/>
              <a:gd name="connsiteY15" fmla="*/ 2364828 h 5710064"/>
              <a:gd name="connsiteX16" fmla="*/ 399393 w 3857297"/>
              <a:gd name="connsiteY16" fmla="*/ 3499945 h 5710064"/>
              <a:gd name="connsiteX17" fmla="*/ 325821 w 3857297"/>
              <a:gd name="connsiteY17" fmla="*/ 3626070 h 5710064"/>
              <a:gd name="connsiteX18" fmla="*/ 336331 w 3857297"/>
              <a:gd name="connsiteY18" fmla="*/ 3710152 h 5710064"/>
              <a:gd name="connsiteX19" fmla="*/ 304800 w 3857297"/>
              <a:gd name="connsiteY19" fmla="*/ 3815255 h 5710064"/>
              <a:gd name="connsiteX20" fmla="*/ 241738 w 3857297"/>
              <a:gd name="connsiteY20" fmla="*/ 4025462 h 5710064"/>
              <a:gd name="connsiteX21" fmla="*/ 105104 w 3857297"/>
              <a:gd name="connsiteY21" fmla="*/ 4498427 h 5710064"/>
              <a:gd name="connsiteX22" fmla="*/ 0 w 3857297"/>
              <a:gd name="connsiteY22" fmla="*/ 4834759 h 5710064"/>
              <a:gd name="connsiteX23" fmla="*/ 31531 w 3857297"/>
              <a:gd name="connsiteY23" fmla="*/ 5097517 h 5710064"/>
              <a:gd name="connsiteX24" fmla="*/ 136635 w 3857297"/>
              <a:gd name="connsiteY24" fmla="*/ 5192110 h 5710064"/>
              <a:gd name="connsiteX25" fmla="*/ 199696 w 3857297"/>
              <a:gd name="connsiteY25" fmla="*/ 5255172 h 5710064"/>
              <a:gd name="connsiteX26" fmla="*/ 409904 w 3857297"/>
              <a:gd name="connsiteY26" fmla="*/ 5223643 h 5710064"/>
              <a:gd name="connsiteX27" fmla="*/ 515007 w 3857297"/>
              <a:gd name="connsiteY27" fmla="*/ 5213131 h 5710064"/>
              <a:gd name="connsiteX28" fmla="*/ 620110 w 3857297"/>
              <a:gd name="connsiteY28" fmla="*/ 5171090 h 5710064"/>
              <a:gd name="connsiteX29" fmla="*/ 693681 w 3857297"/>
              <a:gd name="connsiteY29" fmla="*/ 4929352 h 5710064"/>
              <a:gd name="connsiteX30" fmla="*/ 735724 w 3857297"/>
              <a:gd name="connsiteY30" fmla="*/ 4572000 h 5710064"/>
              <a:gd name="connsiteX31" fmla="*/ 882868 w 3857297"/>
              <a:gd name="connsiteY31" fmla="*/ 4014952 h 5710064"/>
              <a:gd name="connsiteX32" fmla="*/ 945931 w 3857297"/>
              <a:gd name="connsiteY32" fmla="*/ 4824249 h 5710064"/>
              <a:gd name="connsiteX33" fmla="*/ 966952 w 3857297"/>
              <a:gd name="connsiteY33" fmla="*/ 4981903 h 5710064"/>
              <a:gd name="connsiteX34" fmla="*/ 1082566 w 3857297"/>
              <a:gd name="connsiteY34" fmla="*/ 5108026 h 5710064"/>
              <a:gd name="connsiteX35" fmla="*/ 1219199 w 3857297"/>
              <a:gd name="connsiteY35" fmla="*/ 5108028 h 5710064"/>
              <a:gd name="connsiteX36" fmla="*/ 1345324 w 3857297"/>
              <a:gd name="connsiteY36" fmla="*/ 5087007 h 5710064"/>
              <a:gd name="connsiteX37" fmla="*/ 1566041 w 3857297"/>
              <a:gd name="connsiteY37" fmla="*/ 4614041 h 5710064"/>
              <a:gd name="connsiteX38" fmla="*/ 1671145 w 3857297"/>
              <a:gd name="connsiteY38" fmla="*/ 4172608 h 5710064"/>
              <a:gd name="connsiteX39" fmla="*/ 2049518 w 3857297"/>
              <a:gd name="connsiteY39" fmla="*/ 4078013 h 5710064"/>
              <a:gd name="connsiteX40" fmla="*/ 2165131 w 3857297"/>
              <a:gd name="connsiteY40" fmla="*/ 4529960 h 5710064"/>
              <a:gd name="connsiteX41" fmla="*/ 2207172 w 3857297"/>
              <a:gd name="connsiteY41" fmla="*/ 4950373 h 5710064"/>
              <a:gd name="connsiteX42" fmla="*/ 2259724 w 3857297"/>
              <a:gd name="connsiteY42" fmla="*/ 5108028 h 5710064"/>
              <a:gd name="connsiteX43" fmla="*/ 2312277 w 3857297"/>
              <a:gd name="connsiteY43" fmla="*/ 5360274 h 5710064"/>
              <a:gd name="connsiteX44" fmla="*/ 2427890 w 3857297"/>
              <a:gd name="connsiteY44" fmla="*/ 5528443 h 5710064"/>
              <a:gd name="connsiteX45" fmla="*/ 2532993 w 3857297"/>
              <a:gd name="connsiteY45" fmla="*/ 5559974 h 5710064"/>
              <a:gd name="connsiteX46" fmla="*/ 2680138 w 3857297"/>
              <a:gd name="connsiteY46" fmla="*/ 5528441 h 5710064"/>
              <a:gd name="connsiteX47" fmla="*/ 2669627 w 3857297"/>
              <a:gd name="connsiteY47" fmla="*/ 5423339 h 5710064"/>
              <a:gd name="connsiteX48" fmla="*/ 2659117 w 3857297"/>
              <a:gd name="connsiteY48" fmla="*/ 5423338 h 5710064"/>
              <a:gd name="connsiteX49" fmla="*/ 2690648 w 3857297"/>
              <a:gd name="connsiteY49" fmla="*/ 5044965 h 5710064"/>
              <a:gd name="connsiteX50" fmla="*/ 2690648 w 3857297"/>
              <a:gd name="connsiteY50" fmla="*/ 4740165 h 5710064"/>
              <a:gd name="connsiteX51" fmla="*/ 2858814 w 3857297"/>
              <a:gd name="connsiteY51" fmla="*/ 3983421 h 5710064"/>
              <a:gd name="connsiteX52" fmla="*/ 3153102 w 3857297"/>
              <a:gd name="connsiteY52" fmla="*/ 4277711 h 5710064"/>
              <a:gd name="connsiteX53" fmla="*/ 2911365 w 3857297"/>
              <a:gd name="connsiteY53" fmla="*/ 5234151 h 5710064"/>
              <a:gd name="connsiteX54" fmla="*/ 2953407 w 3857297"/>
              <a:gd name="connsiteY54" fmla="*/ 5675587 h 5710064"/>
              <a:gd name="connsiteX55" fmla="*/ 3132082 w 3857297"/>
              <a:gd name="connsiteY55" fmla="*/ 5633544 h 5710064"/>
              <a:gd name="connsiteX56" fmla="*/ 3289737 w 3857297"/>
              <a:gd name="connsiteY56" fmla="*/ 5686098 h 5710064"/>
              <a:gd name="connsiteX57" fmla="*/ 3426372 w 3857297"/>
              <a:gd name="connsiteY57" fmla="*/ 5633544 h 5710064"/>
              <a:gd name="connsiteX58" fmla="*/ 3584028 w 3857297"/>
              <a:gd name="connsiteY58" fmla="*/ 5528441 h 5710064"/>
              <a:gd name="connsiteX59" fmla="*/ 3720664 w 3857297"/>
              <a:gd name="connsiteY59" fmla="*/ 5223642 h 5710064"/>
              <a:gd name="connsiteX60" fmla="*/ 3836277 w 3857297"/>
              <a:gd name="connsiteY60" fmla="*/ 4813738 h 5710064"/>
              <a:gd name="connsiteX61" fmla="*/ 3741682 w 3857297"/>
              <a:gd name="connsiteY61" fmla="*/ 4393325 h 5710064"/>
              <a:gd name="connsiteX62" fmla="*/ 3857297 w 3857297"/>
              <a:gd name="connsiteY62" fmla="*/ 4120055 h 5710064"/>
              <a:gd name="connsiteX63" fmla="*/ 3699642 w 3857297"/>
              <a:gd name="connsiteY63" fmla="*/ 3804745 h 5710064"/>
              <a:gd name="connsiteX64" fmla="*/ 3436883 w 3857297"/>
              <a:gd name="connsiteY64" fmla="*/ 3037490 h 5710064"/>
              <a:gd name="connsiteX65" fmla="*/ 3258207 w 3857297"/>
              <a:gd name="connsiteY65" fmla="*/ 2543504 h 5710064"/>
              <a:gd name="connsiteX66" fmla="*/ 3069021 w 3857297"/>
              <a:gd name="connsiteY66" fmla="*/ 2291255 h 5710064"/>
              <a:gd name="connsiteX67" fmla="*/ 2890345 w 3857297"/>
              <a:gd name="connsiteY67" fmla="*/ 1923393 h 5710064"/>
              <a:gd name="connsiteX68" fmla="*/ 2743200 w 3857297"/>
              <a:gd name="connsiteY68" fmla="*/ 1681655 h 5710064"/>
              <a:gd name="connsiteX69" fmla="*/ 2806262 w 3857297"/>
              <a:gd name="connsiteY69" fmla="*/ 1282262 h 5710064"/>
              <a:gd name="connsiteX70" fmla="*/ 2869324 w 3857297"/>
              <a:gd name="connsiteY70" fmla="*/ 1187669 h 5710064"/>
              <a:gd name="connsiteX71" fmla="*/ 2837793 w 3857297"/>
              <a:gd name="connsiteY71" fmla="*/ 1534511 h 5710064"/>
              <a:gd name="connsiteX72" fmla="*/ 2995448 w 3857297"/>
              <a:gd name="connsiteY72" fmla="*/ 1996966 h 5710064"/>
              <a:gd name="connsiteX73" fmla="*/ 3541986 w 3857297"/>
              <a:gd name="connsiteY73" fmla="*/ 2017986 h 5710064"/>
              <a:gd name="connsiteX74" fmla="*/ 3647090 w 3857297"/>
              <a:gd name="connsiteY74" fmla="*/ 1828800 h 5710064"/>
              <a:gd name="connsiteX75" fmla="*/ 3415862 w 3857297"/>
              <a:gd name="connsiteY75" fmla="*/ 1597573 h 5710064"/>
              <a:gd name="connsiteX76" fmla="*/ 3636579 w 3857297"/>
              <a:gd name="connsiteY76" fmla="*/ 1219200 h 5710064"/>
              <a:gd name="connsiteX77" fmla="*/ 3573517 w 3857297"/>
              <a:gd name="connsiteY77" fmla="*/ 630621 h 5710064"/>
              <a:gd name="connsiteX78" fmla="*/ 3499945 w 3857297"/>
              <a:gd name="connsiteY78" fmla="*/ 515007 h 5710064"/>
              <a:gd name="connsiteX79" fmla="*/ 3048000 w 3857297"/>
              <a:gd name="connsiteY79" fmla="*/ 283780 h 5710064"/>
              <a:gd name="connsiteX80" fmla="*/ 2795752 w 3857297"/>
              <a:gd name="connsiteY80" fmla="*/ 231228 h 5710064"/>
              <a:gd name="connsiteX81" fmla="*/ 2585545 w 3857297"/>
              <a:gd name="connsiteY81" fmla="*/ 42042 h 5710064"/>
              <a:gd name="connsiteX82" fmla="*/ 2448910 w 3857297"/>
              <a:gd name="connsiteY82" fmla="*/ 31532 h 5710064"/>
              <a:gd name="connsiteX83" fmla="*/ 2301765 w 3857297"/>
              <a:gd name="connsiteY83" fmla="*/ 294290 h 5710064"/>
              <a:gd name="connsiteX84" fmla="*/ 2102069 w 3857297"/>
              <a:gd name="connsiteY84" fmla="*/ 493986 h 5710064"/>
              <a:gd name="connsiteX85" fmla="*/ 1807780 w 3857297"/>
              <a:gd name="connsiteY85" fmla="*/ 588580 h 5710064"/>
              <a:gd name="connsiteX86" fmla="*/ 1576552 w 3857297"/>
              <a:gd name="connsiteY86" fmla="*/ 620110 h 5710064"/>
              <a:gd name="connsiteX87" fmla="*/ 1387366 w 3857297"/>
              <a:gd name="connsiteY87" fmla="*/ 388883 h 5710064"/>
              <a:gd name="connsiteX88" fmla="*/ 1250731 w 3857297"/>
              <a:gd name="connsiteY88" fmla="*/ 73572 h 5710064"/>
              <a:gd name="connsiteX89" fmla="*/ 1103586 w 3857297"/>
              <a:gd name="connsiteY89" fmla="*/ 0 h 5710064"/>
              <a:gd name="connsiteX0" fmla="*/ 1103586 w 3857297"/>
              <a:gd name="connsiteY0" fmla="*/ 0 h 5738650"/>
              <a:gd name="connsiteX1" fmla="*/ 914400 w 3857297"/>
              <a:gd name="connsiteY1" fmla="*/ 388883 h 5738650"/>
              <a:gd name="connsiteX2" fmla="*/ 378372 w 3857297"/>
              <a:gd name="connsiteY2" fmla="*/ 536028 h 5738650"/>
              <a:gd name="connsiteX3" fmla="*/ 63062 w 3857297"/>
              <a:gd name="connsiteY3" fmla="*/ 819807 h 5738650"/>
              <a:gd name="connsiteX4" fmla="*/ 63062 w 3857297"/>
              <a:gd name="connsiteY4" fmla="*/ 1093076 h 5738650"/>
              <a:gd name="connsiteX5" fmla="*/ 273269 w 3857297"/>
              <a:gd name="connsiteY5" fmla="*/ 1492469 h 5738650"/>
              <a:gd name="connsiteX6" fmla="*/ 378373 w 3857297"/>
              <a:gd name="connsiteY6" fmla="*/ 1660634 h 5738650"/>
              <a:gd name="connsiteX7" fmla="*/ 409903 w 3857297"/>
              <a:gd name="connsiteY7" fmla="*/ 1870841 h 5738650"/>
              <a:gd name="connsiteX8" fmla="*/ 609600 w 3857297"/>
              <a:gd name="connsiteY8" fmla="*/ 1923394 h 5738650"/>
              <a:gd name="connsiteX9" fmla="*/ 798786 w 3857297"/>
              <a:gd name="connsiteY9" fmla="*/ 1671145 h 5738650"/>
              <a:gd name="connsiteX10" fmla="*/ 735724 w 3857297"/>
              <a:gd name="connsiteY10" fmla="*/ 1250731 h 5738650"/>
              <a:gd name="connsiteX11" fmla="*/ 651641 w 3857297"/>
              <a:gd name="connsiteY11" fmla="*/ 1051035 h 5738650"/>
              <a:gd name="connsiteX12" fmla="*/ 830317 w 3857297"/>
              <a:gd name="connsiteY12" fmla="*/ 1008993 h 5738650"/>
              <a:gd name="connsiteX13" fmla="*/ 998483 w 3857297"/>
              <a:gd name="connsiteY13" fmla="*/ 1481959 h 5738650"/>
              <a:gd name="connsiteX14" fmla="*/ 1030014 w 3857297"/>
              <a:gd name="connsiteY14" fmla="*/ 1891862 h 5738650"/>
              <a:gd name="connsiteX15" fmla="*/ 977462 w 3857297"/>
              <a:gd name="connsiteY15" fmla="*/ 2364828 h 5738650"/>
              <a:gd name="connsiteX16" fmla="*/ 399393 w 3857297"/>
              <a:gd name="connsiteY16" fmla="*/ 3499945 h 5738650"/>
              <a:gd name="connsiteX17" fmla="*/ 325821 w 3857297"/>
              <a:gd name="connsiteY17" fmla="*/ 3626070 h 5738650"/>
              <a:gd name="connsiteX18" fmla="*/ 336331 w 3857297"/>
              <a:gd name="connsiteY18" fmla="*/ 3710152 h 5738650"/>
              <a:gd name="connsiteX19" fmla="*/ 304800 w 3857297"/>
              <a:gd name="connsiteY19" fmla="*/ 3815255 h 5738650"/>
              <a:gd name="connsiteX20" fmla="*/ 241738 w 3857297"/>
              <a:gd name="connsiteY20" fmla="*/ 4025462 h 5738650"/>
              <a:gd name="connsiteX21" fmla="*/ 105104 w 3857297"/>
              <a:gd name="connsiteY21" fmla="*/ 4498427 h 5738650"/>
              <a:gd name="connsiteX22" fmla="*/ 0 w 3857297"/>
              <a:gd name="connsiteY22" fmla="*/ 4834759 h 5738650"/>
              <a:gd name="connsiteX23" fmla="*/ 31531 w 3857297"/>
              <a:gd name="connsiteY23" fmla="*/ 5097517 h 5738650"/>
              <a:gd name="connsiteX24" fmla="*/ 136635 w 3857297"/>
              <a:gd name="connsiteY24" fmla="*/ 5192110 h 5738650"/>
              <a:gd name="connsiteX25" fmla="*/ 199696 w 3857297"/>
              <a:gd name="connsiteY25" fmla="*/ 5255172 h 5738650"/>
              <a:gd name="connsiteX26" fmla="*/ 409904 w 3857297"/>
              <a:gd name="connsiteY26" fmla="*/ 5223643 h 5738650"/>
              <a:gd name="connsiteX27" fmla="*/ 515007 w 3857297"/>
              <a:gd name="connsiteY27" fmla="*/ 5213131 h 5738650"/>
              <a:gd name="connsiteX28" fmla="*/ 620110 w 3857297"/>
              <a:gd name="connsiteY28" fmla="*/ 5171090 h 5738650"/>
              <a:gd name="connsiteX29" fmla="*/ 693681 w 3857297"/>
              <a:gd name="connsiteY29" fmla="*/ 4929352 h 5738650"/>
              <a:gd name="connsiteX30" fmla="*/ 735724 w 3857297"/>
              <a:gd name="connsiteY30" fmla="*/ 4572000 h 5738650"/>
              <a:gd name="connsiteX31" fmla="*/ 882868 w 3857297"/>
              <a:gd name="connsiteY31" fmla="*/ 4014952 h 5738650"/>
              <a:gd name="connsiteX32" fmla="*/ 945931 w 3857297"/>
              <a:gd name="connsiteY32" fmla="*/ 4824249 h 5738650"/>
              <a:gd name="connsiteX33" fmla="*/ 966952 w 3857297"/>
              <a:gd name="connsiteY33" fmla="*/ 4981903 h 5738650"/>
              <a:gd name="connsiteX34" fmla="*/ 1082566 w 3857297"/>
              <a:gd name="connsiteY34" fmla="*/ 5108026 h 5738650"/>
              <a:gd name="connsiteX35" fmla="*/ 1219199 w 3857297"/>
              <a:gd name="connsiteY35" fmla="*/ 5108028 h 5738650"/>
              <a:gd name="connsiteX36" fmla="*/ 1345324 w 3857297"/>
              <a:gd name="connsiteY36" fmla="*/ 5087007 h 5738650"/>
              <a:gd name="connsiteX37" fmla="*/ 1566041 w 3857297"/>
              <a:gd name="connsiteY37" fmla="*/ 4614041 h 5738650"/>
              <a:gd name="connsiteX38" fmla="*/ 1671145 w 3857297"/>
              <a:gd name="connsiteY38" fmla="*/ 4172608 h 5738650"/>
              <a:gd name="connsiteX39" fmla="*/ 2049518 w 3857297"/>
              <a:gd name="connsiteY39" fmla="*/ 4078013 h 5738650"/>
              <a:gd name="connsiteX40" fmla="*/ 2165131 w 3857297"/>
              <a:gd name="connsiteY40" fmla="*/ 4529960 h 5738650"/>
              <a:gd name="connsiteX41" fmla="*/ 2207172 w 3857297"/>
              <a:gd name="connsiteY41" fmla="*/ 4950373 h 5738650"/>
              <a:gd name="connsiteX42" fmla="*/ 2259724 w 3857297"/>
              <a:gd name="connsiteY42" fmla="*/ 5108028 h 5738650"/>
              <a:gd name="connsiteX43" fmla="*/ 2312277 w 3857297"/>
              <a:gd name="connsiteY43" fmla="*/ 5360274 h 5738650"/>
              <a:gd name="connsiteX44" fmla="*/ 2427890 w 3857297"/>
              <a:gd name="connsiteY44" fmla="*/ 5528443 h 5738650"/>
              <a:gd name="connsiteX45" fmla="*/ 2532993 w 3857297"/>
              <a:gd name="connsiteY45" fmla="*/ 5559974 h 5738650"/>
              <a:gd name="connsiteX46" fmla="*/ 2680138 w 3857297"/>
              <a:gd name="connsiteY46" fmla="*/ 5528441 h 5738650"/>
              <a:gd name="connsiteX47" fmla="*/ 2669627 w 3857297"/>
              <a:gd name="connsiteY47" fmla="*/ 5423339 h 5738650"/>
              <a:gd name="connsiteX48" fmla="*/ 2659117 w 3857297"/>
              <a:gd name="connsiteY48" fmla="*/ 5423338 h 5738650"/>
              <a:gd name="connsiteX49" fmla="*/ 2690648 w 3857297"/>
              <a:gd name="connsiteY49" fmla="*/ 5044965 h 5738650"/>
              <a:gd name="connsiteX50" fmla="*/ 2690648 w 3857297"/>
              <a:gd name="connsiteY50" fmla="*/ 4740165 h 5738650"/>
              <a:gd name="connsiteX51" fmla="*/ 2858814 w 3857297"/>
              <a:gd name="connsiteY51" fmla="*/ 3983421 h 5738650"/>
              <a:gd name="connsiteX52" fmla="*/ 3153102 w 3857297"/>
              <a:gd name="connsiteY52" fmla="*/ 4277711 h 5738650"/>
              <a:gd name="connsiteX53" fmla="*/ 2911365 w 3857297"/>
              <a:gd name="connsiteY53" fmla="*/ 5234151 h 5738650"/>
              <a:gd name="connsiteX54" fmla="*/ 2953407 w 3857297"/>
              <a:gd name="connsiteY54" fmla="*/ 5675587 h 5738650"/>
              <a:gd name="connsiteX55" fmla="*/ 3132082 w 3857297"/>
              <a:gd name="connsiteY55" fmla="*/ 5633544 h 5738650"/>
              <a:gd name="connsiteX56" fmla="*/ 3300247 w 3857297"/>
              <a:gd name="connsiteY56" fmla="*/ 5738650 h 5738650"/>
              <a:gd name="connsiteX57" fmla="*/ 3426372 w 3857297"/>
              <a:gd name="connsiteY57" fmla="*/ 5633544 h 5738650"/>
              <a:gd name="connsiteX58" fmla="*/ 3584028 w 3857297"/>
              <a:gd name="connsiteY58" fmla="*/ 5528441 h 5738650"/>
              <a:gd name="connsiteX59" fmla="*/ 3720664 w 3857297"/>
              <a:gd name="connsiteY59" fmla="*/ 5223642 h 5738650"/>
              <a:gd name="connsiteX60" fmla="*/ 3836277 w 3857297"/>
              <a:gd name="connsiteY60" fmla="*/ 4813738 h 5738650"/>
              <a:gd name="connsiteX61" fmla="*/ 3741682 w 3857297"/>
              <a:gd name="connsiteY61" fmla="*/ 4393325 h 5738650"/>
              <a:gd name="connsiteX62" fmla="*/ 3857297 w 3857297"/>
              <a:gd name="connsiteY62" fmla="*/ 4120055 h 5738650"/>
              <a:gd name="connsiteX63" fmla="*/ 3699642 w 3857297"/>
              <a:gd name="connsiteY63" fmla="*/ 3804745 h 5738650"/>
              <a:gd name="connsiteX64" fmla="*/ 3436883 w 3857297"/>
              <a:gd name="connsiteY64" fmla="*/ 3037490 h 5738650"/>
              <a:gd name="connsiteX65" fmla="*/ 3258207 w 3857297"/>
              <a:gd name="connsiteY65" fmla="*/ 2543504 h 5738650"/>
              <a:gd name="connsiteX66" fmla="*/ 3069021 w 3857297"/>
              <a:gd name="connsiteY66" fmla="*/ 2291255 h 5738650"/>
              <a:gd name="connsiteX67" fmla="*/ 2890345 w 3857297"/>
              <a:gd name="connsiteY67" fmla="*/ 1923393 h 5738650"/>
              <a:gd name="connsiteX68" fmla="*/ 2743200 w 3857297"/>
              <a:gd name="connsiteY68" fmla="*/ 1681655 h 5738650"/>
              <a:gd name="connsiteX69" fmla="*/ 2806262 w 3857297"/>
              <a:gd name="connsiteY69" fmla="*/ 1282262 h 5738650"/>
              <a:gd name="connsiteX70" fmla="*/ 2869324 w 3857297"/>
              <a:gd name="connsiteY70" fmla="*/ 1187669 h 5738650"/>
              <a:gd name="connsiteX71" fmla="*/ 2837793 w 3857297"/>
              <a:gd name="connsiteY71" fmla="*/ 1534511 h 5738650"/>
              <a:gd name="connsiteX72" fmla="*/ 2995448 w 3857297"/>
              <a:gd name="connsiteY72" fmla="*/ 1996966 h 5738650"/>
              <a:gd name="connsiteX73" fmla="*/ 3541986 w 3857297"/>
              <a:gd name="connsiteY73" fmla="*/ 2017986 h 5738650"/>
              <a:gd name="connsiteX74" fmla="*/ 3647090 w 3857297"/>
              <a:gd name="connsiteY74" fmla="*/ 1828800 h 5738650"/>
              <a:gd name="connsiteX75" fmla="*/ 3415862 w 3857297"/>
              <a:gd name="connsiteY75" fmla="*/ 1597573 h 5738650"/>
              <a:gd name="connsiteX76" fmla="*/ 3636579 w 3857297"/>
              <a:gd name="connsiteY76" fmla="*/ 1219200 h 5738650"/>
              <a:gd name="connsiteX77" fmla="*/ 3573517 w 3857297"/>
              <a:gd name="connsiteY77" fmla="*/ 630621 h 5738650"/>
              <a:gd name="connsiteX78" fmla="*/ 3499945 w 3857297"/>
              <a:gd name="connsiteY78" fmla="*/ 515007 h 5738650"/>
              <a:gd name="connsiteX79" fmla="*/ 3048000 w 3857297"/>
              <a:gd name="connsiteY79" fmla="*/ 283780 h 5738650"/>
              <a:gd name="connsiteX80" fmla="*/ 2795752 w 3857297"/>
              <a:gd name="connsiteY80" fmla="*/ 231228 h 5738650"/>
              <a:gd name="connsiteX81" fmla="*/ 2585545 w 3857297"/>
              <a:gd name="connsiteY81" fmla="*/ 42042 h 5738650"/>
              <a:gd name="connsiteX82" fmla="*/ 2448910 w 3857297"/>
              <a:gd name="connsiteY82" fmla="*/ 31532 h 5738650"/>
              <a:gd name="connsiteX83" fmla="*/ 2301765 w 3857297"/>
              <a:gd name="connsiteY83" fmla="*/ 294290 h 5738650"/>
              <a:gd name="connsiteX84" fmla="*/ 2102069 w 3857297"/>
              <a:gd name="connsiteY84" fmla="*/ 493986 h 5738650"/>
              <a:gd name="connsiteX85" fmla="*/ 1807780 w 3857297"/>
              <a:gd name="connsiteY85" fmla="*/ 588580 h 5738650"/>
              <a:gd name="connsiteX86" fmla="*/ 1576552 w 3857297"/>
              <a:gd name="connsiteY86" fmla="*/ 620110 h 5738650"/>
              <a:gd name="connsiteX87" fmla="*/ 1387366 w 3857297"/>
              <a:gd name="connsiteY87" fmla="*/ 388883 h 5738650"/>
              <a:gd name="connsiteX88" fmla="*/ 1250731 w 3857297"/>
              <a:gd name="connsiteY88" fmla="*/ 73572 h 5738650"/>
              <a:gd name="connsiteX89" fmla="*/ 1103586 w 3857297"/>
              <a:gd name="connsiteY89" fmla="*/ 0 h 5738650"/>
              <a:gd name="connsiteX0" fmla="*/ 1103586 w 3857297"/>
              <a:gd name="connsiteY0" fmla="*/ 0 h 5738650"/>
              <a:gd name="connsiteX1" fmla="*/ 914400 w 3857297"/>
              <a:gd name="connsiteY1" fmla="*/ 388883 h 5738650"/>
              <a:gd name="connsiteX2" fmla="*/ 378372 w 3857297"/>
              <a:gd name="connsiteY2" fmla="*/ 536028 h 5738650"/>
              <a:gd name="connsiteX3" fmla="*/ 63062 w 3857297"/>
              <a:gd name="connsiteY3" fmla="*/ 819807 h 5738650"/>
              <a:gd name="connsiteX4" fmla="*/ 63062 w 3857297"/>
              <a:gd name="connsiteY4" fmla="*/ 1093076 h 5738650"/>
              <a:gd name="connsiteX5" fmla="*/ 273269 w 3857297"/>
              <a:gd name="connsiteY5" fmla="*/ 1492469 h 5738650"/>
              <a:gd name="connsiteX6" fmla="*/ 378373 w 3857297"/>
              <a:gd name="connsiteY6" fmla="*/ 1660634 h 5738650"/>
              <a:gd name="connsiteX7" fmla="*/ 409903 w 3857297"/>
              <a:gd name="connsiteY7" fmla="*/ 1870841 h 5738650"/>
              <a:gd name="connsiteX8" fmla="*/ 609600 w 3857297"/>
              <a:gd name="connsiteY8" fmla="*/ 1923394 h 5738650"/>
              <a:gd name="connsiteX9" fmla="*/ 798786 w 3857297"/>
              <a:gd name="connsiteY9" fmla="*/ 1671145 h 5738650"/>
              <a:gd name="connsiteX10" fmla="*/ 735724 w 3857297"/>
              <a:gd name="connsiteY10" fmla="*/ 1250731 h 5738650"/>
              <a:gd name="connsiteX11" fmla="*/ 651641 w 3857297"/>
              <a:gd name="connsiteY11" fmla="*/ 1051035 h 5738650"/>
              <a:gd name="connsiteX12" fmla="*/ 830317 w 3857297"/>
              <a:gd name="connsiteY12" fmla="*/ 1008993 h 5738650"/>
              <a:gd name="connsiteX13" fmla="*/ 998483 w 3857297"/>
              <a:gd name="connsiteY13" fmla="*/ 1481959 h 5738650"/>
              <a:gd name="connsiteX14" fmla="*/ 1030014 w 3857297"/>
              <a:gd name="connsiteY14" fmla="*/ 1891862 h 5738650"/>
              <a:gd name="connsiteX15" fmla="*/ 977462 w 3857297"/>
              <a:gd name="connsiteY15" fmla="*/ 2364828 h 5738650"/>
              <a:gd name="connsiteX16" fmla="*/ 399393 w 3857297"/>
              <a:gd name="connsiteY16" fmla="*/ 3499945 h 5738650"/>
              <a:gd name="connsiteX17" fmla="*/ 325821 w 3857297"/>
              <a:gd name="connsiteY17" fmla="*/ 3626070 h 5738650"/>
              <a:gd name="connsiteX18" fmla="*/ 336331 w 3857297"/>
              <a:gd name="connsiteY18" fmla="*/ 3710152 h 5738650"/>
              <a:gd name="connsiteX19" fmla="*/ 304800 w 3857297"/>
              <a:gd name="connsiteY19" fmla="*/ 3815255 h 5738650"/>
              <a:gd name="connsiteX20" fmla="*/ 241738 w 3857297"/>
              <a:gd name="connsiteY20" fmla="*/ 4025462 h 5738650"/>
              <a:gd name="connsiteX21" fmla="*/ 105104 w 3857297"/>
              <a:gd name="connsiteY21" fmla="*/ 4498427 h 5738650"/>
              <a:gd name="connsiteX22" fmla="*/ 0 w 3857297"/>
              <a:gd name="connsiteY22" fmla="*/ 4834759 h 5738650"/>
              <a:gd name="connsiteX23" fmla="*/ 31531 w 3857297"/>
              <a:gd name="connsiteY23" fmla="*/ 5097517 h 5738650"/>
              <a:gd name="connsiteX24" fmla="*/ 136635 w 3857297"/>
              <a:gd name="connsiteY24" fmla="*/ 5192110 h 5738650"/>
              <a:gd name="connsiteX25" fmla="*/ 199696 w 3857297"/>
              <a:gd name="connsiteY25" fmla="*/ 5255172 h 5738650"/>
              <a:gd name="connsiteX26" fmla="*/ 409904 w 3857297"/>
              <a:gd name="connsiteY26" fmla="*/ 5223643 h 5738650"/>
              <a:gd name="connsiteX27" fmla="*/ 515007 w 3857297"/>
              <a:gd name="connsiteY27" fmla="*/ 5213131 h 5738650"/>
              <a:gd name="connsiteX28" fmla="*/ 620110 w 3857297"/>
              <a:gd name="connsiteY28" fmla="*/ 5171090 h 5738650"/>
              <a:gd name="connsiteX29" fmla="*/ 693681 w 3857297"/>
              <a:gd name="connsiteY29" fmla="*/ 4929352 h 5738650"/>
              <a:gd name="connsiteX30" fmla="*/ 735724 w 3857297"/>
              <a:gd name="connsiteY30" fmla="*/ 4572000 h 5738650"/>
              <a:gd name="connsiteX31" fmla="*/ 882868 w 3857297"/>
              <a:gd name="connsiteY31" fmla="*/ 4014952 h 5738650"/>
              <a:gd name="connsiteX32" fmla="*/ 945931 w 3857297"/>
              <a:gd name="connsiteY32" fmla="*/ 4824249 h 5738650"/>
              <a:gd name="connsiteX33" fmla="*/ 966952 w 3857297"/>
              <a:gd name="connsiteY33" fmla="*/ 4981903 h 5738650"/>
              <a:gd name="connsiteX34" fmla="*/ 1082566 w 3857297"/>
              <a:gd name="connsiteY34" fmla="*/ 5108026 h 5738650"/>
              <a:gd name="connsiteX35" fmla="*/ 1219199 w 3857297"/>
              <a:gd name="connsiteY35" fmla="*/ 5108028 h 5738650"/>
              <a:gd name="connsiteX36" fmla="*/ 1345324 w 3857297"/>
              <a:gd name="connsiteY36" fmla="*/ 5087007 h 5738650"/>
              <a:gd name="connsiteX37" fmla="*/ 1566041 w 3857297"/>
              <a:gd name="connsiteY37" fmla="*/ 4614041 h 5738650"/>
              <a:gd name="connsiteX38" fmla="*/ 1671145 w 3857297"/>
              <a:gd name="connsiteY38" fmla="*/ 4172608 h 5738650"/>
              <a:gd name="connsiteX39" fmla="*/ 2049518 w 3857297"/>
              <a:gd name="connsiteY39" fmla="*/ 4078013 h 5738650"/>
              <a:gd name="connsiteX40" fmla="*/ 2165131 w 3857297"/>
              <a:gd name="connsiteY40" fmla="*/ 4529960 h 5738650"/>
              <a:gd name="connsiteX41" fmla="*/ 2207172 w 3857297"/>
              <a:gd name="connsiteY41" fmla="*/ 4950373 h 5738650"/>
              <a:gd name="connsiteX42" fmla="*/ 2259724 w 3857297"/>
              <a:gd name="connsiteY42" fmla="*/ 5108028 h 5738650"/>
              <a:gd name="connsiteX43" fmla="*/ 2312277 w 3857297"/>
              <a:gd name="connsiteY43" fmla="*/ 5360274 h 5738650"/>
              <a:gd name="connsiteX44" fmla="*/ 2427890 w 3857297"/>
              <a:gd name="connsiteY44" fmla="*/ 5528443 h 5738650"/>
              <a:gd name="connsiteX45" fmla="*/ 2532993 w 3857297"/>
              <a:gd name="connsiteY45" fmla="*/ 5559974 h 5738650"/>
              <a:gd name="connsiteX46" fmla="*/ 2680138 w 3857297"/>
              <a:gd name="connsiteY46" fmla="*/ 5528441 h 5738650"/>
              <a:gd name="connsiteX47" fmla="*/ 2669627 w 3857297"/>
              <a:gd name="connsiteY47" fmla="*/ 5423339 h 5738650"/>
              <a:gd name="connsiteX48" fmla="*/ 2659117 w 3857297"/>
              <a:gd name="connsiteY48" fmla="*/ 5423338 h 5738650"/>
              <a:gd name="connsiteX49" fmla="*/ 2690648 w 3857297"/>
              <a:gd name="connsiteY49" fmla="*/ 5044965 h 5738650"/>
              <a:gd name="connsiteX50" fmla="*/ 2690648 w 3857297"/>
              <a:gd name="connsiteY50" fmla="*/ 4740165 h 5738650"/>
              <a:gd name="connsiteX51" fmla="*/ 2858814 w 3857297"/>
              <a:gd name="connsiteY51" fmla="*/ 3983421 h 5738650"/>
              <a:gd name="connsiteX52" fmla="*/ 3153102 w 3857297"/>
              <a:gd name="connsiteY52" fmla="*/ 4277711 h 5738650"/>
              <a:gd name="connsiteX53" fmla="*/ 2911365 w 3857297"/>
              <a:gd name="connsiteY53" fmla="*/ 5234151 h 5738650"/>
              <a:gd name="connsiteX54" fmla="*/ 2953407 w 3857297"/>
              <a:gd name="connsiteY54" fmla="*/ 5675587 h 5738650"/>
              <a:gd name="connsiteX55" fmla="*/ 3121572 w 3857297"/>
              <a:gd name="connsiteY55" fmla="*/ 5707117 h 5738650"/>
              <a:gd name="connsiteX56" fmla="*/ 3300247 w 3857297"/>
              <a:gd name="connsiteY56" fmla="*/ 5738650 h 5738650"/>
              <a:gd name="connsiteX57" fmla="*/ 3426372 w 3857297"/>
              <a:gd name="connsiteY57" fmla="*/ 5633544 h 5738650"/>
              <a:gd name="connsiteX58" fmla="*/ 3584028 w 3857297"/>
              <a:gd name="connsiteY58" fmla="*/ 5528441 h 5738650"/>
              <a:gd name="connsiteX59" fmla="*/ 3720664 w 3857297"/>
              <a:gd name="connsiteY59" fmla="*/ 5223642 h 5738650"/>
              <a:gd name="connsiteX60" fmla="*/ 3836277 w 3857297"/>
              <a:gd name="connsiteY60" fmla="*/ 4813738 h 5738650"/>
              <a:gd name="connsiteX61" fmla="*/ 3741682 w 3857297"/>
              <a:gd name="connsiteY61" fmla="*/ 4393325 h 5738650"/>
              <a:gd name="connsiteX62" fmla="*/ 3857297 w 3857297"/>
              <a:gd name="connsiteY62" fmla="*/ 4120055 h 5738650"/>
              <a:gd name="connsiteX63" fmla="*/ 3699642 w 3857297"/>
              <a:gd name="connsiteY63" fmla="*/ 3804745 h 5738650"/>
              <a:gd name="connsiteX64" fmla="*/ 3436883 w 3857297"/>
              <a:gd name="connsiteY64" fmla="*/ 3037490 h 5738650"/>
              <a:gd name="connsiteX65" fmla="*/ 3258207 w 3857297"/>
              <a:gd name="connsiteY65" fmla="*/ 2543504 h 5738650"/>
              <a:gd name="connsiteX66" fmla="*/ 3069021 w 3857297"/>
              <a:gd name="connsiteY66" fmla="*/ 2291255 h 5738650"/>
              <a:gd name="connsiteX67" fmla="*/ 2890345 w 3857297"/>
              <a:gd name="connsiteY67" fmla="*/ 1923393 h 5738650"/>
              <a:gd name="connsiteX68" fmla="*/ 2743200 w 3857297"/>
              <a:gd name="connsiteY68" fmla="*/ 1681655 h 5738650"/>
              <a:gd name="connsiteX69" fmla="*/ 2806262 w 3857297"/>
              <a:gd name="connsiteY69" fmla="*/ 1282262 h 5738650"/>
              <a:gd name="connsiteX70" fmla="*/ 2869324 w 3857297"/>
              <a:gd name="connsiteY70" fmla="*/ 1187669 h 5738650"/>
              <a:gd name="connsiteX71" fmla="*/ 2837793 w 3857297"/>
              <a:gd name="connsiteY71" fmla="*/ 1534511 h 5738650"/>
              <a:gd name="connsiteX72" fmla="*/ 2995448 w 3857297"/>
              <a:gd name="connsiteY72" fmla="*/ 1996966 h 5738650"/>
              <a:gd name="connsiteX73" fmla="*/ 3541986 w 3857297"/>
              <a:gd name="connsiteY73" fmla="*/ 2017986 h 5738650"/>
              <a:gd name="connsiteX74" fmla="*/ 3647090 w 3857297"/>
              <a:gd name="connsiteY74" fmla="*/ 1828800 h 5738650"/>
              <a:gd name="connsiteX75" fmla="*/ 3415862 w 3857297"/>
              <a:gd name="connsiteY75" fmla="*/ 1597573 h 5738650"/>
              <a:gd name="connsiteX76" fmla="*/ 3636579 w 3857297"/>
              <a:gd name="connsiteY76" fmla="*/ 1219200 h 5738650"/>
              <a:gd name="connsiteX77" fmla="*/ 3573517 w 3857297"/>
              <a:gd name="connsiteY77" fmla="*/ 630621 h 5738650"/>
              <a:gd name="connsiteX78" fmla="*/ 3499945 w 3857297"/>
              <a:gd name="connsiteY78" fmla="*/ 515007 h 5738650"/>
              <a:gd name="connsiteX79" fmla="*/ 3048000 w 3857297"/>
              <a:gd name="connsiteY79" fmla="*/ 283780 h 5738650"/>
              <a:gd name="connsiteX80" fmla="*/ 2795752 w 3857297"/>
              <a:gd name="connsiteY80" fmla="*/ 231228 h 5738650"/>
              <a:gd name="connsiteX81" fmla="*/ 2585545 w 3857297"/>
              <a:gd name="connsiteY81" fmla="*/ 42042 h 5738650"/>
              <a:gd name="connsiteX82" fmla="*/ 2448910 w 3857297"/>
              <a:gd name="connsiteY82" fmla="*/ 31532 h 5738650"/>
              <a:gd name="connsiteX83" fmla="*/ 2301765 w 3857297"/>
              <a:gd name="connsiteY83" fmla="*/ 294290 h 5738650"/>
              <a:gd name="connsiteX84" fmla="*/ 2102069 w 3857297"/>
              <a:gd name="connsiteY84" fmla="*/ 493986 h 5738650"/>
              <a:gd name="connsiteX85" fmla="*/ 1807780 w 3857297"/>
              <a:gd name="connsiteY85" fmla="*/ 588580 h 5738650"/>
              <a:gd name="connsiteX86" fmla="*/ 1576552 w 3857297"/>
              <a:gd name="connsiteY86" fmla="*/ 620110 h 5738650"/>
              <a:gd name="connsiteX87" fmla="*/ 1387366 w 3857297"/>
              <a:gd name="connsiteY87" fmla="*/ 388883 h 5738650"/>
              <a:gd name="connsiteX88" fmla="*/ 1250731 w 3857297"/>
              <a:gd name="connsiteY88" fmla="*/ 73572 h 5738650"/>
              <a:gd name="connsiteX89" fmla="*/ 1103586 w 3857297"/>
              <a:gd name="connsiteY89" fmla="*/ 0 h 5738650"/>
              <a:gd name="connsiteX0" fmla="*/ 1103586 w 3857297"/>
              <a:gd name="connsiteY0" fmla="*/ 0 h 5738650"/>
              <a:gd name="connsiteX1" fmla="*/ 914400 w 3857297"/>
              <a:gd name="connsiteY1" fmla="*/ 388883 h 5738650"/>
              <a:gd name="connsiteX2" fmla="*/ 378372 w 3857297"/>
              <a:gd name="connsiteY2" fmla="*/ 536028 h 5738650"/>
              <a:gd name="connsiteX3" fmla="*/ 63062 w 3857297"/>
              <a:gd name="connsiteY3" fmla="*/ 819807 h 5738650"/>
              <a:gd name="connsiteX4" fmla="*/ 63062 w 3857297"/>
              <a:gd name="connsiteY4" fmla="*/ 1093076 h 5738650"/>
              <a:gd name="connsiteX5" fmla="*/ 273269 w 3857297"/>
              <a:gd name="connsiteY5" fmla="*/ 1492469 h 5738650"/>
              <a:gd name="connsiteX6" fmla="*/ 378373 w 3857297"/>
              <a:gd name="connsiteY6" fmla="*/ 1660634 h 5738650"/>
              <a:gd name="connsiteX7" fmla="*/ 409903 w 3857297"/>
              <a:gd name="connsiteY7" fmla="*/ 1870841 h 5738650"/>
              <a:gd name="connsiteX8" fmla="*/ 609600 w 3857297"/>
              <a:gd name="connsiteY8" fmla="*/ 1923394 h 5738650"/>
              <a:gd name="connsiteX9" fmla="*/ 798786 w 3857297"/>
              <a:gd name="connsiteY9" fmla="*/ 1671145 h 5738650"/>
              <a:gd name="connsiteX10" fmla="*/ 735724 w 3857297"/>
              <a:gd name="connsiteY10" fmla="*/ 1250731 h 5738650"/>
              <a:gd name="connsiteX11" fmla="*/ 651641 w 3857297"/>
              <a:gd name="connsiteY11" fmla="*/ 1051035 h 5738650"/>
              <a:gd name="connsiteX12" fmla="*/ 830317 w 3857297"/>
              <a:gd name="connsiteY12" fmla="*/ 1008993 h 5738650"/>
              <a:gd name="connsiteX13" fmla="*/ 998483 w 3857297"/>
              <a:gd name="connsiteY13" fmla="*/ 1481959 h 5738650"/>
              <a:gd name="connsiteX14" fmla="*/ 1030014 w 3857297"/>
              <a:gd name="connsiteY14" fmla="*/ 1891862 h 5738650"/>
              <a:gd name="connsiteX15" fmla="*/ 977462 w 3857297"/>
              <a:gd name="connsiteY15" fmla="*/ 2364828 h 5738650"/>
              <a:gd name="connsiteX16" fmla="*/ 399393 w 3857297"/>
              <a:gd name="connsiteY16" fmla="*/ 3499945 h 5738650"/>
              <a:gd name="connsiteX17" fmla="*/ 325821 w 3857297"/>
              <a:gd name="connsiteY17" fmla="*/ 3626070 h 5738650"/>
              <a:gd name="connsiteX18" fmla="*/ 336331 w 3857297"/>
              <a:gd name="connsiteY18" fmla="*/ 3710152 h 5738650"/>
              <a:gd name="connsiteX19" fmla="*/ 304800 w 3857297"/>
              <a:gd name="connsiteY19" fmla="*/ 3815255 h 5738650"/>
              <a:gd name="connsiteX20" fmla="*/ 241738 w 3857297"/>
              <a:gd name="connsiteY20" fmla="*/ 4025462 h 5738650"/>
              <a:gd name="connsiteX21" fmla="*/ 105104 w 3857297"/>
              <a:gd name="connsiteY21" fmla="*/ 4498427 h 5738650"/>
              <a:gd name="connsiteX22" fmla="*/ 0 w 3857297"/>
              <a:gd name="connsiteY22" fmla="*/ 4834759 h 5738650"/>
              <a:gd name="connsiteX23" fmla="*/ 31531 w 3857297"/>
              <a:gd name="connsiteY23" fmla="*/ 5097517 h 5738650"/>
              <a:gd name="connsiteX24" fmla="*/ 136635 w 3857297"/>
              <a:gd name="connsiteY24" fmla="*/ 5192110 h 5738650"/>
              <a:gd name="connsiteX25" fmla="*/ 199696 w 3857297"/>
              <a:gd name="connsiteY25" fmla="*/ 5255172 h 5738650"/>
              <a:gd name="connsiteX26" fmla="*/ 409904 w 3857297"/>
              <a:gd name="connsiteY26" fmla="*/ 5223643 h 5738650"/>
              <a:gd name="connsiteX27" fmla="*/ 515007 w 3857297"/>
              <a:gd name="connsiteY27" fmla="*/ 5213131 h 5738650"/>
              <a:gd name="connsiteX28" fmla="*/ 620110 w 3857297"/>
              <a:gd name="connsiteY28" fmla="*/ 5171090 h 5738650"/>
              <a:gd name="connsiteX29" fmla="*/ 693681 w 3857297"/>
              <a:gd name="connsiteY29" fmla="*/ 4929352 h 5738650"/>
              <a:gd name="connsiteX30" fmla="*/ 735724 w 3857297"/>
              <a:gd name="connsiteY30" fmla="*/ 4572000 h 5738650"/>
              <a:gd name="connsiteX31" fmla="*/ 882868 w 3857297"/>
              <a:gd name="connsiteY31" fmla="*/ 4014952 h 5738650"/>
              <a:gd name="connsiteX32" fmla="*/ 945931 w 3857297"/>
              <a:gd name="connsiteY32" fmla="*/ 4824249 h 5738650"/>
              <a:gd name="connsiteX33" fmla="*/ 966952 w 3857297"/>
              <a:gd name="connsiteY33" fmla="*/ 4981903 h 5738650"/>
              <a:gd name="connsiteX34" fmla="*/ 1082566 w 3857297"/>
              <a:gd name="connsiteY34" fmla="*/ 5108026 h 5738650"/>
              <a:gd name="connsiteX35" fmla="*/ 1219199 w 3857297"/>
              <a:gd name="connsiteY35" fmla="*/ 5108028 h 5738650"/>
              <a:gd name="connsiteX36" fmla="*/ 1345324 w 3857297"/>
              <a:gd name="connsiteY36" fmla="*/ 5087007 h 5738650"/>
              <a:gd name="connsiteX37" fmla="*/ 1566041 w 3857297"/>
              <a:gd name="connsiteY37" fmla="*/ 4614041 h 5738650"/>
              <a:gd name="connsiteX38" fmla="*/ 1671145 w 3857297"/>
              <a:gd name="connsiteY38" fmla="*/ 4172608 h 5738650"/>
              <a:gd name="connsiteX39" fmla="*/ 2049518 w 3857297"/>
              <a:gd name="connsiteY39" fmla="*/ 4078013 h 5738650"/>
              <a:gd name="connsiteX40" fmla="*/ 2165131 w 3857297"/>
              <a:gd name="connsiteY40" fmla="*/ 4529960 h 5738650"/>
              <a:gd name="connsiteX41" fmla="*/ 2207172 w 3857297"/>
              <a:gd name="connsiteY41" fmla="*/ 4950373 h 5738650"/>
              <a:gd name="connsiteX42" fmla="*/ 2259724 w 3857297"/>
              <a:gd name="connsiteY42" fmla="*/ 5108028 h 5738650"/>
              <a:gd name="connsiteX43" fmla="*/ 2312277 w 3857297"/>
              <a:gd name="connsiteY43" fmla="*/ 5360274 h 5738650"/>
              <a:gd name="connsiteX44" fmla="*/ 2427890 w 3857297"/>
              <a:gd name="connsiteY44" fmla="*/ 5528443 h 5738650"/>
              <a:gd name="connsiteX45" fmla="*/ 2532993 w 3857297"/>
              <a:gd name="connsiteY45" fmla="*/ 5559974 h 5738650"/>
              <a:gd name="connsiteX46" fmla="*/ 2680138 w 3857297"/>
              <a:gd name="connsiteY46" fmla="*/ 5528441 h 5738650"/>
              <a:gd name="connsiteX47" fmla="*/ 2669627 w 3857297"/>
              <a:gd name="connsiteY47" fmla="*/ 5423339 h 5738650"/>
              <a:gd name="connsiteX48" fmla="*/ 2659117 w 3857297"/>
              <a:gd name="connsiteY48" fmla="*/ 5423338 h 5738650"/>
              <a:gd name="connsiteX49" fmla="*/ 2690648 w 3857297"/>
              <a:gd name="connsiteY49" fmla="*/ 5044965 h 5738650"/>
              <a:gd name="connsiteX50" fmla="*/ 2690648 w 3857297"/>
              <a:gd name="connsiteY50" fmla="*/ 4740165 h 5738650"/>
              <a:gd name="connsiteX51" fmla="*/ 2858814 w 3857297"/>
              <a:gd name="connsiteY51" fmla="*/ 3983421 h 5738650"/>
              <a:gd name="connsiteX52" fmla="*/ 3153102 w 3857297"/>
              <a:gd name="connsiteY52" fmla="*/ 4277711 h 5738650"/>
              <a:gd name="connsiteX53" fmla="*/ 2911365 w 3857297"/>
              <a:gd name="connsiteY53" fmla="*/ 5234151 h 5738650"/>
              <a:gd name="connsiteX54" fmla="*/ 2974428 w 3857297"/>
              <a:gd name="connsiteY54" fmla="*/ 5559973 h 5738650"/>
              <a:gd name="connsiteX55" fmla="*/ 3121572 w 3857297"/>
              <a:gd name="connsiteY55" fmla="*/ 5707117 h 5738650"/>
              <a:gd name="connsiteX56" fmla="*/ 3300247 w 3857297"/>
              <a:gd name="connsiteY56" fmla="*/ 5738650 h 5738650"/>
              <a:gd name="connsiteX57" fmla="*/ 3426372 w 3857297"/>
              <a:gd name="connsiteY57" fmla="*/ 5633544 h 5738650"/>
              <a:gd name="connsiteX58" fmla="*/ 3584028 w 3857297"/>
              <a:gd name="connsiteY58" fmla="*/ 5528441 h 5738650"/>
              <a:gd name="connsiteX59" fmla="*/ 3720664 w 3857297"/>
              <a:gd name="connsiteY59" fmla="*/ 5223642 h 5738650"/>
              <a:gd name="connsiteX60" fmla="*/ 3836277 w 3857297"/>
              <a:gd name="connsiteY60" fmla="*/ 4813738 h 5738650"/>
              <a:gd name="connsiteX61" fmla="*/ 3741682 w 3857297"/>
              <a:gd name="connsiteY61" fmla="*/ 4393325 h 5738650"/>
              <a:gd name="connsiteX62" fmla="*/ 3857297 w 3857297"/>
              <a:gd name="connsiteY62" fmla="*/ 4120055 h 5738650"/>
              <a:gd name="connsiteX63" fmla="*/ 3699642 w 3857297"/>
              <a:gd name="connsiteY63" fmla="*/ 3804745 h 5738650"/>
              <a:gd name="connsiteX64" fmla="*/ 3436883 w 3857297"/>
              <a:gd name="connsiteY64" fmla="*/ 3037490 h 5738650"/>
              <a:gd name="connsiteX65" fmla="*/ 3258207 w 3857297"/>
              <a:gd name="connsiteY65" fmla="*/ 2543504 h 5738650"/>
              <a:gd name="connsiteX66" fmla="*/ 3069021 w 3857297"/>
              <a:gd name="connsiteY66" fmla="*/ 2291255 h 5738650"/>
              <a:gd name="connsiteX67" fmla="*/ 2890345 w 3857297"/>
              <a:gd name="connsiteY67" fmla="*/ 1923393 h 5738650"/>
              <a:gd name="connsiteX68" fmla="*/ 2743200 w 3857297"/>
              <a:gd name="connsiteY68" fmla="*/ 1681655 h 5738650"/>
              <a:gd name="connsiteX69" fmla="*/ 2806262 w 3857297"/>
              <a:gd name="connsiteY69" fmla="*/ 1282262 h 5738650"/>
              <a:gd name="connsiteX70" fmla="*/ 2869324 w 3857297"/>
              <a:gd name="connsiteY70" fmla="*/ 1187669 h 5738650"/>
              <a:gd name="connsiteX71" fmla="*/ 2837793 w 3857297"/>
              <a:gd name="connsiteY71" fmla="*/ 1534511 h 5738650"/>
              <a:gd name="connsiteX72" fmla="*/ 2995448 w 3857297"/>
              <a:gd name="connsiteY72" fmla="*/ 1996966 h 5738650"/>
              <a:gd name="connsiteX73" fmla="*/ 3541986 w 3857297"/>
              <a:gd name="connsiteY73" fmla="*/ 2017986 h 5738650"/>
              <a:gd name="connsiteX74" fmla="*/ 3647090 w 3857297"/>
              <a:gd name="connsiteY74" fmla="*/ 1828800 h 5738650"/>
              <a:gd name="connsiteX75" fmla="*/ 3415862 w 3857297"/>
              <a:gd name="connsiteY75" fmla="*/ 1597573 h 5738650"/>
              <a:gd name="connsiteX76" fmla="*/ 3636579 w 3857297"/>
              <a:gd name="connsiteY76" fmla="*/ 1219200 h 5738650"/>
              <a:gd name="connsiteX77" fmla="*/ 3573517 w 3857297"/>
              <a:gd name="connsiteY77" fmla="*/ 630621 h 5738650"/>
              <a:gd name="connsiteX78" fmla="*/ 3499945 w 3857297"/>
              <a:gd name="connsiteY78" fmla="*/ 515007 h 5738650"/>
              <a:gd name="connsiteX79" fmla="*/ 3048000 w 3857297"/>
              <a:gd name="connsiteY79" fmla="*/ 283780 h 5738650"/>
              <a:gd name="connsiteX80" fmla="*/ 2795752 w 3857297"/>
              <a:gd name="connsiteY80" fmla="*/ 231228 h 5738650"/>
              <a:gd name="connsiteX81" fmla="*/ 2585545 w 3857297"/>
              <a:gd name="connsiteY81" fmla="*/ 42042 h 5738650"/>
              <a:gd name="connsiteX82" fmla="*/ 2448910 w 3857297"/>
              <a:gd name="connsiteY82" fmla="*/ 31532 h 5738650"/>
              <a:gd name="connsiteX83" fmla="*/ 2301765 w 3857297"/>
              <a:gd name="connsiteY83" fmla="*/ 294290 h 5738650"/>
              <a:gd name="connsiteX84" fmla="*/ 2102069 w 3857297"/>
              <a:gd name="connsiteY84" fmla="*/ 493986 h 5738650"/>
              <a:gd name="connsiteX85" fmla="*/ 1807780 w 3857297"/>
              <a:gd name="connsiteY85" fmla="*/ 588580 h 5738650"/>
              <a:gd name="connsiteX86" fmla="*/ 1576552 w 3857297"/>
              <a:gd name="connsiteY86" fmla="*/ 620110 h 5738650"/>
              <a:gd name="connsiteX87" fmla="*/ 1387366 w 3857297"/>
              <a:gd name="connsiteY87" fmla="*/ 388883 h 5738650"/>
              <a:gd name="connsiteX88" fmla="*/ 1250731 w 3857297"/>
              <a:gd name="connsiteY88" fmla="*/ 73572 h 5738650"/>
              <a:gd name="connsiteX89" fmla="*/ 1103586 w 3857297"/>
              <a:gd name="connsiteY89" fmla="*/ 0 h 5738650"/>
              <a:gd name="connsiteX0" fmla="*/ 1103586 w 3857297"/>
              <a:gd name="connsiteY0" fmla="*/ 0 h 5738650"/>
              <a:gd name="connsiteX1" fmla="*/ 914400 w 3857297"/>
              <a:gd name="connsiteY1" fmla="*/ 388883 h 5738650"/>
              <a:gd name="connsiteX2" fmla="*/ 378372 w 3857297"/>
              <a:gd name="connsiteY2" fmla="*/ 536028 h 5738650"/>
              <a:gd name="connsiteX3" fmla="*/ 63062 w 3857297"/>
              <a:gd name="connsiteY3" fmla="*/ 819807 h 5738650"/>
              <a:gd name="connsiteX4" fmla="*/ 63062 w 3857297"/>
              <a:gd name="connsiteY4" fmla="*/ 1093076 h 5738650"/>
              <a:gd name="connsiteX5" fmla="*/ 273269 w 3857297"/>
              <a:gd name="connsiteY5" fmla="*/ 1492469 h 5738650"/>
              <a:gd name="connsiteX6" fmla="*/ 378373 w 3857297"/>
              <a:gd name="connsiteY6" fmla="*/ 1660634 h 5738650"/>
              <a:gd name="connsiteX7" fmla="*/ 409903 w 3857297"/>
              <a:gd name="connsiteY7" fmla="*/ 1870841 h 5738650"/>
              <a:gd name="connsiteX8" fmla="*/ 609600 w 3857297"/>
              <a:gd name="connsiteY8" fmla="*/ 1923394 h 5738650"/>
              <a:gd name="connsiteX9" fmla="*/ 798786 w 3857297"/>
              <a:gd name="connsiteY9" fmla="*/ 1671145 h 5738650"/>
              <a:gd name="connsiteX10" fmla="*/ 735724 w 3857297"/>
              <a:gd name="connsiteY10" fmla="*/ 1250731 h 5738650"/>
              <a:gd name="connsiteX11" fmla="*/ 651641 w 3857297"/>
              <a:gd name="connsiteY11" fmla="*/ 1051035 h 5738650"/>
              <a:gd name="connsiteX12" fmla="*/ 830317 w 3857297"/>
              <a:gd name="connsiteY12" fmla="*/ 1008993 h 5738650"/>
              <a:gd name="connsiteX13" fmla="*/ 998483 w 3857297"/>
              <a:gd name="connsiteY13" fmla="*/ 1481959 h 5738650"/>
              <a:gd name="connsiteX14" fmla="*/ 1030014 w 3857297"/>
              <a:gd name="connsiteY14" fmla="*/ 1891862 h 5738650"/>
              <a:gd name="connsiteX15" fmla="*/ 977462 w 3857297"/>
              <a:gd name="connsiteY15" fmla="*/ 2364828 h 5738650"/>
              <a:gd name="connsiteX16" fmla="*/ 399393 w 3857297"/>
              <a:gd name="connsiteY16" fmla="*/ 3499945 h 5738650"/>
              <a:gd name="connsiteX17" fmla="*/ 325821 w 3857297"/>
              <a:gd name="connsiteY17" fmla="*/ 3626070 h 5738650"/>
              <a:gd name="connsiteX18" fmla="*/ 336331 w 3857297"/>
              <a:gd name="connsiteY18" fmla="*/ 3710152 h 5738650"/>
              <a:gd name="connsiteX19" fmla="*/ 304800 w 3857297"/>
              <a:gd name="connsiteY19" fmla="*/ 3815255 h 5738650"/>
              <a:gd name="connsiteX20" fmla="*/ 241738 w 3857297"/>
              <a:gd name="connsiteY20" fmla="*/ 4025462 h 5738650"/>
              <a:gd name="connsiteX21" fmla="*/ 105104 w 3857297"/>
              <a:gd name="connsiteY21" fmla="*/ 4498427 h 5738650"/>
              <a:gd name="connsiteX22" fmla="*/ 0 w 3857297"/>
              <a:gd name="connsiteY22" fmla="*/ 4834759 h 5738650"/>
              <a:gd name="connsiteX23" fmla="*/ 31531 w 3857297"/>
              <a:gd name="connsiteY23" fmla="*/ 5097517 h 5738650"/>
              <a:gd name="connsiteX24" fmla="*/ 136635 w 3857297"/>
              <a:gd name="connsiteY24" fmla="*/ 5192110 h 5738650"/>
              <a:gd name="connsiteX25" fmla="*/ 199696 w 3857297"/>
              <a:gd name="connsiteY25" fmla="*/ 5255172 h 5738650"/>
              <a:gd name="connsiteX26" fmla="*/ 409904 w 3857297"/>
              <a:gd name="connsiteY26" fmla="*/ 5223643 h 5738650"/>
              <a:gd name="connsiteX27" fmla="*/ 515007 w 3857297"/>
              <a:gd name="connsiteY27" fmla="*/ 5213131 h 5738650"/>
              <a:gd name="connsiteX28" fmla="*/ 620110 w 3857297"/>
              <a:gd name="connsiteY28" fmla="*/ 5171090 h 5738650"/>
              <a:gd name="connsiteX29" fmla="*/ 693681 w 3857297"/>
              <a:gd name="connsiteY29" fmla="*/ 4929352 h 5738650"/>
              <a:gd name="connsiteX30" fmla="*/ 735724 w 3857297"/>
              <a:gd name="connsiteY30" fmla="*/ 4572000 h 5738650"/>
              <a:gd name="connsiteX31" fmla="*/ 882868 w 3857297"/>
              <a:gd name="connsiteY31" fmla="*/ 4014952 h 5738650"/>
              <a:gd name="connsiteX32" fmla="*/ 945931 w 3857297"/>
              <a:gd name="connsiteY32" fmla="*/ 4824249 h 5738650"/>
              <a:gd name="connsiteX33" fmla="*/ 966952 w 3857297"/>
              <a:gd name="connsiteY33" fmla="*/ 4981903 h 5738650"/>
              <a:gd name="connsiteX34" fmla="*/ 1082566 w 3857297"/>
              <a:gd name="connsiteY34" fmla="*/ 5108026 h 5738650"/>
              <a:gd name="connsiteX35" fmla="*/ 1219199 w 3857297"/>
              <a:gd name="connsiteY35" fmla="*/ 5108028 h 5738650"/>
              <a:gd name="connsiteX36" fmla="*/ 1345324 w 3857297"/>
              <a:gd name="connsiteY36" fmla="*/ 5087007 h 5738650"/>
              <a:gd name="connsiteX37" fmla="*/ 1566041 w 3857297"/>
              <a:gd name="connsiteY37" fmla="*/ 4614041 h 5738650"/>
              <a:gd name="connsiteX38" fmla="*/ 1671145 w 3857297"/>
              <a:gd name="connsiteY38" fmla="*/ 4172608 h 5738650"/>
              <a:gd name="connsiteX39" fmla="*/ 2049518 w 3857297"/>
              <a:gd name="connsiteY39" fmla="*/ 4078013 h 5738650"/>
              <a:gd name="connsiteX40" fmla="*/ 2165131 w 3857297"/>
              <a:gd name="connsiteY40" fmla="*/ 4529960 h 5738650"/>
              <a:gd name="connsiteX41" fmla="*/ 2207172 w 3857297"/>
              <a:gd name="connsiteY41" fmla="*/ 4950373 h 5738650"/>
              <a:gd name="connsiteX42" fmla="*/ 2259724 w 3857297"/>
              <a:gd name="connsiteY42" fmla="*/ 5108028 h 5738650"/>
              <a:gd name="connsiteX43" fmla="*/ 2312277 w 3857297"/>
              <a:gd name="connsiteY43" fmla="*/ 5360274 h 5738650"/>
              <a:gd name="connsiteX44" fmla="*/ 2427890 w 3857297"/>
              <a:gd name="connsiteY44" fmla="*/ 5528443 h 5738650"/>
              <a:gd name="connsiteX45" fmla="*/ 2532993 w 3857297"/>
              <a:gd name="connsiteY45" fmla="*/ 5559974 h 5738650"/>
              <a:gd name="connsiteX46" fmla="*/ 2680138 w 3857297"/>
              <a:gd name="connsiteY46" fmla="*/ 5528441 h 5738650"/>
              <a:gd name="connsiteX47" fmla="*/ 2669627 w 3857297"/>
              <a:gd name="connsiteY47" fmla="*/ 5423339 h 5738650"/>
              <a:gd name="connsiteX48" fmla="*/ 2659117 w 3857297"/>
              <a:gd name="connsiteY48" fmla="*/ 5423338 h 5738650"/>
              <a:gd name="connsiteX49" fmla="*/ 2690648 w 3857297"/>
              <a:gd name="connsiteY49" fmla="*/ 5044965 h 5738650"/>
              <a:gd name="connsiteX50" fmla="*/ 2690648 w 3857297"/>
              <a:gd name="connsiteY50" fmla="*/ 4740165 h 5738650"/>
              <a:gd name="connsiteX51" fmla="*/ 2858814 w 3857297"/>
              <a:gd name="connsiteY51" fmla="*/ 3983421 h 5738650"/>
              <a:gd name="connsiteX52" fmla="*/ 3153102 w 3857297"/>
              <a:gd name="connsiteY52" fmla="*/ 4277711 h 5738650"/>
              <a:gd name="connsiteX53" fmla="*/ 2911365 w 3857297"/>
              <a:gd name="connsiteY53" fmla="*/ 5234151 h 5738650"/>
              <a:gd name="connsiteX54" fmla="*/ 2974428 w 3857297"/>
              <a:gd name="connsiteY54" fmla="*/ 5559973 h 5738650"/>
              <a:gd name="connsiteX55" fmla="*/ 3142593 w 3857297"/>
              <a:gd name="connsiteY55" fmla="*/ 5612524 h 5738650"/>
              <a:gd name="connsiteX56" fmla="*/ 3300247 w 3857297"/>
              <a:gd name="connsiteY56" fmla="*/ 5738650 h 5738650"/>
              <a:gd name="connsiteX57" fmla="*/ 3426372 w 3857297"/>
              <a:gd name="connsiteY57" fmla="*/ 5633544 h 5738650"/>
              <a:gd name="connsiteX58" fmla="*/ 3584028 w 3857297"/>
              <a:gd name="connsiteY58" fmla="*/ 5528441 h 5738650"/>
              <a:gd name="connsiteX59" fmla="*/ 3720664 w 3857297"/>
              <a:gd name="connsiteY59" fmla="*/ 5223642 h 5738650"/>
              <a:gd name="connsiteX60" fmla="*/ 3836277 w 3857297"/>
              <a:gd name="connsiteY60" fmla="*/ 4813738 h 5738650"/>
              <a:gd name="connsiteX61" fmla="*/ 3741682 w 3857297"/>
              <a:gd name="connsiteY61" fmla="*/ 4393325 h 5738650"/>
              <a:gd name="connsiteX62" fmla="*/ 3857297 w 3857297"/>
              <a:gd name="connsiteY62" fmla="*/ 4120055 h 5738650"/>
              <a:gd name="connsiteX63" fmla="*/ 3699642 w 3857297"/>
              <a:gd name="connsiteY63" fmla="*/ 3804745 h 5738650"/>
              <a:gd name="connsiteX64" fmla="*/ 3436883 w 3857297"/>
              <a:gd name="connsiteY64" fmla="*/ 3037490 h 5738650"/>
              <a:gd name="connsiteX65" fmla="*/ 3258207 w 3857297"/>
              <a:gd name="connsiteY65" fmla="*/ 2543504 h 5738650"/>
              <a:gd name="connsiteX66" fmla="*/ 3069021 w 3857297"/>
              <a:gd name="connsiteY66" fmla="*/ 2291255 h 5738650"/>
              <a:gd name="connsiteX67" fmla="*/ 2890345 w 3857297"/>
              <a:gd name="connsiteY67" fmla="*/ 1923393 h 5738650"/>
              <a:gd name="connsiteX68" fmla="*/ 2743200 w 3857297"/>
              <a:gd name="connsiteY68" fmla="*/ 1681655 h 5738650"/>
              <a:gd name="connsiteX69" fmla="*/ 2806262 w 3857297"/>
              <a:gd name="connsiteY69" fmla="*/ 1282262 h 5738650"/>
              <a:gd name="connsiteX70" fmla="*/ 2869324 w 3857297"/>
              <a:gd name="connsiteY70" fmla="*/ 1187669 h 5738650"/>
              <a:gd name="connsiteX71" fmla="*/ 2837793 w 3857297"/>
              <a:gd name="connsiteY71" fmla="*/ 1534511 h 5738650"/>
              <a:gd name="connsiteX72" fmla="*/ 2995448 w 3857297"/>
              <a:gd name="connsiteY72" fmla="*/ 1996966 h 5738650"/>
              <a:gd name="connsiteX73" fmla="*/ 3541986 w 3857297"/>
              <a:gd name="connsiteY73" fmla="*/ 2017986 h 5738650"/>
              <a:gd name="connsiteX74" fmla="*/ 3647090 w 3857297"/>
              <a:gd name="connsiteY74" fmla="*/ 1828800 h 5738650"/>
              <a:gd name="connsiteX75" fmla="*/ 3415862 w 3857297"/>
              <a:gd name="connsiteY75" fmla="*/ 1597573 h 5738650"/>
              <a:gd name="connsiteX76" fmla="*/ 3636579 w 3857297"/>
              <a:gd name="connsiteY76" fmla="*/ 1219200 h 5738650"/>
              <a:gd name="connsiteX77" fmla="*/ 3573517 w 3857297"/>
              <a:gd name="connsiteY77" fmla="*/ 630621 h 5738650"/>
              <a:gd name="connsiteX78" fmla="*/ 3499945 w 3857297"/>
              <a:gd name="connsiteY78" fmla="*/ 515007 h 5738650"/>
              <a:gd name="connsiteX79" fmla="*/ 3048000 w 3857297"/>
              <a:gd name="connsiteY79" fmla="*/ 283780 h 5738650"/>
              <a:gd name="connsiteX80" fmla="*/ 2795752 w 3857297"/>
              <a:gd name="connsiteY80" fmla="*/ 231228 h 5738650"/>
              <a:gd name="connsiteX81" fmla="*/ 2585545 w 3857297"/>
              <a:gd name="connsiteY81" fmla="*/ 42042 h 5738650"/>
              <a:gd name="connsiteX82" fmla="*/ 2448910 w 3857297"/>
              <a:gd name="connsiteY82" fmla="*/ 31532 h 5738650"/>
              <a:gd name="connsiteX83" fmla="*/ 2301765 w 3857297"/>
              <a:gd name="connsiteY83" fmla="*/ 294290 h 5738650"/>
              <a:gd name="connsiteX84" fmla="*/ 2102069 w 3857297"/>
              <a:gd name="connsiteY84" fmla="*/ 493986 h 5738650"/>
              <a:gd name="connsiteX85" fmla="*/ 1807780 w 3857297"/>
              <a:gd name="connsiteY85" fmla="*/ 588580 h 5738650"/>
              <a:gd name="connsiteX86" fmla="*/ 1576552 w 3857297"/>
              <a:gd name="connsiteY86" fmla="*/ 620110 h 5738650"/>
              <a:gd name="connsiteX87" fmla="*/ 1387366 w 3857297"/>
              <a:gd name="connsiteY87" fmla="*/ 388883 h 5738650"/>
              <a:gd name="connsiteX88" fmla="*/ 1250731 w 3857297"/>
              <a:gd name="connsiteY88" fmla="*/ 73572 h 5738650"/>
              <a:gd name="connsiteX89" fmla="*/ 1103586 w 3857297"/>
              <a:gd name="connsiteY89" fmla="*/ 0 h 5738650"/>
              <a:gd name="connsiteX0" fmla="*/ 1103586 w 3857297"/>
              <a:gd name="connsiteY0" fmla="*/ 0 h 5703411"/>
              <a:gd name="connsiteX1" fmla="*/ 914400 w 3857297"/>
              <a:gd name="connsiteY1" fmla="*/ 388883 h 5703411"/>
              <a:gd name="connsiteX2" fmla="*/ 378372 w 3857297"/>
              <a:gd name="connsiteY2" fmla="*/ 536028 h 5703411"/>
              <a:gd name="connsiteX3" fmla="*/ 63062 w 3857297"/>
              <a:gd name="connsiteY3" fmla="*/ 819807 h 5703411"/>
              <a:gd name="connsiteX4" fmla="*/ 63062 w 3857297"/>
              <a:gd name="connsiteY4" fmla="*/ 1093076 h 5703411"/>
              <a:gd name="connsiteX5" fmla="*/ 273269 w 3857297"/>
              <a:gd name="connsiteY5" fmla="*/ 1492469 h 5703411"/>
              <a:gd name="connsiteX6" fmla="*/ 378373 w 3857297"/>
              <a:gd name="connsiteY6" fmla="*/ 1660634 h 5703411"/>
              <a:gd name="connsiteX7" fmla="*/ 409903 w 3857297"/>
              <a:gd name="connsiteY7" fmla="*/ 1870841 h 5703411"/>
              <a:gd name="connsiteX8" fmla="*/ 609600 w 3857297"/>
              <a:gd name="connsiteY8" fmla="*/ 1923394 h 5703411"/>
              <a:gd name="connsiteX9" fmla="*/ 798786 w 3857297"/>
              <a:gd name="connsiteY9" fmla="*/ 1671145 h 5703411"/>
              <a:gd name="connsiteX10" fmla="*/ 735724 w 3857297"/>
              <a:gd name="connsiteY10" fmla="*/ 1250731 h 5703411"/>
              <a:gd name="connsiteX11" fmla="*/ 651641 w 3857297"/>
              <a:gd name="connsiteY11" fmla="*/ 1051035 h 5703411"/>
              <a:gd name="connsiteX12" fmla="*/ 830317 w 3857297"/>
              <a:gd name="connsiteY12" fmla="*/ 1008993 h 5703411"/>
              <a:gd name="connsiteX13" fmla="*/ 998483 w 3857297"/>
              <a:gd name="connsiteY13" fmla="*/ 1481959 h 5703411"/>
              <a:gd name="connsiteX14" fmla="*/ 1030014 w 3857297"/>
              <a:gd name="connsiteY14" fmla="*/ 1891862 h 5703411"/>
              <a:gd name="connsiteX15" fmla="*/ 977462 w 3857297"/>
              <a:gd name="connsiteY15" fmla="*/ 2364828 h 5703411"/>
              <a:gd name="connsiteX16" fmla="*/ 399393 w 3857297"/>
              <a:gd name="connsiteY16" fmla="*/ 3499945 h 5703411"/>
              <a:gd name="connsiteX17" fmla="*/ 325821 w 3857297"/>
              <a:gd name="connsiteY17" fmla="*/ 3626070 h 5703411"/>
              <a:gd name="connsiteX18" fmla="*/ 336331 w 3857297"/>
              <a:gd name="connsiteY18" fmla="*/ 3710152 h 5703411"/>
              <a:gd name="connsiteX19" fmla="*/ 304800 w 3857297"/>
              <a:gd name="connsiteY19" fmla="*/ 3815255 h 5703411"/>
              <a:gd name="connsiteX20" fmla="*/ 241738 w 3857297"/>
              <a:gd name="connsiteY20" fmla="*/ 4025462 h 5703411"/>
              <a:gd name="connsiteX21" fmla="*/ 105104 w 3857297"/>
              <a:gd name="connsiteY21" fmla="*/ 4498427 h 5703411"/>
              <a:gd name="connsiteX22" fmla="*/ 0 w 3857297"/>
              <a:gd name="connsiteY22" fmla="*/ 4834759 h 5703411"/>
              <a:gd name="connsiteX23" fmla="*/ 31531 w 3857297"/>
              <a:gd name="connsiteY23" fmla="*/ 5097517 h 5703411"/>
              <a:gd name="connsiteX24" fmla="*/ 136635 w 3857297"/>
              <a:gd name="connsiteY24" fmla="*/ 5192110 h 5703411"/>
              <a:gd name="connsiteX25" fmla="*/ 199696 w 3857297"/>
              <a:gd name="connsiteY25" fmla="*/ 5255172 h 5703411"/>
              <a:gd name="connsiteX26" fmla="*/ 409904 w 3857297"/>
              <a:gd name="connsiteY26" fmla="*/ 5223643 h 5703411"/>
              <a:gd name="connsiteX27" fmla="*/ 515007 w 3857297"/>
              <a:gd name="connsiteY27" fmla="*/ 5213131 h 5703411"/>
              <a:gd name="connsiteX28" fmla="*/ 620110 w 3857297"/>
              <a:gd name="connsiteY28" fmla="*/ 5171090 h 5703411"/>
              <a:gd name="connsiteX29" fmla="*/ 693681 w 3857297"/>
              <a:gd name="connsiteY29" fmla="*/ 4929352 h 5703411"/>
              <a:gd name="connsiteX30" fmla="*/ 735724 w 3857297"/>
              <a:gd name="connsiteY30" fmla="*/ 4572000 h 5703411"/>
              <a:gd name="connsiteX31" fmla="*/ 882868 w 3857297"/>
              <a:gd name="connsiteY31" fmla="*/ 4014952 h 5703411"/>
              <a:gd name="connsiteX32" fmla="*/ 945931 w 3857297"/>
              <a:gd name="connsiteY32" fmla="*/ 4824249 h 5703411"/>
              <a:gd name="connsiteX33" fmla="*/ 966952 w 3857297"/>
              <a:gd name="connsiteY33" fmla="*/ 4981903 h 5703411"/>
              <a:gd name="connsiteX34" fmla="*/ 1082566 w 3857297"/>
              <a:gd name="connsiteY34" fmla="*/ 5108026 h 5703411"/>
              <a:gd name="connsiteX35" fmla="*/ 1219199 w 3857297"/>
              <a:gd name="connsiteY35" fmla="*/ 5108028 h 5703411"/>
              <a:gd name="connsiteX36" fmla="*/ 1345324 w 3857297"/>
              <a:gd name="connsiteY36" fmla="*/ 5087007 h 5703411"/>
              <a:gd name="connsiteX37" fmla="*/ 1566041 w 3857297"/>
              <a:gd name="connsiteY37" fmla="*/ 4614041 h 5703411"/>
              <a:gd name="connsiteX38" fmla="*/ 1671145 w 3857297"/>
              <a:gd name="connsiteY38" fmla="*/ 4172608 h 5703411"/>
              <a:gd name="connsiteX39" fmla="*/ 2049518 w 3857297"/>
              <a:gd name="connsiteY39" fmla="*/ 4078013 h 5703411"/>
              <a:gd name="connsiteX40" fmla="*/ 2165131 w 3857297"/>
              <a:gd name="connsiteY40" fmla="*/ 4529960 h 5703411"/>
              <a:gd name="connsiteX41" fmla="*/ 2207172 w 3857297"/>
              <a:gd name="connsiteY41" fmla="*/ 4950373 h 5703411"/>
              <a:gd name="connsiteX42" fmla="*/ 2259724 w 3857297"/>
              <a:gd name="connsiteY42" fmla="*/ 5108028 h 5703411"/>
              <a:gd name="connsiteX43" fmla="*/ 2312277 w 3857297"/>
              <a:gd name="connsiteY43" fmla="*/ 5360274 h 5703411"/>
              <a:gd name="connsiteX44" fmla="*/ 2427890 w 3857297"/>
              <a:gd name="connsiteY44" fmla="*/ 5528443 h 5703411"/>
              <a:gd name="connsiteX45" fmla="*/ 2532993 w 3857297"/>
              <a:gd name="connsiteY45" fmla="*/ 5559974 h 5703411"/>
              <a:gd name="connsiteX46" fmla="*/ 2680138 w 3857297"/>
              <a:gd name="connsiteY46" fmla="*/ 5528441 h 5703411"/>
              <a:gd name="connsiteX47" fmla="*/ 2669627 w 3857297"/>
              <a:gd name="connsiteY47" fmla="*/ 5423339 h 5703411"/>
              <a:gd name="connsiteX48" fmla="*/ 2659117 w 3857297"/>
              <a:gd name="connsiteY48" fmla="*/ 5423338 h 5703411"/>
              <a:gd name="connsiteX49" fmla="*/ 2690648 w 3857297"/>
              <a:gd name="connsiteY49" fmla="*/ 5044965 h 5703411"/>
              <a:gd name="connsiteX50" fmla="*/ 2690648 w 3857297"/>
              <a:gd name="connsiteY50" fmla="*/ 4740165 h 5703411"/>
              <a:gd name="connsiteX51" fmla="*/ 2858814 w 3857297"/>
              <a:gd name="connsiteY51" fmla="*/ 3983421 h 5703411"/>
              <a:gd name="connsiteX52" fmla="*/ 3153102 w 3857297"/>
              <a:gd name="connsiteY52" fmla="*/ 4277711 h 5703411"/>
              <a:gd name="connsiteX53" fmla="*/ 2911365 w 3857297"/>
              <a:gd name="connsiteY53" fmla="*/ 5234151 h 5703411"/>
              <a:gd name="connsiteX54" fmla="*/ 2974428 w 3857297"/>
              <a:gd name="connsiteY54" fmla="*/ 5559973 h 5703411"/>
              <a:gd name="connsiteX55" fmla="*/ 3142593 w 3857297"/>
              <a:gd name="connsiteY55" fmla="*/ 5612524 h 5703411"/>
              <a:gd name="connsiteX56" fmla="*/ 3300247 w 3857297"/>
              <a:gd name="connsiteY56" fmla="*/ 5665078 h 5703411"/>
              <a:gd name="connsiteX57" fmla="*/ 3426372 w 3857297"/>
              <a:gd name="connsiteY57" fmla="*/ 5633544 h 5703411"/>
              <a:gd name="connsiteX58" fmla="*/ 3584028 w 3857297"/>
              <a:gd name="connsiteY58" fmla="*/ 5528441 h 5703411"/>
              <a:gd name="connsiteX59" fmla="*/ 3720664 w 3857297"/>
              <a:gd name="connsiteY59" fmla="*/ 5223642 h 5703411"/>
              <a:gd name="connsiteX60" fmla="*/ 3836277 w 3857297"/>
              <a:gd name="connsiteY60" fmla="*/ 4813738 h 5703411"/>
              <a:gd name="connsiteX61" fmla="*/ 3741682 w 3857297"/>
              <a:gd name="connsiteY61" fmla="*/ 4393325 h 5703411"/>
              <a:gd name="connsiteX62" fmla="*/ 3857297 w 3857297"/>
              <a:gd name="connsiteY62" fmla="*/ 4120055 h 5703411"/>
              <a:gd name="connsiteX63" fmla="*/ 3699642 w 3857297"/>
              <a:gd name="connsiteY63" fmla="*/ 3804745 h 5703411"/>
              <a:gd name="connsiteX64" fmla="*/ 3436883 w 3857297"/>
              <a:gd name="connsiteY64" fmla="*/ 3037490 h 5703411"/>
              <a:gd name="connsiteX65" fmla="*/ 3258207 w 3857297"/>
              <a:gd name="connsiteY65" fmla="*/ 2543504 h 5703411"/>
              <a:gd name="connsiteX66" fmla="*/ 3069021 w 3857297"/>
              <a:gd name="connsiteY66" fmla="*/ 2291255 h 5703411"/>
              <a:gd name="connsiteX67" fmla="*/ 2890345 w 3857297"/>
              <a:gd name="connsiteY67" fmla="*/ 1923393 h 5703411"/>
              <a:gd name="connsiteX68" fmla="*/ 2743200 w 3857297"/>
              <a:gd name="connsiteY68" fmla="*/ 1681655 h 5703411"/>
              <a:gd name="connsiteX69" fmla="*/ 2806262 w 3857297"/>
              <a:gd name="connsiteY69" fmla="*/ 1282262 h 5703411"/>
              <a:gd name="connsiteX70" fmla="*/ 2869324 w 3857297"/>
              <a:gd name="connsiteY70" fmla="*/ 1187669 h 5703411"/>
              <a:gd name="connsiteX71" fmla="*/ 2837793 w 3857297"/>
              <a:gd name="connsiteY71" fmla="*/ 1534511 h 5703411"/>
              <a:gd name="connsiteX72" fmla="*/ 2995448 w 3857297"/>
              <a:gd name="connsiteY72" fmla="*/ 1996966 h 5703411"/>
              <a:gd name="connsiteX73" fmla="*/ 3541986 w 3857297"/>
              <a:gd name="connsiteY73" fmla="*/ 2017986 h 5703411"/>
              <a:gd name="connsiteX74" fmla="*/ 3647090 w 3857297"/>
              <a:gd name="connsiteY74" fmla="*/ 1828800 h 5703411"/>
              <a:gd name="connsiteX75" fmla="*/ 3415862 w 3857297"/>
              <a:gd name="connsiteY75" fmla="*/ 1597573 h 5703411"/>
              <a:gd name="connsiteX76" fmla="*/ 3636579 w 3857297"/>
              <a:gd name="connsiteY76" fmla="*/ 1219200 h 5703411"/>
              <a:gd name="connsiteX77" fmla="*/ 3573517 w 3857297"/>
              <a:gd name="connsiteY77" fmla="*/ 630621 h 5703411"/>
              <a:gd name="connsiteX78" fmla="*/ 3499945 w 3857297"/>
              <a:gd name="connsiteY78" fmla="*/ 515007 h 5703411"/>
              <a:gd name="connsiteX79" fmla="*/ 3048000 w 3857297"/>
              <a:gd name="connsiteY79" fmla="*/ 283780 h 5703411"/>
              <a:gd name="connsiteX80" fmla="*/ 2795752 w 3857297"/>
              <a:gd name="connsiteY80" fmla="*/ 231228 h 5703411"/>
              <a:gd name="connsiteX81" fmla="*/ 2585545 w 3857297"/>
              <a:gd name="connsiteY81" fmla="*/ 42042 h 5703411"/>
              <a:gd name="connsiteX82" fmla="*/ 2448910 w 3857297"/>
              <a:gd name="connsiteY82" fmla="*/ 31532 h 5703411"/>
              <a:gd name="connsiteX83" fmla="*/ 2301765 w 3857297"/>
              <a:gd name="connsiteY83" fmla="*/ 294290 h 5703411"/>
              <a:gd name="connsiteX84" fmla="*/ 2102069 w 3857297"/>
              <a:gd name="connsiteY84" fmla="*/ 493986 h 5703411"/>
              <a:gd name="connsiteX85" fmla="*/ 1807780 w 3857297"/>
              <a:gd name="connsiteY85" fmla="*/ 588580 h 5703411"/>
              <a:gd name="connsiteX86" fmla="*/ 1576552 w 3857297"/>
              <a:gd name="connsiteY86" fmla="*/ 620110 h 5703411"/>
              <a:gd name="connsiteX87" fmla="*/ 1387366 w 3857297"/>
              <a:gd name="connsiteY87" fmla="*/ 388883 h 5703411"/>
              <a:gd name="connsiteX88" fmla="*/ 1250731 w 3857297"/>
              <a:gd name="connsiteY88" fmla="*/ 73572 h 5703411"/>
              <a:gd name="connsiteX89" fmla="*/ 1103586 w 3857297"/>
              <a:gd name="connsiteY89" fmla="*/ 0 h 5703411"/>
              <a:gd name="connsiteX0" fmla="*/ 1103586 w 3857297"/>
              <a:gd name="connsiteY0" fmla="*/ 0 h 5706584"/>
              <a:gd name="connsiteX1" fmla="*/ 914400 w 3857297"/>
              <a:gd name="connsiteY1" fmla="*/ 388883 h 5706584"/>
              <a:gd name="connsiteX2" fmla="*/ 378372 w 3857297"/>
              <a:gd name="connsiteY2" fmla="*/ 536028 h 5706584"/>
              <a:gd name="connsiteX3" fmla="*/ 63062 w 3857297"/>
              <a:gd name="connsiteY3" fmla="*/ 819807 h 5706584"/>
              <a:gd name="connsiteX4" fmla="*/ 63062 w 3857297"/>
              <a:gd name="connsiteY4" fmla="*/ 1093076 h 5706584"/>
              <a:gd name="connsiteX5" fmla="*/ 273269 w 3857297"/>
              <a:gd name="connsiteY5" fmla="*/ 1492469 h 5706584"/>
              <a:gd name="connsiteX6" fmla="*/ 378373 w 3857297"/>
              <a:gd name="connsiteY6" fmla="*/ 1660634 h 5706584"/>
              <a:gd name="connsiteX7" fmla="*/ 409903 w 3857297"/>
              <a:gd name="connsiteY7" fmla="*/ 1870841 h 5706584"/>
              <a:gd name="connsiteX8" fmla="*/ 609600 w 3857297"/>
              <a:gd name="connsiteY8" fmla="*/ 1923394 h 5706584"/>
              <a:gd name="connsiteX9" fmla="*/ 798786 w 3857297"/>
              <a:gd name="connsiteY9" fmla="*/ 1671145 h 5706584"/>
              <a:gd name="connsiteX10" fmla="*/ 735724 w 3857297"/>
              <a:gd name="connsiteY10" fmla="*/ 1250731 h 5706584"/>
              <a:gd name="connsiteX11" fmla="*/ 651641 w 3857297"/>
              <a:gd name="connsiteY11" fmla="*/ 1051035 h 5706584"/>
              <a:gd name="connsiteX12" fmla="*/ 830317 w 3857297"/>
              <a:gd name="connsiteY12" fmla="*/ 1008993 h 5706584"/>
              <a:gd name="connsiteX13" fmla="*/ 998483 w 3857297"/>
              <a:gd name="connsiteY13" fmla="*/ 1481959 h 5706584"/>
              <a:gd name="connsiteX14" fmla="*/ 1030014 w 3857297"/>
              <a:gd name="connsiteY14" fmla="*/ 1891862 h 5706584"/>
              <a:gd name="connsiteX15" fmla="*/ 977462 w 3857297"/>
              <a:gd name="connsiteY15" fmla="*/ 2364828 h 5706584"/>
              <a:gd name="connsiteX16" fmla="*/ 399393 w 3857297"/>
              <a:gd name="connsiteY16" fmla="*/ 3499945 h 5706584"/>
              <a:gd name="connsiteX17" fmla="*/ 325821 w 3857297"/>
              <a:gd name="connsiteY17" fmla="*/ 3626070 h 5706584"/>
              <a:gd name="connsiteX18" fmla="*/ 336331 w 3857297"/>
              <a:gd name="connsiteY18" fmla="*/ 3710152 h 5706584"/>
              <a:gd name="connsiteX19" fmla="*/ 304800 w 3857297"/>
              <a:gd name="connsiteY19" fmla="*/ 3815255 h 5706584"/>
              <a:gd name="connsiteX20" fmla="*/ 241738 w 3857297"/>
              <a:gd name="connsiteY20" fmla="*/ 4025462 h 5706584"/>
              <a:gd name="connsiteX21" fmla="*/ 105104 w 3857297"/>
              <a:gd name="connsiteY21" fmla="*/ 4498427 h 5706584"/>
              <a:gd name="connsiteX22" fmla="*/ 0 w 3857297"/>
              <a:gd name="connsiteY22" fmla="*/ 4834759 h 5706584"/>
              <a:gd name="connsiteX23" fmla="*/ 31531 w 3857297"/>
              <a:gd name="connsiteY23" fmla="*/ 5097517 h 5706584"/>
              <a:gd name="connsiteX24" fmla="*/ 136635 w 3857297"/>
              <a:gd name="connsiteY24" fmla="*/ 5192110 h 5706584"/>
              <a:gd name="connsiteX25" fmla="*/ 199696 w 3857297"/>
              <a:gd name="connsiteY25" fmla="*/ 5255172 h 5706584"/>
              <a:gd name="connsiteX26" fmla="*/ 409904 w 3857297"/>
              <a:gd name="connsiteY26" fmla="*/ 5223643 h 5706584"/>
              <a:gd name="connsiteX27" fmla="*/ 515007 w 3857297"/>
              <a:gd name="connsiteY27" fmla="*/ 5213131 h 5706584"/>
              <a:gd name="connsiteX28" fmla="*/ 620110 w 3857297"/>
              <a:gd name="connsiteY28" fmla="*/ 5171090 h 5706584"/>
              <a:gd name="connsiteX29" fmla="*/ 693681 w 3857297"/>
              <a:gd name="connsiteY29" fmla="*/ 4929352 h 5706584"/>
              <a:gd name="connsiteX30" fmla="*/ 735724 w 3857297"/>
              <a:gd name="connsiteY30" fmla="*/ 4572000 h 5706584"/>
              <a:gd name="connsiteX31" fmla="*/ 882868 w 3857297"/>
              <a:gd name="connsiteY31" fmla="*/ 4014952 h 5706584"/>
              <a:gd name="connsiteX32" fmla="*/ 945931 w 3857297"/>
              <a:gd name="connsiteY32" fmla="*/ 4824249 h 5706584"/>
              <a:gd name="connsiteX33" fmla="*/ 966952 w 3857297"/>
              <a:gd name="connsiteY33" fmla="*/ 4981903 h 5706584"/>
              <a:gd name="connsiteX34" fmla="*/ 1082566 w 3857297"/>
              <a:gd name="connsiteY34" fmla="*/ 5108026 h 5706584"/>
              <a:gd name="connsiteX35" fmla="*/ 1219199 w 3857297"/>
              <a:gd name="connsiteY35" fmla="*/ 5108028 h 5706584"/>
              <a:gd name="connsiteX36" fmla="*/ 1345324 w 3857297"/>
              <a:gd name="connsiteY36" fmla="*/ 5087007 h 5706584"/>
              <a:gd name="connsiteX37" fmla="*/ 1566041 w 3857297"/>
              <a:gd name="connsiteY37" fmla="*/ 4614041 h 5706584"/>
              <a:gd name="connsiteX38" fmla="*/ 1671145 w 3857297"/>
              <a:gd name="connsiteY38" fmla="*/ 4172608 h 5706584"/>
              <a:gd name="connsiteX39" fmla="*/ 2049518 w 3857297"/>
              <a:gd name="connsiteY39" fmla="*/ 4078013 h 5706584"/>
              <a:gd name="connsiteX40" fmla="*/ 2165131 w 3857297"/>
              <a:gd name="connsiteY40" fmla="*/ 4529960 h 5706584"/>
              <a:gd name="connsiteX41" fmla="*/ 2207172 w 3857297"/>
              <a:gd name="connsiteY41" fmla="*/ 4950373 h 5706584"/>
              <a:gd name="connsiteX42" fmla="*/ 2259724 w 3857297"/>
              <a:gd name="connsiteY42" fmla="*/ 5108028 h 5706584"/>
              <a:gd name="connsiteX43" fmla="*/ 2312277 w 3857297"/>
              <a:gd name="connsiteY43" fmla="*/ 5360274 h 5706584"/>
              <a:gd name="connsiteX44" fmla="*/ 2427890 w 3857297"/>
              <a:gd name="connsiteY44" fmla="*/ 5528443 h 5706584"/>
              <a:gd name="connsiteX45" fmla="*/ 2532993 w 3857297"/>
              <a:gd name="connsiteY45" fmla="*/ 5559974 h 5706584"/>
              <a:gd name="connsiteX46" fmla="*/ 2680138 w 3857297"/>
              <a:gd name="connsiteY46" fmla="*/ 5528441 h 5706584"/>
              <a:gd name="connsiteX47" fmla="*/ 2669627 w 3857297"/>
              <a:gd name="connsiteY47" fmla="*/ 5423339 h 5706584"/>
              <a:gd name="connsiteX48" fmla="*/ 2659117 w 3857297"/>
              <a:gd name="connsiteY48" fmla="*/ 5423338 h 5706584"/>
              <a:gd name="connsiteX49" fmla="*/ 2690648 w 3857297"/>
              <a:gd name="connsiteY49" fmla="*/ 5044965 h 5706584"/>
              <a:gd name="connsiteX50" fmla="*/ 2690648 w 3857297"/>
              <a:gd name="connsiteY50" fmla="*/ 4740165 h 5706584"/>
              <a:gd name="connsiteX51" fmla="*/ 2858814 w 3857297"/>
              <a:gd name="connsiteY51" fmla="*/ 3983421 h 5706584"/>
              <a:gd name="connsiteX52" fmla="*/ 3153102 w 3857297"/>
              <a:gd name="connsiteY52" fmla="*/ 4277711 h 5706584"/>
              <a:gd name="connsiteX53" fmla="*/ 2911365 w 3857297"/>
              <a:gd name="connsiteY53" fmla="*/ 5234151 h 5706584"/>
              <a:gd name="connsiteX54" fmla="*/ 2974428 w 3857297"/>
              <a:gd name="connsiteY54" fmla="*/ 5559973 h 5706584"/>
              <a:gd name="connsiteX55" fmla="*/ 3142593 w 3857297"/>
              <a:gd name="connsiteY55" fmla="*/ 5612524 h 5706584"/>
              <a:gd name="connsiteX56" fmla="*/ 3300247 w 3857297"/>
              <a:gd name="connsiteY56" fmla="*/ 5675589 h 5706584"/>
              <a:gd name="connsiteX57" fmla="*/ 3426372 w 3857297"/>
              <a:gd name="connsiteY57" fmla="*/ 5633544 h 5706584"/>
              <a:gd name="connsiteX58" fmla="*/ 3584028 w 3857297"/>
              <a:gd name="connsiteY58" fmla="*/ 5528441 h 5706584"/>
              <a:gd name="connsiteX59" fmla="*/ 3720664 w 3857297"/>
              <a:gd name="connsiteY59" fmla="*/ 5223642 h 5706584"/>
              <a:gd name="connsiteX60" fmla="*/ 3836277 w 3857297"/>
              <a:gd name="connsiteY60" fmla="*/ 4813738 h 5706584"/>
              <a:gd name="connsiteX61" fmla="*/ 3741682 w 3857297"/>
              <a:gd name="connsiteY61" fmla="*/ 4393325 h 5706584"/>
              <a:gd name="connsiteX62" fmla="*/ 3857297 w 3857297"/>
              <a:gd name="connsiteY62" fmla="*/ 4120055 h 5706584"/>
              <a:gd name="connsiteX63" fmla="*/ 3699642 w 3857297"/>
              <a:gd name="connsiteY63" fmla="*/ 3804745 h 5706584"/>
              <a:gd name="connsiteX64" fmla="*/ 3436883 w 3857297"/>
              <a:gd name="connsiteY64" fmla="*/ 3037490 h 5706584"/>
              <a:gd name="connsiteX65" fmla="*/ 3258207 w 3857297"/>
              <a:gd name="connsiteY65" fmla="*/ 2543504 h 5706584"/>
              <a:gd name="connsiteX66" fmla="*/ 3069021 w 3857297"/>
              <a:gd name="connsiteY66" fmla="*/ 2291255 h 5706584"/>
              <a:gd name="connsiteX67" fmla="*/ 2890345 w 3857297"/>
              <a:gd name="connsiteY67" fmla="*/ 1923393 h 5706584"/>
              <a:gd name="connsiteX68" fmla="*/ 2743200 w 3857297"/>
              <a:gd name="connsiteY68" fmla="*/ 1681655 h 5706584"/>
              <a:gd name="connsiteX69" fmla="*/ 2806262 w 3857297"/>
              <a:gd name="connsiteY69" fmla="*/ 1282262 h 5706584"/>
              <a:gd name="connsiteX70" fmla="*/ 2869324 w 3857297"/>
              <a:gd name="connsiteY70" fmla="*/ 1187669 h 5706584"/>
              <a:gd name="connsiteX71" fmla="*/ 2837793 w 3857297"/>
              <a:gd name="connsiteY71" fmla="*/ 1534511 h 5706584"/>
              <a:gd name="connsiteX72" fmla="*/ 2995448 w 3857297"/>
              <a:gd name="connsiteY72" fmla="*/ 1996966 h 5706584"/>
              <a:gd name="connsiteX73" fmla="*/ 3541986 w 3857297"/>
              <a:gd name="connsiteY73" fmla="*/ 2017986 h 5706584"/>
              <a:gd name="connsiteX74" fmla="*/ 3647090 w 3857297"/>
              <a:gd name="connsiteY74" fmla="*/ 1828800 h 5706584"/>
              <a:gd name="connsiteX75" fmla="*/ 3415862 w 3857297"/>
              <a:gd name="connsiteY75" fmla="*/ 1597573 h 5706584"/>
              <a:gd name="connsiteX76" fmla="*/ 3636579 w 3857297"/>
              <a:gd name="connsiteY76" fmla="*/ 1219200 h 5706584"/>
              <a:gd name="connsiteX77" fmla="*/ 3573517 w 3857297"/>
              <a:gd name="connsiteY77" fmla="*/ 630621 h 5706584"/>
              <a:gd name="connsiteX78" fmla="*/ 3499945 w 3857297"/>
              <a:gd name="connsiteY78" fmla="*/ 515007 h 5706584"/>
              <a:gd name="connsiteX79" fmla="*/ 3048000 w 3857297"/>
              <a:gd name="connsiteY79" fmla="*/ 283780 h 5706584"/>
              <a:gd name="connsiteX80" fmla="*/ 2795752 w 3857297"/>
              <a:gd name="connsiteY80" fmla="*/ 231228 h 5706584"/>
              <a:gd name="connsiteX81" fmla="*/ 2585545 w 3857297"/>
              <a:gd name="connsiteY81" fmla="*/ 42042 h 5706584"/>
              <a:gd name="connsiteX82" fmla="*/ 2448910 w 3857297"/>
              <a:gd name="connsiteY82" fmla="*/ 31532 h 5706584"/>
              <a:gd name="connsiteX83" fmla="*/ 2301765 w 3857297"/>
              <a:gd name="connsiteY83" fmla="*/ 294290 h 5706584"/>
              <a:gd name="connsiteX84" fmla="*/ 2102069 w 3857297"/>
              <a:gd name="connsiteY84" fmla="*/ 493986 h 5706584"/>
              <a:gd name="connsiteX85" fmla="*/ 1807780 w 3857297"/>
              <a:gd name="connsiteY85" fmla="*/ 588580 h 5706584"/>
              <a:gd name="connsiteX86" fmla="*/ 1576552 w 3857297"/>
              <a:gd name="connsiteY86" fmla="*/ 620110 h 5706584"/>
              <a:gd name="connsiteX87" fmla="*/ 1387366 w 3857297"/>
              <a:gd name="connsiteY87" fmla="*/ 388883 h 5706584"/>
              <a:gd name="connsiteX88" fmla="*/ 1250731 w 3857297"/>
              <a:gd name="connsiteY88" fmla="*/ 73572 h 5706584"/>
              <a:gd name="connsiteX89" fmla="*/ 1103586 w 3857297"/>
              <a:gd name="connsiteY89" fmla="*/ 0 h 570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3857297" h="5706584">
                <a:moveTo>
                  <a:pt x="1103586" y="0"/>
                </a:moveTo>
                <a:lnTo>
                  <a:pt x="914400" y="388883"/>
                </a:lnTo>
                <a:lnTo>
                  <a:pt x="378372" y="536028"/>
                </a:lnTo>
                <a:lnTo>
                  <a:pt x="63062" y="819807"/>
                </a:lnTo>
                <a:lnTo>
                  <a:pt x="63062" y="1093076"/>
                </a:lnTo>
                <a:lnTo>
                  <a:pt x="273269" y="1492469"/>
                </a:lnTo>
                <a:lnTo>
                  <a:pt x="378373" y="1660634"/>
                </a:lnTo>
                <a:lnTo>
                  <a:pt x="409903" y="1870841"/>
                </a:lnTo>
                <a:lnTo>
                  <a:pt x="609600" y="1923394"/>
                </a:lnTo>
                <a:lnTo>
                  <a:pt x="798786" y="1671145"/>
                </a:lnTo>
                <a:lnTo>
                  <a:pt x="735724" y="1250731"/>
                </a:lnTo>
                <a:lnTo>
                  <a:pt x="651641" y="1051035"/>
                </a:lnTo>
                <a:lnTo>
                  <a:pt x="830317" y="1008993"/>
                </a:lnTo>
                <a:lnTo>
                  <a:pt x="998483" y="1481959"/>
                </a:lnTo>
                <a:lnTo>
                  <a:pt x="1030014" y="1891862"/>
                </a:lnTo>
                <a:lnTo>
                  <a:pt x="977462" y="2364828"/>
                </a:lnTo>
                <a:lnTo>
                  <a:pt x="399393" y="3499945"/>
                </a:lnTo>
                <a:cubicBezTo>
                  <a:pt x="402897" y="3534980"/>
                  <a:pt x="336331" y="3591036"/>
                  <a:pt x="325821" y="3626070"/>
                </a:cubicBezTo>
                <a:cubicBezTo>
                  <a:pt x="315311" y="3661104"/>
                  <a:pt x="339834" y="3678621"/>
                  <a:pt x="336331" y="3710152"/>
                </a:cubicBezTo>
                <a:cubicBezTo>
                  <a:pt x="332828" y="3741683"/>
                  <a:pt x="357352" y="3790731"/>
                  <a:pt x="304800" y="3815255"/>
                </a:cubicBezTo>
                <a:lnTo>
                  <a:pt x="241738" y="4025462"/>
                </a:lnTo>
                <a:lnTo>
                  <a:pt x="105104" y="4498427"/>
                </a:lnTo>
                <a:lnTo>
                  <a:pt x="0" y="4834759"/>
                </a:lnTo>
                <a:lnTo>
                  <a:pt x="31531" y="5097517"/>
                </a:lnTo>
                <a:lnTo>
                  <a:pt x="136635" y="5192110"/>
                </a:lnTo>
                <a:lnTo>
                  <a:pt x="199696" y="5255172"/>
                </a:lnTo>
                <a:lnTo>
                  <a:pt x="409904" y="5223643"/>
                </a:lnTo>
                <a:lnTo>
                  <a:pt x="515007" y="5213131"/>
                </a:lnTo>
                <a:lnTo>
                  <a:pt x="620110" y="5171090"/>
                </a:lnTo>
                <a:lnTo>
                  <a:pt x="693681" y="4929352"/>
                </a:lnTo>
                <a:lnTo>
                  <a:pt x="735724" y="4572000"/>
                </a:lnTo>
                <a:lnTo>
                  <a:pt x="882868" y="4014952"/>
                </a:lnTo>
                <a:lnTo>
                  <a:pt x="945931" y="4824249"/>
                </a:lnTo>
                <a:lnTo>
                  <a:pt x="966952" y="4981903"/>
                </a:lnTo>
                <a:lnTo>
                  <a:pt x="1082566" y="5108026"/>
                </a:lnTo>
                <a:lnTo>
                  <a:pt x="1219199" y="5108028"/>
                </a:lnTo>
                <a:lnTo>
                  <a:pt x="1345324" y="5087007"/>
                </a:lnTo>
                <a:lnTo>
                  <a:pt x="1566041" y="4614041"/>
                </a:lnTo>
                <a:lnTo>
                  <a:pt x="1671145" y="4172608"/>
                </a:lnTo>
                <a:lnTo>
                  <a:pt x="2049518" y="4078013"/>
                </a:lnTo>
                <a:lnTo>
                  <a:pt x="2165131" y="4529960"/>
                </a:lnTo>
                <a:lnTo>
                  <a:pt x="2207172" y="4950373"/>
                </a:lnTo>
                <a:lnTo>
                  <a:pt x="2259724" y="5108028"/>
                </a:lnTo>
                <a:cubicBezTo>
                  <a:pt x="2259724" y="5223642"/>
                  <a:pt x="2312277" y="5244660"/>
                  <a:pt x="2312277" y="5360274"/>
                </a:cubicBezTo>
                <a:lnTo>
                  <a:pt x="2427890" y="5528443"/>
                </a:lnTo>
                <a:lnTo>
                  <a:pt x="2532993" y="5559974"/>
                </a:lnTo>
                <a:lnTo>
                  <a:pt x="2680138" y="5528441"/>
                </a:lnTo>
                <a:lnTo>
                  <a:pt x="2669627" y="5423339"/>
                </a:lnTo>
                <a:lnTo>
                  <a:pt x="2659117" y="5423338"/>
                </a:lnTo>
                <a:lnTo>
                  <a:pt x="2690648" y="5044965"/>
                </a:lnTo>
                <a:lnTo>
                  <a:pt x="2690648" y="4740165"/>
                </a:lnTo>
                <a:lnTo>
                  <a:pt x="2858814" y="3983421"/>
                </a:lnTo>
                <a:lnTo>
                  <a:pt x="3153102" y="4277711"/>
                </a:lnTo>
                <a:lnTo>
                  <a:pt x="2911365" y="5234151"/>
                </a:lnTo>
                <a:lnTo>
                  <a:pt x="2974428" y="5559973"/>
                </a:lnTo>
                <a:lnTo>
                  <a:pt x="3142593" y="5612524"/>
                </a:lnTo>
                <a:lnTo>
                  <a:pt x="3300247" y="5675589"/>
                </a:lnTo>
                <a:cubicBezTo>
                  <a:pt x="3412357" y="5651064"/>
                  <a:pt x="3314262" y="5784194"/>
                  <a:pt x="3426372" y="5633544"/>
                </a:cubicBezTo>
                <a:lnTo>
                  <a:pt x="3584028" y="5528441"/>
                </a:lnTo>
                <a:lnTo>
                  <a:pt x="3720664" y="5223642"/>
                </a:lnTo>
                <a:lnTo>
                  <a:pt x="3836277" y="4813738"/>
                </a:lnTo>
                <a:lnTo>
                  <a:pt x="3741682" y="4393325"/>
                </a:lnTo>
                <a:lnTo>
                  <a:pt x="3857297" y="4120055"/>
                </a:lnTo>
                <a:lnTo>
                  <a:pt x="3699642" y="3804745"/>
                </a:lnTo>
                <a:lnTo>
                  <a:pt x="3436883" y="3037490"/>
                </a:lnTo>
                <a:lnTo>
                  <a:pt x="3258207" y="2543504"/>
                </a:lnTo>
                <a:lnTo>
                  <a:pt x="3069021" y="2291255"/>
                </a:lnTo>
                <a:lnTo>
                  <a:pt x="2890345" y="1923393"/>
                </a:lnTo>
                <a:lnTo>
                  <a:pt x="2743200" y="1681655"/>
                </a:lnTo>
                <a:lnTo>
                  <a:pt x="2806262" y="1282262"/>
                </a:lnTo>
                <a:lnTo>
                  <a:pt x="2869324" y="1187669"/>
                </a:lnTo>
                <a:lnTo>
                  <a:pt x="2837793" y="1534511"/>
                </a:lnTo>
                <a:lnTo>
                  <a:pt x="2995448" y="1996966"/>
                </a:lnTo>
                <a:lnTo>
                  <a:pt x="3541986" y="2017986"/>
                </a:lnTo>
                <a:lnTo>
                  <a:pt x="3647090" y="1828800"/>
                </a:lnTo>
                <a:lnTo>
                  <a:pt x="3415862" y="1597573"/>
                </a:lnTo>
                <a:lnTo>
                  <a:pt x="3636579" y="1219200"/>
                </a:lnTo>
                <a:lnTo>
                  <a:pt x="3573517" y="630621"/>
                </a:lnTo>
                <a:lnTo>
                  <a:pt x="3499945" y="515007"/>
                </a:lnTo>
                <a:lnTo>
                  <a:pt x="3048000" y="283780"/>
                </a:lnTo>
                <a:lnTo>
                  <a:pt x="2795752" y="231228"/>
                </a:lnTo>
                <a:lnTo>
                  <a:pt x="2585545" y="42042"/>
                </a:lnTo>
                <a:lnTo>
                  <a:pt x="2448910" y="31532"/>
                </a:lnTo>
                <a:lnTo>
                  <a:pt x="2301765" y="294290"/>
                </a:lnTo>
                <a:lnTo>
                  <a:pt x="2102069" y="493986"/>
                </a:lnTo>
                <a:lnTo>
                  <a:pt x="1807780" y="588580"/>
                </a:lnTo>
                <a:lnTo>
                  <a:pt x="1576552" y="620110"/>
                </a:lnTo>
                <a:lnTo>
                  <a:pt x="1387366" y="388883"/>
                </a:lnTo>
                <a:lnTo>
                  <a:pt x="1250731" y="73572"/>
                </a:lnTo>
                <a:lnTo>
                  <a:pt x="1103586" y="0"/>
                </a:lnTo>
                <a:close/>
              </a:path>
            </a:pathLst>
          </a:cu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044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5" grpId="0" animBg="1"/>
      <p:bldP spid="25" grpId="1" animBg="1"/>
      <p:bldP spid="25" grpId="2" animBg="1"/>
      <p:bldP spid="27" grpId="0" animBg="1"/>
      <p:bldP spid="36" grpId="0" animBg="1"/>
      <p:bldP spid="36" grpId="1" animBg="1"/>
      <p:bldP spid="36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30" grpId="0" animBg="1"/>
      <p:bldP spid="3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left DOOR CLOSED Picture 6" descr="A picture containing wooden, old&#10;&#10;Description automatically generated">
            <a:extLst>
              <a:ext uri="{FF2B5EF4-FFF2-40B4-BE49-F238E27FC236}">
                <a16:creationId xmlns:a16="http://schemas.microsoft.com/office/drawing/2014/main" id="{395643D7-6630-448E-85E6-99294DAD9D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4544758" y="1471572"/>
            <a:ext cx="2619113" cy="4522989"/>
          </a:xfrm>
          <a:prstGeom prst="rect">
            <a:avLst/>
          </a:prstGeom>
          <a:effectLst>
            <a:outerShdw blurRad="50800" dist="114300" algn="l" rotWithShape="0">
              <a:prstClr val="black">
                <a:alpha val="75000"/>
              </a:prstClr>
            </a:outerShdw>
            <a:softEdge rad="31750"/>
          </a:effectLst>
          <a:scene3d>
            <a:camera prst="orthographicFront">
              <a:rot lat="0" lon="20099960" rev="0"/>
            </a:camera>
            <a:lightRig rig="threePt" dir="t"/>
          </a:scene3d>
          <a:sp3d extrusionH="101600" prstMaterial="dkEdge">
            <a:extrusionClr>
              <a:schemeClr val="tx1">
                <a:lumMod val="85000"/>
                <a:lumOff val="15000"/>
              </a:schemeClr>
            </a:extrusionClr>
          </a:sp3d>
        </p:spPr>
      </p:pic>
      <p:sp>
        <p:nvSpPr>
          <p:cNvPr id="23" name="LEFT DOOR OPEN Rectangle 17">
            <a:extLst>
              <a:ext uri="{FF2B5EF4-FFF2-40B4-BE49-F238E27FC236}">
                <a16:creationId xmlns:a16="http://schemas.microsoft.com/office/drawing/2014/main" id="{B509E4F0-B7EB-4FD2-BDEF-6E684CC00ECB}"/>
              </a:ext>
            </a:extLst>
          </p:cNvPr>
          <p:cNvSpPr/>
          <p:nvPr/>
        </p:nvSpPr>
        <p:spPr>
          <a:xfrm flipH="1">
            <a:off x="6628069" y="1044583"/>
            <a:ext cx="1439893" cy="5286250"/>
          </a:xfrm>
          <a:custGeom>
            <a:avLst/>
            <a:gdLst>
              <a:gd name="connsiteX0" fmla="*/ 0 w 1409335"/>
              <a:gd name="connsiteY0" fmla="*/ 0 h 3083984"/>
              <a:gd name="connsiteX1" fmla="*/ 1409335 w 1409335"/>
              <a:gd name="connsiteY1" fmla="*/ 0 h 3083984"/>
              <a:gd name="connsiteX2" fmla="*/ 1409335 w 1409335"/>
              <a:gd name="connsiteY2" fmla="*/ 3083984 h 3083984"/>
              <a:gd name="connsiteX3" fmla="*/ 0 w 1409335"/>
              <a:gd name="connsiteY3" fmla="*/ 3083984 h 3083984"/>
              <a:gd name="connsiteX4" fmla="*/ 0 w 1409335"/>
              <a:gd name="connsiteY4" fmla="*/ 0 h 3083984"/>
              <a:gd name="connsiteX0" fmla="*/ 11875 w 1409335"/>
              <a:gd name="connsiteY0" fmla="*/ 0 h 3262114"/>
              <a:gd name="connsiteX1" fmla="*/ 1409335 w 1409335"/>
              <a:gd name="connsiteY1" fmla="*/ 178130 h 3262114"/>
              <a:gd name="connsiteX2" fmla="*/ 1409335 w 1409335"/>
              <a:gd name="connsiteY2" fmla="*/ 3262114 h 3262114"/>
              <a:gd name="connsiteX3" fmla="*/ 0 w 1409335"/>
              <a:gd name="connsiteY3" fmla="*/ 3262114 h 3262114"/>
              <a:gd name="connsiteX4" fmla="*/ 11875 w 1409335"/>
              <a:gd name="connsiteY4" fmla="*/ 0 h 3262114"/>
              <a:gd name="connsiteX0" fmla="*/ 1143 w 1398603"/>
              <a:gd name="connsiteY0" fmla="*/ 0 h 3487745"/>
              <a:gd name="connsiteX1" fmla="*/ 1398603 w 1398603"/>
              <a:gd name="connsiteY1" fmla="*/ 178130 h 3487745"/>
              <a:gd name="connsiteX2" fmla="*/ 1398603 w 1398603"/>
              <a:gd name="connsiteY2" fmla="*/ 3262114 h 3487745"/>
              <a:gd name="connsiteX3" fmla="*/ 1143 w 1398603"/>
              <a:gd name="connsiteY3" fmla="*/ 3487745 h 3487745"/>
              <a:gd name="connsiteX4" fmla="*/ 1143 w 1398603"/>
              <a:gd name="connsiteY4" fmla="*/ 0 h 3487745"/>
              <a:gd name="connsiteX0" fmla="*/ 1143 w 1398603"/>
              <a:gd name="connsiteY0" fmla="*/ 0 h 3611386"/>
              <a:gd name="connsiteX1" fmla="*/ 1398603 w 1398603"/>
              <a:gd name="connsiteY1" fmla="*/ 301771 h 3611386"/>
              <a:gd name="connsiteX2" fmla="*/ 1398603 w 1398603"/>
              <a:gd name="connsiteY2" fmla="*/ 3385755 h 3611386"/>
              <a:gd name="connsiteX3" fmla="*/ 1143 w 1398603"/>
              <a:gd name="connsiteY3" fmla="*/ 3611386 h 3611386"/>
              <a:gd name="connsiteX4" fmla="*/ 1143 w 1398603"/>
              <a:gd name="connsiteY4" fmla="*/ 0 h 3611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8603" h="3611386">
                <a:moveTo>
                  <a:pt x="1143" y="0"/>
                </a:moveTo>
                <a:lnTo>
                  <a:pt x="1398603" y="301771"/>
                </a:lnTo>
                <a:lnTo>
                  <a:pt x="1398603" y="3385755"/>
                </a:lnTo>
                <a:lnTo>
                  <a:pt x="1143" y="3611386"/>
                </a:lnTo>
                <a:cubicBezTo>
                  <a:pt x="5101" y="2524015"/>
                  <a:pt x="-2815" y="1087371"/>
                  <a:pt x="1143" y="0"/>
                </a:cubicBez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757" b="-7865"/>
            </a:stretch>
          </a:blipFill>
          <a:ln>
            <a:noFill/>
          </a:ln>
          <a:scene3d>
            <a:camera prst="orthographicFront">
              <a:rot lat="0" lon="3899935" rev="0"/>
            </a:camera>
            <a:lightRig rig="threePt" dir="t"/>
          </a:scene3d>
          <a:sp3d extrusionH="146050">
            <a:extrusionClr>
              <a:schemeClr val="tx1">
                <a:lumMod val="85000"/>
                <a:lumOff val="1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24" name="right DOOR CLOSED Picture 6" descr="A picture containing wooden, old&#10;&#10;Description automatically generated">
            <a:extLst>
              <a:ext uri="{FF2B5EF4-FFF2-40B4-BE49-F238E27FC236}">
                <a16:creationId xmlns:a16="http://schemas.microsoft.com/office/drawing/2014/main" id="{C0708E3F-D1AD-4D31-8E05-A27B0584DC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893657" y="1471572"/>
            <a:ext cx="2619113" cy="4522989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ffectLst>
            <a:outerShdw blurRad="50800" dist="114300" algn="l" rotWithShape="0">
              <a:prstClr val="black">
                <a:alpha val="75000"/>
              </a:prstClr>
            </a:outerShdw>
            <a:softEdge rad="31750"/>
          </a:effectLst>
          <a:scene3d>
            <a:camera prst="orthographicFront">
              <a:rot lat="0" lon="20099960" rev="0"/>
            </a:camera>
            <a:lightRig rig="threePt" dir="t"/>
          </a:scene3d>
          <a:sp3d extrusionH="101600" prstMaterial="dkEdge">
            <a:extrusionClr>
              <a:schemeClr val="tx1">
                <a:lumMod val="85000"/>
                <a:lumOff val="15000"/>
              </a:schemeClr>
            </a:extrusionClr>
          </a:sp3d>
        </p:spPr>
      </p:pic>
      <p:sp>
        <p:nvSpPr>
          <p:cNvPr id="25" name="RIGHT DOOR OPEN Rectangle 17">
            <a:extLst>
              <a:ext uri="{FF2B5EF4-FFF2-40B4-BE49-F238E27FC236}">
                <a16:creationId xmlns:a16="http://schemas.microsoft.com/office/drawing/2014/main" id="{EE49531F-A8FC-4F47-AB61-F7FE9455AD29}"/>
              </a:ext>
            </a:extLst>
          </p:cNvPr>
          <p:cNvSpPr/>
          <p:nvPr/>
        </p:nvSpPr>
        <p:spPr>
          <a:xfrm flipH="1">
            <a:off x="2939182" y="1071145"/>
            <a:ext cx="1439893" cy="5286250"/>
          </a:xfrm>
          <a:custGeom>
            <a:avLst/>
            <a:gdLst>
              <a:gd name="connsiteX0" fmla="*/ 0 w 1409335"/>
              <a:gd name="connsiteY0" fmla="*/ 0 h 3083984"/>
              <a:gd name="connsiteX1" fmla="*/ 1409335 w 1409335"/>
              <a:gd name="connsiteY1" fmla="*/ 0 h 3083984"/>
              <a:gd name="connsiteX2" fmla="*/ 1409335 w 1409335"/>
              <a:gd name="connsiteY2" fmla="*/ 3083984 h 3083984"/>
              <a:gd name="connsiteX3" fmla="*/ 0 w 1409335"/>
              <a:gd name="connsiteY3" fmla="*/ 3083984 h 3083984"/>
              <a:gd name="connsiteX4" fmla="*/ 0 w 1409335"/>
              <a:gd name="connsiteY4" fmla="*/ 0 h 3083984"/>
              <a:gd name="connsiteX0" fmla="*/ 11875 w 1409335"/>
              <a:gd name="connsiteY0" fmla="*/ 0 h 3262114"/>
              <a:gd name="connsiteX1" fmla="*/ 1409335 w 1409335"/>
              <a:gd name="connsiteY1" fmla="*/ 178130 h 3262114"/>
              <a:gd name="connsiteX2" fmla="*/ 1409335 w 1409335"/>
              <a:gd name="connsiteY2" fmla="*/ 3262114 h 3262114"/>
              <a:gd name="connsiteX3" fmla="*/ 0 w 1409335"/>
              <a:gd name="connsiteY3" fmla="*/ 3262114 h 3262114"/>
              <a:gd name="connsiteX4" fmla="*/ 11875 w 1409335"/>
              <a:gd name="connsiteY4" fmla="*/ 0 h 3262114"/>
              <a:gd name="connsiteX0" fmla="*/ 1143 w 1398603"/>
              <a:gd name="connsiteY0" fmla="*/ 0 h 3487745"/>
              <a:gd name="connsiteX1" fmla="*/ 1398603 w 1398603"/>
              <a:gd name="connsiteY1" fmla="*/ 178130 h 3487745"/>
              <a:gd name="connsiteX2" fmla="*/ 1398603 w 1398603"/>
              <a:gd name="connsiteY2" fmla="*/ 3262114 h 3487745"/>
              <a:gd name="connsiteX3" fmla="*/ 1143 w 1398603"/>
              <a:gd name="connsiteY3" fmla="*/ 3487745 h 3487745"/>
              <a:gd name="connsiteX4" fmla="*/ 1143 w 1398603"/>
              <a:gd name="connsiteY4" fmla="*/ 0 h 3487745"/>
              <a:gd name="connsiteX0" fmla="*/ 1143 w 1398603"/>
              <a:gd name="connsiteY0" fmla="*/ 0 h 3611386"/>
              <a:gd name="connsiteX1" fmla="*/ 1398603 w 1398603"/>
              <a:gd name="connsiteY1" fmla="*/ 301771 h 3611386"/>
              <a:gd name="connsiteX2" fmla="*/ 1398603 w 1398603"/>
              <a:gd name="connsiteY2" fmla="*/ 3385755 h 3611386"/>
              <a:gd name="connsiteX3" fmla="*/ 1143 w 1398603"/>
              <a:gd name="connsiteY3" fmla="*/ 3611386 h 3611386"/>
              <a:gd name="connsiteX4" fmla="*/ 1143 w 1398603"/>
              <a:gd name="connsiteY4" fmla="*/ 0 h 3611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8603" h="3611386">
                <a:moveTo>
                  <a:pt x="1143" y="0"/>
                </a:moveTo>
                <a:lnTo>
                  <a:pt x="1398603" y="301771"/>
                </a:lnTo>
                <a:lnTo>
                  <a:pt x="1398603" y="3385755"/>
                </a:lnTo>
                <a:lnTo>
                  <a:pt x="1143" y="3611386"/>
                </a:lnTo>
                <a:cubicBezTo>
                  <a:pt x="5101" y="2524015"/>
                  <a:pt x="-2815" y="1087371"/>
                  <a:pt x="1143" y="0"/>
                </a:cubicBez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757" b="-7865"/>
            </a:stretch>
          </a:blipFill>
          <a:ln>
            <a:noFill/>
          </a:ln>
          <a:scene3d>
            <a:camera prst="orthographicFront">
              <a:rot lat="0" lon="3899935" rev="0"/>
            </a:camera>
            <a:lightRig rig="threePt" dir="t"/>
          </a:scene3d>
          <a:sp3d extrusionH="146050">
            <a:extrusionClr>
              <a:schemeClr val="tx1">
                <a:lumMod val="85000"/>
                <a:lumOff val="1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26" name="middle DOOR CLOSED Picture 6" descr="A picture containing wooden, old&#10;&#10;Description automatically generated">
            <a:extLst>
              <a:ext uri="{FF2B5EF4-FFF2-40B4-BE49-F238E27FC236}">
                <a16:creationId xmlns:a16="http://schemas.microsoft.com/office/drawing/2014/main" id="{F69A75C9-F0A5-44B0-A87F-0010885B91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8183778" y="1471572"/>
            <a:ext cx="2619113" cy="4522989"/>
          </a:xfrm>
          <a:prstGeom prst="rect">
            <a:avLst/>
          </a:prstGeom>
          <a:ln>
            <a:noFill/>
          </a:ln>
          <a:effectLst>
            <a:outerShdw blurRad="50800" dist="114300" algn="l" rotWithShape="0">
              <a:prstClr val="black">
                <a:alpha val="75000"/>
              </a:prstClr>
            </a:outerShdw>
            <a:softEdge rad="31750"/>
          </a:effectLst>
          <a:scene3d>
            <a:camera prst="orthographicFront">
              <a:rot lat="0" lon="20099960" rev="0"/>
            </a:camera>
            <a:lightRig rig="threePt" dir="t"/>
          </a:scene3d>
          <a:sp3d extrusionH="101600" prstMaterial="dkEdge">
            <a:extrusionClr>
              <a:schemeClr val="tx1">
                <a:lumMod val="85000"/>
                <a:lumOff val="15000"/>
              </a:schemeClr>
            </a:extrusionClr>
          </a:sp3d>
        </p:spPr>
      </p:pic>
      <p:sp>
        <p:nvSpPr>
          <p:cNvPr id="27" name="MIDDLE DOOR OPEN Rectangle 17">
            <a:extLst>
              <a:ext uri="{FF2B5EF4-FFF2-40B4-BE49-F238E27FC236}">
                <a16:creationId xmlns:a16="http://schemas.microsoft.com/office/drawing/2014/main" id="{D24EDE96-68AE-47A2-BD5A-F2A21A89C4E6}"/>
              </a:ext>
            </a:extLst>
          </p:cNvPr>
          <p:cNvSpPr/>
          <p:nvPr/>
        </p:nvSpPr>
        <p:spPr>
          <a:xfrm flipH="1">
            <a:off x="10234177" y="1071145"/>
            <a:ext cx="1439893" cy="5286250"/>
          </a:xfrm>
          <a:custGeom>
            <a:avLst/>
            <a:gdLst>
              <a:gd name="connsiteX0" fmla="*/ 0 w 1409335"/>
              <a:gd name="connsiteY0" fmla="*/ 0 h 3083984"/>
              <a:gd name="connsiteX1" fmla="*/ 1409335 w 1409335"/>
              <a:gd name="connsiteY1" fmla="*/ 0 h 3083984"/>
              <a:gd name="connsiteX2" fmla="*/ 1409335 w 1409335"/>
              <a:gd name="connsiteY2" fmla="*/ 3083984 h 3083984"/>
              <a:gd name="connsiteX3" fmla="*/ 0 w 1409335"/>
              <a:gd name="connsiteY3" fmla="*/ 3083984 h 3083984"/>
              <a:gd name="connsiteX4" fmla="*/ 0 w 1409335"/>
              <a:gd name="connsiteY4" fmla="*/ 0 h 3083984"/>
              <a:gd name="connsiteX0" fmla="*/ 11875 w 1409335"/>
              <a:gd name="connsiteY0" fmla="*/ 0 h 3262114"/>
              <a:gd name="connsiteX1" fmla="*/ 1409335 w 1409335"/>
              <a:gd name="connsiteY1" fmla="*/ 178130 h 3262114"/>
              <a:gd name="connsiteX2" fmla="*/ 1409335 w 1409335"/>
              <a:gd name="connsiteY2" fmla="*/ 3262114 h 3262114"/>
              <a:gd name="connsiteX3" fmla="*/ 0 w 1409335"/>
              <a:gd name="connsiteY3" fmla="*/ 3262114 h 3262114"/>
              <a:gd name="connsiteX4" fmla="*/ 11875 w 1409335"/>
              <a:gd name="connsiteY4" fmla="*/ 0 h 3262114"/>
              <a:gd name="connsiteX0" fmla="*/ 1143 w 1398603"/>
              <a:gd name="connsiteY0" fmla="*/ 0 h 3487745"/>
              <a:gd name="connsiteX1" fmla="*/ 1398603 w 1398603"/>
              <a:gd name="connsiteY1" fmla="*/ 178130 h 3487745"/>
              <a:gd name="connsiteX2" fmla="*/ 1398603 w 1398603"/>
              <a:gd name="connsiteY2" fmla="*/ 3262114 h 3487745"/>
              <a:gd name="connsiteX3" fmla="*/ 1143 w 1398603"/>
              <a:gd name="connsiteY3" fmla="*/ 3487745 h 3487745"/>
              <a:gd name="connsiteX4" fmla="*/ 1143 w 1398603"/>
              <a:gd name="connsiteY4" fmla="*/ 0 h 3487745"/>
              <a:gd name="connsiteX0" fmla="*/ 1143 w 1398603"/>
              <a:gd name="connsiteY0" fmla="*/ 0 h 3611386"/>
              <a:gd name="connsiteX1" fmla="*/ 1398603 w 1398603"/>
              <a:gd name="connsiteY1" fmla="*/ 301771 h 3611386"/>
              <a:gd name="connsiteX2" fmla="*/ 1398603 w 1398603"/>
              <a:gd name="connsiteY2" fmla="*/ 3385755 h 3611386"/>
              <a:gd name="connsiteX3" fmla="*/ 1143 w 1398603"/>
              <a:gd name="connsiteY3" fmla="*/ 3611386 h 3611386"/>
              <a:gd name="connsiteX4" fmla="*/ 1143 w 1398603"/>
              <a:gd name="connsiteY4" fmla="*/ 0 h 3611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8603" h="3611386">
                <a:moveTo>
                  <a:pt x="1143" y="0"/>
                </a:moveTo>
                <a:lnTo>
                  <a:pt x="1398603" y="301771"/>
                </a:lnTo>
                <a:lnTo>
                  <a:pt x="1398603" y="3385755"/>
                </a:lnTo>
                <a:lnTo>
                  <a:pt x="1143" y="3611386"/>
                </a:lnTo>
                <a:cubicBezTo>
                  <a:pt x="5101" y="2524015"/>
                  <a:pt x="-2815" y="1087371"/>
                  <a:pt x="1143" y="0"/>
                </a:cubicBez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757" b="-7865"/>
            </a:stretch>
          </a:blipFill>
          <a:ln>
            <a:noFill/>
          </a:ln>
          <a:scene3d>
            <a:camera prst="orthographicFront">
              <a:rot lat="0" lon="3899935" rev="0"/>
            </a:camera>
            <a:lightRig rig="threePt" dir="t"/>
          </a:scene3d>
          <a:sp3d extrusionH="146050">
            <a:extrusionClr>
              <a:schemeClr val="tx1">
                <a:lumMod val="85000"/>
                <a:lumOff val="1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0" name="MONSTER Freeform: Shape 41">
            <a:hlinkHover r:id="" action="ppaction://noaction">
              <a:snd r:embed="rId7" name="Growl.wav"/>
            </a:hlinkHover>
            <a:extLst>
              <a:ext uri="{FF2B5EF4-FFF2-40B4-BE49-F238E27FC236}">
                <a16:creationId xmlns:a16="http://schemas.microsoft.com/office/drawing/2014/main" id="{C0C4CEC0-5B01-4A38-B3F5-74B19C1ADC04}"/>
              </a:ext>
            </a:extLst>
          </p:cNvPr>
          <p:cNvSpPr/>
          <p:nvPr/>
        </p:nvSpPr>
        <p:spPr>
          <a:xfrm>
            <a:off x="6966675" y="-118534"/>
            <a:ext cx="5760000" cy="8280000"/>
          </a:xfrm>
          <a:custGeom>
            <a:avLst/>
            <a:gdLst>
              <a:gd name="connsiteX0" fmla="*/ 1261241 w 4151586"/>
              <a:gd name="connsiteY0" fmla="*/ 136634 h 6747641"/>
              <a:gd name="connsiteX1" fmla="*/ 1072055 w 4151586"/>
              <a:gd name="connsiteY1" fmla="*/ 525517 h 6747641"/>
              <a:gd name="connsiteX2" fmla="*/ 536027 w 4151586"/>
              <a:gd name="connsiteY2" fmla="*/ 672662 h 6747641"/>
              <a:gd name="connsiteX3" fmla="*/ 220717 w 4151586"/>
              <a:gd name="connsiteY3" fmla="*/ 956441 h 6747641"/>
              <a:gd name="connsiteX4" fmla="*/ 220717 w 4151586"/>
              <a:gd name="connsiteY4" fmla="*/ 1229710 h 6747641"/>
              <a:gd name="connsiteX5" fmla="*/ 430924 w 4151586"/>
              <a:gd name="connsiteY5" fmla="*/ 1629103 h 6747641"/>
              <a:gd name="connsiteX6" fmla="*/ 609600 w 4151586"/>
              <a:gd name="connsiteY6" fmla="*/ 1839310 h 6747641"/>
              <a:gd name="connsiteX7" fmla="*/ 504496 w 4151586"/>
              <a:gd name="connsiteY7" fmla="*/ 2049517 h 6747641"/>
              <a:gd name="connsiteX8" fmla="*/ 767255 w 4151586"/>
              <a:gd name="connsiteY8" fmla="*/ 2102069 h 6747641"/>
              <a:gd name="connsiteX9" fmla="*/ 956441 w 4151586"/>
              <a:gd name="connsiteY9" fmla="*/ 1807779 h 6747641"/>
              <a:gd name="connsiteX10" fmla="*/ 893379 w 4151586"/>
              <a:gd name="connsiteY10" fmla="*/ 1387365 h 6747641"/>
              <a:gd name="connsiteX11" fmla="*/ 809296 w 4151586"/>
              <a:gd name="connsiteY11" fmla="*/ 1187669 h 6747641"/>
              <a:gd name="connsiteX12" fmla="*/ 987972 w 4151586"/>
              <a:gd name="connsiteY12" fmla="*/ 1145627 h 6747641"/>
              <a:gd name="connsiteX13" fmla="*/ 1156138 w 4151586"/>
              <a:gd name="connsiteY13" fmla="*/ 1618593 h 6747641"/>
              <a:gd name="connsiteX14" fmla="*/ 1187669 w 4151586"/>
              <a:gd name="connsiteY14" fmla="*/ 2028496 h 6747641"/>
              <a:gd name="connsiteX15" fmla="*/ 1135117 w 4151586"/>
              <a:gd name="connsiteY15" fmla="*/ 2501462 h 6747641"/>
              <a:gd name="connsiteX16" fmla="*/ 599089 w 4151586"/>
              <a:gd name="connsiteY16" fmla="*/ 3699641 h 6747641"/>
              <a:gd name="connsiteX17" fmla="*/ 609600 w 4151586"/>
              <a:gd name="connsiteY17" fmla="*/ 3804745 h 6747641"/>
              <a:gd name="connsiteX18" fmla="*/ 620110 w 4151586"/>
              <a:gd name="connsiteY18" fmla="*/ 3878317 h 6747641"/>
              <a:gd name="connsiteX19" fmla="*/ 620110 w 4151586"/>
              <a:gd name="connsiteY19" fmla="*/ 4004441 h 6747641"/>
              <a:gd name="connsiteX20" fmla="*/ 399393 w 4151586"/>
              <a:gd name="connsiteY20" fmla="*/ 4162096 h 6747641"/>
              <a:gd name="connsiteX21" fmla="*/ 346841 w 4151586"/>
              <a:gd name="connsiteY21" fmla="*/ 4708634 h 6747641"/>
              <a:gd name="connsiteX22" fmla="*/ 136634 w 4151586"/>
              <a:gd name="connsiteY22" fmla="*/ 5276193 h 6747641"/>
              <a:gd name="connsiteX23" fmla="*/ 31531 w 4151586"/>
              <a:gd name="connsiteY23" fmla="*/ 5602014 h 6747641"/>
              <a:gd name="connsiteX24" fmla="*/ 0 w 4151586"/>
              <a:gd name="connsiteY24" fmla="*/ 5927834 h 6747641"/>
              <a:gd name="connsiteX25" fmla="*/ 52551 w 4151586"/>
              <a:gd name="connsiteY25" fmla="*/ 6096000 h 6747641"/>
              <a:gd name="connsiteX26" fmla="*/ 693683 w 4151586"/>
              <a:gd name="connsiteY26" fmla="*/ 6232634 h 6747641"/>
              <a:gd name="connsiteX27" fmla="*/ 840827 w 4151586"/>
              <a:gd name="connsiteY27" fmla="*/ 6085489 h 6747641"/>
              <a:gd name="connsiteX28" fmla="*/ 777765 w 4151586"/>
              <a:gd name="connsiteY28" fmla="*/ 5549462 h 6747641"/>
              <a:gd name="connsiteX29" fmla="*/ 903889 w 4151586"/>
              <a:gd name="connsiteY29" fmla="*/ 5255172 h 6747641"/>
              <a:gd name="connsiteX30" fmla="*/ 893379 w 4151586"/>
              <a:gd name="connsiteY30" fmla="*/ 4708634 h 6747641"/>
              <a:gd name="connsiteX31" fmla="*/ 1019503 w 4151586"/>
              <a:gd name="connsiteY31" fmla="*/ 4593020 h 6747641"/>
              <a:gd name="connsiteX32" fmla="*/ 1030014 w 4151586"/>
              <a:gd name="connsiteY32" fmla="*/ 5307724 h 6747641"/>
              <a:gd name="connsiteX33" fmla="*/ 1103586 w 4151586"/>
              <a:gd name="connsiteY33" fmla="*/ 5412827 h 6747641"/>
              <a:gd name="connsiteX34" fmla="*/ 1219200 w 4151586"/>
              <a:gd name="connsiteY34" fmla="*/ 5896303 h 6747641"/>
              <a:gd name="connsiteX35" fmla="*/ 1471448 w 4151586"/>
              <a:gd name="connsiteY35" fmla="*/ 5969876 h 6747641"/>
              <a:gd name="connsiteX36" fmla="*/ 1629103 w 4151586"/>
              <a:gd name="connsiteY36" fmla="*/ 5538952 h 6747641"/>
              <a:gd name="connsiteX37" fmla="*/ 1744717 w 4151586"/>
              <a:gd name="connsiteY37" fmla="*/ 5076496 h 6747641"/>
              <a:gd name="connsiteX38" fmla="*/ 1860331 w 4151586"/>
              <a:gd name="connsiteY38" fmla="*/ 4750676 h 6747641"/>
              <a:gd name="connsiteX39" fmla="*/ 2165131 w 4151586"/>
              <a:gd name="connsiteY39" fmla="*/ 4698124 h 6747641"/>
              <a:gd name="connsiteX40" fmla="*/ 2301765 w 4151586"/>
              <a:gd name="connsiteY40" fmla="*/ 4929352 h 6747641"/>
              <a:gd name="connsiteX41" fmla="*/ 2270234 w 4151586"/>
              <a:gd name="connsiteY41" fmla="*/ 5465379 h 6747641"/>
              <a:gd name="connsiteX42" fmla="*/ 2396358 w 4151586"/>
              <a:gd name="connsiteY42" fmla="*/ 5864772 h 6747641"/>
              <a:gd name="connsiteX43" fmla="*/ 2417379 w 4151586"/>
              <a:gd name="connsiteY43" fmla="*/ 6201103 h 6747641"/>
              <a:gd name="connsiteX44" fmla="*/ 2459420 w 4151586"/>
              <a:gd name="connsiteY44" fmla="*/ 6526924 h 6747641"/>
              <a:gd name="connsiteX45" fmla="*/ 2869324 w 4151586"/>
              <a:gd name="connsiteY45" fmla="*/ 6642538 h 6747641"/>
              <a:gd name="connsiteX46" fmla="*/ 3037489 w 4151586"/>
              <a:gd name="connsiteY46" fmla="*/ 6432331 h 6747641"/>
              <a:gd name="connsiteX47" fmla="*/ 2911365 w 4151586"/>
              <a:gd name="connsiteY47" fmla="*/ 5822731 h 6747641"/>
              <a:gd name="connsiteX48" fmla="*/ 2816772 w 4151586"/>
              <a:gd name="connsiteY48" fmla="*/ 5559972 h 6747641"/>
              <a:gd name="connsiteX49" fmla="*/ 3026979 w 4151586"/>
              <a:gd name="connsiteY49" fmla="*/ 5318234 h 6747641"/>
              <a:gd name="connsiteX50" fmla="*/ 3058510 w 4151586"/>
              <a:gd name="connsiteY50" fmla="*/ 4897820 h 6747641"/>
              <a:gd name="connsiteX51" fmla="*/ 3111062 w 4151586"/>
              <a:gd name="connsiteY51" fmla="*/ 4666593 h 6747641"/>
              <a:gd name="connsiteX52" fmla="*/ 3342289 w 4151586"/>
              <a:gd name="connsiteY52" fmla="*/ 4855779 h 6747641"/>
              <a:gd name="connsiteX53" fmla="*/ 3205655 w 4151586"/>
              <a:gd name="connsiteY53" fmla="*/ 5402317 h 6747641"/>
              <a:gd name="connsiteX54" fmla="*/ 3100551 w 4151586"/>
              <a:gd name="connsiteY54" fmla="*/ 6011917 h 6747641"/>
              <a:gd name="connsiteX55" fmla="*/ 3090041 w 4151586"/>
              <a:gd name="connsiteY55" fmla="*/ 6264165 h 6747641"/>
              <a:gd name="connsiteX56" fmla="*/ 3100551 w 4151586"/>
              <a:gd name="connsiteY56" fmla="*/ 6547945 h 6747641"/>
              <a:gd name="connsiteX57" fmla="*/ 3636579 w 4151586"/>
              <a:gd name="connsiteY57" fmla="*/ 6747641 h 6747641"/>
              <a:gd name="connsiteX58" fmla="*/ 3962400 w 4151586"/>
              <a:gd name="connsiteY58" fmla="*/ 6568965 h 6747641"/>
              <a:gd name="connsiteX59" fmla="*/ 4046483 w 4151586"/>
              <a:gd name="connsiteY59" fmla="*/ 6085489 h 6747641"/>
              <a:gd name="connsiteX60" fmla="*/ 4151586 w 4151586"/>
              <a:gd name="connsiteY60" fmla="*/ 5307724 h 6747641"/>
              <a:gd name="connsiteX61" fmla="*/ 4088524 w 4151586"/>
              <a:gd name="connsiteY61" fmla="*/ 4624552 h 6747641"/>
              <a:gd name="connsiteX62" fmla="*/ 4078014 w 4151586"/>
              <a:gd name="connsiteY62" fmla="*/ 4309241 h 6747641"/>
              <a:gd name="connsiteX63" fmla="*/ 3804745 w 4151586"/>
              <a:gd name="connsiteY63" fmla="*/ 3993931 h 6747641"/>
              <a:gd name="connsiteX64" fmla="*/ 3594538 w 4151586"/>
              <a:gd name="connsiteY64" fmla="*/ 3174124 h 6747641"/>
              <a:gd name="connsiteX65" fmla="*/ 3415862 w 4151586"/>
              <a:gd name="connsiteY65" fmla="*/ 2680138 h 6747641"/>
              <a:gd name="connsiteX66" fmla="*/ 3226676 w 4151586"/>
              <a:gd name="connsiteY66" fmla="*/ 2427889 h 6747641"/>
              <a:gd name="connsiteX67" fmla="*/ 3048000 w 4151586"/>
              <a:gd name="connsiteY67" fmla="*/ 2060027 h 6747641"/>
              <a:gd name="connsiteX68" fmla="*/ 2900855 w 4151586"/>
              <a:gd name="connsiteY68" fmla="*/ 1818289 h 6747641"/>
              <a:gd name="connsiteX69" fmla="*/ 2963917 w 4151586"/>
              <a:gd name="connsiteY69" fmla="*/ 1418896 h 6747641"/>
              <a:gd name="connsiteX70" fmla="*/ 3026979 w 4151586"/>
              <a:gd name="connsiteY70" fmla="*/ 1324303 h 6747641"/>
              <a:gd name="connsiteX71" fmla="*/ 2995448 w 4151586"/>
              <a:gd name="connsiteY71" fmla="*/ 1671145 h 6747641"/>
              <a:gd name="connsiteX72" fmla="*/ 3153103 w 4151586"/>
              <a:gd name="connsiteY72" fmla="*/ 2133600 h 6747641"/>
              <a:gd name="connsiteX73" fmla="*/ 3699641 w 4151586"/>
              <a:gd name="connsiteY73" fmla="*/ 2154620 h 6747641"/>
              <a:gd name="connsiteX74" fmla="*/ 3804745 w 4151586"/>
              <a:gd name="connsiteY74" fmla="*/ 1965434 h 6747641"/>
              <a:gd name="connsiteX75" fmla="*/ 3573517 w 4151586"/>
              <a:gd name="connsiteY75" fmla="*/ 1734207 h 6747641"/>
              <a:gd name="connsiteX76" fmla="*/ 3794234 w 4151586"/>
              <a:gd name="connsiteY76" fmla="*/ 1355834 h 6747641"/>
              <a:gd name="connsiteX77" fmla="*/ 3731172 w 4151586"/>
              <a:gd name="connsiteY77" fmla="*/ 767255 h 6747641"/>
              <a:gd name="connsiteX78" fmla="*/ 3657600 w 4151586"/>
              <a:gd name="connsiteY78" fmla="*/ 651641 h 6747641"/>
              <a:gd name="connsiteX79" fmla="*/ 3205655 w 4151586"/>
              <a:gd name="connsiteY79" fmla="*/ 420414 h 6747641"/>
              <a:gd name="connsiteX80" fmla="*/ 2953407 w 4151586"/>
              <a:gd name="connsiteY80" fmla="*/ 367862 h 6747641"/>
              <a:gd name="connsiteX81" fmla="*/ 2722179 w 4151586"/>
              <a:gd name="connsiteY81" fmla="*/ 10510 h 6747641"/>
              <a:gd name="connsiteX82" fmla="*/ 2564524 w 4151586"/>
              <a:gd name="connsiteY82" fmla="*/ 0 h 6747641"/>
              <a:gd name="connsiteX83" fmla="*/ 2459420 w 4151586"/>
              <a:gd name="connsiteY83" fmla="*/ 430924 h 6747641"/>
              <a:gd name="connsiteX84" fmla="*/ 2259724 w 4151586"/>
              <a:gd name="connsiteY84" fmla="*/ 630620 h 6747641"/>
              <a:gd name="connsiteX85" fmla="*/ 1944414 w 4151586"/>
              <a:gd name="connsiteY85" fmla="*/ 672662 h 6747641"/>
              <a:gd name="connsiteX86" fmla="*/ 1713186 w 4151586"/>
              <a:gd name="connsiteY86" fmla="*/ 620110 h 6747641"/>
              <a:gd name="connsiteX87" fmla="*/ 1566041 w 4151586"/>
              <a:gd name="connsiteY87" fmla="*/ 336331 h 6747641"/>
              <a:gd name="connsiteX88" fmla="*/ 1345324 w 4151586"/>
              <a:gd name="connsiteY88" fmla="*/ 73572 h 6747641"/>
              <a:gd name="connsiteX89" fmla="*/ 1261241 w 4151586"/>
              <a:gd name="connsiteY89" fmla="*/ 136634 h 6747641"/>
              <a:gd name="connsiteX0" fmla="*/ 1261241 w 4151586"/>
              <a:gd name="connsiteY0" fmla="*/ 136634 h 6642538"/>
              <a:gd name="connsiteX1" fmla="*/ 1072055 w 4151586"/>
              <a:gd name="connsiteY1" fmla="*/ 525517 h 6642538"/>
              <a:gd name="connsiteX2" fmla="*/ 536027 w 4151586"/>
              <a:gd name="connsiteY2" fmla="*/ 672662 h 6642538"/>
              <a:gd name="connsiteX3" fmla="*/ 220717 w 4151586"/>
              <a:gd name="connsiteY3" fmla="*/ 956441 h 6642538"/>
              <a:gd name="connsiteX4" fmla="*/ 220717 w 4151586"/>
              <a:gd name="connsiteY4" fmla="*/ 1229710 h 6642538"/>
              <a:gd name="connsiteX5" fmla="*/ 430924 w 4151586"/>
              <a:gd name="connsiteY5" fmla="*/ 1629103 h 6642538"/>
              <a:gd name="connsiteX6" fmla="*/ 609600 w 4151586"/>
              <a:gd name="connsiteY6" fmla="*/ 1839310 h 6642538"/>
              <a:gd name="connsiteX7" fmla="*/ 504496 w 4151586"/>
              <a:gd name="connsiteY7" fmla="*/ 2049517 h 6642538"/>
              <a:gd name="connsiteX8" fmla="*/ 767255 w 4151586"/>
              <a:gd name="connsiteY8" fmla="*/ 2102069 h 6642538"/>
              <a:gd name="connsiteX9" fmla="*/ 956441 w 4151586"/>
              <a:gd name="connsiteY9" fmla="*/ 1807779 h 6642538"/>
              <a:gd name="connsiteX10" fmla="*/ 893379 w 4151586"/>
              <a:gd name="connsiteY10" fmla="*/ 1387365 h 6642538"/>
              <a:gd name="connsiteX11" fmla="*/ 809296 w 4151586"/>
              <a:gd name="connsiteY11" fmla="*/ 1187669 h 6642538"/>
              <a:gd name="connsiteX12" fmla="*/ 987972 w 4151586"/>
              <a:gd name="connsiteY12" fmla="*/ 1145627 h 6642538"/>
              <a:gd name="connsiteX13" fmla="*/ 1156138 w 4151586"/>
              <a:gd name="connsiteY13" fmla="*/ 1618593 h 6642538"/>
              <a:gd name="connsiteX14" fmla="*/ 1187669 w 4151586"/>
              <a:gd name="connsiteY14" fmla="*/ 2028496 h 6642538"/>
              <a:gd name="connsiteX15" fmla="*/ 1135117 w 4151586"/>
              <a:gd name="connsiteY15" fmla="*/ 2501462 h 6642538"/>
              <a:gd name="connsiteX16" fmla="*/ 599089 w 4151586"/>
              <a:gd name="connsiteY16" fmla="*/ 3699641 h 6642538"/>
              <a:gd name="connsiteX17" fmla="*/ 609600 w 4151586"/>
              <a:gd name="connsiteY17" fmla="*/ 3804745 h 6642538"/>
              <a:gd name="connsiteX18" fmla="*/ 620110 w 4151586"/>
              <a:gd name="connsiteY18" fmla="*/ 3878317 h 6642538"/>
              <a:gd name="connsiteX19" fmla="*/ 620110 w 4151586"/>
              <a:gd name="connsiteY19" fmla="*/ 4004441 h 6642538"/>
              <a:gd name="connsiteX20" fmla="*/ 399393 w 4151586"/>
              <a:gd name="connsiteY20" fmla="*/ 4162096 h 6642538"/>
              <a:gd name="connsiteX21" fmla="*/ 346841 w 4151586"/>
              <a:gd name="connsiteY21" fmla="*/ 4708634 h 6642538"/>
              <a:gd name="connsiteX22" fmla="*/ 136634 w 4151586"/>
              <a:gd name="connsiteY22" fmla="*/ 5276193 h 6642538"/>
              <a:gd name="connsiteX23" fmla="*/ 31531 w 4151586"/>
              <a:gd name="connsiteY23" fmla="*/ 5602014 h 6642538"/>
              <a:gd name="connsiteX24" fmla="*/ 0 w 4151586"/>
              <a:gd name="connsiteY24" fmla="*/ 5927834 h 6642538"/>
              <a:gd name="connsiteX25" fmla="*/ 52551 w 4151586"/>
              <a:gd name="connsiteY25" fmla="*/ 6096000 h 6642538"/>
              <a:gd name="connsiteX26" fmla="*/ 693683 w 4151586"/>
              <a:gd name="connsiteY26" fmla="*/ 6232634 h 6642538"/>
              <a:gd name="connsiteX27" fmla="*/ 840827 w 4151586"/>
              <a:gd name="connsiteY27" fmla="*/ 6085489 h 6642538"/>
              <a:gd name="connsiteX28" fmla="*/ 777765 w 4151586"/>
              <a:gd name="connsiteY28" fmla="*/ 5549462 h 6642538"/>
              <a:gd name="connsiteX29" fmla="*/ 903889 w 4151586"/>
              <a:gd name="connsiteY29" fmla="*/ 5255172 h 6642538"/>
              <a:gd name="connsiteX30" fmla="*/ 893379 w 4151586"/>
              <a:gd name="connsiteY30" fmla="*/ 4708634 h 6642538"/>
              <a:gd name="connsiteX31" fmla="*/ 1019503 w 4151586"/>
              <a:gd name="connsiteY31" fmla="*/ 4593020 h 6642538"/>
              <a:gd name="connsiteX32" fmla="*/ 1030014 w 4151586"/>
              <a:gd name="connsiteY32" fmla="*/ 5307724 h 6642538"/>
              <a:gd name="connsiteX33" fmla="*/ 1103586 w 4151586"/>
              <a:gd name="connsiteY33" fmla="*/ 5412827 h 6642538"/>
              <a:gd name="connsiteX34" fmla="*/ 1219200 w 4151586"/>
              <a:gd name="connsiteY34" fmla="*/ 5896303 h 6642538"/>
              <a:gd name="connsiteX35" fmla="*/ 1471448 w 4151586"/>
              <a:gd name="connsiteY35" fmla="*/ 5969876 h 6642538"/>
              <a:gd name="connsiteX36" fmla="*/ 1629103 w 4151586"/>
              <a:gd name="connsiteY36" fmla="*/ 5538952 h 6642538"/>
              <a:gd name="connsiteX37" fmla="*/ 1744717 w 4151586"/>
              <a:gd name="connsiteY37" fmla="*/ 5076496 h 6642538"/>
              <a:gd name="connsiteX38" fmla="*/ 1860331 w 4151586"/>
              <a:gd name="connsiteY38" fmla="*/ 4750676 h 6642538"/>
              <a:gd name="connsiteX39" fmla="*/ 2165131 w 4151586"/>
              <a:gd name="connsiteY39" fmla="*/ 4698124 h 6642538"/>
              <a:gd name="connsiteX40" fmla="*/ 2301765 w 4151586"/>
              <a:gd name="connsiteY40" fmla="*/ 4929352 h 6642538"/>
              <a:gd name="connsiteX41" fmla="*/ 2270234 w 4151586"/>
              <a:gd name="connsiteY41" fmla="*/ 5465379 h 6642538"/>
              <a:gd name="connsiteX42" fmla="*/ 2396358 w 4151586"/>
              <a:gd name="connsiteY42" fmla="*/ 5864772 h 6642538"/>
              <a:gd name="connsiteX43" fmla="*/ 2417379 w 4151586"/>
              <a:gd name="connsiteY43" fmla="*/ 6201103 h 6642538"/>
              <a:gd name="connsiteX44" fmla="*/ 2459420 w 4151586"/>
              <a:gd name="connsiteY44" fmla="*/ 6526924 h 6642538"/>
              <a:gd name="connsiteX45" fmla="*/ 2869324 w 4151586"/>
              <a:gd name="connsiteY45" fmla="*/ 6642538 h 6642538"/>
              <a:gd name="connsiteX46" fmla="*/ 3037489 w 4151586"/>
              <a:gd name="connsiteY46" fmla="*/ 6432331 h 6642538"/>
              <a:gd name="connsiteX47" fmla="*/ 2911365 w 4151586"/>
              <a:gd name="connsiteY47" fmla="*/ 5822731 h 6642538"/>
              <a:gd name="connsiteX48" fmla="*/ 2816772 w 4151586"/>
              <a:gd name="connsiteY48" fmla="*/ 5559972 h 6642538"/>
              <a:gd name="connsiteX49" fmla="*/ 3026979 w 4151586"/>
              <a:gd name="connsiteY49" fmla="*/ 5318234 h 6642538"/>
              <a:gd name="connsiteX50" fmla="*/ 3058510 w 4151586"/>
              <a:gd name="connsiteY50" fmla="*/ 4897820 h 6642538"/>
              <a:gd name="connsiteX51" fmla="*/ 3111062 w 4151586"/>
              <a:gd name="connsiteY51" fmla="*/ 4666593 h 6642538"/>
              <a:gd name="connsiteX52" fmla="*/ 3342289 w 4151586"/>
              <a:gd name="connsiteY52" fmla="*/ 4855779 h 6642538"/>
              <a:gd name="connsiteX53" fmla="*/ 3205655 w 4151586"/>
              <a:gd name="connsiteY53" fmla="*/ 5402317 h 6642538"/>
              <a:gd name="connsiteX54" fmla="*/ 3100551 w 4151586"/>
              <a:gd name="connsiteY54" fmla="*/ 6011917 h 6642538"/>
              <a:gd name="connsiteX55" fmla="*/ 3090041 w 4151586"/>
              <a:gd name="connsiteY55" fmla="*/ 6264165 h 6642538"/>
              <a:gd name="connsiteX56" fmla="*/ 3100551 w 4151586"/>
              <a:gd name="connsiteY56" fmla="*/ 6547945 h 6642538"/>
              <a:gd name="connsiteX57" fmla="*/ 3668110 w 4151586"/>
              <a:gd name="connsiteY57" fmla="*/ 6495393 h 6642538"/>
              <a:gd name="connsiteX58" fmla="*/ 3962400 w 4151586"/>
              <a:gd name="connsiteY58" fmla="*/ 6568965 h 6642538"/>
              <a:gd name="connsiteX59" fmla="*/ 4046483 w 4151586"/>
              <a:gd name="connsiteY59" fmla="*/ 6085489 h 6642538"/>
              <a:gd name="connsiteX60" fmla="*/ 4151586 w 4151586"/>
              <a:gd name="connsiteY60" fmla="*/ 5307724 h 6642538"/>
              <a:gd name="connsiteX61" fmla="*/ 4088524 w 4151586"/>
              <a:gd name="connsiteY61" fmla="*/ 4624552 h 6642538"/>
              <a:gd name="connsiteX62" fmla="*/ 4078014 w 4151586"/>
              <a:gd name="connsiteY62" fmla="*/ 4309241 h 6642538"/>
              <a:gd name="connsiteX63" fmla="*/ 3804745 w 4151586"/>
              <a:gd name="connsiteY63" fmla="*/ 3993931 h 6642538"/>
              <a:gd name="connsiteX64" fmla="*/ 3594538 w 4151586"/>
              <a:gd name="connsiteY64" fmla="*/ 3174124 h 6642538"/>
              <a:gd name="connsiteX65" fmla="*/ 3415862 w 4151586"/>
              <a:gd name="connsiteY65" fmla="*/ 2680138 h 6642538"/>
              <a:gd name="connsiteX66" fmla="*/ 3226676 w 4151586"/>
              <a:gd name="connsiteY66" fmla="*/ 2427889 h 6642538"/>
              <a:gd name="connsiteX67" fmla="*/ 3048000 w 4151586"/>
              <a:gd name="connsiteY67" fmla="*/ 2060027 h 6642538"/>
              <a:gd name="connsiteX68" fmla="*/ 2900855 w 4151586"/>
              <a:gd name="connsiteY68" fmla="*/ 1818289 h 6642538"/>
              <a:gd name="connsiteX69" fmla="*/ 2963917 w 4151586"/>
              <a:gd name="connsiteY69" fmla="*/ 1418896 h 6642538"/>
              <a:gd name="connsiteX70" fmla="*/ 3026979 w 4151586"/>
              <a:gd name="connsiteY70" fmla="*/ 1324303 h 6642538"/>
              <a:gd name="connsiteX71" fmla="*/ 2995448 w 4151586"/>
              <a:gd name="connsiteY71" fmla="*/ 1671145 h 6642538"/>
              <a:gd name="connsiteX72" fmla="*/ 3153103 w 4151586"/>
              <a:gd name="connsiteY72" fmla="*/ 2133600 h 6642538"/>
              <a:gd name="connsiteX73" fmla="*/ 3699641 w 4151586"/>
              <a:gd name="connsiteY73" fmla="*/ 2154620 h 6642538"/>
              <a:gd name="connsiteX74" fmla="*/ 3804745 w 4151586"/>
              <a:gd name="connsiteY74" fmla="*/ 1965434 h 6642538"/>
              <a:gd name="connsiteX75" fmla="*/ 3573517 w 4151586"/>
              <a:gd name="connsiteY75" fmla="*/ 1734207 h 6642538"/>
              <a:gd name="connsiteX76" fmla="*/ 3794234 w 4151586"/>
              <a:gd name="connsiteY76" fmla="*/ 1355834 h 6642538"/>
              <a:gd name="connsiteX77" fmla="*/ 3731172 w 4151586"/>
              <a:gd name="connsiteY77" fmla="*/ 767255 h 6642538"/>
              <a:gd name="connsiteX78" fmla="*/ 3657600 w 4151586"/>
              <a:gd name="connsiteY78" fmla="*/ 651641 h 6642538"/>
              <a:gd name="connsiteX79" fmla="*/ 3205655 w 4151586"/>
              <a:gd name="connsiteY79" fmla="*/ 420414 h 6642538"/>
              <a:gd name="connsiteX80" fmla="*/ 2953407 w 4151586"/>
              <a:gd name="connsiteY80" fmla="*/ 367862 h 6642538"/>
              <a:gd name="connsiteX81" fmla="*/ 2722179 w 4151586"/>
              <a:gd name="connsiteY81" fmla="*/ 10510 h 6642538"/>
              <a:gd name="connsiteX82" fmla="*/ 2564524 w 4151586"/>
              <a:gd name="connsiteY82" fmla="*/ 0 h 6642538"/>
              <a:gd name="connsiteX83" fmla="*/ 2459420 w 4151586"/>
              <a:gd name="connsiteY83" fmla="*/ 430924 h 6642538"/>
              <a:gd name="connsiteX84" fmla="*/ 2259724 w 4151586"/>
              <a:gd name="connsiteY84" fmla="*/ 630620 h 6642538"/>
              <a:gd name="connsiteX85" fmla="*/ 1944414 w 4151586"/>
              <a:gd name="connsiteY85" fmla="*/ 672662 h 6642538"/>
              <a:gd name="connsiteX86" fmla="*/ 1713186 w 4151586"/>
              <a:gd name="connsiteY86" fmla="*/ 620110 h 6642538"/>
              <a:gd name="connsiteX87" fmla="*/ 1566041 w 4151586"/>
              <a:gd name="connsiteY87" fmla="*/ 336331 h 6642538"/>
              <a:gd name="connsiteX88" fmla="*/ 1345324 w 4151586"/>
              <a:gd name="connsiteY88" fmla="*/ 73572 h 6642538"/>
              <a:gd name="connsiteX89" fmla="*/ 1261241 w 4151586"/>
              <a:gd name="connsiteY89" fmla="*/ 136634 h 6642538"/>
              <a:gd name="connsiteX0" fmla="*/ 1261241 w 4151586"/>
              <a:gd name="connsiteY0" fmla="*/ 136634 h 6642538"/>
              <a:gd name="connsiteX1" fmla="*/ 1072055 w 4151586"/>
              <a:gd name="connsiteY1" fmla="*/ 525517 h 6642538"/>
              <a:gd name="connsiteX2" fmla="*/ 536027 w 4151586"/>
              <a:gd name="connsiteY2" fmla="*/ 672662 h 6642538"/>
              <a:gd name="connsiteX3" fmla="*/ 220717 w 4151586"/>
              <a:gd name="connsiteY3" fmla="*/ 956441 h 6642538"/>
              <a:gd name="connsiteX4" fmla="*/ 220717 w 4151586"/>
              <a:gd name="connsiteY4" fmla="*/ 1229710 h 6642538"/>
              <a:gd name="connsiteX5" fmla="*/ 430924 w 4151586"/>
              <a:gd name="connsiteY5" fmla="*/ 1629103 h 6642538"/>
              <a:gd name="connsiteX6" fmla="*/ 609600 w 4151586"/>
              <a:gd name="connsiteY6" fmla="*/ 1839310 h 6642538"/>
              <a:gd name="connsiteX7" fmla="*/ 504496 w 4151586"/>
              <a:gd name="connsiteY7" fmla="*/ 2049517 h 6642538"/>
              <a:gd name="connsiteX8" fmla="*/ 767255 w 4151586"/>
              <a:gd name="connsiteY8" fmla="*/ 2102069 h 6642538"/>
              <a:gd name="connsiteX9" fmla="*/ 956441 w 4151586"/>
              <a:gd name="connsiteY9" fmla="*/ 1807779 h 6642538"/>
              <a:gd name="connsiteX10" fmla="*/ 893379 w 4151586"/>
              <a:gd name="connsiteY10" fmla="*/ 1387365 h 6642538"/>
              <a:gd name="connsiteX11" fmla="*/ 809296 w 4151586"/>
              <a:gd name="connsiteY11" fmla="*/ 1187669 h 6642538"/>
              <a:gd name="connsiteX12" fmla="*/ 987972 w 4151586"/>
              <a:gd name="connsiteY12" fmla="*/ 1145627 h 6642538"/>
              <a:gd name="connsiteX13" fmla="*/ 1156138 w 4151586"/>
              <a:gd name="connsiteY13" fmla="*/ 1618593 h 6642538"/>
              <a:gd name="connsiteX14" fmla="*/ 1187669 w 4151586"/>
              <a:gd name="connsiteY14" fmla="*/ 2028496 h 6642538"/>
              <a:gd name="connsiteX15" fmla="*/ 1135117 w 4151586"/>
              <a:gd name="connsiteY15" fmla="*/ 2501462 h 6642538"/>
              <a:gd name="connsiteX16" fmla="*/ 599089 w 4151586"/>
              <a:gd name="connsiteY16" fmla="*/ 3699641 h 6642538"/>
              <a:gd name="connsiteX17" fmla="*/ 609600 w 4151586"/>
              <a:gd name="connsiteY17" fmla="*/ 3804745 h 6642538"/>
              <a:gd name="connsiteX18" fmla="*/ 620110 w 4151586"/>
              <a:gd name="connsiteY18" fmla="*/ 3878317 h 6642538"/>
              <a:gd name="connsiteX19" fmla="*/ 620110 w 4151586"/>
              <a:gd name="connsiteY19" fmla="*/ 4004441 h 6642538"/>
              <a:gd name="connsiteX20" fmla="*/ 399393 w 4151586"/>
              <a:gd name="connsiteY20" fmla="*/ 4162096 h 6642538"/>
              <a:gd name="connsiteX21" fmla="*/ 346841 w 4151586"/>
              <a:gd name="connsiteY21" fmla="*/ 4708634 h 6642538"/>
              <a:gd name="connsiteX22" fmla="*/ 136634 w 4151586"/>
              <a:gd name="connsiteY22" fmla="*/ 5276193 h 6642538"/>
              <a:gd name="connsiteX23" fmla="*/ 31531 w 4151586"/>
              <a:gd name="connsiteY23" fmla="*/ 5602014 h 6642538"/>
              <a:gd name="connsiteX24" fmla="*/ 0 w 4151586"/>
              <a:gd name="connsiteY24" fmla="*/ 5927834 h 6642538"/>
              <a:gd name="connsiteX25" fmla="*/ 52551 w 4151586"/>
              <a:gd name="connsiteY25" fmla="*/ 6096000 h 6642538"/>
              <a:gd name="connsiteX26" fmla="*/ 693683 w 4151586"/>
              <a:gd name="connsiteY26" fmla="*/ 6232634 h 6642538"/>
              <a:gd name="connsiteX27" fmla="*/ 840827 w 4151586"/>
              <a:gd name="connsiteY27" fmla="*/ 6085489 h 6642538"/>
              <a:gd name="connsiteX28" fmla="*/ 777765 w 4151586"/>
              <a:gd name="connsiteY28" fmla="*/ 5549462 h 6642538"/>
              <a:gd name="connsiteX29" fmla="*/ 903889 w 4151586"/>
              <a:gd name="connsiteY29" fmla="*/ 5255172 h 6642538"/>
              <a:gd name="connsiteX30" fmla="*/ 893379 w 4151586"/>
              <a:gd name="connsiteY30" fmla="*/ 4708634 h 6642538"/>
              <a:gd name="connsiteX31" fmla="*/ 1019503 w 4151586"/>
              <a:gd name="connsiteY31" fmla="*/ 4593020 h 6642538"/>
              <a:gd name="connsiteX32" fmla="*/ 1030014 w 4151586"/>
              <a:gd name="connsiteY32" fmla="*/ 5307724 h 6642538"/>
              <a:gd name="connsiteX33" fmla="*/ 1103586 w 4151586"/>
              <a:gd name="connsiteY33" fmla="*/ 5412827 h 6642538"/>
              <a:gd name="connsiteX34" fmla="*/ 1219200 w 4151586"/>
              <a:gd name="connsiteY34" fmla="*/ 5896303 h 6642538"/>
              <a:gd name="connsiteX35" fmla="*/ 1471448 w 4151586"/>
              <a:gd name="connsiteY35" fmla="*/ 5969876 h 6642538"/>
              <a:gd name="connsiteX36" fmla="*/ 1629103 w 4151586"/>
              <a:gd name="connsiteY36" fmla="*/ 5538952 h 6642538"/>
              <a:gd name="connsiteX37" fmla="*/ 1744717 w 4151586"/>
              <a:gd name="connsiteY37" fmla="*/ 5076496 h 6642538"/>
              <a:gd name="connsiteX38" fmla="*/ 1860331 w 4151586"/>
              <a:gd name="connsiteY38" fmla="*/ 4750676 h 6642538"/>
              <a:gd name="connsiteX39" fmla="*/ 2165131 w 4151586"/>
              <a:gd name="connsiteY39" fmla="*/ 4698124 h 6642538"/>
              <a:gd name="connsiteX40" fmla="*/ 2301765 w 4151586"/>
              <a:gd name="connsiteY40" fmla="*/ 4929352 h 6642538"/>
              <a:gd name="connsiteX41" fmla="*/ 2270234 w 4151586"/>
              <a:gd name="connsiteY41" fmla="*/ 5465379 h 6642538"/>
              <a:gd name="connsiteX42" fmla="*/ 2396358 w 4151586"/>
              <a:gd name="connsiteY42" fmla="*/ 5864772 h 6642538"/>
              <a:gd name="connsiteX43" fmla="*/ 2417379 w 4151586"/>
              <a:gd name="connsiteY43" fmla="*/ 6201103 h 6642538"/>
              <a:gd name="connsiteX44" fmla="*/ 2459420 w 4151586"/>
              <a:gd name="connsiteY44" fmla="*/ 6526924 h 6642538"/>
              <a:gd name="connsiteX45" fmla="*/ 2869324 w 4151586"/>
              <a:gd name="connsiteY45" fmla="*/ 6642538 h 6642538"/>
              <a:gd name="connsiteX46" fmla="*/ 3037489 w 4151586"/>
              <a:gd name="connsiteY46" fmla="*/ 6432331 h 6642538"/>
              <a:gd name="connsiteX47" fmla="*/ 2911365 w 4151586"/>
              <a:gd name="connsiteY47" fmla="*/ 5822731 h 6642538"/>
              <a:gd name="connsiteX48" fmla="*/ 2816772 w 4151586"/>
              <a:gd name="connsiteY48" fmla="*/ 5559972 h 6642538"/>
              <a:gd name="connsiteX49" fmla="*/ 3026979 w 4151586"/>
              <a:gd name="connsiteY49" fmla="*/ 5318234 h 6642538"/>
              <a:gd name="connsiteX50" fmla="*/ 3058510 w 4151586"/>
              <a:gd name="connsiteY50" fmla="*/ 4897820 h 6642538"/>
              <a:gd name="connsiteX51" fmla="*/ 3111062 w 4151586"/>
              <a:gd name="connsiteY51" fmla="*/ 4666593 h 6642538"/>
              <a:gd name="connsiteX52" fmla="*/ 3342289 w 4151586"/>
              <a:gd name="connsiteY52" fmla="*/ 4855779 h 6642538"/>
              <a:gd name="connsiteX53" fmla="*/ 3205655 w 4151586"/>
              <a:gd name="connsiteY53" fmla="*/ 5402317 h 6642538"/>
              <a:gd name="connsiteX54" fmla="*/ 3100551 w 4151586"/>
              <a:gd name="connsiteY54" fmla="*/ 6011917 h 6642538"/>
              <a:gd name="connsiteX55" fmla="*/ 3090041 w 4151586"/>
              <a:gd name="connsiteY55" fmla="*/ 6264165 h 6642538"/>
              <a:gd name="connsiteX56" fmla="*/ 3226675 w 4151586"/>
              <a:gd name="connsiteY56" fmla="*/ 6411310 h 6642538"/>
              <a:gd name="connsiteX57" fmla="*/ 3668110 w 4151586"/>
              <a:gd name="connsiteY57" fmla="*/ 6495393 h 6642538"/>
              <a:gd name="connsiteX58" fmla="*/ 3962400 w 4151586"/>
              <a:gd name="connsiteY58" fmla="*/ 6568965 h 6642538"/>
              <a:gd name="connsiteX59" fmla="*/ 4046483 w 4151586"/>
              <a:gd name="connsiteY59" fmla="*/ 6085489 h 6642538"/>
              <a:gd name="connsiteX60" fmla="*/ 4151586 w 4151586"/>
              <a:gd name="connsiteY60" fmla="*/ 5307724 h 6642538"/>
              <a:gd name="connsiteX61" fmla="*/ 4088524 w 4151586"/>
              <a:gd name="connsiteY61" fmla="*/ 4624552 h 6642538"/>
              <a:gd name="connsiteX62" fmla="*/ 4078014 w 4151586"/>
              <a:gd name="connsiteY62" fmla="*/ 4309241 h 6642538"/>
              <a:gd name="connsiteX63" fmla="*/ 3804745 w 4151586"/>
              <a:gd name="connsiteY63" fmla="*/ 3993931 h 6642538"/>
              <a:gd name="connsiteX64" fmla="*/ 3594538 w 4151586"/>
              <a:gd name="connsiteY64" fmla="*/ 3174124 h 6642538"/>
              <a:gd name="connsiteX65" fmla="*/ 3415862 w 4151586"/>
              <a:gd name="connsiteY65" fmla="*/ 2680138 h 6642538"/>
              <a:gd name="connsiteX66" fmla="*/ 3226676 w 4151586"/>
              <a:gd name="connsiteY66" fmla="*/ 2427889 h 6642538"/>
              <a:gd name="connsiteX67" fmla="*/ 3048000 w 4151586"/>
              <a:gd name="connsiteY67" fmla="*/ 2060027 h 6642538"/>
              <a:gd name="connsiteX68" fmla="*/ 2900855 w 4151586"/>
              <a:gd name="connsiteY68" fmla="*/ 1818289 h 6642538"/>
              <a:gd name="connsiteX69" fmla="*/ 2963917 w 4151586"/>
              <a:gd name="connsiteY69" fmla="*/ 1418896 h 6642538"/>
              <a:gd name="connsiteX70" fmla="*/ 3026979 w 4151586"/>
              <a:gd name="connsiteY70" fmla="*/ 1324303 h 6642538"/>
              <a:gd name="connsiteX71" fmla="*/ 2995448 w 4151586"/>
              <a:gd name="connsiteY71" fmla="*/ 1671145 h 6642538"/>
              <a:gd name="connsiteX72" fmla="*/ 3153103 w 4151586"/>
              <a:gd name="connsiteY72" fmla="*/ 2133600 h 6642538"/>
              <a:gd name="connsiteX73" fmla="*/ 3699641 w 4151586"/>
              <a:gd name="connsiteY73" fmla="*/ 2154620 h 6642538"/>
              <a:gd name="connsiteX74" fmla="*/ 3804745 w 4151586"/>
              <a:gd name="connsiteY74" fmla="*/ 1965434 h 6642538"/>
              <a:gd name="connsiteX75" fmla="*/ 3573517 w 4151586"/>
              <a:gd name="connsiteY75" fmla="*/ 1734207 h 6642538"/>
              <a:gd name="connsiteX76" fmla="*/ 3794234 w 4151586"/>
              <a:gd name="connsiteY76" fmla="*/ 1355834 h 6642538"/>
              <a:gd name="connsiteX77" fmla="*/ 3731172 w 4151586"/>
              <a:gd name="connsiteY77" fmla="*/ 767255 h 6642538"/>
              <a:gd name="connsiteX78" fmla="*/ 3657600 w 4151586"/>
              <a:gd name="connsiteY78" fmla="*/ 651641 h 6642538"/>
              <a:gd name="connsiteX79" fmla="*/ 3205655 w 4151586"/>
              <a:gd name="connsiteY79" fmla="*/ 420414 h 6642538"/>
              <a:gd name="connsiteX80" fmla="*/ 2953407 w 4151586"/>
              <a:gd name="connsiteY80" fmla="*/ 367862 h 6642538"/>
              <a:gd name="connsiteX81" fmla="*/ 2722179 w 4151586"/>
              <a:gd name="connsiteY81" fmla="*/ 10510 h 6642538"/>
              <a:gd name="connsiteX82" fmla="*/ 2564524 w 4151586"/>
              <a:gd name="connsiteY82" fmla="*/ 0 h 6642538"/>
              <a:gd name="connsiteX83" fmla="*/ 2459420 w 4151586"/>
              <a:gd name="connsiteY83" fmla="*/ 430924 h 6642538"/>
              <a:gd name="connsiteX84" fmla="*/ 2259724 w 4151586"/>
              <a:gd name="connsiteY84" fmla="*/ 630620 h 6642538"/>
              <a:gd name="connsiteX85" fmla="*/ 1944414 w 4151586"/>
              <a:gd name="connsiteY85" fmla="*/ 672662 h 6642538"/>
              <a:gd name="connsiteX86" fmla="*/ 1713186 w 4151586"/>
              <a:gd name="connsiteY86" fmla="*/ 620110 h 6642538"/>
              <a:gd name="connsiteX87" fmla="*/ 1566041 w 4151586"/>
              <a:gd name="connsiteY87" fmla="*/ 336331 h 6642538"/>
              <a:gd name="connsiteX88" fmla="*/ 1345324 w 4151586"/>
              <a:gd name="connsiteY88" fmla="*/ 73572 h 6642538"/>
              <a:gd name="connsiteX89" fmla="*/ 1261241 w 4151586"/>
              <a:gd name="connsiteY89" fmla="*/ 136634 h 6642538"/>
              <a:gd name="connsiteX0" fmla="*/ 1261241 w 4151586"/>
              <a:gd name="connsiteY0" fmla="*/ 136634 h 6642538"/>
              <a:gd name="connsiteX1" fmla="*/ 1072055 w 4151586"/>
              <a:gd name="connsiteY1" fmla="*/ 525517 h 6642538"/>
              <a:gd name="connsiteX2" fmla="*/ 536027 w 4151586"/>
              <a:gd name="connsiteY2" fmla="*/ 672662 h 6642538"/>
              <a:gd name="connsiteX3" fmla="*/ 220717 w 4151586"/>
              <a:gd name="connsiteY3" fmla="*/ 956441 h 6642538"/>
              <a:gd name="connsiteX4" fmla="*/ 220717 w 4151586"/>
              <a:gd name="connsiteY4" fmla="*/ 1229710 h 6642538"/>
              <a:gd name="connsiteX5" fmla="*/ 430924 w 4151586"/>
              <a:gd name="connsiteY5" fmla="*/ 1629103 h 6642538"/>
              <a:gd name="connsiteX6" fmla="*/ 609600 w 4151586"/>
              <a:gd name="connsiteY6" fmla="*/ 1839310 h 6642538"/>
              <a:gd name="connsiteX7" fmla="*/ 504496 w 4151586"/>
              <a:gd name="connsiteY7" fmla="*/ 2049517 h 6642538"/>
              <a:gd name="connsiteX8" fmla="*/ 767255 w 4151586"/>
              <a:gd name="connsiteY8" fmla="*/ 2102069 h 6642538"/>
              <a:gd name="connsiteX9" fmla="*/ 956441 w 4151586"/>
              <a:gd name="connsiteY9" fmla="*/ 1807779 h 6642538"/>
              <a:gd name="connsiteX10" fmla="*/ 893379 w 4151586"/>
              <a:gd name="connsiteY10" fmla="*/ 1387365 h 6642538"/>
              <a:gd name="connsiteX11" fmla="*/ 809296 w 4151586"/>
              <a:gd name="connsiteY11" fmla="*/ 1187669 h 6642538"/>
              <a:gd name="connsiteX12" fmla="*/ 987972 w 4151586"/>
              <a:gd name="connsiteY12" fmla="*/ 1145627 h 6642538"/>
              <a:gd name="connsiteX13" fmla="*/ 1156138 w 4151586"/>
              <a:gd name="connsiteY13" fmla="*/ 1618593 h 6642538"/>
              <a:gd name="connsiteX14" fmla="*/ 1187669 w 4151586"/>
              <a:gd name="connsiteY14" fmla="*/ 2028496 h 6642538"/>
              <a:gd name="connsiteX15" fmla="*/ 1135117 w 4151586"/>
              <a:gd name="connsiteY15" fmla="*/ 2501462 h 6642538"/>
              <a:gd name="connsiteX16" fmla="*/ 599089 w 4151586"/>
              <a:gd name="connsiteY16" fmla="*/ 3699641 h 6642538"/>
              <a:gd name="connsiteX17" fmla="*/ 609600 w 4151586"/>
              <a:gd name="connsiteY17" fmla="*/ 3804745 h 6642538"/>
              <a:gd name="connsiteX18" fmla="*/ 620110 w 4151586"/>
              <a:gd name="connsiteY18" fmla="*/ 3878317 h 6642538"/>
              <a:gd name="connsiteX19" fmla="*/ 620110 w 4151586"/>
              <a:gd name="connsiteY19" fmla="*/ 4004441 h 6642538"/>
              <a:gd name="connsiteX20" fmla="*/ 399393 w 4151586"/>
              <a:gd name="connsiteY20" fmla="*/ 4162096 h 6642538"/>
              <a:gd name="connsiteX21" fmla="*/ 346841 w 4151586"/>
              <a:gd name="connsiteY21" fmla="*/ 4708634 h 6642538"/>
              <a:gd name="connsiteX22" fmla="*/ 136634 w 4151586"/>
              <a:gd name="connsiteY22" fmla="*/ 5276193 h 6642538"/>
              <a:gd name="connsiteX23" fmla="*/ 31531 w 4151586"/>
              <a:gd name="connsiteY23" fmla="*/ 5602014 h 6642538"/>
              <a:gd name="connsiteX24" fmla="*/ 0 w 4151586"/>
              <a:gd name="connsiteY24" fmla="*/ 5927834 h 6642538"/>
              <a:gd name="connsiteX25" fmla="*/ 52551 w 4151586"/>
              <a:gd name="connsiteY25" fmla="*/ 6096000 h 6642538"/>
              <a:gd name="connsiteX26" fmla="*/ 693683 w 4151586"/>
              <a:gd name="connsiteY26" fmla="*/ 6232634 h 6642538"/>
              <a:gd name="connsiteX27" fmla="*/ 840827 w 4151586"/>
              <a:gd name="connsiteY27" fmla="*/ 6085489 h 6642538"/>
              <a:gd name="connsiteX28" fmla="*/ 777765 w 4151586"/>
              <a:gd name="connsiteY28" fmla="*/ 5549462 h 6642538"/>
              <a:gd name="connsiteX29" fmla="*/ 903889 w 4151586"/>
              <a:gd name="connsiteY29" fmla="*/ 5255172 h 6642538"/>
              <a:gd name="connsiteX30" fmla="*/ 893379 w 4151586"/>
              <a:gd name="connsiteY30" fmla="*/ 4708634 h 6642538"/>
              <a:gd name="connsiteX31" fmla="*/ 1019503 w 4151586"/>
              <a:gd name="connsiteY31" fmla="*/ 4593020 h 6642538"/>
              <a:gd name="connsiteX32" fmla="*/ 1030014 w 4151586"/>
              <a:gd name="connsiteY32" fmla="*/ 5307724 h 6642538"/>
              <a:gd name="connsiteX33" fmla="*/ 1103586 w 4151586"/>
              <a:gd name="connsiteY33" fmla="*/ 5412827 h 6642538"/>
              <a:gd name="connsiteX34" fmla="*/ 1219200 w 4151586"/>
              <a:gd name="connsiteY34" fmla="*/ 5896303 h 6642538"/>
              <a:gd name="connsiteX35" fmla="*/ 1471448 w 4151586"/>
              <a:gd name="connsiteY35" fmla="*/ 5969876 h 6642538"/>
              <a:gd name="connsiteX36" fmla="*/ 1629103 w 4151586"/>
              <a:gd name="connsiteY36" fmla="*/ 5538952 h 6642538"/>
              <a:gd name="connsiteX37" fmla="*/ 1744717 w 4151586"/>
              <a:gd name="connsiteY37" fmla="*/ 5076496 h 6642538"/>
              <a:gd name="connsiteX38" fmla="*/ 1860331 w 4151586"/>
              <a:gd name="connsiteY38" fmla="*/ 4750676 h 6642538"/>
              <a:gd name="connsiteX39" fmla="*/ 2165131 w 4151586"/>
              <a:gd name="connsiteY39" fmla="*/ 4698124 h 6642538"/>
              <a:gd name="connsiteX40" fmla="*/ 2301765 w 4151586"/>
              <a:gd name="connsiteY40" fmla="*/ 4929352 h 6642538"/>
              <a:gd name="connsiteX41" fmla="*/ 2270234 w 4151586"/>
              <a:gd name="connsiteY41" fmla="*/ 5465379 h 6642538"/>
              <a:gd name="connsiteX42" fmla="*/ 2396358 w 4151586"/>
              <a:gd name="connsiteY42" fmla="*/ 5864772 h 6642538"/>
              <a:gd name="connsiteX43" fmla="*/ 2417379 w 4151586"/>
              <a:gd name="connsiteY43" fmla="*/ 6201103 h 6642538"/>
              <a:gd name="connsiteX44" fmla="*/ 2459420 w 4151586"/>
              <a:gd name="connsiteY44" fmla="*/ 6526924 h 6642538"/>
              <a:gd name="connsiteX45" fmla="*/ 2869324 w 4151586"/>
              <a:gd name="connsiteY45" fmla="*/ 6642538 h 6642538"/>
              <a:gd name="connsiteX46" fmla="*/ 3037489 w 4151586"/>
              <a:gd name="connsiteY46" fmla="*/ 6432331 h 6642538"/>
              <a:gd name="connsiteX47" fmla="*/ 2911365 w 4151586"/>
              <a:gd name="connsiteY47" fmla="*/ 5822731 h 6642538"/>
              <a:gd name="connsiteX48" fmla="*/ 2816772 w 4151586"/>
              <a:gd name="connsiteY48" fmla="*/ 5559972 h 6642538"/>
              <a:gd name="connsiteX49" fmla="*/ 3026979 w 4151586"/>
              <a:gd name="connsiteY49" fmla="*/ 5318234 h 6642538"/>
              <a:gd name="connsiteX50" fmla="*/ 3058510 w 4151586"/>
              <a:gd name="connsiteY50" fmla="*/ 4897820 h 6642538"/>
              <a:gd name="connsiteX51" fmla="*/ 3111062 w 4151586"/>
              <a:gd name="connsiteY51" fmla="*/ 4666593 h 6642538"/>
              <a:gd name="connsiteX52" fmla="*/ 3342289 w 4151586"/>
              <a:gd name="connsiteY52" fmla="*/ 4855779 h 6642538"/>
              <a:gd name="connsiteX53" fmla="*/ 3205655 w 4151586"/>
              <a:gd name="connsiteY53" fmla="*/ 5402317 h 6642538"/>
              <a:gd name="connsiteX54" fmla="*/ 3100551 w 4151586"/>
              <a:gd name="connsiteY54" fmla="*/ 6011917 h 6642538"/>
              <a:gd name="connsiteX55" fmla="*/ 3090041 w 4151586"/>
              <a:gd name="connsiteY55" fmla="*/ 6264165 h 6642538"/>
              <a:gd name="connsiteX56" fmla="*/ 3226675 w 4151586"/>
              <a:gd name="connsiteY56" fmla="*/ 6411310 h 6642538"/>
              <a:gd name="connsiteX57" fmla="*/ 3668110 w 4151586"/>
              <a:gd name="connsiteY57" fmla="*/ 6495393 h 6642538"/>
              <a:gd name="connsiteX58" fmla="*/ 3888828 w 4151586"/>
              <a:gd name="connsiteY58" fmla="*/ 6274675 h 6642538"/>
              <a:gd name="connsiteX59" fmla="*/ 4046483 w 4151586"/>
              <a:gd name="connsiteY59" fmla="*/ 6085489 h 6642538"/>
              <a:gd name="connsiteX60" fmla="*/ 4151586 w 4151586"/>
              <a:gd name="connsiteY60" fmla="*/ 5307724 h 6642538"/>
              <a:gd name="connsiteX61" fmla="*/ 4088524 w 4151586"/>
              <a:gd name="connsiteY61" fmla="*/ 4624552 h 6642538"/>
              <a:gd name="connsiteX62" fmla="*/ 4078014 w 4151586"/>
              <a:gd name="connsiteY62" fmla="*/ 4309241 h 6642538"/>
              <a:gd name="connsiteX63" fmla="*/ 3804745 w 4151586"/>
              <a:gd name="connsiteY63" fmla="*/ 3993931 h 6642538"/>
              <a:gd name="connsiteX64" fmla="*/ 3594538 w 4151586"/>
              <a:gd name="connsiteY64" fmla="*/ 3174124 h 6642538"/>
              <a:gd name="connsiteX65" fmla="*/ 3415862 w 4151586"/>
              <a:gd name="connsiteY65" fmla="*/ 2680138 h 6642538"/>
              <a:gd name="connsiteX66" fmla="*/ 3226676 w 4151586"/>
              <a:gd name="connsiteY66" fmla="*/ 2427889 h 6642538"/>
              <a:gd name="connsiteX67" fmla="*/ 3048000 w 4151586"/>
              <a:gd name="connsiteY67" fmla="*/ 2060027 h 6642538"/>
              <a:gd name="connsiteX68" fmla="*/ 2900855 w 4151586"/>
              <a:gd name="connsiteY68" fmla="*/ 1818289 h 6642538"/>
              <a:gd name="connsiteX69" fmla="*/ 2963917 w 4151586"/>
              <a:gd name="connsiteY69" fmla="*/ 1418896 h 6642538"/>
              <a:gd name="connsiteX70" fmla="*/ 3026979 w 4151586"/>
              <a:gd name="connsiteY70" fmla="*/ 1324303 h 6642538"/>
              <a:gd name="connsiteX71" fmla="*/ 2995448 w 4151586"/>
              <a:gd name="connsiteY71" fmla="*/ 1671145 h 6642538"/>
              <a:gd name="connsiteX72" fmla="*/ 3153103 w 4151586"/>
              <a:gd name="connsiteY72" fmla="*/ 2133600 h 6642538"/>
              <a:gd name="connsiteX73" fmla="*/ 3699641 w 4151586"/>
              <a:gd name="connsiteY73" fmla="*/ 2154620 h 6642538"/>
              <a:gd name="connsiteX74" fmla="*/ 3804745 w 4151586"/>
              <a:gd name="connsiteY74" fmla="*/ 1965434 h 6642538"/>
              <a:gd name="connsiteX75" fmla="*/ 3573517 w 4151586"/>
              <a:gd name="connsiteY75" fmla="*/ 1734207 h 6642538"/>
              <a:gd name="connsiteX76" fmla="*/ 3794234 w 4151586"/>
              <a:gd name="connsiteY76" fmla="*/ 1355834 h 6642538"/>
              <a:gd name="connsiteX77" fmla="*/ 3731172 w 4151586"/>
              <a:gd name="connsiteY77" fmla="*/ 767255 h 6642538"/>
              <a:gd name="connsiteX78" fmla="*/ 3657600 w 4151586"/>
              <a:gd name="connsiteY78" fmla="*/ 651641 h 6642538"/>
              <a:gd name="connsiteX79" fmla="*/ 3205655 w 4151586"/>
              <a:gd name="connsiteY79" fmla="*/ 420414 h 6642538"/>
              <a:gd name="connsiteX80" fmla="*/ 2953407 w 4151586"/>
              <a:gd name="connsiteY80" fmla="*/ 367862 h 6642538"/>
              <a:gd name="connsiteX81" fmla="*/ 2722179 w 4151586"/>
              <a:gd name="connsiteY81" fmla="*/ 10510 h 6642538"/>
              <a:gd name="connsiteX82" fmla="*/ 2564524 w 4151586"/>
              <a:gd name="connsiteY82" fmla="*/ 0 h 6642538"/>
              <a:gd name="connsiteX83" fmla="*/ 2459420 w 4151586"/>
              <a:gd name="connsiteY83" fmla="*/ 430924 h 6642538"/>
              <a:gd name="connsiteX84" fmla="*/ 2259724 w 4151586"/>
              <a:gd name="connsiteY84" fmla="*/ 630620 h 6642538"/>
              <a:gd name="connsiteX85" fmla="*/ 1944414 w 4151586"/>
              <a:gd name="connsiteY85" fmla="*/ 672662 h 6642538"/>
              <a:gd name="connsiteX86" fmla="*/ 1713186 w 4151586"/>
              <a:gd name="connsiteY86" fmla="*/ 620110 h 6642538"/>
              <a:gd name="connsiteX87" fmla="*/ 1566041 w 4151586"/>
              <a:gd name="connsiteY87" fmla="*/ 336331 h 6642538"/>
              <a:gd name="connsiteX88" fmla="*/ 1345324 w 4151586"/>
              <a:gd name="connsiteY88" fmla="*/ 73572 h 6642538"/>
              <a:gd name="connsiteX89" fmla="*/ 1261241 w 4151586"/>
              <a:gd name="connsiteY89" fmla="*/ 136634 h 6642538"/>
              <a:gd name="connsiteX0" fmla="*/ 1261241 w 4151586"/>
              <a:gd name="connsiteY0" fmla="*/ 136634 h 6642538"/>
              <a:gd name="connsiteX1" fmla="*/ 1072055 w 4151586"/>
              <a:gd name="connsiteY1" fmla="*/ 525517 h 6642538"/>
              <a:gd name="connsiteX2" fmla="*/ 536027 w 4151586"/>
              <a:gd name="connsiteY2" fmla="*/ 672662 h 6642538"/>
              <a:gd name="connsiteX3" fmla="*/ 220717 w 4151586"/>
              <a:gd name="connsiteY3" fmla="*/ 956441 h 6642538"/>
              <a:gd name="connsiteX4" fmla="*/ 220717 w 4151586"/>
              <a:gd name="connsiteY4" fmla="*/ 1229710 h 6642538"/>
              <a:gd name="connsiteX5" fmla="*/ 430924 w 4151586"/>
              <a:gd name="connsiteY5" fmla="*/ 1629103 h 6642538"/>
              <a:gd name="connsiteX6" fmla="*/ 609600 w 4151586"/>
              <a:gd name="connsiteY6" fmla="*/ 1839310 h 6642538"/>
              <a:gd name="connsiteX7" fmla="*/ 504496 w 4151586"/>
              <a:gd name="connsiteY7" fmla="*/ 2049517 h 6642538"/>
              <a:gd name="connsiteX8" fmla="*/ 767255 w 4151586"/>
              <a:gd name="connsiteY8" fmla="*/ 2102069 h 6642538"/>
              <a:gd name="connsiteX9" fmla="*/ 956441 w 4151586"/>
              <a:gd name="connsiteY9" fmla="*/ 1807779 h 6642538"/>
              <a:gd name="connsiteX10" fmla="*/ 893379 w 4151586"/>
              <a:gd name="connsiteY10" fmla="*/ 1387365 h 6642538"/>
              <a:gd name="connsiteX11" fmla="*/ 809296 w 4151586"/>
              <a:gd name="connsiteY11" fmla="*/ 1187669 h 6642538"/>
              <a:gd name="connsiteX12" fmla="*/ 987972 w 4151586"/>
              <a:gd name="connsiteY12" fmla="*/ 1145627 h 6642538"/>
              <a:gd name="connsiteX13" fmla="*/ 1156138 w 4151586"/>
              <a:gd name="connsiteY13" fmla="*/ 1618593 h 6642538"/>
              <a:gd name="connsiteX14" fmla="*/ 1187669 w 4151586"/>
              <a:gd name="connsiteY14" fmla="*/ 2028496 h 6642538"/>
              <a:gd name="connsiteX15" fmla="*/ 1135117 w 4151586"/>
              <a:gd name="connsiteY15" fmla="*/ 2501462 h 6642538"/>
              <a:gd name="connsiteX16" fmla="*/ 599089 w 4151586"/>
              <a:gd name="connsiteY16" fmla="*/ 3699641 h 6642538"/>
              <a:gd name="connsiteX17" fmla="*/ 609600 w 4151586"/>
              <a:gd name="connsiteY17" fmla="*/ 3804745 h 6642538"/>
              <a:gd name="connsiteX18" fmla="*/ 620110 w 4151586"/>
              <a:gd name="connsiteY18" fmla="*/ 3878317 h 6642538"/>
              <a:gd name="connsiteX19" fmla="*/ 620110 w 4151586"/>
              <a:gd name="connsiteY19" fmla="*/ 4004441 h 6642538"/>
              <a:gd name="connsiteX20" fmla="*/ 399393 w 4151586"/>
              <a:gd name="connsiteY20" fmla="*/ 4162096 h 6642538"/>
              <a:gd name="connsiteX21" fmla="*/ 346841 w 4151586"/>
              <a:gd name="connsiteY21" fmla="*/ 4708634 h 6642538"/>
              <a:gd name="connsiteX22" fmla="*/ 136634 w 4151586"/>
              <a:gd name="connsiteY22" fmla="*/ 5276193 h 6642538"/>
              <a:gd name="connsiteX23" fmla="*/ 31531 w 4151586"/>
              <a:gd name="connsiteY23" fmla="*/ 5602014 h 6642538"/>
              <a:gd name="connsiteX24" fmla="*/ 0 w 4151586"/>
              <a:gd name="connsiteY24" fmla="*/ 5927834 h 6642538"/>
              <a:gd name="connsiteX25" fmla="*/ 52551 w 4151586"/>
              <a:gd name="connsiteY25" fmla="*/ 6096000 h 6642538"/>
              <a:gd name="connsiteX26" fmla="*/ 693683 w 4151586"/>
              <a:gd name="connsiteY26" fmla="*/ 6232634 h 6642538"/>
              <a:gd name="connsiteX27" fmla="*/ 840827 w 4151586"/>
              <a:gd name="connsiteY27" fmla="*/ 6085489 h 6642538"/>
              <a:gd name="connsiteX28" fmla="*/ 777765 w 4151586"/>
              <a:gd name="connsiteY28" fmla="*/ 5549462 h 6642538"/>
              <a:gd name="connsiteX29" fmla="*/ 903889 w 4151586"/>
              <a:gd name="connsiteY29" fmla="*/ 5255172 h 6642538"/>
              <a:gd name="connsiteX30" fmla="*/ 893379 w 4151586"/>
              <a:gd name="connsiteY30" fmla="*/ 4708634 h 6642538"/>
              <a:gd name="connsiteX31" fmla="*/ 1019503 w 4151586"/>
              <a:gd name="connsiteY31" fmla="*/ 4593020 h 6642538"/>
              <a:gd name="connsiteX32" fmla="*/ 1030014 w 4151586"/>
              <a:gd name="connsiteY32" fmla="*/ 5307724 h 6642538"/>
              <a:gd name="connsiteX33" fmla="*/ 1103586 w 4151586"/>
              <a:gd name="connsiteY33" fmla="*/ 5412827 h 6642538"/>
              <a:gd name="connsiteX34" fmla="*/ 1219200 w 4151586"/>
              <a:gd name="connsiteY34" fmla="*/ 5896303 h 6642538"/>
              <a:gd name="connsiteX35" fmla="*/ 1471448 w 4151586"/>
              <a:gd name="connsiteY35" fmla="*/ 5969876 h 6642538"/>
              <a:gd name="connsiteX36" fmla="*/ 1629103 w 4151586"/>
              <a:gd name="connsiteY36" fmla="*/ 5538952 h 6642538"/>
              <a:gd name="connsiteX37" fmla="*/ 1744717 w 4151586"/>
              <a:gd name="connsiteY37" fmla="*/ 5076496 h 6642538"/>
              <a:gd name="connsiteX38" fmla="*/ 1860331 w 4151586"/>
              <a:gd name="connsiteY38" fmla="*/ 4750676 h 6642538"/>
              <a:gd name="connsiteX39" fmla="*/ 2165131 w 4151586"/>
              <a:gd name="connsiteY39" fmla="*/ 4698124 h 6642538"/>
              <a:gd name="connsiteX40" fmla="*/ 2301765 w 4151586"/>
              <a:gd name="connsiteY40" fmla="*/ 4929352 h 6642538"/>
              <a:gd name="connsiteX41" fmla="*/ 2270234 w 4151586"/>
              <a:gd name="connsiteY41" fmla="*/ 5465379 h 6642538"/>
              <a:gd name="connsiteX42" fmla="*/ 2396358 w 4151586"/>
              <a:gd name="connsiteY42" fmla="*/ 5864772 h 6642538"/>
              <a:gd name="connsiteX43" fmla="*/ 2417379 w 4151586"/>
              <a:gd name="connsiteY43" fmla="*/ 6201103 h 6642538"/>
              <a:gd name="connsiteX44" fmla="*/ 2459420 w 4151586"/>
              <a:gd name="connsiteY44" fmla="*/ 6526924 h 6642538"/>
              <a:gd name="connsiteX45" fmla="*/ 2869324 w 4151586"/>
              <a:gd name="connsiteY45" fmla="*/ 6642538 h 6642538"/>
              <a:gd name="connsiteX46" fmla="*/ 2900855 w 4151586"/>
              <a:gd name="connsiteY46" fmla="*/ 6264165 h 6642538"/>
              <a:gd name="connsiteX47" fmla="*/ 2911365 w 4151586"/>
              <a:gd name="connsiteY47" fmla="*/ 5822731 h 6642538"/>
              <a:gd name="connsiteX48" fmla="*/ 2816772 w 4151586"/>
              <a:gd name="connsiteY48" fmla="*/ 5559972 h 6642538"/>
              <a:gd name="connsiteX49" fmla="*/ 3026979 w 4151586"/>
              <a:gd name="connsiteY49" fmla="*/ 5318234 h 6642538"/>
              <a:gd name="connsiteX50" fmla="*/ 3058510 w 4151586"/>
              <a:gd name="connsiteY50" fmla="*/ 4897820 h 6642538"/>
              <a:gd name="connsiteX51" fmla="*/ 3111062 w 4151586"/>
              <a:gd name="connsiteY51" fmla="*/ 4666593 h 6642538"/>
              <a:gd name="connsiteX52" fmla="*/ 3342289 w 4151586"/>
              <a:gd name="connsiteY52" fmla="*/ 4855779 h 6642538"/>
              <a:gd name="connsiteX53" fmla="*/ 3205655 w 4151586"/>
              <a:gd name="connsiteY53" fmla="*/ 5402317 h 6642538"/>
              <a:gd name="connsiteX54" fmla="*/ 3100551 w 4151586"/>
              <a:gd name="connsiteY54" fmla="*/ 6011917 h 6642538"/>
              <a:gd name="connsiteX55" fmla="*/ 3090041 w 4151586"/>
              <a:gd name="connsiteY55" fmla="*/ 6264165 h 6642538"/>
              <a:gd name="connsiteX56" fmla="*/ 3226675 w 4151586"/>
              <a:gd name="connsiteY56" fmla="*/ 6411310 h 6642538"/>
              <a:gd name="connsiteX57" fmla="*/ 3668110 w 4151586"/>
              <a:gd name="connsiteY57" fmla="*/ 6495393 h 6642538"/>
              <a:gd name="connsiteX58" fmla="*/ 3888828 w 4151586"/>
              <a:gd name="connsiteY58" fmla="*/ 6274675 h 6642538"/>
              <a:gd name="connsiteX59" fmla="*/ 4046483 w 4151586"/>
              <a:gd name="connsiteY59" fmla="*/ 6085489 h 6642538"/>
              <a:gd name="connsiteX60" fmla="*/ 4151586 w 4151586"/>
              <a:gd name="connsiteY60" fmla="*/ 5307724 h 6642538"/>
              <a:gd name="connsiteX61" fmla="*/ 4088524 w 4151586"/>
              <a:gd name="connsiteY61" fmla="*/ 4624552 h 6642538"/>
              <a:gd name="connsiteX62" fmla="*/ 4078014 w 4151586"/>
              <a:gd name="connsiteY62" fmla="*/ 4309241 h 6642538"/>
              <a:gd name="connsiteX63" fmla="*/ 3804745 w 4151586"/>
              <a:gd name="connsiteY63" fmla="*/ 3993931 h 6642538"/>
              <a:gd name="connsiteX64" fmla="*/ 3594538 w 4151586"/>
              <a:gd name="connsiteY64" fmla="*/ 3174124 h 6642538"/>
              <a:gd name="connsiteX65" fmla="*/ 3415862 w 4151586"/>
              <a:gd name="connsiteY65" fmla="*/ 2680138 h 6642538"/>
              <a:gd name="connsiteX66" fmla="*/ 3226676 w 4151586"/>
              <a:gd name="connsiteY66" fmla="*/ 2427889 h 6642538"/>
              <a:gd name="connsiteX67" fmla="*/ 3048000 w 4151586"/>
              <a:gd name="connsiteY67" fmla="*/ 2060027 h 6642538"/>
              <a:gd name="connsiteX68" fmla="*/ 2900855 w 4151586"/>
              <a:gd name="connsiteY68" fmla="*/ 1818289 h 6642538"/>
              <a:gd name="connsiteX69" fmla="*/ 2963917 w 4151586"/>
              <a:gd name="connsiteY69" fmla="*/ 1418896 h 6642538"/>
              <a:gd name="connsiteX70" fmla="*/ 3026979 w 4151586"/>
              <a:gd name="connsiteY70" fmla="*/ 1324303 h 6642538"/>
              <a:gd name="connsiteX71" fmla="*/ 2995448 w 4151586"/>
              <a:gd name="connsiteY71" fmla="*/ 1671145 h 6642538"/>
              <a:gd name="connsiteX72" fmla="*/ 3153103 w 4151586"/>
              <a:gd name="connsiteY72" fmla="*/ 2133600 h 6642538"/>
              <a:gd name="connsiteX73" fmla="*/ 3699641 w 4151586"/>
              <a:gd name="connsiteY73" fmla="*/ 2154620 h 6642538"/>
              <a:gd name="connsiteX74" fmla="*/ 3804745 w 4151586"/>
              <a:gd name="connsiteY74" fmla="*/ 1965434 h 6642538"/>
              <a:gd name="connsiteX75" fmla="*/ 3573517 w 4151586"/>
              <a:gd name="connsiteY75" fmla="*/ 1734207 h 6642538"/>
              <a:gd name="connsiteX76" fmla="*/ 3794234 w 4151586"/>
              <a:gd name="connsiteY76" fmla="*/ 1355834 h 6642538"/>
              <a:gd name="connsiteX77" fmla="*/ 3731172 w 4151586"/>
              <a:gd name="connsiteY77" fmla="*/ 767255 h 6642538"/>
              <a:gd name="connsiteX78" fmla="*/ 3657600 w 4151586"/>
              <a:gd name="connsiteY78" fmla="*/ 651641 h 6642538"/>
              <a:gd name="connsiteX79" fmla="*/ 3205655 w 4151586"/>
              <a:gd name="connsiteY79" fmla="*/ 420414 h 6642538"/>
              <a:gd name="connsiteX80" fmla="*/ 2953407 w 4151586"/>
              <a:gd name="connsiteY80" fmla="*/ 367862 h 6642538"/>
              <a:gd name="connsiteX81" fmla="*/ 2722179 w 4151586"/>
              <a:gd name="connsiteY81" fmla="*/ 10510 h 6642538"/>
              <a:gd name="connsiteX82" fmla="*/ 2564524 w 4151586"/>
              <a:gd name="connsiteY82" fmla="*/ 0 h 6642538"/>
              <a:gd name="connsiteX83" fmla="*/ 2459420 w 4151586"/>
              <a:gd name="connsiteY83" fmla="*/ 430924 h 6642538"/>
              <a:gd name="connsiteX84" fmla="*/ 2259724 w 4151586"/>
              <a:gd name="connsiteY84" fmla="*/ 630620 h 6642538"/>
              <a:gd name="connsiteX85" fmla="*/ 1944414 w 4151586"/>
              <a:gd name="connsiteY85" fmla="*/ 672662 h 6642538"/>
              <a:gd name="connsiteX86" fmla="*/ 1713186 w 4151586"/>
              <a:gd name="connsiteY86" fmla="*/ 620110 h 6642538"/>
              <a:gd name="connsiteX87" fmla="*/ 1566041 w 4151586"/>
              <a:gd name="connsiteY87" fmla="*/ 336331 h 6642538"/>
              <a:gd name="connsiteX88" fmla="*/ 1345324 w 4151586"/>
              <a:gd name="connsiteY88" fmla="*/ 73572 h 6642538"/>
              <a:gd name="connsiteX89" fmla="*/ 1261241 w 4151586"/>
              <a:gd name="connsiteY89" fmla="*/ 136634 h 6642538"/>
              <a:gd name="connsiteX0" fmla="*/ 1261241 w 4151586"/>
              <a:gd name="connsiteY0" fmla="*/ 136634 h 6526924"/>
              <a:gd name="connsiteX1" fmla="*/ 1072055 w 4151586"/>
              <a:gd name="connsiteY1" fmla="*/ 525517 h 6526924"/>
              <a:gd name="connsiteX2" fmla="*/ 536027 w 4151586"/>
              <a:gd name="connsiteY2" fmla="*/ 672662 h 6526924"/>
              <a:gd name="connsiteX3" fmla="*/ 220717 w 4151586"/>
              <a:gd name="connsiteY3" fmla="*/ 956441 h 6526924"/>
              <a:gd name="connsiteX4" fmla="*/ 220717 w 4151586"/>
              <a:gd name="connsiteY4" fmla="*/ 1229710 h 6526924"/>
              <a:gd name="connsiteX5" fmla="*/ 430924 w 4151586"/>
              <a:gd name="connsiteY5" fmla="*/ 1629103 h 6526924"/>
              <a:gd name="connsiteX6" fmla="*/ 609600 w 4151586"/>
              <a:gd name="connsiteY6" fmla="*/ 1839310 h 6526924"/>
              <a:gd name="connsiteX7" fmla="*/ 504496 w 4151586"/>
              <a:gd name="connsiteY7" fmla="*/ 2049517 h 6526924"/>
              <a:gd name="connsiteX8" fmla="*/ 767255 w 4151586"/>
              <a:gd name="connsiteY8" fmla="*/ 2102069 h 6526924"/>
              <a:gd name="connsiteX9" fmla="*/ 956441 w 4151586"/>
              <a:gd name="connsiteY9" fmla="*/ 1807779 h 6526924"/>
              <a:gd name="connsiteX10" fmla="*/ 893379 w 4151586"/>
              <a:gd name="connsiteY10" fmla="*/ 1387365 h 6526924"/>
              <a:gd name="connsiteX11" fmla="*/ 809296 w 4151586"/>
              <a:gd name="connsiteY11" fmla="*/ 1187669 h 6526924"/>
              <a:gd name="connsiteX12" fmla="*/ 987972 w 4151586"/>
              <a:gd name="connsiteY12" fmla="*/ 1145627 h 6526924"/>
              <a:gd name="connsiteX13" fmla="*/ 1156138 w 4151586"/>
              <a:gd name="connsiteY13" fmla="*/ 1618593 h 6526924"/>
              <a:gd name="connsiteX14" fmla="*/ 1187669 w 4151586"/>
              <a:gd name="connsiteY14" fmla="*/ 2028496 h 6526924"/>
              <a:gd name="connsiteX15" fmla="*/ 1135117 w 4151586"/>
              <a:gd name="connsiteY15" fmla="*/ 2501462 h 6526924"/>
              <a:gd name="connsiteX16" fmla="*/ 599089 w 4151586"/>
              <a:gd name="connsiteY16" fmla="*/ 3699641 h 6526924"/>
              <a:gd name="connsiteX17" fmla="*/ 609600 w 4151586"/>
              <a:gd name="connsiteY17" fmla="*/ 3804745 h 6526924"/>
              <a:gd name="connsiteX18" fmla="*/ 620110 w 4151586"/>
              <a:gd name="connsiteY18" fmla="*/ 3878317 h 6526924"/>
              <a:gd name="connsiteX19" fmla="*/ 620110 w 4151586"/>
              <a:gd name="connsiteY19" fmla="*/ 4004441 h 6526924"/>
              <a:gd name="connsiteX20" fmla="*/ 399393 w 4151586"/>
              <a:gd name="connsiteY20" fmla="*/ 4162096 h 6526924"/>
              <a:gd name="connsiteX21" fmla="*/ 346841 w 4151586"/>
              <a:gd name="connsiteY21" fmla="*/ 4708634 h 6526924"/>
              <a:gd name="connsiteX22" fmla="*/ 136634 w 4151586"/>
              <a:gd name="connsiteY22" fmla="*/ 5276193 h 6526924"/>
              <a:gd name="connsiteX23" fmla="*/ 31531 w 4151586"/>
              <a:gd name="connsiteY23" fmla="*/ 5602014 h 6526924"/>
              <a:gd name="connsiteX24" fmla="*/ 0 w 4151586"/>
              <a:gd name="connsiteY24" fmla="*/ 5927834 h 6526924"/>
              <a:gd name="connsiteX25" fmla="*/ 52551 w 4151586"/>
              <a:gd name="connsiteY25" fmla="*/ 6096000 h 6526924"/>
              <a:gd name="connsiteX26" fmla="*/ 693683 w 4151586"/>
              <a:gd name="connsiteY26" fmla="*/ 6232634 h 6526924"/>
              <a:gd name="connsiteX27" fmla="*/ 840827 w 4151586"/>
              <a:gd name="connsiteY27" fmla="*/ 6085489 h 6526924"/>
              <a:gd name="connsiteX28" fmla="*/ 777765 w 4151586"/>
              <a:gd name="connsiteY28" fmla="*/ 5549462 h 6526924"/>
              <a:gd name="connsiteX29" fmla="*/ 903889 w 4151586"/>
              <a:gd name="connsiteY29" fmla="*/ 5255172 h 6526924"/>
              <a:gd name="connsiteX30" fmla="*/ 893379 w 4151586"/>
              <a:gd name="connsiteY30" fmla="*/ 4708634 h 6526924"/>
              <a:gd name="connsiteX31" fmla="*/ 1019503 w 4151586"/>
              <a:gd name="connsiteY31" fmla="*/ 4593020 h 6526924"/>
              <a:gd name="connsiteX32" fmla="*/ 1030014 w 4151586"/>
              <a:gd name="connsiteY32" fmla="*/ 5307724 h 6526924"/>
              <a:gd name="connsiteX33" fmla="*/ 1103586 w 4151586"/>
              <a:gd name="connsiteY33" fmla="*/ 5412827 h 6526924"/>
              <a:gd name="connsiteX34" fmla="*/ 1219200 w 4151586"/>
              <a:gd name="connsiteY34" fmla="*/ 5896303 h 6526924"/>
              <a:gd name="connsiteX35" fmla="*/ 1471448 w 4151586"/>
              <a:gd name="connsiteY35" fmla="*/ 5969876 h 6526924"/>
              <a:gd name="connsiteX36" fmla="*/ 1629103 w 4151586"/>
              <a:gd name="connsiteY36" fmla="*/ 5538952 h 6526924"/>
              <a:gd name="connsiteX37" fmla="*/ 1744717 w 4151586"/>
              <a:gd name="connsiteY37" fmla="*/ 5076496 h 6526924"/>
              <a:gd name="connsiteX38" fmla="*/ 1860331 w 4151586"/>
              <a:gd name="connsiteY38" fmla="*/ 4750676 h 6526924"/>
              <a:gd name="connsiteX39" fmla="*/ 2165131 w 4151586"/>
              <a:gd name="connsiteY39" fmla="*/ 4698124 h 6526924"/>
              <a:gd name="connsiteX40" fmla="*/ 2301765 w 4151586"/>
              <a:gd name="connsiteY40" fmla="*/ 4929352 h 6526924"/>
              <a:gd name="connsiteX41" fmla="*/ 2270234 w 4151586"/>
              <a:gd name="connsiteY41" fmla="*/ 5465379 h 6526924"/>
              <a:gd name="connsiteX42" fmla="*/ 2396358 w 4151586"/>
              <a:gd name="connsiteY42" fmla="*/ 5864772 h 6526924"/>
              <a:gd name="connsiteX43" fmla="*/ 2417379 w 4151586"/>
              <a:gd name="connsiteY43" fmla="*/ 6201103 h 6526924"/>
              <a:gd name="connsiteX44" fmla="*/ 2459420 w 4151586"/>
              <a:gd name="connsiteY44" fmla="*/ 6526924 h 6526924"/>
              <a:gd name="connsiteX45" fmla="*/ 2806262 w 4151586"/>
              <a:gd name="connsiteY45" fmla="*/ 6369269 h 6526924"/>
              <a:gd name="connsiteX46" fmla="*/ 2900855 w 4151586"/>
              <a:gd name="connsiteY46" fmla="*/ 6264165 h 6526924"/>
              <a:gd name="connsiteX47" fmla="*/ 2911365 w 4151586"/>
              <a:gd name="connsiteY47" fmla="*/ 5822731 h 6526924"/>
              <a:gd name="connsiteX48" fmla="*/ 2816772 w 4151586"/>
              <a:gd name="connsiteY48" fmla="*/ 5559972 h 6526924"/>
              <a:gd name="connsiteX49" fmla="*/ 3026979 w 4151586"/>
              <a:gd name="connsiteY49" fmla="*/ 5318234 h 6526924"/>
              <a:gd name="connsiteX50" fmla="*/ 3058510 w 4151586"/>
              <a:gd name="connsiteY50" fmla="*/ 4897820 h 6526924"/>
              <a:gd name="connsiteX51" fmla="*/ 3111062 w 4151586"/>
              <a:gd name="connsiteY51" fmla="*/ 4666593 h 6526924"/>
              <a:gd name="connsiteX52" fmla="*/ 3342289 w 4151586"/>
              <a:gd name="connsiteY52" fmla="*/ 4855779 h 6526924"/>
              <a:gd name="connsiteX53" fmla="*/ 3205655 w 4151586"/>
              <a:gd name="connsiteY53" fmla="*/ 5402317 h 6526924"/>
              <a:gd name="connsiteX54" fmla="*/ 3100551 w 4151586"/>
              <a:gd name="connsiteY54" fmla="*/ 6011917 h 6526924"/>
              <a:gd name="connsiteX55" fmla="*/ 3090041 w 4151586"/>
              <a:gd name="connsiteY55" fmla="*/ 6264165 h 6526924"/>
              <a:gd name="connsiteX56" fmla="*/ 3226675 w 4151586"/>
              <a:gd name="connsiteY56" fmla="*/ 6411310 h 6526924"/>
              <a:gd name="connsiteX57" fmla="*/ 3668110 w 4151586"/>
              <a:gd name="connsiteY57" fmla="*/ 6495393 h 6526924"/>
              <a:gd name="connsiteX58" fmla="*/ 3888828 w 4151586"/>
              <a:gd name="connsiteY58" fmla="*/ 6274675 h 6526924"/>
              <a:gd name="connsiteX59" fmla="*/ 4046483 w 4151586"/>
              <a:gd name="connsiteY59" fmla="*/ 6085489 h 6526924"/>
              <a:gd name="connsiteX60" fmla="*/ 4151586 w 4151586"/>
              <a:gd name="connsiteY60" fmla="*/ 5307724 h 6526924"/>
              <a:gd name="connsiteX61" fmla="*/ 4088524 w 4151586"/>
              <a:gd name="connsiteY61" fmla="*/ 4624552 h 6526924"/>
              <a:gd name="connsiteX62" fmla="*/ 4078014 w 4151586"/>
              <a:gd name="connsiteY62" fmla="*/ 4309241 h 6526924"/>
              <a:gd name="connsiteX63" fmla="*/ 3804745 w 4151586"/>
              <a:gd name="connsiteY63" fmla="*/ 3993931 h 6526924"/>
              <a:gd name="connsiteX64" fmla="*/ 3594538 w 4151586"/>
              <a:gd name="connsiteY64" fmla="*/ 3174124 h 6526924"/>
              <a:gd name="connsiteX65" fmla="*/ 3415862 w 4151586"/>
              <a:gd name="connsiteY65" fmla="*/ 2680138 h 6526924"/>
              <a:gd name="connsiteX66" fmla="*/ 3226676 w 4151586"/>
              <a:gd name="connsiteY66" fmla="*/ 2427889 h 6526924"/>
              <a:gd name="connsiteX67" fmla="*/ 3048000 w 4151586"/>
              <a:gd name="connsiteY67" fmla="*/ 2060027 h 6526924"/>
              <a:gd name="connsiteX68" fmla="*/ 2900855 w 4151586"/>
              <a:gd name="connsiteY68" fmla="*/ 1818289 h 6526924"/>
              <a:gd name="connsiteX69" fmla="*/ 2963917 w 4151586"/>
              <a:gd name="connsiteY69" fmla="*/ 1418896 h 6526924"/>
              <a:gd name="connsiteX70" fmla="*/ 3026979 w 4151586"/>
              <a:gd name="connsiteY70" fmla="*/ 1324303 h 6526924"/>
              <a:gd name="connsiteX71" fmla="*/ 2995448 w 4151586"/>
              <a:gd name="connsiteY71" fmla="*/ 1671145 h 6526924"/>
              <a:gd name="connsiteX72" fmla="*/ 3153103 w 4151586"/>
              <a:gd name="connsiteY72" fmla="*/ 2133600 h 6526924"/>
              <a:gd name="connsiteX73" fmla="*/ 3699641 w 4151586"/>
              <a:gd name="connsiteY73" fmla="*/ 2154620 h 6526924"/>
              <a:gd name="connsiteX74" fmla="*/ 3804745 w 4151586"/>
              <a:gd name="connsiteY74" fmla="*/ 1965434 h 6526924"/>
              <a:gd name="connsiteX75" fmla="*/ 3573517 w 4151586"/>
              <a:gd name="connsiteY75" fmla="*/ 1734207 h 6526924"/>
              <a:gd name="connsiteX76" fmla="*/ 3794234 w 4151586"/>
              <a:gd name="connsiteY76" fmla="*/ 1355834 h 6526924"/>
              <a:gd name="connsiteX77" fmla="*/ 3731172 w 4151586"/>
              <a:gd name="connsiteY77" fmla="*/ 767255 h 6526924"/>
              <a:gd name="connsiteX78" fmla="*/ 3657600 w 4151586"/>
              <a:gd name="connsiteY78" fmla="*/ 651641 h 6526924"/>
              <a:gd name="connsiteX79" fmla="*/ 3205655 w 4151586"/>
              <a:gd name="connsiteY79" fmla="*/ 420414 h 6526924"/>
              <a:gd name="connsiteX80" fmla="*/ 2953407 w 4151586"/>
              <a:gd name="connsiteY80" fmla="*/ 367862 h 6526924"/>
              <a:gd name="connsiteX81" fmla="*/ 2722179 w 4151586"/>
              <a:gd name="connsiteY81" fmla="*/ 10510 h 6526924"/>
              <a:gd name="connsiteX82" fmla="*/ 2564524 w 4151586"/>
              <a:gd name="connsiteY82" fmla="*/ 0 h 6526924"/>
              <a:gd name="connsiteX83" fmla="*/ 2459420 w 4151586"/>
              <a:gd name="connsiteY83" fmla="*/ 430924 h 6526924"/>
              <a:gd name="connsiteX84" fmla="*/ 2259724 w 4151586"/>
              <a:gd name="connsiteY84" fmla="*/ 630620 h 6526924"/>
              <a:gd name="connsiteX85" fmla="*/ 1944414 w 4151586"/>
              <a:gd name="connsiteY85" fmla="*/ 672662 h 6526924"/>
              <a:gd name="connsiteX86" fmla="*/ 1713186 w 4151586"/>
              <a:gd name="connsiteY86" fmla="*/ 620110 h 6526924"/>
              <a:gd name="connsiteX87" fmla="*/ 1566041 w 4151586"/>
              <a:gd name="connsiteY87" fmla="*/ 336331 h 6526924"/>
              <a:gd name="connsiteX88" fmla="*/ 1345324 w 4151586"/>
              <a:gd name="connsiteY88" fmla="*/ 73572 h 6526924"/>
              <a:gd name="connsiteX89" fmla="*/ 1261241 w 4151586"/>
              <a:gd name="connsiteY89" fmla="*/ 136634 h 6526924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44717 w 4151586"/>
              <a:gd name="connsiteY37" fmla="*/ 5076496 h 6495393"/>
              <a:gd name="connsiteX38" fmla="*/ 1860331 w 4151586"/>
              <a:gd name="connsiteY38" fmla="*/ 4750676 h 6495393"/>
              <a:gd name="connsiteX39" fmla="*/ 2165131 w 4151586"/>
              <a:gd name="connsiteY39" fmla="*/ 4698124 h 6495393"/>
              <a:gd name="connsiteX40" fmla="*/ 2301765 w 4151586"/>
              <a:gd name="connsiteY40" fmla="*/ 4929352 h 6495393"/>
              <a:gd name="connsiteX41" fmla="*/ 2270234 w 4151586"/>
              <a:gd name="connsiteY41" fmla="*/ 5465379 h 6495393"/>
              <a:gd name="connsiteX42" fmla="*/ 2396358 w 4151586"/>
              <a:gd name="connsiteY42" fmla="*/ 5864772 h 6495393"/>
              <a:gd name="connsiteX43" fmla="*/ 2417379 w 4151586"/>
              <a:gd name="connsiteY43" fmla="*/ 6201103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44414 w 4151586"/>
              <a:gd name="connsiteY85" fmla="*/ 672662 h 6495393"/>
              <a:gd name="connsiteX86" fmla="*/ 1713186 w 4151586"/>
              <a:gd name="connsiteY86" fmla="*/ 620110 h 6495393"/>
              <a:gd name="connsiteX87" fmla="*/ 1566041 w 4151586"/>
              <a:gd name="connsiteY87" fmla="*/ 336331 h 6495393"/>
              <a:gd name="connsiteX88" fmla="*/ 1345324 w 4151586"/>
              <a:gd name="connsiteY88" fmla="*/ 73572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44717 w 4151586"/>
              <a:gd name="connsiteY37" fmla="*/ 5076496 h 6495393"/>
              <a:gd name="connsiteX38" fmla="*/ 1860331 w 4151586"/>
              <a:gd name="connsiteY38" fmla="*/ 4750676 h 6495393"/>
              <a:gd name="connsiteX39" fmla="*/ 2165131 w 4151586"/>
              <a:gd name="connsiteY39" fmla="*/ 4698124 h 6495393"/>
              <a:gd name="connsiteX40" fmla="*/ 2301765 w 4151586"/>
              <a:gd name="connsiteY40" fmla="*/ 4929352 h 6495393"/>
              <a:gd name="connsiteX41" fmla="*/ 2270234 w 4151586"/>
              <a:gd name="connsiteY41" fmla="*/ 5465379 h 6495393"/>
              <a:gd name="connsiteX42" fmla="*/ 2396358 w 4151586"/>
              <a:gd name="connsiteY42" fmla="*/ 5864772 h 6495393"/>
              <a:gd name="connsiteX43" fmla="*/ 2417379 w 4151586"/>
              <a:gd name="connsiteY43" fmla="*/ 6201103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44414 w 4151586"/>
              <a:gd name="connsiteY85" fmla="*/ 672662 h 6495393"/>
              <a:gd name="connsiteX86" fmla="*/ 1713186 w 4151586"/>
              <a:gd name="connsiteY86" fmla="*/ 620110 h 6495393"/>
              <a:gd name="connsiteX87" fmla="*/ 1566041 w 4151586"/>
              <a:gd name="connsiteY87" fmla="*/ 336331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44717 w 4151586"/>
              <a:gd name="connsiteY37" fmla="*/ 5076496 h 6495393"/>
              <a:gd name="connsiteX38" fmla="*/ 1860331 w 4151586"/>
              <a:gd name="connsiteY38" fmla="*/ 4750676 h 6495393"/>
              <a:gd name="connsiteX39" fmla="*/ 2165131 w 4151586"/>
              <a:gd name="connsiteY39" fmla="*/ 4698124 h 6495393"/>
              <a:gd name="connsiteX40" fmla="*/ 2301765 w 4151586"/>
              <a:gd name="connsiteY40" fmla="*/ 4929352 h 6495393"/>
              <a:gd name="connsiteX41" fmla="*/ 2270234 w 4151586"/>
              <a:gd name="connsiteY41" fmla="*/ 5465379 h 6495393"/>
              <a:gd name="connsiteX42" fmla="*/ 2396358 w 4151586"/>
              <a:gd name="connsiteY42" fmla="*/ 5864772 h 6495393"/>
              <a:gd name="connsiteX43" fmla="*/ 2417379 w 4151586"/>
              <a:gd name="connsiteY43" fmla="*/ 6201103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44414 w 4151586"/>
              <a:gd name="connsiteY85" fmla="*/ 672662 h 6495393"/>
              <a:gd name="connsiteX86" fmla="*/ 1713186 w 4151586"/>
              <a:gd name="connsiteY86" fmla="*/ 620110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44717 w 4151586"/>
              <a:gd name="connsiteY37" fmla="*/ 5076496 h 6495393"/>
              <a:gd name="connsiteX38" fmla="*/ 1860331 w 4151586"/>
              <a:gd name="connsiteY38" fmla="*/ 4750676 h 6495393"/>
              <a:gd name="connsiteX39" fmla="*/ 2165131 w 4151586"/>
              <a:gd name="connsiteY39" fmla="*/ 4698124 h 6495393"/>
              <a:gd name="connsiteX40" fmla="*/ 2301765 w 4151586"/>
              <a:gd name="connsiteY40" fmla="*/ 4929352 h 6495393"/>
              <a:gd name="connsiteX41" fmla="*/ 2270234 w 4151586"/>
              <a:gd name="connsiteY41" fmla="*/ 5465379 h 6495393"/>
              <a:gd name="connsiteX42" fmla="*/ 2396358 w 4151586"/>
              <a:gd name="connsiteY42" fmla="*/ 5864772 h 6495393"/>
              <a:gd name="connsiteX43" fmla="*/ 2417379 w 4151586"/>
              <a:gd name="connsiteY43" fmla="*/ 6201103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44414 w 4151586"/>
              <a:gd name="connsiteY85" fmla="*/ 672662 h 6495393"/>
              <a:gd name="connsiteX86" fmla="*/ 1734207 w 4151586"/>
              <a:gd name="connsiteY86" fmla="*/ 756744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44717 w 4151586"/>
              <a:gd name="connsiteY37" fmla="*/ 5076496 h 6495393"/>
              <a:gd name="connsiteX38" fmla="*/ 1860331 w 4151586"/>
              <a:gd name="connsiteY38" fmla="*/ 4750676 h 6495393"/>
              <a:gd name="connsiteX39" fmla="*/ 2165131 w 4151586"/>
              <a:gd name="connsiteY39" fmla="*/ 4698124 h 6495393"/>
              <a:gd name="connsiteX40" fmla="*/ 2301765 w 4151586"/>
              <a:gd name="connsiteY40" fmla="*/ 4929352 h 6495393"/>
              <a:gd name="connsiteX41" fmla="*/ 2270234 w 4151586"/>
              <a:gd name="connsiteY41" fmla="*/ 5465379 h 6495393"/>
              <a:gd name="connsiteX42" fmla="*/ 2396358 w 4151586"/>
              <a:gd name="connsiteY42" fmla="*/ 5864772 h 6495393"/>
              <a:gd name="connsiteX43" fmla="*/ 2417379 w 4151586"/>
              <a:gd name="connsiteY43" fmla="*/ 6201103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65435 w 4151586"/>
              <a:gd name="connsiteY85" fmla="*/ 725214 h 6495393"/>
              <a:gd name="connsiteX86" fmla="*/ 1734207 w 4151586"/>
              <a:gd name="connsiteY86" fmla="*/ 756744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34206 w 4151586"/>
              <a:gd name="connsiteY37" fmla="*/ 4813737 h 6495393"/>
              <a:gd name="connsiteX38" fmla="*/ 1860331 w 4151586"/>
              <a:gd name="connsiteY38" fmla="*/ 4750676 h 6495393"/>
              <a:gd name="connsiteX39" fmla="*/ 2165131 w 4151586"/>
              <a:gd name="connsiteY39" fmla="*/ 4698124 h 6495393"/>
              <a:gd name="connsiteX40" fmla="*/ 2301765 w 4151586"/>
              <a:gd name="connsiteY40" fmla="*/ 4929352 h 6495393"/>
              <a:gd name="connsiteX41" fmla="*/ 2270234 w 4151586"/>
              <a:gd name="connsiteY41" fmla="*/ 5465379 h 6495393"/>
              <a:gd name="connsiteX42" fmla="*/ 2396358 w 4151586"/>
              <a:gd name="connsiteY42" fmla="*/ 5864772 h 6495393"/>
              <a:gd name="connsiteX43" fmla="*/ 2417379 w 4151586"/>
              <a:gd name="connsiteY43" fmla="*/ 6201103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65435 w 4151586"/>
              <a:gd name="connsiteY85" fmla="*/ 725214 h 6495393"/>
              <a:gd name="connsiteX86" fmla="*/ 1734207 w 4151586"/>
              <a:gd name="connsiteY86" fmla="*/ 756744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34206 w 4151586"/>
              <a:gd name="connsiteY37" fmla="*/ 4813737 h 6495393"/>
              <a:gd name="connsiteX38" fmla="*/ 1828800 w 4151586"/>
              <a:gd name="connsiteY38" fmla="*/ 4487918 h 6495393"/>
              <a:gd name="connsiteX39" fmla="*/ 2165131 w 4151586"/>
              <a:gd name="connsiteY39" fmla="*/ 4698124 h 6495393"/>
              <a:gd name="connsiteX40" fmla="*/ 2301765 w 4151586"/>
              <a:gd name="connsiteY40" fmla="*/ 4929352 h 6495393"/>
              <a:gd name="connsiteX41" fmla="*/ 2270234 w 4151586"/>
              <a:gd name="connsiteY41" fmla="*/ 5465379 h 6495393"/>
              <a:gd name="connsiteX42" fmla="*/ 2396358 w 4151586"/>
              <a:gd name="connsiteY42" fmla="*/ 5864772 h 6495393"/>
              <a:gd name="connsiteX43" fmla="*/ 2417379 w 4151586"/>
              <a:gd name="connsiteY43" fmla="*/ 6201103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65435 w 4151586"/>
              <a:gd name="connsiteY85" fmla="*/ 725214 h 6495393"/>
              <a:gd name="connsiteX86" fmla="*/ 1734207 w 4151586"/>
              <a:gd name="connsiteY86" fmla="*/ 756744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34206 w 4151586"/>
              <a:gd name="connsiteY37" fmla="*/ 4813737 h 6495393"/>
              <a:gd name="connsiteX38" fmla="*/ 1828800 w 4151586"/>
              <a:gd name="connsiteY38" fmla="*/ 4487918 h 6495393"/>
              <a:gd name="connsiteX39" fmla="*/ 2207173 w 4151586"/>
              <a:gd name="connsiteY39" fmla="*/ 4540468 h 6495393"/>
              <a:gd name="connsiteX40" fmla="*/ 2301765 w 4151586"/>
              <a:gd name="connsiteY40" fmla="*/ 4929352 h 6495393"/>
              <a:gd name="connsiteX41" fmla="*/ 2270234 w 4151586"/>
              <a:gd name="connsiteY41" fmla="*/ 5465379 h 6495393"/>
              <a:gd name="connsiteX42" fmla="*/ 2396358 w 4151586"/>
              <a:gd name="connsiteY42" fmla="*/ 5864772 h 6495393"/>
              <a:gd name="connsiteX43" fmla="*/ 2417379 w 4151586"/>
              <a:gd name="connsiteY43" fmla="*/ 6201103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65435 w 4151586"/>
              <a:gd name="connsiteY85" fmla="*/ 725214 h 6495393"/>
              <a:gd name="connsiteX86" fmla="*/ 1734207 w 4151586"/>
              <a:gd name="connsiteY86" fmla="*/ 756744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34206 w 4151586"/>
              <a:gd name="connsiteY37" fmla="*/ 4813737 h 6495393"/>
              <a:gd name="connsiteX38" fmla="*/ 1828800 w 4151586"/>
              <a:gd name="connsiteY38" fmla="*/ 4487918 h 6495393"/>
              <a:gd name="connsiteX39" fmla="*/ 2207173 w 4151586"/>
              <a:gd name="connsiteY39" fmla="*/ 4540468 h 6495393"/>
              <a:gd name="connsiteX40" fmla="*/ 2354317 w 4151586"/>
              <a:gd name="connsiteY40" fmla="*/ 4845270 h 6495393"/>
              <a:gd name="connsiteX41" fmla="*/ 2270234 w 4151586"/>
              <a:gd name="connsiteY41" fmla="*/ 5465379 h 6495393"/>
              <a:gd name="connsiteX42" fmla="*/ 2396358 w 4151586"/>
              <a:gd name="connsiteY42" fmla="*/ 5864772 h 6495393"/>
              <a:gd name="connsiteX43" fmla="*/ 2417379 w 4151586"/>
              <a:gd name="connsiteY43" fmla="*/ 6201103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65435 w 4151586"/>
              <a:gd name="connsiteY85" fmla="*/ 725214 h 6495393"/>
              <a:gd name="connsiteX86" fmla="*/ 1734207 w 4151586"/>
              <a:gd name="connsiteY86" fmla="*/ 756744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34206 w 4151586"/>
              <a:gd name="connsiteY37" fmla="*/ 4813737 h 6495393"/>
              <a:gd name="connsiteX38" fmla="*/ 1828800 w 4151586"/>
              <a:gd name="connsiteY38" fmla="*/ 4487918 h 6495393"/>
              <a:gd name="connsiteX39" fmla="*/ 2207173 w 4151586"/>
              <a:gd name="connsiteY39" fmla="*/ 4540468 h 6495393"/>
              <a:gd name="connsiteX40" fmla="*/ 2354317 w 4151586"/>
              <a:gd name="connsiteY40" fmla="*/ 4845270 h 6495393"/>
              <a:gd name="connsiteX41" fmla="*/ 2364827 w 4151586"/>
              <a:gd name="connsiteY41" fmla="*/ 5433848 h 6495393"/>
              <a:gd name="connsiteX42" fmla="*/ 2396358 w 4151586"/>
              <a:gd name="connsiteY42" fmla="*/ 5864772 h 6495393"/>
              <a:gd name="connsiteX43" fmla="*/ 2417379 w 4151586"/>
              <a:gd name="connsiteY43" fmla="*/ 6201103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65435 w 4151586"/>
              <a:gd name="connsiteY85" fmla="*/ 725214 h 6495393"/>
              <a:gd name="connsiteX86" fmla="*/ 1734207 w 4151586"/>
              <a:gd name="connsiteY86" fmla="*/ 756744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34206 w 4151586"/>
              <a:gd name="connsiteY37" fmla="*/ 4813737 h 6495393"/>
              <a:gd name="connsiteX38" fmla="*/ 1828800 w 4151586"/>
              <a:gd name="connsiteY38" fmla="*/ 4487918 h 6495393"/>
              <a:gd name="connsiteX39" fmla="*/ 2207173 w 4151586"/>
              <a:gd name="connsiteY39" fmla="*/ 4540468 h 6495393"/>
              <a:gd name="connsiteX40" fmla="*/ 2354317 w 4151586"/>
              <a:gd name="connsiteY40" fmla="*/ 4845270 h 6495393"/>
              <a:gd name="connsiteX41" fmla="*/ 2364827 w 4151586"/>
              <a:gd name="connsiteY41" fmla="*/ 5433848 h 6495393"/>
              <a:gd name="connsiteX42" fmla="*/ 2396358 w 4151586"/>
              <a:gd name="connsiteY42" fmla="*/ 5864772 h 6495393"/>
              <a:gd name="connsiteX43" fmla="*/ 2490952 w 4151586"/>
              <a:gd name="connsiteY43" fmla="*/ 6095999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65435 w 4151586"/>
              <a:gd name="connsiteY85" fmla="*/ 725214 h 6495393"/>
              <a:gd name="connsiteX86" fmla="*/ 1734207 w 4151586"/>
              <a:gd name="connsiteY86" fmla="*/ 756744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34206 w 4151586"/>
              <a:gd name="connsiteY37" fmla="*/ 4813737 h 6495393"/>
              <a:gd name="connsiteX38" fmla="*/ 1828800 w 4151586"/>
              <a:gd name="connsiteY38" fmla="*/ 4487918 h 6495393"/>
              <a:gd name="connsiteX39" fmla="*/ 2207173 w 4151586"/>
              <a:gd name="connsiteY39" fmla="*/ 4540468 h 6495393"/>
              <a:gd name="connsiteX40" fmla="*/ 2354317 w 4151586"/>
              <a:gd name="connsiteY40" fmla="*/ 4845270 h 6495393"/>
              <a:gd name="connsiteX41" fmla="*/ 2364827 w 4151586"/>
              <a:gd name="connsiteY41" fmla="*/ 5433848 h 6495393"/>
              <a:gd name="connsiteX42" fmla="*/ 2396358 w 4151586"/>
              <a:gd name="connsiteY42" fmla="*/ 5864772 h 6495393"/>
              <a:gd name="connsiteX43" fmla="*/ 2490952 w 4151586"/>
              <a:gd name="connsiteY43" fmla="*/ 6095999 h 6495393"/>
              <a:gd name="connsiteX44" fmla="*/ 2627586 w 4151586"/>
              <a:gd name="connsiteY44" fmla="*/ 6222124 h 6495393"/>
              <a:gd name="connsiteX45" fmla="*/ 2795752 w 4151586"/>
              <a:gd name="connsiteY45" fmla="*/ 6243145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65435 w 4151586"/>
              <a:gd name="connsiteY85" fmla="*/ 725214 h 6495393"/>
              <a:gd name="connsiteX86" fmla="*/ 1734207 w 4151586"/>
              <a:gd name="connsiteY86" fmla="*/ 756744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34206 w 4151586"/>
              <a:gd name="connsiteY37" fmla="*/ 4813737 h 6495393"/>
              <a:gd name="connsiteX38" fmla="*/ 1828800 w 4151586"/>
              <a:gd name="connsiteY38" fmla="*/ 4487918 h 6495393"/>
              <a:gd name="connsiteX39" fmla="*/ 2207173 w 4151586"/>
              <a:gd name="connsiteY39" fmla="*/ 4540468 h 6495393"/>
              <a:gd name="connsiteX40" fmla="*/ 2354317 w 4151586"/>
              <a:gd name="connsiteY40" fmla="*/ 4845270 h 6495393"/>
              <a:gd name="connsiteX41" fmla="*/ 2364827 w 4151586"/>
              <a:gd name="connsiteY41" fmla="*/ 5433848 h 6495393"/>
              <a:gd name="connsiteX42" fmla="*/ 2396358 w 4151586"/>
              <a:gd name="connsiteY42" fmla="*/ 5864772 h 6495393"/>
              <a:gd name="connsiteX43" fmla="*/ 2490952 w 4151586"/>
              <a:gd name="connsiteY43" fmla="*/ 6095999 h 6495393"/>
              <a:gd name="connsiteX44" fmla="*/ 2627586 w 4151586"/>
              <a:gd name="connsiteY44" fmla="*/ 6222124 h 6495393"/>
              <a:gd name="connsiteX45" fmla="*/ 2795752 w 4151586"/>
              <a:gd name="connsiteY45" fmla="*/ 6243145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68717 w 4151586"/>
              <a:gd name="connsiteY56" fmla="*/ 6306207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65435 w 4151586"/>
              <a:gd name="connsiteY85" fmla="*/ 725214 h 6495393"/>
              <a:gd name="connsiteX86" fmla="*/ 1734207 w 4151586"/>
              <a:gd name="connsiteY86" fmla="*/ 756744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358758"/>
              <a:gd name="connsiteX1" fmla="*/ 1072055 w 4151586"/>
              <a:gd name="connsiteY1" fmla="*/ 525517 h 6358758"/>
              <a:gd name="connsiteX2" fmla="*/ 536027 w 4151586"/>
              <a:gd name="connsiteY2" fmla="*/ 672662 h 6358758"/>
              <a:gd name="connsiteX3" fmla="*/ 220717 w 4151586"/>
              <a:gd name="connsiteY3" fmla="*/ 956441 h 6358758"/>
              <a:gd name="connsiteX4" fmla="*/ 220717 w 4151586"/>
              <a:gd name="connsiteY4" fmla="*/ 1229710 h 6358758"/>
              <a:gd name="connsiteX5" fmla="*/ 430924 w 4151586"/>
              <a:gd name="connsiteY5" fmla="*/ 1629103 h 6358758"/>
              <a:gd name="connsiteX6" fmla="*/ 609600 w 4151586"/>
              <a:gd name="connsiteY6" fmla="*/ 1839310 h 6358758"/>
              <a:gd name="connsiteX7" fmla="*/ 504496 w 4151586"/>
              <a:gd name="connsiteY7" fmla="*/ 2049517 h 6358758"/>
              <a:gd name="connsiteX8" fmla="*/ 767255 w 4151586"/>
              <a:gd name="connsiteY8" fmla="*/ 2102069 h 6358758"/>
              <a:gd name="connsiteX9" fmla="*/ 956441 w 4151586"/>
              <a:gd name="connsiteY9" fmla="*/ 1807779 h 6358758"/>
              <a:gd name="connsiteX10" fmla="*/ 893379 w 4151586"/>
              <a:gd name="connsiteY10" fmla="*/ 1387365 h 6358758"/>
              <a:gd name="connsiteX11" fmla="*/ 809296 w 4151586"/>
              <a:gd name="connsiteY11" fmla="*/ 1187669 h 6358758"/>
              <a:gd name="connsiteX12" fmla="*/ 987972 w 4151586"/>
              <a:gd name="connsiteY12" fmla="*/ 1145627 h 6358758"/>
              <a:gd name="connsiteX13" fmla="*/ 1156138 w 4151586"/>
              <a:gd name="connsiteY13" fmla="*/ 1618593 h 6358758"/>
              <a:gd name="connsiteX14" fmla="*/ 1187669 w 4151586"/>
              <a:gd name="connsiteY14" fmla="*/ 2028496 h 6358758"/>
              <a:gd name="connsiteX15" fmla="*/ 1135117 w 4151586"/>
              <a:gd name="connsiteY15" fmla="*/ 2501462 h 6358758"/>
              <a:gd name="connsiteX16" fmla="*/ 599089 w 4151586"/>
              <a:gd name="connsiteY16" fmla="*/ 3699641 h 6358758"/>
              <a:gd name="connsiteX17" fmla="*/ 609600 w 4151586"/>
              <a:gd name="connsiteY17" fmla="*/ 3804745 h 6358758"/>
              <a:gd name="connsiteX18" fmla="*/ 620110 w 4151586"/>
              <a:gd name="connsiteY18" fmla="*/ 3878317 h 6358758"/>
              <a:gd name="connsiteX19" fmla="*/ 620110 w 4151586"/>
              <a:gd name="connsiteY19" fmla="*/ 4004441 h 6358758"/>
              <a:gd name="connsiteX20" fmla="*/ 399393 w 4151586"/>
              <a:gd name="connsiteY20" fmla="*/ 4162096 h 6358758"/>
              <a:gd name="connsiteX21" fmla="*/ 346841 w 4151586"/>
              <a:gd name="connsiteY21" fmla="*/ 4708634 h 6358758"/>
              <a:gd name="connsiteX22" fmla="*/ 136634 w 4151586"/>
              <a:gd name="connsiteY22" fmla="*/ 5276193 h 6358758"/>
              <a:gd name="connsiteX23" fmla="*/ 31531 w 4151586"/>
              <a:gd name="connsiteY23" fmla="*/ 5602014 h 6358758"/>
              <a:gd name="connsiteX24" fmla="*/ 0 w 4151586"/>
              <a:gd name="connsiteY24" fmla="*/ 5927834 h 6358758"/>
              <a:gd name="connsiteX25" fmla="*/ 52551 w 4151586"/>
              <a:gd name="connsiteY25" fmla="*/ 6096000 h 6358758"/>
              <a:gd name="connsiteX26" fmla="*/ 693683 w 4151586"/>
              <a:gd name="connsiteY26" fmla="*/ 6232634 h 6358758"/>
              <a:gd name="connsiteX27" fmla="*/ 840827 w 4151586"/>
              <a:gd name="connsiteY27" fmla="*/ 6085489 h 6358758"/>
              <a:gd name="connsiteX28" fmla="*/ 777765 w 4151586"/>
              <a:gd name="connsiteY28" fmla="*/ 5549462 h 6358758"/>
              <a:gd name="connsiteX29" fmla="*/ 903889 w 4151586"/>
              <a:gd name="connsiteY29" fmla="*/ 5255172 h 6358758"/>
              <a:gd name="connsiteX30" fmla="*/ 893379 w 4151586"/>
              <a:gd name="connsiteY30" fmla="*/ 4708634 h 6358758"/>
              <a:gd name="connsiteX31" fmla="*/ 1019503 w 4151586"/>
              <a:gd name="connsiteY31" fmla="*/ 4593020 h 6358758"/>
              <a:gd name="connsiteX32" fmla="*/ 1030014 w 4151586"/>
              <a:gd name="connsiteY32" fmla="*/ 5307724 h 6358758"/>
              <a:gd name="connsiteX33" fmla="*/ 1103586 w 4151586"/>
              <a:gd name="connsiteY33" fmla="*/ 5412827 h 6358758"/>
              <a:gd name="connsiteX34" fmla="*/ 1219200 w 4151586"/>
              <a:gd name="connsiteY34" fmla="*/ 5896303 h 6358758"/>
              <a:gd name="connsiteX35" fmla="*/ 1471448 w 4151586"/>
              <a:gd name="connsiteY35" fmla="*/ 5969876 h 6358758"/>
              <a:gd name="connsiteX36" fmla="*/ 1629103 w 4151586"/>
              <a:gd name="connsiteY36" fmla="*/ 5538952 h 6358758"/>
              <a:gd name="connsiteX37" fmla="*/ 1734206 w 4151586"/>
              <a:gd name="connsiteY37" fmla="*/ 4813737 h 6358758"/>
              <a:gd name="connsiteX38" fmla="*/ 1828800 w 4151586"/>
              <a:gd name="connsiteY38" fmla="*/ 4487918 h 6358758"/>
              <a:gd name="connsiteX39" fmla="*/ 2207173 w 4151586"/>
              <a:gd name="connsiteY39" fmla="*/ 4540468 h 6358758"/>
              <a:gd name="connsiteX40" fmla="*/ 2354317 w 4151586"/>
              <a:gd name="connsiteY40" fmla="*/ 4845270 h 6358758"/>
              <a:gd name="connsiteX41" fmla="*/ 2364827 w 4151586"/>
              <a:gd name="connsiteY41" fmla="*/ 5433848 h 6358758"/>
              <a:gd name="connsiteX42" fmla="*/ 2396358 w 4151586"/>
              <a:gd name="connsiteY42" fmla="*/ 5864772 h 6358758"/>
              <a:gd name="connsiteX43" fmla="*/ 2490952 w 4151586"/>
              <a:gd name="connsiteY43" fmla="*/ 6095999 h 6358758"/>
              <a:gd name="connsiteX44" fmla="*/ 2627586 w 4151586"/>
              <a:gd name="connsiteY44" fmla="*/ 6222124 h 6358758"/>
              <a:gd name="connsiteX45" fmla="*/ 2795752 w 4151586"/>
              <a:gd name="connsiteY45" fmla="*/ 6243145 h 6358758"/>
              <a:gd name="connsiteX46" fmla="*/ 2900855 w 4151586"/>
              <a:gd name="connsiteY46" fmla="*/ 6264165 h 6358758"/>
              <a:gd name="connsiteX47" fmla="*/ 2911365 w 4151586"/>
              <a:gd name="connsiteY47" fmla="*/ 5822731 h 6358758"/>
              <a:gd name="connsiteX48" fmla="*/ 2816772 w 4151586"/>
              <a:gd name="connsiteY48" fmla="*/ 5559972 h 6358758"/>
              <a:gd name="connsiteX49" fmla="*/ 3026979 w 4151586"/>
              <a:gd name="connsiteY49" fmla="*/ 5318234 h 6358758"/>
              <a:gd name="connsiteX50" fmla="*/ 3058510 w 4151586"/>
              <a:gd name="connsiteY50" fmla="*/ 4897820 h 6358758"/>
              <a:gd name="connsiteX51" fmla="*/ 3111062 w 4151586"/>
              <a:gd name="connsiteY51" fmla="*/ 4666593 h 6358758"/>
              <a:gd name="connsiteX52" fmla="*/ 3342289 w 4151586"/>
              <a:gd name="connsiteY52" fmla="*/ 4855779 h 6358758"/>
              <a:gd name="connsiteX53" fmla="*/ 3205655 w 4151586"/>
              <a:gd name="connsiteY53" fmla="*/ 5402317 h 6358758"/>
              <a:gd name="connsiteX54" fmla="*/ 3100551 w 4151586"/>
              <a:gd name="connsiteY54" fmla="*/ 6011917 h 6358758"/>
              <a:gd name="connsiteX55" fmla="*/ 3090041 w 4151586"/>
              <a:gd name="connsiteY55" fmla="*/ 6264165 h 6358758"/>
              <a:gd name="connsiteX56" fmla="*/ 3268717 w 4151586"/>
              <a:gd name="connsiteY56" fmla="*/ 6306207 h 6358758"/>
              <a:gd name="connsiteX57" fmla="*/ 3689131 w 4151586"/>
              <a:gd name="connsiteY57" fmla="*/ 6358758 h 6358758"/>
              <a:gd name="connsiteX58" fmla="*/ 3888828 w 4151586"/>
              <a:gd name="connsiteY58" fmla="*/ 6274675 h 6358758"/>
              <a:gd name="connsiteX59" fmla="*/ 4046483 w 4151586"/>
              <a:gd name="connsiteY59" fmla="*/ 6085489 h 6358758"/>
              <a:gd name="connsiteX60" fmla="*/ 4151586 w 4151586"/>
              <a:gd name="connsiteY60" fmla="*/ 5307724 h 6358758"/>
              <a:gd name="connsiteX61" fmla="*/ 4088524 w 4151586"/>
              <a:gd name="connsiteY61" fmla="*/ 4624552 h 6358758"/>
              <a:gd name="connsiteX62" fmla="*/ 4078014 w 4151586"/>
              <a:gd name="connsiteY62" fmla="*/ 4309241 h 6358758"/>
              <a:gd name="connsiteX63" fmla="*/ 3804745 w 4151586"/>
              <a:gd name="connsiteY63" fmla="*/ 3993931 h 6358758"/>
              <a:gd name="connsiteX64" fmla="*/ 3594538 w 4151586"/>
              <a:gd name="connsiteY64" fmla="*/ 3174124 h 6358758"/>
              <a:gd name="connsiteX65" fmla="*/ 3415862 w 4151586"/>
              <a:gd name="connsiteY65" fmla="*/ 2680138 h 6358758"/>
              <a:gd name="connsiteX66" fmla="*/ 3226676 w 4151586"/>
              <a:gd name="connsiteY66" fmla="*/ 2427889 h 6358758"/>
              <a:gd name="connsiteX67" fmla="*/ 3048000 w 4151586"/>
              <a:gd name="connsiteY67" fmla="*/ 2060027 h 6358758"/>
              <a:gd name="connsiteX68" fmla="*/ 2900855 w 4151586"/>
              <a:gd name="connsiteY68" fmla="*/ 1818289 h 6358758"/>
              <a:gd name="connsiteX69" fmla="*/ 2963917 w 4151586"/>
              <a:gd name="connsiteY69" fmla="*/ 1418896 h 6358758"/>
              <a:gd name="connsiteX70" fmla="*/ 3026979 w 4151586"/>
              <a:gd name="connsiteY70" fmla="*/ 1324303 h 6358758"/>
              <a:gd name="connsiteX71" fmla="*/ 2995448 w 4151586"/>
              <a:gd name="connsiteY71" fmla="*/ 1671145 h 6358758"/>
              <a:gd name="connsiteX72" fmla="*/ 3153103 w 4151586"/>
              <a:gd name="connsiteY72" fmla="*/ 2133600 h 6358758"/>
              <a:gd name="connsiteX73" fmla="*/ 3699641 w 4151586"/>
              <a:gd name="connsiteY73" fmla="*/ 2154620 h 6358758"/>
              <a:gd name="connsiteX74" fmla="*/ 3804745 w 4151586"/>
              <a:gd name="connsiteY74" fmla="*/ 1965434 h 6358758"/>
              <a:gd name="connsiteX75" fmla="*/ 3573517 w 4151586"/>
              <a:gd name="connsiteY75" fmla="*/ 1734207 h 6358758"/>
              <a:gd name="connsiteX76" fmla="*/ 3794234 w 4151586"/>
              <a:gd name="connsiteY76" fmla="*/ 1355834 h 6358758"/>
              <a:gd name="connsiteX77" fmla="*/ 3731172 w 4151586"/>
              <a:gd name="connsiteY77" fmla="*/ 767255 h 6358758"/>
              <a:gd name="connsiteX78" fmla="*/ 3657600 w 4151586"/>
              <a:gd name="connsiteY78" fmla="*/ 651641 h 6358758"/>
              <a:gd name="connsiteX79" fmla="*/ 3205655 w 4151586"/>
              <a:gd name="connsiteY79" fmla="*/ 420414 h 6358758"/>
              <a:gd name="connsiteX80" fmla="*/ 2953407 w 4151586"/>
              <a:gd name="connsiteY80" fmla="*/ 367862 h 6358758"/>
              <a:gd name="connsiteX81" fmla="*/ 2722179 w 4151586"/>
              <a:gd name="connsiteY81" fmla="*/ 10510 h 6358758"/>
              <a:gd name="connsiteX82" fmla="*/ 2564524 w 4151586"/>
              <a:gd name="connsiteY82" fmla="*/ 0 h 6358758"/>
              <a:gd name="connsiteX83" fmla="*/ 2459420 w 4151586"/>
              <a:gd name="connsiteY83" fmla="*/ 430924 h 6358758"/>
              <a:gd name="connsiteX84" fmla="*/ 2259724 w 4151586"/>
              <a:gd name="connsiteY84" fmla="*/ 630620 h 6358758"/>
              <a:gd name="connsiteX85" fmla="*/ 1965435 w 4151586"/>
              <a:gd name="connsiteY85" fmla="*/ 725214 h 6358758"/>
              <a:gd name="connsiteX86" fmla="*/ 1734207 w 4151586"/>
              <a:gd name="connsiteY86" fmla="*/ 756744 h 6358758"/>
              <a:gd name="connsiteX87" fmla="*/ 1502979 w 4151586"/>
              <a:gd name="connsiteY87" fmla="*/ 546538 h 6358758"/>
              <a:gd name="connsiteX88" fmla="*/ 1345324 w 4151586"/>
              <a:gd name="connsiteY88" fmla="*/ 252247 h 6358758"/>
              <a:gd name="connsiteX89" fmla="*/ 1261241 w 4151586"/>
              <a:gd name="connsiteY89" fmla="*/ 136634 h 6358758"/>
              <a:gd name="connsiteX0" fmla="*/ 1261241 w 4151586"/>
              <a:gd name="connsiteY0" fmla="*/ 136634 h 6358758"/>
              <a:gd name="connsiteX1" fmla="*/ 1072055 w 4151586"/>
              <a:gd name="connsiteY1" fmla="*/ 525517 h 6358758"/>
              <a:gd name="connsiteX2" fmla="*/ 536027 w 4151586"/>
              <a:gd name="connsiteY2" fmla="*/ 672662 h 6358758"/>
              <a:gd name="connsiteX3" fmla="*/ 220717 w 4151586"/>
              <a:gd name="connsiteY3" fmla="*/ 956441 h 6358758"/>
              <a:gd name="connsiteX4" fmla="*/ 220717 w 4151586"/>
              <a:gd name="connsiteY4" fmla="*/ 1229710 h 6358758"/>
              <a:gd name="connsiteX5" fmla="*/ 430924 w 4151586"/>
              <a:gd name="connsiteY5" fmla="*/ 1629103 h 6358758"/>
              <a:gd name="connsiteX6" fmla="*/ 609600 w 4151586"/>
              <a:gd name="connsiteY6" fmla="*/ 1839310 h 6358758"/>
              <a:gd name="connsiteX7" fmla="*/ 504496 w 4151586"/>
              <a:gd name="connsiteY7" fmla="*/ 2049517 h 6358758"/>
              <a:gd name="connsiteX8" fmla="*/ 767255 w 4151586"/>
              <a:gd name="connsiteY8" fmla="*/ 2102069 h 6358758"/>
              <a:gd name="connsiteX9" fmla="*/ 956441 w 4151586"/>
              <a:gd name="connsiteY9" fmla="*/ 1807779 h 6358758"/>
              <a:gd name="connsiteX10" fmla="*/ 893379 w 4151586"/>
              <a:gd name="connsiteY10" fmla="*/ 1387365 h 6358758"/>
              <a:gd name="connsiteX11" fmla="*/ 809296 w 4151586"/>
              <a:gd name="connsiteY11" fmla="*/ 1187669 h 6358758"/>
              <a:gd name="connsiteX12" fmla="*/ 987972 w 4151586"/>
              <a:gd name="connsiteY12" fmla="*/ 1145627 h 6358758"/>
              <a:gd name="connsiteX13" fmla="*/ 1156138 w 4151586"/>
              <a:gd name="connsiteY13" fmla="*/ 1618593 h 6358758"/>
              <a:gd name="connsiteX14" fmla="*/ 1187669 w 4151586"/>
              <a:gd name="connsiteY14" fmla="*/ 2028496 h 6358758"/>
              <a:gd name="connsiteX15" fmla="*/ 1135117 w 4151586"/>
              <a:gd name="connsiteY15" fmla="*/ 2501462 h 6358758"/>
              <a:gd name="connsiteX16" fmla="*/ 599089 w 4151586"/>
              <a:gd name="connsiteY16" fmla="*/ 3699641 h 6358758"/>
              <a:gd name="connsiteX17" fmla="*/ 609600 w 4151586"/>
              <a:gd name="connsiteY17" fmla="*/ 3804745 h 6358758"/>
              <a:gd name="connsiteX18" fmla="*/ 620110 w 4151586"/>
              <a:gd name="connsiteY18" fmla="*/ 3878317 h 6358758"/>
              <a:gd name="connsiteX19" fmla="*/ 620110 w 4151586"/>
              <a:gd name="connsiteY19" fmla="*/ 4004441 h 6358758"/>
              <a:gd name="connsiteX20" fmla="*/ 399393 w 4151586"/>
              <a:gd name="connsiteY20" fmla="*/ 4162096 h 6358758"/>
              <a:gd name="connsiteX21" fmla="*/ 346841 w 4151586"/>
              <a:gd name="connsiteY21" fmla="*/ 4708634 h 6358758"/>
              <a:gd name="connsiteX22" fmla="*/ 136634 w 4151586"/>
              <a:gd name="connsiteY22" fmla="*/ 5276193 h 6358758"/>
              <a:gd name="connsiteX23" fmla="*/ 31531 w 4151586"/>
              <a:gd name="connsiteY23" fmla="*/ 5602014 h 6358758"/>
              <a:gd name="connsiteX24" fmla="*/ 0 w 4151586"/>
              <a:gd name="connsiteY24" fmla="*/ 5927834 h 6358758"/>
              <a:gd name="connsiteX25" fmla="*/ 52551 w 4151586"/>
              <a:gd name="connsiteY25" fmla="*/ 6096000 h 6358758"/>
              <a:gd name="connsiteX26" fmla="*/ 620111 w 4151586"/>
              <a:gd name="connsiteY26" fmla="*/ 5770179 h 6358758"/>
              <a:gd name="connsiteX27" fmla="*/ 840827 w 4151586"/>
              <a:gd name="connsiteY27" fmla="*/ 6085489 h 6358758"/>
              <a:gd name="connsiteX28" fmla="*/ 777765 w 4151586"/>
              <a:gd name="connsiteY28" fmla="*/ 5549462 h 6358758"/>
              <a:gd name="connsiteX29" fmla="*/ 903889 w 4151586"/>
              <a:gd name="connsiteY29" fmla="*/ 5255172 h 6358758"/>
              <a:gd name="connsiteX30" fmla="*/ 893379 w 4151586"/>
              <a:gd name="connsiteY30" fmla="*/ 4708634 h 6358758"/>
              <a:gd name="connsiteX31" fmla="*/ 1019503 w 4151586"/>
              <a:gd name="connsiteY31" fmla="*/ 4593020 h 6358758"/>
              <a:gd name="connsiteX32" fmla="*/ 1030014 w 4151586"/>
              <a:gd name="connsiteY32" fmla="*/ 5307724 h 6358758"/>
              <a:gd name="connsiteX33" fmla="*/ 1103586 w 4151586"/>
              <a:gd name="connsiteY33" fmla="*/ 5412827 h 6358758"/>
              <a:gd name="connsiteX34" fmla="*/ 1219200 w 4151586"/>
              <a:gd name="connsiteY34" fmla="*/ 5896303 h 6358758"/>
              <a:gd name="connsiteX35" fmla="*/ 1471448 w 4151586"/>
              <a:gd name="connsiteY35" fmla="*/ 5969876 h 6358758"/>
              <a:gd name="connsiteX36" fmla="*/ 1629103 w 4151586"/>
              <a:gd name="connsiteY36" fmla="*/ 5538952 h 6358758"/>
              <a:gd name="connsiteX37" fmla="*/ 1734206 w 4151586"/>
              <a:gd name="connsiteY37" fmla="*/ 4813737 h 6358758"/>
              <a:gd name="connsiteX38" fmla="*/ 1828800 w 4151586"/>
              <a:gd name="connsiteY38" fmla="*/ 4487918 h 6358758"/>
              <a:gd name="connsiteX39" fmla="*/ 2207173 w 4151586"/>
              <a:gd name="connsiteY39" fmla="*/ 4540468 h 6358758"/>
              <a:gd name="connsiteX40" fmla="*/ 2354317 w 4151586"/>
              <a:gd name="connsiteY40" fmla="*/ 4845270 h 6358758"/>
              <a:gd name="connsiteX41" fmla="*/ 2364827 w 4151586"/>
              <a:gd name="connsiteY41" fmla="*/ 5433848 h 6358758"/>
              <a:gd name="connsiteX42" fmla="*/ 2396358 w 4151586"/>
              <a:gd name="connsiteY42" fmla="*/ 5864772 h 6358758"/>
              <a:gd name="connsiteX43" fmla="*/ 2490952 w 4151586"/>
              <a:gd name="connsiteY43" fmla="*/ 6095999 h 6358758"/>
              <a:gd name="connsiteX44" fmla="*/ 2627586 w 4151586"/>
              <a:gd name="connsiteY44" fmla="*/ 6222124 h 6358758"/>
              <a:gd name="connsiteX45" fmla="*/ 2795752 w 4151586"/>
              <a:gd name="connsiteY45" fmla="*/ 6243145 h 6358758"/>
              <a:gd name="connsiteX46" fmla="*/ 2900855 w 4151586"/>
              <a:gd name="connsiteY46" fmla="*/ 6264165 h 6358758"/>
              <a:gd name="connsiteX47" fmla="*/ 2911365 w 4151586"/>
              <a:gd name="connsiteY47" fmla="*/ 5822731 h 6358758"/>
              <a:gd name="connsiteX48" fmla="*/ 2816772 w 4151586"/>
              <a:gd name="connsiteY48" fmla="*/ 5559972 h 6358758"/>
              <a:gd name="connsiteX49" fmla="*/ 3026979 w 4151586"/>
              <a:gd name="connsiteY49" fmla="*/ 5318234 h 6358758"/>
              <a:gd name="connsiteX50" fmla="*/ 3058510 w 4151586"/>
              <a:gd name="connsiteY50" fmla="*/ 4897820 h 6358758"/>
              <a:gd name="connsiteX51" fmla="*/ 3111062 w 4151586"/>
              <a:gd name="connsiteY51" fmla="*/ 4666593 h 6358758"/>
              <a:gd name="connsiteX52" fmla="*/ 3342289 w 4151586"/>
              <a:gd name="connsiteY52" fmla="*/ 4855779 h 6358758"/>
              <a:gd name="connsiteX53" fmla="*/ 3205655 w 4151586"/>
              <a:gd name="connsiteY53" fmla="*/ 5402317 h 6358758"/>
              <a:gd name="connsiteX54" fmla="*/ 3100551 w 4151586"/>
              <a:gd name="connsiteY54" fmla="*/ 6011917 h 6358758"/>
              <a:gd name="connsiteX55" fmla="*/ 3090041 w 4151586"/>
              <a:gd name="connsiteY55" fmla="*/ 6264165 h 6358758"/>
              <a:gd name="connsiteX56" fmla="*/ 3268717 w 4151586"/>
              <a:gd name="connsiteY56" fmla="*/ 6306207 h 6358758"/>
              <a:gd name="connsiteX57" fmla="*/ 3689131 w 4151586"/>
              <a:gd name="connsiteY57" fmla="*/ 6358758 h 6358758"/>
              <a:gd name="connsiteX58" fmla="*/ 3888828 w 4151586"/>
              <a:gd name="connsiteY58" fmla="*/ 6274675 h 6358758"/>
              <a:gd name="connsiteX59" fmla="*/ 4046483 w 4151586"/>
              <a:gd name="connsiteY59" fmla="*/ 6085489 h 6358758"/>
              <a:gd name="connsiteX60" fmla="*/ 4151586 w 4151586"/>
              <a:gd name="connsiteY60" fmla="*/ 5307724 h 6358758"/>
              <a:gd name="connsiteX61" fmla="*/ 4088524 w 4151586"/>
              <a:gd name="connsiteY61" fmla="*/ 4624552 h 6358758"/>
              <a:gd name="connsiteX62" fmla="*/ 4078014 w 4151586"/>
              <a:gd name="connsiteY62" fmla="*/ 4309241 h 6358758"/>
              <a:gd name="connsiteX63" fmla="*/ 3804745 w 4151586"/>
              <a:gd name="connsiteY63" fmla="*/ 3993931 h 6358758"/>
              <a:gd name="connsiteX64" fmla="*/ 3594538 w 4151586"/>
              <a:gd name="connsiteY64" fmla="*/ 3174124 h 6358758"/>
              <a:gd name="connsiteX65" fmla="*/ 3415862 w 4151586"/>
              <a:gd name="connsiteY65" fmla="*/ 2680138 h 6358758"/>
              <a:gd name="connsiteX66" fmla="*/ 3226676 w 4151586"/>
              <a:gd name="connsiteY66" fmla="*/ 2427889 h 6358758"/>
              <a:gd name="connsiteX67" fmla="*/ 3048000 w 4151586"/>
              <a:gd name="connsiteY67" fmla="*/ 2060027 h 6358758"/>
              <a:gd name="connsiteX68" fmla="*/ 2900855 w 4151586"/>
              <a:gd name="connsiteY68" fmla="*/ 1818289 h 6358758"/>
              <a:gd name="connsiteX69" fmla="*/ 2963917 w 4151586"/>
              <a:gd name="connsiteY69" fmla="*/ 1418896 h 6358758"/>
              <a:gd name="connsiteX70" fmla="*/ 3026979 w 4151586"/>
              <a:gd name="connsiteY70" fmla="*/ 1324303 h 6358758"/>
              <a:gd name="connsiteX71" fmla="*/ 2995448 w 4151586"/>
              <a:gd name="connsiteY71" fmla="*/ 1671145 h 6358758"/>
              <a:gd name="connsiteX72" fmla="*/ 3153103 w 4151586"/>
              <a:gd name="connsiteY72" fmla="*/ 2133600 h 6358758"/>
              <a:gd name="connsiteX73" fmla="*/ 3699641 w 4151586"/>
              <a:gd name="connsiteY73" fmla="*/ 2154620 h 6358758"/>
              <a:gd name="connsiteX74" fmla="*/ 3804745 w 4151586"/>
              <a:gd name="connsiteY74" fmla="*/ 1965434 h 6358758"/>
              <a:gd name="connsiteX75" fmla="*/ 3573517 w 4151586"/>
              <a:gd name="connsiteY75" fmla="*/ 1734207 h 6358758"/>
              <a:gd name="connsiteX76" fmla="*/ 3794234 w 4151586"/>
              <a:gd name="connsiteY76" fmla="*/ 1355834 h 6358758"/>
              <a:gd name="connsiteX77" fmla="*/ 3731172 w 4151586"/>
              <a:gd name="connsiteY77" fmla="*/ 767255 h 6358758"/>
              <a:gd name="connsiteX78" fmla="*/ 3657600 w 4151586"/>
              <a:gd name="connsiteY78" fmla="*/ 651641 h 6358758"/>
              <a:gd name="connsiteX79" fmla="*/ 3205655 w 4151586"/>
              <a:gd name="connsiteY79" fmla="*/ 420414 h 6358758"/>
              <a:gd name="connsiteX80" fmla="*/ 2953407 w 4151586"/>
              <a:gd name="connsiteY80" fmla="*/ 367862 h 6358758"/>
              <a:gd name="connsiteX81" fmla="*/ 2722179 w 4151586"/>
              <a:gd name="connsiteY81" fmla="*/ 10510 h 6358758"/>
              <a:gd name="connsiteX82" fmla="*/ 2564524 w 4151586"/>
              <a:gd name="connsiteY82" fmla="*/ 0 h 6358758"/>
              <a:gd name="connsiteX83" fmla="*/ 2459420 w 4151586"/>
              <a:gd name="connsiteY83" fmla="*/ 430924 h 6358758"/>
              <a:gd name="connsiteX84" fmla="*/ 2259724 w 4151586"/>
              <a:gd name="connsiteY84" fmla="*/ 630620 h 6358758"/>
              <a:gd name="connsiteX85" fmla="*/ 1965435 w 4151586"/>
              <a:gd name="connsiteY85" fmla="*/ 725214 h 6358758"/>
              <a:gd name="connsiteX86" fmla="*/ 1734207 w 4151586"/>
              <a:gd name="connsiteY86" fmla="*/ 756744 h 6358758"/>
              <a:gd name="connsiteX87" fmla="*/ 1502979 w 4151586"/>
              <a:gd name="connsiteY87" fmla="*/ 546538 h 6358758"/>
              <a:gd name="connsiteX88" fmla="*/ 1345324 w 4151586"/>
              <a:gd name="connsiteY88" fmla="*/ 252247 h 6358758"/>
              <a:gd name="connsiteX89" fmla="*/ 1261241 w 4151586"/>
              <a:gd name="connsiteY89" fmla="*/ 136634 h 6358758"/>
              <a:gd name="connsiteX0" fmla="*/ 1261241 w 4151586"/>
              <a:gd name="connsiteY0" fmla="*/ 136634 h 6358758"/>
              <a:gd name="connsiteX1" fmla="*/ 1072055 w 4151586"/>
              <a:gd name="connsiteY1" fmla="*/ 525517 h 6358758"/>
              <a:gd name="connsiteX2" fmla="*/ 536027 w 4151586"/>
              <a:gd name="connsiteY2" fmla="*/ 672662 h 6358758"/>
              <a:gd name="connsiteX3" fmla="*/ 220717 w 4151586"/>
              <a:gd name="connsiteY3" fmla="*/ 956441 h 6358758"/>
              <a:gd name="connsiteX4" fmla="*/ 220717 w 4151586"/>
              <a:gd name="connsiteY4" fmla="*/ 1229710 h 6358758"/>
              <a:gd name="connsiteX5" fmla="*/ 430924 w 4151586"/>
              <a:gd name="connsiteY5" fmla="*/ 1629103 h 6358758"/>
              <a:gd name="connsiteX6" fmla="*/ 609600 w 4151586"/>
              <a:gd name="connsiteY6" fmla="*/ 1839310 h 6358758"/>
              <a:gd name="connsiteX7" fmla="*/ 504496 w 4151586"/>
              <a:gd name="connsiteY7" fmla="*/ 2049517 h 6358758"/>
              <a:gd name="connsiteX8" fmla="*/ 767255 w 4151586"/>
              <a:gd name="connsiteY8" fmla="*/ 2102069 h 6358758"/>
              <a:gd name="connsiteX9" fmla="*/ 956441 w 4151586"/>
              <a:gd name="connsiteY9" fmla="*/ 1807779 h 6358758"/>
              <a:gd name="connsiteX10" fmla="*/ 893379 w 4151586"/>
              <a:gd name="connsiteY10" fmla="*/ 1387365 h 6358758"/>
              <a:gd name="connsiteX11" fmla="*/ 809296 w 4151586"/>
              <a:gd name="connsiteY11" fmla="*/ 1187669 h 6358758"/>
              <a:gd name="connsiteX12" fmla="*/ 987972 w 4151586"/>
              <a:gd name="connsiteY12" fmla="*/ 1145627 h 6358758"/>
              <a:gd name="connsiteX13" fmla="*/ 1156138 w 4151586"/>
              <a:gd name="connsiteY13" fmla="*/ 1618593 h 6358758"/>
              <a:gd name="connsiteX14" fmla="*/ 1187669 w 4151586"/>
              <a:gd name="connsiteY14" fmla="*/ 2028496 h 6358758"/>
              <a:gd name="connsiteX15" fmla="*/ 1135117 w 4151586"/>
              <a:gd name="connsiteY15" fmla="*/ 2501462 h 6358758"/>
              <a:gd name="connsiteX16" fmla="*/ 599089 w 4151586"/>
              <a:gd name="connsiteY16" fmla="*/ 3699641 h 6358758"/>
              <a:gd name="connsiteX17" fmla="*/ 609600 w 4151586"/>
              <a:gd name="connsiteY17" fmla="*/ 3804745 h 6358758"/>
              <a:gd name="connsiteX18" fmla="*/ 620110 w 4151586"/>
              <a:gd name="connsiteY18" fmla="*/ 3878317 h 6358758"/>
              <a:gd name="connsiteX19" fmla="*/ 620110 w 4151586"/>
              <a:gd name="connsiteY19" fmla="*/ 4004441 h 6358758"/>
              <a:gd name="connsiteX20" fmla="*/ 399393 w 4151586"/>
              <a:gd name="connsiteY20" fmla="*/ 4162096 h 6358758"/>
              <a:gd name="connsiteX21" fmla="*/ 346841 w 4151586"/>
              <a:gd name="connsiteY21" fmla="*/ 4708634 h 6358758"/>
              <a:gd name="connsiteX22" fmla="*/ 136634 w 4151586"/>
              <a:gd name="connsiteY22" fmla="*/ 5276193 h 6358758"/>
              <a:gd name="connsiteX23" fmla="*/ 31531 w 4151586"/>
              <a:gd name="connsiteY23" fmla="*/ 5602014 h 6358758"/>
              <a:gd name="connsiteX24" fmla="*/ 0 w 4151586"/>
              <a:gd name="connsiteY24" fmla="*/ 5927834 h 6358758"/>
              <a:gd name="connsiteX25" fmla="*/ 283779 w 4151586"/>
              <a:gd name="connsiteY25" fmla="*/ 5759669 h 6358758"/>
              <a:gd name="connsiteX26" fmla="*/ 620111 w 4151586"/>
              <a:gd name="connsiteY26" fmla="*/ 5770179 h 6358758"/>
              <a:gd name="connsiteX27" fmla="*/ 840827 w 4151586"/>
              <a:gd name="connsiteY27" fmla="*/ 6085489 h 6358758"/>
              <a:gd name="connsiteX28" fmla="*/ 777765 w 4151586"/>
              <a:gd name="connsiteY28" fmla="*/ 5549462 h 6358758"/>
              <a:gd name="connsiteX29" fmla="*/ 903889 w 4151586"/>
              <a:gd name="connsiteY29" fmla="*/ 5255172 h 6358758"/>
              <a:gd name="connsiteX30" fmla="*/ 893379 w 4151586"/>
              <a:gd name="connsiteY30" fmla="*/ 4708634 h 6358758"/>
              <a:gd name="connsiteX31" fmla="*/ 1019503 w 4151586"/>
              <a:gd name="connsiteY31" fmla="*/ 4593020 h 6358758"/>
              <a:gd name="connsiteX32" fmla="*/ 1030014 w 4151586"/>
              <a:gd name="connsiteY32" fmla="*/ 5307724 h 6358758"/>
              <a:gd name="connsiteX33" fmla="*/ 1103586 w 4151586"/>
              <a:gd name="connsiteY33" fmla="*/ 5412827 h 6358758"/>
              <a:gd name="connsiteX34" fmla="*/ 1219200 w 4151586"/>
              <a:gd name="connsiteY34" fmla="*/ 5896303 h 6358758"/>
              <a:gd name="connsiteX35" fmla="*/ 1471448 w 4151586"/>
              <a:gd name="connsiteY35" fmla="*/ 5969876 h 6358758"/>
              <a:gd name="connsiteX36" fmla="*/ 1629103 w 4151586"/>
              <a:gd name="connsiteY36" fmla="*/ 5538952 h 6358758"/>
              <a:gd name="connsiteX37" fmla="*/ 1734206 w 4151586"/>
              <a:gd name="connsiteY37" fmla="*/ 4813737 h 6358758"/>
              <a:gd name="connsiteX38" fmla="*/ 1828800 w 4151586"/>
              <a:gd name="connsiteY38" fmla="*/ 4487918 h 6358758"/>
              <a:gd name="connsiteX39" fmla="*/ 2207173 w 4151586"/>
              <a:gd name="connsiteY39" fmla="*/ 4540468 h 6358758"/>
              <a:gd name="connsiteX40" fmla="*/ 2354317 w 4151586"/>
              <a:gd name="connsiteY40" fmla="*/ 4845270 h 6358758"/>
              <a:gd name="connsiteX41" fmla="*/ 2364827 w 4151586"/>
              <a:gd name="connsiteY41" fmla="*/ 5433848 h 6358758"/>
              <a:gd name="connsiteX42" fmla="*/ 2396358 w 4151586"/>
              <a:gd name="connsiteY42" fmla="*/ 5864772 h 6358758"/>
              <a:gd name="connsiteX43" fmla="*/ 2490952 w 4151586"/>
              <a:gd name="connsiteY43" fmla="*/ 6095999 h 6358758"/>
              <a:gd name="connsiteX44" fmla="*/ 2627586 w 4151586"/>
              <a:gd name="connsiteY44" fmla="*/ 6222124 h 6358758"/>
              <a:gd name="connsiteX45" fmla="*/ 2795752 w 4151586"/>
              <a:gd name="connsiteY45" fmla="*/ 6243145 h 6358758"/>
              <a:gd name="connsiteX46" fmla="*/ 2900855 w 4151586"/>
              <a:gd name="connsiteY46" fmla="*/ 6264165 h 6358758"/>
              <a:gd name="connsiteX47" fmla="*/ 2911365 w 4151586"/>
              <a:gd name="connsiteY47" fmla="*/ 5822731 h 6358758"/>
              <a:gd name="connsiteX48" fmla="*/ 2816772 w 4151586"/>
              <a:gd name="connsiteY48" fmla="*/ 5559972 h 6358758"/>
              <a:gd name="connsiteX49" fmla="*/ 3026979 w 4151586"/>
              <a:gd name="connsiteY49" fmla="*/ 5318234 h 6358758"/>
              <a:gd name="connsiteX50" fmla="*/ 3058510 w 4151586"/>
              <a:gd name="connsiteY50" fmla="*/ 4897820 h 6358758"/>
              <a:gd name="connsiteX51" fmla="*/ 3111062 w 4151586"/>
              <a:gd name="connsiteY51" fmla="*/ 4666593 h 6358758"/>
              <a:gd name="connsiteX52" fmla="*/ 3342289 w 4151586"/>
              <a:gd name="connsiteY52" fmla="*/ 4855779 h 6358758"/>
              <a:gd name="connsiteX53" fmla="*/ 3205655 w 4151586"/>
              <a:gd name="connsiteY53" fmla="*/ 5402317 h 6358758"/>
              <a:gd name="connsiteX54" fmla="*/ 3100551 w 4151586"/>
              <a:gd name="connsiteY54" fmla="*/ 6011917 h 6358758"/>
              <a:gd name="connsiteX55" fmla="*/ 3090041 w 4151586"/>
              <a:gd name="connsiteY55" fmla="*/ 6264165 h 6358758"/>
              <a:gd name="connsiteX56" fmla="*/ 3268717 w 4151586"/>
              <a:gd name="connsiteY56" fmla="*/ 6306207 h 6358758"/>
              <a:gd name="connsiteX57" fmla="*/ 3689131 w 4151586"/>
              <a:gd name="connsiteY57" fmla="*/ 6358758 h 6358758"/>
              <a:gd name="connsiteX58" fmla="*/ 3888828 w 4151586"/>
              <a:gd name="connsiteY58" fmla="*/ 6274675 h 6358758"/>
              <a:gd name="connsiteX59" fmla="*/ 4046483 w 4151586"/>
              <a:gd name="connsiteY59" fmla="*/ 6085489 h 6358758"/>
              <a:gd name="connsiteX60" fmla="*/ 4151586 w 4151586"/>
              <a:gd name="connsiteY60" fmla="*/ 5307724 h 6358758"/>
              <a:gd name="connsiteX61" fmla="*/ 4088524 w 4151586"/>
              <a:gd name="connsiteY61" fmla="*/ 4624552 h 6358758"/>
              <a:gd name="connsiteX62" fmla="*/ 4078014 w 4151586"/>
              <a:gd name="connsiteY62" fmla="*/ 4309241 h 6358758"/>
              <a:gd name="connsiteX63" fmla="*/ 3804745 w 4151586"/>
              <a:gd name="connsiteY63" fmla="*/ 3993931 h 6358758"/>
              <a:gd name="connsiteX64" fmla="*/ 3594538 w 4151586"/>
              <a:gd name="connsiteY64" fmla="*/ 3174124 h 6358758"/>
              <a:gd name="connsiteX65" fmla="*/ 3415862 w 4151586"/>
              <a:gd name="connsiteY65" fmla="*/ 2680138 h 6358758"/>
              <a:gd name="connsiteX66" fmla="*/ 3226676 w 4151586"/>
              <a:gd name="connsiteY66" fmla="*/ 2427889 h 6358758"/>
              <a:gd name="connsiteX67" fmla="*/ 3048000 w 4151586"/>
              <a:gd name="connsiteY67" fmla="*/ 2060027 h 6358758"/>
              <a:gd name="connsiteX68" fmla="*/ 2900855 w 4151586"/>
              <a:gd name="connsiteY68" fmla="*/ 1818289 h 6358758"/>
              <a:gd name="connsiteX69" fmla="*/ 2963917 w 4151586"/>
              <a:gd name="connsiteY69" fmla="*/ 1418896 h 6358758"/>
              <a:gd name="connsiteX70" fmla="*/ 3026979 w 4151586"/>
              <a:gd name="connsiteY70" fmla="*/ 1324303 h 6358758"/>
              <a:gd name="connsiteX71" fmla="*/ 2995448 w 4151586"/>
              <a:gd name="connsiteY71" fmla="*/ 1671145 h 6358758"/>
              <a:gd name="connsiteX72" fmla="*/ 3153103 w 4151586"/>
              <a:gd name="connsiteY72" fmla="*/ 2133600 h 6358758"/>
              <a:gd name="connsiteX73" fmla="*/ 3699641 w 4151586"/>
              <a:gd name="connsiteY73" fmla="*/ 2154620 h 6358758"/>
              <a:gd name="connsiteX74" fmla="*/ 3804745 w 4151586"/>
              <a:gd name="connsiteY74" fmla="*/ 1965434 h 6358758"/>
              <a:gd name="connsiteX75" fmla="*/ 3573517 w 4151586"/>
              <a:gd name="connsiteY75" fmla="*/ 1734207 h 6358758"/>
              <a:gd name="connsiteX76" fmla="*/ 3794234 w 4151586"/>
              <a:gd name="connsiteY76" fmla="*/ 1355834 h 6358758"/>
              <a:gd name="connsiteX77" fmla="*/ 3731172 w 4151586"/>
              <a:gd name="connsiteY77" fmla="*/ 767255 h 6358758"/>
              <a:gd name="connsiteX78" fmla="*/ 3657600 w 4151586"/>
              <a:gd name="connsiteY78" fmla="*/ 651641 h 6358758"/>
              <a:gd name="connsiteX79" fmla="*/ 3205655 w 4151586"/>
              <a:gd name="connsiteY79" fmla="*/ 420414 h 6358758"/>
              <a:gd name="connsiteX80" fmla="*/ 2953407 w 4151586"/>
              <a:gd name="connsiteY80" fmla="*/ 367862 h 6358758"/>
              <a:gd name="connsiteX81" fmla="*/ 2722179 w 4151586"/>
              <a:gd name="connsiteY81" fmla="*/ 10510 h 6358758"/>
              <a:gd name="connsiteX82" fmla="*/ 2564524 w 4151586"/>
              <a:gd name="connsiteY82" fmla="*/ 0 h 6358758"/>
              <a:gd name="connsiteX83" fmla="*/ 2459420 w 4151586"/>
              <a:gd name="connsiteY83" fmla="*/ 430924 h 6358758"/>
              <a:gd name="connsiteX84" fmla="*/ 2259724 w 4151586"/>
              <a:gd name="connsiteY84" fmla="*/ 630620 h 6358758"/>
              <a:gd name="connsiteX85" fmla="*/ 1965435 w 4151586"/>
              <a:gd name="connsiteY85" fmla="*/ 725214 h 6358758"/>
              <a:gd name="connsiteX86" fmla="*/ 1734207 w 4151586"/>
              <a:gd name="connsiteY86" fmla="*/ 756744 h 6358758"/>
              <a:gd name="connsiteX87" fmla="*/ 1502979 w 4151586"/>
              <a:gd name="connsiteY87" fmla="*/ 546538 h 6358758"/>
              <a:gd name="connsiteX88" fmla="*/ 1345324 w 4151586"/>
              <a:gd name="connsiteY88" fmla="*/ 252247 h 6358758"/>
              <a:gd name="connsiteX89" fmla="*/ 1261241 w 4151586"/>
              <a:gd name="connsiteY89" fmla="*/ 136634 h 6358758"/>
              <a:gd name="connsiteX0" fmla="*/ 1229710 w 4120055"/>
              <a:gd name="connsiteY0" fmla="*/ 136634 h 6358758"/>
              <a:gd name="connsiteX1" fmla="*/ 1040524 w 4120055"/>
              <a:gd name="connsiteY1" fmla="*/ 525517 h 6358758"/>
              <a:gd name="connsiteX2" fmla="*/ 504496 w 4120055"/>
              <a:gd name="connsiteY2" fmla="*/ 672662 h 6358758"/>
              <a:gd name="connsiteX3" fmla="*/ 189186 w 4120055"/>
              <a:gd name="connsiteY3" fmla="*/ 956441 h 6358758"/>
              <a:gd name="connsiteX4" fmla="*/ 189186 w 4120055"/>
              <a:gd name="connsiteY4" fmla="*/ 1229710 h 6358758"/>
              <a:gd name="connsiteX5" fmla="*/ 399393 w 4120055"/>
              <a:gd name="connsiteY5" fmla="*/ 1629103 h 6358758"/>
              <a:gd name="connsiteX6" fmla="*/ 578069 w 4120055"/>
              <a:gd name="connsiteY6" fmla="*/ 1839310 h 6358758"/>
              <a:gd name="connsiteX7" fmla="*/ 472965 w 4120055"/>
              <a:gd name="connsiteY7" fmla="*/ 2049517 h 6358758"/>
              <a:gd name="connsiteX8" fmla="*/ 735724 w 4120055"/>
              <a:gd name="connsiteY8" fmla="*/ 2102069 h 6358758"/>
              <a:gd name="connsiteX9" fmla="*/ 924910 w 4120055"/>
              <a:gd name="connsiteY9" fmla="*/ 1807779 h 6358758"/>
              <a:gd name="connsiteX10" fmla="*/ 861848 w 4120055"/>
              <a:gd name="connsiteY10" fmla="*/ 1387365 h 6358758"/>
              <a:gd name="connsiteX11" fmla="*/ 777765 w 4120055"/>
              <a:gd name="connsiteY11" fmla="*/ 1187669 h 6358758"/>
              <a:gd name="connsiteX12" fmla="*/ 956441 w 4120055"/>
              <a:gd name="connsiteY12" fmla="*/ 1145627 h 6358758"/>
              <a:gd name="connsiteX13" fmla="*/ 1124607 w 4120055"/>
              <a:gd name="connsiteY13" fmla="*/ 1618593 h 6358758"/>
              <a:gd name="connsiteX14" fmla="*/ 1156138 w 4120055"/>
              <a:gd name="connsiteY14" fmla="*/ 2028496 h 6358758"/>
              <a:gd name="connsiteX15" fmla="*/ 1103586 w 4120055"/>
              <a:gd name="connsiteY15" fmla="*/ 2501462 h 6358758"/>
              <a:gd name="connsiteX16" fmla="*/ 567558 w 4120055"/>
              <a:gd name="connsiteY16" fmla="*/ 3699641 h 6358758"/>
              <a:gd name="connsiteX17" fmla="*/ 578069 w 4120055"/>
              <a:gd name="connsiteY17" fmla="*/ 3804745 h 6358758"/>
              <a:gd name="connsiteX18" fmla="*/ 588579 w 4120055"/>
              <a:gd name="connsiteY18" fmla="*/ 3878317 h 6358758"/>
              <a:gd name="connsiteX19" fmla="*/ 588579 w 4120055"/>
              <a:gd name="connsiteY19" fmla="*/ 4004441 h 6358758"/>
              <a:gd name="connsiteX20" fmla="*/ 367862 w 4120055"/>
              <a:gd name="connsiteY20" fmla="*/ 4162096 h 6358758"/>
              <a:gd name="connsiteX21" fmla="*/ 315310 w 4120055"/>
              <a:gd name="connsiteY21" fmla="*/ 4708634 h 6358758"/>
              <a:gd name="connsiteX22" fmla="*/ 105103 w 4120055"/>
              <a:gd name="connsiteY22" fmla="*/ 5276193 h 6358758"/>
              <a:gd name="connsiteX23" fmla="*/ 0 w 4120055"/>
              <a:gd name="connsiteY23" fmla="*/ 5602014 h 6358758"/>
              <a:gd name="connsiteX24" fmla="*/ 178676 w 4120055"/>
              <a:gd name="connsiteY24" fmla="*/ 5644054 h 6358758"/>
              <a:gd name="connsiteX25" fmla="*/ 252248 w 4120055"/>
              <a:gd name="connsiteY25" fmla="*/ 5759669 h 6358758"/>
              <a:gd name="connsiteX26" fmla="*/ 588580 w 4120055"/>
              <a:gd name="connsiteY26" fmla="*/ 5770179 h 6358758"/>
              <a:gd name="connsiteX27" fmla="*/ 809296 w 4120055"/>
              <a:gd name="connsiteY27" fmla="*/ 6085489 h 6358758"/>
              <a:gd name="connsiteX28" fmla="*/ 746234 w 4120055"/>
              <a:gd name="connsiteY28" fmla="*/ 5549462 h 6358758"/>
              <a:gd name="connsiteX29" fmla="*/ 872358 w 4120055"/>
              <a:gd name="connsiteY29" fmla="*/ 5255172 h 6358758"/>
              <a:gd name="connsiteX30" fmla="*/ 861848 w 4120055"/>
              <a:gd name="connsiteY30" fmla="*/ 4708634 h 6358758"/>
              <a:gd name="connsiteX31" fmla="*/ 987972 w 4120055"/>
              <a:gd name="connsiteY31" fmla="*/ 4593020 h 6358758"/>
              <a:gd name="connsiteX32" fmla="*/ 998483 w 4120055"/>
              <a:gd name="connsiteY32" fmla="*/ 5307724 h 6358758"/>
              <a:gd name="connsiteX33" fmla="*/ 1072055 w 4120055"/>
              <a:gd name="connsiteY33" fmla="*/ 5412827 h 6358758"/>
              <a:gd name="connsiteX34" fmla="*/ 1187669 w 4120055"/>
              <a:gd name="connsiteY34" fmla="*/ 5896303 h 6358758"/>
              <a:gd name="connsiteX35" fmla="*/ 1439917 w 4120055"/>
              <a:gd name="connsiteY35" fmla="*/ 5969876 h 6358758"/>
              <a:gd name="connsiteX36" fmla="*/ 1597572 w 4120055"/>
              <a:gd name="connsiteY36" fmla="*/ 5538952 h 6358758"/>
              <a:gd name="connsiteX37" fmla="*/ 1702675 w 4120055"/>
              <a:gd name="connsiteY37" fmla="*/ 4813737 h 6358758"/>
              <a:gd name="connsiteX38" fmla="*/ 1797269 w 4120055"/>
              <a:gd name="connsiteY38" fmla="*/ 4487918 h 6358758"/>
              <a:gd name="connsiteX39" fmla="*/ 2175642 w 4120055"/>
              <a:gd name="connsiteY39" fmla="*/ 4540468 h 6358758"/>
              <a:gd name="connsiteX40" fmla="*/ 2322786 w 4120055"/>
              <a:gd name="connsiteY40" fmla="*/ 4845270 h 6358758"/>
              <a:gd name="connsiteX41" fmla="*/ 2333296 w 4120055"/>
              <a:gd name="connsiteY41" fmla="*/ 5433848 h 6358758"/>
              <a:gd name="connsiteX42" fmla="*/ 2364827 w 4120055"/>
              <a:gd name="connsiteY42" fmla="*/ 5864772 h 6358758"/>
              <a:gd name="connsiteX43" fmla="*/ 2459421 w 4120055"/>
              <a:gd name="connsiteY43" fmla="*/ 6095999 h 6358758"/>
              <a:gd name="connsiteX44" fmla="*/ 2596055 w 4120055"/>
              <a:gd name="connsiteY44" fmla="*/ 6222124 h 6358758"/>
              <a:gd name="connsiteX45" fmla="*/ 2764221 w 4120055"/>
              <a:gd name="connsiteY45" fmla="*/ 6243145 h 6358758"/>
              <a:gd name="connsiteX46" fmla="*/ 2869324 w 4120055"/>
              <a:gd name="connsiteY46" fmla="*/ 6264165 h 6358758"/>
              <a:gd name="connsiteX47" fmla="*/ 2879834 w 4120055"/>
              <a:gd name="connsiteY47" fmla="*/ 5822731 h 6358758"/>
              <a:gd name="connsiteX48" fmla="*/ 2785241 w 4120055"/>
              <a:gd name="connsiteY48" fmla="*/ 5559972 h 6358758"/>
              <a:gd name="connsiteX49" fmla="*/ 2995448 w 4120055"/>
              <a:gd name="connsiteY49" fmla="*/ 5318234 h 6358758"/>
              <a:gd name="connsiteX50" fmla="*/ 3026979 w 4120055"/>
              <a:gd name="connsiteY50" fmla="*/ 4897820 h 6358758"/>
              <a:gd name="connsiteX51" fmla="*/ 3079531 w 4120055"/>
              <a:gd name="connsiteY51" fmla="*/ 4666593 h 6358758"/>
              <a:gd name="connsiteX52" fmla="*/ 3310758 w 4120055"/>
              <a:gd name="connsiteY52" fmla="*/ 4855779 h 6358758"/>
              <a:gd name="connsiteX53" fmla="*/ 3174124 w 4120055"/>
              <a:gd name="connsiteY53" fmla="*/ 5402317 h 6358758"/>
              <a:gd name="connsiteX54" fmla="*/ 3069020 w 4120055"/>
              <a:gd name="connsiteY54" fmla="*/ 6011917 h 6358758"/>
              <a:gd name="connsiteX55" fmla="*/ 3058510 w 4120055"/>
              <a:gd name="connsiteY55" fmla="*/ 6264165 h 6358758"/>
              <a:gd name="connsiteX56" fmla="*/ 3237186 w 4120055"/>
              <a:gd name="connsiteY56" fmla="*/ 6306207 h 6358758"/>
              <a:gd name="connsiteX57" fmla="*/ 3657600 w 4120055"/>
              <a:gd name="connsiteY57" fmla="*/ 6358758 h 6358758"/>
              <a:gd name="connsiteX58" fmla="*/ 3857297 w 4120055"/>
              <a:gd name="connsiteY58" fmla="*/ 6274675 h 6358758"/>
              <a:gd name="connsiteX59" fmla="*/ 4014952 w 4120055"/>
              <a:gd name="connsiteY59" fmla="*/ 6085489 h 6358758"/>
              <a:gd name="connsiteX60" fmla="*/ 4120055 w 4120055"/>
              <a:gd name="connsiteY60" fmla="*/ 5307724 h 6358758"/>
              <a:gd name="connsiteX61" fmla="*/ 4056993 w 4120055"/>
              <a:gd name="connsiteY61" fmla="*/ 4624552 h 6358758"/>
              <a:gd name="connsiteX62" fmla="*/ 4046483 w 4120055"/>
              <a:gd name="connsiteY62" fmla="*/ 4309241 h 6358758"/>
              <a:gd name="connsiteX63" fmla="*/ 3773214 w 4120055"/>
              <a:gd name="connsiteY63" fmla="*/ 3993931 h 6358758"/>
              <a:gd name="connsiteX64" fmla="*/ 3563007 w 4120055"/>
              <a:gd name="connsiteY64" fmla="*/ 3174124 h 6358758"/>
              <a:gd name="connsiteX65" fmla="*/ 3384331 w 4120055"/>
              <a:gd name="connsiteY65" fmla="*/ 2680138 h 6358758"/>
              <a:gd name="connsiteX66" fmla="*/ 3195145 w 4120055"/>
              <a:gd name="connsiteY66" fmla="*/ 2427889 h 6358758"/>
              <a:gd name="connsiteX67" fmla="*/ 3016469 w 4120055"/>
              <a:gd name="connsiteY67" fmla="*/ 2060027 h 6358758"/>
              <a:gd name="connsiteX68" fmla="*/ 2869324 w 4120055"/>
              <a:gd name="connsiteY68" fmla="*/ 1818289 h 6358758"/>
              <a:gd name="connsiteX69" fmla="*/ 2932386 w 4120055"/>
              <a:gd name="connsiteY69" fmla="*/ 1418896 h 6358758"/>
              <a:gd name="connsiteX70" fmla="*/ 2995448 w 4120055"/>
              <a:gd name="connsiteY70" fmla="*/ 1324303 h 6358758"/>
              <a:gd name="connsiteX71" fmla="*/ 2963917 w 4120055"/>
              <a:gd name="connsiteY71" fmla="*/ 1671145 h 6358758"/>
              <a:gd name="connsiteX72" fmla="*/ 3121572 w 4120055"/>
              <a:gd name="connsiteY72" fmla="*/ 2133600 h 6358758"/>
              <a:gd name="connsiteX73" fmla="*/ 3668110 w 4120055"/>
              <a:gd name="connsiteY73" fmla="*/ 2154620 h 6358758"/>
              <a:gd name="connsiteX74" fmla="*/ 3773214 w 4120055"/>
              <a:gd name="connsiteY74" fmla="*/ 1965434 h 6358758"/>
              <a:gd name="connsiteX75" fmla="*/ 3541986 w 4120055"/>
              <a:gd name="connsiteY75" fmla="*/ 1734207 h 6358758"/>
              <a:gd name="connsiteX76" fmla="*/ 3762703 w 4120055"/>
              <a:gd name="connsiteY76" fmla="*/ 1355834 h 6358758"/>
              <a:gd name="connsiteX77" fmla="*/ 3699641 w 4120055"/>
              <a:gd name="connsiteY77" fmla="*/ 767255 h 6358758"/>
              <a:gd name="connsiteX78" fmla="*/ 3626069 w 4120055"/>
              <a:gd name="connsiteY78" fmla="*/ 651641 h 6358758"/>
              <a:gd name="connsiteX79" fmla="*/ 3174124 w 4120055"/>
              <a:gd name="connsiteY79" fmla="*/ 420414 h 6358758"/>
              <a:gd name="connsiteX80" fmla="*/ 2921876 w 4120055"/>
              <a:gd name="connsiteY80" fmla="*/ 367862 h 6358758"/>
              <a:gd name="connsiteX81" fmla="*/ 2690648 w 4120055"/>
              <a:gd name="connsiteY81" fmla="*/ 10510 h 6358758"/>
              <a:gd name="connsiteX82" fmla="*/ 2532993 w 4120055"/>
              <a:gd name="connsiteY82" fmla="*/ 0 h 6358758"/>
              <a:gd name="connsiteX83" fmla="*/ 2427889 w 4120055"/>
              <a:gd name="connsiteY83" fmla="*/ 430924 h 6358758"/>
              <a:gd name="connsiteX84" fmla="*/ 2228193 w 4120055"/>
              <a:gd name="connsiteY84" fmla="*/ 630620 h 6358758"/>
              <a:gd name="connsiteX85" fmla="*/ 1933904 w 4120055"/>
              <a:gd name="connsiteY85" fmla="*/ 725214 h 6358758"/>
              <a:gd name="connsiteX86" fmla="*/ 1702676 w 4120055"/>
              <a:gd name="connsiteY86" fmla="*/ 756744 h 6358758"/>
              <a:gd name="connsiteX87" fmla="*/ 1471448 w 4120055"/>
              <a:gd name="connsiteY87" fmla="*/ 546538 h 6358758"/>
              <a:gd name="connsiteX88" fmla="*/ 1313793 w 4120055"/>
              <a:gd name="connsiteY88" fmla="*/ 252247 h 6358758"/>
              <a:gd name="connsiteX89" fmla="*/ 1229710 w 412005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88276 w 4099035"/>
              <a:gd name="connsiteY27" fmla="*/ 6085489 h 6358758"/>
              <a:gd name="connsiteX28" fmla="*/ 725214 w 4099035"/>
              <a:gd name="connsiteY28" fmla="*/ 5549462 h 6358758"/>
              <a:gd name="connsiteX29" fmla="*/ 851338 w 4099035"/>
              <a:gd name="connsiteY29" fmla="*/ 5255172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66649 w 4099035"/>
              <a:gd name="connsiteY34" fmla="*/ 5896303 h 6358758"/>
              <a:gd name="connsiteX35" fmla="*/ 1418897 w 4099035"/>
              <a:gd name="connsiteY35" fmla="*/ 5969876 h 6358758"/>
              <a:gd name="connsiteX36" fmla="*/ 1576552 w 4099035"/>
              <a:gd name="connsiteY36" fmla="*/ 5538952 h 6358758"/>
              <a:gd name="connsiteX37" fmla="*/ 1681655 w 4099035"/>
              <a:gd name="connsiteY37" fmla="*/ 4813737 h 6358758"/>
              <a:gd name="connsiteX38" fmla="*/ 1776249 w 4099035"/>
              <a:gd name="connsiteY38" fmla="*/ 4487918 h 6358758"/>
              <a:gd name="connsiteX39" fmla="*/ 2154622 w 4099035"/>
              <a:gd name="connsiteY39" fmla="*/ 4540468 h 6358758"/>
              <a:gd name="connsiteX40" fmla="*/ 2301766 w 4099035"/>
              <a:gd name="connsiteY40" fmla="*/ 4845270 h 6358758"/>
              <a:gd name="connsiteX41" fmla="*/ 2312276 w 4099035"/>
              <a:gd name="connsiteY41" fmla="*/ 5433848 h 6358758"/>
              <a:gd name="connsiteX42" fmla="*/ 2343807 w 4099035"/>
              <a:gd name="connsiteY42" fmla="*/ 5864772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851338 w 4099035"/>
              <a:gd name="connsiteY29" fmla="*/ 5255172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66649 w 4099035"/>
              <a:gd name="connsiteY34" fmla="*/ 5896303 h 6358758"/>
              <a:gd name="connsiteX35" fmla="*/ 1418897 w 4099035"/>
              <a:gd name="connsiteY35" fmla="*/ 5969876 h 6358758"/>
              <a:gd name="connsiteX36" fmla="*/ 1576552 w 4099035"/>
              <a:gd name="connsiteY36" fmla="*/ 5538952 h 6358758"/>
              <a:gd name="connsiteX37" fmla="*/ 1681655 w 4099035"/>
              <a:gd name="connsiteY37" fmla="*/ 4813737 h 6358758"/>
              <a:gd name="connsiteX38" fmla="*/ 1776249 w 4099035"/>
              <a:gd name="connsiteY38" fmla="*/ 4487918 h 6358758"/>
              <a:gd name="connsiteX39" fmla="*/ 2154622 w 4099035"/>
              <a:gd name="connsiteY39" fmla="*/ 4540468 h 6358758"/>
              <a:gd name="connsiteX40" fmla="*/ 2301766 w 4099035"/>
              <a:gd name="connsiteY40" fmla="*/ 4845270 h 6358758"/>
              <a:gd name="connsiteX41" fmla="*/ 2312276 w 4099035"/>
              <a:gd name="connsiteY41" fmla="*/ 5433848 h 6358758"/>
              <a:gd name="connsiteX42" fmla="*/ 2343807 w 4099035"/>
              <a:gd name="connsiteY42" fmla="*/ 5864772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66649 w 4099035"/>
              <a:gd name="connsiteY34" fmla="*/ 5896303 h 6358758"/>
              <a:gd name="connsiteX35" fmla="*/ 1418897 w 4099035"/>
              <a:gd name="connsiteY35" fmla="*/ 5969876 h 6358758"/>
              <a:gd name="connsiteX36" fmla="*/ 1576552 w 4099035"/>
              <a:gd name="connsiteY36" fmla="*/ 5538952 h 6358758"/>
              <a:gd name="connsiteX37" fmla="*/ 1681655 w 4099035"/>
              <a:gd name="connsiteY37" fmla="*/ 4813737 h 6358758"/>
              <a:gd name="connsiteX38" fmla="*/ 1776249 w 4099035"/>
              <a:gd name="connsiteY38" fmla="*/ 4487918 h 6358758"/>
              <a:gd name="connsiteX39" fmla="*/ 2154622 w 4099035"/>
              <a:gd name="connsiteY39" fmla="*/ 4540468 h 6358758"/>
              <a:gd name="connsiteX40" fmla="*/ 2301766 w 4099035"/>
              <a:gd name="connsiteY40" fmla="*/ 4845270 h 6358758"/>
              <a:gd name="connsiteX41" fmla="*/ 2312276 w 4099035"/>
              <a:gd name="connsiteY41" fmla="*/ 5433848 h 6358758"/>
              <a:gd name="connsiteX42" fmla="*/ 2343807 w 4099035"/>
              <a:gd name="connsiteY42" fmla="*/ 5864772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18897 w 4099035"/>
              <a:gd name="connsiteY35" fmla="*/ 5969876 h 6358758"/>
              <a:gd name="connsiteX36" fmla="*/ 1576552 w 4099035"/>
              <a:gd name="connsiteY36" fmla="*/ 5538952 h 6358758"/>
              <a:gd name="connsiteX37" fmla="*/ 1681655 w 4099035"/>
              <a:gd name="connsiteY37" fmla="*/ 4813737 h 6358758"/>
              <a:gd name="connsiteX38" fmla="*/ 1776249 w 4099035"/>
              <a:gd name="connsiteY38" fmla="*/ 4487918 h 6358758"/>
              <a:gd name="connsiteX39" fmla="*/ 2154622 w 4099035"/>
              <a:gd name="connsiteY39" fmla="*/ 4540468 h 6358758"/>
              <a:gd name="connsiteX40" fmla="*/ 2301766 w 4099035"/>
              <a:gd name="connsiteY40" fmla="*/ 4845270 h 6358758"/>
              <a:gd name="connsiteX41" fmla="*/ 2312276 w 4099035"/>
              <a:gd name="connsiteY41" fmla="*/ 5433848 h 6358758"/>
              <a:gd name="connsiteX42" fmla="*/ 2343807 w 4099035"/>
              <a:gd name="connsiteY42" fmla="*/ 5864772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76552 w 4099035"/>
              <a:gd name="connsiteY36" fmla="*/ 5538952 h 6358758"/>
              <a:gd name="connsiteX37" fmla="*/ 1681655 w 4099035"/>
              <a:gd name="connsiteY37" fmla="*/ 4813737 h 6358758"/>
              <a:gd name="connsiteX38" fmla="*/ 1776249 w 4099035"/>
              <a:gd name="connsiteY38" fmla="*/ 4487918 h 6358758"/>
              <a:gd name="connsiteX39" fmla="*/ 2154622 w 4099035"/>
              <a:gd name="connsiteY39" fmla="*/ 4540468 h 6358758"/>
              <a:gd name="connsiteX40" fmla="*/ 2301766 w 4099035"/>
              <a:gd name="connsiteY40" fmla="*/ 4845270 h 6358758"/>
              <a:gd name="connsiteX41" fmla="*/ 2312276 w 4099035"/>
              <a:gd name="connsiteY41" fmla="*/ 5433848 h 6358758"/>
              <a:gd name="connsiteX42" fmla="*/ 2343807 w 4099035"/>
              <a:gd name="connsiteY42" fmla="*/ 5864772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81655 w 4099035"/>
              <a:gd name="connsiteY37" fmla="*/ 4813737 h 6358758"/>
              <a:gd name="connsiteX38" fmla="*/ 1776249 w 4099035"/>
              <a:gd name="connsiteY38" fmla="*/ 4487918 h 6358758"/>
              <a:gd name="connsiteX39" fmla="*/ 2154622 w 4099035"/>
              <a:gd name="connsiteY39" fmla="*/ 4540468 h 6358758"/>
              <a:gd name="connsiteX40" fmla="*/ 2301766 w 4099035"/>
              <a:gd name="connsiteY40" fmla="*/ 4845270 h 6358758"/>
              <a:gd name="connsiteX41" fmla="*/ 2312276 w 4099035"/>
              <a:gd name="connsiteY41" fmla="*/ 5433848 h 6358758"/>
              <a:gd name="connsiteX42" fmla="*/ 2343807 w 4099035"/>
              <a:gd name="connsiteY42" fmla="*/ 5864772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487918 h 6358758"/>
              <a:gd name="connsiteX39" fmla="*/ 2154622 w 4099035"/>
              <a:gd name="connsiteY39" fmla="*/ 4540468 h 6358758"/>
              <a:gd name="connsiteX40" fmla="*/ 2301766 w 4099035"/>
              <a:gd name="connsiteY40" fmla="*/ 4845270 h 6358758"/>
              <a:gd name="connsiteX41" fmla="*/ 2312276 w 4099035"/>
              <a:gd name="connsiteY41" fmla="*/ 5433848 h 6358758"/>
              <a:gd name="connsiteX42" fmla="*/ 2343807 w 4099035"/>
              <a:gd name="connsiteY42" fmla="*/ 5864772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309242 h 6358758"/>
              <a:gd name="connsiteX39" fmla="*/ 2154622 w 4099035"/>
              <a:gd name="connsiteY39" fmla="*/ 4540468 h 6358758"/>
              <a:gd name="connsiteX40" fmla="*/ 2301766 w 4099035"/>
              <a:gd name="connsiteY40" fmla="*/ 4845270 h 6358758"/>
              <a:gd name="connsiteX41" fmla="*/ 2312276 w 4099035"/>
              <a:gd name="connsiteY41" fmla="*/ 5433848 h 6358758"/>
              <a:gd name="connsiteX42" fmla="*/ 2343807 w 4099035"/>
              <a:gd name="connsiteY42" fmla="*/ 5864772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309242 h 6358758"/>
              <a:gd name="connsiteX39" fmla="*/ 2154622 w 4099035"/>
              <a:gd name="connsiteY39" fmla="*/ 4424854 h 6358758"/>
              <a:gd name="connsiteX40" fmla="*/ 2301766 w 4099035"/>
              <a:gd name="connsiteY40" fmla="*/ 4845270 h 6358758"/>
              <a:gd name="connsiteX41" fmla="*/ 2312276 w 4099035"/>
              <a:gd name="connsiteY41" fmla="*/ 5433848 h 6358758"/>
              <a:gd name="connsiteX42" fmla="*/ 2343807 w 4099035"/>
              <a:gd name="connsiteY42" fmla="*/ 5864772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309242 h 6358758"/>
              <a:gd name="connsiteX39" fmla="*/ 2154622 w 4099035"/>
              <a:gd name="connsiteY39" fmla="*/ 4424854 h 6358758"/>
              <a:gd name="connsiteX40" fmla="*/ 2301766 w 4099035"/>
              <a:gd name="connsiteY40" fmla="*/ 4845270 h 6358758"/>
              <a:gd name="connsiteX41" fmla="*/ 2364828 w 4099035"/>
              <a:gd name="connsiteY41" fmla="*/ 5402317 h 6358758"/>
              <a:gd name="connsiteX42" fmla="*/ 2343807 w 4099035"/>
              <a:gd name="connsiteY42" fmla="*/ 5864772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309242 h 6358758"/>
              <a:gd name="connsiteX39" fmla="*/ 2154622 w 4099035"/>
              <a:gd name="connsiteY39" fmla="*/ 4424854 h 6358758"/>
              <a:gd name="connsiteX40" fmla="*/ 2301766 w 4099035"/>
              <a:gd name="connsiteY40" fmla="*/ 4845270 h 6358758"/>
              <a:gd name="connsiteX41" fmla="*/ 2364828 w 4099035"/>
              <a:gd name="connsiteY41" fmla="*/ 5402317 h 6358758"/>
              <a:gd name="connsiteX42" fmla="*/ 2438400 w 4099035"/>
              <a:gd name="connsiteY42" fmla="*/ 5749158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309242 h 6358758"/>
              <a:gd name="connsiteX39" fmla="*/ 2154622 w 4099035"/>
              <a:gd name="connsiteY39" fmla="*/ 4424854 h 6358758"/>
              <a:gd name="connsiteX40" fmla="*/ 2301766 w 4099035"/>
              <a:gd name="connsiteY40" fmla="*/ 4845270 h 6358758"/>
              <a:gd name="connsiteX41" fmla="*/ 2364828 w 4099035"/>
              <a:gd name="connsiteY41" fmla="*/ 5402317 h 6358758"/>
              <a:gd name="connsiteX42" fmla="*/ 2438400 w 4099035"/>
              <a:gd name="connsiteY42" fmla="*/ 5749158 h 6358758"/>
              <a:gd name="connsiteX43" fmla="*/ 2501464 w 4099035"/>
              <a:gd name="connsiteY43" fmla="*/ 5927833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309242 h 6358758"/>
              <a:gd name="connsiteX39" fmla="*/ 2154622 w 4099035"/>
              <a:gd name="connsiteY39" fmla="*/ 4424854 h 6358758"/>
              <a:gd name="connsiteX40" fmla="*/ 2301766 w 4099035"/>
              <a:gd name="connsiteY40" fmla="*/ 4845270 h 6358758"/>
              <a:gd name="connsiteX41" fmla="*/ 2364828 w 4099035"/>
              <a:gd name="connsiteY41" fmla="*/ 5402317 h 6358758"/>
              <a:gd name="connsiteX42" fmla="*/ 2438400 w 4099035"/>
              <a:gd name="connsiteY42" fmla="*/ 5749158 h 6358758"/>
              <a:gd name="connsiteX43" fmla="*/ 2501464 w 4099035"/>
              <a:gd name="connsiteY43" fmla="*/ 5927833 h 6358758"/>
              <a:gd name="connsiteX44" fmla="*/ 2659118 w 4099035"/>
              <a:gd name="connsiteY44" fmla="*/ 6096000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309242 h 6358758"/>
              <a:gd name="connsiteX39" fmla="*/ 2154622 w 4099035"/>
              <a:gd name="connsiteY39" fmla="*/ 4424854 h 6358758"/>
              <a:gd name="connsiteX40" fmla="*/ 2301766 w 4099035"/>
              <a:gd name="connsiteY40" fmla="*/ 4845270 h 6358758"/>
              <a:gd name="connsiteX41" fmla="*/ 2364828 w 4099035"/>
              <a:gd name="connsiteY41" fmla="*/ 5402317 h 6358758"/>
              <a:gd name="connsiteX42" fmla="*/ 2438400 w 4099035"/>
              <a:gd name="connsiteY42" fmla="*/ 5749158 h 6358758"/>
              <a:gd name="connsiteX43" fmla="*/ 2501464 w 4099035"/>
              <a:gd name="connsiteY43" fmla="*/ 5927833 h 6358758"/>
              <a:gd name="connsiteX44" fmla="*/ 2659118 w 4099035"/>
              <a:gd name="connsiteY44" fmla="*/ 6096000 h 6358758"/>
              <a:gd name="connsiteX45" fmla="*/ 2806263 w 4099035"/>
              <a:gd name="connsiteY45" fmla="*/ 6064469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309242 h 6358758"/>
              <a:gd name="connsiteX39" fmla="*/ 2154622 w 4099035"/>
              <a:gd name="connsiteY39" fmla="*/ 4424854 h 6358758"/>
              <a:gd name="connsiteX40" fmla="*/ 2301766 w 4099035"/>
              <a:gd name="connsiteY40" fmla="*/ 4845270 h 6358758"/>
              <a:gd name="connsiteX41" fmla="*/ 2364828 w 4099035"/>
              <a:gd name="connsiteY41" fmla="*/ 5402317 h 6358758"/>
              <a:gd name="connsiteX42" fmla="*/ 2438400 w 4099035"/>
              <a:gd name="connsiteY42" fmla="*/ 5749158 h 6358758"/>
              <a:gd name="connsiteX43" fmla="*/ 2501464 w 4099035"/>
              <a:gd name="connsiteY43" fmla="*/ 5927833 h 6358758"/>
              <a:gd name="connsiteX44" fmla="*/ 2659118 w 4099035"/>
              <a:gd name="connsiteY44" fmla="*/ 6096000 h 6358758"/>
              <a:gd name="connsiteX45" fmla="*/ 2806263 w 4099035"/>
              <a:gd name="connsiteY45" fmla="*/ 6064469 h 6358758"/>
              <a:gd name="connsiteX46" fmla="*/ 2921877 w 4099035"/>
              <a:gd name="connsiteY46" fmla="*/ 6053958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309242 h 6358758"/>
              <a:gd name="connsiteX39" fmla="*/ 2154622 w 4099035"/>
              <a:gd name="connsiteY39" fmla="*/ 4424854 h 6358758"/>
              <a:gd name="connsiteX40" fmla="*/ 2301766 w 4099035"/>
              <a:gd name="connsiteY40" fmla="*/ 4845270 h 6358758"/>
              <a:gd name="connsiteX41" fmla="*/ 2364828 w 4099035"/>
              <a:gd name="connsiteY41" fmla="*/ 5402317 h 6358758"/>
              <a:gd name="connsiteX42" fmla="*/ 2438400 w 4099035"/>
              <a:gd name="connsiteY42" fmla="*/ 5749158 h 6358758"/>
              <a:gd name="connsiteX43" fmla="*/ 2501464 w 4099035"/>
              <a:gd name="connsiteY43" fmla="*/ 5927833 h 6358758"/>
              <a:gd name="connsiteX44" fmla="*/ 2659118 w 4099035"/>
              <a:gd name="connsiteY44" fmla="*/ 6096000 h 6358758"/>
              <a:gd name="connsiteX45" fmla="*/ 2806263 w 4099035"/>
              <a:gd name="connsiteY45" fmla="*/ 6064469 h 6358758"/>
              <a:gd name="connsiteX46" fmla="*/ 2921877 w 4099035"/>
              <a:gd name="connsiteY46" fmla="*/ 6053958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142593 w 4099035"/>
              <a:gd name="connsiteY55" fmla="*/ 6053958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309242 h 6358758"/>
              <a:gd name="connsiteX39" fmla="*/ 2154622 w 4099035"/>
              <a:gd name="connsiteY39" fmla="*/ 4424854 h 6358758"/>
              <a:gd name="connsiteX40" fmla="*/ 2301766 w 4099035"/>
              <a:gd name="connsiteY40" fmla="*/ 4845270 h 6358758"/>
              <a:gd name="connsiteX41" fmla="*/ 2364828 w 4099035"/>
              <a:gd name="connsiteY41" fmla="*/ 5402317 h 6358758"/>
              <a:gd name="connsiteX42" fmla="*/ 2438400 w 4099035"/>
              <a:gd name="connsiteY42" fmla="*/ 5749158 h 6358758"/>
              <a:gd name="connsiteX43" fmla="*/ 2501464 w 4099035"/>
              <a:gd name="connsiteY43" fmla="*/ 5927833 h 6358758"/>
              <a:gd name="connsiteX44" fmla="*/ 2659118 w 4099035"/>
              <a:gd name="connsiteY44" fmla="*/ 6096000 h 6358758"/>
              <a:gd name="connsiteX45" fmla="*/ 2806263 w 4099035"/>
              <a:gd name="connsiteY45" fmla="*/ 6064469 h 6358758"/>
              <a:gd name="connsiteX46" fmla="*/ 2921877 w 4099035"/>
              <a:gd name="connsiteY46" fmla="*/ 6053958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142593 w 4099035"/>
              <a:gd name="connsiteY55" fmla="*/ 6053958 h 6358758"/>
              <a:gd name="connsiteX56" fmla="*/ 3342290 w 4099035"/>
              <a:gd name="connsiteY56" fmla="*/ 6190594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274675"/>
              <a:gd name="connsiteX1" fmla="*/ 1019504 w 4099035"/>
              <a:gd name="connsiteY1" fmla="*/ 525517 h 6274675"/>
              <a:gd name="connsiteX2" fmla="*/ 483476 w 4099035"/>
              <a:gd name="connsiteY2" fmla="*/ 672662 h 6274675"/>
              <a:gd name="connsiteX3" fmla="*/ 168166 w 4099035"/>
              <a:gd name="connsiteY3" fmla="*/ 956441 h 6274675"/>
              <a:gd name="connsiteX4" fmla="*/ 168166 w 4099035"/>
              <a:gd name="connsiteY4" fmla="*/ 1229710 h 6274675"/>
              <a:gd name="connsiteX5" fmla="*/ 378373 w 4099035"/>
              <a:gd name="connsiteY5" fmla="*/ 1629103 h 6274675"/>
              <a:gd name="connsiteX6" fmla="*/ 557049 w 4099035"/>
              <a:gd name="connsiteY6" fmla="*/ 1839310 h 6274675"/>
              <a:gd name="connsiteX7" fmla="*/ 451945 w 4099035"/>
              <a:gd name="connsiteY7" fmla="*/ 2049517 h 6274675"/>
              <a:gd name="connsiteX8" fmla="*/ 714704 w 4099035"/>
              <a:gd name="connsiteY8" fmla="*/ 2102069 h 6274675"/>
              <a:gd name="connsiteX9" fmla="*/ 903890 w 4099035"/>
              <a:gd name="connsiteY9" fmla="*/ 1807779 h 6274675"/>
              <a:gd name="connsiteX10" fmla="*/ 840828 w 4099035"/>
              <a:gd name="connsiteY10" fmla="*/ 1387365 h 6274675"/>
              <a:gd name="connsiteX11" fmla="*/ 756745 w 4099035"/>
              <a:gd name="connsiteY11" fmla="*/ 1187669 h 6274675"/>
              <a:gd name="connsiteX12" fmla="*/ 935421 w 4099035"/>
              <a:gd name="connsiteY12" fmla="*/ 1145627 h 6274675"/>
              <a:gd name="connsiteX13" fmla="*/ 1103587 w 4099035"/>
              <a:gd name="connsiteY13" fmla="*/ 1618593 h 6274675"/>
              <a:gd name="connsiteX14" fmla="*/ 1135118 w 4099035"/>
              <a:gd name="connsiteY14" fmla="*/ 2028496 h 6274675"/>
              <a:gd name="connsiteX15" fmla="*/ 1082566 w 4099035"/>
              <a:gd name="connsiteY15" fmla="*/ 2501462 h 6274675"/>
              <a:gd name="connsiteX16" fmla="*/ 546538 w 4099035"/>
              <a:gd name="connsiteY16" fmla="*/ 3699641 h 6274675"/>
              <a:gd name="connsiteX17" fmla="*/ 557049 w 4099035"/>
              <a:gd name="connsiteY17" fmla="*/ 3804745 h 6274675"/>
              <a:gd name="connsiteX18" fmla="*/ 567559 w 4099035"/>
              <a:gd name="connsiteY18" fmla="*/ 3878317 h 6274675"/>
              <a:gd name="connsiteX19" fmla="*/ 567559 w 4099035"/>
              <a:gd name="connsiteY19" fmla="*/ 4004441 h 6274675"/>
              <a:gd name="connsiteX20" fmla="*/ 346842 w 4099035"/>
              <a:gd name="connsiteY20" fmla="*/ 4162096 h 6274675"/>
              <a:gd name="connsiteX21" fmla="*/ 294290 w 4099035"/>
              <a:gd name="connsiteY21" fmla="*/ 4708634 h 6274675"/>
              <a:gd name="connsiteX22" fmla="*/ 84083 w 4099035"/>
              <a:gd name="connsiteY22" fmla="*/ 5276193 h 6274675"/>
              <a:gd name="connsiteX23" fmla="*/ 0 w 4099035"/>
              <a:gd name="connsiteY23" fmla="*/ 5591503 h 6274675"/>
              <a:gd name="connsiteX24" fmla="*/ 157656 w 4099035"/>
              <a:gd name="connsiteY24" fmla="*/ 5644054 h 6274675"/>
              <a:gd name="connsiteX25" fmla="*/ 231228 w 4099035"/>
              <a:gd name="connsiteY25" fmla="*/ 5759669 h 6274675"/>
              <a:gd name="connsiteX26" fmla="*/ 567560 w 4099035"/>
              <a:gd name="connsiteY26" fmla="*/ 5770179 h 6274675"/>
              <a:gd name="connsiteX27" fmla="*/ 725214 w 4099035"/>
              <a:gd name="connsiteY27" fmla="*/ 5675585 h 6274675"/>
              <a:gd name="connsiteX28" fmla="*/ 725214 w 4099035"/>
              <a:gd name="connsiteY28" fmla="*/ 5549462 h 6274675"/>
              <a:gd name="connsiteX29" fmla="*/ 777765 w 4099035"/>
              <a:gd name="connsiteY29" fmla="*/ 5223641 h 6274675"/>
              <a:gd name="connsiteX30" fmla="*/ 840828 w 4099035"/>
              <a:gd name="connsiteY30" fmla="*/ 4708634 h 6274675"/>
              <a:gd name="connsiteX31" fmla="*/ 966952 w 4099035"/>
              <a:gd name="connsiteY31" fmla="*/ 4593020 h 6274675"/>
              <a:gd name="connsiteX32" fmla="*/ 977463 w 4099035"/>
              <a:gd name="connsiteY32" fmla="*/ 5307724 h 6274675"/>
              <a:gd name="connsiteX33" fmla="*/ 1051035 w 4099035"/>
              <a:gd name="connsiteY33" fmla="*/ 5412827 h 6274675"/>
              <a:gd name="connsiteX34" fmla="*/ 1187670 w 4099035"/>
              <a:gd name="connsiteY34" fmla="*/ 5496909 h 6274675"/>
              <a:gd name="connsiteX35" fmla="*/ 1439917 w 4099035"/>
              <a:gd name="connsiteY35" fmla="*/ 5507421 h 6274675"/>
              <a:gd name="connsiteX36" fmla="*/ 1534511 w 4099035"/>
              <a:gd name="connsiteY36" fmla="*/ 5391807 h 6274675"/>
              <a:gd name="connsiteX37" fmla="*/ 1671145 w 4099035"/>
              <a:gd name="connsiteY37" fmla="*/ 4750675 h 6274675"/>
              <a:gd name="connsiteX38" fmla="*/ 1776249 w 4099035"/>
              <a:gd name="connsiteY38" fmla="*/ 4309242 h 6274675"/>
              <a:gd name="connsiteX39" fmla="*/ 2154622 w 4099035"/>
              <a:gd name="connsiteY39" fmla="*/ 4424854 h 6274675"/>
              <a:gd name="connsiteX40" fmla="*/ 2301766 w 4099035"/>
              <a:gd name="connsiteY40" fmla="*/ 4845270 h 6274675"/>
              <a:gd name="connsiteX41" fmla="*/ 2364828 w 4099035"/>
              <a:gd name="connsiteY41" fmla="*/ 5402317 h 6274675"/>
              <a:gd name="connsiteX42" fmla="*/ 2438400 w 4099035"/>
              <a:gd name="connsiteY42" fmla="*/ 5749158 h 6274675"/>
              <a:gd name="connsiteX43" fmla="*/ 2501464 w 4099035"/>
              <a:gd name="connsiteY43" fmla="*/ 5927833 h 6274675"/>
              <a:gd name="connsiteX44" fmla="*/ 2659118 w 4099035"/>
              <a:gd name="connsiteY44" fmla="*/ 6096000 h 6274675"/>
              <a:gd name="connsiteX45" fmla="*/ 2806263 w 4099035"/>
              <a:gd name="connsiteY45" fmla="*/ 6064469 h 6274675"/>
              <a:gd name="connsiteX46" fmla="*/ 2921877 w 4099035"/>
              <a:gd name="connsiteY46" fmla="*/ 6053958 h 6274675"/>
              <a:gd name="connsiteX47" fmla="*/ 2858814 w 4099035"/>
              <a:gd name="connsiteY47" fmla="*/ 5822731 h 6274675"/>
              <a:gd name="connsiteX48" fmla="*/ 2764221 w 4099035"/>
              <a:gd name="connsiteY48" fmla="*/ 5559972 h 6274675"/>
              <a:gd name="connsiteX49" fmla="*/ 2974428 w 4099035"/>
              <a:gd name="connsiteY49" fmla="*/ 5318234 h 6274675"/>
              <a:gd name="connsiteX50" fmla="*/ 3005959 w 4099035"/>
              <a:gd name="connsiteY50" fmla="*/ 4897820 h 6274675"/>
              <a:gd name="connsiteX51" fmla="*/ 3058511 w 4099035"/>
              <a:gd name="connsiteY51" fmla="*/ 4666593 h 6274675"/>
              <a:gd name="connsiteX52" fmla="*/ 3289738 w 4099035"/>
              <a:gd name="connsiteY52" fmla="*/ 4855779 h 6274675"/>
              <a:gd name="connsiteX53" fmla="*/ 3153104 w 4099035"/>
              <a:gd name="connsiteY53" fmla="*/ 5402317 h 6274675"/>
              <a:gd name="connsiteX54" fmla="*/ 3048000 w 4099035"/>
              <a:gd name="connsiteY54" fmla="*/ 6011917 h 6274675"/>
              <a:gd name="connsiteX55" fmla="*/ 3142593 w 4099035"/>
              <a:gd name="connsiteY55" fmla="*/ 6053958 h 6274675"/>
              <a:gd name="connsiteX56" fmla="*/ 3342290 w 4099035"/>
              <a:gd name="connsiteY56" fmla="*/ 6190594 h 6274675"/>
              <a:gd name="connsiteX57" fmla="*/ 3678621 w 4099035"/>
              <a:gd name="connsiteY57" fmla="*/ 6117020 h 6274675"/>
              <a:gd name="connsiteX58" fmla="*/ 3836277 w 4099035"/>
              <a:gd name="connsiteY58" fmla="*/ 6274675 h 6274675"/>
              <a:gd name="connsiteX59" fmla="*/ 3993932 w 4099035"/>
              <a:gd name="connsiteY59" fmla="*/ 6085489 h 6274675"/>
              <a:gd name="connsiteX60" fmla="*/ 4099035 w 4099035"/>
              <a:gd name="connsiteY60" fmla="*/ 5307724 h 6274675"/>
              <a:gd name="connsiteX61" fmla="*/ 4035973 w 4099035"/>
              <a:gd name="connsiteY61" fmla="*/ 4624552 h 6274675"/>
              <a:gd name="connsiteX62" fmla="*/ 4025463 w 4099035"/>
              <a:gd name="connsiteY62" fmla="*/ 4309241 h 6274675"/>
              <a:gd name="connsiteX63" fmla="*/ 3752194 w 4099035"/>
              <a:gd name="connsiteY63" fmla="*/ 3993931 h 6274675"/>
              <a:gd name="connsiteX64" fmla="*/ 3541987 w 4099035"/>
              <a:gd name="connsiteY64" fmla="*/ 3174124 h 6274675"/>
              <a:gd name="connsiteX65" fmla="*/ 3363311 w 4099035"/>
              <a:gd name="connsiteY65" fmla="*/ 2680138 h 6274675"/>
              <a:gd name="connsiteX66" fmla="*/ 3174125 w 4099035"/>
              <a:gd name="connsiteY66" fmla="*/ 2427889 h 6274675"/>
              <a:gd name="connsiteX67" fmla="*/ 2995449 w 4099035"/>
              <a:gd name="connsiteY67" fmla="*/ 2060027 h 6274675"/>
              <a:gd name="connsiteX68" fmla="*/ 2848304 w 4099035"/>
              <a:gd name="connsiteY68" fmla="*/ 1818289 h 6274675"/>
              <a:gd name="connsiteX69" fmla="*/ 2911366 w 4099035"/>
              <a:gd name="connsiteY69" fmla="*/ 1418896 h 6274675"/>
              <a:gd name="connsiteX70" fmla="*/ 2974428 w 4099035"/>
              <a:gd name="connsiteY70" fmla="*/ 1324303 h 6274675"/>
              <a:gd name="connsiteX71" fmla="*/ 2942897 w 4099035"/>
              <a:gd name="connsiteY71" fmla="*/ 1671145 h 6274675"/>
              <a:gd name="connsiteX72" fmla="*/ 3100552 w 4099035"/>
              <a:gd name="connsiteY72" fmla="*/ 2133600 h 6274675"/>
              <a:gd name="connsiteX73" fmla="*/ 3647090 w 4099035"/>
              <a:gd name="connsiteY73" fmla="*/ 2154620 h 6274675"/>
              <a:gd name="connsiteX74" fmla="*/ 3752194 w 4099035"/>
              <a:gd name="connsiteY74" fmla="*/ 1965434 h 6274675"/>
              <a:gd name="connsiteX75" fmla="*/ 3520966 w 4099035"/>
              <a:gd name="connsiteY75" fmla="*/ 1734207 h 6274675"/>
              <a:gd name="connsiteX76" fmla="*/ 3741683 w 4099035"/>
              <a:gd name="connsiteY76" fmla="*/ 1355834 h 6274675"/>
              <a:gd name="connsiteX77" fmla="*/ 3678621 w 4099035"/>
              <a:gd name="connsiteY77" fmla="*/ 767255 h 6274675"/>
              <a:gd name="connsiteX78" fmla="*/ 3605049 w 4099035"/>
              <a:gd name="connsiteY78" fmla="*/ 651641 h 6274675"/>
              <a:gd name="connsiteX79" fmla="*/ 3153104 w 4099035"/>
              <a:gd name="connsiteY79" fmla="*/ 420414 h 6274675"/>
              <a:gd name="connsiteX80" fmla="*/ 2900856 w 4099035"/>
              <a:gd name="connsiteY80" fmla="*/ 367862 h 6274675"/>
              <a:gd name="connsiteX81" fmla="*/ 2669628 w 4099035"/>
              <a:gd name="connsiteY81" fmla="*/ 10510 h 6274675"/>
              <a:gd name="connsiteX82" fmla="*/ 2511973 w 4099035"/>
              <a:gd name="connsiteY82" fmla="*/ 0 h 6274675"/>
              <a:gd name="connsiteX83" fmla="*/ 2406869 w 4099035"/>
              <a:gd name="connsiteY83" fmla="*/ 430924 h 6274675"/>
              <a:gd name="connsiteX84" fmla="*/ 2207173 w 4099035"/>
              <a:gd name="connsiteY84" fmla="*/ 630620 h 6274675"/>
              <a:gd name="connsiteX85" fmla="*/ 1912884 w 4099035"/>
              <a:gd name="connsiteY85" fmla="*/ 725214 h 6274675"/>
              <a:gd name="connsiteX86" fmla="*/ 1681656 w 4099035"/>
              <a:gd name="connsiteY86" fmla="*/ 756744 h 6274675"/>
              <a:gd name="connsiteX87" fmla="*/ 1450428 w 4099035"/>
              <a:gd name="connsiteY87" fmla="*/ 546538 h 6274675"/>
              <a:gd name="connsiteX88" fmla="*/ 1292773 w 4099035"/>
              <a:gd name="connsiteY88" fmla="*/ 252247 h 6274675"/>
              <a:gd name="connsiteX89" fmla="*/ 1208690 w 4099035"/>
              <a:gd name="connsiteY89" fmla="*/ 136634 h 6274675"/>
              <a:gd name="connsiteX0" fmla="*/ 1208690 w 4099035"/>
              <a:gd name="connsiteY0" fmla="*/ 136634 h 6274675"/>
              <a:gd name="connsiteX1" fmla="*/ 1019504 w 4099035"/>
              <a:gd name="connsiteY1" fmla="*/ 525517 h 6274675"/>
              <a:gd name="connsiteX2" fmla="*/ 483476 w 4099035"/>
              <a:gd name="connsiteY2" fmla="*/ 672662 h 6274675"/>
              <a:gd name="connsiteX3" fmla="*/ 168166 w 4099035"/>
              <a:gd name="connsiteY3" fmla="*/ 956441 h 6274675"/>
              <a:gd name="connsiteX4" fmla="*/ 168166 w 4099035"/>
              <a:gd name="connsiteY4" fmla="*/ 1229710 h 6274675"/>
              <a:gd name="connsiteX5" fmla="*/ 378373 w 4099035"/>
              <a:gd name="connsiteY5" fmla="*/ 1629103 h 6274675"/>
              <a:gd name="connsiteX6" fmla="*/ 557049 w 4099035"/>
              <a:gd name="connsiteY6" fmla="*/ 1839310 h 6274675"/>
              <a:gd name="connsiteX7" fmla="*/ 451945 w 4099035"/>
              <a:gd name="connsiteY7" fmla="*/ 2049517 h 6274675"/>
              <a:gd name="connsiteX8" fmla="*/ 714704 w 4099035"/>
              <a:gd name="connsiteY8" fmla="*/ 2102069 h 6274675"/>
              <a:gd name="connsiteX9" fmla="*/ 903890 w 4099035"/>
              <a:gd name="connsiteY9" fmla="*/ 1807779 h 6274675"/>
              <a:gd name="connsiteX10" fmla="*/ 840828 w 4099035"/>
              <a:gd name="connsiteY10" fmla="*/ 1387365 h 6274675"/>
              <a:gd name="connsiteX11" fmla="*/ 756745 w 4099035"/>
              <a:gd name="connsiteY11" fmla="*/ 1187669 h 6274675"/>
              <a:gd name="connsiteX12" fmla="*/ 935421 w 4099035"/>
              <a:gd name="connsiteY12" fmla="*/ 1145627 h 6274675"/>
              <a:gd name="connsiteX13" fmla="*/ 1103587 w 4099035"/>
              <a:gd name="connsiteY13" fmla="*/ 1618593 h 6274675"/>
              <a:gd name="connsiteX14" fmla="*/ 1135118 w 4099035"/>
              <a:gd name="connsiteY14" fmla="*/ 2028496 h 6274675"/>
              <a:gd name="connsiteX15" fmla="*/ 1082566 w 4099035"/>
              <a:gd name="connsiteY15" fmla="*/ 2501462 h 6274675"/>
              <a:gd name="connsiteX16" fmla="*/ 546538 w 4099035"/>
              <a:gd name="connsiteY16" fmla="*/ 3699641 h 6274675"/>
              <a:gd name="connsiteX17" fmla="*/ 557049 w 4099035"/>
              <a:gd name="connsiteY17" fmla="*/ 3804745 h 6274675"/>
              <a:gd name="connsiteX18" fmla="*/ 567559 w 4099035"/>
              <a:gd name="connsiteY18" fmla="*/ 3878317 h 6274675"/>
              <a:gd name="connsiteX19" fmla="*/ 567559 w 4099035"/>
              <a:gd name="connsiteY19" fmla="*/ 4004441 h 6274675"/>
              <a:gd name="connsiteX20" fmla="*/ 346842 w 4099035"/>
              <a:gd name="connsiteY20" fmla="*/ 4162096 h 6274675"/>
              <a:gd name="connsiteX21" fmla="*/ 294290 w 4099035"/>
              <a:gd name="connsiteY21" fmla="*/ 4708634 h 6274675"/>
              <a:gd name="connsiteX22" fmla="*/ 84083 w 4099035"/>
              <a:gd name="connsiteY22" fmla="*/ 5276193 h 6274675"/>
              <a:gd name="connsiteX23" fmla="*/ 0 w 4099035"/>
              <a:gd name="connsiteY23" fmla="*/ 5591503 h 6274675"/>
              <a:gd name="connsiteX24" fmla="*/ 157656 w 4099035"/>
              <a:gd name="connsiteY24" fmla="*/ 5644054 h 6274675"/>
              <a:gd name="connsiteX25" fmla="*/ 231228 w 4099035"/>
              <a:gd name="connsiteY25" fmla="*/ 5759669 h 6274675"/>
              <a:gd name="connsiteX26" fmla="*/ 567560 w 4099035"/>
              <a:gd name="connsiteY26" fmla="*/ 5770179 h 6274675"/>
              <a:gd name="connsiteX27" fmla="*/ 725214 w 4099035"/>
              <a:gd name="connsiteY27" fmla="*/ 5675585 h 6274675"/>
              <a:gd name="connsiteX28" fmla="*/ 725214 w 4099035"/>
              <a:gd name="connsiteY28" fmla="*/ 5549462 h 6274675"/>
              <a:gd name="connsiteX29" fmla="*/ 777765 w 4099035"/>
              <a:gd name="connsiteY29" fmla="*/ 5223641 h 6274675"/>
              <a:gd name="connsiteX30" fmla="*/ 840828 w 4099035"/>
              <a:gd name="connsiteY30" fmla="*/ 4708634 h 6274675"/>
              <a:gd name="connsiteX31" fmla="*/ 966952 w 4099035"/>
              <a:gd name="connsiteY31" fmla="*/ 4593020 h 6274675"/>
              <a:gd name="connsiteX32" fmla="*/ 977463 w 4099035"/>
              <a:gd name="connsiteY32" fmla="*/ 5307724 h 6274675"/>
              <a:gd name="connsiteX33" fmla="*/ 1051035 w 4099035"/>
              <a:gd name="connsiteY33" fmla="*/ 5412827 h 6274675"/>
              <a:gd name="connsiteX34" fmla="*/ 1187670 w 4099035"/>
              <a:gd name="connsiteY34" fmla="*/ 5496909 h 6274675"/>
              <a:gd name="connsiteX35" fmla="*/ 1439917 w 4099035"/>
              <a:gd name="connsiteY35" fmla="*/ 5507421 h 6274675"/>
              <a:gd name="connsiteX36" fmla="*/ 1534511 w 4099035"/>
              <a:gd name="connsiteY36" fmla="*/ 5391807 h 6274675"/>
              <a:gd name="connsiteX37" fmla="*/ 1671145 w 4099035"/>
              <a:gd name="connsiteY37" fmla="*/ 4750675 h 6274675"/>
              <a:gd name="connsiteX38" fmla="*/ 1776249 w 4099035"/>
              <a:gd name="connsiteY38" fmla="*/ 4309242 h 6274675"/>
              <a:gd name="connsiteX39" fmla="*/ 2154622 w 4099035"/>
              <a:gd name="connsiteY39" fmla="*/ 4424854 h 6274675"/>
              <a:gd name="connsiteX40" fmla="*/ 2301766 w 4099035"/>
              <a:gd name="connsiteY40" fmla="*/ 4845270 h 6274675"/>
              <a:gd name="connsiteX41" fmla="*/ 2364828 w 4099035"/>
              <a:gd name="connsiteY41" fmla="*/ 5402317 h 6274675"/>
              <a:gd name="connsiteX42" fmla="*/ 2438400 w 4099035"/>
              <a:gd name="connsiteY42" fmla="*/ 5749158 h 6274675"/>
              <a:gd name="connsiteX43" fmla="*/ 2501464 w 4099035"/>
              <a:gd name="connsiteY43" fmla="*/ 5927833 h 6274675"/>
              <a:gd name="connsiteX44" fmla="*/ 2659118 w 4099035"/>
              <a:gd name="connsiteY44" fmla="*/ 6096000 h 6274675"/>
              <a:gd name="connsiteX45" fmla="*/ 2806263 w 4099035"/>
              <a:gd name="connsiteY45" fmla="*/ 6064469 h 6274675"/>
              <a:gd name="connsiteX46" fmla="*/ 2921877 w 4099035"/>
              <a:gd name="connsiteY46" fmla="*/ 6053958 h 6274675"/>
              <a:gd name="connsiteX47" fmla="*/ 2858814 w 4099035"/>
              <a:gd name="connsiteY47" fmla="*/ 5822731 h 6274675"/>
              <a:gd name="connsiteX48" fmla="*/ 2764221 w 4099035"/>
              <a:gd name="connsiteY48" fmla="*/ 5559972 h 6274675"/>
              <a:gd name="connsiteX49" fmla="*/ 2974428 w 4099035"/>
              <a:gd name="connsiteY49" fmla="*/ 5318234 h 6274675"/>
              <a:gd name="connsiteX50" fmla="*/ 3005959 w 4099035"/>
              <a:gd name="connsiteY50" fmla="*/ 4897820 h 6274675"/>
              <a:gd name="connsiteX51" fmla="*/ 3058511 w 4099035"/>
              <a:gd name="connsiteY51" fmla="*/ 4666593 h 6274675"/>
              <a:gd name="connsiteX52" fmla="*/ 3289738 w 4099035"/>
              <a:gd name="connsiteY52" fmla="*/ 4855779 h 6274675"/>
              <a:gd name="connsiteX53" fmla="*/ 3153104 w 4099035"/>
              <a:gd name="connsiteY53" fmla="*/ 5402317 h 6274675"/>
              <a:gd name="connsiteX54" fmla="*/ 3048000 w 4099035"/>
              <a:gd name="connsiteY54" fmla="*/ 6011917 h 6274675"/>
              <a:gd name="connsiteX55" fmla="*/ 3142593 w 4099035"/>
              <a:gd name="connsiteY55" fmla="*/ 6053958 h 6274675"/>
              <a:gd name="connsiteX56" fmla="*/ 3342290 w 4099035"/>
              <a:gd name="connsiteY56" fmla="*/ 6190594 h 6274675"/>
              <a:gd name="connsiteX57" fmla="*/ 3678621 w 4099035"/>
              <a:gd name="connsiteY57" fmla="*/ 6117020 h 6274675"/>
              <a:gd name="connsiteX58" fmla="*/ 3836277 w 4099035"/>
              <a:gd name="connsiteY58" fmla="*/ 6274675 h 6274675"/>
              <a:gd name="connsiteX59" fmla="*/ 3993932 w 4099035"/>
              <a:gd name="connsiteY59" fmla="*/ 6085489 h 6274675"/>
              <a:gd name="connsiteX60" fmla="*/ 4099035 w 4099035"/>
              <a:gd name="connsiteY60" fmla="*/ 5307724 h 6274675"/>
              <a:gd name="connsiteX61" fmla="*/ 4035973 w 4099035"/>
              <a:gd name="connsiteY61" fmla="*/ 4624552 h 6274675"/>
              <a:gd name="connsiteX62" fmla="*/ 4025463 w 4099035"/>
              <a:gd name="connsiteY62" fmla="*/ 4309241 h 6274675"/>
              <a:gd name="connsiteX63" fmla="*/ 3752194 w 4099035"/>
              <a:gd name="connsiteY63" fmla="*/ 3993931 h 6274675"/>
              <a:gd name="connsiteX64" fmla="*/ 3541987 w 4099035"/>
              <a:gd name="connsiteY64" fmla="*/ 3174124 h 6274675"/>
              <a:gd name="connsiteX65" fmla="*/ 3363311 w 4099035"/>
              <a:gd name="connsiteY65" fmla="*/ 2680138 h 6274675"/>
              <a:gd name="connsiteX66" fmla="*/ 3174125 w 4099035"/>
              <a:gd name="connsiteY66" fmla="*/ 2427889 h 6274675"/>
              <a:gd name="connsiteX67" fmla="*/ 2995449 w 4099035"/>
              <a:gd name="connsiteY67" fmla="*/ 2060027 h 6274675"/>
              <a:gd name="connsiteX68" fmla="*/ 2848304 w 4099035"/>
              <a:gd name="connsiteY68" fmla="*/ 1818289 h 6274675"/>
              <a:gd name="connsiteX69" fmla="*/ 2911366 w 4099035"/>
              <a:gd name="connsiteY69" fmla="*/ 1418896 h 6274675"/>
              <a:gd name="connsiteX70" fmla="*/ 2974428 w 4099035"/>
              <a:gd name="connsiteY70" fmla="*/ 1324303 h 6274675"/>
              <a:gd name="connsiteX71" fmla="*/ 2942897 w 4099035"/>
              <a:gd name="connsiteY71" fmla="*/ 1671145 h 6274675"/>
              <a:gd name="connsiteX72" fmla="*/ 3100552 w 4099035"/>
              <a:gd name="connsiteY72" fmla="*/ 2133600 h 6274675"/>
              <a:gd name="connsiteX73" fmla="*/ 3647090 w 4099035"/>
              <a:gd name="connsiteY73" fmla="*/ 2154620 h 6274675"/>
              <a:gd name="connsiteX74" fmla="*/ 3752194 w 4099035"/>
              <a:gd name="connsiteY74" fmla="*/ 1965434 h 6274675"/>
              <a:gd name="connsiteX75" fmla="*/ 3520966 w 4099035"/>
              <a:gd name="connsiteY75" fmla="*/ 1734207 h 6274675"/>
              <a:gd name="connsiteX76" fmla="*/ 3741683 w 4099035"/>
              <a:gd name="connsiteY76" fmla="*/ 1355834 h 6274675"/>
              <a:gd name="connsiteX77" fmla="*/ 3678621 w 4099035"/>
              <a:gd name="connsiteY77" fmla="*/ 767255 h 6274675"/>
              <a:gd name="connsiteX78" fmla="*/ 3605049 w 4099035"/>
              <a:gd name="connsiteY78" fmla="*/ 651641 h 6274675"/>
              <a:gd name="connsiteX79" fmla="*/ 3153104 w 4099035"/>
              <a:gd name="connsiteY79" fmla="*/ 420414 h 6274675"/>
              <a:gd name="connsiteX80" fmla="*/ 2900856 w 4099035"/>
              <a:gd name="connsiteY80" fmla="*/ 367862 h 6274675"/>
              <a:gd name="connsiteX81" fmla="*/ 2669628 w 4099035"/>
              <a:gd name="connsiteY81" fmla="*/ 10510 h 6274675"/>
              <a:gd name="connsiteX82" fmla="*/ 2511973 w 4099035"/>
              <a:gd name="connsiteY82" fmla="*/ 0 h 6274675"/>
              <a:gd name="connsiteX83" fmla="*/ 2406869 w 4099035"/>
              <a:gd name="connsiteY83" fmla="*/ 430924 h 6274675"/>
              <a:gd name="connsiteX84" fmla="*/ 2207173 w 4099035"/>
              <a:gd name="connsiteY84" fmla="*/ 630620 h 6274675"/>
              <a:gd name="connsiteX85" fmla="*/ 1912884 w 4099035"/>
              <a:gd name="connsiteY85" fmla="*/ 725214 h 6274675"/>
              <a:gd name="connsiteX86" fmla="*/ 1681656 w 4099035"/>
              <a:gd name="connsiteY86" fmla="*/ 756744 h 6274675"/>
              <a:gd name="connsiteX87" fmla="*/ 1450428 w 4099035"/>
              <a:gd name="connsiteY87" fmla="*/ 546538 h 6274675"/>
              <a:gd name="connsiteX88" fmla="*/ 1292773 w 4099035"/>
              <a:gd name="connsiteY88" fmla="*/ 252247 h 6274675"/>
              <a:gd name="connsiteX89" fmla="*/ 1208690 w 4099035"/>
              <a:gd name="connsiteY89" fmla="*/ 136634 h 6274675"/>
              <a:gd name="connsiteX0" fmla="*/ 1208690 w 4099035"/>
              <a:gd name="connsiteY0" fmla="*/ 136634 h 6312933"/>
              <a:gd name="connsiteX1" fmla="*/ 1019504 w 4099035"/>
              <a:gd name="connsiteY1" fmla="*/ 525517 h 6312933"/>
              <a:gd name="connsiteX2" fmla="*/ 483476 w 4099035"/>
              <a:gd name="connsiteY2" fmla="*/ 672662 h 6312933"/>
              <a:gd name="connsiteX3" fmla="*/ 168166 w 4099035"/>
              <a:gd name="connsiteY3" fmla="*/ 956441 h 6312933"/>
              <a:gd name="connsiteX4" fmla="*/ 168166 w 4099035"/>
              <a:gd name="connsiteY4" fmla="*/ 1229710 h 6312933"/>
              <a:gd name="connsiteX5" fmla="*/ 378373 w 4099035"/>
              <a:gd name="connsiteY5" fmla="*/ 1629103 h 6312933"/>
              <a:gd name="connsiteX6" fmla="*/ 557049 w 4099035"/>
              <a:gd name="connsiteY6" fmla="*/ 1839310 h 6312933"/>
              <a:gd name="connsiteX7" fmla="*/ 451945 w 4099035"/>
              <a:gd name="connsiteY7" fmla="*/ 2049517 h 6312933"/>
              <a:gd name="connsiteX8" fmla="*/ 714704 w 4099035"/>
              <a:gd name="connsiteY8" fmla="*/ 2102069 h 6312933"/>
              <a:gd name="connsiteX9" fmla="*/ 903890 w 4099035"/>
              <a:gd name="connsiteY9" fmla="*/ 1807779 h 6312933"/>
              <a:gd name="connsiteX10" fmla="*/ 840828 w 4099035"/>
              <a:gd name="connsiteY10" fmla="*/ 1387365 h 6312933"/>
              <a:gd name="connsiteX11" fmla="*/ 756745 w 4099035"/>
              <a:gd name="connsiteY11" fmla="*/ 1187669 h 6312933"/>
              <a:gd name="connsiteX12" fmla="*/ 935421 w 4099035"/>
              <a:gd name="connsiteY12" fmla="*/ 1145627 h 6312933"/>
              <a:gd name="connsiteX13" fmla="*/ 1103587 w 4099035"/>
              <a:gd name="connsiteY13" fmla="*/ 1618593 h 6312933"/>
              <a:gd name="connsiteX14" fmla="*/ 1135118 w 4099035"/>
              <a:gd name="connsiteY14" fmla="*/ 2028496 h 6312933"/>
              <a:gd name="connsiteX15" fmla="*/ 1082566 w 4099035"/>
              <a:gd name="connsiteY15" fmla="*/ 2501462 h 6312933"/>
              <a:gd name="connsiteX16" fmla="*/ 546538 w 4099035"/>
              <a:gd name="connsiteY16" fmla="*/ 3699641 h 6312933"/>
              <a:gd name="connsiteX17" fmla="*/ 557049 w 4099035"/>
              <a:gd name="connsiteY17" fmla="*/ 3804745 h 6312933"/>
              <a:gd name="connsiteX18" fmla="*/ 567559 w 4099035"/>
              <a:gd name="connsiteY18" fmla="*/ 3878317 h 6312933"/>
              <a:gd name="connsiteX19" fmla="*/ 567559 w 4099035"/>
              <a:gd name="connsiteY19" fmla="*/ 4004441 h 6312933"/>
              <a:gd name="connsiteX20" fmla="*/ 346842 w 4099035"/>
              <a:gd name="connsiteY20" fmla="*/ 4162096 h 6312933"/>
              <a:gd name="connsiteX21" fmla="*/ 294290 w 4099035"/>
              <a:gd name="connsiteY21" fmla="*/ 4708634 h 6312933"/>
              <a:gd name="connsiteX22" fmla="*/ 84083 w 4099035"/>
              <a:gd name="connsiteY22" fmla="*/ 5276193 h 6312933"/>
              <a:gd name="connsiteX23" fmla="*/ 0 w 4099035"/>
              <a:gd name="connsiteY23" fmla="*/ 5591503 h 6312933"/>
              <a:gd name="connsiteX24" fmla="*/ 157656 w 4099035"/>
              <a:gd name="connsiteY24" fmla="*/ 5644054 h 6312933"/>
              <a:gd name="connsiteX25" fmla="*/ 231228 w 4099035"/>
              <a:gd name="connsiteY25" fmla="*/ 5759669 h 6312933"/>
              <a:gd name="connsiteX26" fmla="*/ 567560 w 4099035"/>
              <a:gd name="connsiteY26" fmla="*/ 5770179 h 6312933"/>
              <a:gd name="connsiteX27" fmla="*/ 725214 w 4099035"/>
              <a:gd name="connsiteY27" fmla="*/ 5675585 h 6312933"/>
              <a:gd name="connsiteX28" fmla="*/ 725214 w 4099035"/>
              <a:gd name="connsiteY28" fmla="*/ 5549462 h 6312933"/>
              <a:gd name="connsiteX29" fmla="*/ 777765 w 4099035"/>
              <a:gd name="connsiteY29" fmla="*/ 5223641 h 6312933"/>
              <a:gd name="connsiteX30" fmla="*/ 840828 w 4099035"/>
              <a:gd name="connsiteY30" fmla="*/ 4708634 h 6312933"/>
              <a:gd name="connsiteX31" fmla="*/ 966952 w 4099035"/>
              <a:gd name="connsiteY31" fmla="*/ 4593020 h 6312933"/>
              <a:gd name="connsiteX32" fmla="*/ 977463 w 4099035"/>
              <a:gd name="connsiteY32" fmla="*/ 5307724 h 6312933"/>
              <a:gd name="connsiteX33" fmla="*/ 1051035 w 4099035"/>
              <a:gd name="connsiteY33" fmla="*/ 5412827 h 6312933"/>
              <a:gd name="connsiteX34" fmla="*/ 1187670 w 4099035"/>
              <a:gd name="connsiteY34" fmla="*/ 5496909 h 6312933"/>
              <a:gd name="connsiteX35" fmla="*/ 1439917 w 4099035"/>
              <a:gd name="connsiteY35" fmla="*/ 5507421 h 6312933"/>
              <a:gd name="connsiteX36" fmla="*/ 1534511 w 4099035"/>
              <a:gd name="connsiteY36" fmla="*/ 5391807 h 6312933"/>
              <a:gd name="connsiteX37" fmla="*/ 1671145 w 4099035"/>
              <a:gd name="connsiteY37" fmla="*/ 4750675 h 6312933"/>
              <a:gd name="connsiteX38" fmla="*/ 1776249 w 4099035"/>
              <a:gd name="connsiteY38" fmla="*/ 4309242 h 6312933"/>
              <a:gd name="connsiteX39" fmla="*/ 2154622 w 4099035"/>
              <a:gd name="connsiteY39" fmla="*/ 4424854 h 6312933"/>
              <a:gd name="connsiteX40" fmla="*/ 2301766 w 4099035"/>
              <a:gd name="connsiteY40" fmla="*/ 4845270 h 6312933"/>
              <a:gd name="connsiteX41" fmla="*/ 2364828 w 4099035"/>
              <a:gd name="connsiteY41" fmla="*/ 5402317 h 6312933"/>
              <a:gd name="connsiteX42" fmla="*/ 2438400 w 4099035"/>
              <a:gd name="connsiteY42" fmla="*/ 5749158 h 6312933"/>
              <a:gd name="connsiteX43" fmla="*/ 2501464 w 4099035"/>
              <a:gd name="connsiteY43" fmla="*/ 5927833 h 6312933"/>
              <a:gd name="connsiteX44" fmla="*/ 2659118 w 4099035"/>
              <a:gd name="connsiteY44" fmla="*/ 6096000 h 6312933"/>
              <a:gd name="connsiteX45" fmla="*/ 2806263 w 4099035"/>
              <a:gd name="connsiteY45" fmla="*/ 6064469 h 6312933"/>
              <a:gd name="connsiteX46" fmla="*/ 2921877 w 4099035"/>
              <a:gd name="connsiteY46" fmla="*/ 6053958 h 6312933"/>
              <a:gd name="connsiteX47" fmla="*/ 2858814 w 4099035"/>
              <a:gd name="connsiteY47" fmla="*/ 5822731 h 6312933"/>
              <a:gd name="connsiteX48" fmla="*/ 2764221 w 4099035"/>
              <a:gd name="connsiteY48" fmla="*/ 5559972 h 6312933"/>
              <a:gd name="connsiteX49" fmla="*/ 2974428 w 4099035"/>
              <a:gd name="connsiteY49" fmla="*/ 5318234 h 6312933"/>
              <a:gd name="connsiteX50" fmla="*/ 3005959 w 4099035"/>
              <a:gd name="connsiteY50" fmla="*/ 4897820 h 6312933"/>
              <a:gd name="connsiteX51" fmla="*/ 3058511 w 4099035"/>
              <a:gd name="connsiteY51" fmla="*/ 4666593 h 6312933"/>
              <a:gd name="connsiteX52" fmla="*/ 3289738 w 4099035"/>
              <a:gd name="connsiteY52" fmla="*/ 4855779 h 6312933"/>
              <a:gd name="connsiteX53" fmla="*/ 3153104 w 4099035"/>
              <a:gd name="connsiteY53" fmla="*/ 5402317 h 6312933"/>
              <a:gd name="connsiteX54" fmla="*/ 3048000 w 4099035"/>
              <a:gd name="connsiteY54" fmla="*/ 6011917 h 6312933"/>
              <a:gd name="connsiteX55" fmla="*/ 3142593 w 4099035"/>
              <a:gd name="connsiteY55" fmla="*/ 6053958 h 6312933"/>
              <a:gd name="connsiteX56" fmla="*/ 3342290 w 4099035"/>
              <a:gd name="connsiteY56" fmla="*/ 6190594 h 6312933"/>
              <a:gd name="connsiteX57" fmla="*/ 3699641 w 4099035"/>
              <a:gd name="connsiteY57" fmla="*/ 6264165 h 6312933"/>
              <a:gd name="connsiteX58" fmla="*/ 3836277 w 4099035"/>
              <a:gd name="connsiteY58" fmla="*/ 6274675 h 6312933"/>
              <a:gd name="connsiteX59" fmla="*/ 3993932 w 4099035"/>
              <a:gd name="connsiteY59" fmla="*/ 6085489 h 6312933"/>
              <a:gd name="connsiteX60" fmla="*/ 4099035 w 4099035"/>
              <a:gd name="connsiteY60" fmla="*/ 5307724 h 6312933"/>
              <a:gd name="connsiteX61" fmla="*/ 4035973 w 4099035"/>
              <a:gd name="connsiteY61" fmla="*/ 4624552 h 6312933"/>
              <a:gd name="connsiteX62" fmla="*/ 4025463 w 4099035"/>
              <a:gd name="connsiteY62" fmla="*/ 4309241 h 6312933"/>
              <a:gd name="connsiteX63" fmla="*/ 3752194 w 4099035"/>
              <a:gd name="connsiteY63" fmla="*/ 3993931 h 6312933"/>
              <a:gd name="connsiteX64" fmla="*/ 3541987 w 4099035"/>
              <a:gd name="connsiteY64" fmla="*/ 3174124 h 6312933"/>
              <a:gd name="connsiteX65" fmla="*/ 3363311 w 4099035"/>
              <a:gd name="connsiteY65" fmla="*/ 2680138 h 6312933"/>
              <a:gd name="connsiteX66" fmla="*/ 3174125 w 4099035"/>
              <a:gd name="connsiteY66" fmla="*/ 2427889 h 6312933"/>
              <a:gd name="connsiteX67" fmla="*/ 2995449 w 4099035"/>
              <a:gd name="connsiteY67" fmla="*/ 2060027 h 6312933"/>
              <a:gd name="connsiteX68" fmla="*/ 2848304 w 4099035"/>
              <a:gd name="connsiteY68" fmla="*/ 1818289 h 6312933"/>
              <a:gd name="connsiteX69" fmla="*/ 2911366 w 4099035"/>
              <a:gd name="connsiteY69" fmla="*/ 1418896 h 6312933"/>
              <a:gd name="connsiteX70" fmla="*/ 2974428 w 4099035"/>
              <a:gd name="connsiteY70" fmla="*/ 1324303 h 6312933"/>
              <a:gd name="connsiteX71" fmla="*/ 2942897 w 4099035"/>
              <a:gd name="connsiteY71" fmla="*/ 1671145 h 6312933"/>
              <a:gd name="connsiteX72" fmla="*/ 3100552 w 4099035"/>
              <a:gd name="connsiteY72" fmla="*/ 2133600 h 6312933"/>
              <a:gd name="connsiteX73" fmla="*/ 3647090 w 4099035"/>
              <a:gd name="connsiteY73" fmla="*/ 2154620 h 6312933"/>
              <a:gd name="connsiteX74" fmla="*/ 3752194 w 4099035"/>
              <a:gd name="connsiteY74" fmla="*/ 1965434 h 6312933"/>
              <a:gd name="connsiteX75" fmla="*/ 3520966 w 4099035"/>
              <a:gd name="connsiteY75" fmla="*/ 1734207 h 6312933"/>
              <a:gd name="connsiteX76" fmla="*/ 3741683 w 4099035"/>
              <a:gd name="connsiteY76" fmla="*/ 1355834 h 6312933"/>
              <a:gd name="connsiteX77" fmla="*/ 3678621 w 4099035"/>
              <a:gd name="connsiteY77" fmla="*/ 767255 h 6312933"/>
              <a:gd name="connsiteX78" fmla="*/ 3605049 w 4099035"/>
              <a:gd name="connsiteY78" fmla="*/ 651641 h 6312933"/>
              <a:gd name="connsiteX79" fmla="*/ 3153104 w 4099035"/>
              <a:gd name="connsiteY79" fmla="*/ 420414 h 6312933"/>
              <a:gd name="connsiteX80" fmla="*/ 2900856 w 4099035"/>
              <a:gd name="connsiteY80" fmla="*/ 367862 h 6312933"/>
              <a:gd name="connsiteX81" fmla="*/ 2669628 w 4099035"/>
              <a:gd name="connsiteY81" fmla="*/ 10510 h 6312933"/>
              <a:gd name="connsiteX82" fmla="*/ 2511973 w 4099035"/>
              <a:gd name="connsiteY82" fmla="*/ 0 h 6312933"/>
              <a:gd name="connsiteX83" fmla="*/ 2406869 w 4099035"/>
              <a:gd name="connsiteY83" fmla="*/ 430924 h 6312933"/>
              <a:gd name="connsiteX84" fmla="*/ 2207173 w 4099035"/>
              <a:gd name="connsiteY84" fmla="*/ 630620 h 6312933"/>
              <a:gd name="connsiteX85" fmla="*/ 1912884 w 4099035"/>
              <a:gd name="connsiteY85" fmla="*/ 725214 h 6312933"/>
              <a:gd name="connsiteX86" fmla="*/ 1681656 w 4099035"/>
              <a:gd name="connsiteY86" fmla="*/ 756744 h 6312933"/>
              <a:gd name="connsiteX87" fmla="*/ 1450428 w 4099035"/>
              <a:gd name="connsiteY87" fmla="*/ 546538 h 6312933"/>
              <a:gd name="connsiteX88" fmla="*/ 1292773 w 4099035"/>
              <a:gd name="connsiteY88" fmla="*/ 252247 h 6312933"/>
              <a:gd name="connsiteX89" fmla="*/ 1208690 w 4099035"/>
              <a:gd name="connsiteY89" fmla="*/ 136634 h 6312933"/>
              <a:gd name="connsiteX0" fmla="*/ 1208690 w 4099035"/>
              <a:gd name="connsiteY0" fmla="*/ 136634 h 6312933"/>
              <a:gd name="connsiteX1" fmla="*/ 1019504 w 4099035"/>
              <a:gd name="connsiteY1" fmla="*/ 525517 h 6312933"/>
              <a:gd name="connsiteX2" fmla="*/ 483476 w 4099035"/>
              <a:gd name="connsiteY2" fmla="*/ 672662 h 6312933"/>
              <a:gd name="connsiteX3" fmla="*/ 168166 w 4099035"/>
              <a:gd name="connsiteY3" fmla="*/ 956441 h 6312933"/>
              <a:gd name="connsiteX4" fmla="*/ 168166 w 4099035"/>
              <a:gd name="connsiteY4" fmla="*/ 1229710 h 6312933"/>
              <a:gd name="connsiteX5" fmla="*/ 378373 w 4099035"/>
              <a:gd name="connsiteY5" fmla="*/ 1629103 h 6312933"/>
              <a:gd name="connsiteX6" fmla="*/ 557049 w 4099035"/>
              <a:gd name="connsiteY6" fmla="*/ 1839310 h 6312933"/>
              <a:gd name="connsiteX7" fmla="*/ 451945 w 4099035"/>
              <a:gd name="connsiteY7" fmla="*/ 2049517 h 6312933"/>
              <a:gd name="connsiteX8" fmla="*/ 714704 w 4099035"/>
              <a:gd name="connsiteY8" fmla="*/ 2102069 h 6312933"/>
              <a:gd name="connsiteX9" fmla="*/ 903890 w 4099035"/>
              <a:gd name="connsiteY9" fmla="*/ 1807779 h 6312933"/>
              <a:gd name="connsiteX10" fmla="*/ 840828 w 4099035"/>
              <a:gd name="connsiteY10" fmla="*/ 1387365 h 6312933"/>
              <a:gd name="connsiteX11" fmla="*/ 756745 w 4099035"/>
              <a:gd name="connsiteY11" fmla="*/ 1187669 h 6312933"/>
              <a:gd name="connsiteX12" fmla="*/ 935421 w 4099035"/>
              <a:gd name="connsiteY12" fmla="*/ 1145627 h 6312933"/>
              <a:gd name="connsiteX13" fmla="*/ 1103587 w 4099035"/>
              <a:gd name="connsiteY13" fmla="*/ 1618593 h 6312933"/>
              <a:gd name="connsiteX14" fmla="*/ 1135118 w 4099035"/>
              <a:gd name="connsiteY14" fmla="*/ 2028496 h 6312933"/>
              <a:gd name="connsiteX15" fmla="*/ 1082566 w 4099035"/>
              <a:gd name="connsiteY15" fmla="*/ 2501462 h 6312933"/>
              <a:gd name="connsiteX16" fmla="*/ 546538 w 4099035"/>
              <a:gd name="connsiteY16" fmla="*/ 3699641 h 6312933"/>
              <a:gd name="connsiteX17" fmla="*/ 557049 w 4099035"/>
              <a:gd name="connsiteY17" fmla="*/ 3804745 h 6312933"/>
              <a:gd name="connsiteX18" fmla="*/ 567559 w 4099035"/>
              <a:gd name="connsiteY18" fmla="*/ 3878317 h 6312933"/>
              <a:gd name="connsiteX19" fmla="*/ 567559 w 4099035"/>
              <a:gd name="connsiteY19" fmla="*/ 4004441 h 6312933"/>
              <a:gd name="connsiteX20" fmla="*/ 346842 w 4099035"/>
              <a:gd name="connsiteY20" fmla="*/ 4162096 h 6312933"/>
              <a:gd name="connsiteX21" fmla="*/ 294290 w 4099035"/>
              <a:gd name="connsiteY21" fmla="*/ 4708634 h 6312933"/>
              <a:gd name="connsiteX22" fmla="*/ 84083 w 4099035"/>
              <a:gd name="connsiteY22" fmla="*/ 5276193 h 6312933"/>
              <a:gd name="connsiteX23" fmla="*/ 0 w 4099035"/>
              <a:gd name="connsiteY23" fmla="*/ 5591503 h 6312933"/>
              <a:gd name="connsiteX24" fmla="*/ 157656 w 4099035"/>
              <a:gd name="connsiteY24" fmla="*/ 5644054 h 6312933"/>
              <a:gd name="connsiteX25" fmla="*/ 231228 w 4099035"/>
              <a:gd name="connsiteY25" fmla="*/ 5759669 h 6312933"/>
              <a:gd name="connsiteX26" fmla="*/ 567560 w 4099035"/>
              <a:gd name="connsiteY26" fmla="*/ 5770179 h 6312933"/>
              <a:gd name="connsiteX27" fmla="*/ 725214 w 4099035"/>
              <a:gd name="connsiteY27" fmla="*/ 5675585 h 6312933"/>
              <a:gd name="connsiteX28" fmla="*/ 725214 w 4099035"/>
              <a:gd name="connsiteY28" fmla="*/ 5549462 h 6312933"/>
              <a:gd name="connsiteX29" fmla="*/ 777765 w 4099035"/>
              <a:gd name="connsiteY29" fmla="*/ 5223641 h 6312933"/>
              <a:gd name="connsiteX30" fmla="*/ 840828 w 4099035"/>
              <a:gd name="connsiteY30" fmla="*/ 4708634 h 6312933"/>
              <a:gd name="connsiteX31" fmla="*/ 966952 w 4099035"/>
              <a:gd name="connsiteY31" fmla="*/ 4593020 h 6312933"/>
              <a:gd name="connsiteX32" fmla="*/ 977463 w 4099035"/>
              <a:gd name="connsiteY32" fmla="*/ 5307724 h 6312933"/>
              <a:gd name="connsiteX33" fmla="*/ 1051035 w 4099035"/>
              <a:gd name="connsiteY33" fmla="*/ 5412827 h 6312933"/>
              <a:gd name="connsiteX34" fmla="*/ 1187670 w 4099035"/>
              <a:gd name="connsiteY34" fmla="*/ 5496909 h 6312933"/>
              <a:gd name="connsiteX35" fmla="*/ 1439917 w 4099035"/>
              <a:gd name="connsiteY35" fmla="*/ 5507421 h 6312933"/>
              <a:gd name="connsiteX36" fmla="*/ 1534511 w 4099035"/>
              <a:gd name="connsiteY36" fmla="*/ 5391807 h 6312933"/>
              <a:gd name="connsiteX37" fmla="*/ 1671145 w 4099035"/>
              <a:gd name="connsiteY37" fmla="*/ 4750675 h 6312933"/>
              <a:gd name="connsiteX38" fmla="*/ 1776249 w 4099035"/>
              <a:gd name="connsiteY38" fmla="*/ 4309242 h 6312933"/>
              <a:gd name="connsiteX39" fmla="*/ 2154622 w 4099035"/>
              <a:gd name="connsiteY39" fmla="*/ 4424854 h 6312933"/>
              <a:gd name="connsiteX40" fmla="*/ 2301766 w 4099035"/>
              <a:gd name="connsiteY40" fmla="*/ 4845270 h 6312933"/>
              <a:gd name="connsiteX41" fmla="*/ 2364828 w 4099035"/>
              <a:gd name="connsiteY41" fmla="*/ 5402317 h 6312933"/>
              <a:gd name="connsiteX42" fmla="*/ 2438400 w 4099035"/>
              <a:gd name="connsiteY42" fmla="*/ 5749158 h 6312933"/>
              <a:gd name="connsiteX43" fmla="*/ 2501464 w 4099035"/>
              <a:gd name="connsiteY43" fmla="*/ 5927833 h 6312933"/>
              <a:gd name="connsiteX44" fmla="*/ 2659118 w 4099035"/>
              <a:gd name="connsiteY44" fmla="*/ 6096000 h 6312933"/>
              <a:gd name="connsiteX45" fmla="*/ 2806263 w 4099035"/>
              <a:gd name="connsiteY45" fmla="*/ 6064469 h 6312933"/>
              <a:gd name="connsiteX46" fmla="*/ 2921877 w 4099035"/>
              <a:gd name="connsiteY46" fmla="*/ 6053958 h 6312933"/>
              <a:gd name="connsiteX47" fmla="*/ 2858814 w 4099035"/>
              <a:gd name="connsiteY47" fmla="*/ 5822731 h 6312933"/>
              <a:gd name="connsiteX48" fmla="*/ 2764221 w 4099035"/>
              <a:gd name="connsiteY48" fmla="*/ 5559972 h 6312933"/>
              <a:gd name="connsiteX49" fmla="*/ 2974428 w 4099035"/>
              <a:gd name="connsiteY49" fmla="*/ 5318234 h 6312933"/>
              <a:gd name="connsiteX50" fmla="*/ 3005959 w 4099035"/>
              <a:gd name="connsiteY50" fmla="*/ 4897820 h 6312933"/>
              <a:gd name="connsiteX51" fmla="*/ 3058511 w 4099035"/>
              <a:gd name="connsiteY51" fmla="*/ 4666593 h 6312933"/>
              <a:gd name="connsiteX52" fmla="*/ 3289738 w 4099035"/>
              <a:gd name="connsiteY52" fmla="*/ 4855779 h 6312933"/>
              <a:gd name="connsiteX53" fmla="*/ 3153104 w 4099035"/>
              <a:gd name="connsiteY53" fmla="*/ 5402317 h 6312933"/>
              <a:gd name="connsiteX54" fmla="*/ 3048000 w 4099035"/>
              <a:gd name="connsiteY54" fmla="*/ 6011917 h 6312933"/>
              <a:gd name="connsiteX55" fmla="*/ 3142593 w 4099035"/>
              <a:gd name="connsiteY55" fmla="*/ 6053958 h 6312933"/>
              <a:gd name="connsiteX56" fmla="*/ 3342290 w 4099035"/>
              <a:gd name="connsiteY56" fmla="*/ 6190594 h 6312933"/>
              <a:gd name="connsiteX57" fmla="*/ 3699641 w 4099035"/>
              <a:gd name="connsiteY57" fmla="*/ 6264165 h 6312933"/>
              <a:gd name="connsiteX58" fmla="*/ 3836277 w 4099035"/>
              <a:gd name="connsiteY58" fmla="*/ 6274675 h 6312933"/>
              <a:gd name="connsiteX59" fmla="*/ 3825767 w 4099035"/>
              <a:gd name="connsiteY59" fmla="*/ 5948855 h 6312933"/>
              <a:gd name="connsiteX60" fmla="*/ 4099035 w 4099035"/>
              <a:gd name="connsiteY60" fmla="*/ 5307724 h 6312933"/>
              <a:gd name="connsiteX61" fmla="*/ 4035973 w 4099035"/>
              <a:gd name="connsiteY61" fmla="*/ 4624552 h 6312933"/>
              <a:gd name="connsiteX62" fmla="*/ 4025463 w 4099035"/>
              <a:gd name="connsiteY62" fmla="*/ 4309241 h 6312933"/>
              <a:gd name="connsiteX63" fmla="*/ 3752194 w 4099035"/>
              <a:gd name="connsiteY63" fmla="*/ 3993931 h 6312933"/>
              <a:gd name="connsiteX64" fmla="*/ 3541987 w 4099035"/>
              <a:gd name="connsiteY64" fmla="*/ 3174124 h 6312933"/>
              <a:gd name="connsiteX65" fmla="*/ 3363311 w 4099035"/>
              <a:gd name="connsiteY65" fmla="*/ 2680138 h 6312933"/>
              <a:gd name="connsiteX66" fmla="*/ 3174125 w 4099035"/>
              <a:gd name="connsiteY66" fmla="*/ 2427889 h 6312933"/>
              <a:gd name="connsiteX67" fmla="*/ 2995449 w 4099035"/>
              <a:gd name="connsiteY67" fmla="*/ 2060027 h 6312933"/>
              <a:gd name="connsiteX68" fmla="*/ 2848304 w 4099035"/>
              <a:gd name="connsiteY68" fmla="*/ 1818289 h 6312933"/>
              <a:gd name="connsiteX69" fmla="*/ 2911366 w 4099035"/>
              <a:gd name="connsiteY69" fmla="*/ 1418896 h 6312933"/>
              <a:gd name="connsiteX70" fmla="*/ 2974428 w 4099035"/>
              <a:gd name="connsiteY70" fmla="*/ 1324303 h 6312933"/>
              <a:gd name="connsiteX71" fmla="*/ 2942897 w 4099035"/>
              <a:gd name="connsiteY71" fmla="*/ 1671145 h 6312933"/>
              <a:gd name="connsiteX72" fmla="*/ 3100552 w 4099035"/>
              <a:gd name="connsiteY72" fmla="*/ 2133600 h 6312933"/>
              <a:gd name="connsiteX73" fmla="*/ 3647090 w 4099035"/>
              <a:gd name="connsiteY73" fmla="*/ 2154620 h 6312933"/>
              <a:gd name="connsiteX74" fmla="*/ 3752194 w 4099035"/>
              <a:gd name="connsiteY74" fmla="*/ 1965434 h 6312933"/>
              <a:gd name="connsiteX75" fmla="*/ 3520966 w 4099035"/>
              <a:gd name="connsiteY75" fmla="*/ 1734207 h 6312933"/>
              <a:gd name="connsiteX76" fmla="*/ 3741683 w 4099035"/>
              <a:gd name="connsiteY76" fmla="*/ 1355834 h 6312933"/>
              <a:gd name="connsiteX77" fmla="*/ 3678621 w 4099035"/>
              <a:gd name="connsiteY77" fmla="*/ 767255 h 6312933"/>
              <a:gd name="connsiteX78" fmla="*/ 3605049 w 4099035"/>
              <a:gd name="connsiteY78" fmla="*/ 651641 h 6312933"/>
              <a:gd name="connsiteX79" fmla="*/ 3153104 w 4099035"/>
              <a:gd name="connsiteY79" fmla="*/ 420414 h 6312933"/>
              <a:gd name="connsiteX80" fmla="*/ 2900856 w 4099035"/>
              <a:gd name="connsiteY80" fmla="*/ 367862 h 6312933"/>
              <a:gd name="connsiteX81" fmla="*/ 2669628 w 4099035"/>
              <a:gd name="connsiteY81" fmla="*/ 10510 h 6312933"/>
              <a:gd name="connsiteX82" fmla="*/ 2511973 w 4099035"/>
              <a:gd name="connsiteY82" fmla="*/ 0 h 6312933"/>
              <a:gd name="connsiteX83" fmla="*/ 2406869 w 4099035"/>
              <a:gd name="connsiteY83" fmla="*/ 430924 h 6312933"/>
              <a:gd name="connsiteX84" fmla="*/ 2207173 w 4099035"/>
              <a:gd name="connsiteY84" fmla="*/ 630620 h 6312933"/>
              <a:gd name="connsiteX85" fmla="*/ 1912884 w 4099035"/>
              <a:gd name="connsiteY85" fmla="*/ 725214 h 6312933"/>
              <a:gd name="connsiteX86" fmla="*/ 1681656 w 4099035"/>
              <a:gd name="connsiteY86" fmla="*/ 756744 h 6312933"/>
              <a:gd name="connsiteX87" fmla="*/ 1450428 w 4099035"/>
              <a:gd name="connsiteY87" fmla="*/ 546538 h 6312933"/>
              <a:gd name="connsiteX88" fmla="*/ 1292773 w 4099035"/>
              <a:gd name="connsiteY88" fmla="*/ 252247 h 6312933"/>
              <a:gd name="connsiteX89" fmla="*/ 1208690 w 4099035"/>
              <a:gd name="connsiteY89" fmla="*/ 136634 h 6312933"/>
              <a:gd name="connsiteX0" fmla="*/ 1208690 w 4035973"/>
              <a:gd name="connsiteY0" fmla="*/ 136634 h 6312933"/>
              <a:gd name="connsiteX1" fmla="*/ 1019504 w 4035973"/>
              <a:gd name="connsiteY1" fmla="*/ 525517 h 6312933"/>
              <a:gd name="connsiteX2" fmla="*/ 483476 w 4035973"/>
              <a:gd name="connsiteY2" fmla="*/ 672662 h 6312933"/>
              <a:gd name="connsiteX3" fmla="*/ 168166 w 4035973"/>
              <a:gd name="connsiteY3" fmla="*/ 956441 h 6312933"/>
              <a:gd name="connsiteX4" fmla="*/ 168166 w 4035973"/>
              <a:gd name="connsiteY4" fmla="*/ 1229710 h 6312933"/>
              <a:gd name="connsiteX5" fmla="*/ 378373 w 4035973"/>
              <a:gd name="connsiteY5" fmla="*/ 1629103 h 6312933"/>
              <a:gd name="connsiteX6" fmla="*/ 557049 w 4035973"/>
              <a:gd name="connsiteY6" fmla="*/ 1839310 h 6312933"/>
              <a:gd name="connsiteX7" fmla="*/ 451945 w 4035973"/>
              <a:gd name="connsiteY7" fmla="*/ 2049517 h 6312933"/>
              <a:gd name="connsiteX8" fmla="*/ 714704 w 4035973"/>
              <a:gd name="connsiteY8" fmla="*/ 2102069 h 6312933"/>
              <a:gd name="connsiteX9" fmla="*/ 903890 w 4035973"/>
              <a:gd name="connsiteY9" fmla="*/ 1807779 h 6312933"/>
              <a:gd name="connsiteX10" fmla="*/ 840828 w 4035973"/>
              <a:gd name="connsiteY10" fmla="*/ 1387365 h 6312933"/>
              <a:gd name="connsiteX11" fmla="*/ 756745 w 4035973"/>
              <a:gd name="connsiteY11" fmla="*/ 1187669 h 6312933"/>
              <a:gd name="connsiteX12" fmla="*/ 935421 w 4035973"/>
              <a:gd name="connsiteY12" fmla="*/ 1145627 h 6312933"/>
              <a:gd name="connsiteX13" fmla="*/ 1103587 w 4035973"/>
              <a:gd name="connsiteY13" fmla="*/ 1618593 h 6312933"/>
              <a:gd name="connsiteX14" fmla="*/ 1135118 w 4035973"/>
              <a:gd name="connsiteY14" fmla="*/ 2028496 h 6312933"/>
              <a:gd name="connsiteX15" fmla="*/ 1082566 w 4035973"/>
              <a:gd name="connsiteY15" fmla="*/ 2501462 h 6312933"/>
              <a:gd name="connsiteX16" fmla="*/ 546538 w 4035973"/>
              <a:gd name="connsiteY16" fmla="*/ 3699641 h 6312933"/>
              <a:gd name="connsiteX17" fmla="*/ 557049 w 4035973"/>
              <a:gd name="connsiteY17" fmla="*/ 3804745 h 6312933"/>
              <a:gd name="connsiteX18" fmla="*/ 567559 w 4035973"/>
              <a:gd name="connsiteY18" fmla="*/ 3878317 h 6312933"/>
              <a:gd name="connsiteX19" fmla="*/ 567559 w 4035973"/>
              <a:gd name="connsiteY19" fmla="*/ 4004441 h 6312933"/>
              <a:gd name="connsiteX20" fmla="*/ 346842 w 4035973"/>
              <a:gd name="connsiteY20" fmla="*/ 4162096 h 6312933"/>
              <a:gd name="connsiteX21" fmla="*/ 294290 w 4035973"/>
              <a:gd name="connsiteY21" fmla="*/ 4708634 h 6312933"/>
              <a:gd name="connsiteX22" fmla="*/ 84083 w 4035973"/>
              <a:gd name="connsiteY22" fmla="*/ 5276193 h 6312933"/>
              <a:gd name="connsiteX23" fmla="*/ 0 w 4035973"/>
              <a:gd name="connsiteY23" fmla="*/ 5591503 h 6312933"/>
              <a:gd name="connsiteX24" fmla="*/ 157656 w 4035973"/>
              <a:gd name="connsiteY24" fmla="*/ 5644054 h 6312933"/>
              <a:gd name="connsiteX25" fmla="*/ 231228 w 4035973"/>
              <a:gd name="connsiteY25" fmla="*/ 5759669 h 6312933"/>
              <a:gd name="connsiteX26" fmla="*/ 567560 w 4035973"/>
              <a:gd name="connsiteY26" fmla="*/ 5770179 h 6312933"/>
              <a:gd name="connsiteX27" fmla="*/ 725214 w 4035973"/>
              <a:gd name="connsiteY27" fmla="*/ 5675585 h 6312933"/>
              <a:gd name="connsiteX28" fmla="*/ 725214 w 4035973"/>
              <a:gd name="connsiteY28" fmla="*/ 5549462 h 6312933"/>
              <a:gd name="connsiteX29" fmla="*/ 777765 w 4035973"/>
              <a:gd name="connsiteY29" fmla="*/ 5223641 h 6312933"/>
              <a:gd name="connsiteX30" fmla="*/ 840828 w 4035973"/>
              <a:gd name="connsiteY30" fmla="*/ 4708634 h 6312933"/>
              <a:gd name="connsiteX31" fmla="*/ 966952 w 4035973"/>
              <a:gd name="connsiteY31" fmla="*/ 4593020 h 6312933"/>
              <a:gd name="connsiteX32" fmla="*/ 977463 w 4035973"/>
              <a:gd name="connsiteY32" fmla="*/ 5307724 h 6312933"/>
              <a:gd name="connsiteX33" fmla="*/ 1051035 w 4035973"/>
              <a:gd name="connsiteY33" fmla="*/ 5412827 h 6312933"/>
              <a:gd name="connsiteX34" fmla="*/ 1187670 w 4035973"/>
              <a:gd name="connsiteY34" fmla="*/ 5496909 h 6312933"/>
              <a:gd name="connsiteX35" fmla="*/ 1439917 w 4035973"/>
              <a:gd name="connsiteY35" fmla="*/ 5507421 h 6312933"/>
              <a:gd name="connsiteX36" fmla="*/ 1534511 w 4035973"/>
              <a:gd name="connsiteY36" fmla="*/ 5391807 h 6312933"/>
              <a:gd name="connsiteX37" fmla="*/ 1671145 w 4035973"/>
              <a:gd name="connsiteY37" fmla="*/ 4750675 h 6312933"/>
              <a:gd name="connsiteX38" fmla="*/ 1776249 w 4035973"/>
              <a:gd name="connsiteY38" fmla="*/ 4309242 h 6312933"/>
              <a:gd name="connsiteX39" fmla="*/ 2154622 w 4035973"/>
              <a:gd name="connsiteY39" fmla="*/ 4424854 h 6312933"/>
              <a:gd name="connsiteX40" fmla="*/ 2301766 w 4035973"/>
              <a:gd name="connsiteY40" fmla="*/ 4845270 h 6312933"/>
              <a:gd name="connsiteX41" fmla="*/ 2364828 w 4035973"/>
              <a:gd name="connsiteY41" fmla="*/ 5402317 h 6312933"/>
              <a:gd name="connsiteX42" fmla="*/ 2438400 w 4035973"/>
              <a:gd name="connsiteY42" fmla="*/ 5749158 h 6312933"/>
              <a:gd name="connsiteX43" fmla="*/ 2501464 w 4035973"/>
              <a:gd name="connsiteY43" fmla="*/ 5927833 h 6312933"/>
              <a:gd name="connsiteX44" fmla="*/ 2659118 w 4035973"/>
              <a:gd name="connsiteY44" fmla="*/ 6096000 h 6312933"/>
              <a:gd name="connsiteX45" fmla="*/ 2806263 w 4035973"/>
              <a:gd name="connsiteY45" fmla="*/ 6064469 h 6312933"/>
              <a:gd name="connsiteX46" fmla="*/ 2921877 w 4035973"/>
              <a:gd name="connsiteY46" fmla="*/ 6053958 h 6312933"/>
              <a:gd name="connsiteX47" fmla="*/ 2858814 w 4035973"/>
              <a:gd name="connsiteY47" fmla="*/ 5822731 h 6312933"/>
              <a:gd name="connsiteX48" fmla="*/ 2764221 w 4035973"/>
              <a:gd name="connsiteY48" fmla="*/ 5559972 h 6312933"/>
              <a:gd name="connsiteX49" fmla="*/ 2974428 w 4035973"/>
              <a:gd name="connsiteY49" fmla="*/ 5318234 h 6312933"/>
              <a:gd name="connsiteX50" fmla="*/ 3005959 w 4035973"/>
              <a:gd name="connsiteY50" fmla="*/ 4897820 h 6312933"/>
              <a:gd name="connsiteX51" fmla="*/ 3058511 w 4035973"/>
              <a:gd name="connsiteY51" fmla="*/ 4666593 h 6312933"/>
              <a:gd name="connsiteX52" fmla="*/ 3289738 w 4035973"/>
              <a:gd name="connsiteY52" fmla="*/ 4855779 h 6312933"/>
              <a:gd name="connsiteX53" fmla="*/ 3153104 w 4035973"/>
              <a:gd name="connsiteY53" fmla="*/ 5402317 h 6312933"/>
              <a:gd name="connsiteX54" fmla="*/ 3048000 w 4035973"/>
              <a:gd name="connsiteY54" fmla="*/ 6011917 h 6312933"/>
              <a:gd name="connsiteX55" fmla="*/ 3142593 w 4035973"/>
              <a:gd name="connsiteY55" fmla="*/ 6053958 h 6312933"/>
              <a:gd name="connsiteX56" fmla="*/ 3342290 w 4035973"/>
              <a:gd name="connsiteY56" fmla="*/ 6190594 h 6312933"/>
              <a:gd name="connsiteX57" fmla="*/ 3699641 w 4035973"/>
              <a:gd name="connsiteY57" fmla="*/ 6264165 h 6312933"/>
              <a:gd name="connsiteX58" fmla="*/ 3836277 w 4035973"/>
              <a:gd name="connsiteY58" fmla="*/ 6274675 h 6312933"/>
              <a:gd name="connsiteX59" fmla="*/ 3825767 w 4035973"/>
              <a:gd name="connsiteY59" fmla="*/ 5948855 h 6312933"/>
              <a:gd name="connsiteX60" fmla="*/ 3983422 w 4035973"/>
              <a:gd name="connsiteY60" fmla="*/ 5286703 h 6312933"/>
              <a:gd name="connsiteX61" fmla="*/ 4035973 w 4035973"/>
              <a:gd name="connsiteY61" fmla="*/ 4624552 h 6312933"/>
              <a:gd name="connsiteX62" fmla="*/ 4025463 w 4035973"/>
              <a:gd name="connsiteY62" fmla="*/ 4309241 h 6312933"/>
              <a:gd name="connsiteX63" fmla="*/ 3752194 w 4035973"/>
              <a:gd name="connsiteY63" fmla="*/ 3993931 h 6312933"/>
              <a:gd name="connsiteX64" fmla="*/ 3541987 w 4035973"/>
              <a:gd name="connsiteY64" fmla="*/ 3174124 h 6312933"/>
              <a:gd name="connsiteX65" fmla="*/ 3363311 w 4035973"/>
              <a:gd name="connsiteY65" fmla="*/ 2680138 h 6312933"/>
              <a:gd name="connsiteX66" fmla="*/ 3174125 w 4035973"/>
              <a:gd name="connsiteY66" fmla="*/ 2427889 h 6312933"/>
              <a:gd name="connsiteX67" fmla="*/ 2995449 w 4035973"/>
              <a:gd name="connsiteY67" fmla="*/ 2060027 h 6312933"/>
              <a:gd name="connsiteX68" fmla="*/ 2848304 w 4035973"/>
              <a:gd name="connsiteY68" fmla="*/ 1818289 h 6312933"/>
              <a:gd name="connsiteX69" fmla="*/ 2911366 w 4035973"/>
              <a:gd name="connsiteY69" fmla="*/ 1418896 h 6312933"/>
              <a:gd name="connsiteX70" fmla="*/ 2974428 w 4035973"/>
              <a:gd name="connsiteY70" fmla="*/ 1324303 h 6312933"/>
              <a:gd name="connsiteX71" fmla="*/ 2942897 w 4035973"/>
              <a:gd name="connsiteY71" fmla="*/ 1671145 h 6312933"/>
              <a:gd name="connsiteX72" fmla="*/ 3100552 w 4035973"/>
              <a:gd name="connsiteY72" fmla="*/ 2133600 h 6312933"/>
              <a:gd name="connsiteX73" fmla="*/ 3647090 w 4035973"/>
              <a:gd name="connsiteY73" fmla="*/ 2154620 h 6312933"/>
              <a:gd name="connsiteX74" fmla="*/ 3752194 w 4035973"/>
              <a:gd name="connsiteY74" fmla="*/ 1965434 h 6312933"/>
              <a:gd name="connsiteX75" fmla="*/ 3520966 w 4035973"/>
              <a:gd name="connsiteY75" fmla="*/ 1734207 h 6312933"/>
              <a:gd name="connsiteX76" fmla="*/ 3741683 w 4035973"/>
              <a:gd name="connsiteY76" fmla="*/ 1355834 h 6312933"/>
              <a:gd name="connsiteX77" fmla="*/ 3678621 w 4035973"/>
              <a:gd name="connsiteY77" fmla="*/ 767255 h 6312933"/>
              <a:gd name="connsiteX78" fmla="*/ 3605049 w 4035973"/>
              <a:gd name="connsiteY78" fmla="*/ 651641 h 6312933"/>
              <a:gd name="connsiteX79" fmla="*/ 3153104 w 4035973"/>
              <a:gd name="connsiteY79" fmla="*/ 420414 h 6312933"/>
              <a:gd name="connsiteX80" fmla="*/ 2900856 w 4035973"/>
              <a:gd name="connsiteY80" fmla="*/ 367862 h 6312933"/>
              <a:gd name="connsiteX81" fmla="*/ 2669628 w 4035973"/>
              <a:gd name="connsiteY81" fmla="*/ 10510 h 6312933"/>
              <a:gd name="connsiteX82" fmla="*/ 2511973 w 4035973"/>
              <a:gd name="connsiteY82" fmla="*/ 0 h 6312933"/>
              <a:gd name="connsiteX83" fmla="*/ 2406869 w 4035973"/>
              <a:gd name="connsiteY83" fmla="*/ 430924 h 6312933"/>
              <a:gd name="connsiteX84" fmla="*/ 2207173 w 4035973"/>
              <a:gd name="connsiteY84" fmla="*/ 630620 h 6312933"/>
              <a:gd name="connsiteX85" fmla="*/ 1912884 w 4035973"/>
              <a:gd name="connsiteY85" fmla="*/ 725214 h 6312933"/>
              <a:gd name="connsiteX86" fmla="*/ 1681656 w 4035973"/>
              <a:gd name="connsiteY86" fmla="*/ 756744 h 6312933"/>
              <a:gd name="connsiteX87" fmla="*/ 1450428 w 4035973"/>
              <a:gd name="connsiteY87" fmla="*/ 546538 h 6312933"/>
              <a:gd name="connsiteX88" fmla="*/ 1292773 w 4035973"/>
              <a:gd name="connsiteY88" fmla="*/ 252247 h 6312933"/>
              <a:gd name="connsiteX89" fmla="*/ 1208690 w 4035973"/>
              <a:gd name="connsiteY89" fmla="*/ 136634 h 6312933"/>
              <a:gd name="connsiteX0" fmla="*/ 1208690 w 4035973"/>
              <a:gd name="connsiteY0" fmla="*/ 136634 h 6274675"/>
              <a:gd name="connsiteX1" fmla="*/ 1019504 w 4035973"/>
              <a:gd name="connsiteY1" fmla="*/ 525517 h 6274675"/>
              <a:gd name="connsiteX2" fmla="*/ 483476 w 4035973"/>
              <a:gd name="connsiteY2" fmla="*/ 672662 h 6274675"/>
              <a:gd name="connsiteX3" fmla="*/ 168166 w 4035973"/>
              <a:gd name="connsiteY3" fmla="*/ 956441 h 6274675"/>
              <a:gd name="connsiteX4" fmla="*/ 168166 w 4035973"/>
              <a:gd name="connsiteY4" fmla="*/ 1229710 h 6274675"/>
              <a:gd name="connsiteX5" fmla="*/ 378373 w 4035973"/>
              <a:gd name="connsiteY5" fmla="*/ 1629103 h 6274675"/>
              <a:gd name="connsiteX6" fmla="*/ 557049 w 4035973"/>
              <a:gd name="connsiteY6" fmla="*/ 1839310 h 6274675"/>
              <a:gd name="connsiteX7" fmla="*/ 451945 w 4035973"/>
              <a:gd name="connsiteY7" fmla="*/ 2049517 h 6274675"/>
              <a:gd name="connsiteX8" fmla="*/ 714704 w 4035973"/>
              <a:gd name="connsiteY8" fmla="*/ 2102069 h 6274675"/>
              <a:gd name="connsiteX9" fmla="*/ 903890 w 4035973"/>
              <a:gd name="connsiteY9" fmla="*/ 1807779 h 6274675"/>
              <a:gd name="connsiteX10" fmla="*/ 840828 w 4035973"/>
              <a:gd name="connsiteY10" fmla="*/ 1387365 h 6274675"/>
              <a:gd name="connsiteX11" fmla="*/ 756745 w 4035973"/>
              <a:gd name="connsiteY11" fmla="*/ 1187669 h 6274675"/>
              <a:gd name="connsiteX12" fmla="*/ 935421 w 4035973"/>
              <a:gd name="connsiteY12" fmla="*/ 1145627 h 6274675"/>
              <a:gd name="connsiteX13" fmla="*/ 1103587 w 4035973"/>
              <a:gd name="connsiteY13" fmla="*/ 1618593 h 6274675"/>
              <a:gd name="connsiteX14" fmla="*/ 1135118 w 4035973"/>
              <a:gd name="connsiteY14" fmla="*/ 2028496 h 6274675"/>
              <a:gd name="connsiteX15" fmla="*/ 1082566 w 4035973"/>
              <a:gd name="connsiteY15" fmla="*/ 2501462 h 6274675"/>
              <a:gd name="connsiteX16" fmla="*/ 546538 w 4035973"/>
              <a:gd name="connsiteY16" fmla="*/ 3699641 h 6274675"/>
              <a:gd name="connsiteX17" fmla="*/ 557049 w 4035973"/>
              <a:gd name="connsiteY17" fmla="*/ 3804745 h 6274675"/>
              <a:gd name="connsiteX18" fmla="*/ 567559 w 4035973"/>
              <a:gd name="connsiteY18" fmla="*/ 3878317 h 6274675"/>
              <a:gd name="connsiteX19" fmla="*/ 567559 w 4035973"/>
              <a:gd name="connsiteY19" fmla="*/ 4004441 h 6274675"/>
              <a:gd name="connsiteX20" fmla="*/ 346842 w 4035973"/>
              <a:gd name="connsiteY20" fmla="*/ 4162096 h 6274675"/>
              <a:gd name="connsiteX21" fmla="*/ 294290 w 4035973"/>
              <a:gd name="connsiteY21" fmla="*/ 4708634 h 6274675"/>
              <a:gd name="connsiteX22" fmla="*/ 84083 w 4035973"/>
              <a:gd name="connsiteY22" fmla="*/ 5276193 h 6274675"/>
              <a:gd name="connsiteX23" fmla="*/ 0 w 4035973"/>
              <a:gd name="connsiteY23" fmla="*/ 5591503 h 6274675"/>
              <a:gd name="connsiteX24" fmla="*/ 157656 w 4035973"/>
              <a:gd name="connsiteY24" fmla="*/ 5644054 h 6274675"/>
              <a:gd name="connsiteX25" fmla="*/ 231228 w 4035973"/>
              <a:gd name="connsiteY25" fmla="*/ 5759669 h 6274675"/>
              <a:gd name="connsiteX26" fmla="*/ 567560 w 4035973"/>
              <a:gd name="connsiteY26" fmla="*/ 5770179 h 6274675"/>
              <a:gd name="connsiteX27" fmla="*/ 725214 w 4035973"/>
              <a:gd name="connsiteY27" fmla="*/ 5675585 h 6274675"/>
              <a:gd name="connsiteX28" fmla="*/ 725214 w 4035973"/>
              <a:gd name="connsiteY28" fmla="*/ 5549462 h 6274675"/>
              <a:gd name="connsiteX29" fmla="*/ 777765 w 4035973"/>
              <a:gd name="connsiteY29" fmla="*/ 5223641 h 6274675"/>
              <a:gd name="connsiteX30" fmla="*/ 840828 w 4035973"/>
              <a:gd name="connsiteY30" fmla="*/ 4708634 h 6274675"/>
              <a:gd name="connsiteX31" fmla="*/ 966952 w 4035973"/>
              <a:gd name="connsiteY31" fmla="*/ 4593020 h 6274675"/>
              <a:gd name="connsiteX32" fmla="*/ 977463 w 4035973"/>
              <a:gd name="connsiteY32" fmla="*/ 5307724 h 6274675"/>
              <a:gd name="connsiteX33" fmla="*/ 1051035 w 4035973"/>
              <a:gd name="connsiteY33" fmla="*/ 5412827 h 6274675"/>
              <a:gd name="connsiteX34" fmla="*/ 1187670 w 4035973"/>
              <a:gd name="connsiteY34" fmla="*/ 5496909 h 6274675"/>
              <a:gd name="connsiteX35" fmla="*/ 1439917 w 4035973"/>
              <a:gd name="connsiteY35" fmla="*/ 5507421 h 6274675"/>
              <a:gd name="connsiteX36" fmla="*/ 1534511 w 4035973"/>
              <a:gd name="connsiteY36" fmla="*/ 5391807 h 6274675"/>
              <a:gd name="connsiteX37" fmla="*/ 1671145 w 4035973"/>
              <a:gd name="connsiteY37" fmla="*/ 4750675 h 6274675"/>
              <a:gd name="connsiteX38" fmla="*/ 1776249 w 4035973"/>
              <a:gd name="connsiteY38" fmla="*/ 4309242 h 6274675"/>
              <a:gd name="connsiteX39" fmla="*/ 2154622 w 4035973"/>
              <a:gd name="connsiteY39" fmla="*/ 4424854 h 6274675"/>
              <a:gd name="connsiteX40" fmla="*/ 2301766 w 4035973"/>
              <a:gd name="connsiteY40" fmla="*/ 4845270 h 6274675"/>
              <a:gd name="connsiteX41" fmla="*/ 2364828 w 4035973"/>
              <a:gd name="connsiteY41" fmla="*/ 5402317 h 6274675"/>
              <a:gd name="connsiteX42" fmla="*/ 2438400 w 4035973"/>
              <a:gd name="connsiteY42" fmla="*/ 5749158 h 6274675"/>
              <a:gd name="connsiteX43" fmla="*/ 2501464 w 4035973"/>
              <a:gd name="connsiteY43" fmla="*/ 5927833 h 6274675"/>
              <a:gd name="connsiteX44" fmla="*/ 2659118 w 4035973"/>
              <a:gd name="connsiteY44" fmla="*/ 6096000 h 6274675"/>
              <a:gd name="connsiteX45" fmla="*/ 2806263 w 4035973"/>
              <a:gd name="connsiteY45" fmla="*/ 6064469 h 6274675"/>
              <a:gd name="connsiteX46" fmla="*/ 2921877 w 4035973"/>
              <a:gd name="connsiteY46" fmla="*/ 6053958 h 6274675"/>
              <a:gd name="connsiteX47" fmla="*/ 2858814 w 4035973"/>
              <a:gd name="connsiteY47" fmla="*/ 5822731 h 6274675"/>
              <a:gd name="connsiteX48" fmla="*/ 2764221 w 4035973"/>
              <a:gd name="connsiteY48" fmla="*/ 5559972 h 6274675"/>
              <a:gd name="connsiteX49" fmla="*/ 2974428 w 4035973"/>
              <a:gd name="connsiteY49" fmla="*/ 5318234 h 6274675"/>
              <a:gd name="connsiteX50" fmla="*/ 3005959 w 4035973"/>
              <a:gd name="connsiteY50" fmla="*/ 4897820 h 6274675"/>
              <a:gd name="connsiteX51" fmla="*/ 3058511 w 4035973"/>
              <a:gd name="connsiteY51" fmla="*/ 4666593 h 6274675"/>
              <a:gd name="connsiteX52" fmla="*/ 3289738 w 4035973"/>
              <a:gd name="connsiteY52" fmla="*/ 4855779 h 6274675"/>
              <a:gd name="connsiteX53" fmla="*/ 3153104 w 4035973"/>
              <a:gd name="connsiteY53" fmla="*/ 5402317 h 6274675"/>
              <a:gd name="connsiteX54" fmla="*/ 3048000 w 4035973"/>
              <a:gd name="connsiteY54" fmla="*/ 6011917 h 6274675"/>
              <a:gd name="connsiteX55" fmla="*/ 3142593 w 4035973"/>
              <a:gd name="connsiteY55" fmla="*/ 6053958 h 6274675"/>
              <a:gd name="connsiteX56" fmla="*/ 3342290 w 4035973"/>
              <a:gd name="connsiteY56" fmla="*/ 6190594 h 6274675"/>
              <a:gd name="connsiteX57" fmla="*/ 3584027 w 4035973"/>
              <a:gd name="connsiteY57" fmla="*/ 6106510 h 6274675"/>
              <a:gd name="connsiteX58" fmla="*/ 3836277 w 4035973"/>
              <a:gd name="connsiteY58" fmla="*/ 6274675 h 6274675"/>
              <a:gd name="connsiteX59" fmla="*/ 3825767 w 4035973"/>
              <a:gd name="connsiteY59" fmla="*/ 5948855 h 6274675"/>
              <a:gd name="connsiteX60" fmla="*/ 3983422 w 4035973"/>
              <a:gd name="connsiteY60" fmla="*/ 5286703 h 6274675"/>
              <a:gd name="connsiteX61" fmla="*/ 4035973 w 4035973"/>
              <a:gd name="connsiteY61" fmla="*/ 4624552 h 6274675"/>
              <a:gd name="connsiteX62" fmla="*/ 4025463 w 4035973"/>
              <a:gd name="connsiteY62" fmla="*/ 4309241 h 6274675"/>
              <a:gd name="connsiteX63" fmla="*/ 3752194 w 4035973"/>
              <a:gd name="connsiteY63" fmla="*/ 3993931 h 6274675"/>
              <a:gd name="connsiteX64" fmla="*/ 3541987 w 4035973"/>
              <a:gd name="connsiteY64" fmla="*/ 3174124 h 6274675"/>
              <a:gd name="connsiteX65" fmla="*/ 3363311 w 4035973"/>
              <a:gd name="connsiteY65" fmla="*/ 2680138 h 6274675"/>
              <a:gd name="connsiteX66" fmla="*/ 3174125 w 4035973"/>
              <a:gd name="connsiteY66" fmla="*/ 2427889 h 6274675"/>
              <a:gd name="connsiteX67" fmla="*/ 2995449 w 4035973"/>
              <a:gd name="connsiteY67" fmla="*/ 2060027 h 6274675"/>
              <a:gd name="connsiteX68" fmla="*/ 2848304 w 4035973"/>
              <a:gd name="connsiteY68" fmla="*/ 1818289 h 6274675"/>
              <a:gd name="connsiteX69" fmla="*/ 2911366 w 4035973"/>
              <a:gd name="connsiteY69" fmla="*/ 1418896 h 6274675"/>
              <a:gd name="connsiteX70" fmla="*/ 2974428 w 4035973"/>
              <a:gd name="connsiteY70" fmla="*/ 1324303 h 6274675"/>
              <a:gd name="connsiteX71" fmla="*/ 2942897 w 4035973"/>
              <a:gd name="connsiteY71" fmla="*/ 1671145 h 6274675"/>
              <a:gd name="connsiteX72" fmla="*/ 3100552 w 4035973"/>
              <a:gd name="connsiteY72" fmla="*/ 2133600 h 6274675"/>
              <a:gd name="connsiteX73" fmla="*/ 3647090 w 4035973"/>
              <a:gd name="connsiteY73" fmla="*/ 2154620 h 6274675"/>
              <a:gd name="connsiteX74" fmla="*/ 3752194 w 4035973"/>
              <a:gd name="connsiteY74" fmla="*/ 1965434 h 6274675"/>
              <a:gd name="connsiteX75" fmla="*/ 3520966 w 4035973"/>
              <a:gd name="connsiteY75" fmla="*/ 1734207 h 6274675"/>
              <a:gd name="connsiteX76" fmla="*/ 3741683 w 4035973"/>
              <a:gd name="connsiteY76" fmla="*/ 1355834 h 6274675"/>
              <a:gd name="connsiteX77" fmla="*/ 3678621 w 4035973"/>
              <a:gd name="connsiteY77" fmla="*/ 767255 h 6274675"/>
              <a:gd name="connsiteX78" fmla="*/ 3605049 w 4035973"/>
              <a:gd name="connsiteY78" fmla="*/ 651641 h 6274675"/>
              <a:gd name="connsiteX79" fmla="*/ 3153104 w 4035973"/>
              <a:gd name="connsiteY79" fmla="*/ 420414 h 6274675"/>
              <a:gd name="connsiteX80" fmla="*/ 2900856 w 4035973"/>
              <a:gd name="connsiteY80" fmla="*/ 367862 h 6274675"/>
              <a:gd name="connsiteX81" fmla="*/ 2669628 w 4035973"/>
              <a:gd name="connsiteY81" fmla="*/ 10510 h 6274675"/>
              <a:gd name="connsiteX82" fmla="*/ 2511973 w 4035973"/>
              <a:gd name="connsiteY82" fmla="*/ 0 h 6274675"/>
              <a:gd name="connsiteX83" fmla="*/ 2406869 w 4035973"/>
              <a:gd name="connsiteY83" fmla="*/ 430924 h 6274675"/>
              <a:gd name="connsiteX84" fmla="*/ 2207173 w 4035973"/>
              <a:gd name="connsiteY84" fmla="*/ 630620 h 6274675"/>
              <a:gd name="connsiteX85" fmla="*/ 1912884 w 4035973"/>
              <a:gd name="connsiteY85" fmla="*/ 725214 h 6274675"/>
              <a:gd name="connsiteX86" fmla="*/ 1681656 w 4035973"/>
              <a:gd name="connsiteY86" fmla="*/ 756744 h 6274675"/>
              <a:gd name="connsiteX87" fmla="*/ 1450428 w 4035973"/>
              <a:gd name="connsiteY87" fmla="*/ 546538 h 6274675"/>
              <a:gd name="connsiteX88" fmla="*/ 1292773 w 4035973"/>
              <a:gd name="connsiteY88" fmla="*/ 252247 h 6274675"/>
              <a:gd name="connsiteX89" fmla="*/ 1208690 w 4035973"/>
              <a:gd name="connsiteY89" fmla="*/ 136634 h 6274675"/>
              <a:gd name="connsiteX0" fmla="*/ 1208690 w 4035973"/>
              <a:gd name="connsiteY0" fmla="*/ 136634 h 6195884"/>
              <a:gd name="connsiteX1" fmla="*/ 1019504 w 4035973"/>
              <a:gd name="connsiteY1" fmla="*/ 525517 h 6195884"/>
              <a:gd name="connsiteX2" fmla="*/ 483476 w 4035973"/>
              <a:gd name="connsiteY2" fmla="*/ 672662 h 6195884"/>
              <a:gd name="connsiteX3" fmla="*/ 168166 w 4035973"/>
              <a:gd name="connsiteY3" fmla="*/ 956441 h 6195884"/>
              <a:gd name="connsiteX4" fmla="*/ 168166 w 4035973"/>
              <a:gd name="connsiteY4" fmla="*/ 1229710 h 6195884"/>
              <a:gd name="connsiteX5" fmla="*/ 378373 w 4035973"/>
              <a:gd name="connsiteY5" fmla="*/ 1629103 h 6195884"/>
              <a:gd name="connsiteX6" fmla="*/ 557049 w 4035973"/>
              <a:gd name="connsiteY6" fmla="*/ 1839310 h 6195884"/>
              <a:gd name="connsiteX7" fmla="*/ 451945 w 4035973"/>
              <a:gd name="connsiteY7" fmla="*/ 2049517 h 6195884"/>
              <a:gd name="connsiteX8" fmla="*/ 714704 w 4035973"/>
              <a:gd name="connsiteY8" fmla="*/ 2102069 h 6195884"/>
              <a:gd name="connsiteX9" fmla="*/ 903890 w 4035973"/>
              <a:gd name="connsiteY9" fmla="*/ 1807779 h 6195884"/>
              <a:gd name="connsiteX10" fmla="*/ 840828 w 4035973"/>
              <a:gd name="connsiteY10" fmla="*/ 1387365 h 6195884"/>
              <a:gd name="connsiteX11" fmla="*/ 756745 w 4035973"/>
              <a:gd name="connsiteY11" fmla="*/ 1187669 h 6195884"/>
              <a:gd name="connsiteX12" fmla="*/ 935421 w 4035973"/>
              <a:gd name="connsiteY12" fmla="*/ 1145627 h 6195884"/>
              <a:gd name="connsiteX13" fmla="*/ 1103587 w 4035973"/>
              <a:gd name="connsiteY13" fmla="*/ 1618593 h 6195884"/>
              <a:gd name="connsiteX14" fmla="*/ 1135118 w 4035973"/>
              <a:gd name="connsiteY14" fmla="*/ 2028496 h 6195884"/>
              <a:gd name="connsiteX15" fmla="*/ 1082566 w 4035973"/>
              <a:gd name="connsiteY15" fmla="*/ 2501462 h 6195884"/>
              <a:gd name="connsiteX16" fmla="*/ 546538 w 4035973"/>
              <a:gd name="connsiteY16" fmla="*/ 3699641 h 6195884"/>
              <a:gd name="connsiteX17" fmla="*/ 557049 w 4035973"/>
              <a:gd name="connsiteY17" fmla="*/ 3804745 h 6195884"/>
              <a:gd name="connsiteX18" fmla="*/ 567559 w 4035973"/>
              <a:gd name="connsiteY18" fmla="*/ 3878317 h 6195884"/>
              <a:gd name="connsiteX19" fmla="*/ 567559 w 4035973"/>
              <a:gd name="connsiteY19" fmla="*/ 4004441 h 6195884"/>
              <a:gd name="connsiteX20" fmla="*/ 346842 w 4035973"/>
              <a:gd name="connsiteY20" fmla="*/ 4162096 h 6195884"/>
              <a:gd name="connsiteX21" fmla="*/ 294290 w 4035973"/>
              <a:gd name="connsiteY21" fmla="*/ 4708634 h 6195884"/>
              <a:gd name="connsiteX22" fmla="*/ 84083 w 4035973"/>
              <a:gd name="connsiteY22" fmla="*/ 5276193 h 6195884"/>
              <a:gd name="connsiteX23" fmla="*/ 0 w 4035973"/>
              <a:gd name="connsiteY23" fmla="*/ 5591503 h 6195884"/>
              <a:gd name="connsiteX24" fmla="*/ 157656 w 4035973"/>
              <a:gd name="connsiteY24" fmla="*/ 5644054 h 6195884"/>
              <a:gd name="connsiteX25" fmla="*/ 231228 w 4035973"/>
              <a:gd name="connsiteY25" fmla="*/ 5759669 h 6195884"/>
              <a:gd name="connsiteX26" fmla="*/ 567560 w 4035973"/>
              <a:gd name="connsiteY26" fmla="*/ 5770179 h 6195884"/>
              <a:gd name="connsiteX27" fmla="*/ 725214 w 4035973"/>
              <a:gd name="connsiteY27" fmla="*/ 5675585 h 6195884"/>
              <a:gd name="connsiteX28" fmla="*/ 725214 w 4035973"/>
              <a:gd name="connsiteY28" fmla="*/ 5549462 h 6195884"/>
              <a:gd name="connsiteX29" fmla="*/ 777765 w 4035973"/>
              <a:gd name="connsiteY29" fmla="*/ 5223641 h 6195884"/>
              <a:gd name="connsiteX30" fmla="*/ 840828 w 4035973"/>
              <a:gd name="connsiteY30" fmla="*/ 4708634 h 6195884"/>
              <a:gd name="connsiteX31" fmla="*/ 966952 w 4035973"/>
              <a:gd name="connsiteY31" fmla="*/ 4593020 h 6195884"/>
              <a:gd name="connsiteX32" fmla="*/ 977463 w 4035973"/>
              <a:gd name="connsiteY32" fmla="*/ 5307724 h 6195884"/>
              <a:gd name="connsiteX33" fmla="*/ 1051035 w 4035973"/>
              <a:gd name="connsiteY33" fmla="*/ 5412827 h 6195884"/>
              <a:gd name="connsiteX34" fmla="*/ 1187670 w 4035973"/>
              <a:gd name="connsiteY34" fmla="*/ 5496909 h 6195884"/>
              <a:gd name="connsiteX35" fmla="*/ 1439917 w 4035973"/>
              <a:gd name="connsiteY35" fmla="*/ 5507421 h 6195884"/>
              <a:gd name="connsiteX36" fmla="*/ 1534511 w 4035973"/>
              <a:gd name="connsiteY36" fmla="*/ 5391807 h 6195884"/>
              <a:gd name="connsiteX37" fmla="*/ 1671145 w 4035973"/>
              <a:gd name="connsiteY37" fmla="*/ 4750675 h 6195884"/>
              <a:gd name="connsiteX38" fmla="*/ 1776249 w 4035973"/>
              <a:gd name="connsiteY38" fmla="*/ 4309242 h 6195884"/>
              <a:gd name="connsiteX39" fmla="*/ 2154622 w 4035973"/>
              <a:gd name="connsiteY39" fmla="*/ 4424854 h 6195884"/>
              <a:gd name="connsiteX40" fmla="*/ 2301766 w 4035973"/>
              <a:gd name="connsiteY40" fmla="*/ 4845270 h 6195884"/>
              <a:gd name="connsiteX41" fmla="*/ 2364828 w 4035973"/>
              <a:gd name="connsiteY41" fmla="*/ 5402317 h 6195884"/>
              <a:gd name="connsiteX42" fmla="*/ 2438400 w 4035973"/>
              <a:gd name="connsiteY42" fmla="*/ 5749158 h 6195884"/>
              <a:gd name="connsiteX43" fmla="*/ 2501464 w 4035973"/>
              <a:gd name="connsiteY43" fmla="*/ 5927833 h 6195884"/>
              <a:gd name="connsiteX44" fmla="*/ 2659118 w 4035973"/>
              <a:gd name="connsiteY44" fmla="*/ 6096000 h 6195884"/>
              <a:gd name="connsiteX45" fmla="*/ 2806263 w 4035973"/>
              <a:gd name="connsiteY45" fmla="*/ 6064469 h 6195884"/>
              <a:gd name="connsiteX46" fmla="*/ 2921877 w 4035973"/>
              <a:gd name="connsiteY46" fmla="*/ 6053958 h 6195884"/>
              <a:gd name="connsiteX47" fmla="*/ 2858814 w 4035973"/>
              <a:gd name="connsiteY47" fmla="*/ 5822731 h 6195884"/>
              <a:gd name="connsiteX48" fmla="*/ 2764221 w 4035973"/>
              <a:gd name="connsiteY48" fmla="*/ 5559972 h 6195884"/>
              <a:gd name="connsiteX49" fmla="*/ 2974428 w 4035973"/>
              <a:gd name="connsiteY49" fmla="*/ 5318234 h 6195884"/>
              <a:gd name="connsiteX50" fmla="*/ 3005959 w 4035973"/>
              <a:gd name="connsiteY50" fmla="*/ 4897820 h 6195884"/>
              <a:gd name="connsiteX51" fmla="*/ 3058511 w 4035973"/>
              <a:gd name="connsiteY51" fmla="*/ 4666593 h 6195884"/>
              <a:gd name="connsiteX52" fmla="*/ 3289738 w 4035973"/>
              <a:gd name="connsiteY52" fmla="*/ 4855779 h 6195884"/>
              <a:gd name="connsiteX53" fmla="*/ 3153104 w 4035973"/>
              <a:gd name="connsiteY53" fmla="*/ 5402317 h 6195884"/>
              <a:gd name="connsiteX54" fmla="*/ 3048000 w 4035973"/>
              <a:gd name="connsiteY54" fmla="*/ 6011917 h 6195884"/>
              <a:gd name="connsiteX55" fmla="*/ 3142593 w 4035973"/>
              <a:gd name="connsiteY55" fmla="*/ 6053958 h 6195884"/>
              <a:gd name="connsiteX56" fmla="*/ 3342290 w 4035973"/>
              <a:gd name="connsiteY56" fmla="*/ 6190594 h 6195884"/>
              <a:gd name="connsiteX57" fmla="*/ 3584027 w 4035973"/>
              <a:gd name="connsiteY57" fmla="*/ 6106510 h 6195884"/>
              <a:gd name="connsiteX58" fmla="*/ 3815256 w 4035973"/>
              <a:gd name="connsiteY58" fmla="*/ 5801709 h 6195884"/>
              <a:gd name="connsiteX59" fmla="*/ 3825767 w 4035973"/>
              <a:gd name="connsiteY59" fmla="*/ 5948855 h 6195884"/>
              <a:gd name="connsiteX60" fmla="*/ 3983422 w 4035973"/>
              <a:gd name="connsiteY60" fmla="*/ 5286703 h 6195884"/>
              <a:gd name="connsiteX61" fmla="*/ 4035973 w 4035973"/>
              <a:gd name="connsiteY61" fmla="*/ 4624552 h 6195884"/>
              <a:gd name="connsiteX62" fmla="*/ 4025463 w 4035973"/>
              <a:gd name="connsiteY62" fmla="*/ 4309241 h 6195884"/>
              <a:gd name="connsiteX63" fmla="*/ 3752194 w 4035973"/>
              <a:gd name="connsiteY63" fmla="*/ 3993931 h 6195884"/>
              <a:gd name="connsiteX64" fmla="*/ 3541987 w 4035973"/>
              <a:gd name="connsiteY64" fmla="*/ 3174124 h 6195884"/>
              <a:gd name="connsiteX65" fmla="*/ 3363311 w 4035973"/>
              <a:gd name="connsiteY65" fmla="*/ 2680138 h 6195884"/>
              <a:gd name="connsiteX66" fmla="*/ 3174125 w 4035973"/>
              <a:gd name="connsiteY66" fmla="*/ 2427889 h 6195884"/>
              <a:gd name="connsiteX67" fmla="*/ 2995449 w 4035973"/>
              <a:gd name="connsiteY67" fmla="*/ 2060027 h 6195884"/>
              <a:gd name="connsiteX68" fmla="*/ 2848304 w 4035973"/>
              <a:gd name="connsiteY68" fmla="*/ 1818289 h 6195884"/>
              <a:gd name="connsiteX69" fmla="*/ 2911366 w 4035973"/>
              <a:gd name="connsiteY69" fmla="*/ 1418896 h 6195884"/>
              <a:gd name="connsiteX70" fmla="*/ 2974428 w 4035973"/>
              <a:gd name="connsiteY70" fmla="*/ 1324303 h 6195884"/>
              <a:gd name="connsiteX71" fmla="*/ 2942897 w 4035973"/>
              <a:gd name="connsiteY71" fmla="*/ 1671145 h 6195884"/>
              <a:gd name="connsiteX72" fmla="*/ 3100552 w 4035973"/>
              <a:gd name="connsiteY72" fmla="*/ 2133600 h 6195884"/>
              <a:gd name="connsiteX73" fmla="*/ 3647090 w 4035973"/>
              <a:gd name="connsiteY73" fmla="*/ 2154620 h 6195884"/>
              <a:gd name="connsiteX74" fmla="*/ 3752194 w 4035973"/>
              <a:gd name="connsiteY74" fmla="*/ 1965434 h 6195884"/>
              <a:gd name="connsiteX75" fmla="*/ 3520966 w 4035973"/>
              <a:gd name="connsiteY75" fmla="*/ 1734207 h 6195884"/>
              <a:gd name="connsiteX76" fmla="*/ 3741683 w 4035973"/>
              <a:gd name="connsiteY76" fmla="*/ 1355834 h 6195884"/>
              <a:gd name="connsiteX77" fmla="*/ 3678621 w 4035973"/>
              <a:gd name="connsiteY77" fmla="*/ 767255 h 6195884"/>
              <a:gd name="connsiteX78" fmla="*/ 3605049 w 4035973"/>
              <a:gd name="connsiteY78" fmla="*/ 651641 h 6195884"/>
              <a:gd name="connsiteX79" fmla="*/ 3153104 w 4035973"/>
              <a:gd name="connsiteY79" fmla="*/ 420414 h 6195884"/>
              <a:gd name="connsiteX80" fmla="*/ 2900856 w 4035973"/>
              <a:gd name="connsiteY80" fmla="*/ 367862 h 6195884"/>
              <a:gd name="connsiteX81" fmla="*/ 2669628 w 4035973"/>
              <a:gd name="connsiteY81" fmla="*/ 10510 h 6195884"/>
              <a:gd name="connsiteX82" fmla="*/ 2511973 w 4035973"/>
              <a:gd name="connsiteY82" fmla="*/ 0 h 6195884"/>
              <a:gd name="connsiteX83" fmla="*/ 2406869 w 4035973"/>
              <a:gd name="connsiteY83" fmla="*/ 430924 h 6195884"/>
              <a:gd name="connsiteX84" fmla="*/ 2207173 w 4035973"/>
              <a:gd name="connsiteY84" fmla="*/ 630620 h 6195884"/>
              <a:gd name="connsiteX85" fmla="*/ 1912884 w 4035973"/>
              <a:gd name="connsiteY85" fmla="*/ 725214 h 6195884"/>
              <a:gd name="connsiteX86" fmla="*/ 1681656 w 4035973"/>
              <a:gd name="connsiteY86" fmla="*/ 756744 h 6195884"/>
              <a:gd name="connsiteX87" fmla="*/ 1450428 w 4035973"/>
              <a:gd name="connsiteY87" fmla="*/ 546538 h 6195884"/>
              <a:gd name="connsiteX88" fmla="*/ 1292773 w 4035973"/>
              <a:gd name="connsiteY88" fmla="*/ 252247 h 6195884"/>
              <a:gd name="connsiteX89" fmla="*/ 1208690 w 4035973"/>
              <a:gd name="connsiteY89" fmla="*/ 136634 h 6195884"/>
              <a:gd name="connsiteX0" fmla="*/ 1208690 w 4035973"/>
              <a:gd name="connsiteY0" fmla="*/ 136634 h 6195884"/>
              <a:gd name="connsiteX1" fmla="*/ 1019504 w 4035973"/>
              <a:gd name="connsiteY1" fmla="*/ 525517 h 6195884"/>
              <a:gd name="connsiteX2" fmla="*/ 483476 w 4035973"/>
              <a:gd name="connsiteY2" fmla="*/ 672662 h 6195884"/>
              <a:gd name="connsiteX3" fmla="*/ 168166 w 4035973"/>
              <a:gd name="connsiteY3" fmla="*/ 956441 h 6195884"/>
              <a:gd name="connsiteX4" fmla="*/ 168166 w 4035973"/>
              <a:gd name="connsiteY4" fmla="*/ 1229710 h 6195884"/>
              <a:gd name="connsiteX5" fmla="*/ 378373 w 4035973"/>
              <a:gd name="connsiteY5" fmla="*/ 1629103 h 6195884"/>
              <a:gd name="connsiteX6" fmla="*/ 557049 w 4035973"/>
              <a:gd name="connsiteY6" fmla="*/ 1839310 h 6195884"/>
              <a:gd name="connsiteX7" fmla="*/ 451945 w 4035973"/>
              <a:gd name="connsiteY7" fmla="*/ 2049517 h 6195884"/>
              <a:gd name="connsiteX8" fmla="*/ 714704 w 4035973"/>
              <a:gd name="connsiteY8" fmla="*/ 2102069 h 6195884"/>
              <a:gd name="connsiteX9" fmla="*/ 903890 w 4035973"/>
              <a:gd name="connsiteY9" fmla="*/ 1807779 h 6195884"/>
              <a:gd name="connsiteX10" fmla="*/ 840828 w 4035973"/>
              <a:gd name="connsiteY10" fmla="*/ 1387365 h 6195884"/>
              <a:gd name="connsiteX11" fmla="*/ 756745 w 4035973"/>
              <a:gd name="connsiteY11" fmla="*/ 1187669 h 6195884"/>
              <a:gd name="connsiteX12" fmla="*/ 935421 w 4035973"/>
              <a:gd name="connsiteY12" fmla="*/ 1145627 h 6195884"/>
              <a:gd name="connsiteX13" fmla="*/ 1103587 w 4035973"/>
              <a:gd name="connsiteY13" fmla="*/ 1618593 h 6195884"/>
              <a:gd name="connsiteX14" fmla="*/ 1135118 w 4035973"/>
              <a:gd name="connsiteY14" fmla="*/ 2028496 h 6195884"/>
              <a:gd name="connsiteX15" fmla="*/ 1082566 w 4035973"/>
              <a:gd name="connsiteY15" fmla="*/ 2501462 h 6195884"/>
              <a:gd name="connsiteX16" fmla="*/ 546538 w 4035973"/>
              <a:gd name="connsiteY16" fmla="*/ 3699641 h 6195884"/>
              <a:gd name="connsiteX17" fmla="*/ 557049 w 4035973"/>
              <a:gd name="connsiteY17" fmla="*/ 3804745 h 6195884"/>
              <a:gd name="connsiteX18" fmla="*/ 567559 w 4035973"/>
              <a:gd name="connsiteY18" fmla="*/ 3878317 h 6195884"/>
              <a:gd name="connsiteX19" fmla="*/ 567559 w 4035973"/>
              <a:gd name="connsiteY19" fmla="*/ 4004441 h 6195884"/>
              <a:gd name="connsiteX20" fmla="*/ 346842 w 4035973"/>
              <a:gd name="connsiteY20" fmla="*/ 4162096 h 6195884"/>
              <a:gd name="connsiteX21" fmla="*/ 294290 w 4035973"/>
              <a:gd name="connsiteY21" fmla="*/ 4708634 h 6195884"/>
              <a:gd name="connsiteX22" fmla="*/ 84083 w 4035973"/>
              <a:gd name="connsiteY22" fmla="*/ 5276193 h 6195884"/>
              <a:gd name="connsiteX23" fmla="*/ 0 w 4035973"/>
              <a:gd name="connsiteY23" fmla="*/ 5591503 h 6195884"/>
              <a:gd name="connsiteX24" fmla="*/ 157656 w 4035973"/>
              <a:gd name="connsiteY24" fmla="*/ 5644054 h 6195884"/>
              <a:gd name="connsiteX25" fmla="*/ 231228 w 4035973"/>
              <a:gd name="connsiteY25" fmla="*/ 5759669 h 6195884"/>
              <a:gd name="connsiteX26" fmla="*/ 567560 w 4035973"/>
              <a:gd name="connsiteY26" fmla="*/ 5770179 h 6195884"/>
              <a:gd name="connsiteX27" fmla="*/ 725214 w 4035973"/>
              <a:gd name="connsiteY27" fmla="*/ 5675585 h 6195884"/>
              <a:gd name="connsiteX28" fmla="*/ 725214 w 4035973"/>
              <a:gd name="connsiteY28" fmla="*/ 5549462 h 6195884"/>
              <a:gd name="connsiteX29" fmla="*/ 777765 w 4035973"/>
              <a:gd name="connsiteY29" fmla="*/ 5223641 h 6195884"/>
              <a:gd name="connsiteX30" fmla="*/ 840828 w 4035973"/>
              <a:gd name="connsiteY30" fmla="*/ 4708634 h 6195884"/>
              <a:gd name="connsiteX31" fmla="*/ 966952 w 4035973"/>
              <a:gd name="connsiteY31" fmla="*/ 4593020 h 6195884"/>
              <a:gd name="connsiteX32" fmla="*/ 977463 w 4035973"/>
              <a:gd name="connsiteY32" fmla="*/ 5307724 h 6195884"/>
              <a:gd name="connsiteX33" fmla="*/ 1051035 w 4035973"/>
              <a:gd name="connsiteY33" fmla="*/ 5412827 h 6195884"/>
              <a:gd name="connsiteX34" fmla="*/ 1187670 w 4035973"/>
              <a:gd name="connsiteY34" fmla="*/ 5496909 h 6195884"/>
              <a:gd name="connsiteX35" fmla="*/ 1439917 w 4035973"/>
              <a:gd name="connsiteY35" fmla="*/ 5507421 h 6195884"/>
              <a:gd name="connsiteX36" fmla="*/ 1534511 w 4035973"/>
              <a:gd name="connsiteY36" fmla="*/ 5391807 h 6195884"/>
              <a:gd name="connsiteX37" fmla="*/ 1671145 w 4035973"/>
              <a:gd name="connsiteY37" fmla="*/ 4750675 h 6195884"/>
              <a:gd name="connsiteX38" fmla="*/ 1776249 w 4035973"/>
              <a:gd name="connsiteY38" fmla="*/ 4309242 h 6195884"/>
              <a:gd name="connsiteX39" fmla="*/ 2154622 w 4035973"/>
              <a:gd name="connsiteY39" fmla="*/ 4424854 h 6195884"/>
              <a:gd name="connsiteX40" fmla="*/ 2301766 w 4035973"/>
              <a:gd name="connsiteY40" fmla="*/ 4845270 h 6195884"/>
              <a:gd name="connsiteX41" fmla="*/ 2364828 w 4035973"/>
              <a:gd name="connsiteY41" fmla="*/ 5402317 h 6195884"/>
              <a:gd name="connsiteX42" fmla="*/ 2438400 w 4035973"/>
              <a:gd name="connsiteY42" fmla="*/ 5749158 h 6195884"/>
              <a:gd name="connsiteX43" fmla="*/ 2501464 w 4035973"/>
              <a:gd name="connsiteY43" fmla="*/ 5927833 h 6195884"/>
              <a:gd name="connsiteX44" fmla="*/ 2659118 w 4035973"/>
              <a:gd name="connsiteY44" fmla="*/ 6096000 h 6195884"/>
              <a:gd name="connsiteX45" fmla="*/ 2806263 w 4035973"/>
              <a:gd name="connsiteY45" fmla="*/ 6064469 h 6195884"/>
              <a:gd name="connsiteX46" fmla="*/ 2921877 w 4035973"/>
              <a:gd name="connsiteY46" fmla="*/ 6053958 h 6195884"/>
              <a:gd name="connsiteX47" fmla="*/ 2858814 w 4035973"/>
              <a:gd name="connsiteY47" fmla="*/ 5822731 h 6195884"/>
              <a:gd name="connsiteX48" fmla="*/ 2764221 w 4035973"/>
              <a:gd name="connsiteY48" fmla="*/ 5559972 h 6195884"/>
              <a:gd name="connsiteX49" fmla="*/ 2974428 w 4035973"/>
              <a:gd name="connsiteY49" fmla="*/ 5318234 h 6195884"/>
              <a:gd name="connsiteX50" fmla="*/ 3005959 w 4035973"/>
              <a:gd name="connsiteY50" fmla="*/ 4897820 h 6195884"/>
              <a:gd name="connsiteX51" fmla="*/ 3058511 w 4035973"/>
              <a:gd name="connsiteY51" fmla="*/ 4666593 h 6195884"/>
              <a:gd name="connsiteX52" fmla="*/ 3289738 w 4035973"/>
              <a:gd name="connsiteY52" fmla="*/ 4855779 h 6195884"/>
              <a:gd name="connsiteX53" fmla="*/ 3153104 w 4035973"/>
              <a:gd name="connsiteY53" fmla="*/ 5402317 h 6195884"/>
              <a:gd name="connsiteX54" fmla="*/ 3048000 w 4035973"/>
              <a:gd name="connsiteY54" fmla="*/ 6011917 h 6195884"/>
              <a:gd name="connsiteX55" fmla="*/ 3142593 w 4035973"/>
              <a:gd name="connsiteY55" fmla="*/ 6053958 h 6195884"/>
              <a:gd name="connsiteX56" fmla="*/ 3342290 w 4035973"/>
              <a:gd name="connsiteY56" fmla="*/ 6190594 h 6195884"/>
              <a:gd name="connsiteX57" fmla="*/ 3584027 w 4035973"/>
              <a:gd name="connsiteY57" fmla="*/ 6106510 h 6195884"/>
              <a:gd name="connsiteX58" fmla="*/ 3636580 w 4035973"/>
              <a:gd name="connsiteY58" fmla="*/ 6011916 h 6195884"/>
              <a:gd name="connsiteX59" fmla="*/ 3825767 w 4035973"/>
              <a:gd name="connsiteY59" fmla="*/ 5948855 h 6195884"/>
              <a:gd name="connsiteX60" fmla="*/ 3983422 w 4035973"/>
              <a:gd name="connsiteY60" fmla="*/ 5286703 h 6195884"/>
              <a:gd name="connsiteX61" fmla="*/ 4035973 w 4035973"/>
              <a:gd name="connsiteY61" fmla="*/ 4624552 h 6195884"/>
              <a:gd name="connsiteX62" fmla="*/ 4025463 w 4035973"/>
              <a:gd name="connsiteY62" fmla="*/ 4309241 h 6195884"/>
              <a:gd name="connsiteX63" fmla="*/ 3752194 w 4035973"/>
              <a:gd name="connsiteY63" fmla="*/ 3993931 h 6195884"/>
              <a:gd name="connsiteX64" fmla="*/ 3541987 w 4035973"/>
              <a:gd name="connsiteY64" fmla="*/ 3174124 h 6195884"/>
              <a:gd name="connsiteX65" fmla="*/ 3363311 w 4035973"/>
              <a:gd name="connsiteY65" fmla="*/ 2680138 h 6195884"/>
              <a:gd name="connsiteX66" fmla="*/ 3174125 w 4035973"/>
              <a:gd name="connsiteY66" fmla="*/ 2427889 h 6195884"/>
              <a:gd name="connsiteX67" fmla="*/ 2995449 w 4035973"/>
              <a:gd name="connsiteY67" fmla="*/ 2060027 h 6195884"/>
              <a:gd name="connsiteX68" fmla="*/ 2848304 w 4035973"/>
              <a:gd name="connsiteY68" fmla="*/ 1818289 h 6195884"/>
              <a:gd name="connsiteX69" fmla="*/ 2911366 w 4035973"/>
              <a:gd name="connsiteY69" fmla="*/ 1418896 h 6195884"/>
              <a:gd name="connsiteX70" fmla="*/ 2974428 w 4035973"/>
              <a:gd name="connsiteY70" fmla="*/ 1324303 h 6195884"/>
              <a:gd name="connsiteX71" fmla="*/ 2942897 w 4035973"/>
              <a:gd name="connsiteY71" fmla="*/ 1671145 h 6195884"/>
              <a:gd name="connsiteX72" fmla="*/ 3100552 w 4035973"/>
              <a:gd name="connsiteY72" fmla="*/ 2133600 h 6195884"/>
              <a:gd name="connsiteX73" fmla="*/ 3647090 w 4035973"/>
              <a:gd name="connsiteY73" fmla="*/ 2154620 h 6195884"/>
              <a:gd name="connsiteX74" fmla="*/ 3752194 w 4035973"/>
              <a:gd name="connsiteY74" fmla="*/ 1965434 h 6195884"/>
              <a:gd name="connsiteX75" fmla="*/ 3520966 w 4035973"/>
              <a:gd name="connsiteY75" fmla="*/ 1734207 h 6195884"/>
              <a:gd name="connsiteX76" fmla="*/ 3741683 w 4035973"/>
              <a:gd name="connsiteY76" fmla="*/ 1355834 h 6195884"/>
              <a:gd name="connsiteX77" fmla="*/ 3678621 w 4035973"/>
              <a:gd name="connsiteY77" fmla="*/ 767255 h 6195884"/>
              <a:gd name="connsiteX78" fmla="*/ 3605049 w 4035973"/>
              <a:gd name="connsiteY78" fmla="*/ 651641 h 6195884"/>
              <a:gd name="connsiteX79" fmla="*/ 3153104 w 4035973"/>
              <a:gd name="connsiteY79" fmla="*/ 420414 h 6195884"/>
              <a:gd name="connsiteX80" fmla="*/ 2900856 w 4035973"/>
              <a:gd name="connsiteY80" fmla="*/ 367862 h 6195884"/>
              <a:gd name="connsiteX81" fmla="*/ 2669628 w 4035973"/>
              <a:gd name="connsiteY81" fmla="*/ 10510 h 6195884"/>
              <a:gd name="connsiteX82" fmla="*/ 2511973 w 4035973"/>
              <a:gd name="connsiteY82" fmla="*/ 0 h 6195884"/>
              <a:gd name="connsiteX83" fmla="*/ 2406869 w 4035973"/>
              <a:gd name="connsiteY83" fmla="*/ 430924 h 6195884"/>
              <a:gd name="connsiteX84" fmla="*/ 2207173 w 4035973"/>
              <a:gd name="connsiteY84" fmla="*/ 630620 h 6195884"/>
              <a:gd name="connsiteX85" fmla="*/ 1912884 w 4035973"/>
              <a:gd name="connsiteY85" fmla="*/ 725214 h 6195884"/>
              <a:gd name="connsiteX86" fmla="*/ 1681656 w 4035973"/>
              <a:gd name="connsiteY86" fmla="*/ 756744 h 6195884"/>
              <a:gd name="connsiteX87" fmla="*/ 1450428 w 4035973"/>
              <a:gd name="connsiteY87" fmla="*/ 546538 h 6195884"/>
              <a:gd name="connsiteX88" fmla="*/ 1292773 w 4035973"/>
              <a:gd name="connsiteY88" fmla="*/ 252247 h 6195884"/>
              <a:gd name="connsiteX89" fmla="*/ 1208690 w 4035973"/>
              <a:gd name="connsiteY89" fmla="*/ 136634 h 6195884"/>
              <a:gd name="connsiteX0" fmla="*/ 1208690 w 4035973"/>
              <a:gd name="connsiteY0" fmla="*/ 136634 h 6195884"/>
              <a:gd name="connsiteX1" fmla="*/ 1019504 w 4035973"/>
              <a:gd name="connsiteY1" fmla="*/ 525517 h 6195884"/>
              <a:gd name="connsiteX2" fmla="*/ 483476 w 4035973"/>
              <a:gd name="connsiteY2" fmla="*/ 672662 h 6195884"/>
              <a:gd name="connsiteX3" fmla="*/ 168166 w 4035973"/>
              <a:gd name="connsiteY3" fmla="*/ 956441 h 6195884"/>
              <a:gd name="connsiteX4" fmla="*/ 168166 w 4035973"/>
              <a:gd name="connsiteY4" fmla="*/ 1229710 h 6195884"/>
              <a:gd name="connsiteX5" fmla="*/ 378373 w 4035973"/>
              <a:gd name="connsiteY5" fmla="*/ 1629103 h 6195884"/>
              <a:gd name="connsiteX6" fmla="*/ 557049 w 4035973"/>
              <a:gd name="connsiteY6" fmla="*/ 1839310 h 6195884"/>
              <a:gd name="connsiteX7" fmla="*/ 451945 w 4035973"/>
              <a:gd name="connsiteY7" fmla="*/ 2049517 h 6195884"/>
              <a:gd name="connsiteX8" fmla="*/ 714704 w 4035973"/>
              <a:gd name="connsiteY8" fmla="*/ 2102069 h 6195884"/>
              <a:gd name="connsiteX9" fmla="*/ 903890 w 4035973"/>
              <a:gd name="connsiteY9" fmla="*/ 1807779 h 6195884"/>
              <a:gd name="connsiteX10" fmla="*/ 840828 w 4035973"/>
              <a:gd name="connsiteY10" fmla="*/ 1387365 h 6195884"/>
              <a:gd name="connsiteX11" fmla="*/ 756745 w 4035973"/>
              <a:gd name="connsiteY11" fmla="*/ 1187669 h 6195884"/>
              <a:gd name="connsiteX12" fmla="*/ 935421 w 4035973"/>
              <a:gd name="connsiteY12" fmla="*/ 1145627 h 6195884"/>
              <a:gd name="connsiteX13" fmla="*/ 1103587 w 4035973"/>
              <a:gd name="connsiteY13" fmla="*/ 1618593 h 6195884"/>
              <a:gd name="connsiteX14" fmla="*/ 1135118 w 4035973"/>
              <a:gd name="connsiteY14" fmla="*/ 2028496 h 6195884"/>
              <a:gd name="connsiteX15" fmla="*/ 1082566 w 4035973"/>
              <a:gd name="connsiteY15" fmla="*/ 2501462 h 6195884"/>
              <a:gd name="connsiteX16" fmla="*/ 546538 w 4035973"/>
              <a:gd name="connsiteY16" fmla="*/ 3699641 h 6195884"/>
              <a:gd name="connsiteX17" fmla="*/ 557049 w 4035973"/>
              <a:gd name="connsiteY17" fmla="*/ 3804745 h 6195884"/>
              <a:gd name="connsiteX18" fmla="*/ 567559 w 4035973"/>
              <a:gd name="connsiteY18" fmla="*/ 3878317 h 6195884"/>
              <a:gd name="connsiteX19" fmla="*/ 567559 w 4035973"/>
              <a:gd name="connsiteY19" fmla="*/ 4004441 h 6195884"/>
              <a:gd name="connsiteX20" fmla="*/ 346842 w 4035973"/>
              <a:gd name="connsiteY20" fmla="*/ 4162096 h 6195884"/>
              <a:gd name="connsiteX21" fmla="*/ 294290 w 4035973"/>
              <a:gd name="connsiteY21" fmla="*/ 4708634 h 6195884"/>
              <a:gd name="connsiteX22" fmla="*/ 84083 w 4035973"/>
              <a:gd name="connsiteY22" fmla="*/ 5276193 h 6195884"/>
              <a:gd name="connsiteX23" fmla="*/ 0 w 4035973"/>
              <a:gd name="connsiteY23" fmla="*/ 5591503 h 6195884"/>
              <a:gd name="connsiteX24" fmla="*/ 157656 w 4035973"/>
              <a:gd name="connsiteY24" fmla="*/ 5644054 h 6195884"/>
              <a:gd name="connsiteX25" fmla="*/ 231228 w 4035973"/>
              <a:gd name="connsiteY25" fmla="*/ 5759669 h 6195884"/>
              <a:gd name="connsiteX26" fmla="*/ 567560 w 4035973"/>
              <a:gd name="connsiteY26" fmla="*/ 5770179 h 6195884"/>
              <a:gd name="connsiteX27" fmla="*/ 725214 w 4035973"/>
              <a:gd name="connsiteY27" fmla="*/ 5675585 h 6195884"/>
              <a:gd name="connsiteX28" fmla="*/ 725214 w 4035973"/>
              <a:gd name="connsiteY28" fmla="*/ 5549462 h 6195884"/>
              <a:gd name="connsiteX29" fmla="*/ 777765 w 4035973"/>
              <a:gd name="connsiteY29" fmla="*/ 5223641 h 6195884"/>
              <a:gd name="connsiteX30" fmla="*/ 840828 w 4035973"/>
              <a:gd name="connsiteY30" fmla="*/ 4708634 h 6195884"/>
              <a:gd name="connsiteX31" fmla="*/ 966952 w 4035973"/>
              <a:gd name="connsiteY31" fmla="*/ 4593020 h 6195884"/>
              <a:gd name="connsiteX32" fmla="*/ 977463 w 4035973"/>
              <a:gd name="connsiteY32" fmla="*/ 5307724 h 6195884"/>
              <a:gd name="connsiteX33" fmla="*/ 1051035 w 4035973"/>
              <a:gd name="connsiteY33" fmla="*/ 5412827 h 6195884"/>
              <a:gd name="connsiteX34" fmla="*/ 1187670 w 4035973"/>
              <a:gd name="connsiteY34" fmla="*/ 5496909 h 6195884"/>
              <a:gd name="connsiteX35" fmla="*/ 1439917 w 4035973"/>
              <a:gd name="connsiteY35" fmla="*/ 5507421 h 6195884"/>
              <a:gd name="connsiteX36" fmla="*/ 1534511 w 4035973"/>
              <a:gd name="connsiteY36" fmla="*/ 5391807 h 6195884"/>
              <a:gd name="connsiteX37" fmla="*/ 1671145 w 4035973"/>
              <a:gd name="connsiteY37" fmla="*/ 4750675 h 6195884"/>
              <a:gd name="connsiteX38" fmla="*/ 1776249 w 4035973"/>
              <a:gd name="connsiteY38" fmla="*/ 4309242 h 6195884"/>
              <a:gd name="connsiteX39" fmla="*/ 2154622 w 4035973"/>
              <a:gd name="connsiteY39" fmla="*/ 4424854 h 6195884"/>
              <a:gd name="connsiteX40" fmla="*/ 2301766 w 4035973"/>
              <a:gd name="connsiteY40" fmla="*/ 4845270 h 6195884"/>
              <a:gd name="connsiteX41" fmla="*/ 2364828 w 4035973"/>
              <a:gd name="connsiteY41" fmla="*/ 5402317 h 6195884"/>
              <a:gd name="connsiteX42" fmla="*/ 2438400 w 4035973"/>
              <a:gd name="connsiteY42" fmla="*/ 5749158 h 6195884"/>
              <a:gd name="connsiteX43" fmla="*/ 2501464 w 4035973"/>
              <a:gd name="connsiteY43" fmla="*/ 5927833 h 6195884"/>
              <a:gd name="connsiteX44" fmla="*/ 2659118 w 4035973"/>
              <a:gd name="connsiteY44" fmla="*/ 6096000 h 6195884"/>
              <a:gd name="connsiteX45" fmla="*/ 2806263 w 4035973"/>
              <a:gd name="connsiteY45" fmla="*/ 6064469 h 6195884"/>
              <a:gd name="connsiteX46" fmla="*/ 2921877 w 4035973"/>
              <a:gd name="connsiteY46" fmla="*/ 6053958 h 6195884"/>
              <a:gd name="connsiteX47" fmla="*/ 2858814 w 4035973"/>
              <a:gd name="connsiteY47" fmla="*/ 5822731 h 6195884"/>
              <a:gd name="connsiteX48" fmla="*/ 2764221 w 4035973"/>
              <a:gd name="connsiteY48" fmla="*/ 5559972 h 6195884"/>
              <a:gd name="connsiteX49" fmla="*/ 2974428 w 4035973"/>
              <a:gd name="connsiteY49" fmla="*/ 5318234 h 6195884"/>
              <a:gd name="connsiteX50" fmla="*/ 3005959 w 4035973"/>
              <a:gd name="connsiteY50" fmla="*/ 4897820 h 6195884"/>
              <a:gd name="connsiteX51" fmla="*/ 3058511 w 4035973"/>
              <a:gd name="connsiteY51" fmla="*/ 4666593 h 6195884"/>
              <a:gd name="connsiteX52" fmla="*/ 3289738 w 4035973"/>
              <a:gd name="connsiteY52" fmla="*/ 4855779 h 6195884"/>
              <a:gd name="connsiteX53" fmla="*/ 3153104 w 4035973"/>
              <a:gd name="connsiteY53" fmla="*/ 5402317 h 6195884"/>
              <a:gd name="connsiteX54" fmla="*/ 3048000 w 4035973"/>
              <a:gd name="connsiteY54" fmla="*/ 6011917 h 6195884"/>
              <a:gd name="connsiteX55" fmla="*/ 3142593 w 4035973"/>
              <a:gd name="connsiteY55" fmla="*/ 6053958 h 6195884"/>
              <a:gd name="connsiteX56" fmla="*/ 3342290 w 4035973"/>
              <a:gd name="connsiteY56" fmla="*/ 6190594 h 6195884"/>
              <a:gd name="connsiteX57" fmla="*/ 3584027 w 4035973"/>
              <a:gd name="connsiteY57" fmla="*/ 6106510 h 6195884"/>
              <a:gd name="connsiteX58" fmla="*/ 3636580 w 4035973"/>
              <a:gd name="connsiteY58" fmla="*/ 6011916 h 6195884"/>
              <a:gd name="connsiteX59" fmla="*/ 3867808 w 4035973"/>
              <a:gd name="connsiteY59" fmla="*/ 5591503 h 6195884"/>
              <a:gd name="connsiteX60" fmla="*/ 3983422 w 4035973"/>
              <a:gd name="connsiteY60" fmla="*/ 5286703 h 6195884"/>
              <a:gd name="connsiteX61" fmla="*/ 4035973 w 4035973"/>
              <a:gd name="connsiteY61" fmla="*/ 4624552 h 6195884"/>
              <a:gd name="connsiteX62" fmla="*/ 4025463 w 4035973"/>
              <a:gd name="connsiteY62" fmla="*/ 4309241 h 6195884"/>
              <a:gd name="connsiteX63" fmla="*/ 3752194 w 4035973"/>
              <a:gd name="connsiteY63" fmla="*/ 3993931 h 6195884"/>
              <a:gd name="connsiteX64" fmla="*/ 3541987 w 4035973"/>
              <a:gd name="connsiteY64" fmla="*/ 3174124 h 6195884"/>
              <a:gd name="connsiteX65" fmla="*/ 3363311 w 4035973"/>
              <a:gd name="connsiteY65" fmla="*/ 2680138 h 6195884"/>
              <a:gd name="connsiteX66" fmla="*/ 3174125 w 4035973"/>
              <a:gd name="connsiteY66" fmla="*/ 2427889 h 6195884"/>
              <a:gd name="connsiteX67" fmla="*/ 2995449 w 4035973"/>
              <a:gd name="connsiteY67" fmla="*/ 2060027 h 6195884"/>
              <a:gd name="connsiteX68" fmla="*/ 2848304 w 4035973"/>
              <a:gd name="connsiteY68" fmla="*/ 1818289 h 6195884"/>
              <a:gd name="connsiteX69" fmla="*/ 2911366 w 4035973"/>
              <a:gd name="connsiteY69" fmla="*/ 1418896 h 6195884"/>
              <a:gd name="connsiteX70" fmla="*/ 2974428 w 4035973"/>
              <a:gd name="connsiteY70" fmla="*/ 1324303 h 6195884"/>
              <a:gd name="connsiteX71" fmla="*/ 2942897 w 4035973"/>
              <a:gd name="connsiteY71" fmla="*/ 1671145 h 6195884"/>
              <a:gd name="connsiteX72" fmla="*/ 3100552 w 4035973"/>
              <a:gd name="connsiteY72" fmla="*/ 2133600 h 6195884"/>
              <a:gd name="connsiteX73" fmla="*/ 3647090 w 4035973"/>
              <a:gd name="connsiteY73" fmla="*/ 2154620 h 6195884"/>
              <a:gd name="connsiteX74" fmla="*/ 3752194 w 4035973"/>
              <a:gd name="connsiteY74" fmla="*/ 1965434 h 6195884"/>
              <a:gd name="connsiteX75" fmla="*/ 3520966 w 4035973"/>
              <a:gd name="connsiteY75" fmla="*/ 1734207 h 6195884"/>
              <a:gd name="connsiteX76" fmla="*/ 3741683 w 4035973"/>
              <a:gd name="connsiteY76" fmla="*/ 1355834 h 6195884"/>
              <a:gd name="connsiteX77" fmla="*/ 3678621 w 4035973"/>
              <a:gd name="connsiteY77" fmla="*/ 767255 h 6195884"/>
              <a:gd name="connsiteX78" fmla="*/ 3605049 w 4035973"/>
              <a:gd name="connsiteY78" fmla="*/ 651641 h 6195884"/>
              <a:gd name="connsiteX79" fmla="*/ 3153104 w 4035973"/>
              <a:gd name="connsiteY79" fmla="*/ 420414 h 6195884"/>
              <a:gd name="connsiteX80" fmla="*/ 2900856 w 4035973"/>
              <a:gd name="connsiteY80" fmla="*/ 367862 h 6195884"/>
              <a:gd name="connsiteX81" fmla="*/ 2669628 w 4035973"/>
              <a:gd name="connsiteY81" fmla="*/ 10510 h 6195884"/>
              <a:gd name="connsiteX82" fmla="*/ 2511973 w 4035973"/>
              <a:gd name="connsiteY82" fmla="*/ 0 h 6195884"/>
              <a:gd name="connsiteX83" fmla="*/ 2406869 w 4035973"/>
              <a:gd name="connsiteY83" fmla="*/ 430924 h 6195884"/>
              <a:gd name="connsiteX84" fmla="*/ 2207173 w 4035973"/>
              <a:gd name="connsiteY84" fmla="*/ 630620 h 6195884"/>
              <a:gd name="connsiteX85" fmla="*/ 1912884 w 4035973"/>
              <a:gd name="connsiteY85" fmla="*/ 725214 h 6195884"/>
              <a:gd name="connsiteX86" fmla="*/ 1681656 w 4035973"/>
              <a:gd name="connsiteY86" fmla="*/ 756744 h 6195884"/>
              <a:gd name="connsiteX87" fmla="*/ 1450428 w 4035973"/>
              <a:gd name="connsiteY87" fmla="*/ 546538 h 6195884"/>
              <a:gd name="connsiteX88" fmla="*/ 1292773 w 4035973"/>
              <a:gd name="connsiteY88" fmla="*/ 252247 h 6195884"/>
              <a:gd name="connsiteX89" fmla="*/ 1208690 w 4035973"/>
              <a:gd name="connsiteY89" fmla="*/ 136634 h 6195884"/>
              <a:gd name="connsiteX0" fmla="*/ 1208690 w 4035973"/>
              <a:gd name="connsiteY0" fmla="*/ 136634 h 6195884"/>
              <a:gd name="connsiteX1" fmla="*/ 1019504 w 4035973"/>
              <a:gd name="connsiteY1" fmla="*/ 525517 h 6195884"/>
              <a:gd name="connsiteX2" fmla="*/ 483476 w 4035973"/>
              <a:gd name="connsiteY2" fmla="*/ 672662 h 6195884"/>
              <a:gd name="connsiteX3" fmla="*/ 168166 w 4035973"/>
              <a:gd name="connsiteY3" fmla="*/ 956441 h 6195884"/>
              <a:gd name="connsiteX4" fmla="*/ 168166 w 4035973"/>
              <a:gd name="connsiteY4" fmla="*/ 1229710 h 6195884"/>
              <a:gd name="connsiteX5" fmla="*/ 378373 w 4035973"/>
              <a:gd name="connsiteY5" fmla="*/ 1629103 h 6195884"/>
              <a:gd name="connsiteX6" fmla="*/ 557049 w 4035973"/>
              <a:gd name="connsiteY6" fmla="*/ 1839310 h 6195884"/>
              <a:gd name="connsiteX7" fmla="*/ 451945 w 4035973"/>
              <a:gd name="connsiteY7" fmla="*/ 2049517 h 6195884"/>
              <a:gd name="connsiteX8" fmla="*/ 714704 w 4035973"/>
              <a:gd name="connsiteY8" fmla="*/ 2102069 h 6195884"/>
              <a:gd name="connsiteX9" fmla="*/ 903890 w 4035973"/>
              <a:gd name="connsiteY9" fmla="*/ 1807779 h 6195884"/>
              <a:gd name="connsiteX10" fmla="*/ 840828 w 4035973"/>
              <a:gd name="connsiteY10" fmla="*/ 1387365 h 6195884"/>
              <a:gd name="connsiteX11" fmla="*/ 756745 w 4035973"/>
              <a:gd name="connsiteY11" fmla="*/ 1187669 h 6195884"/>
              <a:gd name="connsiteX12" fmla="*/ 935421 w 4035973"/>
              <a:gd name="connsiteY12" fmla="*/ 1145627 h 6195884"/>
              <a:gd name="connsiteX13" fmla="*/ 1103587 w 4035973"/>
              <a:gd name="connsiteY13" fmla="*/ 1618593 h 6195884"/>
              <a:gd name="connsiteX14" fmla="*/ 1135118 w 4035973"/>
              <a:gd name="connsiteY14" fmla="*/ 2028496 h 6195884"/>
              <a:gd name="connsiteX15" fmla="*/ 1082566 w 4035973"/>
              <a:gd name="connsiteY15" fmla="*/ 2501462 h 6195884"/>
              <a:gd name="connsiteX16" fmla="*/ 546538 w 4035973"/>
              <a:gd name="connsiteY16" fmla="*/ 3699641 h 6195884"/>
              <a:gd name="connsiteX17" fmla="*/ 557049 w 4035973"/>
              <a:gd name="connsiteY17" fmla="*/ 3804745 h 6195884"/>
              <a:gd name="connsiteX18" fmla="*/ 567559 w 4035973"/>
              <a:gd name="connsiteY18" fmla="*/ 3878317 h 6195884"/>
              <a:gd name="connsiteX19" fmla="*/ 567559 w 4035973"/>
              <a:gd name="connsiteY19" fmla="*/ 4004441 h 6195884"/>
              <a:gd name="connsiteX20" fmla="*/ 346842 w 4035973"/>
              <a:gd name="connsiteY20" fmla="*/ 4162096 h 6195884"/>
              <a:gd name="connsiteX21" fmla="*/ 294290 w 4035973"/>
              <a:gd name="connsiteY21" fmla="*/ 4708634 h 6195884"/>
              <a:gd name="connsiteX22" fmla="*/ 84083 w 4035973"/>
              <a:gd name="connsiteY22" fmla="*/ 5276193 h 6195884"/>
              <a:gd name="connsiteX23" fmla="*/ 0 w 4035973"/>
              <a:gd name="connsiteY23" fmla="*/ 5591503 h 6195884"/>
              <a:gd name="connsiteX24" fmla="*/ 157656 w 4035973"/>
              <a:gd name="connsiteY24" fmla="*/ 5644054 h 6195884"/>
              <a:gd name="connsiteX25" fmla="*/ 231228 w 4035973"/>
              <a:gd name="connsiteY25" fmla="*/ 5759669 h 6195884"/>
              <a:gd name="connsiteX26" fmla="*/ 567560 w 4035973"/>
              <a:gd name="connsiteY26" fmla="*/ 5770179 h 6195884"/>
              <a:gd name="connsiteX27" fmla="*/ 725214 w 4035973"/>
              <a:gd name="connsiteY27" fmla="*/ 5675585 h 6195884"/>
              <a:gd name="connsiteX28" fmla="*/ 725214 w 4035973"/>
              <a:gd name="connsiteY28" fmla="*/ 5549462 h 6195884"/>
              <a:gd name="connsiteX29" fmla="*/ 777765 w 4035973"/>
              <a:gd name="connsiteY29" fmla="*/ 5223641 h 6195884"/>
              <a:gd name="connsiteX30" fmla="*/ 840828 w 4035973"/>
              <a:gd name="connsiteY30" fmla="*/ 4708634 h 6195884"/>
              <a:gd name="connsiteX31" fmla="*/ 966952 w 4035973"/>
              <a:gd name="connsiteY31" fmla="*/ 4593020 h 6195884"/>
              <a:gd name="connsiteX32" fmla="*/ 977463 w 4035973"/>
              <a:gd name="connsiteY32" fmla="*/ 5307724 h 6195884"/>
              <a:gd name="connsiteX33" fmla="*/ 1051035 w 4035973"/>
              <a:gd name="connsiteY33" fmla="*/ 5412827 h 6195884"/>
              <a:gd name="connsiteX34" fmla="*/ 1187670 w 4035973"/>
              <a:gd name="connsiteY34" fmla="*/ 5496909 h 6195884"/>
              <a:gd name="connsiteX35" fmla="*/ 1439917 w 4035973"/>
              <a:gd name="connsiteY35" fmla="*/ 5507421 h 6195884"/>
              <a:gd name="connsiteX36" fmla="*/ 1534511 w 4035973"/>
              <a:gd name="connsiteY36" fmla="*/ 5391807 h 6195884"/>
              <a:gd name="connsiteX37" fmla="*/ 1671145 w 4035973"/>
              <a:gd name="connsiteY37" fmla="*/ 4750675 h 6195884"/>
              <a:gd name="connsiteX38" fmla="*/ 1776249 w 4035973"/>
              <a:gd name="connsiteY38" fmla="*/ 4309242 h 6195884"/>
              <a:gd name="connsiteX39" fmla="*/ 2154622 w 4035973"/>
              <a:gd name="connsiteY39" fmla="*/ 4424854 h 6195884"/>
              <a:gd name="connsiteX40" fmla="*/ 2301766 w 4035973"/>
              <a:gd name="connsiteY40" fmla="*/ 4845270 h 6195884"/>
              <a:gd name="connsiteX41" fmla="*/ 2364828 w 4035973"/>
              <a:gd name="connsiteY41" fmla="*/ 5402317 h 6195884"/>
              <a:gd name="connsiteX42" fmla="*/ 2438400 w 4035973"/>
              <a:gd name="connsiteY42" fmla="*/ 5749158 h 6195884"/>
              <a:gd name="connsiteX43" fmla="*/ 2501464 w 4035973"/>
              <a:gd name="connsiteY43" fmla="*/ 5927833 h 6195884"/>
              <a:gd name="connsiteX44" fmla="*/ 2659118 w 4035973"/>
              <a:gd name="connsiteY44" fmla="*/ 6096000 h 6195884"/>
              <a:gd name="connsiteX45" fmla="*/ 2806263 w 4035973"/>
              <a:gd name="connsiteY45" fmla="*/ 6064469 h 6195884"/>
              <a:gd name="connsiteX46" fmla="*/ 2921877 w 4035973"/>
              <a:gd name="connsiteY46" fmla="*/ 6053958 h 6195884"/>
              <a:gd name="connsiteX47" fmla="*/ 2858814 w 4035973"/>
              <a:gd name="connsiteY47" fmla="*/ 5822731 h 6195884"/>
              <a:gd name="connsiteX48" fmla="*/ 2764221 w 4035973"/>
              <a:gd name="connsiteY48" fmla="*/ 5559972 h 6195884"/>
              <a:gd name="connsiteX49" fmla="*/ 2974428 w 4035973"/>
              <a:gd name="connsiteY49" fmla="*/ 5318234 h 6195884"/>
              <a:gd name="connsiteX50" fmla="*/ 3005959 w 4035973"/>
              <a:gd name="connsiteY50" fmla="*/ 4897820 h 6195884"/>
              <a:gd name="connsiteX51" fmla="*/ 3058511 w 4035973"/>
              <a:gd name="connsiteY51" fmla="*/ 4666593 h 6195884"/>
              <a:gd name="connsiteX52" fmla="*/ 3289738 w 4035973"/>
              <a:gd name="connsiteY52" fmla="*/ 4855779 h 6195884"/>
              <a:gd name="connsiteX53" fmla="*/ 3153104 w 4035973"/>
              <a:gd name="connsiteY53" fmla="*/ 5402317 h 6195884"/>
              <a:gd name="connsiteX54" fmla="*/ 3048000 w 4035973"/>
              <a:gd name="connsiteY54" fmla="*/ 6011917 h 6195884"/>
              <a:gd name="connsiteX55" fmla="*/ 3142593 w 4035973"/>
              <a:gd name="connsiteY55" fmla="*/ 6053958 h 6195884"/>
              <a:gd name="connsiteX56" fmla="*/ 3342290 w 4035973"/>
              <a:gd name="connsiteY56" fmla="*/ 6190594 h 6195884"/>
              <a:gd name="connsiteX57" fmla="*/ 3584027 w 4035973"/>
              <a:gd name="connsiteY57" fmla="*/ 6106510 h 6195884"/>
              <a:gd name="connsiteX58" fmla="*/ 3657601 w 4035973"/>
              <a:gd name="connsiteY58" fmla="*/ 5927834 h 6195884"/>
              <a:gd name="connsiteX59" fmla="*/ 3867808 w 4035973"/>
              <a:gd name="connsiteY59" fmla="*/ 5591503 h 6195884"/>
              <a:gd name="connsiteX60" fmla="*/ 3983422 w 4035973"/>
              <a:gd name="connsiteY60" fmla="*/ 5286703 h 6195884"/>
              <a:gd name="connsiteX61" fmla="*/ 4035973 w 4035973"/>
              <a:gd name="connsiteY61" fmla="*/ 4624552 h 6195884"/>
              <a:gd name="connsiteX62" fmla="*/ 4025463 w 4035973"/>
              <a:gd name="connsiteY62" fmla="*/ 4309241 h 6195884"/>
              <a:gd name="connsiteX63" fmla="*/ 3752194 w 4035973"/>
              <a:gd name="connsiteY63" fmla="*/ 3993931 h 6195884"/>
              <a:gd name="connsiteX64" fmla="*/ 3541987 w 4035973"/>
              <a:gd name="connsiteY64" fmla="*/ 3174124 h 6195884"/>
              <a:gd name="connsiteX65" fmla="*/ 3363311 w 4035973"/>
              <a:gd name="connsiteY65" fmla="*/ 2680138 h 6195884"/>
              <a:gd name="connsiteX66" fmla="*/ 3174125 w 4035973"/>
              <a:gd name="connsiteY66" fmla="*/ 2427889 h 6195884"/>
              <a:gd name="connsiteX67" fmla="*/ 2995449 w 4035973"/>
              <a:gd name="connsiteY67" fmla="*/ 2060027 h 6195884"/>
              <a:gd name="connsiteX68" fmla="*/ 2848304 w 4035973"/>
              <a:gd name="connsiteY68" fmla="*/ 1818289 h 6195884"/>
              <a:gd name="connsiteX69" fmla="*/ 2911366 w 4035973"/>
              <a:gd name="connsiteY69" fmla="*/ 1418896 h 6195884"/>
              <a:gd name="connsiteX70" fmla="*/ 2974428 w 4035973"/>
              <a:gd name="connsiteY70" fmla="*/ 1324303 h 6195884"/>
              <a:gd name="connsiteX71" fmla="*/ 2942897 w 4035973"/>
              <a:gd name="connsiteY71" fmla="*/ 1671145 h 6195884"/>
              <a:gd name="connsiteX72" fmla="*/ 3100552 w 4035973"/>
              <a:gd name="connsiteY72" fmla="*/ 2133600 h 6195884"/>
              <a:gd name="connsiteX73" fmla="*/ 3647090 w 4035973"/>
              <a:gd name="connsiteY73" fmla="*/ 2154620 h 6195884"/>
              <a:gd name="connsiteX74" fmla="*/ 3752194 w 4035973"/>
              <a:gd name="connsiteY74" fmla="*/ 1965434 h 6195884"/>
              <a:gd name="connsiteX75" fmla="*/ 3520966 w 4035973"/>
              <a:gd name="connsiteY75" fmla="*/ 1734207 h 6195884"/>
              <a:gd name="connsiteX76" fmla="*/ 3741683 w 4035973"/>
              <a:gd name="connsiteY76" fmla="*/ 1355834 h 6195884"/>
              <a:gd name="connsiteX77" fmla="*/ 3678621 w 4035973"/>
              <a:gd name="connsiteY77" fmla="*/ 767255 h 6195884"/>
              <a:gd name="connsiteX78" fmla="*/ 3605049 w 4035973"/>
              <a:gd name="connsiteY78" fmla="*/ 651641 h 6195884"/>
              <a:gd name="connsiteX79" fmla="*/ 3153104 w 4035973"/>
              <a:gd name="connsiteY79" fmla="*/ 420414 h 6195884"/>
              <a:gd name="connsiteX80" fmla="*/ 2900856 w 4035973"/>
              <a:gd name="connsiteY80" fmla="*/ 367862 h 6195884"/>
              <a:gd name="connsiteX81" fmla="*/ 2669628 w 4035973"/>
              <a:gd name="connsiteY81" fmla="*/ 10510 h 6195884"/>
              <a:gd name="connsiteX82" fmla="*/ 2511973 w 4035973"/>
              <a:gd name="connsiteY82" fmla="*/ 0 h 6195884"/>
              <a:gd name="connsiteX83" fmla="*/ 2406869 w 4035973"/>
              <a:gd name="connsiteY83" fmla="*/ 430924 h 6195884"/>
              <a:gd name="connsiteX84" fmla="*/ 2207173 w 4035973"/>
              <a:gd name="connsiteY84" fmla="*/ 630620 h 6195884"/>
              <a:gd name="connsiteX85" fmla="*/ 1912884 w 4035973"/>
              <a:gd name="connsiteY85" fmla="*/ 725214 h 6195884"/>
              <a:gd name="connsiteX86" fmla="*/ 1681656 w 4035973"/>
              <a:gd name="connsiteY86" fmla="*/ 756744 h 6195884"/>
              <a:gd name="connsiteX87" fmla="*/ 1450428 w 4035973"/>
              <a:gd name="connsiteY87" fmla="*/ 546538 h 6195884"/>
              <a:gd name="connsiteX88" fmla="*/ 1292773 w 4035973"/>
              <a:gd name="connsiteY88" fmla="*/ 252247 h 6195884"/>
              <a:gd name="connsiteX89" fmla="*/ 1208690 w 4035973"/>
              <a:gd name="connsiteY89" fmla="*/ 136634 h 6195884"/>
              <a:gd name="connsiteX0" fmla="*/ 1208690 w 4035973"/>
              <a:gd name="connsiteY0" fmla="*/ 136634 h 6190594"/>
              <a:gd name="connsiteX1" fmla="*/ 1019504 w 4035973"/>
              <a:gd name="connsiteY1" fmla="*/ 525517 h 6190594"/>
              <a:gd name="connsiteX2" fmla="*/ 483476 w 4035973"/>
              <a:gd name="connsiteY2" fmla="*/ 672662 h 6190594"/>
              <a:gd name="connsiteX3" fmla="*/ 168166 w 4035973"/>
              <a:gd name="connsiteY3" fmla="*/ 956441 h 6190594"/>
              <a:gd name="connsiteX4" fmla="*/ 168166 w 4035973"/>
              <a:gd name="connsiteY4" fmla="*/ 1229710 h 6190594"/>
              <a:gd name="connsiteX5" fmla="*/ 378373 w 4035973"/>
              <a:gd name="connsiteY5" fmla="*/ 1629103 h 6190594"/>
              <a:gd name="connsiteX6" fmla="*/ 557049 w 4035973"/>
              <a:gd name="connsiteY6" fmla="*/ 1839310 h 6190594"/>
              <a:gd name="connsiteX7" fmla="*/ 451945 w 4035973"/>
              <a:gd name="connsiteY7" fmla="*/ 2049517 h 6190594"/>
              <a:gd name="connsiteX8" fmla="*/ 714704 w 4035973"/>
              <a:gd name="connsiteY8" fmla="*/ 2102069 h 6190594"/>
              <a:gd name="connsiteX9" fmla="*/ 903890 w 4035973"/>
              <a:gd name="connsiteY9" fmla="*/ 1807779 h 6190594"/>
              <a:gd name="connsiteX10" fmla="*/ 840828 w 4035973"/>
              <a:gd name="connsiteY10" fmla="*/ 1387365 h 6190594"/>
              <a:gd name="connsiteX11" fmla="*/ 756745 w 4035973"/>
              <a:gd name="connsiteY11" fmla="*/ 1187669 h 6190594"/>
              <a:gd name="connsiteX12" fmla="*/ 935421 w 4035973"/>
              <a:gd name="connsiteY12" fmla="*/ 1145627 h 6190594"/>
              <a:gd name="connsiteX13" fmla="*/ 1103587 w 4035973"/>
              <a:gd name="connsiteY13" fmla="*/ 1618593 h 6190594"/>
              <a:gd name="connsiteX14" fmla="*/ 1135118 w 4035973"/>
              <a:gd name="connsiteY14" fmla="*/ 2028496 h 6190594"/>
              <a:gd name="connsiteX15" fmla="*/ 1082566 w 4035973"/>
              <a:gd name="connsiteY15" fmla="*/ 2501462 h 6190594"/>
              <a:gd name="connsiteX16" fmla="*/ 546538 w 4035973"/>
              <a:gd name="connsiteY16" fmla="*/ 3699641 h 6190594"/>
              <a:gd name="connsiteX17" fmla="*/ 557049 w 4035973"/>
              <a:gd name="connsiteY17" fmla="*/ 3804745 h 6190594"/>
              <a:gd name="connsiteX18" fmla="*/ 567559 w 4035973"/>
              <a:gd name="connsiteY18" fmla="*/ 3878317 h 6190594"/>
              <a:gd name="connsiteX19" fmla="*/ 567559 w 4035973"/>
              <a:gd name="connsiteY19" fmla="*/ 4004441 h 6190594"/>
              <a:gd name="connsiteX20" fmla="*/ 346842 w 4035973"/>
              <a:gd name="connsiteY20" fmla="*/ 4162096 h 6190594"/>
              <a:gd name="connsiteX21" fmla="*/ 294290 w 4035973"/>
              <a:gd name="connsiteY21" fmla="*/ 4708634 h 6190594"/>
              <a:gd name="connsiteX22" fmla="*/ 84083 w 4035973"/>
              <a:gd name="connsiteY22" fmla="*/ 5276193 h 6190594"/>
              <a:gd name="connsiteX23" fmla="*/ 0 w 4035973"/>
              <a:gd name="connsiteY23" fmla="*/ 5591503 h 6190594"/>
              <a:gd name="connsiteX24" fmla="*/ 157656 w 4035973"/>
              <a:gd name="connsiteY24" fmla="*/ 5644054 h 6190594"/>
              <a:gd name="connsiteX25" fmla="*/ 231228 w 4035973"/>
              <a:gd name="connsiteY25" fmla="*/ 5759669 h 6190594"/>
              <a:gd name="connsiteX26" fmla="*/ 567560 w 4035973"/>
              <a:gd name="connsiteY26" fmla="*/ 5770179 h 6190594"/>
              <a:gd name="connsiteX27" fmla="*/ 725214 w 4035973"/>
              <a:gd name="connsiteY27" fmla="*/ 5675585 h 6190594"/>
              <a:gd name="connsiteX28" fmla="*/ 725214 w 4035973"/>
              <a:gd name="connsiteY28" fmla="*/ 5549462 h 6190594"/>
              <a:gd name="connsiteX29" fmla="*/ 777765 w 4035973"/>
              <a:gd name="connsiteY29" fmla="*/ 5223641 h 6190594"/>
              <a:gd name="connsiteX30" fmla="*/ 840828 w 4035973"/>
              <a:gd name="connsiteY30" fmla="*/ 4708634 h 6190594"/>
              <a:gd name="connsiteX31" fmla="*/ 966952 w 4035973"/>
              <a:gd name="connsiteY31" fmla="*/ 4593020 h 6190594"/>
              <a:gd name="connsiteX32" fmla="*/ 977463 w 4035973"/>
              <a:gd name="connsiteY32" fmla="*/ 5307724 h 6190594"/>
              <a:gd name="connsiteX33" fmla="*/ 1051035 w 4035973"/>
              <a:gd name="connsiteY33" fmla="*/ 5412827 h 6190594"/>
              <a:gd name="connsiteX34" fmla="*/ 1187670 w 4035973"/>
              <a:gd name="connsiteY34" fmla="*/ 5496909 h 6190594"/>
              <a:gd name="connsiteX35" fmla="*/ 1439917 w 4035973"/>
              <a:gd name="connsiteY35" fmla="*/ 5507421 h 6190594"/>
              <a:gd name="connsiteX36" fmla="*/ 1534511 w 4035973"/>
              <a:gd name="connsiteY36" fmla="*/ 5391807 h 6190594"/>
              <a:gd name="connsiteX37" fmla="*/ 1671145 w 4035973"/>
              <a:gd name="connsiteY37" fmla="*/ 4750675 h 6190594"/>
              <a:gd name="connsiteX38" fmla="*/ 1776249 w 4035973"/>
              <a:gd name="connsiteY38" fmla="*/ 4309242 h 6190594"/>
              <a:gd name="connsiteX39" fmla="*/ 2154622 w 4035973"/>
              <a:gd name="connsiteY39" fmla="*/ 4424854 h 6190594"/>
              <a:gd name="connsiteX40" fmla="*/ 2301766 w 4035973"/>
              <a:gd name="connsiteY40" fmla="*/ 4845270 h 6190594"/>
              <a:gd name="connsiteX41" fmla="*/ 2364828 w 4035973"/>
              <a:gd name="connsiteY41" fmla="*/ 5402317 h 6190594"/>
              <a:gd name="connsiteX42" fmla="*/ 2438400 w 4035973"/>
              <a:gd name="connsiteY42" fmla="*/ 5749158 h 6190594"/>
              <a:gd name="connsiteX43" fmla="*/ 2501464 w 4035973"/>
              <a:gd name="connsiteY43" fmla="*/ 5927833 h 6190594"/>
              <a:gd name="connsiteX44" fmla="*/ 2659118 w 4035973"/>
              <a:gd name="connsiteY44" fmla="*/ 6096000 h 6190594"/>
              <a:gd name="connsiteX45" fmla="*/ 2806263 w 4035973"/>
              <a:gd name="connsiteY45" fmla="*/ 6064469 h 6190594"/>
              <a:gd name="connsiteX46" fmla="*/ 2921877 w 4035973"/>
              <a:gd name="connsiteY46" fmla="*/ 6053958 h 6190594"/>
              <a:gd name="connsiteX47" fmla="*/ 2858814 w 4035973"/>
              <a:gd name="connsiteY47" fmla="*/ 5822731 h 6190594"/>
              <a:gd name="connsiteX48" fmla="*/ 2764221 w 4035973"/>
              <a:gd name="connsiteY48" fmla="*/ 5559972 h 6190594"/>
              <a:gd name="connsiteX49" fmla="*/ 2974428 w 4035973"/>
              <a:gd name="connsiteY49" fmla="*/ 5318234 h 6190594"/>
              <a:gd name="connsiteX50" fmla="*/ 3005959 w 4035973"/>
              <a:gd name="connsiteY50" fmla="*/ 4897820 h 6190594"/>
              <a:gd name="connsiteX51" fmla="*/ 3058511 w 4035973"/>
              <a:gd name="connsiteY51" fmla="*/ 4666593 h 6190594"/>
              <a:gd name="connsiteX52" fmla="*/ 3289738 w 4035973"/>
              <a:gd name="connsiteY52" fmla="*/ 4855779 h 6190594"/>
              <a:gd name="connsiteX53" fmla="*/ 3153104 w 4035973"/>
              <a:gd name="connsiteY53" fmla="*/ 5402317 h 6190594"/>
              <a:gd name="connsiteX54" fmla="*/ 3048000 w 4035973"/>
              <a:gd name="connsiteY54" fmla="*/ 6011917 h 6190594"/>
              <a:gd name="connsiteX55" fmla="*/ 3142593 w 4035973"/>
              <a:gd name="connsiteY55" fmla="*/ 6053958 h 6190594"/>
              <a:gd name="connsiteX56" fmla="*/ 3342290 w 4035973"/>
              <a:gd name="connsiteY56" fmla="*/ 6190594 h 6190594"/>
              <a:gd name="connsiteX57" fmla="*/ 3552496 w 4035973"/>
              <a:gd name="connsiteY57" fmla="*/ 6011917 h 6190594"/>
              <a:gd name="connsiteX58" fmla="*/ 3657601 w 4035973"/>
              <a:gd name="connsiteY58" fmla="*/ 5927834 h 6190594"/>
              <a:gd name="connsiteX59" fmla="*/ 3867808 w 4035973"/>
              <a:gd name="connsiteY59" fmla="*/ 5591503 h 6190594"/>
              <a:gd name="connsiteX60" fmla="*/ 3983422 w 4035973"/>
              <a:gd name="connsiteY60" fmla="*/ 5286703 h 6190594"/>
              <a:gd name="connsiteX61" fmla="*/ 4035973 w 4035973"/>
              <a:gd name="connsiteY61" fmla="*/ 4624552 h 6190594"/>
              <a:gd name="connsiteX62" fmla="*/ 4025463 w 4035973"/>
              <a:gd name="connsiteY62" fmla="*/ 4309241 h 6190594"/>
              <a:gd name="connsiteX63" fmla="*/ 3752194 w 4035973"/>
              <a:gd name="connsiteY63" fmla="*/ 3993931 h 6190594"/>
              <a:gd name="connsiteX64" fmla="*/ 3541987 w 4035973"/>
              <a:gd name="connsiteY64" fmla="*/ 3174124 h 6190594"/>
              <a:gd name="connsiteX65" fmla="*/ 3363311 w 4035973"/>
              <a:gd name="connsiteY65" fmla="*/ 2680138 h 6190594"/>
              <a:gd name="connsiteX66" fmla="*/ 3174125 w 4035973"/>
              <a:gd name="connsiteY66" fmla="*/ 2427889 h 6190594"/>
              <a:gd name="connsiteX67" fmla="*/ 2995449 w 4035973"/>
              <a:gd name="connsiteY67" fmla="*/ 2060027 h 6190594"/>
              <a:gd name="connsiteX68" fmla="*/ 2848304 w 4035973"/>
              <a:gd name="connsiteY68" fmla="*/ 1818289 h 6190594"/>
              <a:gd name="connsiteX69" fmla="*/ 2911366 w 4035973"/>
              <a:gd name="connsiteY69" fmla="*/ 1418896 h 6190594"/>
              <a:gd name="connsiteX70" fmla="*/ 2974428 w 4035973"/>
              <a:gd name="connsiteY70" fmla="*/ 1324303 h 6190594"/>
              <a:gd name="connsiteX71" fmla="*/ 2942897 w 4035973"/>
              <a:gd name="connsiteY71" fmla="*/ 1671145 h 6190594"/>
              <a:gd name="connsiteX72" fmla="*/ 3100552 w 4035973"/>
              <a:gd name="connsiteY72" fmla="*/ 2133600 h 6190594"/>
              <a:gd name="connsiteX73" fmla="*/ 3647090 w 4035973"/>
              <a:gd name="connsiteY73" fmla="*/ 2154620 h 6190594"/>
              <a:gd name="connsiteX74" fmla="*/ 3752194 w 4035973"/>
              <a:gd name="connsiteY74" fmla="*/ 1965434 h 6190594"/>
              <a:gd name="connsiteX75" fmla="*/ 3520966 w 4035973"/>
              <a:gd name="connsiteY75" fmla="*/ 1734207 h 6190594"/>
              <a:gd name="connsiteX76" fmla="*/ 3741683 w 4035973"/>
              <a:gd name="connsiteY76" fmla="*/ 1355834 h 6190594"/>
              <a:gd name="connsiteX77" fmla="*/ 3678621 w 4035973"/>
              <a:gd name="connsiteY77" fmla="*/ 767255 h 6190594"/>
              <a:gd name="connsiteX78" fmla="*/ 3605049 w 4035973"/>
              <a:gd name="connsiteY78" fmla="*/ 651641 h 6190594"/>
              <a:gd name="connsiteX79" fmla="*/ 3153104 w 4035973"/>
              <a:gd name="connsiteY79" fmla="*/ 420414 h 6190594"/>
              <a:gd name="connsiteX80" fmla="*/ 2900856 w 4035973"/>
              <a:gd name="connsiteY80" fmla="*/ 367862 h 6190594"/>
              <a:gd name="connsiteX81" fmla="*/ 2669628 w 4035973"/>
              <a:gd name="connsiteY81" fmla="*/ 10510 h 6190594"/>
              <a:gd name="connsiteX82" fmla="*/ 2511973 w 4035973"/>
              <a:gd name="connsiteY82" fmla="*/ 0 h 6190594"/>
              <a:gd name="connsiteX83" fmla="*/ 2406869 w 4035973"/>
              <a:gd name="connsiteY83" fmla="*/ 430924 h 6190594"/>
              <a:gd name="connsiteX84" fmla="*/ 2207173 w 4035973"/>
              <a:gd name="connsiteY84" fmla="*/ 630620 h 6190594"/>
              <a:gd name="connsiteX85" fmla="*/ 1912884 w 4035973"/>
              <a:gd name="connsiteY85" fmla="*/ 725214 h 6190594"/>
              <a:gd name="connsiteX86" fmla="*/ 1681656 w 4035973"/>
              <a:gd name="connsiteY86" fmla="*/ 756744 h 6190594"/>
              <a:gd name="connsiteX87" fmla="*/ 1450428 w 4035973"/>
              <a:gd name="connsiteY87" fmla="*/ 546538 h 6190594"/>
              <a:gd name="connsiteX88" fmla="*/ 1292773 w 4035973"/>
              <a:gd name="connsiteY88" fmla="*/ 252247 h 6190594"/>
              <a:gd name="connsiteX89" fmla="*/ 1208690 w 4035973"/>
              <a:gd name="connsiteY89" fmla="*/ 136634 h 6190594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974428 w 4035973"/>
              <a:gd name="connsiteY49" fmla="*/ 5318234 h 6096000"/>
              <a:gd name="connsiteX50" fmla="*/ 3005959 w 4035973"/>
              <a:gd name="connsiteY50" fmla="*/ 4897820 h 6096000"/>
              <a:gd name="connsiteX51" fmla="*/ 3058511 w 4035973"/>
              <a:gd name="connsiteY51" fmla="*/ 4666593 h 6096000"/>
              <a:gd name="connsiteX52" fmla="*/ 3289738 w 4035973"/>
              <a:gd name="connsiteY52" fmla="*/ 4855779 h 6096000"/>
              <a:gd name="connsiteX53" fmla="*/ 3153104 w 4035973"/>
              <a:gd name="connsiteY53" fmla="*/ 5402317 h 6096000"/>
              <a:gd name="connsiteX54" fmla="*/ 3048000 w 4035973"/>
              <a:gd name="connsiteY54" fmla="*/ 6011917 h 6096000"/>
              <a:gd name="connsiteX55" fmla="*/ 3142593 w 4035973"/>
              <a:gd name="connsiteY55" fmla="*/ 6053958 h 6096000"/>
              <a:gd name="connsiteX56" fmla="*/ 3352800 w 4035973"/>
              <a:gd name="connsiteY56" fmla="*/ 6043449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974428 w 4035973"/>
              <a:gd name="connsiteY49" fmla="*/ 5318234 h 6096000"/>
              <a:gd name="connsiteX50" fmla="*/ 3005959 w 4035973"/>
              <a:gd name="connsiteY50" fmla="*/ 4897820 h 6096000"/>
              <a:gd name="connsiteX51" fmla="*/ 3058511 w 4035973"/>
              <a:gd name="connsiteY51" fmla="*/ 4666593 h 6096000"/>
              <a:gd name="connsiteX52" fmla="*/ 3289738 w 4035973"/>
              <a:gd name="connsiteY52" fmla="*/ 4855779 h 6096000"/>
              <a:gd name="connsiteX53" fmla="*/ 3153104 w 4035973"/>
              <a:gd name="connsiteY53" fmla="*/ 5402317 h 6096000"/>
              <a:gd name="connsiteX54" fmla="*/ 3048000 w 4035973"/>
              <a:gd name="connsiteY54" fmla="*/ 6011917 h 6096000"/>
              <a:gd name="connsiteX55" fmla="*/ 3174124 w 4035973"/>
              <a:gd name="connsiteY55" fmla="*/ 5906813 h 6096000"/>
              <a:gd name="connsiteX56" fmla="*/ 3352800 w 4035973"/>
              <a:gd name="connsiteY56" fmla="*/ 6043449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974428 w 4035973"/>
              <a:gd name="connsiteY49" fmla="*/ 5318234 h 6096000"/>
              <a:gd name="connsiteX50" fmla="*/ 3005959 w 4035973"/>
              <a:gd name="connsiteY50" fmla="*/ 4897820 h 6096000"/>
              <a:gd name="connsiteX51" fmla="*/ 3058511 w 4035973"/>
              <a:gd name="connsiteY51" fmla="*/ 4666593 h 6096000"/>
              <a:gd name="connsiteX52" fmla="*/ 3289738 w 4035973"/>
              <a:gd name="connsiteY52" fmla="*/ 4855779 h 6096000"/>
              <a:gd name="connsiteX53" fmla="*/ 3153104 w 4035973"/>
              <a:gd name="connsiteY53" fmla="*/ 5402317 h 6096000"/>
              <a:gd name="connsiteX54" fmla="*/ 3048000 w 4035973"/>
              <a:gd name="connsiteY54" fmla="*/ 6011917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974428 w 4035973"/>
              <a:gd name="connsiteY49" fmla="*/ 5318234 h 6096000"/>
              <a:gd name="connsiteX50" fmla="*/ 3005959 w 4035973"/>
              <a:gd name="connsiteY50" fmla="*/ 4897820 h 6096000"/>
              <a:gd name="connsiteX51" fmla="*/ 3058511 w 4035973"/>
              <a:gd name="connsiteY51" fmla="*/ 4666593 h 6096000"/>
              <a:gd name="connsiteX52" fmla="*/ 3289738 w 4035973"/>
              <a:gd name="connsiteY52" fmla="*/ 4855779 h 6096000"/>
              <a:gd name="connsiteX53" fmla="*/ 3153104 w 4035973"/>
              <a:gd name="connsiteY53" fmla="*/ 5402317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974428 w 4035973"/>
              <a:gd name="connsiteY49" fmla="*/ 5318234 h 6096000"/>
              <a:gd name="connsiteX50" fmla="*/ 3005959 w 4035973"/>
              <a:gd name="connsiteY50" fmla="*/ 4897820 h 6096000"/>
              <a:gd name="connsiteX51" fmla="*/ 3058511 w 4035973"/>
              <a:gd name="connsiteY51" fmla="*/ 4666593 h 6096000"/>
              <a:gd name="connsiteX52" fmla="*/ 3289738 w 4035973"/>
              <a:gd name="connsiteY52" fmla="*/ 4855779 h 6096000"/>
              <a:gd name="connsiteX53" fmla="*/ 3111063 w 4035973"/>
              <a:gd name="connsiteY53" fmla="*/ 5381296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974428 w 4035973"/>
              <a:gd name="connsiteY49" fmla="*/ 5318234 h 6096000"/>
              <a:gd name="connsiteX50" fmla="*/ 3005959 w 4035973"/>
              <a:gd name="connsiteY50" fmla="*/ 4897820 h 6096000"/>
              <a:gd name="connsiteX51" fmla="*/ 3058511 w 4035973"/>
              <a:gd name="connsiteY51" fmla="*/ 4666593 h 6096000"/>
              <a:gd name="connsiteX52" fmla="*/ 3205655 w 4035973"/>
              <a:gd name="connsiteY52" fmla="*/ 4845269 h 6096000"/>
              <a:gd name="connsiteX53" fmla="*/ 3111063 w 4035973"/>
              <a:gd name="connsiteY53" fmla="*/ 5381296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974428 w 4035973"/>
              <a:gd name="connsiteY49" fmla="*/ 5318234 h 6096000"/>
              <a:gd name="connsiteX50" fmla="*/ 3005959 w 4035973"/>
              <a:gd name="connsiteY50" fmla="*/ 4897820 h 6096000"/>
              <a:gd name="connsiteX51" fmla="*/ 2963918 w 4035973"/>
              <a:gd name="connsiteY51" fmla="*/ 4120055 h 6096000"/>
              <a:gd name="connsiteX52" fmla="*/ 3205655 w 4035973"/>
              <a:gd name="connsiteY52" fmla="*/ 4845269 h 6096000"/>
              <a:gd name="connsiteX53" fmla="*/ 3111063 w 4035973"/>
              <a:gd name="connsiteY53" fmla="*/ 5381296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974428 w 4035973"/>
              <a:gd name="connsiteY49" fmla="*/ 5318234 h 6096000"/>
              <a:gd name="connsiteX50" fmla="*/ 2890345 w 4035973"/>
              <a:gd name="connsiteY50" fmla="*/ 4866289 h 6096000"/>
              <a:gd name="connsiteX51" fmla="*/ 2963918 w 4035973"/>
              <a:gd name="connsiteY51" fmla="*/ 4120055 h 6096000"/>
              <a:gd name="connsiteX52" fmla="*/ 3205655 w 4035973"/>
              <a:gd name="connsiteY52" fmla="*/ 4845269 h 6096000"/>
              <a:gd name="connsiteX53" fmla="*/ 3111063 w 4035973"/>
              <a:gd name="connsiteY53" fmla="*/ 5381296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890345 w 4035973"/>
              <a:gd name="connsiteY50" fmla="*/ 4866289 h 6096000"/>
              <a:gd name="connsiteX51" fmla="*/ 2963918 w 4035973"/>
              <a:gd name="connsiteY51" fmla="*/ 4120055 h 6096000"/>
              <a:gd name="connsiteX52" fmla="*/ 3205655 w 4035973"/>
              <a:gd name="connsiteY52" fmla="*/ 4845269 h 6096000"/>
              <a:gd name="connsiteX53" fmla="*/ 3111063 w 4035973"/>
              <a:gd name="connsiteY53" fmla="*/ 5381296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05655 w 4035973"/>
              <a:gd name="connsiteY52" fmla="*/ 4845269 h 6096000"/>
              <a:gd name="connsiteX53" fmla="*/ 3111063 w 4035973"/>
              <a:gd name="connsiteY53" fmla="*/ 5381296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111063 w 4035973"/>
              <a:gd name="connsiteY53" fmla="*/ 5381296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72056 w 4035973"/>
              <a:gd name="connsiteY33" fmla="*/ 511853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1051035 w 4035973"/>
              <a:gd name="connsiteY32" fmla="*/ 4960883 h 6096000"/>
              <a:gd name="connsiteX33" fmla="*/ 1072056 w 4035973"/>
              <a:gd name="connsiteY33" fmla="*/ 511853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87972 w 4035973"/>
              <a:gd name="connsiteY31" fmla="*/ 4151586 h 6096000"/>
              <a:gd name="connsiteX32" fmla="*/ 1051035 w 4035973"/>
              <a:gd name="connsiteY32" fmla="*/ 4960883 h 6096000"/>
              <a:gd name="connsiteX33" fmla="*/ 1072056 w 4035973"/>
              <a:gd name="connsiteY33" fmla="*/ 511853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87972 w 4035973"/>
              <a:gd name="connsiteY31" fmla="*/ 4151586 h 6096000"/>
              <a:gd name="connsiteX32" fmla="*/ 1051035 w 4035973"/>
              <a:gd name="connsiteY32" fmla="*/ 4960883 h 6096000"/>
              <a:gd name="connsiteX33" fmla="*/ 1072056 w 4035973"/>
              <a:gd name="connsiteY33" fmla="*/ 511853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98785 w 4035973"/>
              <a:gd name="connsiteY29" fmla="*/ 5065986 h 6096000"/>
              <a:gd name="connsiteX30" fmla="*/ 840828 w 4035973"/>
              <a:gd name="connsiteY30" fmla="*/ 4708634 h 6096000"/>
              <a:gd name="connsiteX31" fmla="*/ 987972 w 4035973"/>
              <a:gd name="connsiteY31" fmla="*/ 4151586 h 6096000"/>
              <a:gd name="connsiteX32" fmla="*/ 1051035 w 4035973"/>
              <a:gd name="connsiteY32" fmla="*/ 4960883 h 6096000"/>
              <a:gd name="connsiteX33" fmla="*/ 1072056 w 4035973"/>
              <a:gd name="connsiteY33" fmla="*/ 511853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14703 w 4035973"/>
              <a:gd name="connsiteY28" fmla="*/ 5433848 h 6096000"/>
              <a:gd name="connsiteX29" fmla="*/ 798785 w 4035973"/>
              <a:gd name="connsiteY29" fmla="*/ 5065986 h 6096000"/>
              <a:gd name="connsiteX30" fmla="*/ 840828 w 4035973"/>
              <a:gd name="connsiteY30" fmla="*/ 4708634 h 6096000"/>
              <a:gd name="connsiteX31" fmla="*/ 987972 w 4035973"/>
              <a:gd name="connsiteY31" fmla="*/ 4151586 h 6096000"/>
              <a:gd name="connsiteX32" fmla="*/ 1051035 w 4035973"/>
              <a:gd name="connsiteY32" fmla="*/ 4960883 h 6096000"/>
              <a:gd name="connsiteX33" fmla="*/ 1072056 w 4035973"/>
              <a:gd name="connsiteY33" fmla="*/ 511853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620111 w 4035973"/>
              <a:gd name="connsiteY27" fmla="*/ 5454868 h 6096000"/>
              <a:gd name="connsiteX28" fmla="*/ 714703 w 4035973"/>
              <a:gd name="connsiteY28" fmla="*/ 5433848 h 6096000"/>
              <a:gd name="connsiteX29" fmla="*/ 798785 w 4035973"/>
              <a:gd name="connsiteY29" fmla="*/ 5065986 h 6096000"/>
              <a:gd name="connsiteX30" fmla="*/ 840828 w 4035973"/>
              <a:gd name="connsiteY30" fmla="*/ 4708634 h 6096000"/>
              <a:gd name="connsiteX31" fmla="*/ 987972 w 4035973"/>
              <a:gd name="connsiteY31" fmla="*/ 4151586 h 6096000"/>
              <a:gd name="connsiteX32" fmla="*/ 1051035 w 4035973"/>
              <a:gd name="connsiteY32" fmla="*/ 4960883 h 6096000"/>
              <a:gd name="connsiteX33" fmla="*/ 1072056 w 4035973"/>
              <a:gd name="connsiteY33" fmla="*/ 511853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04498 w 4035973"/>
              <a:gd name="connsiteY26" fmla="*/ 5507421 h 6096000"/>
              <a:gd name="connsiteX27" fmla="*/ 620111 w 4035973"/>
              <a:gd name="connsiteY27" fmla="*/ 5454868 h 6096000"/>
              <a:gd name="connsiteX28" fmla="*/ 714703 w 4035973"/>
              <a:gd name="connsiteY28" fmla="*/ 5433848 h 6096000"/>
              <a:gd name="connsiteX29" fmla="*/ 798785 w 4035973"/>
              <a:gd name="connsiteY29" fmla="*/ 5065986 h 6096000"/>
              <a:gd name="connsiteX30" fmla="*/ 840828 w 4035973"/>
              <a:gd name="connsiteY30" fmla="*/ 4708634 h 6096000"/>
              <a:gd name="connsiteX31" fmla="*/ 987972 w 4035973"/>
              <a:gd name="connsiteY31" fmla="*/ 4151586 h 6096000"/>
              <a:gd name="connsiteX32" fmla="*/ 1051035 w 4035973"/>
              <a:gd name="connsiteY32" fmla="*/ 4960883 h 6096000"/>
              <a:gd name="connsiteX33" fmla="*/ 1072056 w 4035973"/>
              <a:gd name="connsiteY33" fmla="*/ 511853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52249 w 4035973"/>
              <a:gd name="connsiteY25" fmla="*/ 5528441 h 6096000"/>
              <a:gd name="connsiteX26" fmla="*/ 504498 w 4035973"/>
              <a:gd name="connsiteY26" fmla="*/ 5507421 h 6096000"/>
              <a:gd name="connsiteX27" fmla="*/ 620111 w 4035973"/>
              <a:gd name="connsiteY27" fmla="*/ 5454868 h 6096000"/>
              <a:gd name="connsiteX28" fmla="*/ 714703 w 4035973"/>
              <a:gd name="connsiteY28" fmla="*/ 5433848 h 6096000"/>
              <a:gd name="connsiteX29" fmla="*/ 798785 w 4035973"/>
              <a:gd name="connsiteY29" fmla="*/ 5065986 h 6096000"/>
              <a:gd name="connsiteX30" fmla="*/ 840828 w 4035973"/>
              <a:gd name="connsiteY30" fmla="*/ 4708634 h 6096000"/>
              <a:gd name="connsiteX31" fmla="*/ 987972 w 4035973"/>
              <a:gd name="connsiteY31" fmla="*/ 4151586 h 6096000"/>
              <a:gd name="connsiteX32" fmla="*/ 1051035 w 4035973"/>
              <a:gd name="connsiteY32" fmla="*/ 4960883 h 6096000"/>
              <a:gd name="connsiteX33" fmla="*/ 1072056 w 4035973"/>
              <a:gd name="connsiteY33" fmla="*/ 511853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99698 w 4035973"/>
              <a:gd name="connsiteY24" fmla="*/ 5433847 h 6096000"/>
              <a:gd name="connsiteX25" fmla="*/ 252249 w 4035973"/>
              <a:gd name="connsiteY25" fmla="*/ 5528441 h 6096000"/>
              <a:gd name="connsiteX26" fmla="*/ 504498 w 4035973"/>
              <a:gd name="connsiteY26" fmla="*/ 5507421 h 6096000"/>
              <a:gd name="connsiteX27" fmla="*/ 620111 w 4035973"/>
              <a:gd name="connsiteY27" fmla="*/ 5454868 h 6096000"/>
              <a:gd name="connsiteX28" fmla="*/ 714703 w 4035973"/>
              <a:gd name="connsiteY28" fmla="*/ 5433848 h 6096000"/>
              <a:gd name="connsiteX29" fmla="*/ 798785 w 4035973"/>
              <a:gd name="connsiteY29" fmla="*/ 5065986 h 6096000"/>
              <a:gd name="connsiteX30" fmla="*/ 840828 w 4035973"/>
              <a:gd name="connsiteY30" fmla="*/ 4708634 h 6096000"/>
              <a:gd name="connsiteX31" fmla="*/ 987972 w 4035973"/>
              <a:gd name="connsiteY31" fmla="*/ 4151586 h 6096000"/>
              <a:gd name="connsiteX32" fmla="*/ 1051035 w 4035973"/>
              <a:gd name="connsiteY32" fmla="*/ 4960883 h 6096000"/>
              <a:gd name="connsiteX33" fmla="*/ 1072056 w 4035973"/>
              <a:gd name="connsiteY33" fmla="*/ 511853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472966 w 3951890"/>
              <a:gd name="connsiteY6" fmla="*/ 1839310 h 6096000"/>
              <a:gd name="connsiteX7" fmla="*/ 367862 w 3951890"/>
              <a:gd name="connsiteY7" fmla="*/ 2049517 h 6096000"/>
              <a:gd name="connsiteX8" fmla="*/ 630621 w 3951890"/>
              <a:gd name="connsiteY8" fmla="*/ 2102069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62455 w 3951890"/>
              <a:gd name="connsiteY16" fmla="*/ 3699641 h 6096000"/>
              <a:gd name="connsiteX17" fmla="*/ 472966 w 3951890"/>
              <a:gd name="connsiteY17" fmla="*/ 3804745 h 6096000"/>
              <a:gd name="connsiteX18" fmla="*/ 483476 w 3951890"/>
              <a:gd name="connsiteY18" fmla="*/ 3878317 h 6096000"/>
              <a:gd name="connsiteX19" fmla="*/ 483476 w 3951890"/>
              <a:gd name="connsiteY19" fmla="*/ 4004441 h 6096000"/>
              <a:gd name="connsiteX20" fmla="*/ 262759 w 3951890"/>
              <a:gd name="connsiteY20" fmla="*/ 4162096 h 6096000"/>
              <a:gd name="connsiteX21" fmla="*/ 210207 w 3951890"/>
              <a:gd name="connsiteY21" fmla="*/ 4708634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366345 w 3951890"/>
              <a:gd name="connsiteY87" fmla="*/ 546538 h 6096000"/>
              <a:gd name="connsiteX88" fmla="*/ 1208690 w 3951890"/>
              <a:gd name="connsiteY88" fmla="*/ 252247 h 6096000"/>
              <a:gd name="connsiteX89" fmla="*/ 1124607 w 3951890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472966 w 3951890"/>
              <a:gd name="connsiteY6" fmla="*/ 1839310 h 6096000"/>
              <a:gd name="connsiteX7" fmla="*/ 367862 w 3951890"/>
              <a:gd name="connsiteY7" fmla="*/ 2049517 h 6096000"/>
              <a:gd name="connsiteX8" fmla="*/ 630621 w 3951890"/>
              <a:gd name="connsiteY8" fmla="*/ 2102069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62455 w 3951890"/>
              <a:gd name="connsiteY16" fmla="*/ 3699641 h 6096000"/>
              <a:gd name="connsiteX17" fmla="*/ 472966 w 3951890"/>
              <a:gd name="connsiteY17" fmla="*/ 3804745 h 6096000"/>
              <a:gd name="connsiteX18" fmla="*/ 483476 w 3951890"/>
              <a:gd name="connsiteY18" fmla="*/ 3878317 h 6096000"/>
              <a:gd name="connsiteX19" fmla="*/ 483476 w 3951890"/>
              <a:gd name="connsiteY19" fmla="*/ 4004441 h 6096000"/>
              <a:gd name="connsiteX20" fmla="*/ 262759 w 3951890"/>
              <a:gd name="connsiteY20" fmla="*/ 4162096 h 6096000"/>
              <a:gd name="connsiteX21" fmla="*/ 157656 w 3951890"/>
              <a:gd name="connsiteY21" fmla="*/ 4687613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366345 w 3951890"/>
              <a:gd name="connsiteY87" fmla="*/ 546538 h 6096000"/>
              <a:gd name="connsiteX88" fmla="*/ 1208690 w 3951890"/>
              <a:gd name="connsiteY88" fmla="*/ 252247 h 6096000"/>
              <a:gd name="connsiteX89" fmla="*/ 1124607 w 3951890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472966 w 3951890"/>
              <a:gd name="connsiteY6" fmla="*/ 1839310 h 6096000"/>
              <a:gd name="connsiteX7" fmla="*/ 367862 w 3951890"/>
              <a:gd name="connsiteY7" fmla="*/ 2049517 h 6096000"/>
              <a:gd name="connsiteX8" fmla="*/ 630621 w 3951890"/>
              <a:gd name="connsiteY8" fmla="*/ 2102069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62455 w 3951890"/>
              <a:gd name="connsiteY16" fmla="*/ 3699641 h 6096000"/>
              <a:gd name="connsiteX17" fmla="*/ 472966 w 3951890"/>
              <a:gd name="connsiteY17" fmla="*/ 3804745 h 6096000"/>
              <a:gd name="connsiteX18" fmla="*/ 483476 w 3951890"/>
              <a:gd name="connsiteY18" fmla="*/ 3878317 h 6096000"/>
              <a:gd name="connsiteX19" fmla="*/ 325821 w 3951890"/>
              <a:gd name="connsiteY19" fmla="*/ 3951889 h 6096000"/>
              <a:gd name="connsiteX20" fmla="*/ 262759 w 3951890"/>
              <a:gd name="connsiteY20" fmla="*/ 4162096 h 6096000"/>
              <a:gd name="connsiteX21" fmla="*/ 157656 w 3951890"/>
              <a:gd name="connsiteY21" fmla="*/ 4687613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366345 w 3951890"/>
              <a:gd name="connsiteY87" fmla="*/ 546538 h 6096000"/>
              <a:gd name="connsiteX88" fmla="*/ 1208690 w 3951890"/>
              <a:gd name="connsiteY88" fmla="*/ 252247 h 6096000"/>
              <a:gd name="connsiteX89" fmla="*/ 1124607 w 3951890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472966 w 3951890"/>
              <a:gd name="connsiteY6" fmla="*/ 1839310 h 6096000"/>
              <a:gd name="connsiteX7" fmla="*/ 367862 w 3951890"/>
              <a:gd name="connsiteY7" fmla="*/ 2049517 h 6096000"/>
              <a:gd name="connsiteX8" fmla="*/ 630621 w 3951890"/>
              <a:gd name="connsiteY8" fmla="*/ 2102069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62455 w 3951890"/>
              <a:gd name="connsiteY16" fmla="*/ 3699641 h 6096000"/>
              <a:gd name="connsiteX17" fmla="*/ 472966 w 3951890"/>
              <a:gd name="connsiteY17" fmla="*/ 3804745 h 6096000"/>
              <a:gd name="connsiteX18" fmla="*/ 357352 w 3951890"/>
              <a:gd name="connsiteY18" fmla="*/ 3846786 h 6096000"/>
              <a:gd name="connsiteX19" fmla="*/ 325821 w 3951890"/>
              <a:gd name="connsiteY19" fmla="*/ 3951889 h 6096000"/>
              <a:gd name="connsiteX20" fmla="*/ 262759 w 3951890"/>
              <a:gd name="connsiteY20" fmla="*/ 4162096 h 6096000"/>
              <a:gd name="connsiteX21" fmla="*/ 157656 w 3951890"/>
              <a:gd name="connsiteY21" fmla="*/ 4687613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366345 w 3951890"/>
              <a:gd name="connsiteY87" fmla="*/ 546538 h 6096000"/>
              <a:gd name="connsiteX88" fmla="*/ 1208690 w 3951890"/>
              <a:gd name="connsiteY88" fmla="*/ 252247 h 6096000"/>
              <a:gd name="connsiteX89" fmla="*/ 1124607 w 3951890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472966 w 3951890"/>
              <a:gd name="connsiteY6" fmla="*/ 1839310 h 6096000"/>
              <a:gd name="connsiteX7" fmla="*/ 367862 w 3951890"/>
              <a:gd name="connsiteY7" fmla="*/ 2049517 h 6096000"/>
              <a:gd name="connsiteX8" fmla="*/ 630621 w 3951890"/>
              <a:gd name="connsiteY8" fmla="*/ 2102069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62455 w 3951890"/>
              <a:gd name="connsiteY16" fmla="*/ 3699641 h 6096000"/>
              <a:gd name="connsiteX17" fmla="*/ 346842 w 3951890"/>
              <a:gd name="connsiteY17" fmla="*/ 3762704 h 6096000"/>
              <a:gd name="connsiteX18" fmla="*/ 357352 w 3951890"/>
              <a:gd name="connsiteY18" fmla="*/ 3846786 h 6096000"/>
              <a:gd name="connsiteX19" fmla="*/ 325821 w 3951890"/>
              <a:gd name="connsiteY19" fmla="*/ 3951889 h 6096000"/>
              <a:gd name="connsiteX20" fmla="*/ 262759 w 3951890"/>
              <a:gd name="connsiteY20" fmla="*/ 4162096 h 6096000"/>
              <a:gd name="connsiteX21" fmla="*/ 157656 w 3951890"/>
              <a:gd name="connsiteY21" fmla="*/ 4687613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366345 w 3951890"/>
              <a:gd name="connsiteY87" fmla="*/ 546538 h 6096000"/>
              <a:gd name="connsiteX88" fmla="*/ 1208690 w 3951890"/>
              <a:gd name="connsiteY88" fmla="*/ 252247 h 6096000"/>
              <a:gd name="connsiteX89" fmla="*/ 1124607 w 3951890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472966 w 3951890"/>
              <a:gd name="connsiteY6" fmla="*/ 1839310 h 6096000"/>
              <a:gd name="connsiteX7" fmla="*/ 367862 w 3951890"/>
              <a:gd name="connsiteY7" fmla="*/ 2049517 h 6096000"/>
              <a:gd name="connsiteX8" fmla="*/ 630621 w 3951890"/>
              <a:gd name="connsiteY8" fmla="*/ 2102069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20414 w 3951890"/>
              <a:gd name="connsiteY16" fmla="*/ 3636579 h 6096000"/>
              <a:gd name="connsiteX17" fmla="*/ 346842 w 3951890"/>
              <a:gd name="connsiteY17" fmla="*/ 3762704 h 6096000"/>
              <a:gd name="connsiteX18" fmla="*/ 357352 w 3951890"/>
              <a:gd name="connsiteY18" fmla="*/ 3846786 h 6096000"/>
              <a:gd name="connsiteX19" fmla="*/ 325821 w 3951890"/>
              <a:gd name="connsiteY19" fmla="*/ 3951889 h 6096000"/>
              <a:gd name="connsiteX20" fmla="*/ 262759 w 3951890"/>
              <a:gd name="connsiteY20" fmla="*/ 4162096 h 6096000"/>
              <a:gd name="connsiteX21" fmla="*/ 157656 w 3951890"/>
              <a:gd name="connsiteY21" fmla="*/ 4687613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366345 w 3951890"/>
              <a:gd name="connsiteY87" fmla="*/ 546538 h 6096000"/>
              <a:gd name="connsiteX88" fmla="*/ 1208690 w 3951890"/>
              <a:gd name="connsiteY88" fmla="*/ 252247 h 6096000"/>
              <a:gd name="connsiteX89" fmla="*/ 1124607 w 3951890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399394 w 3951890"/>
              <a:gd name="connsiteY6" fmla="*/ 1797268 h 6096000"/>
              <a:gd name="connsiteX7" fmla="*/ 367862 w 3951890"/>
              <a:gd name="connsiteY7" fmla="*/ 2049517 h 6096000"/>
              <a:gd name="connsiteX8" fmla="*/ 630621 w 3951890"/>
              <a:gd name="connsiteY8" fmla="*/ 2102069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20414 w 3951890"/>
              <a:gd name="connsiteY16" fmla="*/ 3636579 h 6096000"/>
              <a:gd name="connsiteX17" fmla="*/ 346842 w 3951890"/>
              <a:gd name="connsiteY17" fmla="*/ 3762704 h 6096000"/>
              <a:gd name="connsiteX18" fmla="*/ 357352 w 3951890"/>
              <a:gd name="connsiteY18" fmla="*/ 3846786 h 6096000"/>
              <a:gd name="connsiteX19" fmla="*/ 325821 w 3951890"/>
              <a:gd name="connsiteY19" fmla="*/ 3951889 h 6096000"/>
              <a:gd name="connsiteX20" fmla="*/ 262759 w 3951890"/>
              <a:gd name="connsiteY20" fmla="*/ 4162096 h 6096000"/>
              <a:gd name="connsiteX21" fmla="*/ 157656 w 3951890"/>
              <a:gd name="connsiteY21" fmla="*/ 4687613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366345 w 3951890"/>
              <a:gd name="connsiteY87" fmla="*/ 546538 h 6096000"/>
              <a:gd name="connsiteX88" fmla="*/ 1208690 w 3951890"/>
              <a:gd name="connsiteY88" fmla="*/ 252247 h 6096000"/>
              <a:gd name="connsiteX89" fmla="*/ 1124607 w 3951890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399394 w 3951890"/>
              <a:gd name="connsiteY6" fmla="*/ 1797268 h 6096000"/>
              <a:gd name="connsiteX7" fmla="*/ 367862 w 3951890"/>
              <a:gd name="connsiteY7" fmla="*/ 2049517 h 6096000"/>
              <a:gd name="connsiteX8" fmla="*/ 630621 w 3951890"/>
              <a:gd name="connsiteY8" fmla="*/ 2060028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20414 w 3951890"/>
              <a:gd name="connsiteY16" fmla="*/ 3636579 h 6096000"/>
              <a:gd name="connsiteX17" fmla="*/ 346842 w 3951890"/>
              <a:gd name="connsiteY17" fmla="*/ 3762704 h 6096000"/>
              <a:gd name="connsiteX18" fmla="*/ 357352 w 3951890"/>
              <a:gd name="connsiteY18" fmla="*/ 3846786 h 6096000"/>
              <a:gd name="connsiteX19" fmla="*/ 325821 w 3951890"/>
              <a:gd name="connsiteY19" fmla="*/ 3951889 h 6096000"/>
              <a:gd name="connsiteX20" fmla="*/ 262759 w 3951890"/>
              <a:gd name="connsiteY20" fmla="*/ 4162096 h 6096000"/>
              <a:gd name="connsiteX21" fmla="*/ 157656 w 3951890"/>
              <a:gd name="connsiteY21" fmla="*/ 4687613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366345 w 3951890"/>
              <a:gd name="connsiteY87" fmla="*/ 546538 h 6096000"/>
              <a:gd name="connsiteX88" fmla="*/ 1208690 w 3951890"/>
              <a:gd name="connsiteY88" fmla="*/ 252247 h 6096000"/>
              <a:gd name="connsiteX89" fmla="*/ 1124607 w 3951890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399394 w 3951890"/>
              <a:gd name="connsiteY6" fmla="*/ 1797268 h 6096000"/>
              <a:gd name="connsiteX7" fmla="*/ 430924 w 3951890"/>
              <a:gd name="connsiteY7" fmla="*/ 2007475 h 6096000"/>
              <a:gd name="connsiteX8" fmla="*/ 630621 w 3951890"/>
              <a:gd name="connsiteY8" fmla="*/ 2060028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20414 w 3951890"/>
              <a:gd name="connsiteY16" fmla="*/ 3636579 h 6096000"/>
              <a:gd name="connsiteX17" fmla="*/ 346842 w 3951890"/>
              <a:gd name="connsiteY17" fmla="*/ 3762704 h 6096000"/>
              <a:gd name="connsiteX18" fmla="*/ 357352 w 3951890"/>
              <a:gd name="connsiteY18" fmla="*/ 3846786 h 6096000"/>
              <a:gd name="connsiteX19" fmla="*/ 325821 w 3951890"/>
              <a:gd name="connsiteY19" fmla="*/ 3951889 h 6096000"/>
              <a:gd name="connsiteX20" fmla="*/ 262759 w 3951890"/>
              <a:gd name="connsiteY20" fmla="*/ 4162096 h 6096000"/>
              <a:gd name="connsiteX21" fmla="*/ 157656 w 3951890"/>
              <a:gd name="connsiteY21" fmla="*/ 4687613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366345 w 3951890"/>
              <a:gd name="connsiteY87" fmla="*/ 546538 h 6096000"/>
              <a:gd name="connsiteX88" fmla="*/ 1208690 w 3951890"/>
              <a:gd name="connsiteY88" fmla="*/ 252247 h 6096000"/>
              <a:gd name="connsiteX89" fmla="*/ 1124607 w 3951890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399394 w 3951890"/>
              <a:gd name="connsiteY6" fmla="*/ 1797268 h 6096000"/>
              <a:gd name="connsiteX7" fmla="*/ 430924 w 3951890"/>
              <a:gd name="connsiteY7" fmla="*/ 2007475 h 6096000"/>
              <a:gd name="connsiteX8" fmla="*/ 630621 w 3951890"/>
              <a:gd name="connsiteY8" fmla="*/ 2060028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20414 w 3951890"/>
              <a:gd name="connsiteY16" fmla="*/ 3636579 h 6096000"/>
              <a:gd name="connsiteX17" fmla="*/ 346842 w 3951890"/>
              <a:gd name="connsiteY17" fmla="*/ 3762704 h 6096000"/>
              <a:gd name="connsiteX18" fmla="*/ 357352 w 3951890"/>
              <a:gd name="connsiteY18" fmla="*/ 3846786 h 6096000"/>
              <a:gd name="connsiteX19" fmla="*/ 325821 w 3951890"/>
              <a:gd name="connsiteY19" fmla="*/ 3951889 h 6096000"/>
              <a:gd name="connsiteX20" fmla="*/ 262759 w 3951890"/>
              <a:gd name="connsiteY20" fmla="*/ 4162096 h 6096000"/>
              <a:gd name="connsiteX21" fmla="*/ 157656 w 3951890"/>
              <a:gd name="connsiteY21" fmla="*/ 4687613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366345 w 3951890"/>
              <a:gd name="connsiteY87" fmla="*/ 546538 h 6096000"/>
              <a:gd name="connsiteX88" fmla="*/ 1271752 w 3951890"/>
              <a:gd name="connsiteY88" fmla="*/ 210206 h 6096000"/>
              <a:gd name="connsiteX89" fmla="*/ 1124607 w 3951890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399394 w 3951890"/>
              <a:gd name="connsiteY6" fmla="*/ 1797268 h 6096000"/>
              <a:gd name="connsiteX7" fmla="*/ 430924 w 3951890"/>
              <a:gd name="connsiteY7" fmla="*/ 2007475 h 6096000"/>
              <a:gd name="connsiteX8" fmla="*/ 630621 w 3951890"/>
              <a:gd name="connsiteY8" fmla="*/ 2060028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20414 w 3951890"/>
              <a:gd name="connsiteY16" fmla="*/ 3636579 h 6096000"/>
              <a:gd name="connsiteX17" fmla="*/ 346842 w 3951890"/>
              <a:gd name="connsiteY17" fmla="*/ 3762704 h 6096000"/>
              <a:gd name="connsiteX18" fmla="*/ 357352 w 3951890"/>
              <a:gd name="connsiteY18" fmla="*/ 3846786 h 6096000"/>
              <a:gd name="connsiteX19" fmla="*/ 325821 w 3951890"/>
              <a:gd name="connsiteY19" fmla="*/ 3951889 h 6096000"/>
              <a:gd name="connsiteX20" fmla="*/ 262759 w 3951890"/>
              <a:gd name="connsiteY20" fmla="*/ 4162096 h 6096000"/>
              <a:gd name="connsiteX21" fmla="*/ 157656 w 3951890"/>
              <a:gd name="connsiteY21" fmla="*/ 4687613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408387 w 3951890"/>
              <a:gd name="connsiteY87" fmla="*/ 525517 h 6096000"/>
              <a:gd name="connsiteX88" fmla="*/ 1271752 w 3951890"/>
              <a:gd name="connsiteY88" fmla="*/ 210206 h 6096000"/>
              <a:gd name="connsiteX89" fmla="*/ 1124607 w 3951890"/>
              <a:gd name="connsiteY89" fmla="*/ 136634 h 6096000"/>
              <a:gd name="connsiteX0" fmla="*/ 1124607 w 3951890"/>
              <a:gd name="connsiteY0" fmla="*/ 126124 h 6085490"/>
              <a:gd name="connsiteX1" fmla="*/ 935421 w 3951890"/>
              <a:gd name="connsiteY1" fmla="*/ 515007 h 6085490"/>
              <a:gd name="connsiteX2" fmla="*/ 399393 w 3951890"/>
              <a:gd name="connsiteY2" fmla="*/ 662152 h 6085490"/>
              <a:gd name="connsiteX3" fmla="*/ 84083 w 3951890"/>
              <a:gd name="connsiteY3" fmla="*/ 945931 h 6085490"/>
              <a:gd name="connsiteX4" fmla="*/ 84083 w 3951890"/>
              <a:gd name="connsiteY4" fmla="*/ 1219200 h 6085490"/>
              <a:gd name="connsiteX5" fmla="*/ 294290 w 3951890"/>
              <a:gd name="connsiteY5" fmla="*/ 1618593 h 6085490"/>
              <a:gd name="connsiteX6" fmla="*/ 399394 w 3951890"/>
              <a:gd name="connsiteY6" fmla="*/ 1786758 h 6085490"/>
              <a:gd name="connsiteX7" fmla="*/ 430924 w 3951890"/>
              <a:gd name="connsiteY7" fmla="*/ 1996965 h 6085490"/>
              <a:gd name="connsiteX8" fmla="*/ 630621 w 3951890"/>
              <a:gd name="connsiteY8" fmla="*/ 2049518 h 6085490"/>
              <a:gd name="connsiteX9" fmla="*/ 819807 w 3951890"/>
              <a:gd name="connsiteY9" fmla="*/ 1797269 h 6085490"/>
              <a:gd name="connsiteX10" fmla="*/ 756745 w 3951890"/>
              <a:gd name="connsiteY10" fmla="*/ 1376855 h 6085490"/>
              <a:gd name="connsiteX11" fmla="*/ 672662 w 3951890"/>
              <a:gd name="connsiteY11" fmla="*/ 1177159 h 6085490"/>
              <a:gd name="connsiteX12" fmla="*/ 851338 w 3951890"/>
              <a:gd name="connsiteY12" fmla="*/ 1135117 h 6085490"/>
              <a:gd name="connsiteX13" fmla="*/ 1019504 w 3951890"/>
              <a:gd name="connsiteY13" fmla="*/ 1608083 h 6085490"/>
              <a:gd name="connsiteX14" fmla="*/ 1051035 w 3951890"/>
              <a:gd name="connsiteY14" fmla="*/ 2017986 h 6085490"/>
              <a:gd name="connsiteX15" fmla="*/ 998483 w 3951890"/>
              <a:gd name="connsiteY15" fmla="*/ 2490952 h 6085490"/>
              <a:gd name="connsiteX16" fmla="*/ 420414 w 3951890"/>
              <a:gd name="connsiteY16" fmla="*/ 3626069 h 6085490"/>
              <a:gd name="connsiteX17" fmla="*/ 346842 w 3951890"/>
              <a:gd name="connsiteY17" fmla="*/ 3752194 h 6085490"/>
              <a:gd name="connsiteX18" fmla="*/ 357352 w 3951890"/>
              <a:gd name="connsiteY18" fmla="*/ 3836276 h 6085490"/>
              <a:gd name="connsiteX19" fmla="*/ 325821 w 3951890"/>
              <a:gd name="connsiteY19" fmla="*/ 3941379 h 6085490"/>
              <a:gd name="connsiteX20" fmla="*/ 262759 w 3951890"/>
              <a:gd name="connsiteY20" fmla="*/ 4151586 h 6085490"/>
              <a:gd name="connsiteX21" fmla="*/ 157656 w 3951890"/>
              <a:gd name="connsiteY21" fmla="*/ 4677103 h 6085490"/>
              <a:gd name="connsiteX22" fmla="*/ 0 w 3951890"/>
              <a:gd name="connsiteY22" fmla="*/ 5265683 h 6085490"/>
              <a:gd name="connsiteX23" fmla="*/ 21021 w 3951890"/>
              <a:gd name="connsiteY23" fmla="*/ 5381296 h 6085490"/>
              <a:gd name="connsiteX24" fmla="*/ 115615 w 3951890"/>
              <a:gd name="connsiteY24" fmla="*/ 5423337 h 6085490"/>
              <a:gd name="connsiteX25" fmla="*/ 168166 w 3951890"/>
              <a:gd name="connsiteY25" fmla="*/ 5517931 h 6085490"/>
              <a:gd name="connsiteX26" fmla="*/ 420415 w 3951890"/>
              <a:gd name="connsiteY26" fmla="*/ 5496911 h 6085490"/>
              <a:gd name="connsiteX27" fmla="*/ 536028 w 3951890"/>
              <a:gd name="connsiteY27" fmla="*/ 5444358 h 6085490"/>
              <a:gd name="connsiteX28" fmla="*/ 630620 w 3951890"/>
              <a:gd name="connsiteY28" fmla="*/ 5423338 h 6085490"/>
              <a:gd name="connsiteX29" fmla="*/ 714702 w 3951890"/>
              <a:gd name="connsiteY29" fmla="*/ 5055476 h 6085490"/>
              <a:gd name="connsiteX30" fmla="*/ 756745 w 3951890"/>
              <a:gd name="connsiteY30" fmla="*/ 4698124 h 6085490"/>
              <a:gd name="connsiteX31" fmla="*/ 903889 w 3951890"/>
              <a:gd name="connsiteY31" fmla="*/ 4141076 h 6085490"/>
              <a:gd name="connsiteX32" fmla="*/ 966952 w 3951890"/>
              <a:gd name="connsiteY32" fmla="*/ 4950373 h 6085490"/>
              <a:gd name="connsiteX33" fmla="*/ 987973 w 3951890"/>
              <a:gd name="connsiteY33" fmla="*/ 5108027 h 6085490"/>
              <a:gd name="connsiteX34" fmla="*/ 1103587 w 3951890"/>
              <a:gd name="connsiteY34" fmla="*/ 5234150 h 6085490"/>
              <a:gd name="connsiteX35" fmla="*/ 1240220 w 3951890"/>
              <a:gd name="connsiteY35" fmla="*/ 5234152 h 6085490"/>
              <a:gd name="connsiteX36" fmla="*/ 1366345 w 3951890"/>
              <a:gd name="connsiteY36" fmla="*/ 5213131 h 6085490"/>
              <a:gd name="connsiteX37" fmla="*/ 1587062 w 3951890"/>
              <a:gd name="connsiteY37" fmla="*/ 4740165 h 6085490"/>
              <a:gd name="connsiteX38" fmla="*/ 1692166 w 3951890"/>
              <a:gd name="connsiteY38" fmla="*/ 4298732 h 6085490"/>
              <a:gd name="connsiteX39" fmla="*/ 2070539 w 3951890"/>
              <a:gd name="connsiteY39" fmla="*/ 4414344 h 6085490"/>
              <a:gd name="connsiteX40" fmla="*/ 2217683 w 3951890"/>
              <a:gd name="connsiteY40" fmla="*/ 4834760 h 6085490"/>
              <a:gd name="connsiteX41" fmla="*/ 2280745 w 3951890"/>
              <a:gd name="connsiteY41" fmla="*/ 5391807 h 6085490"/>
              <a:gd name="connsiteX42" fmla="*/ 2354317 w 3951890"/>
              <a:gd name="connsiteY42" fmla="*/ 5738648 h 6085490"/>
              <a:gd name="connsiteX43" fmla="*/ 2417381 w 3951890"/>
              <a:gd name="connsiteY43" fmla="*/ 5917323 h 6085490"/>
              <a:gd name="connsiteX44" fmla="*/ 2575035 w 3951890"/>
              <a:gd name="connsiteY44" fmla="*/ 6085490 h 6085490"/>
              <a:gd name="connsiteX45" fmla="*/ 2722180 w 3951890"/>
              <a:gd name="connsiteY45" fmla="*/ 6053959 h 6085490"/>
              <a:gd name="connsiteX46" fmla="*/ 2837794 w 3951890"/>
              <a:gd name="connsiteY46" fmla="*/ 6043448 h 6085490"/>
              <a:gd name="connsiteX47" fmla="*/ 2774731 w 3951890"/>
              <a:gd name="connsiteY47" fmla="*/ 5812221 h 6085490"/>
              <a:gd name="connsiteX48" fmla="*/ 2680138 w 3951890"/>
              <a:gd name="connsiteY48" fmla="*/ 5549462 h 6085490"/>
              <a:gd name="connsiteX49" fmla="*/ 2711669 w 3951890"/>
              <a:gd name="connsiteY49" fmla="*/ 5171089 h 6085490"/>
              <a:gd name="connsiteX50" fmla="*/ 2711669 w 3951890"/>
              <a:gd name="connsiteY50" fmla="*/ 4866289 h 6085490"/>
              <a:gd name="connsiteX51" fmla="*/ 2879835 w 3951890"/>
              <a:gd name="connsiteY51" fmla="*/ 4109545 h 6085490"/>
              <a:gd name="connsiteX52" fmla="*/ 3174123 w 3951890"/>
              <a:gd name="connsiteY52" fmla="*/ 4403835 h 6085490"/>
              <a:gd name="connsiteX53" fmla="*/ 2932386 w 3951890"/>
              <a:gd name="connsiteY53" fmla="*/ 5360275 h 6085490"/>
              <a:gd name="connsiteX54" fmla="*/ 2974428 w 3951890"/>
              <a:gd name="connsiteY54" fmla="*/ 5801711 h 6085490"/>
              <a:gd name="connsiteX55" fmla="*/ 3090041 w 3951890"/>
              <a:gd name="connsiteY55" fmla="*/ 5896303 h 6085490"/>
              <a:gd name="connsiteX56" fmla="*/ 3310758 w 3951890"/>
              <a:gd name="connsiteY56" fmla="*/ 5906815 h 6085490"/>
              <a:gd name="connsiteX57" fmla="*/ 3468413 w 3951890"/>
              <a:gd name="connsiteY57" fmla="*/ 6001407 h 6085490"/>
              <a:gd name="connsiteX58" fmla="*/ 3573518 w 3951890"/>
              <a:gd name="connsiteY58" fmla="*/ 5917324 h 6085490"/>
              <a:gd name="connsiteX59" fmla="*/ 3783725 w 3951890"/>
              <a:gd name="connsiteY59" fmla="*/ 5580993 h 6085490"/>
              <a:gd name="connsiteX60" fmla="*/ 3899339 w 3951890"/>
              <a:gd name="connsiteY60" fmla="*/ 5276193 h 6085490"/>
              <a:gd name="connsiteX61" fmla="*/ 3951890 w 3951890"/>
              <a:gd name="connsiteY61" fmla="*/ 4614042 h 6085490"/>
              <a:gd name="connsiteX62" fmla="*/ 3941380 w 3951890"/>
              <a:gd name="connsiteY62" fmla="*/ 4298731 h 6085490"/>
              <a:gd name="connsiteX63" fmla="*/ 3668111 w 3951890"/>
              <a:gd name="connsiteY63" fmla="*/ 3983421 h 6085490"/>
              <a:gd name="connsiteX64" fmla="*/ 3457904 w 3951890"/>
              <a:gd name="connsiteY64" fmla="*/ 3163614 h 6085490"/>
              <a:gd name="connsiteX65" fmla="*/ 3279228 w 3951890"/>
              <a:gd name="connsiteY65" fmla="*/ 2669628 h 6085490"/>
              <a:gd name="connsiteX66" fmla="*/ 3090042 w 3951890"/>
              <a:gd name="connsiteY66" fmla="*/ 2417379 h 6085490"/>
              <a:gd name="connsiteX67" fmla="*/ 2911366 w 3951890"/>
              <a:gd name="connsiteY67" fmla="*/ 2049517 h 6085490"/>
              <a:gd name="connsiteX68" fmla="*/ 2764221 w 3951890"/>
              <a:gd name="connsiteY68" fmla="*/ 1807779 h 6085490"/>
              <a:gd name="connsiteX69" fmla="*/ 2827283 w 3951890"/>
              <a:gd name="connsiteY69" fmla="*/ 1408386 h 6085490"/>
              <a:gd name="connsiteX70" fmla="*/ 2890345 w 3951890"/>
              <a:gd name="connsiteY70" fmla="*/ 1313793 h 6085490"/>
              <a:gd name="connsiteX71" fmla="*/ 2858814 w 3951890"/>
              <a:gd name="connsiteY71" fmla="*/ 1660635 h 6085490"/>
              <a:gd name="connsiteX72" fmla="*/ 3016469 w 3951890"/>
              <a:gd name="connsiteY72" fmla="*/ 2123090 h 6085490"/>
              <a:gd name="connsiteX73" fmla="*/ 3563007 w 3951890"/>
              <a:gd name="connsiteY73" fmla="*/ 2144110 h 6085490"/>
              <a:gd name="connsiteX74" fmla="*/ 3668111 w 3951890"/>
              <a:gd name="connsiteY74" fmla="*/ 1954924 h 6085490"/>
              <a:gd name="connsiteX75" fmla="*/ 3436883 w 3951890"/>
              <a:gd name="connsiteY75" fmla="*/ 1723697 h 6085490"/>
              <a:gd name="connsiteX76" fmla="*/ 3657600 w 3951890"/>
              <a:gd name="connsiteY76" fmla="*/ 1345324 h 6085490"/>
              <a:gd name="connsiteX77" fmla="*/ 3594538 w 3951890"/>
              <a:gd name="connsiteY77" fmla="*/ 756745 h 6085490"/>
              <a:gd name="connsiteX78" fmla="*/ 3520966 w 3951890"/>
              <a:gd name="connsiteY78" fmla="*/ 641131 h 6085490"/>
              <a:gd name="connsiteX79" fmla="*/ 3069021 w 3951890"/>
              <a:gd name="connsiteY79" fmla="*/ 409904 h 6085490"/>
              <a:gd name="connsiteX80" fmla="*/ 2816773 w 3951890"/>
              <a:gd name="connsiteY80" fmla="*/ 357352 h 6085490"/>
              <a:gd name="connsiteX81" fmla="*/ 2585545 w 3951890"/>
              <a:gd name="connsiteY81" fmla="*/ 0 h 6085490"/>
              <a:gd name="connsiteX82" fmla="*/ 2469931 w 3951890"/>
              <a:gd name="connsiteY82" fmla="*/ 157656 h 6085490"/>
              <a:gd name="connsiteX83" fmla="*/ 2322786 w 3951890"/>
              <a:gd name="connsiteY83" fmla="*/ 420414 h 6085490"/>
              <a:gd name="connsiteX84" fmla="*/ 2123090 w 3951890"/>
              <a:gd name="connsiteY84" fmla="*/ 620110 h 6085490"/>
              <a:gd name="connsiteX85" fmla="*/ 1828801 w 3951890"/>
              <a:gd name="connsiteY85" fmla="*/ 714704 h 6085490"/>
              <a:gd name="connsiteX86" fmla="*/ 1597573 w 3951890"/>
              <a:gd name="connsiteY86" fmla="*/ 746234 h 6085490"/>
              <a:gd name="connsiteX87" fmla="*/ 1408387 w 3951890"/>
              <a:gd name="connsiteY87" fmla="*/ 515007 h 6085490"/>
              <a:gd name="connsiteX88" fmla="*/ 1271752 w 3951890"/>
              <a:gd name="connsiteY88" fmla="*/ 199696 h 6085490"/>
              <a:gd name="connsiteX89" fmla="*/ 1124607 w 3951890"/>
              <a:gd name="connsiteY89" fmla="*/ 126124 h 6085490"/>
              <a:gd name="connsiteX0" fmla="*/ 1124607 w 3951890"/>
              <a:gd name="connsiteY0" fmla="*/ 0 h 5959366"/>
              <a:gd name="connsiteX1" fmla="*/ 935421 w 3951890"/>
              <a:gd name="connsiteY1" fmla="*/ 388883 h 5959366"/>
              <a:gd name="connsiteX2" fmla="*/ 399393 w 3951890"/>
              <a:gd name="connsiteY2" fmla="*/ 536028 h 5959366"/>
              <a:gd name="connsiteX3" fmla="*/ 84083 w 3951890"/>
              <a:gd name="connsiteY3" fmla="*/ 819807 h 5959366"/>
              <a:gd name="connsiteX4" fmla="*/ 84083 w 3951890"/>
              <a:gd name="connsiteY4" fmla="*/ 1093076 h 5959366"/>
              <a:gd name="connsiteX5" fmla="*/ 294290 w 3951890"/>
              <a:gd name="connsiteY5" fmla="*/ 1492469 h 5959366"/>
              <a:gd name="connsiteX6" fmla="*/ 399394 w 3951890"/>
              <a:gd name="connsiteY6" fmla="*/ 1660634 h 5959366"/>
              <a:gd name="connsiteX7" fmla="*/ 430924 w 3951890"/>
              <a:gd name="connsiteY7" fmla="*/ 1870841 h 5959366"/>
              <a:gd name="connsiteX8" fmla="*/ 630621 w 3951890"/>
              <a:gd name="connsiteY8" fmla="*/ 1923394 h 5959366"/>
              <a:gd name="connsiteX9" fmla="*/ 819807 w 3951890"/>
              <a:gd name="connsiteY9" fmla="*/ 1671145 h 5959366"/>
              <a:gd name="connsiteX10" fmla="*/ 756745 w 3951890"/>
              <a:gd name="connsiteY10" fmla="*/ 1250731 h 5959366"/>
              <a:gd name="connsiteX11" fmla="*/ 672662 w 3951890"/>
              <a:gd name="connsiteY11" fmla="*/ 1051035 h 5959366"/>
              <a:gd name="connsiteX12" fmla="*/ 851338 w 3951890"/>
              <a:gd name="connsiteY12" fmla="*/ 1008993 h 5959366"/>
              <a:gd name="connsiteX13" fmla="*/ 1019504 w 3951890"/>
              <a:gd name="connsiteY13" fmla="*/ 1481959 h 5959366"/>
              <a:gd name="connsiteX14" fmla="*/ 1051035 w 3951890"/>
              <a:gd name="connsiteY14" fmla="*/ 1891862 h 5959366"/>
              <a:gd name="connsiteX15" fmla="*/ 998483 w 3951890"/>
              <a:gd name="connsiteY15" fmla="*/ 2364828 h 5959366"/>
              <a:gd name="connsiteX16" fmla="*/ 420414 w 3951890"/>
              <a:gd name="connsiteY16" fmla="*/ 3499945 h 5959366"/>
              <a:gd name="connsiteX17" fmla="*/ 346842 w 3951890"/>
              <a:gd name="connsiteY17" fmla="*/ 3626070 h 5959366"/>
              <a:gd name="connsiteX18" fmla="*/ 357352 w 3951890"/>
              <a:gd name="connsiteY18" fmla="*/ 3710152 h 5959366"/>
              <a:gd name="connsiteX19" fmla="*/ 325821 w 3951890"/>
              <a:gd name="connsiteY19" fmla="*/ 3815255 h 5959366"/>
              <a:gd name="connsiteX20" fmla="*/ 262759 w 3951890"/>
              <a:gd name="connsiteY20" fmla="*/ 4025462 h 5959366"/>
              <a:gd name="connsiteX21" fmla="*/ 157656 w 3951890"/>
              <a:gd name="connsiteY21" fmla="*/ 4550979 h 5959366"/>
              <a:gd name="connsiteX22" fmla="*/ 0 w 3951890"/>
              <a:gd name="connsiteY22" fmla="*/ 5139559 h 5959366"/>
              <a:gd name="connsiteX23" fmla="*/ 21021 w 3951890"/>
              <a:gd name="connsiteY23" fmla="*/ 5255172 h 5959366"/>
              <a:gd name="connsiteX24" fmla="*/ 115615 w 3951890"/>
              <a:gd name="connsiteY24" fmla="*/ 5297213 h 5959366"/>
              <a:gd name="connsiteX25" fmla="*/ 168166 w 3951890"/>
              <a:gd name="connsiteY25" fmla="*/ 5391807 h 5959366"/>
              <a:gd name="connsiteX26" fmla="*/ 420415 w 3951890"/>
              <a:gd name="connsiteY26" fmla="*/ 5370787 h 5959366"/>
              <a:gd name="connsiteX27" fmla="*/ 536028 w 3951890"/>
              <a:gd name="connsiteY27" fmla="*/ 5318234 h 5959366"/>
              <a:gd name="connsiteX28" fmla="*/ 630620 w 3951890"/>
              <a:gd name="connsiteY28" fmla="*/ 5297214 h 5959366"/>
              <a:gd name="connsiteX29" fmla="*/ 714702 w 3951890"/>
              <a:gd name="connsiteY29" fmla="*/ 4929352 h 5959366"/>
              <a:gd name="connsiteX30" fmla="*/ 756745 w 3951890"/>
              <a:gd name="connsiteY30" fmla="*/ 4572000 h 5959366"/>
              <a:gd name="connsiteX31" fmla="*/ 903889 w 3951890"/>
              <a:gd name="connsiteY31" fmla="*/ 4014952 h 5959366"/>
              <a:gd name="connsiteX32" fmla="*/ 966952 w 3951890"/>
              <a:gd name="connsiteY32" fmla="*/ 4824249 h 5959366"/>
              <a:gd name="connsiteX33" fmla="*/ 987973 w 3951890"/>
              <a:gd name="connsiteY33" fmla="*/ 4981903 h 5959366"/>
              <a:gd name="connsiteX34" fmla="*/ 1103587 w 3951890"/>
              <a:gd name="connsiteY34" fmla="*/ 5108026 h 5959366"/>
              <a:gd name="connsiteX35" fmla="*/ 1240220 w 3951890"/>
              <a:gd name="connsiteY35" fmla="*/ 5108028 h 5959366"/>
              <a:gd name="connsiteX36" fmla="*/ 1366345 w 3951890"/>
              <a:gd name="connsiteY36" fmla="*/ 5087007 h 5959366"/>
              <a:gd name="connsiteX37" fmla="*/ 1587062 w 3951890"/>
              <a:gd name="connsiteY37" fmla="*/ 4614041 h 5959366"/>
              <a:gd name="connsiteX38" fmla="*/ 1692166 w 3951890"/>
              <a:gd name="connsiteY38" fmla="*/ 4172608 h 5959366"/>
              <a:gd name="connsiteX39" fmla="*/ 2070539 w 3951890"/>
              <a:gd name="connsiteY39" fmla="*/ 4288220 h 5959366"/>
              <a:gd name="connsiteX40" fmla="*/ 2217683 w 3951890"/>
              <a:gd name="connsiteY40" fmla="*/ 4708636 h 5959366"/>
              <a:gd name="connsiteX41" fmla="*/ 2280745 w 3951890"/>
              <a:gd name="connsiteY41" fmla="*/ 5265683 h 5959366"/>
              <a:gd name="connsiteX42" fmla="*/ 2354317 w 3951890"/>
              <a:gd name="connsiteY42" fmla="*/ 5612524 h 5959366"/>
              <a:gd name="connsiteX43" fmla="*/ 2417381 w 3951890"/>
              <a:gd name="connsiteY43" fmla="*/ 5791199 h 5959366"/>
              <a:gd name="connsiteX44" fmla="*/ 2575035 w 3951890"/>
              <a:gd name="connsiteY44" fmla="*/ 5959366 h 5959366"/>
              <a:gd name="connsiteX45" fmla="*/ 2722180 w 3951890"/>
              <a:gd name="connsiteY45" fmla="*/ 5927835 h 5959366"/>
              <a:gd name="connsiteX46" fmla="*/ 2837794 w 3951890"/>
              <a:gd name="connsiteY46" fmla="*/ 5917324 h 5959366"/>
              <a:gd name="connsiteX47" fmla="*/ 2774731 w 3951890"/>
              <a:gd name="connsiteY47" fmla="*/ 5686097 h 5959366"/>
              <a:gd name="connsiteX48" fmla="*/ 2680138 w 3951890"/>
              <a:gd name="connsiteY48" fmla="*/ 5423338 h 5959366"/>
              <a:gd name="connsiteX49" fmla="*/ 2711669 w 3951890"/>
              <a:gd name="connsiteY49" fmla="*/ 5044965 h 5959366"/>
              <a:gd name="connsiteX50" fmla="*/ 2711669 w 3951890"/>
              <a:gd name="connsiteY50" fmla="*/ 4740165 h 5959366"/>
              <a:gd name="connsiteX51" fmla="*/ 2879835 w 3951890"/>
              <a:gd name="connsiteY51" fmla="*/ 3983421 h 5959366"/>
              <a:gd name="connsiteX52" fmla="*/ 3174123 w 3951890"/>
              <a:gd name="connsiteY52" fmla="*/ 4277711 h 5959366"/>
              <a:gd name="connsiteX53" fmla="*/ 2932386 w 3951890"/>
              <a:gd name="connsiteY53" fmla="*/ 5234151 h 5959366"/>
              <a:gd name="connsiteX54" fmla="*/ 2974428 w 3951890"/>
              <a:gd name="connsiteY54" fmla="*/ 5675587 h 5959366"/>
              <a:gd name="connsiteX55" fmla="*/ 3090041 w 3951890"/>
              <a:gd name="connsiteY55" fmla="*/ 5770179 h 5959366"/>
              <a:gd name="connsiteX56" fmla="*/ 3310758 w 3951890"/>
              <a:gd name="connsiteY56" fmla="*/ 5780691 h 5959366"/>
              <a:gd name="connsiteX57" fmla="*/ 3468413 w 3951890"/>
              <a:gd name="connsiteY57" fmla="*/ 5875283 h 5959366"/>
              <a:gd name="connsiteX58" fmla="*/ 3573518 w 3951890"/>
              <a:gd name="connsiteY58" fmla="*/ 5791200 h 5959366"/>
              <a:gd name="connsiteX59" fmla="*/ 3783725 w 3951890"/>
              <a:gd name="connsiteY59" fmla="*/ 5454869 h 5959366"/>
              <a:gd name="connsiteX60" fmla="*/ 3899339 w 3951890"/>
              <a:gd name="connsiteY60" fmla="*/ 5150069 h 5959366"/>
              <a:gd name="connsiteX61" fmla="*/ 3951890 w 3951890"/>
              <a:gd name="connsiteY61" fmla="*/ 4487918 h 5959366"/>
              <a:gd name="connsiteX62" fmla="*/ 3941380 w 3951890"/>
              <a:gd name="connsiteY62" fmla="*/ 4172607 h 5959366"/>
              <a:gd name="connsiteX63" fmla="*/ 3668111 w 3951890"/>
              <a:gd name="connsiteY63" fmla="*/ 3857297 h 5959366"/>
              <a:gd name="connsiteX64" fmla="*/ 3457904 w 3951890"/>
              <a:gd name="connsiteY64" fmla="*/ 3037490 h 5959366"/>
              <a:gd name="connsiteX65" fmla="*/ 3279228 w 3951890"/>
              <a:gd name="connsiteY65" fmla="*/ 2543504 h 5959366"/>
              <a:gd name="connsiteX66" fmla="*/ 3090042 w 3951890"/>
              <a:gd name="connsiteY66" fmla="*/ 2291255 h 5959366"/>
              <a:gd name="connsiteX67" fmla="*/ 2911366 w 3951890"/>
              <a:gd name="connsiteY67" fmla="*/ 1923393 h 5959366"/>
              <a:gd name="connsiteX68" fmla="*/ 2764221 w 3951890"/>
              <a:gd name="connsiteY68" fmla="*/ 1681655 h 5959366"/>
              <a:gd name="connsiteX69" fmla="*/ 2827283 w 3951890"/>
              <a:gd name="connsiteY69" fmla="*/ 1282262 h 5959366"/>
              <a:gd name="connsiteX70" fmla="*/ 2890345 w 3951890"/>
              <a:gd name="connsiteY70" fmla="*/ 1187669 h 5959366"/>
              <a:gd name="connsiteX71" fmla="*/ 2858814 w 3951890"/>
              <a:gd name="connsiteY71" fmla="*/ 1534511 h 5959366"/>
              <a:gd name="connsiteX72" fmla="*/ 3016469 w 3951890"/>
              <a:gd name="connsiteY72" fmla="*/ 1996966 h 5959366"/>
              <a:gd name="connsiteX73" fmla="*/ 3563007 w 3951890"/>
              <a:gd name="connsiteY73" fmla="*/ 2017986 h 5959366"/>
              <a:gd name="connsiteX74" fmla="*/ 3668111 w 3951890"/>
              <a:gd name="connsiteY74" fmla="*/ 1828800 h 5959366"/>
              <a:gd name="connsiteX75" fmla="*/ 3436883 w 3951890"/>
              <a:gd name="connsiteY75" fmla="*/ 1597573 h 5959366"/>
              <a:gd name="connsiteX76" fmla="*/ 3657600 w 3951890"/>
              <a:gd name="connsiteY76" fmla="*/ 1219200 h 5959366"/>
              <a:gd name="connsiteX77" fmla="*/ 3594538 w 3951890"/>
              <a:gd name="connsiteY77" fmla="*/ 630621 h 5959366"/>
              <a:gd name="connsiteX78" fmla="*/ 3520966 w 3951890"/>
              <a:gd name="connsiteY78" fmla="*/ 515007 h 5959366"/>
              <a:gd name="connsiteX79" fmla="*/ 3069021 w 3951890"/>
              <a:gd name="connsiteY79" fmla="*/ 283780 h 5959366"/>
              <a:gd name="connsiteX80" fmla="*/ 2816773 w 3951890"/>
              <a:gd name="connsiteY80" fmla="*/ 231228 h 5959366"/>
              <a:gd name="connsiteX81" fmla="*/ 2606566 w 3951890"/>
              <a:gd name="connsiteY81" fmla="*/ 42042 h 5959366"/>
              <a:gd name="connsiteX82" fmla="*/ 2469931 w 3951890"/>
              <a:gd name="connsiteY82" fmla="*/ 31532 h 5959366"/>
              <a:gd name="connsiteX83" fmla="*/ 2322786 w 3951890"/>
              <a:gd name="connsiteY83" fmla="*/ 294290 h 5959366"/>
              <a:gd name="connsiteX84" fmla="*/ 2123090 w 3951890"/>
              <a:gd name="connsiteY84" fmla="*/ 493986 h 5959366"/>
              <a:gd name="connsiteX85" fmla="*/ 1828801 w 3951890"/>
              <a:gd name="connsiteY85" fmla="*/ 588580 h 5959366"/>
              <a:gd name="connsiteX86" fmla="*/ 1597573 w 3951890"/>
              <a:gd name="connsiteY86" fmla="*/ 620110 h 5959366"/>
              <a:gd name="connsiteX87" fmla="*/ 1408387 w 3951890"/>
              <a:gd name="connsiteY87" fmla="*/ 388883 h 5959366"/>
              <a:gd name="connsiteX88" fmla="*/ 1271752 w 3951890"/>
              <a:gd name="connsiteY88" fmla="*/ 73572 h 5959366"/>
              <a:gd name="connsiteX89" fmla="*/ 1124607 w 3951890"/>
              <a:gd name="connsiteY89" fmla="*/ 0 h 5959366"/>
              <a:gd name="connsiteX0" fmla="*/ 1124607 w 3951890"/>
              <a:gd name="connsiteY0" fmla="*/ 0 h 5959366"/>
              <a:gd name="connsiteX1" fmla="*/ 935421 w 3951890"/>
              <a:gd name="connsiteY1" fmla="*/ 388883 h 5959366"/>
              <a:gd name="connsiteX2" fmla="*/ 399393 w 3951890"/>
              <a:gd name="connsiteY2" fmla="*/ 536028 h 5959366"/>
              <a:gd name="connsiteX3" fmla="*/ 84083 w 3951890"/>
              <a:gd name="connsiteY3" fmla="*/ 819807 h 5959366"/>
              <a:gd name="connsiteX4" fmla="*/ 84083 w 3951890"/>
              <a:gd name="connsiteY4" fmla="*/ 1093076 h 5959366"/>
              <a:gd name="connsiteX5" fmla="*/ 294290 w 3951890"/>
              <a:gd name="connsiteY5" fmla="*/ 1492469 h 5959366"/>
              <a:gd name="connsiteX6" fmla="*/ 399394 w 3951890"/>
              <a:gd name="connsiteY6" fmla="*/ 1660634 h 5959366"/>
              <a:gd name="connsiteX7" fmla="*/ 430924 w 3951890"/>
              <a:gd name="connsiteY7" fmla="*/ 1870841 h 5959366"/>
              <a:gd name="connsiteX8" fmla="*/ 630621 w 3951890"/>
              <a:gd name="connsiteY8" fmla="*/ 1923394 h 5959366"/>
              <a:gd name="connsiteX9" fmla="*/ 819807 w 3951890"/>
              <a:gd name="connsiteY9" fmla="*/ 1671145 h 5959366"/>
              <a:gd name="connsiteX10" fmla="*/ 756745 w 3951890"/>
              <a:gd name="connsiteY10" fmla="*/ 1250731 h 5959366"/>
              <a:gd name="connsiteX11" fmla="*/ 672662 w 3951890"/>
              <a:gd name="connsiteY11" fmla="*/ 1051035 h 5959366"/>
              <a:gd name="connsiteX12" fmla="*/ 851338 w 3951890"/>
              <a:gd name="connsiteY12" fmla="*/ 1008993 h 5959366"/>
              <a:gd name="connsiteX13" fmla="*/ 1019504 w 3951890"/>
              <a:gd name="connsiteY13" fmla="*/ 1481959 h 5959366"/>
              <a:gd name="connsiteX14" fmla="*/ 1051035 w 3951890"/>
              <a:gd name="connsiteY14" fmla="*/ 1891862 h 5959366"/>
              <a:gd name="connsiteX15" fmla="*/ 998483 w 3951890"/>
              <a:gd name="connsiteY15" fmla="*/ 2364828 h 5959366"/>
              <a:gd name="connsiteX16" fmla="*/ 420414 w 3951890"/>
              <a:gd name="connsiteY16" fmla="*/ 3499945 h 5959366"/>
              <a:gd name="connsiteX17" fmla="*/ 346842 w 3951890"/>
              <a:gd name="connsiteY17" fmla="*/ 3626070 h 5959366"/>
              <a:gd name="connsiteX18" fmla="*/ 357352 w 3951890"/>
              <a:gd name="connsiteY18" fmla="*/ 3710152 h 5959366"/>
              <a:gd name="connsiteX19" fmla="*/ 325821 w 3951890"/>
              <a:gd name="connsiteY19" fmla="*/ 3815255 h 5959366"/>
              <a:gd name="connsiteX20" fmla="*/ 262759 w 3951890"/>
              <a:gd name="connsiteY20" fmla="*/ 4025462 h 5959366"/>
              <a:gd name="connsiteX21" fmla="*/ 157656 w 3951890"/>
              <a:gd name="connsiteY21" fmla="*/ 4550979 h 5959366"/>
              <a:gd name="connsiteX22" fmla="*/ 0 w 3951890"/>
              <a:gd name="connsiteY22" fmla="*/ 5139559 h 5959366"/>
              <a:gd name="connsiteX23" fmla="*/ 21021 w 3951890"/>
              <a:gd name="connsiteY23" fmla="*/ 5255172 h 5959366"/>
              <a:gd name="connsiteX24" fmla="*/ 115615 w 3951890"/>
              <a:gd name="connsiteY24" fmla="*/ 5297213 h 5959366"/>
              <a:gd name="connsiteX25" fmla="*/ 168166 w 3951890"/>
              <a:gd name="connsiteY25" fmla="*/ 5391807 h 5959366"/>
              <a:gd name="connsiteX26" fmla="*/ 420415 w 3951890"/>
              <a:gd name="connsiteY26" fmla="*/ 5370787 h 5959366"/>
              <a:gd name="connsiteX27" fmla="*/ 536028 w 3951890"/>
              <a:gd name="connsiteY27" fmla="*/ 5318234 h 5959366"/>
              <a:gd name="connsiteX28" fmla="*/ 630620 w 3951890"/>
              <a:gd name="connsiteY28" fmla="*/ 5297214 h 5959366"/>
              <a:gd name="connsiteX29" fmla="*/ 714702 w 3951890"/>
              <a:gd name="connsiteY29" fmla="*/ 4929352 h 5959366"/>
              <a:gd name="connsiteX30" fmla="*/ 756745 w 3951890"/>
              <a:gd name="connsiteY30" fmla="*/ 4572000 h 5959366"/>
              <a:gd name="connsiteX31" fmla="*/ 903889 w 3951890"/>
              <a:gd name="connsiteY31" fmla="*/ 4014952 h 5959366"/>
              <a:gd name="connsiteX32" fmla="*/ 966952 w 3951890"/>
              <a:gd name="connsiteY32" fmla="*/ 4824249 h 5959366"/>
              <a:gd name="connsiteX33" fmla="*/ 987973 w 3951890"/>
              <a:gd name="connsiteY33" fmla="*/ 4981903 h 5959366"/>
              <a:gd name="connsiteX34" fmla="*/ 1103587 w 3951890"/>
              <a:gd name="connsiteY34" fmla="*/ 5108026 h 5959366"/>
              <a:gd name="connsiteX35" fmla="*/ 1240220 w 3951890"/>
              <a:gd name="connsiteY35" fmla="*/ 5108028 h 5959366"/>
              <a:gd name="connsiteX36" fmla="*/ 1366345 w 3951890"/>
              <a:gd name="connsiteY36" fmla="*/ 5087007 h 5959366"/>
              <a:gd name="connsiteX37" fmla="*/ 1587062 w 3951890"/>
              <a:gd name="connsiteY37" fmla="*/ 4614041 h 5959366"/>
              <a:gd name="connsiteX38" fmla="*/ 1692166 w 3951890"/>
              <a:gd name="connsiteY38" fmla="*/ 4172608 h 5959366"/>
              <a:gd name="connsiteX39" fmla="*/ 2070539 w 3951890"/>
              <a:gd name="connsiteY39" fmla="*/ 4288220 h 5959366"/>
              <a:gd name="connsiteX40" fmla="*/ 2217683 w 3951890"/>
              <a:gd name="connsiteY40" fmla="*/ 4708636 h 5959366"/>
              <a:gd name="connsiteX41" fmla="*/ 2280745 w 3951890"/>
              <a:gd name="connsiteY41" fmla="*/ 5265683 h 5959366"/>
              <a:gd name="connsiteX42" fmla="*/ 2354317 w 3951890"/>
              <a:gd name="connsiteY42" fmla="*/ 5612524 h 5959366"/>
              <a:gd name="connsiteX43" fmla="*/ 2417381 w 3951890"/>
              <a:gd name="connsiteY43" fmla="*/ 5791199 h 5959366"/>
              <a:gd name="connsiteX44" fmla="*/ 2575035 w 3951890"/>
              <a:gd name="connsiteY44" fmla="*/ 5959366 h 5959366"/>
              <a:gd name="connsiteX45" fmla="*/ 2722180 w 3951890"/>
              <a:gd name="connsiteY45" fmla="*/ 5927835 h 5959366"/>
              <a:gd name="connsiteX46" fmla="*/ 2837794 w 3951890"/>
              <a:gd name="connsiteY46" fmla="*/ 5917324 h 5959366"/>
              <a:gd name="connsiteX47" fmla="*/ 2774731 w 3951890"/>
              <a:gd name="connsiteY47" fmla="*/ 5686097 h 5959366"/>
              <a:gd name="connsiteX48" fmla="*/ 2680138 w 3951890"/>
              <a:gd name="connsiteY48" fmla="*/ 5423338 h 5959366"/>
              <a:gd name="connsiteX49" fmla="*/ 2711669 w 3951890"/>
              <a:gd name="connsiteY49" fmla="*/ 5044965 h 5959366"/>
              <a:gd name="connsiteX50" fmla="*/ 2711669 w 3951890"/>
              <a:gd name="connsiteY50" fmla="*/ 4740165 h 5959366"/>
              <a:gd name="connsiteX51" fmla="*/ 2879835 w 3951890"/>
              <a:gd name="connsiteY51" fmla="*/ 3983421 h 5959366"/>
              <a:gd name="connsiteX52" fmla="*/ 3174123 w 3951890"/>
              <a:gd name="connsiteY52" fmla="*/ 4277711 h 5959366"/>
              <a:gd name="connsiteX53" fmla="*/ 2932386 w 3951890"/>
              <a:gd name="connsiteY53" fmla="*/ 5234151 h 5959366"/>
              <a:gd name="connsiteX54" fmla="*/ 2974428 w 3951890"/>
              <a:gd name="connsiteY54" fmla="*/ 5675587 h 5959366"/>
              <a:gd name="connsiteX55" fmla="*/ 3090041 w 3951890"/>
              <a:gd name="connsiteY55" fmla="*/ 5770179 h 5959366"/>
              <a:gd name="connsiteX56" fmla="*/ 3310758 w 3951890"/>
              <a:gd name="connsiteY56" fmla="*/ 5780691 h 5959366"/>
              <a:gd name="connsiteX57" fmla="*/ 3489434 w 3951890"/>
              <a:gd name="connsiteY57" fmla="*/ 5717627 h 5959366"/>
              <a:gd name="connsiteX58" fmla="*/ 3573518 w 3951890"/>
              <a:gd name="connsiteY58" fmla="*/ 5791200 h 5959366"/>
              <a:gd name="connsiteX59" fmla="*/ 3783725 w 3951890"/>
              <a:gd name="connsiteY59" fmla="*/ 5454869 h 5959366"/>
              <a:gd name="connsiteX60" fmla="*/ 3899339 w 3951890"/>
              <a:gd name="connsiteY60" fmla="*/ 5150069 h 5959366"/>
              <a:gd name="connsiteX61" fmla="*/ 3951890 w 3951890"/>
              <a:gd name="connsiteY61" fmla="*/ 4487918 h 5959366"/>
              <a:gd name="connsiteX62" fmla="*/ 3941380 w 3951890"/>
              <a:gd name="connsiteY62" fmla="*/ 4172607 h 5959366"/>
              <a:gd name="connsiteX63" fmla="*/ 3668111 w 3951890"/>
              <a:gd name="connsiteY63" fmla="*/ 3857297 h 5959366"/>
              <a:gd name="connsiteX64" fmla="*/ 3457904 w 3951890"/>
              <a:gd name="connsiteY64" fmla="*/ 3037490 h 5959366"/>
              <a:gd name="connsiteX65" fmla="*/ 3279228 w 3951890"/>
              <a:gd name="connsiteY65" fmla="*/ 2543504 h 5959366"/>
              <a:gd name="connsiteX66" fmla="*/ 3090042 w 3951890"/>
              <a:gd name="connsiteY66" fmla="*/ 2291255 h 5959366"/>
              <a:gd name="connsiteX67" fmla="*/ 2911366 w 3951890"/>
              <a:gd name="connsiteY67" fmla="*/ 1923393 h 5959366"/>
              <a:gd name="connsiteX68" fmla="*/ 2764221 w 3951890"/>
              <a:gd name="connsiteY68" fmla="*/ 1681655 h 5959366"/>
              <a:gd name="connsiteX69" fmla="*/ 2827283 w 3951890"/>
              <a:gd name="connsiteY69" fmla="*/ 1282262 h 5959366"/>
              <a:gd name="connsiteX70" fmla="*/ 2890345 w 3951890"/>
              <a:gd name="connsiteY70" fmla="*/ 1187669 h 5959366"/>
              <a:gd name="connsiteX71" fmla="*/ 2858814 w 3951890"/>
              <a:gd name="connsiteY71" fmla="*/ 1534511 h 5959366"/>
              <a:gd name="connsiteX72" fmla="*/ 3016469 w 3951890"/>
              <a:gd name="connsiteY72" fmla="*/ 1996966 h 5959366"/>
              <a:gd name="connsiteX73" fmla="*/ 3563007 w 3951890"/>
              <a:gd name="connsiteY73" fmla="*/ 2017986 h 5959366"/>
              <a:gd name="connsiteX74" fmla="*/ 3668111 w 3951890"/>
              <a:gd name="connsiteY74" fmla="*/ 1828800 h 5959366"/>
              <a:gd name="connsiteX75" fmla="*/ 3436883 w 3951890"/>
              <a:gd name="connsiteY75" fmla="*/ 1597573 h 5959366"/>
              <a:gd name="connsiteX76" fmla="*/ 3657600 w 3951890"/>
              <a:gd name="connsiteY76" fmla="*/ 1219200 h 5959366"/>
              <a:gd name="connsiteX77" fmla="*/ 3594538 w 3951890"/>
              <a:gd name="connsiteY77" fmla="*/ 630621 h 5959366"/>
              <a:gd name="connsiteX78" fmla="*/ 3520966 w 3951890"/>
              <a:gd name="connsiteY78" fmla="*/ 515007 h 5959366"/>
              <a:gd name="connsiteX79" fmla="*/ 3069021 w 3951890"/>
              <a:gd name="connsiteY79" fmla="*/ 283780 h 5959366"/>
              <a:gd name="connsiteX80" fmla="*/ 2816773 w 3951890"/>
              <a:gd name="connsiteY80" fmla="*/ 231228 h 5959366"/>
              <a:gd name="connsiteX81" fmla="*/ 2606566 w 3951890"/>
              <a:gd name="connsiteY81" fmla="*/ 42042 h 5959366"/>
              <a:gd name="connsiteX82" fmla="*/ 2469931 w 3951890"/>
              <a:gd name="connsiteY82" fmla="*/ 31532 h 5959366"/>
              <a:gd name="connsiteX83" fmla="*/ 2322786 w 3951890"/>
              <a:gd name="connsiteY83" fmla="*/ 294290 h 5959366"/>
              <a:gd name="connsiteX84" fmla="*/ 2123090 w 3951890"/>
              <a:gd name="connsiteY84" fmla="*/ 493986 h 5959366"/>
              <a:gd name="connsiteX85" fmla="*/ 1828801 w 3951890"/>
              <a:gd name="connsiteY85" fmla="*/ 588580 h 5959366"/>
              <a:gd name="connsiteX86" fmla="*/ 1597573 w 3951890"/>
              <a:gd name="connsiteY86" fmla="*/ 620110 h 5959366"/>
              <a:gd name="connsiteX87" fmla="*/ 1408387 w 3951890"/>
              <a:gd name="connsiteY87" fmla="*/ 388883 h 5959366"/>
              <a:gd name="connsiteX88" fmla="*/ 1271752 w 3951890"/>
              <a:gd name="connsiteY88" fmla="*/ 73572 h 5959366"/>
              <a:gd name="connsiteX89" fmla="*/ 1124607 w 3951890"/>
              <a:gd name="connsiteY89" fmla="*/ 0 h 5959366"/>
              <a:gd name="connsiteX0" fmla="*/ 1124607 w 3951890"/>
              <a:gd name="connsiteY0" fmla="*/ 0 h 5959366"/>
              <a:gd name="connsiteX1" fmla="*/ 935421 w 3951890"/>
              <a:gd name="connsiteY1" fmla="*/ 388883 h 5959366"/>
              <a:gd name="connsiteX2" fmla="*/ 399393 w 3951890"/>
              <a:gd name="connsiteY2" fmla="*/ 536028 h 5959366"/>
              <a:gd name="connsiteX3" fmla="*/ 84083 w 3951890"/>
              <a:gd name="connsiteY3" fmla="*/ 819807 h 5959366"/>
              <a:gd name="connsiteX4" fmla="*/ 84083 w 3951890"/>
              <a:gd name="connsiteY4" fmla="*/ 1093076 h 5959366"/>
              <a:gd name="connsiteX5" fmla="*/ 294290 w 3951890"/>
              <a:gd name="connsiteY5" fmla="*/ 1492469 h 5959366"/>
              <a:gd name="connsiteX6" fmla="*/ 399394 w 3951890"/>
              <a:gd name="connsiteY6" fmla="*/ 1660634 h 5959366"/>
              <a:gd name="connsiteX7" fmla="*/ 430924 w 3951890"/>
              <a:gd name="connsiteY7" fmla="*/ 1870841 h 5959366"/>
              <a:gd name="connsiteX8" fmla="*/ 630621 w 3951890"/>
              <a:gd name="connsiteY8" fmla="*/ 1923394 h 5959366"/>
              <a:gd name="connsiteX9" fmla="*/ 819807 w 3951890"/>
              <a:gd name="connsiteY9" fmla="*/ 1671145 h 5959366"/>
              <a:gd name="connsiteX10" fmla="*/ 756745 w 3951890"/>
              <a:gd name="connsiteY10" fmla="*/ 1250731 h 5959366"/>
              <a:gd name="connsiteX11" fmla="*/ 672662 w 3951890"/>
              <a:gd name="connsiteY11" fmla="*/ 1051035 h 5959366"/>
              <a:gd name="connsiteX12" fmla="*/ 851338 w 3951890"/>
              <a:gd name="connsiteY12" fmla="*/ 1008993 h 5959366"/>
              <a:gd name="connsiteX13" fmla="*/ 1019504 w 3951890"/>
              <a:gd name="connsiteY13" fmla="*/ 1481959 h 5959366"/>
              <a:gd name="connsiteX14" fmla="*/ 1051035 w 3951890"/>
              <a:gd name="connsiteY14" fmla="*/ 1891862 h 5959366"/>
              <a:gd name="connsiteX15" fmla="*/ 998483 w 3951890"/>
              <a:gd name="connsiteY15" fmla="*/ 2364828 h 5959366"/>
              <a:gd name="connsiteX16" fmla="*/ 420414 w 3951890"/>
              <a:gd name="connsiteY16" fmla="*/ 3499945 h 5959366"/>
              <a:gd name="connsiteX17" fmla="*/ 346842 w 3951890"/>
              <a:gd name="connsiteY17" fmla="*/ 3626070 h 5959366"/>
              <a:gd name="connsiteX18" fmla="*/ 357352 w 3951890"/>
              <a:gd name="connsiteY18" fmla="*/ 3710152 h 5959366"/>
              <a:gd name="connsiteX19" fmla="*/ 325821 w 3951890"/>
              <a:gd name="connsiteY19" fmla="*/ 3815255 h 5959366"/>
              <a:gd name="connsiteX20" fmla="*/ 262759 w 3951890"/>
              <a:gd name="connsiteY20" fmla="*/ 4025462 h 5959366"/>
              <a:gd name="connsiteX21" fmla="*/ 157656 w 3951890"/>
              <a:gd name="connsiteY21" fmla="*/ 4550979 h 5959366"/>
              <a:gd name="connsiteX22" fmla="*/ 0 w 3951890"/>
              <a:gd name="connsiteY22" fmla="*/ 5139559 h 5959366"/>
              <a:gd name="connsiteX23" fmla="*/ 21021 w 3951890"/>
              <a:gd name="connsiteY23" fmla="*/ 5255172 h 5959366"/>
              <a:gd name="connsiteX24" fmla="*/ 115615 w 3951890"/>
              <a:gd name="connsiteY24" fmla="*/ 5297213 h 5959366"/>
              <a:gd name="connsiteX25" fmla="*/ 168166 w 3951890"/>
              <a:gd name="connsiteY25" fmla="*/ 5391807 h 5959366"/>
              <a:gd name="connsiteX26" fmla="*/ 420415 w 3951890"/>
              <a:gd name="connsiteY26" fmla="*/ 5370787 h 5959366"/>
              <a:gd name="connsiteX27" fmla="*/ 536028 w 3951890"/>
              <a:gd name="connsiteY27" fmla="*/ 5318234 h 5959366"/>
              <a:gd name="connsiteX28" fmla="*/ 630620 w 3951890"/>
              <a:gd name="connsiteY28" fmla="*/ 5297214 h 5959366"/>
              <a:gd name="connsiteX29" fmla="*/ 714702 w 3951890"/>
              <a:gd name="connsiteY29" fmla="*/ 4929352 h 5959366"/>
              <a:gd name="connsiteX30" fmla="*/ 756745 w 3951890"/>
              <a:gd name="connsiteY30" fmla="*/ 4572000 h 5959366"/>
              <a:gd name="connsiteX31" fmla="*/ 903889 w 3951890"/>
              <a:gd name="connsiteY31" fmla="*/ 4014952 h 5959366"/>
              <a:gd name="connsiteX32" fmla="*/ 966952 w 3951890"/>
              <a:gd name="connsiteY32" fmla="*/ 4824249 h 5959366"/>
              <a:gd name="connsiteX33" fmla="*/ 987973 w 3951890"/>
              <a:gd name="connsiteY33" fmla="*/ 4981903 h 5959366"/>
              <a:gd name="connsiteX34" fmla="*/ 1103587 w 3951890"/>
              <a:gd name="connsiteY34" fmla="*/ 5108026 h 5959366"/>
              <a:gd name="connsiteX35" fmla="*/ 1240220 w 3951890"/>
              <a:gd name="connsiteY35" fmla="*/ 5108028 h 5959366"/>
              <a:gd name="connsiteX36" fmla="*/ 1366345 w 3951890"/>
              <a:gd name="connsiteY36" fmla="*/ 5087007 h 5959366"/>
              <a:gd name="connsiteX37" fmla="*/ 1587062 w 3951890"/>
              <a:gd name="connsiteY37" fmla="*/ 4614041 h 5959366"/>
              <a:gd name="connsiteX38" fmla="*/ 1692166 w 3951890"/>
              <a:gd name="connsiteY38" fmla="*/ 4172608 h 5959366"/>
              <a:gd name="connsiteX39" fmla="*/ 2070539 w 3951890"/>
              <a:gd name="connsiteY39" fmla="*/ 4288220 h 5959366"/>
              <a:gd name="connsiteX40" fmla="*/ 2217683 w 3951890"/>
              <a:gd name="connsiteY40" fmla="*/ 4708636 h 5959366"/>
              <a:gd name="connsiteX41" fmla="*/ 2280745 w 3951890"/>
              <a:gd name="connsiteY41" fmla="*/ 5265683 h 5959366"/>
              <a:gd name="connsiteX42" fmla="*/ 2354317 w 3951890"/>
              <a:gd name="connsiteY42" fmla="*/ 5612524 h 5959366"/>
              <a:gd name="connsiteX43" fmla="*/ 2417381 w 3951890"/>
              <a:gd name="connsiteY43" fmla="*/ 5791199 h 5959366"/>
              <a:gd name="connsiteX44" fmla="*/ 2575035 w 3951890"/>
              <a:gd name="connsiteY44" fmla="*/ 5959366 h 5959366"/>
              <a:gd name="connsiteX45" fmla="*/ 2722180 w 3951890"/>
              <a:gd name="connsiteY45" fmla="*/ 5927835 h 5959366"/>
              <a:gd name="connsiteX46" fmla="*/ 2837794 w 3951890"/>
              <a:gd name="connsiteY46" fmla="*/ 5917324 h 5959366"/>
              <a:gd name="connsiteX47" fmla="*/ 2774731 w 3951890"/>
              <a:gd name="connsiteY47" fmla="*/ 5686097 h 5959366"/>
              <a:gd name="connsiteX48" fmla="*/ 2680138 w 3951890"/>
              <a:gd name="connsiteY48" fmla="*/ 5423338 h 5959366"/>
              <a:gd name="connsiteX49" fmla="*/ 2711669 w 3951890"/>
              <a:gd name="connsiteY49" fmla="*/ 5044965 h 5959366"/>
              <a:gd name="connsiteX50" fmla="*/ 2711669 w 3951890"/>
              <a:gd name="connsiteY50" fmla="*/ 4740165 h 5959366"/>
              <a:gd name="connsiteX51" fmla="*/ 2879835 w 3951890"/>
              <a:gd name="connsiteY51" fmla="*/ 3983421 h 5959366"/>
              <a:gd name="connsiteX52" fmla="*/ 3174123 w 3951890"/>
              <a:gd name="connsiteY52" fmla="*/ 4277711 h 5959366"/>
              <a:gd name="connsiteX53" fmla="*/ 2932386 w 3951890"/>
              <a:gd name="connsiteY53" fmla="*/ 5234151 h 5959366"/>
              <a:gd name="connsiteX54" fmla="*/ 2974428 w 3951890"/>
              <a:gd name="connsiteY54" fmla="*/ 5675587 h 5959366"/>
              <a:gd name="connsiteX55" fmla="*/ 3090041 w 3951890"/>
              <a:gd name="connsiteY55" fmla="*/ 5770179 h 5959366"/>
              <a:gd name="connsiteX56" fmla="*/ 3310758 w 3951890"/>
              <a:gd name="connsiteY56" fmla="*/ 5780691 h 5959366"/>
              <a:gd name="connsiteX57" fmla="*/ 3489434 w 3951890"/>
              <a:gd name="connsiteY57" fmla="*/ 5717627 h 5959366"/>
              <a:gd name="connsiteX58" fmla="*/ 3626070 w 3951890"/>
              <a:gd name="connsiteY58" fmla="*/ 5644055 h 5959366"/>
              <a:gd name="connsiteX59" fmla="*/ 3783725 w 3951890"/>
              <a:gd name="connsiteY59" fmla="*/ 5454869 h 5959366"/>
              <a:gd name="connsiteX60" fmla="*/ 3899339 w 3951890"/>
              <a:gd name="connsiteY60" fmla="*/ 5150069 h 5959366"/>
              <a:gd name="connsiteX61" fmla="*/ 3951890 w 3951890"/>
              <a:gd name="connsiteY61" fmla="*/ 4487918 h 5959366"/>
              <a:gd name="connsiteX62" fmla="*/ 3941380 w 3951890"/>
              <a:gd name="connsiteY62" fmla="*/ 4172607 h 5959366"/>
              <a:gd name="connsiteX63" fmla="*/ 3668111 w 3951890"/>
              <a:gd name="connsiteY63" fmla="*/ 3857297 h 5959366"/>
              <a:gd name="connsiteX64" fmla="*/ 3457904 w 3951890"/>
              <a:gd name="connsiteY64" fmla="*/ 3037490 h 5959366"/>
              <a:gd name="connsiteX65" fmla="*/ 3279228 w 3951890"/>
              <a:gd name="connsiteY65" fmla="*/ 2543504 h 5959366"/>
              <a:gd name="connsiteX66" fmla="*/ 3090042 w 3951890"/>
              <a:gd name="connsiteY66" fmla="*/ 2291255 h 5959366"/>
              <a:gd name="connsiteX67" fmla="*/ 2911366 w 3951890"/>
              <a:gd name="connsiteY67" fmla="*/ 1923393 h 5959366"/>
              <a:gd name="connsiteX68" fmla="*/ 2764221 w 3951890"/>
              <a:gd name="connsiteY68" fmla="*/ 1681655 h 5959366"/>
              <a:gd name="connsiteX69" fmla="*/ 2827283 w 3951890"/>
              <a:gd name="connsiteY69" fmla="*/ 1282262 h 5959366"/>
              <a:gd name="connsiteX70" fmla="*/ 2890345 w 3951890"/>
              <a:gd name="connsiteY70" fmla="*/ 1187669 h 5959366"/>
              <a:gd name="connsiteX71" fmla="*/ 2858814 w 3951890"/>
              <a:gd name="connsiteY71" fmla="*/ 1534511 h 5959366"/>
              <a:gd name="connsiteX72" fmla="*/ 3016469 w 3951890"/>
              <a:gd name="connsiteY72" fmla="*/ 1996966 h 5959366"/>
              <a:gd name="connsiteX73" fmla="*/ 3563007 w 3951890"/>
              <a:gd name="connsiteY73" fmla="*/ 2017986 h 5959366"/>
              <a:gd name="connsiteX74" fmla="*/ 3668111 w 3951890"/>
              <a:gd name="connsiteY74" fmla="*/ 1828800 h 5959366"/>
              <a:gd name="connsiteX75" fmla="*/ 3436883 w 3951890"/>
              <a:gd name="connsiteY75" fmla="*/ 1597573 h 5959366"/>
              <a:gd name="connsiteX76" fmla="*/ 3657600 w 3951890"/>
              <a:gd name="connsiteY76" fmla="*/ 1219200 h 5959366"/>
              <a:gd name="connsiteX77" fmla="*/ 3594538 w 3951890"/>
              <a:gd name="connsiteY77" fmla="*/ 630621 h 5959366"/>
              <a:gd name="connsiteX78" fmla="*/ 3520966 w 3951890"/>
              <a:gd name="connsiteY78" fmla="*/ 515007 h 5959366"/>
              <a:gd name="connsiteX79" fmla="*/ 3069021 w 3951890"/>
              <a:gd name="connsiteY79" fmla="*/ 283780 h 5959366"/>
              <a:gd name="connsiteX80" fmla="*/ 2816773 w 3951890"/>
              <a:gd name="connsiteY80" fmla="*/ 231228 h 5959366"/>
              <a:gd name="connsiteX81" fmla="*/ 2606566 w 3951890"/>
              <a:gd name="connsiteY81" fmla="*/ 42042 h 5959366"/>
              <a:gd name="connsiteX82" fmla="*/ 2469931 w 3951890"/>
              <a:gd name="connsiteY82" fmla="*/ 31532 h 5959366"/>
              <a:gd name="connsiteX83" fmla="*/ 2322786 w 3951890"/>
              <a:gd name="connsiteY83" fmla="*/ 294290 h 5959366"/>
              <a:gd name="connsiteX84" fmla="*/ 2123090 w 3951890"/>
              <a:gd name="connsiteY84" fmla="*/ 493986 h 5959366"/>
              <a:gd name="connsiteX85" fmla="*/ 1828801 w 3951890"/>
              <a:gd name="connsiteY85" fmla="*/ 588580 h 5959366"/>
              <a:gd name="connsiteX86" fmla="*/ 1597573 w 3951890"/>
              <a:gd name="connsiteY86" fmla="*/ 620110 h 5959366"/>
              <a:gd name="connsiteX87" fmla="*/ 1408387 w 3951890"/>
              <a:gd name="connsiteY87" fmla="*/ 388883 h 5959366"/>
              <a:gd name="connsiteX88" fmla="*/ 1271752 w 3951890"/>
              <a:gd name="connsiteY88" fmla="*/ 73572 h 5959366"/>
              <a:gd name="connsiteX89" fmla="*/ 1124607 w 3951890"/>
              <a:gd name="connsiteY89" fmla="*/ 0 h 5959366"/>
              <a:gd name="connsiteX0" fmla="*/ 1124607 w 3951890"/>
              <a:gd name="connsiteY0" fmla="*/ 0 h 5959366"/>
              <a:gd name="connsiteX1" fmla="*/ 935421 w 3951890"/>
              <a:gd name="connsiteY1" fmla="*/ 388883 h 5959366"/>
              <a:gd name="connsiteX2" fmla="*/ 399393 w 3951890"/>
              <a:gd name="connsiteY2" fmla="*/ 536028 h 5959366"/>
              <a:gd name="connsiteX3" fmla="*/ 84083 w 3951890"/>
              <a:gd name="connsiteY3" fmla="*/ 819807 h 5959366"/>
              <a:gd name="connsiteX4" fmla="*/ 84083 w 3951890"/>
              <a:gd name="connsiteY4" fmla="*/ 1093076 h 5959366"/>
              <a:gd name="connsiteX5" fmla="*/ 294290 w 3951890"/>
              <a:gd name="connsiteY5" fmla="*/ 1492469 h 5959366"/>
              <a:gd name="connsiteX6" fmla="*/ 399394 w 3951890"/>
              <a:gd name="connsiteY6" fmla="*/ 1660634 h 5959366"/>
              <a:gd name="connsiteX7" fmla="*/ 430924 w 3951890"/>
              <a:gd name="connsiteY7" fmla="*/ 1870841 h 5959366"/>
              <a:gd name="connsiteX8" fmla="*/ 630621 w 3951890"/>
              <a:gd name="connsiteY8" fmla="*/ 1923394 h 5959366"/>
              <a:gd name="connsiteX9" fmla="*/ 819807 w 3951890"/>
              <a:gd name="connsiteY9" fmla="*/ 1671145 h 5959366"/>
              <a:gd name="connsiteX10" fmla="*/ 756745 w 3951890"/>
              <a:gd name="connsiteY10" fmla="*/ 1250731 h 5959366"/>
              <a:gd name="connsiteX11" fmla="*/ 672662 w 3951890"/>
              <a:gd name="connsiteY11" fmla="*/ 1051035 h 5959366"/>
              <a:gd name="connsiteX12" fmla="*/ 851338 w 3951890"/>
              <a:gd name="connsiteY12" fmla="*/ 1008993 h 5959366"/>
              <a:gd name="connsiteX13" fmla="*/ 1019504 w 3951890"/>
              <a:gd name="connsiteY13" fmla="*/ 1481959 h 5959366"/>
              <a:gd name="connsiteX14" fmla="*/ 1051035 w 3951890"/>
              <a:gd name="connsiteY14" fmla="*/ 1891862 h 5959366"/>
              <a:gd name="connsiteX15" fmla="*/ 998483 w 3951890"/>
              <a:gd name="connsiteY15" fmla="*/ 2364828 h 5959366"/>
              <a:gd name="connsiteX16" fmla="*/ 420414 w 3951890"/>
              <a:gd name="connsiteY16" fmla="*/ 3499945 h 5959366"/>
              <a:gd name="connsiteX17" fmla="*/ 346842 w 3951890"/>
              <a:gd name="connsiteY17" fmla="*/ 3626070 h 5959366"/>
              <a:gd name="connsiteX18" fmla="*/ 357352 w 3951890"/>
              <a:gd name="connsiteY18" fmla="*/ 3710152 h 5959366"/>
              <a:gd name="connsiteX19" fmla="*/ 325821 w 3951890"/>
              <a:gd name="connsiteY19" fmla="*/ 3815255 h 5959366"/>
              <a:gd name="connsiteX20" fmla="*/ 262759 w 3951890"/>
              <a:gd name="connsiteY20" fmla="*/ 4025462 h 5959366"/>
              <a:gd name="connsiteX21" fmla="*/ 157656 w 3951890"/>
              <a:gd name="connsiteY21" fmla="*/ 4550979 h 5959366"/>
              <a:gd name="connsiteX22" fmla="*/ 0 w 3951890"/>
              <a:gd name="connsiteY22" fmla="*/ 5139559 h 5959366"/>
              <a:gd name="connsiteX23" fmla="*/ 21021 w 3951890"/>
              <a:gd name="connsiteY23" fmla="*/ 5255172 h 5959366"/>
              <a:gd name="connsiteX24" fmla="*/ 115615 w 3951890"/>
              <a:gd name="connsiteY24" fmla="*/ 5297213 h 5959366"/>
              <a:gd name="connsiteX25" fmla="*/ 168166 w 3951890"/>
              <a:gd name="connsiteY25" fmla="*/ 5391807 h 5959366"/>
              <a:gd name="connsiteX26" fmla="*/ 420415 w 3951890"/>
              <a:gd name="connsiteY26" fmla="*/ 5370787 h 5959366"/>
              <a:gd name="connsiteX27" fmla="*/ 536028 w 3951890"/>
              <a:gd name="connsiteY27" fmla="*/ 5318234 h 5959366"/>
              <a:gd name="connsiteX28" fmla="*/ 630620 w 3951890"/>
              <a:gd name="connsiteY28" fmla="*/ 5297214 h 5959366"/>
              <a:gd name="connsiteX29" fmla="*/ 714702 w 3951890"/>
              <a:gd name="connsiteY29" fmla="*/ 4929352 h 5959366"/>
              <a:gd name="connsiteX30" fmla="*/ 756745 w 3951890"/>
              <a:gd name="connsiteY30" fmla="*/ 4572000 h 5959366"/>
              <a:gd name="connsiteX31" fmla="*/ 903889 w 3951890"/>
              <a:gd name="connsiteY31" fmla="*/ 4014952 h 5959366"/>
              <a:gd name="connsiteX32" fmla="*/ 966952 w 3951890"/>
              <a:gd name="connsiteY32" fmla="*/ 4824249 h 5959366"/>
              <a:gd name="connsiteX33" fmla="*/ 987973 w 3951890"/>
              <a:gd name="connsiteY33" fmla="*/ 4981903 h 5959366"/>
              <a:gd name="connsiteX34" fmla="*/ 1103587 w 3951890"/>
              <a:gd name="connsiteY34" fmla="*/ 5108026 h 5959366"/>
              <a:gd name="connsiteX35" fmla="*/ 1240220 w 3951890"/>
              <a:gd name="connsiteY35" fmla="*/ 5108028 h 5959366"/>
              <a:gd name="connsiteX36" fmla="*/ 1366345 w 3951890"/>
              <a:gd name="connsiteY36" fmla="*/ 5087007 h 5959366"/>
              <a:gd name="connsiteX37" fmla="*/ 1587062 w 3951890"/>
              <a:gd name="connsiteY37" fmla="*/ 4614041 h 5959366"/>
              <a:gd name="connsiteX38" fmla="*/ 1692166 w 3951890"/>
              <a:gd name="connsiteY38" fmla="*/ 4172608 h 5959366"/>
              <a:gd name="connsiteX39" fmla="*/ 2070539 w 3951890"/>
              <a:gd name="connsiteY39" fmla="*/ 4288220 h 5959366"/>
              <a:gd name="connsiteX40" fmla="*/ 2217683 w 3951890"/>
              <a:gd name="connsiteY40" fmla="*/ 4708636 h 5959366"/>
              <a:gd name="connsiteX41" fmla="*/ 2280745 w 3951890"/>
              <a:gd name="connsiteY41" fmla="*/ 5265683 h 5959366"/>
              <a:gd name="connsiteX42" fmla="*/ 2354317 w 3951890"/>
              <a:gd name="connsiteY42" fmla="*/ 5612524 h 5959366"/>
              <a:gd name="connsiteX43" fmla="*/ 2417381 w 3951890"/>
              <a:gd name="connsiteY43" fmla="*/ 5791199 h 5959366"/>
              <a:gd name="connsiteX44" fmla="*/ 2575035 w 3951890"/>
              <a:gd name="connsiteY44" fmla="*/ 5959366 h 5959366"/>
              <a:gd name="connsiteX45" fmla="*/ 2722180 w 3951890"/>
              <a:gd name="connsiteY45" fmla="*/ 5927835 h 5959366"/>
              <a:gd name="connsiteX46" fmla="*/ 2680138 w 3951890"/>
              <a:gd name="connsiteY46" fmla="*/ 5717628 h 5959366"/>
              <a:gd name="connsiteX47" fmla="*/ 2774731 w 3951890"/>
              <a:gd name="connsiteY47" fmla="*/ 5686097 h 5959366"/>
              <a:gd name="connsiteX48" fmla="*/ 2680138 w 3951890"/>
              <a:gd name="connsiteY48" fmla="*/ 5423338 h 5959366"/>
              <a:gd name="connsiteX49" fmla="*/ 2711669 w 3951890"/>
              <a:gd name="connsiteY49" fmla="*/ 5044965 h 5959366"/>
              <a:gd name="connsiteX50" fmla="*/ 2711669 w 3951890"/>
              <a:gd name="connsiteY50" fmla="*/ 4740165 h 5959366"/>
              <a:gd name="connsiteX51" fmla="*/ 2879835 w 3951890"/>
              <a:gd name="connsiteY51" fmla="*/ 3983421 h 5959366"/>
              <a:gd name="connsiteX52" fmla="*/ 3174123 w 3951890"/>
              <a:gd name="connsiteY52" fmla="*/ 4277711 h 5959366"/>
              <a:gd name="connsiteX53" fmla="*/ 2932386 w 3951890"/>
              <a:gd name="connsiteY53" fmla="*/ 5234151 h 5959366"/>
              <a:gd name="connsiteX54" fmla="*/ 2974428 w 3951890"/>
              <a:gd name="connsiteY54" fmla="*/ 5675587 h 5959366"/>
              <a:gd name="connsiteX55" fmla="*/ 3090041 w 3951890"/>
              <a:gd name="connsiteY55" fmla="*/ 5770179 h 5959366"/>
              <a:gd name="connsiteX56" fmla="*/ 3310758 w 3951890"/>
              <a:gd name="connsiteY56" fmla="*/ 5780691 h 5959366"/>
              <a:gd name="connsiteX57" fmla="*/ 3489434 w 3951890"/>
              <a:gd name="connsiteY57" fmla="*/ 5717627 h 5959366"/>
              <a:gd name="connsiteX58" fmla="*/ 3626070 w 3951890"/>
              <a:gd name="connsiteY58" fmla="*/ 5644055 h 5959366"/>
              <a:gd name="connsiteX59" fmla="*/ 3783725 w 3951890"/>
              <a:gd name="connsiteY59" fmla="*/ 5454869 h 5959366"/>
              <a:gd name="connsiteX60" fmla="*/ 3899339 w 3951890"/>
              <a:gd name="connsiteY60" fmla="*/ 5150069 h 5959366"/>
              <a:gd name="connsiteX61" fmla="*/ 3951890 w 3951890"/>
              <a:gd name="connsiteY61" fmla="*/ 4487918 h 5959366"/>
              <a:gd name="connsiteX62" fmla="*/ 3941380 w 3951890"/>
              <a:gd name="connsiteY62" fmla="*/ 4172607 h 5959366"/>
              <a:gd name="connsiteX63" fmla="*/ 3668111 w 3951890"/>
              <a:gd name="connsiteY63" fmla="*/ 3857297 h 5959366"/>
              <a:gd name="connsiteX64" fmla="*/ 3457904 w 3951890"/>
              <a:gd name="connsiteY64" fmla="*/ 3037490 h 5959366"/>
              <a:gd name="connsiteX65" fmla="*/ 3279228 w 3951890"/>
              <a:gd name="connsiteY65" fmla="*/ 2543504 h 5959366"/>
              <a:gd name="connsiteX66" fmla="*/ 3090042 w 3951890"/>
              <a:gd name="connsiteY66" fmla="*/ 2291255 h 5959366"/>
              <a:gd name="connsiteX67" fmla="*/ 2911366 w 3951890"/>
              <a:gd name="connsiteY67" fmla="*/ 1923393 h 5959366"/>
              <a:gd name="connsiteX68" fmla="*/ 2764221 w 3951890"/>
              <a:gd name="connsiteY68" fmla="*/ 1681655 h 5959366"/>
              <a:gd name="connsiteX69" fmla="*/ 2827283 w 3951890"/>
              <a:gd name="connsiteY69" fmla="*/ 1282262 h 5959366"/>
              <a:gd name="connsiteX70" fmla="*/ 2890345 w 3951890"/>
              <a:gd name="connsiteY70" fmla="*/ 1187669 h 5959366"/>
              <a:gd name="connsiteX71" fmla="*/ 2858814 w 3951890"/>
              <a:gd name="connsiteY71" fmla="*/ 1534511 h 5959366"/>
              <a:gd name="connsiteX72" fmla="*/ 3016469 w 3951890"/>
              <a:gd name="connsiteY72" fmla="*/ 1996966 h 5959366"/>
              <a:gd name="connsiteX73" fmla="*/ 3563007 w 3951890"/>
              <a:gd name="connsiteY73" fmla="*/ 2017986 h 5959366"/>
              <a:gd name="connsiteX74" fmla="*/ 3668111 w 3951890"/>
              <a:gd name="connsiteY74" fmla="*/ 1828800 h 5959366"/>
              <a:gd name="connsiteX75" fmla="*/ 3436883 w 3951890"/>
              <a:gd name="connsiteY75" fmla="*/ 1597573 h 5959366"/>
              <a:gd name="connsiteX76" fmla="*/ 3657600 w 3951890"/>
              <a:gd name="connsiteY76" fmla="*/ 1219200 h 5959366"/>
              <a:gd name="connsiteX77" fmla="*/ 3594538 w 3951890"/>
              <a:gd name="connsiteY77" fmla="*/ 630621 h 5959366"/>
              <a:gd name="connsiteX78" fmla="*/ 3520966 w 3951890"/>
              <a:gd name="connsiteY78" fmla="*/ 515007 h 5959366"/>
              <a:gd name="connsiteX79" fmla="*/ 3069021 w 3951890"/>
              <a:gd name="connsiteY79" fmla="*/ 283780 h 5959366"/>
              <a:gd name="connsiteX80" fmla="*/ 2816773 w 3951890"/>
              <a:gd name="connsiteY80" fmla="*/ 231228 h 5959366"/>
              <a:gd name="connsiteX81" fmla="*/ 2606566 w 3951890"/>
              <a:gd name="connsiteY81" fmla="*/ 42042 h 5959366"/>
              <a:gd name="connsiteX82" fmla="*/ 2469931 w 3951890"/>
              <a:gd name="connsiteY82" fmla="*/ 31532 h 5959366"/>
              <a:gd name="connsiteX83" fmla="*/ 2322786 w 3951890"/>
              <a:gd name="connsiteY83" fmla="*/ 294290 h 5959366"/>
              <a:gd name="connsiteX84" fmla="*/ 2123090 w 3951890"/>
              <a:gd name="connsiteY84" fmla="*/ 493986 h 5959366"/>
              <a:gd name="connsiteX85" fmla="*/ 1828801 w 3951890"/>
              <a:gd name="connsiteY85" fmla="*/ 588580 h 5959366"/>
              <a:gd name="connsiteX86" fmla="*/ 1597573 w 3951890"/>
              <a:gd name="connsiteY86" fmla="*/ 620110 h 5959366"/>
              <a:gd name="connsiteX87" fmla="*/ 1408387 w 3951890"/>
              <a:gd name="connsiteY87" fmla="*/ 388883 h 5959366"/>
              <a:gd name="connsiteX88" fmla="*/ 1271752 w 3951890"/>
              <a:gd name="connsiteY88" fmla="*/ 73572 h 5959366"/>
              <a:gd name="connsiteX89" fmla="*/ 1124607 w 3951890"/>
              <a:gd name="connsiteY89" fmla="*/ 0 h 5959366"/>
              <a:gd name="connsiteX0" fmla="*/ 1124607 w 3951890"/>
              <a:gd name="connsiteY0" fmla="*/ 0 h 5959366"/>
              <a:gd name="connsiteX1" fmla="*/ 935421 w 3951890"/>
              <a:gd name="connsiteY1" fmla="*/ 388883 h 5959366"/>
              <a:gd name="connsiteX2" fmla="*/ 399393 w 3951890"/>
              <a:gd name="connsiteY2" fmla="*/ 536028 h 5959366"/>
              <a:gd name="connsiteX3" fmla="*/ 84083 w 3951890"/>
              <a:gd name="connsiteY3" fmla="*/ 819807 h 5959366"/>
              <a:gd name="connsiteX4" fmla="*/ 84083 w 3951890"/>
              <a:gd name="connsiteY4" fmla="*/ 1093076 h 5959366"/>
              <a:gd name="connsiteX5" fmla="*/ 294290 w 3951890"/>
              <a:gd name="connsiteY5" fmla="*/ 1492469 h 5959366"/>
              <a:gd name="connsiteX6" fmla="*/ 399394 w 3951890"/>
              <a:gd name="connsiteY6" fmla="*/ 1660634 h 5959366"/>
              <a:gd name="connsiteX7" fmla="*/ 430924 w 3951890"/>
              <a:gd name="connsiteY7" fmla="*/ 1870841 h 5959366"/>
              <a:gd name="connsiteX8" fmla="*/ 630621 w 3951890"/>
              <a:gd name="connsiteY8" fmla="*/ 1923394 h 5959366"/>
              <a:gd name="connsiteX9" fmla="*/ 819807 w 3951890"/>
              <a:gd name="connsiteY9" fmla="*/ 1671145 h 5959366"/>
              <a:gd name="connsiteX10" fmla="*/ 756745 w 3951890"/>
              <a:gd name="connsiteY10" fmla="*/ 1250731 h 5959366"/>
              <a:gd name="connsiteX11" fmla="*/ 672662 w 3951890"/>
              <a:gd name="connsiteY11" fmla="*/ 1051035 h 5959366"/>
              <a:gd name="connsiteX12" fmla="*/ 851338 w 3951890"/>
              <a:gd name="connsiteY12" fmla="*/ 1008993 h 5959366"/>
              <a:gd name="connsiteX13" fmla="*/ 1019504 w 3951890"/>
              <a:gd name="connsiteY13" fmla="*/ 1481959 h 5959366"/>
              <a:gd name="connsiteX14" fmla="*/ 1051035 w 3951890"/>
              <a:gd name="connsiteY14" fmla="*/ 1891862 h 5959366"/>
              <a:gd name="connsiteX15" fmla="*/ 998483 w 3951890"/>
              <a:gd name="connsiteY15" fmla="*/ 2364828 h 5959366"/>
              <a:gd name="connsiteX16" fmla="*/ 420414 w 3951890"/>
              <a:gd name="connsiteY16" fmla="*/ 3499945 h 5959366"/>
              <a:gd name="connsiteX17" fmla="*/ 346842 w 3951890"/>
              <a:gd name="connsiteY17" fmla="*/ 3626070 h 5959366"/>
              <a:gd name="connsiteX18" fmla="*/ 357352 w 3951890"/>
              <a:gd name="connsiteY18" fmla="*/ 3710152 h 5959366"/>
              <a:gd name="connsiteX19" fmla="*/ 325821 w 3951890"/>
              <a:gd name="connsiteY19" fmla="*/ 3815255 h 5959366"/>
              <a:gd name="connsiteX20" fmla="*/ 262759 w 3951890"/>
              <a:gd name="connsiteY20" fmla="*/ 4025462 h 5959366"/>
              <a:gd name="connsiteX21" fmla="*/ 157656 w 3951890"/>
              <a:gd name="connsiteY21" fmla="*/ 4550979 h 5959366"/>
              <a:gd name="connsiteX22" fmla="*/ 0 w 3951890"/>
              <a:gd name="connsiteY22" fmla="*/ 5139559 h 5959366"/>
              <a:gd name="connsiteX23" fmla="*/ 21021 w 3951890"/>
              <a:gd name="connsiteY23" fmla="*/ 5255172 h 5959366"/>
              <a:gd name="connsiteX24" fmla="*/ 115615 w 3951890"/>
              <a:gd name="connsiteY24" fmla="*/ 5297213 h 5959366"/>
              <a:gd name="connsiteX25" fmla="*/ 168166 w 3951890"/>
              <a:gd name="connsiteY25" fmla="*/ 5391807 h 5959366"/>
              <a:gd name="connsiteX26" fmla="*/ 420415 w 3951890"/>
              <a:gd name="connsiteY26" fmla="*/ 5370787 h 5959366"/>
              <a:gd name="connsiteX27" fmla="*/ 536028 w 3951890"/>
              <a:gd name="connsiteY27" fmla="*/ 5318234 h 5959366"/>
              <a:gd name="connsiteX28" fmla="*/ 630620 w 3951890"/>
              <a:gd name="connsiteY28" fmla="*/ 5297214 h 5959366"/>
              <a:gd name="connsiteX29" fmla="*/ 714702 w 3951890"/>
              <a:gd name="connsiteY29" fmla="*/ 4929352 h 5959366"/>
              <a:gd name="connsiteX30" fmla="*/ 756745 w 3951890"/>
              <a:gd name="connsiteY30" fmla="*/ 4572000 h 5959366"/>
              <a:gd name="connsiteX31" fmla="*/ 903889 w 3951890"/>
              <a:gd name="connsiteY31" fmla="*/ 4014952 h 5959366"/>
              <a:gd name="connsiteX32" fmla="*/ 966952 w 3951890"/>
              <a:gd name="connsiteY32" fmla="*/ 4824249 h 5959366"/>
              <a:gd name="connsiteX33" fmla="*/ 987973 w 3951890"/>
              <a:gd name="connsiteY33" fmla="*/ 4981903 h 5959366"/>
              <a:gd name="connsiteX34" fmla="*/ 1103587 w 3951890"/>
              <a:gd name="connsiteY34" fmla="*/ 5108026 h 5959366"/>
              <a:gd name="connsiteX35" fmla="*/ 1240220 w 3951890"/>
              <a:gd name="connsiteY35" fmla="*/ 5108028 h 5959366"/>
              <a:gd name="connsiteX36" fmla="*/ 1366345 w 3951890"/>
              <a:gd name="connsiteY36" fmla="*/ 5087007 h 5959366"/>
              <a:gd name="connsiteX37" fmla="*/ 1587062 w 3951890"/>
              <a:gd name="connsiteY37" fmla="*/ 4614041 h 5959366"/>
              <a:gd name="connsiteX38" fmla="*/ 1692166 w 3951890"/>
              <a:gd name="connsiteY38" fmla="*/ 4172608 h 5959366"/>
              <a:gd name="connsiteX39" fmla="*/ 2070539 w 3951890"/>
              <a:gd name="connsiteY39" fmla="*/ 4288220 h 5959366"/>
              <a:gd name="connsiteX40" fmla="*/ 2217683 w 3951890"/>
              <a:gd name="connsiteY40" fmla="*/ 4708636 h 5959366"/>
              <a:gd name="connsiteX41" fmla="*/ 2280745 w 3951890"/>
              <a:gd name="connsiteY41" fmla="*/ 5265683 h 5959366"/>
              <a:gd name="connsiteX42" fmla="*/ 2354317 w 3951890"/>
              <a:gd name="connsiteY42" fmla="*/ 5612524 h 5959366"/>
              <a:gd name="connsiteX43" fmla="*/ 2417381 w 3951890"/>
              <a:gd name="connsiteY43" fmla="*/ 5791199 h 5959366"/>
              <a:gd name="connsiteX44" fmla="*/ 2575035 w 3951890"/>
              <a:gd name="connsiteY44" fmla="*/ 5959366 h 5959366"/>
              <a:gd name="connsiteX45" fmla="*/ 2543504 w 3951890"/>
              <a:gd name="connsiteY45" fmla="*/ 5696608 h 5959366"/>
              <a:gd name="connsiteX46" fmla="*/ 2680138 w 3951890"/>
              <a:gd name="connsiteY46" fmla="*/ 5717628 h 5959366"/>
              <a:gd name="connsiteX47" fmla="*/ 2774731 w 3951890"/>
              <a:gd name="connsiteY47" fmla="*/ 5686097 h 5959366"/>
              <a:gd name="connsiteX48" fmla="*/ 2680138 w 3951890"/>
              <a:gd name="connsiteY48" fmla="*/ 5423338 h 5959366"/>
              <a:gd name="connsiteX49" fmla="*/ 2711669 w 3951890"/>
              <a:gd name="connsiteY49" fmla="*/ 5044965 h 5959366"/>
              <a:gd name="connsiteX50" fmla="*/ 2711669 w 3951890"/>
              <a:gd name="connsiteY50" fmla="*/ 4740165 h 5959366"/>
              <a:gd name="connsiteX51" fmla="*/ 2879835 w 3951890"/>
              <a:gd name="connsiteY51" fmla="*/ 3983421 h 5959366"/>
              <a:gd name="connsiteX52" fmla="*/ 3174123 w 3951890"/>
              <a:gd name="connsiteY52" fmla="*/ 4277711 h 5959366"/>
              <a:gd name="connsiteX53" fmla="*/ 2932386 w 3951890"/>
              <a:gd name="connsiteY53" fmla="*/ 5234151 h 5959366"/>
              <a:gd name="connsiteX54" fmla="*/ 2974428 w 3951890"/>
              <a:gd name="connsiteY54" fmla="*/ 5675587 h 5959366"/>
              <a:gd name="connsiteX55" fmla="*/ 3090041 w 3951890"/>
              <a:gd name="connsiteY55" fmla="*/ 5770179 h 5959366"/>
              <a:gd name="connsiteX56" fmla="*/ 3310758 w 3951890"/>
              <a:gd name="connsiteY56" fmla="*/ 5780691 h 5959366"/>
              <a:gd name="connsiteX57" fmla="*/ 3489434 w 3951890"/>
              <a:gd name="connsiteY57" fmla="*/ 5717627 h 5959366"/>
              <a:gd name="connsiteX58" fmla="*/ 3626070 w 3951890"/>
              <a:gd name="connsiteY58" fmla="*/ 5644055 h 5959366"/>
              <a:gd name="connsiteX59" fmla="*/ 3783725 w 3951890"/>
              <a:gd name="connsiteY59" fmla="*/ 5454869 h 5959366"/>
              <a:gd name="connsiteX60" fmla="*/ 3899339 w 3951890"/>
              <a:gd name="connsiteY60" fmla="*/ 5150069 h 5959366"/>
              <a:gd name="connsiteX61" fmla="*/ 3951890 w 3951890"/>
              <a:gd name="connsiteY61" fmla="*/ 4487918 h 5959366"/>
              <a:gd name="connsiteX62" fmla="*/ 3941380 w 3951890"/>
              <a:gd name="connsiteY62" fmla="*/ 4172607 h 5959366"/>
              <a:gd name="connsiteX63" fmla="*/ 3668111 w 3951890"/>
              <a:gd name="connsiteY63" fmla="*/ 3857297 h 5959366"/>
              <a:gd name="connsiteX64" fmla="*/ 3457904 w 3951890"/>
              <a:gd name="connsiteY64" fmla="*/ 3037490 h 5959366"/>
              <a:gd name="connsiteX65" fmla="*/ 3279228 w 3951890"/>
              <a:gd name="connsiteY65" fmla="*/ 2543504 h 5959366"/>
              <a:gd name="connsiteX66" fmla="*/ 3090042 w 3951890"/>
              <a:gd name="connsiteY66" fmla="*/ 2291255 h 5959366"/>
              <a:gd name="connsiteX67" fmla="*/ 2911366 w 3951890"/>
              <a:gd name="connsiteY67" fmla="*/ 1923393 h 5959366"/>
              <a:gd name="connsiteX68" fmla="*/ 2764221 w 3951890"/>
              <a:gd name="connsiteY68" fmla="*/ 1681655 h 5959366"/>
              <a:gd name="connsiteX69" fmla="*/ 2827283 w 3951890"/>
              <a:gd name="connsiteY69" fmla="*/ 1282262 h 5959366"/>
              <a:gd name="connsiteX70" fmla="*/ 2890345 w 3951890"/>
              <a:gd name="connsiteY70" fmla="*/ 1187669 h 5959366"/>
              <a:gd name="connsiteX71" fmla="*/ 2858814 w 3951890"/>
              <a:gd name="connsiteY71" fmla="*/ 1534511 h 5959366"/>
              <a:gd name="connsiteX72" fmla="*/ 3016469 w 3951890"/>
              <a:gd name="connsiteY72" fmla="*/ 1996966 h 5959366"/>
              <a:gd name="connsiteX73" fmla="*/ 3563007 w 3951890"/>
              <a:gd name="connsiteY73" fmla="*/ 2017986 h 5959366"/>
              <a:gd name="connsiteX74" fmla="*/ 3668111 w 3951890"/>
              <a:gd name="connsiteY74" fmla="*/ 1828800 h 5959366"/>
              <a:gd name="connsiteX75" fmla="*/ 3436883 w 3951890"/>
              <a:gd name="connsiteY75" fmla="*/ 1597573 h 5959366"/>
              <a:gd name="connsiteX76" fmla="*/ 3657600 w 3951890"/>
              <a:gd name="connsiteY76" fmla="*/ 1219200 h 5959366"/>
              <a:gd name="connsiteX77" fmla="*/ 3594538 w 3951890"/>
              <a:gd name="connsiteY77" fmla="*/ 630621 h 5959366"/>
              <a:gd name="connsiteX78" fmla="*/ 3520966 w 3951890"/>
              <a:gd name="connsiteY78" fmla="*/ 515007 h 5959366"/>
              <a:gd name="connsiteX79" fmla="*/ 3069021 w 3951890"/>
              <a:gd name="connsiteY79" fmla="*/ 283780 h 5959366"/>
              <a:gd name="connsiteX80" fmla="*/ 2816773 w 3951890"/>
              <a:gd name="connsiteY80" fmla="*/ 231228 h 5959366"/>
              <a:gd name="connsiteX81" fmla="*/ 2606566 w 3951890"/>
              <a:gd name="connsiteY81" fmla="*/ 42042 h 5959366"/>
              <a:gd name="connsiteX82" fmla="*/ 2469931 w 3951890"/>
              <a:gd name="connsiteY82" fmla="*/ 31532 h 5959366"/>
              <a:gd name="connsiteX83" fmla="*/ 2322786 w 3951890"/>
              <a:gd name="connsiteY83" fmla="*/ 294290 h 5959366"/>
              <a:gd name="connsiteX84" fmla="*/ 2123090 w 3951890"/>
              <a:gd name="connsiteY84" fmla="*/ 493986 h 5959366"/>
              <a:gd name="connsiteX85" fmla="*/ 1828801 w 3951890"/>
              <a:gd name="connsiteY85" fmla="*/ 588580 h 5959366"/>
              <a:gd name="connsiteX86" fmla="*/ 1597573 w 3951890"/>
              <a:gd name="connsiteY86" fmla="*/ 620110 h 5959366"/>
              <a:gd name="connsiteX87" fmla="*/ 1408387 w 3951890"/>
              <a:gd name="connsiteY87" fmla="*/ 388883 h 5959366"/>
              <a:gd name="connsiteX88" fmla="*/ 1271752 w 3951890"/>
              <a:gd name="connsiteY88" fmla="*/ 73572 h 5959366"/>
              <a:gd name="connsiteX89" fmla="*/ 1124607 w 3951890"/>
              <a:gd name="connsiteY89" fmla="*/ 0 h 5959366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288220 h 5797984"/>
              <a:gd name="connsiteX40" fmla="*/ 2217683 w 3951890"/>
              <a:gd name="connsiteY40" fmla="*/ 4708636 h 5797984"/>
              <a:gd name="connsiteX41" fmla="*/ 2280745 w 3951890"/>
              <a:gd name="connsiteY41" fmla="*/ 5265683 h 5797984"/>
              <a:gd name="connsiteX42" fmla="*/ 2354317 w 3951890"/>
              <a:gd name="connsiteY42" fmla="*/ 5612524 h 5797984"/>
              <a:gd name="connsiteX43" fmla="*/ 2417381 w 3951890"/>
              <a:gd name="connsiteY43" fmla="*/ 5791199 h 5797984"/>
              <a:gd name="connsiteX44" fmla="*/ 2396359 w 3951890"/>
              <a:gd name="connsiteY44" fmla="*/ 5675587 h 5797984"/>
              <a:gd name="connsiteX45" fmla="*/ 2543504 w 3951890"/>
              <a:gd name="connsiteY45" fmla="*/ 5696608 h 5797984"/>
              <a:gd name="connsiteX46" fmla="*/ 2680138 w 3951890"/>
              <a:gd name="connsiteY46" fmla="*/ 5717628 h 5797984"/>
              <a:gd name="connsiteX47" fmla="*/ 2774731 w 3951890"/>
              <a:gd name="connsiteY47" fmla="*/ 5686097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288220 h 5797984"/>
              <a:gd name="connsiteX40" fmla="*/ 2217683 w 3951890"/>
              <a:gd name="connsiteY40" fmla="*/ 4708636 h 5797984"/>
              <a:gd name="connsiteX41" fmla="*/ 2280745 w 3951890"/>
              <a:gd name="connsiteY41" fmla="*/ 5265683 h 5797984"/>
              <a:gd name="connsiteX42" fmla="*/ 2354317 w 3951890"/>
              <a:gd name="connsiteY42" fmla="*/ 5612524 h 5797984"/>
              <a:gd name="connsiteX43" fmla="*/ 2417381 w 3951890"/>
              <a:gd name="connsiteY43" fmla="*/ 5791199 h 5797984"/>
              <a:gd name="connsiteX44" fmla="*/ 2396359 w 3951890"/>
              <a:gd name="connsiteY44" fmla="*/ 5675587 h 5797984"/>
              <a:gd name="connsiteX45" fmla="*/ 2554014 w 3951890"/>
              <a:gd name="connsiteY45" fmla="*/ 5559974 h 5797984"/>
              <a:gd name="connsiteX46" fmla="*/ 2680138 w 3951890"/>
              <a:gd name="connsiteY46" fmla="*/ 5717628 h 5797984"/>
              <a:gd name="connsiteX47" fmla="*/ 2774731 w 3951890"/>
              <a:gd name="connsiteY47" fmla="*/ 5686097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288220 h 5797984"/>
              <a:gd name="connsiteX40" fmla="*/ 2217683 w 3951890"/>
              <a:gd name="connsiteY40" fmla="*/ 4708636 h 5797984"/>
              <a:gd name="connsiteX41" fmla="*/ 2280745 w 3951890"/>
              <a:gd name="connsiteY41" fmla="*/ 5265683 h 5797984"/>
              <a:gd name="connsiteX42" fmla="*/ 2354317 w 3951890"/>
              <a:gd name="connsiteY42" fmla="*/ 5612524 h 5797984"/>
              <a:gd name="connsiteX43" fmla="*/ 2417381 w 3951890"/>
              <a:gd name="connsiteY43" fmla="*/ 5791199 h 5797984"/>
              <a:gd name="connsiteX44" fmla="*/ 2396359 w 3951890"/>
              <a:gd name="connsiteY44" fmla="*/ 5675587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774731 w 3951890"/>
              <a:gd name="connsiteY47" fmla="*/ 5686097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288220 h 5797984"/>
              <a:gd name="connsiteX40" fmla="*/ 2217683 w 3951890"/>
              <a:gd name="connsiteY40" fmla="*/ 4708636 h 5797984"/>
              <a:gd name="connsiteX41" fmla="*/ 2280745 w 3951890"/>
              <a:gd name="connsiteY41" fmla="*/ 5265683 h 5797984"/>
              <a:gd name="connsiteX42" fmla="*/ 2354317 w 3951890"/>
              <a:gd name="connsiteY42" fmla="*/ 5612524 h 5797984"/>
              <a:gd name="connsiteX43" fmla="*/ 2417381 w 3951890"/>
              <a:gd name="connsiteY43" fmla="*/ 5791199 h 5797984"/>
              <a:gd name="connsiteX44" fmla="*/ 2396359 w 3951890"/>
              <a:gd name="connsiteY44" fmla="*/ 5675587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690648 w 3951890"/>
              <a:gd name="connsiteY47" fmla="*/ 5423339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288220 h 5797984"/>
              <a:gd name="connsiteX40" fmla="*/ 2217683 w 3951890"/>
              <a:gd name="connsiteY40" fmla="*/ 4708636 h 5797984"/>
              <a:gd name="connsiteX41" fmla="*/ 2280745 w 3951890"/>
              <a:gd name="connsiteY41" fmla="*/ 5265683 h 5797984"/>
              <a:gd name="connsiteX42" fmla="*/ 2354317 w 3951890"/>
              <a:gd name="connsiteY42" fmla="*/ 5612524 h 5797984"/>
              <a:gd name="connsiteX43" fmla="*/ 2417381 w 3951890"/>
              <a:gd name="connsiteY43" fmla="*/ 5791199 h 5797984"/>
              <a:gd name="connsiteX44" fmla="*/ 2448911 w 3951890"/>
              <a:gd name="connsiteY44" fmla="*/ 5528443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690648 w 3951890"/>
              <a:gd name="connsiteY47" fmla="*/ 5423339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288220 h 5797984"/>
              <a:gd name="connsiteX40" fmla="*/ 2217683 w 3951890"/>
              <a:gd name="connsiteY40" fmla="*/ 4708636 h 5797984"/>
              <a:gd name="connsiteX41" fmla="*/ 2280745 w 3951890"/>
              <a:gd name="connsiteY41" fmla="*/ 5265683 h 5797984"/>
              <a:gd name="connsiteX42" fmla="*/ 2343807 w 3951890"/>
              <a:gd name="connsiteY42" fmla="*/ 5360276 h 5797984"/>
              <a:gd name="connsiteX43" fmla="*/ 2417381 w 3951890"/>
              <a:gd name="connsiteY43" fmla="*/ 5791199 h 5797984"/>
              <a:gd name="connsiteX44" fmla="*/ 2448911 w 3951890"/>
              <a:gd name="connsiteY44" fmla="*/ 5528443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690648 w 3951890"/>
              <a:gd name="connsiteY47" fmla="*/ 5423339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288220 h 5797984"/>
              <a:gd name="connsiteX40" fmla="*/ 2217683 w 3951890"/>
              <a:gd name="connsiteY40" fmla="*/ 4708636 h 5797984"/>
              <a:gd name="connsiteX41" fmla="*/ 2228193 w 3951890"/>
              <a:gd name="connsiteY41" fmla="*/ 4950373 h 5797984"/>
              <a:gd name="connsiteX42" fmla="*/ 2343807 w 3951890"/>
              <a:gd name="connsiteY42" fmla="*/ 5360276 h 5797984"/>
              <a:gd name="connsiteX43" fmla="*/ 2417381 w 3951890"/>
              <a:gd name="connsiteY43" fmla="*/ 5791199 h 5797984"/>
              <a:gd name="connsiteX44" fmla="*/ 2448911 w 3951890"/>
              <a:gd name="connsiteY44" fmla="*/ 5528443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690648 w 3951890"/>
              <a:gd name="connsiteY47" fmla="*/ 5423339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288220 h 5797984"/>
              <a:gd name="connsiteX40" fmla="*/ 2186152 w 3951890"/>
              <a:gd name="connsiteY40" fmla="*/ 4529960 h 5797984"/>
              <a:gd name="connsiteX41" fmla="*/ 2228193 w 3951890"/>
              <a:gd name="connsiteY41" fmla="*/ 4950373 h 5797984"/>
              <a:gd name="connsiteX42" fmla="*/ 2343807 w 3951890"/>
              <a:gd name="connsiteY42" fmla="*/ 5360276 h 5797984"/>
              <a:gd name="connsiteX43" fmla="*/ 2417381 w 3951890"/>
              <a:gd name="connsiteY43" fmla="*/ 5791199 h 5797984"/>
              <a:gd name="connsiteX44" fmla="*/ 2448911 w 3951890"/>
              <a:gd name="connsiteY44" fmla="*/ 5528443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690648 w 3951890"/>
              <a:gd name="connsiteY47" fmla="*/ 5423339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078013 h 5797984"/>
              <a:gd name="connsiteX40" fmla="*/ 2186152 w 3951890"/>
              <a:gd name="connsiteY40" fmla="*/ 4529960 h 5797984"/>
              <a:gd name="connsiteX41" fmla="*/ 2228193 w 3951890"/>
              <a:gd name="connsiteY41" fmla="*/ 4950373 h 5797984"/>
              <a:gd name="connsiteX42" fmla="*/ 2343807 w 3951890"/>
              <a:gd name="connsiteY42" fmla="*/ 5360276 h 5797984"/>
              <a:gd name="connsiteX43" fmla="*/ 2417381 w 3951890"/>
              <a:gd name="connsiteY43" fmla="*/ 5791199 h 5797984"/>
              <a:gd name="connsiteX44" fmla="*/ 2448911 w 3951890"/>
              <a:gd name="connsiteY44" fmla="*/ 5528443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690648 w 3951890"/>
              <a:gd name="connsiteY47" fmla="*/ 5423339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078013 h 5797984"/>
              <a:gd name="connsiteX40" fmla="*/ 2186152 w 3951890"/>
              <a:gd name="connsiteY40" fmla="*/ 4529960 h 5797984"/>
              <a:gd name="connsiteX41" fmla="*/ 2228193 w 3951890"/>
              <a:gd name="connsiteY41" fmla="*/ 4950373 h 5797984"/>
              <a:gd name="connsiteX42" fmla="*/ 2280745 w 3951890"/>
              <a:gd name="connsiteY42" fmla="*/ 5108028 h 5797984"/>
              <a:gd name="connsiteX43" fmla="*/ 2417381 w 3951890"/>
              <a:gd name="connsiteY43" fmla="*/ 5791199 h 5797984"/>
              <a:gd name="connsiteX44" fmla="*/ 2448911 w 3951890"/>
              <a:gd name="connsiteY44" fmla="*/ 5528443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690648 w 3951890"/>
              <a:gd name="connsiteY47" fmla="*/ 5423339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078013 h 5797984"/>
              <a:gd name="connsiteX40" fmla="*/ 2186152 w 3951890"/>
              <a:gd name="connsiteY40" fmla="*/ 4529960 h 5797984"/>
              <a:gd name="connsiteX41" fmla="*/ 2228193 w 3951890"/>
              <a:gd name="connsiteY41" fmla="*/ 4950373 h 5797984"/>
              <a:gd name="connsiteX42" fmla="*/ 2280745 w 3951890"/>
              <a:gd name="connsiteY42" fmla="*/ 5108028 h 5797984"/>
              <a:gd name="connsiteX43" fmla="*/ 2333298 w 3951890"/>
              <a:gd name="connsiteY43" fmla="*/ 5360274 h 5797984"/>
              <a:gd name="connsiteX44" fmla="*/ 2448911 w 3951890"/>
              <a:gd name="connsiteY44" fmla="*/ 5528443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690648 w 3951890"/>
              <a:gd name="connsiteY47" fmla="*/ 5423339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30925 w 3951890"/>
              <a:gd name="connsiteY26" fmla="*/ 5223643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078013 h 5797984"/>
              <a:gd name="connsiteX40" fmla="*/ 2186152 w 3951890"/>
              <a:gd name="connsiteY40" fmla="*/ 4529960 h 5797984"/>
              <a:gd name="connsiteX41" fmla="*/ 2228193 w 3951890"/>
              <a:gd name="connsiteY41" fmla="*/ 4950373 h 5797984"/>
              <a:gd name="connsiteX42" fmla="*/ 2280745 w 3951890"/>
              <a:gd name="connsiteY42" fmla="*/ 5108028 h 5797984"/>
              <a:gd name="connsiteX43" fmla="*/ 2333298 w 3951890"/>
              <a:gd name="connsiteY43" fmla="*/ 5360274 h 5797984"/>
              <a:gd name="connsiteX44" fmla="*/ 2448911 w 3951890"/>
              <a:gd name="connsiteY44" fmla="*/ 5528443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690648 w 3951890"/>
              <a:gd name="connsiteY47" fmla="*/ 5423339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220717 w 3951890"/>
              <a:gd name="connsiteY25" fmla="*/ 5255172 h 5797984"/>
              <a:gd name="connsiteX26" fmla="*/ 430925 w 3951890"/>
              <a:gd name="connsiteY26" fmla="*/ 5223643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078013 h 5797984"/>
              <a:gd name="connsiteX40" fmla="*/ 2186152 w 3951890"/>
              <a:gd name="connsiteY40" fmla="*/ 4529960 h 5797984"/>
              <a:gd name="connsiteX41" fmla="*/ 2228193 w 3951890"/>
              <a:gd name="connsiteY41" fmla="*/ 4950373 h 5797984"/>
              <a:gd name="connsiteX42" fmla="*/ 2280745 w 3951890"/>
              <a:gd name="connsiteY42" fmla="*/ 5108028 h 5797984"/>
              <a:gd name="connsiteX43" fmla="*/ 2333298 w 3951890"/>
              <a:gd name="connsiteY43" fmla="*/ 5360274 h 5797984"/>
              <a:gd name="connsiteX44" fmla="*/ 2448911 w 3951890"/>
              <a:gd name="connsiteY44" fmla="*/ 5528443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690648 w 3951890"/>
              <a:gd name="connsiteY47" fmla="*/ 5423339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03586 w 3930869"/>
              <a:gd name="connsiteY0" fmla="*/ 0 h 5797984"/>
              <a:gd name="connsiteX1" fmla="*/ 914400 w 3930869"/>
              <a:gd name="connsiteY1" fmla="*/ 388883 h 5797984"/>
              <a:gd name="connsiteX2" fmla="*/ 378372 w 3930869"/>
              <a:gd name="connsiteY2" fmla="*/ 536028 h 5797984"/>
              <a:gd name="connsiteX3" fmla="*/ 63062 w 3930869"/>
              <a:gd name="connsiteY3" fmla="*/ 819807 h 5797984"/>
              <a:gd name="connsiteX4" fmla="*/ 63062 w 3930869"/>
              <a:gd name="connsiteY4" fmla="*/ 1093076 h 5797984"/>
              <a:gd name="connsiteX5" fmla="*/ 273269 w 3930869"/>
              <a:gd name="connsiteY5" fmla="*/ 1492469 h 5797984"/>
              <a:gd name="connsiteX6" fmla="*/ 378373 w 3930869"/>
              <a:gd name="connsiteY6" fmla="*/ 1660634 h 5797984"/>
              <a:gd name="connsiteX7" fmla="*/ 409903 w 3930869"/>
              <a:gd name="connsiteY7" fmla="*/ 1870841 h 5797984"/>
              <a:gd name="connsiteX8" fmla="*/ 609600 w 3930869"/>
              <a:gd name="connsiteY8" fmla="*/ 1923394 h 5797984"/>
              <a:gd name="connsiteX9" fmla="*/ 798786 w 3930869"/>
              <a:gd name="connsiteY9" fmla="*/ 1671145 h 5797984"/>
              <a:gd name="connsiteX10" fmla="*/ 735724 w 3930869"/>
              <a:gd name="connsiteY10" fmla="*/ 1250731 h 5797984"/>
              <a:gd name="connsiteX11" fmla="*/ 651641 w 3930869"/>
              <a:gd name="connsiteY11" fmla="*/ 1051035 h 5797984"/>
              <a:gd name="connsiteX12" fmla="*/ 830317 w 3930869"/>
              <a:gd name="connsiteY12" fmla="*/ 1008993 h 5797984"/>
              <a:gd name="connsiteX13" fmla="*/ 998483 w 3930869"/>
              <a:gd name="connsiteY13" fmla="*/ 1481959 h 5797984"/>
              <a:gd name="connsiteX14" fmla="*/ 1030014 w 3930869"/>
              <a:gd name="connsiteY14" fmla="*/ 1891862 h 5797984"/>
              <a:gd name="connsiteX15" fmla="*/ 977462 w 3930869"/>
              <a:gd name="connsiteY15" fmla="*/ 2364828 h 5797984"/>
              <a:gd name="connsiteX16" fmla="*/ 399393 w 3930869"/>
              <a:gd name="connsiteY16" fmla="*/ 3499945 h 5797984"/>
              <a:gd name="connsiteX17" fmla="*/ 325821 w 3930869"/>
              <a:gd name="connsiteY17" fmla="*/ 3626070 h 5797984"/>
              <a:gd name="connsiteX18" fmla="*/ 336331 w 3930869"/>
              <a:gd name="connsiteY18" fmla="*/ 3710152 h 5797984"/>
              <a:gd name="connsiteX19" fmla="*/ 304800 w 3930869"/>
              <a:gd name="connsiteY19" fmla="*/ 3815255 h 5797984"/>
              <a:gd name="connsiteX20" fmla="*/ 241738 w 3930869"/>
              <a:gd name="connsiteY20" fmla="*/ 4025462 h 5797984"/>
              <a:gd name="connsiteX21" fmla="*/ 136635 w 3930869"/>
              <a:gd name="connsiteY21" fmla="*/ 4550979 h 5797984"/>
              <a:gd name="connsiteX22" fmla="*/ 0 w 3930869"/>
              <a:gd name="connsiteY22" fmla="*/ 4834759 h 5797984"/>
              <a:gd name="connsiteX23" fmla="*/ 0 w 3930869"/>
              <a:gd name="connsiteY23" fmla="*/ 5255172 h 5797984"/>
              <a:gd name="connsiteX24" fmla="*/ 94594 w 3930869"/>
              <a:gd name="connsiteY24" fmla="*/ 5297213 h 5797984"/>
              <a:gd name="connsiteX25" fmla="*/ 199696 w 3930869"/>
              <a:gd name="connsiteY25" fmla="*/ 5255172 h 5797984"/>
              <a:gd name="connsiteX26" fmla="*/ 409904 w 3930869"/>
              <a:gd name="connsiteY26" fmla="*/ 5223643 h 5797984"/>
              <a:gd name="connsiteX27" fmla="*/ 515007 w 3930869"/>
              <a:gd name="connsiteY27" fmla="*/ 5318234 h 5797984"/>
              <a:gd name="connsiteX28" fmla="*/ 609599 w 3930869"/>
              <a:gd name="connsiteY28" fmla="*/ 5297214 h 5797984"/>
              <a:gd name="connsiteX29" fmla="*/ 693681 w 3930869"/>
              <a:gd name="connsiteY29" fmla="*/ 4929352 h 5797984"/>
              <a:gd name="connsiteX30" fmla="*/ 735724 w 3930869"/>
              <a:gd name="connsiteY30" fmla="*/ 4572000 h 5797984"/>
              <a:gd name="connsiteX31" fmla="*/ 882868 w 3930869"/>
              <a:gd name="connsiteY31" fmla="*/ 4014952 h 5797984"/>
              <a:gd name="connsiteX32" fmla="*/ 945931 w 3930869"/>
              <a:gd name="connsiteY32" fmla="*/ 4824249 h 5797984"/>
              <a:gd name="connsiteX33" fmla="*/ 966952 w 3930869"/>
              <a:gd name="connsiteY33" fmla="*/ 4981903 h 5797984"/>
              <a:gd name="connsiteX34" fmla="*/ 1082566 w 3930869"/>
              <a:gd name="connsiteY34" fmla="*/ 5108026 h 5797984"/>
              <a:gd name="connsiteX35" fmla="*/ 1219199 w 3930869"/>
              <a:gd name="connsiteY35" fmla="*/ 5108028 h 5797984"/>
              <a:gd name="connsiteX36" fmla="*/ 1345324 w 3930869"/>
              <a:gd name="connsiteY36" fmla="*/ 5087007 h 5797984"/>
              <a:gd name="connsiteX37" fmla="*/ 1566041 w 3930869"/>
              <a:gd name="connsiteY37" fmla="*/ 4614041 h 5797984"/>
              <a:gd name="connsiteX38" fmla="*/ 1671145 w 3930869"/>
              <a:gd name="connsiteY38" fmla="*/ 4172608 h 5797984"/>
              <a:gd name="connsiteX39" fmla="*/ 2049518 w 3930869"/>
              <a:gd name="connsiteY39" fmla="*/ 4078013 h 5797984"/>
              <a:gd name="connsiteX40" fmla="*/ 2165131 w 3930869"/>
              <a:gd name="connsiteY40" fmla="*/ 4529960 h 5797984"/>
              <a:gd name="connsiteX41" fmla="*/ 2207172 w 3930869"/>
              <a:gd name="connsiteY41" fmla="*/ 4950373 h 5797984"/>
              <a:gd name="connsiteX42" fmla="*/ 2259724 w 3930869"/>
              <a:gd name="connsiteY42" fmla="*/ 5108028 h 5797984"/>
              <a:gd name="connsiteX43" fmla="*/ 2312277 w 3930869"/>
              <a:gd name="connsiteY43" fmla="*/ 5360274 h 5797984"/>
              <a:gd name="connsiteX44" fmla="*/ 2427890 w 3930869"/>
              <a:gd name="connsiteY44" fmla="*/ 5528443 h 5797984"/>
              <a:gd name="connsiteX45" fmla="*/ 2532993 w 3930869"/>
              <a:gd name="connsiteY45" fmla="*/ 5559974 h 5797984"/>
              <a:gd name="connsiteX46" fmla="*/ 2680138 w 3930869"/>
              <a:gd name="connsiteY46" fmla="*/ 5528441 h 5797984"/>
              <a:gd name="connsiteX47" fmla="*/ 2669627 w 3930869"/>
              <a:gd name="connsiteY47" fmla="*/ 5423339 h 5797984"/>
              <a:gd name="connsiteX48" fmla="*/ 2659117 w 3930869"/>
              <a:gd name="connsiteY48" fmla="*/ 5423338 h 5797984"/>
              <a:gd name="connsiteX49" fmla="*/ 2690648 w 3930869"/>
              <a:gd name="connsiteY49" fmla="*/ 5044965 h 5797984"/>
              <a:gd name="connsiteX50" fmla="*/ 2690648 w 3930869"/>
              <a:gd name="connsiteY50" fmla="*/ 4740165 h 5797984"/>
              <a:gd name="connsiteX51" fmla="*/ 2858814 w 3930869"/>
              <a:gd name="connsiteY51" fmla="*/ 3983421 h 5797984"/>
              <a:gd name="connsiteX52" fmla="*/ 3153102 w 3930869"/>
              <a:gd name="connsiteY52" fmla="*/ 4277711 h 5797984"/>
              <a:gd name="connsiteX53" fmla="*/ 2911365 w 3930869"/>
              <a:gd name="connsiteY53" fmla="*/ 5234151 h 5797984"/>
              <a:gd name="connsiteX54" fmla="*/ 2953407 w 3930869"/>
              <a:gd name="connsiteY54" fmla="*/ 5675587 h 5797984"/>
              <a:gd name="connsiteX55" fmla="*/ 3069020 w 3930869"/>
              <a:gd name="connsiteY55" fmla="*/ 5770179 h 5797984"/>
              <a:gd name="connsiteX56" fmla="*/ 3289737 w 3930869"/>
              <a:gd name="connsiteY56" fmla="*/ 5780691 h 5797984"/>
              <a:gd name="connsiteX57" fmla="*/ 3468413 w 3930869"/>
              <a:gd name="connsiteY57" fmla="*/ 5717627 h 5797984"/>
              <a:gd name="connsiteX58" fmla="*/ 3605049 w 3930869"/>
              <a:gd name="connsiteY58" fmla="*/ 5644055 h 5797984"/>
              <a:gd name="connsiteX59" fmla="*/ 3762704 w 3930869"/>
              <a:gd name="connsiteY59" fmla="*/ 5454869 h 5797984"/>
              <a:gd name="connsiteX60" fmla="*/ 3878318 w 3930869"/>
              <a:gd name="connsiteY60" fmla="*/ 5150069 h 5797984"/>
              <a:gd name="connsiteX61" fmla="*/ 3930869 w 3930869"/>
              <a:gd name="connsiteY61" fmla="*/ 4487918 h 5797984"/>
              <a:gd name="connsiteX62" fmla="*/ 3920359 w 3930869"/>
              <a:gd name="connsiteY62" fmla="*/ 4172607 h 5797984"/>
              <a:gd name="connsiteX63" fmla="*/ 3647090 w 3930869"/>
              <a:gd name="connsiteY63" fmla="*/ 3857297 h 5797984"/>
              <a:gd name="connsiteX64" fmla="*/ 3436883 w 3930869"/>
              <a:gd name="connsiteY64" fmla="*/ 3037490 h 5797984"/>
              <a:gd name="connsiteX65" fmla="*/ 3258207 w 3930869"/>
              <a:gd name="connsiteY65" fmla="*/ 2543504 h 5797984"/>
              <a:gd name="connsiteX66" fmla="*/ 3069021 w 3930869"/>
              <a:gd name="connsiteY66" fmla="*/ 2291255 h 5797984"/>
              <a:gd name="connsiteX67" fmla="*/ 2890345 w 3930869"/>
              <a:gd name="connsiteY67" fmla="*/ 1923393 h 5797984"/>
              <a:gd name="connsiteX68" fmla="*/ 2743200 w 3930869"/>
              <a:gd name="connsiteY68" fmla="*/ 1681655 h 5797984"/>
              <a:gd name="connsiteX69" fmla="*/ 2806262 w 3930869"/>
              <a:gd name="connsiteY69" fmla="*/ 1282262 h 5797984"/>
              <a:gd name="connsiteX70" fmla="*/ 2869324 w 3930869"/>
              <a:gd name="connsiteY70" fmla="*/ 1187669 h 5797984"/>
              <a:gd name="connsiteX71" fmla="*/ 2837793 w 3930869"/>
              <a:gd name="connsiteY71" fmla="*/ 1534511 h 5797984"/>
              <a:gd name="connsiteX72" fmla="*/ 2995448 w 3930869"/>
              <a:gd name="connsiteY72" fmla="*/ 1996966 h 5797984"/>
              <a:gd name="connsiteX73" fmla="*/ 3541986 w 3930869"/>
              <a:gd name="connsiteY73" fmla="*/ 2017986 h 5797984"/>
              <a:gd name="connsiteX74" fmla="*/ 3647090 w 3930869"/>
              <a:gd name="connsiteY74" fmla="*/ 1828800 h 5797984"/>
              <a:gd name="connsiteX75" fmla="*/ 3415862 w 3930869"/>
              <a:gd name="connsiteY75" fmla="*/ 1597573 h 5797984"/>
              <a:gd name="connsiteX76" fmla="*/ 3636579 w 3930869"/>
              <a:gd name="connsiteY76" fmla="*/ 1219200 h 5797984"/>
              <a:gd name="connsiteX77" fmla="*/ 3573517 w 3930869"/>
              <a:gd name="connsiteY77" fmla="*/ 630621 h 5797984"/>
              <a:gd name="connsiteX78" fmla="*/ 3499945 w 3930869"/>
              <a:gd name="connsiteY78" fmla="*/ 515007 h 5797984"/>
              <a:gd name="connsiteX79" fmla="*/ 3048000 w 3930869"/>
              <a:gd name="connsiteY79" fmla="*/ 283780 h 5797984"/>
              <a:gd name="connsiteX80" fmla="*/ 2795752 w 3930869"/>
              <a:gd name="connsiteY80" fmla="*/ 231228 h 5797984"/>
              <a:gd name="connsiteX81" fmla="*/ 2585545 w 3930869"/>
              <a:gd name="connsiteY81" fmla="*/ 42042 h 5797984"/>
              <a:gd name="connsiteX82" fmla="*/ 2448910 w 3930869"/>
              <a:gd name="connsiteY82" fmla="*/ 31532 h 5797984"/>
              <a:gd name="connsiteX83" fmla="*/ 2301765 w 3930869"/>
              <a:gd name="connsiteY83" fmla="*/ 294290 h 5797984"/>
              <a:gd name="connsiteX84" fmla="*/ 2102069 w 3930869"/>
              <a:gd name="connsiteY84" fmla="*/ 493986 h 5797984"/>
              <a:gd name="connsiteX85" fmla="*/ 1807780 w 3930869"/>
              <a:gd name="connsiteY85" fmla="*/ 588580 h 5797984"/>
              <a:gd name="connsiteX86" fmla="*/ 1576552 w 3930869"/>
              <a:gd name="connsiteY86" fmla="*/ 620110 h 5797984"/>
              <a:gd name="connsiteX87" fmla="*/ 1387366 w 3930869"/>
              <a:gd name="connsiteY87" fmla="*/ 388883 h 5797984"/>
              <a:gd name="connsiteX88" fmla="*/ 1250731 w 3930869"/>
              <a:gd name="connsiteY88" fmla="*/ 73572 h 5797984"/>
              <a:gd name="connsiteX89" fmla="*/ 1103586 w 3930869"/>
              <a:gd name="connsiteY89" fmla="*/ 0 h 5797984"/>
              <a:gd name="connsiteX0" fmla="*/ 1103586 w 3930869"/>
              <a:gd name="connsiteY0" fmla="*/ 0 h 5797984"/>
              <a:gd name="connsiteX1" fmla="*/ 914400 w 3930869"/>
              <a:gd name="connsiteY1" fmla="*/ 388883 h 5797984"/>
              <a:gd name="connsiteX2" fmla="*/ 378372 w 3930869"/>
              <a:gd name="connsiteY2" fmla="*/ 536028 h 5797984"/>
              <a:gd name="connsiteX3" fmla="*/ 63062 w 3930869"/>
              <a:gd name="connsiteY3" fmla="*/ 819807 h 5797984"/>
              <a:gd name="connsiteX4" fmla="*/ 63062 w 3930869"/>
              <a:gd name="connsiteY4" fmla="*/ 1093076 h 5797984"/>
              <a:gd name="connsiteX5" fmla="*/ 273269 w 3930869"/>
              <a:gd name="connsiteY5" fmla="*/ 1492469 h 5797984"/>
              <a:gd name="connsiteX6" fmla="*/ 378373 w 3930869"/>
              <a:gd name="connsiteY6" fmla="*/ 1660634 h 5797984"/>
              <a:gd name="connsiteX7" fmla="*/ 409903 w 3930869"/>
              <a:gd name="connsiteY7" fmla="*/ 1870841 h 5797984"/>
              <a:gd name="connsiteX8" fmla="*/ 609600 w 3930869"/>
              <a:gd name="connsiteY8" fmla="*/ 1923394 h 5797984"/>
              <a:gd name="connsiteX9" fmla="*/ 798786 w 3930869"/>
              <a:gd name="connsiteY9" fmla="*/ 1671145 h 5797984"/>
              <a:gd name="connsiteX10" fmla="*/ 735724 w 3930869"/>
              <a:gd name="connsiteY10" fmla="*/ 1250731 h 5797984"/>
              <a:gd name="connsiteX11" fmla="*/ 651641 w 3930869"/>
              <a:gd name="connsiteY11" fmla="*/ 1051035 h 5797984"/>
              <a:gd name="connsiteX12" fmla="*/ 830317 w 3930869"/>
              <a:gd name="connsiteY12" fmla="*/ 1008993 h 5797984"/>
              <a:gd name="connsiteX13" fmla="*/ 998483 w 3930869"/>
              <a:gd name="connsiteY13" fmla="*/ 1481959 h 5797984"/>
              <a:gd name="connsiteX14" fmla="*/ 1030014 w 3930869"/>
              <a:gd name="connsiteY14" fmla="*/ 1891862 h 5797984"/>
              <a:gd name="connsiteX15" fmla="*/ 977462 w 3930869"/>
              <a:gd name="connsiteY15" fmla="*/ 2364828 h 5797984"/>
              <a:gd name="connsiteX16" fmla="*/ 399393 w 3930869"/>
              <a:gd name="connsiteY16" fmla="*/ 3499945 h 5797984"/>
              <a:gd name="connsiteX17" fmla="*/ 325821 w 3930869"/>
              <a:gd name="connsiteY17" fmla="*/ 3626070 h 5797984"/>
              <a:gd name="connsiteX18" fmla="*/ 336331 w 3930869"/>
              <a:gd name="connsiteY18" fmla="*/ 3710152 h 5797984"/>
              <a:gd name="connsiteX19" fmla="*/ 304800 w 3930869"/>
              <a:gd name="connsiteY19" fmla="*/ 3815255 h 5797984"/>
              <a:gd name="connsiteX20" fmla="*/ 241738 w 3930869"/>
              <a:gd name="connsiteY20" fmla="*/ 4025462 h 5797984"/>
              <a:gd name="connsiteX21" fmla="*/ 105104 w 3930869"/>
              <a:gd name="connsiteY21" fmla="*/ 4498427 h 5797984"/>
              <a:gd name="connsiteX22" fmla="*/ 0 w 3930869"/>
              <a:gd name="connsiteY22" fmla="*/ 4834759 h 5797984"/>
              <a:gd name="connsiteX23" fmla="*/ 0 w 3930869"/>
              <a:gd name="connsiteY23" fmla="*/ 5255172 h 5797984"/>
              <a:gd name="connsiteX24" fmla="*/ 94594 w 3930869"/>
              <a:gd name="connsiteY24" fmla="*/ 5297213 h 5797984"/>
              <a:gd name="connsiteX25" fmla="*/ 199696 w 3930869"/>
              <a:gd name="connsiteY25" fmla="*/ 5255172 h 5797984"/>
              <a:gd name="connsiteX26" fmla="*/ 409904 w 3930869"/>
              <a:gd name="connsiteY26" fmla="*/ 5223643 h 5797984"/>
              <a:gd name="connsiteX27" fmla="*/ 515007 w 3930869"/>
              <a:gd name="connsiteY27" fmla="*/ 5318234 h 5797984"/>
              <a:gd name="connsiteX28" fmla="*/ 609599 w 3930869"/>
              <a:gd name="connsiteY28" fmla="*/ 5297214 h 5797984"/>
              <a:gd name="connsiteX29" fmla="*/ 693681 w 3930869"/>
              <a:gd name="connsiteY29" fmla="*/ 4929352 h 5797984"/>
              <a:gd name="connsiteX30" fmla="*/ 735724 w 3930869"/>
              <a:gd name="connsiteY30" fmla="*/ 4572000 h 5797984"/>
              <a:gd name="connsiteX31" fmla="*/ 882868 w 3930869"/>
              <a:gd name="connsiteY31" fmla="*/ 4014952 h 5797984"/>
              <a:gd name="connsiteX32" fmla="*/ 945931 w 3930869"/>
              <a:gd name="connsiteY32" fmla="*/ 4824249 h 5797984"/>
              <a:gd name="connsiteX33" fmla="*/ 966952 w 3930869"/>
              <a:gd name="connsiteY33" fmla="*/ 4981903 h 5797984"/>
              <a:gd name="connsiteX34" fmla="*/ 1082566 w 3930869"/>
              <a:gd name="connsiteY34" fmla="*/ 5108026 h 5797984"/>
              <a:gd name="connsiteX35" fmla="*/ 1219199 w 3930869"/>
              <a:gd name="connsiteY35" fmla="*/ 5108028 h 5797984"/>
              <a:gd name="connsiteX36" fmla="*/ 1345324 w 3930869"/>
              <a:gd name="connsiteY36" fmla="*/ 5087007 h 5797984"/>
              <a:gd name="connsiteX37" fmla="*/ 1566041 w 3930869"/>
              <a:gd name="connsiteY37" fmla="*/ 4614041 h 5797984"/>
              <a:gd name="connsiteX38" fmla="*/ 1671145 w 3930869"/>
              <a:gd name="connsiteY38" fmla="*/ 4172608 h 5797984"/>
              <a:gd name="connsiteX39" fmla="*/ 2049518 w 3930869"/>
              <a:gd name="connsiteY39" fmla="*/ 4078013 h 5797984"/>
              <a:gd name="connsiteX40" fmla="*/ 2165131 w 3930869"/>
              <a:gd name="connsiteY40" fmla="*/ 4529960 h 5797984"/>
              <a:gd name="connsiteX41" fmla="*/ 2207172 w 3930869"/>
              <a:gd name="connsiteY41" fmla="*/ 4950373 h 5797984"/>
              <a:gd name="connsiteX42" fmla="*/ 2259724 w 3930869"/>
              <a:gd name="connsiteY42" fmla="*/ 5108028 h 5797984"/>
              <a:gd name="connsiteX43" fmla="*/ 2312277 w 3930869"/>
              <a:gd name="connsiteY43" fmla="*/ 5360274 h 5797984"/>
              <a:gd name="connsiteX44" fmla="*/ 2427890 w 3930869"/>
              <a:gd name="connsiteY44" fmla="*/ 5528443 h 5797984"/>
              <a:gd name="connsiteX45" fmla="*/ 2532993 w 3930869"/>
              <a:gd name="connsiteY45" fmla="*/ 5559974 h 5797984"/>
              <a:gd name="connsiteX46" fmla="*/ 2680138 w 3930869"/>
              <a:gd name="connsiteY46" fmla="*/ 5528441 h 5797984"/>
              <a:gd name="connsiteX47" fmla="*/ 2669627 w 3930869"/>
              <a:gd name="connsiteY47" fmla="*/ 5423339 h 5797984"/>
              <a:gd name="connsiteX48" fmla="*/ 2659117 w 3930869"/>
              <a:gd name="connsiteY48" fmla="*/ 5423338 h 5797984"/>
              <a:gd name="connsiteX49" fmla="*/ 2690648 w 3930869"/>
              <a:gd name="connsiteY49" fmla="*/ 5044965 h 5797984"/>
              <a:gd name="connsiteX50" fmla="*/ 2690648 w 3930869"/>
              <a:gd name="connsiteY50" fmla="*/ 4740165 h 5797984"/>
              <a:gd name="connsiteX51" fmla="*/ 2858814 w 3930869"/>
              <a:gd name="connsiteY51" fmla="*/ 3983421 h 5797984"/>
              <a:gd name="connsiteX52" fmla="*/ 3153102 w 3930869"/>
              <a:gd name="connsiteY52" fmla="*/ 4277711 h 5797984"/>
              <a:gd name="connsiteX53" fmla="*/ 2911365 w 3930869"/>
              <a:gd name="connsiteY53" fmla="*/ 5234151 h 5797984"/>
              <a:gd name="connsiteX54" fmla="*/ 2953407 w 3930869"/>
              <a:gd name="connsiteY54" fmla="*/ 5675587 h 5797984"/>
              <a:gd name="connsiteX55" fmla="*/ 3069020 w 3930869"/>
              <a:gd name="connsiteY55" fmla="*/ 5770179 h 5797984"/>
              <a:gd name="connsiteX56" fmla="*/ 3289737 w 3930869"/>
              <a:gd name="connsiteY56" fmla="*/ 5780691 h 5797984"/>
              <a:gd name="connsiteX57" fmla="*/ 3468413 w 3930869"/>
              <a:gd name="connsiteY57" fmla="*/ 5717627 h 5797984"/>
              <a:gd name="connsiteX58" fmla="*/ 3605049 w 3930869"/>
              <a:gd name="connsiteY58" fmla="*/ 5644055 h 5797984"/>
              <a:gd name="connsiteX59" fmla="*/ 3762704 w 3930869"/>
              <a:gd name="connsiteY59" fmla="*/ 5454869 h 5797984"/>
              <a:gd name="connsiteX60" fmla="*/ 3878318 w 3930869"/>
              <a:gd name="connsiteY60" fmla="*/ 5150069 h 5797984"/>
              <a:gd name="connsiteX61" fmla="*/ 3930869 w 3930869"/>
              <a:gd name="connsiteY61" fmla="*/ 4487918 h 5797984"/>
              <a:gd name="connsiteX62" fmla="*/ 3920359 w 3930869"/>
              <a:gd name="connsiteY62" fmla="*/ 4172607 h 5797984"/>
              <a:gd name="connsiteX63" fmla="*/ 3647090 w 3930869"/>
              <a:gd name="connsiteY63" fmla="*/ 3857297 h 5797984"/>
              <a:gd name="connsiteX64" fmla="*/ 3436883 w 3930869"/>
              <a:gd name="connsiteY64" fmla="*/ 3037490 h 5797984"/>
              <a:gd name="connsiteX65" fmla="*/ 3258207 w 3930869"/>
              <a:gd name="connsiteY65" fmla="*/ 2543504 h 5797984"/>
              <a:gd name="connsiteX66" fmla="*/ 3069021 w 3930869"/>
              <a:gd name="connsiteY66" fmla="*/ 2291255 h 5797984"/>
              <a:gd name="connsiteX67" fmla="*/ 2890345 w 3930869"/>
              <a:gd name="connsiteY67" fmla="*/ 1923393 h 5797984"/>
              <a:gd name="connsiteX68" fmla="*/ 2743200 w 3930869"/>
              <a:gd name="connsiteY68" fmla="*/ 1681655 h 5797984"/>
              <a:gd name="connsiteX69" fmla="*/ 2806262 w 3930869"/>
              <a:gd name="connsiteY69" fmla="*/ 1282262 h 5797984"/>
              <a:gd name="connsiteX70" fmla="*/ 2869324 w 3930869"/>
              <a:gd name="connsiteY70" fmla="*/ 1187669 h 5797984"/>
              <a:gd name="connsiteX71" fmla="*/ 2837793 w 3930869"/>
              <a:gd name="connsiteY71" fmla="*/ 1534511 h 5797984"/>
              <a:gd name="connsiteX72" fmla="*/ 2995448 w 3930869"/>
              <a:gd name="connsiteY72" fmla="*/ 1996966 h 5797984"/>
              <a:gd name="connsiteX73" fmla="*/ 3541986 w 3930869"/>
              <a:gd name="connsiteY73" fmla="*/ 2017986 h 5797984"/>
              <a:gd name="connsiteX74" fmla="*/ 3647090 w 3930869"/>
              <a:gd name="connsiteY74" fmla="*/ 1828800 h 5797984"/>
              <a:gd name="connsiteX75" fmla="*/ 3415862 w 3930869"/>
              <a:gd name="connsiteY75" fmla="*/ 1597573 h 5797984"/>
              <a:gd name="connsiteX76" fmla="*/ 3636579 w 3930869"/>
              <a:gd name="connsiteY76" fmla="*/ 1219200 h 5797984"/>
              <a:gd name="connsiteX77" fmla="*/ 3573517 w 3930869"/>
              <a:gd name="connsiteY77" fmla="*/ 630621 h 5797984"/>
              <a:gd name="connsiteX78" fmla="*/ 3499945 w 3930869"/>
              <a:gd name="connsiteY78" fmla="*/ 515007 h 5797984"/>
              <a:gd name="connsiteX79" fmla="*/ 3048000 w 3930869"/>
              <a:gd name="connsiteY79" fmla="*/ 283780 h 5797984"/>
              <a:gd name="connsiteX80" fmla="*/ 2795752 w 3930869"/>
              <a:gd name="connsiteY80" fmla="*/ 231228 h 5797984"/>
              <a:gd name="connsiteX81" fmla="*/ 2585545 w 3930869"/>
              <a:gd name="connsiteY81" fmla="*/ 42042 h 5797984"/>
              <a:gd name="connsiteX82" fmla="*/ 2448910 w 3930869"/>
              <a:gd name="connsiteY82" fmla="*/ 31532 h 5797984"/>
              <a:gd name="connsiteX83" fmla="*/ 2301765 w 3930869"/>
              <a:gd name="connsiteY83" fmla="*/ 294290 h 5797984"/>
              <a:gd name="connsiteX84" fmla="*/ 2102069 w 3930869"/>
              <a:gd name="connsiteY84" fmla="*/ 493986 h 5797984"/>
              <a:gd name="connsiteX85" fmla="*/ 1807780 w 3930869"/>
              <a:gd name="connsiteY85" fmla="*/ 588580 h 5797984"/>
              <a:gd name="connsiteX86" fmla="*/ 1576552 w 3930869"/>
              <a:gd name="connsiteY86" fmla="*/ 620110 h 5797984"/>
              <a:gd name="connsiteX87" fmla="*/ 1387366 w 3930869"/>
              <a:gd name="connsiteY87" fmla="*/ 388883 h 5797984"/>
              <a:gd name="connsiteX88" fmla="*/ 1250731 w 3930869"/>
              <a:gd name="connsiteY88" fmla="*/ 73572 h 5797984"/>
              <a:gd name="connsiteX89" fmla="*/ 1103586 w 3930869"/>
              <a:gd name="connsiteY89" fmla="*/ 0 h 5797984"/>
              <a:gd name="connsiteX0" fmla="*/ 1103586 w 3930869"/>
              <a:gd name="connsiteY0" fmla="*/ 0 h 5797984"/>
              <a:gd name="connsiteX1" fmla="*/ 914400 w 3930869"/>
              <a:gd name="connsiteY1" fmla="*/ 388883 h 5797984"/>
              <a:gd name="connsiteX2" fmla="*/ 378372 w 3930869"/>
              <a:gd name="connsiteY2" fmla="*/ 536028 h 5797984"/>
              <a:gd name="connsiteX3" fmla="*/ 63062 w 3930869"/>
              <a:gd name="connsiteY3" fmla="*/ 819807 h 5797984"/>
              <a:gd name="connsiteX4" fmla="*/ 63062 w 3930869"/>
              <a:gd name="connsiteY4" fmla="*/ 1093076 h 5797984"/>
              <a:gd name="connsiteX5" fmla="*/ 273269 w 3930869"/>
              <a:gd name="connsiteY5" fmla="*/ 1492469 h 5797984"/>
              <a:gd name="connsiteX6" fmla="*/ 378373 w 3930869"/>
              <a:gd name="connsiteY6" fmla="*/ 1660634 h 5797984"/>
              <a:gd name="connsiteX7" fmla="*/ 409903 w 3930869"/>
              <a:gd name="connsiteY7" fmla="*/ 1870841 h 5797984"/>
              <a:gd name="connsiteX8" fmla="*/ 609600 w 3930869"/>
              <a:gd name="connsiteY8" fmla="*/ 1923394 h 5797984"/>
              <a:gd name="connsiteX9" fmla="*/ 798786 w 3930869"/>
              <a:gd name="connsiteY9" fmla="*/ 1671145 h 5797984"/>
              <a:gd name="connsiteX10" fmla="*/ 735724 w 3930869"/>
              <a:gd name="connsiteY10" fmla="*/ 1250731 h 5797984"/>
              <a:gd name="connsiteX11" fmla="*/ 651641 w 3930869"/>
              <a:gd name="connsiteY11" fmla="*/ 1051035 h 5797984"/>
              <a:gd name="connsiteX12" fmla="*/ 830317 w 3930869"/>
              <a:gd name="connsiteY12" fmla="*/ 1008993 h 5797984"/>
              <a:gd name="connsiteX13" fmla="*/ 998483 w 3930869"/>
              <a:gd name="connsiteY13" fmla="*/ 1481959 h 5797984"/>
              <a:gd name="connsiteX14" fmla="*/ 1030014 w 3930869"/>
              <a:gd name="connsiteY14" fmla="*/ 1891862 h 5797984"/>
              <a:gd name="connsiteX15" fmla="*/ 977462 w 3930869"/>
              <a:gd name="connsiteY15" fmla="*/ 2364828 h 5797984"/>
              <a:gd name="connsiteX16" fmla="*/ 399393 w 3930869"/>
              <a:gd name="connsiteY16" fmla="*/ 3499945 h 5797984"/>
              <a:gd name="connsiteX17" fmla="*/ 325821 w 3930869"/>
              <a:gd name="connsiteY17" fmla="*/ 3626070 h 5797984"/>
              <a:gd name="connsiteX18" fmla="*/ 336331 w 3930869"/>
              <a:gd name="connsiteY18" fmla="*/ 3710152 h 5797984"/>
              <a:gd name="connsiteX19" fmla="*/ 304800 w 3930869"/>
              <a:gd name="connsiteY19" fmla="*/ 3815255 h 5797984"/>
              <a:gd name="connsiteX20" fmla="*/ 241738 w 3930869"/>
              <a:gd name="connsiteY20" fmla="*/ 4025462 h 5797984"/>
              <a:gd name="connsiteX21" fmla="*/ 105104 w 3930869"/>
              <a:gd name="connsiteY21" fmla="*/ 4498427 h 5797984"/>
              <a:gd name="connsiteX22" fmla="*/ 0 w 3930869"/>
              <a:gd name="connsiteY22" fmla="*/ 4834759 h 5797984"/>
              <a:gd name="connsiteX23" fmla="*/ 31531 w 3930869"/>
              <a:gd name="connsiteY23" fmla="*/ 5097517 h 5797984"/>
              <a:gd name="connsiteX24" fmla="*/ 94594 w 3930869"/>
              <a:gd name="connsiteY24" fmla="*/ 5297213 h 5797984"/>
              <a:gd name="connsiteX25" fmla="*/ 199696 w 3930869"/>
              <a:gd name="connsiteY25" fmla="*/ 5255172 h 5797984"/>
              <a:gd name="connsiteX26" fmla="*/ 409904 w 3930869"/>
              <a:gd name="connsiteY26" fmla="*/ 5223643 h 5797984"/>
              <a:gd name="connsiteX27" fmla="*/ 515007 w 3930869"/>
              <a:gd name="connsiteY27" fmla="*/ 5318234 h 5797984"/>
              <a:gd name="connsiteX28" fmla="*/ 609599 w 3930869"/>
              <a:gd name="connsiteY28" fmla="*/ 5297214 h 5797984"/>
              <a:gd name="connsiteX29" fmla="*/ 693681 w 3930869"/>
              <a:gd name="connsiteY29" fmla="*/ 4929352 h 5797984"/>
              <a:gd name="connsiteX30" fmla="*/ 735724 w 3930869"/>
              <a:gd name="connsiteY30" fmla="*/ 4572000 h 5797984"/>
              <a:gd name="connsiteX31" fmla="*/ 882868 w 3930869"/>
              <a:gd name="connsiteY31" fmla="*/ 4014952 h 5797984"/>
              <a:gd name="connsiteX32" fmla="*/ 945931 w 3930869"/>
              <a:gd name="connsiteY32" fmla="*/ 4824249 h 5797984"/>
              <a:gd name="connsiteX33" fmla="*/ 966952 w 3930869"/>
              <a:gd name="connsiteY33" fmla="*/ 4981903 h 5797984"/>
              <a:gd name="connsiteX34" fmla="*/ 1082566 w 3930869"/>
              <a:gd name="connsiteY34" fmla="*/ 5108026 h 5797984"/>
              <a:gd name="connsiteX35" fmla="*/ 1219199 w 3930869"/>
              <a:gd name="connsiteY35" fmla="*/ 5108028 h 5797984"/>
              <a:gd name="connsiteX36" fmla="*/ 1345324 w 3930869"/>
              <a:gd name="connsiteY36" fmla="*/ 5087007 h 5797984"/>
              <a:gd name="connsiteX37" fmla="*/ 1566041 w 3930869"/>
              <a:gd name="connsiteY37" fmla="*/ 4614041 h 5797984"/>
              <a:gd name="connsiteX38" fmla="*/ 1671145 w 3930869"/>
              <a:gd name="connsiteY38" fmla="*/ 4172608 h 5797984"/>
              <a:gd name="connsiteX39" fmla="*/ 2049518 w 3930869"/>
              <a:gd name="connsiteY39" fmla="*/ 4078013 h 5797984"/>
              <a:gd name="connsiteX40" fmla="*/ 2165131 w 3930869"/>
              <a:gd name="connsiteY40" fmla="*/ 4529960 h 5797984"/>
              <a:gd name="connsiteX41" fmla="*/ 2207172 w 3930869"/>
              <a:gd name="connsiteY41" fmla="*/ 4950373 h 5797984"/>
              <a:gd name="connsiteX42" fmla="*/ 2259724 w 3930869"/>
              <a:gd name="connsiteY42" fmla="*/ 5108028 h 5797984"/>
              <a:gd name="connsiteX43" fmla="*/ 2312277 w 3930869"/>
              <a:gd name="connsiteY43" fmla="*/ 5360274 h 5797984"/>
              <a:gd name="connsiteX44" fmla="*/ 2427890 w 3930869"/>
              <a:gd name="connsiteY44" fmla="*/ 5528443 h 5797984"/>
              <a:gd name="connsiteX45" fmla="*/ 2532993 w 3930869"/>
              <a:gd name="connsiteY45" fmla="*/ 5559974 h 5797984"/>
              <a:gd name="connsiteX46" fmla="*/ 2680138 w 3930869"/>
              <a:gd name="connsiteY46" fmla="*/ 5528441 h 5797984"/>
              <a:gd name="connsiteX47" fmla="*/ 2669627 w 3930869"/>
              <a:gd name="connsiteY47" fmla="*/ 5423339 h 5797984"/>
              <a:gd name="connsiteX48" fmla="*/ 2659117 w 3930869"/>
              <a:gd name="connsiteY48" fmla="*/ 5423338 h 5797984"/>
              <a:gd name="connsiteX49" fmla="*/ 2690648 w 3930869"/>
              <a:gd name="connsiteY49" fmla="*/ 5044965 h 5797984"/>
              <a:gd name="connsiteX50" fmla="*/ 2690648 w 3930869"/>
              <a:gd name="connsiteY50" fmla="*/ 4740165 h 5797984"/>
              <a:gd name="connsiteX51" fmla="*/ 2858814 w 3930869"/>
              <a:gd name="connsiteY51" fmla="*/ 3983421 h 5797984"/>
              <a:gd name="connsiteX52" fmla="*/ 3153102 w 3930869"/>
              <a:gd name="connsiteY52" fmla="*/ 4277711 h 5797984"/>
              <a:gd name="connsiteX53" fmla="*/ 2911365 w 3930869"/>
              <a:gd name="connsiteY53" fmla="*/ 5234151 h 5797984"/>
              <a:gd name="connsiteX54" fmla="*/ 2953407 w 3930869"/>
              <a:gd name="connsiteY54" fmla="*/ 5675587 h 5797984"/>
              <a:gd name="connsiteX55" fmla="*/ 3069020 w 3930869"/>
              <a:gd name="connsiteY55" fmla="*/ 5770179 h 5797984"/>
              <a:gd name="connsiteX56" fmla="*/ 3289737 w 3930869"/>
              <a:gd name="connsiteY56" fmla="*/ 5780691 h 5797984"/>
              <a:gd name="connsiteX57" fmla="*/ 3468413 w 3930869"/>
              <a:gd name="connsiteY57" fmla="*/ 5717627 h 5797984"/>
              <a:gd name="connsiteX58" fmla="*/ 3605049 w 3930869"/>
              <a:gd name="connsiteY58" fmla="*/ 5644055 h 5797984"/>
              <a:gd name="connsiteX59" fmla="*/ 3762704 w 3930869"/>
              <a:gd name="connsiteY59" fmla="*/ 5454869 h 5797984"/>
              <a:gd name="connsiteX60" fmla="*/ 3878318 w 3930869"/>
              <a:gd name="connsiteY60" fmla="*/ 5150069 h 5797984"/>
              <a:gd name="connsiteX61" fmla="*/ 3930869 w 3930869"/>
              <a:gd name="connsiteY61" fmla="*/ 4487918 h 5797984"/>
              <a:gd name="connsiteX62" fmla="*/ 3920359 w 3930869"/>
              <a:gd name="connsiteY62" fmla="*/ 4172607 h 5797984"/>
              <a:gd name="connsiteX63" fmla="*/ 3647090 w 3930869"/>
              <a:gd name="connsiteY63" fmla="*/ 3857297 h 5797984"/>
              <a:gd name="connsiteX64" fmla="*/ 3436883 w 3930869"/>
              <a:gd name="connsiteY64" fmla="*/ 3037490 h 5797984"/>
              <a:gd name="connsiteX65" fmla="*/ 3258207 w 3930869"/>
              <a:gd name="connsiteY65" fmla="*/ 2543504 h 5797984"/>
              <a:gd name="connsiteX66" fmla="*/ 3069021 w 3930869"/>
              <a:gd name="connsiteY66" fmla="*/ 2291255 h 5797984"/>
              <a:gd name="connsiteX67" fmla="*/ 2890345 w 3930869"/>
              <a:gd name="connsiteY67" fmla="*/ 1923393 h 5797984"/>
              <a:gd name="connsiteX68" fmla="*/ 2743200 w 3930869"/>
              <a:gd name="connsiteY68" fmla="*/ 1681655 h 5797984"/>
              <a:gd name="connsiteX69" fmla="*/ 2806262 w 3930869"/>
              <a:gd name="connsiteY69" fmla="*/ 1282262 h 5797984"/>
              <a:gd name="connsiteX70" fmla="*/ 2869324 w 3930869"/>
              <a:gd name="connsiteY70" fmla="*/ 1187669 h 5797984"/>
              <a:gd name="connsiteX71" fmla="*/ 2837793 w 3930869"/>
              <a:gd name="connsiteY71" fmla="*/ 1534511 h 5797984"/>
              <a:gd name="connsiteX72" fmla="*/ 2995448 w 3930869"/>
              <a:gd name="connsiteY72" fmla="*/ 1996966 h 5797984"/>
              <a:gd name="connsiteX73" fmla="*/ 3541986 w 3930869"/>
              <a:gd name="connsiteY73" fmla="*/ 2017986 h 5797984"/>
              <a:gd name="connsiteX74" fmla="*/ 3647090 w 3930869"/>
              <a:gd name="connsiteY74" fmla="*/ 1828800 h 5797984"/>
              <a:gd name="connsiteX75" fmla="*/ 3415862 w 3930869"/>
              <a:gd name="connsiteY75" fmla="*/ 1597573 h 5797984"/>
              <a:gd name="connsiteX76" fmla="*/ 3636579 w 3930869"/>
              <a:gd name="connsiteY76" fmla="*/ 1219200 h 5797984"/>
              <a:gd name="connsiteX77" fmla="*/ 3573517 w 3930869"/>
              <a:gd name="connsiteY77" fmla="*/ 630621 h 5797984"/>
              <a:gd name="connsiteX78" fmla="*/ 3499945 w 3930869"/>
              <a:gd name="connsiteY78" fmla="*/ 515007 h 5797984"/>
              <a:gd name="connsiteX79" fmla="*/ 3048000 w 3930869"/>
              <a:gd name="connsiteY79" fmla="*/ 283780 h 5797984"/>
              <a:gd name="connsiteX80" fmla="*/ 2795752 w 3930869"/>
              <a:gd name="connsiteY80" fmla="*/ 231228 h 5797984"/>
              <a:gd name="connsiteX81" fmla="*/ 2585545 w 3930869"/>
              <a:gd name="connsiteY81" fmla="*/ 42042 h 5797984"/>
              <a:gd name="connsiteX82" fmla="*/ 2448910 w 3930869"/>
              <a:gd name="connsiteY82" fmla="*/ 31532 h 5797984"/>
              <a:gd name="connsiteX83" fmla="*/ 2301765 w 3930869"/>
              <a:gd name="connsiteY83" fmla="*/ 294290 h 5797984"/>
              <a:gd name="connsiteX84" fmla="*/ 2102069 w 3930869"/>
              <a:gd name="connsiteY84" fmla="*/ 493986 h 5797984"/>
              <a:gd name="connsiteX85" fmla="*/ 1807780 w 3930869"/>
              <a:gd name="connsiteY85" fmla="*/ 588580 h 5797984"/>
              <a:gd name="connsiteX86" fmla="*/ 1576552 w 3930869"/>
              <a:gd name="connsiteY86" fmla="*/ 620110 h 5797984"/>
              <a:gd name="connsiteX87" fmla="*/ 1387366 w 3930869"/>
              <a:gd name="connsiteY87" fmla="*/ 388883 h 5797984"/>
              <a:gd name="connsiteX88" fmla="*/ 1250731 w 3930869"/>
              <a:gd name="connsiteY88" fmla="*/ 73572 h 5797984"/>
              <a:gd name="connsiteX89" fmla="*/ 1103586 w 3930869"/>
              <a:gd name="connsiteY89" fmla="*/ 0 h 5797984"/>
              <a:gd name="connsiteX0" fmla="*/ 1103586 w 3930869"/>
              <a:gd name="connsiteY0" fmla="*/ 0 h 5797984"/>
              <a:gd name="connsiteX1" fmla="*/ 914400 w 3930869"/>
              <a:gd name="connsiteY1" fmla="*/ 388883 h 5797984"/>
              <a:gd name="connsiteX2" fmla="*/ 378372 w 3930869"/>
              <a:gd name="connsiteY2" fmla="*/ 536028 h 5797984"/>
              <a:gd name="connsiteX3" fmla="*/ 63062 w 3930869"/>
              <a:gd name="connsiteY3" fmla="*/ 819807 h 5797984"/>
              <a:gd name="connsiteX4" fmla="*/ 63062 w 3930869"/>
              <a:gd name="connsiteY4" fmla="*/ 1093076 h 5797984"/>
              <a:gd name="connsiteX5" fmla="*/ 273269 w 3930869"/>
              <a:gd name="connsiteY5" fmla="*/ 1492469 h 5797984"/>
              <a:gd name="connsiteX6" fmla="*/ 378373 w 3930869"/>
              <a:gd name="connsiteY6" fmla="*/ 1660634 h 5797984"/>
              <a:gd name="connsiteX7" fmla="*/ 409903 w 3930869"/>
              <a:gd name="connsiteY7" fmla="*/ 1870841 h 5797984"/>
              <a:gd name="connsiteX8" fmla="*/ 609600 w 3930869"/>
              <a:gd name="connsiteY8" fmla="*/ 1923394 h 5797984"/>
              <a:gd name="connsiteX9" fmla="*/ 798786 w 3930869"/>
              <a:gd name="connsiteY9" fmla="*/ 1671145 h 5797984"/>
              <a:gd name="connsiteX10" fmla="*/ 735724 w 3930869"/>
              <a:gd name="connsiteY10" fmla="*/ 1250731 h 5797984"/>
              <a:gd name="connsiteX11" fmla="*/ 651641 w 3930869"/>
              <a:gd name="connsiteY11" fmla="*/ 1051035 h 5797984"/>
              <a:gd name="connsiteX12" fmla="*/ 830317 w 3930869"/>
              <a:gd name="connsiteY12" fmla="*/ 1008993 h 5797984"/>
              <a:gd name="connsiteX13" fmla="*/ 998483 w 3930869"/>
              <a:gd name="connsiteY13" fmla="*/ 1481959 h 5797984"/>
              <a:gd name="connsiteX14" fmla="*/ 1030014 w 3930869"/>
              <a:gd name="connsiteY14" fmla="*/ 1891862 h 5797984"/>
              <a:gd name="connsiteX15" fmla="*/ 977462 w 3930869"/>
              <a:gd name="connsiteY15" fmla="*/ 2364828 h 5797984"/>
              <a:gd name="connsiteX16" fmla="*/ 399393 w 3930869"/>
              <a:gd name="connsiteY16" fmla="*/ 3499945 h 5797984"/>
              <a:gd name="connsiteX17" fmla="*/ 325821 w 3930869"/>
              <a:gd name="connsiteY17" fmla="*/ 3626070 h 5797984"/>
              <a:gd name="connsiteX18" fmla="*/ 336331 w 3930869"/>
              <a:gd name="connsiteY18" fmla="*/ 3710152 h 5797984"/>
              <a:gd name="connsiteX19" fmla="*/ 304800 w 3930869"/>
              <a:gd name="connsiteY19" fmla="*/ 3815255 h 5797984"/>
              <a:gd name="connsiteX20" fmla="*/ 241738 w 3930869"/>
              <a:gd name="connsiteY20" fmla="*/ 4025462 h 5797984"/>
              <a:gd name="connsiteX21" fmla="*/ 105104 w 3930869"/>
              <a:gd name="connsiteY21" fmla="*/ 4498427 h 5797984"/>
              <a:gd name="connsiteX22" fmla="*/ 0 w 3930869"/>
              <a:gd name="connsiteY22" fmla="*/ 4834759 h 5797984"/>
              <a:gd name="connsiteX23" fmla="*/ 31531 w 3930869"/>
              <a:gd name="connsiteY23" fmla="*/ 5097517 h 5797984"/>
              <a:gd name="connsiteX24" fmla="*/ 136635 w 3930869"/>
              <a:gd name="connsiteY24" fmla="*/ 5192110 h 5797984"/>
              <a:gd name="connsiteX25" fmla="*/ 199696 w 3930869"/>
              <a:gd name="connsiteY25" fmla="*/ 5255172 h 5797984"/>
              <a:gd name="connsiteX26" fmla="*/ 409904 w 3930869"/>
              <a:gd name="connsiteY26" fmla="*/ 5223643 h 5797984"/>
              <a:gd name="connsiteX27" fmla="*/ 515007 w 3930869"/>
              <a:gd name="connsiteY27" fmla="*/ 5318234 h 5797984"/>
              <a:gd name="connsiteX28" fmla="*/ 609599 w 3930869"/>
              <a:gd name="connsiteY28" fmla="*/ 5297214 h 5797984"/>
              <a:gd name="connsiteX29" fmla="*/ 693681 w 3930869"/>
              <a:gd name="connsiteY29" fmla="*/ 4929352 h 5797984"/>
              <a:gd name="connsiteX30" fmla="*/ 735724 w 3930869"/>
              <a:gd name="connsiteY30" fmla="*/ 4572000 h 5797984"/>
              <a:gd name="connsiteX31" fmla="*/ 882868 w 3930869"/>
              <a:gd name="connsiteY31" fmla="*/ 4014952 h 5797984"/>
              <a:gd name="connsiteX32" fmla="*/ 945931 w 3930869"/>
              <a:gd name="connsiteY32" fmla="*/ 4824249 h 5797984"/>
              <a:gd name="connsiteX33" fmla="*/ 966952 w 3930869"/>
              <a:gd name="connsiteY33" fmla="*/ 4981903 h 5797984"/>
              <a:gd name="connsiteX34" fmla="*/ 1082566 w 3930869"/>
              <a:gd name="connsiteY34" fmla="*/ 5108026 h 5797984"/>
              <a:gd name="connsiteX35" fmla="*/ 1219199 w 3930869"/>
              <a:gd name="connsiteY35" fmla="*/ 5108028 h 5797984"/>
              <a:gd name="connsiteX36" fmla="*/ 1345324 w 3930869"/>
              <a:gd name="connsiteY36" fmla="*/ 5087007 h 5797984"/>
              <a:gd name="connsiteX37" fmla="*/ 1566041 w 3930869"/>
              <a:gd name="connsiteY37" fmla="*/ 4614041 h 5797984"/>
              <a:gd name="connsiteX38" fmla="*/ 1671145 w 3930869"/>
              <a:gd name="connsiteY38" fmla="*/ 4172608 h 5797984"/>
              <a:gd name="connsiteX39" fmla="*/ 2049518 w 3930869"/>
              <a:gd name="connsiteY39" fmla="*/ 4078013 h 5797984"/>
              <a:gd name="connsiteX40" fmla="*/ 2165131 w 3930869"/>
              <a:gd name="connsiteY40" fmla="*/ 4529960 h 5797984"/>
              <a:gd name="connsiteX41" fmla="*/ 2207172 w 3930869"/>
              <a:gd name="connsiteY41" fmla="*/ 4950373 h 5797984"/>
              <a:gd name="connsiteX42" fmla="*/ 2259724 w 3930869"/>
              <a:gd name="connsiteY42" fmla="*/ 5108028 h 5797984"/>
              <a:gd name="connsiteX43" fmla="*/ 2312277 w 3930869"/>
              <a:gd name="connsiteY43" fmla="*/ 5360274 h 5797984"/>
              <a:gd name="connsiteX44" fmla="*/ 2427890 w 3930869"/>
              <a:gd name="connsiteY44" fmla="*/ 5528443 h 5797984"/>
              <a:gd name="connsiteX45" fmla="*/ 2532993 w 3930869"/>
              <a:gd name="connsiteY45" fmla="*/ 5559974 h 5797984"/>
              <a:gd name="connsiteX46" fmla="*/ 2680138 w 3930869"/>
              <a:gd name="connsiteY46" fmla="*/ 5528441 h 5797984"/>
              <a:gd name="connsiteX47" fmla="*/ 2669627 w 3930869"/>
              <a:gd name="connsiteY47" fmla="*/ 5423339 h 5797984"/>
              <a:gd name="connsiteX48" fmla="*/ 2659117 w 3930869"/>
              <a:gd name="connsiteY48" fmla="*/ 5423338 h 5797984"/>
              <a:gd name="connsiteX49" fmla="*/ 2690648 w 3930869"/>
              <a:gd name="connsiteY49" fmla="*/ 5044965 h 5797984"/>
              <a:gd name="connsiteX50" fmla="*/ 2690648 w 3930869"/>
              <a:gd name="connsiteY50" fmla="*/ 4740165 h 5797984"/>
              <a:gd name="connsiteX51" fmla="*/ 2858814 w 3930869"/>
              <a:gd name="connsiteY51" fmla="*/ 3983421 h 5797984"/>
              <a:gd name="connsiteX52" fmla="*/ 3153102 w 3930869"/>
              <a:gd name="connsiteY52" fmla="*/ 4277711 h 5797984"/>
              <a:gd name="connsiteX53" fmla="*/ 2911365 w 3930869"/>
              <a:gd name="connsiteY53" fmla="*/ 5234151 h 5797984"/>
              <a:gd name="connsiteX54" fmla="*/ 2953407 w 3930869"/>
              <a:gd name="connsiteY54" fmla="*/ 5675587 h 5797984"/>
              <a:gd name="connsiteX55" fmla="*/ 3069020 w 3930869"/>
              <a:gd name="connsiteY55" fmla="*/ 5770179 h 5797984"/>
              <a:gd name="connsiteX56" fmla="*/ 3289737 w 3930869"/>
              <a:gd name="connsiteY56" fmla="*/ 5780691 h 5797984"/>
              <a:gd name="connsiteX57" fmla="*/ 3468413 w 3930869"/>
              <a:gd name="connsiteY57" fmla="*/ 5717627 h 5797984"/>
              <a:gd name="connsiteX58" fmla="*/ 3605049 w 3930869"/>
              <a:gd name="connsiteY58" fmla="*/ 5644055 h 5797984"/>
              <a:gd name="connsiteX59" fmla="*/ 3762704 w 3930869"/>
              <a:gd name="connsiteY59" fmla="*/ 5454869 h 5797984"/>
              <a:gd name="connsiteX60" fmla="*/ 3878318 w 3930869"/>
              <a:gd name="connsiteY60" fmla="*/ 5150069 h 5797984"/>
              <a:gd name="connsiteX61" fmla="*/ 3930869 w 3930869"/>
              <a:gd name="connsiteY61" fmla="*/ 4487918 h 5797984"/>
              <a:gd name="connsiteX62" fmla="*/ 3920359 w 3930869"/>
              <a:gd name="connsiteY62" fmla="*/ 4172607 h 5797984"/>
              <a:gd name="connsiteX63" fmla="*/ 3647090 w 3930869"/>
              <a:gd name="connsiteY63" fmla="*/ 3857297 h 5797984"/>
              <a:gd name="connsiteX64" fmla="*/ 3436883 w 3930869"/>
              <a:gd name="connsiteY64" fmla="*/ 3037490 h 5797984"/>
              <a:gd name="connsiteX65" fmla="*/ 3258207 w 3930869"/>
              <a:gd name="connsiteY65" fmla="*/ 2543504 h 5797984"/>
              <a:gd name="connsiteX66" fmla="*/ 3069021 w 3930869"/>
              <a:gd name="connsiteY66" fmla="*/ 2291255 h 5797984"/>
              <a:gd name="connsiteX67" fmla="*/ 2890345 w 3930869"/>
              <a:gd name="connsiteY67" fmla="*/ 1923393 h 5797984"/>
              <a:gd name="connsiteX68" fmla="*/ 2743200 w 3930869"/>
              <a:gd name="connsiteY68" fmla="*/ 1681655 h 5797984"/>
              <a:gd name="connsiteX69" fmla="*/ 2806262 w 3930869"/>
              <a:gd name="connsiteY69" fmla="*/ 1282262 h 5797984"/>
              <a:gd name="connsiteX70" fmla="*/ 2869324 w 3930869"/>
              <a:gd name="connsiteY70" fmla="*/ 1187669 h 5797984"/>
              <a:gd name="connsiteX71" fmla="*/ 2837793 w 3930869"/>
              <a:gd name="connsiteY71" fmla="*/ 1534511 h 5797984"/>
              <a:gd name="connsiteX72" fmla="*/ 2995448 w 3930869"/>
              <a:gd name="connsiteY72" fmla="*/ 1996966 h 5797984"/>
              <a:gd name="connsiteX73" fmla="*/ 3541986 w 3930869"/>
              <a:gd name="connsiteY73" fmla="*/ 2017986 h 5797984"/>
              <a:gd name="connsiteX74" fmla="*/ 3647090 w 3930869"/>
              <a:gd name="connsiteY74" fmla="*/ 1828800 h 5797984"/>
              <a:gd name="connsiteX75" fmla="*/ 3415862 w 3930869"/>
              <a:gd name="connsiteY75" fmla="*/ 1597573 h 5797984"/>
              <a:gd name="connsiteX76" fmla="*/ 3636579 w 3930869"/>
              <a:gd name="connsiteY76" fmla="*/ 1219200 h 5797984"/>
              <a:gd name="connsiteX77" fmla="*/ 3573517 w 3930869"/>
              <a:gd name="connsiteY77" fmla="*/ 630621 h 5797984"/>
              <a:gd name="connsiteX78" fmla="*/ 3499945 w 3930869"/>
              <a:gd name="connsiteY78" fmla="*/ 515007 h 5797984"/>
              <a:gd name="connsiteX79" fmla="*/ 3048000 w 3930869"/>
              <a:gd name="connsiteY79" fmla="*/ 283780 h 5797984"/>
              <a:gd name="connsiteX80" fmla="*/ 2795752 w 3930869"/>
              <a:gd name="connsiteY80" fmla="*/ 231228 h 5797984"/>
              <a:gd name="connsiteX81" fmla="*/ 2585545 w 3930869"/>
              <a:gd name="connsiteY81" fmla="*/ 42042 h 5797984"/>
              <a:gd name="connsiteX82" fmla="*/ 2448910 w 3930869"/>
              <a:gd name="connsiteY82" fmla="*/ 31532 h 5797984"/>
              <a:gd name="connsiteX83" fmla="*/ 2301765 w 3930869"/>
              <a:gd name="connsiteY83" fmla="*/ 294290 h 5797984"/>
              <a:gd name="connsiteX84" fmla="*/ 2102069 w 3930869"/>
              <a:gd name="connsiteY84" fmla="*/ 493986 h 5797984"/>
              <a:gd name="connsiteX85" fmla="*/ 1807780 w 3930869"/>
              <a:gd name="connsiteY85" fmla="*/ 588580 h 5797984"/>
              <a:gd name="connsiteX86" fmla="*/ 1576552 w 3930869"/>
              <a:gd name="connsiteY86" fmla="*/ 620110 h 5797984"/>
              <a:gd name="connsiteX87" fmla="*/ 1387366 w 3930869"/>
              <a:gd name="connsiteY87" fmla="*/ 388883 h 5797984"/>
              <a:gd name="connsiteX88" fmla="*/ 1250731 w 3930869"/>
              <a:gd name="connsiteY88" fmla="*/ 73572 h 5797984"/>
              <a:gd name="connsiteX89" fmla="*/ 1103586 w 3930869"/>
              <a:gd name="connsiteY89" fmla="*/ 0 h 5797984"/>
              <a:gd name="connsiteX0" fmla="*/ 1103586 w 3930869"/>
              <a:gd name="connsiteY0" fmla="*/ 0 h 5797984"/>
              <a:gd name="connsiteX1" fmla="*/ 914400 w 3930869"/>
              <a:gd name="connsiteY1" fmla="*/ 388883 h 5797984"/>
              <a:gd name="connsiteX2" fmla="*/ 378372 w 3930869"/>
              <a:gd name="connsiteY2" fmla="*/ 536028 h 5797984"/>
              <a:gd name="connsiteX3" fmla="*/ 63062 w 3930869"/>
              <a:gd name="connsiteY3" fmla="*/ 819807 h 5797984"/>
              <a:gd name="connsiteX4" fmla="*/ 63062 w 3930869"/>
              <a:gd name="connsiteY4" fmla="*/ 1093076 h 5797984"/>
              <a:gd name="connsiteX5" fmla="*/ 273269 w 3930869"/>
              <a:gd name="connsiteY5" fmla="*/ 1492469 h 5797984"/>
              <a:gd name="connsiteX6" fmla="*/ 378373 w 3930869"/>
              <a:gd name="connsiteY6" fmla="*/ 1660634 h 5797984"/>
              <a:gd name="connsiteX7" fmla="*/ 409903 w 3930869"/>
              <a:gd name="connsiteY7" fmla="*/ 1870841 h 5797984"/>
              <a:gd name="connsiteX8" fmla="*/ 609600 w 3930869"/>
              <a:gd name="connsiteY8" fmla="*/ 1923394 h 5797984"/>
              <a:gd name="connsiteX9" fmla="*/ 798786 w 3930869"/>
              <a:gd name="connsiteY9" fmla="*/ 1671145 h 5797984"/>
              <a:gd name="connsiteX10" fmla="*/ 735724 w 3930869"/>
              <a:gd name="connsiteY10" fmla="*/ 1250731 h 5797984"/>
              <a:gd name="connsiteX11" fmla="*/ 651641 w 3930869"/>
              <a:gd name="connsiteY11" fmla="*/ 1051035 h 5797984"/>
              <a:gd name="connsiteX12" fmla="*/ 830317 w 3930869"/>
              <a:gd name="connsiteY12" fmla="*/ 1008993 h 5797984"/>
              <a:gd name="connsiteX13" fmla="*/ 998483 w 3930869"/>
              <a:gd name="connsiteY13" fmla="*/ 1481959 h 5797984"/>
              <a:gd name="connsiteX14" fmla="*/ 1030014 w 3930869"/>
              <a:gd name="connsiteY14" fmla="*/ 1891862 h 5797984"/>
              <a:gd name="connsiteX15" fmla="*/ 977462 w 3930869"/>
              <a:gd name="connsiteY15" fmla="*/ 2364828 h 5797984"/>
              <a:gd name="connsiteX16" fmla="*/ 399393 w 3930869"/>
              <a:gd name="connsiteY16" fmla="*/ 3499945 h 5797984"/>
              <a:gd name="connsiteX17" fmla="*/ 325821 w 3930869"/>
              <a:gd name="connsiteY17" fmla="*/ 3626070 h 5797984"/>
              <a:gd name="connsiteX18" fmla="*/ 336331 w 3930869"/>
              <a:gd name="connsiteY18" fmla="*/ 3710152 h 5797984"/>
              <a:gd name="connsiteX19" fmla="*/ 304800 w 3930869"/>
              <a:gd name="connsiteY19" fmla="*/ 3815255 h 5797984"/>
              <a:gd name="connsiteX20" fmla="*/ 241738 w 3930869"/>
              <a:gd name="connsiteY20" fmla="*/ 4025462 h 5797984"/>
              <a:gd name="connsiteX21" fmla="*/ 105104 w 3930869"/>
              <a:gd name="connsiteY21" fmla="*/ 4498427 h 5797984"/>
              <a:gd name="connsiteX22" fmla="*/ 0 w 3930869"/>
              <a:gd name="connsiteY22" fmla="*/ 4834759 h 5797984"/>
              <a:gd name="connsiteX23" fmla="*/ 31531 w 3930869"/>
              <a:gd name="connsiteY23" fmla="*/ 5097517 h 5797984"/>
              <a:gd name="connsiteX24" fmla="*/ 136635 w 3930869"/>
              <a:gd name="connsiteY24" fmla="*/ 5192110 h 5797984"/>
              <a:gd name="connsiteX25" fmla="*/ 199696 w 3930869"/>
              <a:gd name="connsiteY25" fmla="*/ 5255172 h 5797984"/>
              <a:gd name="connsiteX26" fmla="*/ 409904 w 3930869"/>
              <a:gd name="connsiteY26" fmla="*/ 5223643 h 5797984"/>
              <a:gd name="connsiteX27" fmla="*/ 515007 w 3930869"/>
              <a:gd name="connsiteY27" fmla="*/ 5318234 h 5797984"/>
              <a:gd name="connsiteX28" fmla="*/ 620110 w 3930869"/>
              <a:gd name="connsiteY28" fmla="*/ 5171090 h 5797984"/>
              <a:gd name="connsiteX29" fmla="*/ 693681 w 3930869"/>
              <a:gd name="connsiteY29" fmla="*/ 4929352 h 5797984"/>
              <a:gd name="connsiteX30" fmla="*/ 735724 w 3930869"/>
              <a:gd name="connsiteY30" fmla="*/ 4572000 h 5797984"/>
              <a:gd name="connsiteX31" fmla="*/ 882868 w 3930869"/>
              <a:gd name="connsiteY31" fmla="*/ 4014952 h 5797984"/>
              <a:gd name="connsiteX32" fmla="*/ 945931 w 3930869"/>
              <a:gd name="connsiteY32" fmla="*/ 4824249 h 5797984"/>
              <a:gd name="connsiteX33" fmla="*/ 966952 w 3930869"/>
              <a:gd name="connsiteY33" fmla="*/ 4981903 h 5797984"/>
              <a:gd name="connsiteX34" fmla="*/ 1082566 w 3930869"/>
              <a:gd name="connsiteY34" fmla="*/ 5108026 h 5797984"/>
              <a:gd name="connsiteX35" fmla="*/ 1219199 w 3930869"/>
              <a:gd name="connsiteY35" fmla="*/ 5108028 h 5797984"/>
              <a:gd name="connsiteX36" fmla="*/ 1345324 w 3930869"/>
              <a:gd name="connsiteY36" fmla="*/ 5087007 h 5797984"/>
              <a:gd name="connsiteX37" fmla="*/ 1566041 w 3930869"/>
              <a:gd name="connsiteY37" fmla="*/ 4614041 h 5797984"/>
              <a:gd name="connsiteX38" fmla="*/ 1671145 w 3930869"/>
              <a:gd name="connsiteY38" fmla="*/ 4172608 h 5797984"/>
              <a:gd name="connsiteX39" fmla="*/ 2049518 w 3930869"/>
              <a:gd name="connsiteY39" fmla="*/ 4078013 h 5797984"/>
              <a:gd name="connsiteX40" fmla="*/ 2165131 w 3930869"/>
              <a:gd name="connsiteY40" fmla="*/ 4529960 h 5797984"/>
              <a:gd name="connsiteX41" fmla="*/ 2207172 w 3930869"/>
              <a:gd name="connsiteY41" fmla="*/ 4950373 h 5797984"/>
              <a:gd name="connsiteX42" fmla="*/ 2259724 w 3930869"/>
              <a:gd name="connsiteY42" fmla="*/ 5108028 h 5797984"/>
              <a:gd name="connsiteX43" fmla="*/ 2312277 w 3930869"/>
              <a:gd name="connsiteY43" fmla="*/ 5360274 h 5797984"/>
              <a:gd name="connsiteX44" fmla="*/ 2427890 w 3930869"/>
              <a:gd name="connsiteY44" fmla="*/ 5528443 h 5797984"/>
              <a:gd name="connsiteX45" fmla="*/ 2532993 w 3930869"/>
              <a:gd name="connsiteY45" fmla="*/ 5559974 h 5797984"/>
              <a:gd name="connsiteX46" fmla="*/ 2680138 w 3930869"/>
              <a:gd name="connsiteY46" fmla="*/ 5528441 h 5797984"/>
              <a:gd name="connsiteX47" fmla="*/ 2669627 w 3930869"/>
              <a:gd name="connsiteY47" fmla="*/ 5423339 h 5797984"/>
              <a:gd name="connsiteX48" fmla="*/ 2659117 w 3930869"/>
              <a:gd name="connsiteY48" fmla="*/ 5423338 h 5797984"/>
              <a:gd name="connsiteX49" fmla="*/ 2690648 w 3930869"/>
              <a:gd name="connsiteY49" fmla="*/ 5044965 h 5797984"/>
              <a:gd name="connsiteX50" fmla="*/ 2690648 w 3930869"/>
              <a:gd name="connsiteY50" fmla="*/ 4740165 h 5797984"/>
              <a:gd name="connsiteX51" fmla="*/ 2858814 w 3930869"/>
              <a:gd name="connsiteY51" fmla="*/ 3983421 h 5797984"/>
              <a:gd name="connsiteX52" fmla="*/ 3153102 w 3930869"/>
              <a:gd name="connsiteY52" fmla="*/ 4277711 h 5797984"/>
              <a:gd name="connsiteX53" fmla="*/ 2911365 w 3930869"/>
              <a:gd name="connsiteY53" fmla="*/ 5234151 h 5797984"/>
              <a:gd name="connsiteX54" fmla="*/ 2953407 w 3930869"/>
              <a:gd name="connsiteY54" fmla="*/ 5675587 h 5797984"/>
              <a:gd name="connsiteX55" fmla="*/ 3069020 w 3930869"/>
              <a:gd name="connsiteY55" fmla="*/ 5770179 h 5797984"/>
              <a:gd name="connsiteX56" fmla="*/ 3289737 w 3930869"/>
              <a:gd name="connsiteY56" fmla="*/ 5780691 h 5797984"/>
              <a:gd name="connsiteX57" fmla="*/ 3468413 w 3930869"/>
              <a:gd name="connsiteY57" fmla="*/ 5717627 h 5797984"/>
              <a:gd name="connsiteX58" fmla="*/ 3605049 w 3930869"/>
              <a:gd name="connsiteY58" fmla="*/ 5644055 h 5797984"/>
              <a:gd name="connsiteX59" fmla="*/ 3762704 w 3930869"/>
              <a:gd name="connsiteY59" fmla="*/ 5454869 h 5797984"/>
              <a:gd name="connsiteX60" fmla="*/ 3878318 w 3930869"/>
              <a:gd name="connsiteY60" fmla="*/ 5150069 h 5797984"/>
              <a:gd name="connsiteX61" fmla="*/ 3930869 w 3930869"/>
              <a:gd name="connsiteY61" fmla="*/ 4487918 h 5797984"/>
              <a:gd name="connsiteX62" fmla="*/ 3920359 w 3930869"/>
              <a:gd name="connsiteY62" fmla="*/ 4172607 h 5797984"/>
              <a:gd name="connsiteX63" fmla="*/ 3647090 w 3930869"/>
              <a:gd name="connsiteY63" fmla="*/ 3857297 h 5797984"/>
              <a:gd name="connsiteX64" fmla="*/ 3436883 w 3930869"/>
              <a:gd name="connsiteY64" fmla="*/ 3037490 h 5797984"/>
              <a:gd name="connsiteX65" fmla="*/ 3258207 w 3930869"/>
              <a:gd name="connsiteY65" fmla="*/ 2543504 h 5797984"/>
              <a:gd name="connsiteX66" fmla="*/ 3069021 w 3930869"/>
              <a:gd name="connsiteY66" fmla="*/ 2291255 h 5797984"/>
              <a:gd name="connsiteX67" fmla="*/ 2890345 w 3930869"/>
              <a:gd name="connsiteY67" fmla="*/ 1923393 h 5797984"/>
              <a:gd name="connsiteX68" fmla="*/ 2743200 w 3930869"/>
              <a:gd name="connsiteY68" fmla="*/ 1681655 h 5797984"/>
              <a:gd name="connsiteX69" fmla="*/ 2806262 w 3930869"/>
              <a:gd name="connsiteY69" fmla="*/ 1282262 h 5797984"/>
              <a:gd name="connsiteX70" fmla="*/ 2869324 w 3930869"/>
              <a:gd name="connsiteY70" fmla="*/ 1187669 h 5797984"/>
              <a:gd name="connsiteX71" fmla="*/ 2837793 w 3930869"/>
              <a:gd name="connsiteY71" fmla="*/ 1534511 h 5797984"/>
              <a:gd name="connsiteX72" fmla="*/ 2995448 w 3930869"/>
              <a:gd name="connsiteY72" fmla="*/ 1996966 h 5797984"/>
              <a:gd name="connsiteX73" fmla="*/ 3541986 w 3930869"/>
              <a:gd name="connsiteY73" fmla="*/ 2017986 h 5797984"/>
              <a:gd name="connsiteX74" fmla="*/ 3647090 w 3930869"/>
              <a:gd name="connsiteY74" fmla="*/ 1828800 h 5797984"/>
              <a:gd name="connsiteX75" fmla="*/ 3415862 w 3930869"/>
              <a:gd name="connsiteY75" fmla="*/ 1597573 h 5797984"/>
              <a:gd name="connsiteX76" fmla="*/ 3636579 w 3930869"/>
              <a:gd name="connsiteY76" fmla="*/ 1219200 h 5797984"/>
              <a:gd name="connsiteX77" fmla="*/ 3573517 w 3930869"/>
              <a:gd name="connsiteY77" fmla="*/ 630621 h 5797984"/>
              <a:gd name="connsiteX78" fmla="*/ 3499945 w 3930869"/>
              <a:gd name="connsiteY78" fmla="*/ 515007 h 5797984"/>
              <a:gd name="connsiteX79" fmla="*/ 3048000 w 3930869"/>
              <a:gd name="connsiteY79" fmla="*/ 283780 h 5797984"/>
              <a:gd name="connsiteX80" fmla="*/ 2795752 w 3930869"/>
              <a:gd name="connsiteY80" fmla="*/ 231228 h 5797984"/>
              <a:gd name="connsiteX81" fmla="*/ 2585545 w 3930869"/>
              <a:gd name="connsiteY81" fmla="*/ 42042 h 5797984"/>
              <a:gd name="connsiteX82" fmla="*/ 2448910 w 3930869"/>
              <a:gd name="connsiteY82" fmla="*/ 31532 h 5797984"/>
              <a:gd name="connsiteX83" fmla="*/ 2301765 w 3930869"/>
              <a:gd name="connsiteY83" fmla="*/ 294290 h 5797984"/>
              <a:gd name="connsiteX84" fmla="*/ 2102069 w 3930869"/>
              <a:gd name="connsiteY84" fmla="*/ 493986 h 5797984"/>
              <a:gd name="connsiteX85" fmla="*/ 1807780 w 3930869"/>
              <a:gd name="connsiteY85" fmla="*/ 588580 h 5797984"/>
              <a:gd name="connsiteX86" fmla="*/ 1576552 w 3930869"/>
              <a:gd name="connsiteY86" fmla="*/ 620110 h 5797984"/>
              <a:gd name="connsiteX87" fmla="*/ 1387366 w 3930869"/>
              <a:gd name="connsiteY87" fmla="*/ 388883 h 5797984"/>
              <a:gd name="connsiteX88" fmla="*/ 1250731 w 3930869"/>
              <a:gd name="connsiteY88" fmla="*/ 73572 h 5797984"/>
              <a:gd name="connsiteX89" fmla="*/ 1103586 w 3930869"/>
              <a:gd name="connsiteY89" fmla="*/ 0 h 5797984"/>
              <a:gd name="connsiteX0" fmla="*/ 1103586 w 3930869"/>
              <a:gd name="connsiteY0" fmla="*/ 0 h 5797984"/>
              <a:gd name="connsiteX1" fmla="*/ 914400 w 3930869"/>
              <a:gd name="connsiteY1" fmla="*/ 388883 h 5797984"/>
              <a:gd name="connsiteX2" fmla="*/ 378372 w 3930869"/>
              <a:gd name="connsiteY2" fmla="*/ 536028 h 5797984"/>
              <a:gd name="connsiteX3" fmla="*/ 63062 w 3930869"/>
              <a:gd name="connsiteY3" fmla="*/ 819807 h 5797984"/>
              <a:gd name="connsiteX4" fmla="*/ 63062 w 3930869"/>
              <a:gd name="connsiteY4" fmla="*/ 1093076 h 5797984"/>
              <a:gd name="connsiteX5" fmla="*/ 273269 w 3930869"/>
              <a:gd name="connsiteY5" fmla="*/ 1492469 h 5797984"/>
              <a:gd name="connsiteX6" fmla="*/ 378373 w 3930869"/>
              <a:gd name="connsiteY6" fmla="*/ 1660634 h 5797984"/>
              <a:gd name="connsiteX7" fmla="*/ 409903 w 3930869"/>
              <a:gd name="connsiteY7" fmla="*/ 1870841 h 5797984"/>
              <a:gd name="connsiteX8" fmla="*/ 609600 w 3930869"/>
              <a:gd name="connsiteY8" fmla="*/ 1923394 h 5797984"/>
              <a:gd name="connsiteX9" fmla="*/ 798786 w 3930869"/>
              <a:gd name="connsiteY9" fmla="*/ 1671145 h 5797984"/>
              <a:gd name="connsiteX10" fmla="*/ 735724 w 3930869"/>
              <a:gd name="connsiteY10" fmla="*/ 1250731 h 5797984"/>
              <a:gd name="connsiteX11" fmla="*/ 651641 w 3930869"/>
              <a:gd name="connsiteY11" fmla="*/ 1051035 h 5797984"/>
              <a:gd name="connsiteX12" fmla="*/ 830317 w 3930869"/>
              <a:gd name="connsiteY12" fmla="*/ 1008993 h 5797984"/>
              <a:gd name="connsiteX13" fmla="*/ 998483 w 3930869"/>
              <a:gd name="connsiteY13" fmla="*/ 1481959 h 5797984"/>
              <a:gd name="connsiteX14" fmla="*/ 1030014 w 3930869"/>
              <a:gd name="connsiteY14" fmla="*/ 1891862 h 5797984"/>
              <a:gd name="connsiteX15" fmla="*/ 977462 w 3930869"/>
              <a:gd name="connsiteY15" fmla="*/ 2364828 h 5797984"/>
              <a:gd name="connsiteX16" fmla="*/ 399393 w 3930869"/>
              <a:gd name="connsiteY16" fmla="*/ 3499945 h 5797984"/>
              <a:gd name="connsiteX17" fmla="*/ 325821 w 3930869"/>
              <a:gd name="connsiteY17" fmla="*/ 3626070 h 5797984"/>
              <a:gd name="connsiteX18" fmla="*/ 336331 w 3930869"/>
              <a:gd name="connsiteY18" fmla="*/ 3710152 h 5797984"/>
              <a:gd name="connsiteX19" fmla="*/ 304800 w 3930869"/>
              <a:gd name="connsiteY19" fmla="*/ 3815255 h 5797984"/>
              <a:gd name="connsiteX20" fmla="*/ 241738 w 3930869"/>
              <a:gd name="connsiteY20" fmla="*/ 4025462 h 5797984"/>
              <a:gd name="connsiteX21" fmla="*/ 105104 w 3930869"/>
              <a:gd name="connsiteY21" fmla="*/ 4498427 h 5797984"/>
              <a:gd name="connsiteX22" fmla="*/ 0 w 3930869"/>
              <a:gd name="connsiteY22" fmla="*/ 4834759 h 5797984"/>
              <a:gd name="connsiteX23" fmla="*/ 31531 w 3930869"/>
              <a:gd name="connsiteY23" fmla="*/ 5097517 h 5797984"/>
              <a:gd name="connsiteX24" fmla="*/ 136635 w 3930869"/>
              <a:gd name="connsiteY24" fmla="*/ 5192110 h 5797984"/>
              <a:gd name="connsiteX25" fmla="*/ 199696 w 3930869"/>
              <a:gd name="connsiteY25" fmla="*/ 5255172 h 5797984"/>
              <a:gd name="connsiteX26" fmla="*/ 409904 w 3930869"/>
              <a:gd name="connsiteY26" fmla="*/ 5223643 h 5797984"/>
              <a:gd name="connsiteX27" fmla="*/ 515007 w 3930869"/>
              <a:gd name="connsiteY27" fmla="*/ 5213131 h 5797984"/>
              <a:gd name="connsiteX28" fmla="*/ 620110 w 3930869"/>
              <a:gd name="connsiteY28" fmla="*/ 5171090 h 5797984"/>
              <a:gd name="connsiteX29" fmla="*/ 693681 w 3930869"/>
              <a:gd name="connsiteY29" fmla="*/ 4929352 h 5797984"/>
              <a:gd name="connsiteX30" fmla="*/ 735724 w 3930869"/>
              <a:gd name="connsiteY30" fmla="*/ 4572000 h 5797984"/>
              <a:gd name="connsiteX31" fmla="*/ 882868 w 3930869"/>
              <a:gd name="connsiteY31" fmla="*/ 4014952 h 5797984"/>
              <a:gd name="connsiteX32" fmla="*/ 945931 w 3930869"/>
              <a:gd name="connsiteY32" fmla="*/ 4824249 h 5797984"/>
              <a:gd name="connsiteX33" fmla="*/ 966952 w 3930869"/>
              <a:gd name="connsiteY33" fmla="*/ 4981903 h 5797984"/>
              <a:gd name="connsiteX34" fmla="*/ 1082566 w 3930869"/>
              <a:gd name="connsiteY34" fmla="*/ 5108026 h 5797984"/>
              <a:gd name="connsiteX35" fmla="*/ 1219199 w 3930869"/>
              <a:gd name="connsiteY35" fmla="*/ 5108028 h 5797984"/>
              <a:gd name="connsiteX36" fmla="*/ 1345324 w 3930869"/>
              <a:gd name="connsiteY36" fmla="*/ 5087007 h 5797984"/>
              <a:gd name="connsiteX37" fmla="*/ 1566041 w 3930869"/>
              <a:gd name="connsiteY37" fmla="*/ 4614041 h 5797984"/>
              <a:gd name="connsiteX38" fmla="*/ 1671145 w 3930869"/>
              <a:gd name="connsiteY38" fmla="*/ 4172608 h 5797984"/>
              <a:gd name="connsiteX39" fmla="*/ 2049518 w 3930869"/>
              <a:gd name="connsiteY39" fmla="*/ 4078013 h 5797984"/>
              <a:gd name="connsiteX40" fmla="*/ 2165131 w 3930869"/>
              <a:gd name="connsiteY40" fmla="*/ 4529960 h 5797984"/>
              <a:gd name="connsiteX41" fmla="*/ 2207172 w 3930869"/>
              <a:gd name="connsiteY41" fmla="*/ 4950373 h 5797984"/>
              <a:gd name="connsiteX42" fmla="*/ 2259724 w 3930869"/>
              <a:gd name="connsiteY42" fmla="*/ 5108028 h 5797984"/>
              <a:gd name="connsiteX43" fmla="*/ 2312277 w 3930869"/>
              <a:gd name="connsiteY43" fmla="*/ 5360274 h 5797984"/>
              <a:gd name="connsiteX44" fmla="*/ 2427890 w 3930869"/>
              <a:gd name="connsiteY44" fmla="*/ 5528443 h 5797984"/>
              <a:gd name="connsiteX45" fmla="*/ 2532993 w 3930869"/>
              <a:gd name="connsiteY45" fmla="*/ 5559974 h 5797984"/>
              <a:gd name="connsiteX46" fmla="*/ 2680138 w 3930869"/>
              <a:gd name="connsiteY46" fmla="*/ 5528441 h 5797984"/>
              <a:gd name="connsiteX47" fmla="*/ 2669627 w 3930869"/>
              <a:gd name="connsiteY47" fmla="*/ 5423339 h 5797984"/>
              <a:gd name="connsiteX48" fmla="*/ 2659117 w 3930869"/>
              <a:gd name="connsiteY48" fmla="*/ 5423338 h 5797984"/>
              <a:gd name="connsiteX49" fmla="*/ 2690648 w 3930869"/>
              <a:gd name="connsiteY49" fmla="*/ 5044965 h 5797984"/>
              <a:gd name="connsiteX50" fmla="*/ 2690648 w 3930869"/>
              <a:gd name="connsiteY50" fmla="*/ 4740165 h 5797984"/>
              <a:gd name="connsiteX51" fmla="*/ 2858814 w 3930869"/>
              <a:gd name="connsiteY51" fmla="*/ 3983421 h 5797984"/>
              <a:gd name="connsiteX52" fmla="*/ 3153102 w 3930869"/>
              <a:gd name="connsiteY52" fmla="*/ 4277711 h 5797984"/>
              <a:gd name="connsiteX53" fmla="*/ 2911365 w 3930869"/>
              <a:gd name="connsiteY53" fmla="*/ 5234151 h 5797984"/>
              <a:gd name="connsiteX54" fmla="*/ 2953407 w 3930869"/>
              <a:gd name="connsiteY54" fmla="*/ 5675587 h 5797984"/>
              <a:gd name="connsiteX55" fmla="*/ 3069020 w 3930869"/>
              <a:gd name="connsiteY55" fmla="*/ 5770179 h 5797984"/>
              <a:gd name="connsiteX56" fmla="*/ 3289737 w 3930869"/>
              <a:gd name="connsiteY56" fmla="*/ 5780691 h 5797984"/>
              <a:gd name="connsiteX57" fmla="*/ 3468413 w 3930869"/>
              <a:gd name="connsiteY57" fmla="*/ 5717627 h 5797984"/>
              <a:gd name="connsiteX58" fmla="*/ 3605049 w 3930869"/>
              <a:gd name="connsiteY58" fmla="*/ 5644055 h 5797984"/>
              <a:gd name="connsiteX59" fmla="*/ 3762704 w 3930869"/>
              <a:gd name="connsiteY59" fmla="*/ 5454869 h 5797984"/>
              <a:gd name="connsiteX60" fmla="*/ 3878318 w 3930869"/>
              <a:gd name="connsiteY60" fmla="*/ 5150069 h 5797984"/>
              <a:gd name="connsiteX61" fmla="*/ 3930869 w 3930869"/>
              <a:gd name="connsiteY61" fmla="*/ 4487918 h 5797984"/>
              <a:gd name="connsiteX62" fmla="*/ 3920359 w 3930869"/>
              <a:gd name="connsiteY62" fmla="*/ 4172607 h 5797984"/>
              <a:gd name="connsiteX63" fmla="*/ 3647090 w 3930869"/>
              <a:gd name="connsiteY63" fmla="*/ 3857297 h 5797984"/>
              <a:gd name="connsiteX64" fmla="*/ 3436883 w 3930869"/>
              <a:gd name="connsiteY64" fmla="*/ 3037490 h 5797984"/>
              <a:gd name="connsiteX65" fmla="*/ 3258207 w 3930869"/>
              <a:gd name="connsiteY65" fmla="*/ 2543504 h 5797984"/>
              <a:gd name="connsiteX66" fmla="*/ 3069021 w 3930869"/>
              <a:gd name="connsiteY66" fmla="*/ 2291255 h 5797984"/>
              <a:gd name="connsiteX67" fmla="*/ 2890345 w 3930869"/>
              <a:gd name="connsiteY67" fmla="*/ 1923393 h 5797984"/>
              <a:gd name="connsiteX68" fmla="*/ 2743200 w 3930869"/>
              <a:gd name="connsiteY68" fmla="*/ 1681655 h 5797984"/>
              <a:gd name="connsiteX69" fmla="*/ 2806262 w 3930869"/>
              <a:gd name="connsiteY69" fmla="*/ 1282262 h 5797984"/>
              <a:gd name="connsiteX70" fmla="*/ 2869324 w 3930869"/>
              <a:gd name="connsiteY70" fmla="*/ 1187669 h 5797984"/>
              <a:gd name="connsiteX71" fmla="*/ 2837793 w 3930869"/>
              <a:gd name="connsiteY71" fmla="*/ 1534511 h 5797984"/>
              <a:gd name="connsiteX72" fmla="*/ 2995448 w 3930869"/>
              <a:gd name="connsiteY72" fmla="*/ 1996966 h 5797984"/>
              <a:gd name="connsiteX73" fmla="*/ 3541986 w 3930869"/>
              <a:gd name="connsiteY73" fmla="*/ 2017986 h 5797984"/>
              <a:gd name="connsiteX74" fmla="*/ 3647090 w 3930869"/>
              <a:gd name="connsiteY74" fmla="*/ 1828800 h 5797984"/>
              <a:gd name="connsiteX75" fmla="*/ 3415862 w 3930869"/>
              <a:gd name="connsiteY75" fmla="*/ 1597573 h 5797984"/>
              <a:gd name="connsiteX76" fmla="*/ 3636579 w 3930869"/>
              <a:gd name="connsiteY76" fmla="*/ 1219200 h 5797984"/>
              <a:gd name="connsiteX77" fmla="*/ 3573517 w 3930869"/>
              <a:gd name="connsiteY77" fmla="*/ 630621 h 5797984"/>
              <a:gd name="connsiteX78" fmla="*/ 3499945 w 3930869"/>
              <a:gd name="connsiteY78" fmla="*/ 515007 h 5797984"/>
              <a:gd name="connsiteX79" fmla="*/ 3048000 w 3930869"/>
              <a:gd name="connsiteY79" fmla="*/ 283780 h 5797984"/>
              <a:gd name="connsiteX80" fmla="*/ 2795752 w 3930869"/>
              <a:gd name="connsiteY80" fmla="*/ 231228 h 5797984"/>
              <a:gd name="connsiteX81" fmla="*/ 2585545 w 3930869"/>
              <a:gd name="connsiteY81" fmla="*/ 42042 h 5797984"/>
              <a:gd name="connsiteX82" fmla="*/ 2448910 w 3930869"/>
              <a:gd name="connsiteY82" fmla="*/ 31532 h 5797984"/>
              <a:gd name="connsiteX83" fmla="*/ 2301765 w 3930869"/>
              <a:gd name="connsiteY83" fmla="*/ 294290 h 5797984"/>
              <a:gd name="connsiteX84" fmla="*/ 2102069 w 3930869"/>
              <a:gd name="connsiteY84" fmla="*/ 493986 h 5797984"/>
              <a:gd name="connsiteX85" fmla="*/ 1807780 w 3930869"/>
              <a:gd name="connsiteY85" fmla="*/ 588580 h 5797984"/>
              <a:gd name="connsiteX86" fmla="*/ 1576552 w 3930869"/>
              <a:gd name="connsiteY86" fmla="*/ 620110 h 5797984"/>
              <a:gd name="connsiteX87" fmla="*/ 1387366 w 3930869"/>
              <a:gd name="connsiteY87" fmla="*/ 388883 h 5797984"/>
              <a:gd name="connsiteX88" fmla="*/ 1250731 w 3930869"/>
              <a:gd name="connsiteY88" fmla="*/ 73572 h 5797984"/>
              <a:gd name="connsiteX89" fmla="*/ 1103586 w 3930869"/>
              <a:gd name="connsiteY89" fmla="*/ 0 h 5797984"/>
              <a:gd name="connsiteX0" fmla="*/ 1103586 w 3930869"/>
              <a:gd name="connsiteY0" fmla="*/ 0 h 5797984"/>
              <a:gd name="connsiteX1" fmla="*/ 914400 w 3930869"/>
              <a:gd name="connsiteY1" fmla="*/ 388883 h 5797984"/>
              <a:gd name="connsiteX2" fmla="*/ 378372 w 3930869"/>
              <a:gd name="connsiteY2" fmla="*/ 536028 h 5797984"/>
              <a:gd name="connsiteX3" fmla="*/ 63062 w 3930869"/>
              <a:gd name="connsiteY3" fmla="*/ 819807 h 5797984"/>
              <a:gd name="connsiteX4" fmla="*/ 63062 w 3930869"/>
              <a:gd name="connsiteY4" fmla="*/ 1093076 h 5797984"/>
              <a:gd name="connsiteX5" fmla="*/ 273269 w 3930869"/>
              <a:gd name="connsiteY5" fmla="*/ 1492469 h 5797984"/>
              <a:gd name="connsiteX6" fmla="*/ 378373 w 3930869"/>
              <a:gd name="connsiteY6" fmla="*/ 1660634 h 5797984"/>
              <a:gd name="connsiteX7" fmla="*/ 409903 w 3930869"/>
              <a:gd name="connsiteY7" fmla="*/ 1870841 h 5797984"/>
              <a:gd name="connsiteX8" fmla="*/ 609600 w 3930869"/>
              <a:gd name="connsiteY8" fmla="*/ 1923394 h 5797984"/>
              <a:gd name="connsiteX9" fmla="*/ 798786 w 3930869"/>
              <a:gd name="connsiteY9" fmla="*/ 1671145 h 5797984"/>
              <a:gd name="connsiteX10" fmla="*/ 735724 w 3930869"/>
              <a:gd name="connsiteY10" fmla="*/ 1250731 h 5797984"/>
              <a:gd name="connsiteX11" fmla="*/ 651641 w 3930869"/>
              <a:gd name="connsiteY11" fmla="*/ 1051035 h 5797984"/>
              <a:gd name="connsiteX12" fmla="*/ 830317 w 3930869"/>
              <a:gd name="connsiteY12" fmla="*/ 1008993 h 5797984"/>
              <a:gd name="connsiteX13" fmla="*/ 998483 w 3930869"/>
              <a:gd name="connsiteY13" fmla="*/ 1481959 h 5797984"/>
              <a:gd name="connsiteX14" fmla="*/ 1030014 w 3930869"/>
              <a:gd name="connsiteY14" fmla="*/ 1891862 h 5797984"/>
              <a:gd name="connsiteX15" fmla="*/ 977462 w 3930869"/>
              <a:gd name="connsiteY15" fmla="*/ 2364828 h 5797984"/>
              <a:gd name="connsiteX16" fmla="*/ 399393 w 3930869"/>
              <a:gd name="connsiteY16" fmla="*/ 3499945 h 5797984"/>
              <a:gd name="connsiteX17" fmla="*/ 325821 w 3930869"/>
              <a:gd name="connsiteY17" fmla="*/ 3626070 h 5797984"/>
              <a:gd name="connsiteX18" fmla="*/ 336331 w 3930869"/>
              <a:gd name="connsiteY18" fmla="*/ 3710152 h 5797984"/>
              <a:gd name="connsiteX19" fmla="*/ 304800 w 3930869"/>
              <a:gd name="connsiteY19" fmla="*/ 3815255 h 5797984"/>
              <a:gd name="connsiteX20" fmla="*/ 241738 w 3930869"/>
              <a:gd name="connsiteY20" fmla="*/ 4025462 h 5797984"/>
              <a:gd name="connsiteX21" fmla="*/ 105104 w 3930869"/>
              <a:gd name="connsiteY21" fmla="*/ 4498427 h 5797984"/>
              <a:gd name="connsiteX22" fmla="*/ 0 w 3930869"/>
              <a:gd name="connsiteY22" fmla="*/ 4834759 h 5797984"/>
              <a:gd name="connsiteX23" fmla="*/ 31531 w 3930869"/>
              <a:gd name="connsiteY23" fmla="*/ 5097517 h 5797984"/>
              <a:gd name="connsiteX24" fmla="*/ 136635 w 3930869"/>
              <a:gd name="connsiteY24" fmla="*/ 5192110 h 5797984"/>
              <a:gd name="connsiteX25" fmla="*/ 199696 w 3930869"/>
              <a:gd name="connsiteY25" fmla="*/ 5255172 h 5797984"/>
              <a:gd name="connsiteX26" fmla="*/ 409904 w 3930869"/>
              <a:gd name="connsiteY26" fmla="*/ 5223643 h 5797984"/>
              <a:gd name="connsiteX27" fmla="*/ 515007 w 3930869"/>
              <a:gd name="connsiteY27" fmla="*/ 5213131 h 5797984"/>
              <a:gd name="connsiteX28" fmla="*/ 620110 w 3930869"/>
              <a:gd name="connsiteY28" fmla="*/ 5171090 h 5797984"/>
              <a:gd name="connsiteX29" fmla="*/ 693681 w 3930869"/>
              <a:gd name="connsiteY29" fmla="*/ 4929352 h 5797984"/>
              <a:gd name="connsiteX30" fmla="*/ 735724 w 3930869"/>
              <a:gd name="connsiteY30" fmla="*/ 4572000 h 5797984"/>
              <a:gd name="connsiteX31" fmla="*/ 882868 w 3930869"/>
              <a:gd name="connsiteY31" fmla="*/ 4014952 h 5797984"/>
              <a:gd name="connsiteX32" fmla="*/ 945931 w 3930869"/>
              <a:gd name="connsiteY32" fmla="*/ 4824249 h 5797984"/>
              <a:gd name="connsiteX33" fmla="*/ 966952 w 3930869"/>
              <a:gd name="connsiteY33" fmla="*/ 4981903 h 5797984"/>
              <a:gd name="connsiteX34" fmla="*/ 1082566 w 3930869"/>
              <a:gd name="connsiteY34" fmla="*/ 5108026 h 5797984"/>
              <a:gd name="connsiteX35" fmla="*/ 1219199 w 3930869"/>
              <a:gd name="connsiteY35" fmla="*/ 5108028 h 5797984"/>
              <a:gd name="connsiteX36" fmla="*/ 1345324 w 3930869"/>
              <a:gd name="connsiteY36" fmla="*/ 5087007 h 5797984"/>
              <a:gd name="connsiteX37" fmla="*/ 1566041 w 3930869"/>
              <a:gd name="connsiteY37" fmla="*/ 4614041 h 5797984"/>
              <a:gd name="connsiteX38" fmla="*/ 1671145 w 3930869"/>
              <a:gd name="connsiteY38" fmla="*/ 4172608 h 5797984"/>
              <a:gd name="connsiteX39" fmla="*/ 2049518 w 3930869"/>
              <a:gd name="connsiteY39" fmla="*/ 4078013 h 5797984"/>
              <a:gd name="connsiteX40" fmla="*/ 2165131 w 3930869"/>
              <a:gd name="connsiteY40" fmla="*/ 4529960 h 5797984"/>
              <a:gd name="connsiteX41" fmla="*/ 2207172 w 3930869"/>
              <a:gd name="connsiteY41" fmla="*/ 4950373 h 5797984"/>
              <a:gd name="connsiteX42" fmla="*/ 2259724 w 3930869"/>
              <a:gd name="connsiteY42" fmla="*/ 5108028 h 5797984"/>
              <a:gd name="connsiteX43" fmla="*/ 2312277 w 3930869"/>
              <a:gd name="connsiteY43" fmla="*/ 5360274 h 5797984"/>
              <a:gd name="connsiteX44" fmla="*/ 2427890 w 3930869"/>
              <a:gd name="connsiteY44" fmla="*/ 5528443 h 5797984"/>
              <a:gd name="connsiteX45" fmla="*/ 2532993 w 3930869"/>
              <a:gd name="connsiteY45" fmla="*/ 5559974 h 5797984"/>
              <a:gd name="connsiteX46" fmla="*/ 2680138 w 3930869"/>
              <a:gd name="connsiteY46" fmla="*/ 5528441 h 5797984"/>
              <a:gd name="connsiteX47" fmla="*/ 2669627 w 3930869"/>
              <a:gd name="connsiteY47" fmla="*/ 5423339 h 5797984"/>
              <a:gd name="connsiteX48" fmla="*/ 2659117 w 3930869"/>
              <a:gd name="connsiteY48" fmla="*/ 5423338 h 5797984"/>
              <a:gd name="connsiteX49" fmla="*/ 2690648 w 3930869"/>
              <a:gd name="connsiteY49" fmla="*/ 5044965 h 5797984"/>
              <a:gd name="connsiteX50" fmla="*/ 2690648 w 3930869"/>
              <a:gd name="connsiteY50" fmla="*/ 4740165 h 5797984"/>
              <a:gd name="connsiteX51" fmla="*/ 2858814 w 3930869"/>
              <a:gd name="connsiteY51" fmla="*/ 3983421 h 5797984"/>
              <a:gd name="connsiteX52" fmla="*/ 3153102 w 3930869"/>
              <a:gd name="connsiteY52" fmla="*/ 4277711 h 5797984"/>
              <a:gd name="connsiteX53" fmla="*/ 2911365 w 3930869"/>
              <a:gd name="connsiteY53" fmla="*/ 5234151 h 5797984"/>
              <a:gd name="connsiteX54" fmla="*/ 2953407 w 3930869"/>
              <a:gd name="connsiteY54" fmla="*/ 5675587 h 5797984"/>
              <a:gd name="connsiteX55" fmla="*/ 3132082 w 3930869"/>
              <a:gd name="connsiteY55" fmla="*/ 5633544 h 5797984"/>
              <a:gd name="connsiteX56" fmla="*/ 3289737 w 3930869"/>
              <a:gd name="connsiteY56" fmla="*/ 5780691 h 5797984"/>
              <a:gd name="connsiteX57" fmla="*/ 3468413 w 3930869"/>
              <a:gd name="connsiteY57" fmla="*/ 5717627 h 5797984"/>
              <a:gd name="connsiteX58" fmla="*/ 3605049 w 3930869"/>
              <a:gd name="connsiteY58" fmla="*/ 5644055 h 5797984"/>
              <a:gd name="connsiteX59" fmla="*/ 3762704 w 3930869"/>
              <a:gd name="connsiteY59" fmla="*/ 5454869 h 5797984"/>
              <a:gd name="connsiteX60" fmla="*/ 3878318 w 3930869"/>
              <a:gd name="connsiteY60" fmla="*/ 5150069 h 5797984"/>
              <a:gd name="connsiteX61" fmla="*/ 3930869 w 3930869"/>
              <a:gd name="connsiteY61" fmla="*/ 4487918 h 5797984"/>
              <a:gd name="connsiteX62" fmla="*/ 3920359 w 3930869"/>
              <a:gd name="connsiteY62" fmla="*/ 4172607 h 5797984"/>
              <a:gd name="connsiteX63" fmla="*/ 3647090 w 3930869"/>
              <a:gd name="connsiteY63" fmla="*/ 3857297 h 5797984"/>
              <a:gd name="connsiteX64" fmla="*/ 3436883 w 3930869"/>
              <a:gd name="connsiteY64" fmla="*/ 3037490 h 5797984"/>
              <a:gd name="connsiteX65" fmla="*/ 3258207 w 3930869"/>
              <a:gd name="connsiteY65" fmla="*/ 2543504 h 5797984"/>
              <a:gd name="connsiteX66" fmla="*/ 3069021 w 3930869"/>
              <a:gd name="connsiteY66" fmla="*/ 2291255 h 5797984"/>
              <a:gd name="connsiteX67" fmla="*/ 2890345 w 3930869"/>
              <a:gd name="connsiteY67" fmla="*/ 1923393 h 5797984"/>
              <a:gd name="connsiteX68" fmla="*/ 2743200 w 3930869"/>
              <a:gd name="connsiteY68" fmla="*/ 1681655 h 5797984"/>
              <a:gd name="connsiteX69" fmla="*/ 2806262 w 3930869"/>
              <a:gd name="connsiteY69" fmla="*/ 1282262 h 5797984"/>
              <a:gd name="connsiteX70" fmla="*/ 2869324 w 3930869"/>
              <a:gd name="connsiteY70" fmla="*/ 1187669 h 5797984"/>
              <a:gd name="connsiteX71" fmla="*/ 2837793 w 3930869"/>
              <a:gd name="connsiteY71" fmla="*/ 1534511 h 5797984"/>
              <a:gd name="connsiteX72" fmla="*/ 2995448 w 3930869"/>
              <a:gd name="connsiteY72" fmla="*/ 1996966 h 5797984"/>
              <a:gd name="connsiteX73" fmla="*/ 3541986 w 3930869"/>
              <a:gd name="connsiteY73" fmla="*/ 2017986 h 5797984"/>
              <a:gd name="connsiteX74" fmla="*/ 3647090 w 3930869"/>
              <a:gd name="connsiteY74" fmla="*/ 1828800 h 5797984"/>
              <a:gd name="connsiteX75" fmla="*/ 3415862 w 3930869"/>
              <a:gd name="connsiteY75" fmla="*/ 1597573 h 5797984"/>
              <a:gd name="connsiteX76" fmla="*/ 3636579 w 3930869"/>
              <a:gd name="connsiteY76" fmla="*/ 1219200 h 5797984"/>
              <a:gd name="connsiteX77" fmla="*/ 3573517 w 3930869"/>
              <a:gd name="connsiteY77" fmla="*/ 630621 h 5797984"/>
              <a:gd name="connsiteX78" fmla="*/ 3499945 w 3930869"/>
              <a:gd name="connsiteY78" fmla="*/ 515007 h 5797984"/>
              <a:gd name="connsiteX79" fmla="*/ 3048000 w 3930869"/>
              <a:gd name="connsiteY79" fmla="*/ 283780 h 5797984"/>
              <a:gd name="connsiteX80" fmla="*/ 2795752 w 3930869"/>
              <a:gd name="connsiteY80" fmla="*/ 231228 h 5797984"/>
              <a:gd name="connsiteX81" fmla="*/ 2585545 w 3930869"/>
              <a:gd name="connsiteY81" fmla="*/ 42042 h 5797984"/>
              <a:gd name="connsiteX82" fmla="*/ 2448910 w 3930869"/>
              <a:gd name="connsiteY82" fmla="*/ 31532 h 5797984"/>
              <a:gd name="connsiteX83" fmla="*/ 2301765 w 3930869"/>
              <a:gd name="connsiteY83" fmla="*/ 294290 h 5797984"/>
              <a:gd name="connsiteX84" fmla="*/ 2102069 w 3930869"/>
              <a:gd name="connsiteY84" fmla="*/ 493986 h 5797984"/>
              <a:gd name="connsiteX85" fmla="*/ 1807780 w 3930869"/>
              <a:gd name="connsiteY85" fmla="*/ 588580 h 5797984"/>
              <a:gd name="connsiteX86" fmla="*/ 1576552 w 3930869"/>
              <a:gd name="connsiteY86" fmla="*/ 620110 h 5797984"/>
              <a:gd name="connsiteX87" fmla="*/ 1387366 w 3930869"/>
              <a:gd name="connsiteY87" fmla="*/ 388883 h 5797984"/>
              <a:gd name="connsiteX88" fmla="*/ 1250731 w 3930869"/>
              <a:gd name="connsiteY88" fmla="*/ 73572 h 5797984"/>
              <a:gd name="connsiteX89" fmla="*/ 1103586 w 3930869"/>
              <a:gd name="connsiteY89" fmla="*/ 0 h 5797984"/>
              <a:gd name="connsiteX0" fmla="*/ 1103586 w 3930869"/>
              <a:gd name="connsiteY0" fmla="*/ 0 h 5797984"/>
              <a:gd name="connsiteX1" fmla="*/ 914400 w 3930869"/>
              <a:gd name="connsiteY1" fmla="*/ 388883 h 5797984"/>
              <a:gd name="connsiteX2" fmla="*/ 378372 w 3930869"/>
              <a:gd name="connsiteY2" fmla="*/ 536028 h 5797984"/>
              <a:gd name="connsiteX3" fmla="*/ 63062 w 3930869"/>
              <a:gd name="connsiteY3" fmla="*/ 819807 h 5797984"/>
              <a:gd name="connsiteX4" fmla="*/ 63062 w 3930869"/>
              <a:gd name="connsiteY4" fmla="*/ 1093076 h 5797984"/>
              <a:gd name="connsiteX5" fmla="*/ 273269 w 3930869"/>
              <a:gd name="connsiteY5" fmla="*/ 1492469 h 5797984"/>
              <a:gd name="connsiteX6" fmla="*/ 378373 w 3930869"/>
              <a:gd name="connsiteY6" fmla="*/ 1660634 h 5797984"/>
              <a:gd name="connsiteX7" fmla="*/ 409903 w 3930869"/>
              <a:gd name="connsiteY7" fmla="*/ 1870841 h 5797984"/>
              <a:gd name="connsiteX8" fmla="*/ 609600 w 3930869"/>
              <a:gd name="connsiteY8" fmla="*/ 1923394 h 5797984"/>
              <a:gd name="connsiteX9" fmla="*/ 798786 w 3930869"/>
              <a:gd name="connsiteY9" fmla="*/ 1671145 h 5797984"/>
              <a:gd name="connsiteX10" fmla="*/ 735724 w 3930869"/>
              <a:gd name="connsiteY10" fmla="*/ 1250731 h 5797984"/>
              <a:gd name="connsiteX11" fmla="*/ 651641 w 3930869"/>
              <a:gd name="connsiteY11" fmla="*/ 1051035 h 5797984"/>
              <a:gd name="connsiteX12" fmla="*/ 830317 w 3930869"/>
              <a:gd name="connsiteY12" fmla="*/ 1008993 h 5797984"/>
              <a:gd name="connsiteX13" fmla="*/ 998483 w 3930869"/>
              <a:gd name="connsiteY13" fmla="*/ 1481959 h 5797984"/>
              <a:gd name="connsiteX14" fmla="*/ 1030014 w 3930869"/>
              <a:gd name="connsiteY14" fmla="*/ 1891862 h 5797984"/>
              <a:gd name="connsiteX15" fmla="*/ 977462 w 3930869"/>
              <a:gd name="connsiteY15" fmla="*/ 2364828 h 5797984"/>
              <a:gd name="connsiteX16" fmla="*/ 399393 w 3930869"/>
              <a:gd name="connsiteY16" fmla="*/ 3499945 h 5797984"/>
              <a:gd name="connsiteX17" fmla="*/ 325821 w 3930869"/>
              <a:gd name="connsiteY17" fmla="*/ 3626070 h 5797984"/>
              <a:gd name="connsiteX18" fmla="*/ 336331 w 3930869"/>
              <a:gd name="connsiteY18" fmla="*/ 3710152 h 5797984"/>
              <a:gd name="connsiteX19" fmla="*/ 304800 w 3930869"/>
              <a:gd name="connsiteY19" fmla="*/ 3815255 h 5797984"/>
              <a:gd name="connsiteX20" fmla="*/ 241738 w 3930869"/>
              <a:gd name="connsiteY20" fmla="*/ 4025462 h 5797984"/>
              <a:gd name="connsiteX21" fmla="*/ 105104 w 3930869"/>
              <a:gd name="connsiteY21" fmla="*/ 4498427 h 5797984"/>
              <a:gd name="connsiteX22" fmla="*/ 0 w 3930869"/>
              <a:gd name="connsiteY22" fmla="*/ 4834759 h 5797984"/>
              <a:gd name="connsiteX23" fmla="*/ 31531 w 3930869"/>
              <a:gd name="connsiteY23" fmla="*/ 5097517 h 5797984"/>
              <a:gd name="connsiteX24" fmla="*/ 136635 w 3930869"/>
              <a:gd name="connsiteY24" fmla="*/ 5192110 h 5797984"/>
              <a:gd name="connsiteX25" fmla="*/ 199696 w 3930869"/>
              <a:gd name="connsiteY25" fmla="*/ 5255172 h 5797984"/>
              <a:gd name="connsiteX26" fmla="*/ 409904 w 3930869"/>
              <a:gd name="connsiteY26" fmla="*/ 5223643 h 5797984"/>
              <a:gd name="connsiteX27" fmla="*/ 515007 w 3930869"/>
              <a:gd name="connsiteY27" fmla="*/ 5213131 h 5797984"/>
              <a:gd name="connsiteX28" fmla="*/ 620110 w 3930869"/>
              <a:gd name="connsiteY28" fmla="*/ 5171090 h 5797984"/>
              <a:gd name="connsiteX29" fmla="*/ 693681 w 3930869"/>
              <a:gd name="connsiteY29" fmla="*/ 4929352 h 5797984"/>
              <a:gd name="connsiteX30" fmla="*/ 735724 w 3930869"/>
              <a:gd name="connsiteY30" fmla="*/ 4572000 h 5797984"/>
              <a:gd name="connsiteX31" fmla="*/ 882868 w 3930869"/>
              <a:gd name="connsiteY31" fmla="*/ 4014952 h 5797984"/>
              <a:gd name="connsiteX32" fmla="*/ 945931 w 3930869"/>
              <a:gd name="connsiteY32" fmla="*/ 4824249 h 5797984"/>
              <a:gd name="connsiteX33" fmla="*/ 966952 w 3930869"/>
              <a:gd name="connsiteY33" fmla="*/ 4981903 h 5797984"/>
              <a:gd name="connsiteX34" fmla="*/ 1082566 w 3930869"/>
              <a:gd name="connsiteY34" fmla="*/ 5108026 h 5797984"/>
              <a:gd name="connsiteX35" fmla="*/ 1219199 w 3930869"/>
              <a:gd name="connsiteY35" fmla="*/ 5108028 h 5797984"/>
              <a:gd name="connsiteX36" fmla="*/ 1345324 w 3930869"/>
              <a:gd name="connsiteY36" fmla="*/ 5087007 h 5797984"/>
              <a:gd name="connsiteX37" fmla="*/ 1566041 w 3930869"/>
              <a:gd name="connsiteY37" fmla="*/ 4614041 h 5797984"/>
              <a:gd name="connsiteX38" fmla="*/ 1671145 w 3930869"/>
              <a:gd name="connsiteY38" fmla="*/ 4172608 h 5797984"/>
              <a:gd name="connsiteX39" fmla="*/ 2049518 w 3930869"/>
              <a:gd name="connsiteY39" fmla="*/ 4078013 h 5797984"/>
              <a:gd name="connsiteX40" fmla="*/ 2165131 w 3930869"/>
              <a:gd name="connsiteY40" fmla="*/ 4529960 h 5797984"/>
              <a:gd name="connsiteX41" fmla="*/ 2207172 w 3930869"/>
              <a:gd name="connsiteY41" fmla="*/ 4950373 h 5797984"/>
              <a:gd name="connsiteX42" fmla="*/ 2259724 w 3930869"/>
              <a:gd name="connsiteY42" fmla="*/ 5108028 h 5797984"/>
              <a:gd name="connsiteX43" fmla="*/ 2312277 w 3930869"/>
              <a:gd name="connsiteY43" fmla="*/ 5360274 h 5797984"/>
              <a:gd name="connsiteX44" fmla="*/ 2427890 w 3930869"/>
              <a:gd name="connsiteY44" fmla="*/ 5528443 h 5797984"/>
              <a:gd name="connsiteX45" fmla="*/ 2532993 w 3930869"/>
              <a:gd name="connsiteY45" fmla="*/ 5559974 h 5797984"/>
              <a:gd name="connsiteX46" fmla="*/ 2680138 w 3930869"/>
              <a:gd name="connsiteY46" fmla="*/ 5528441 h 5797984"/>
              <a:gd name="connsiteX47" fmla="*/ 2669627 w 3930869"/>
              <a:gd name="connsiteY47" fmla="*/ 5423339 h 5797984"/>
              <a:gd name="connsiteX48" fmla="*/ 2659117 w 3930869"/>
              <a:gd name="connsiteY48" fmla="*/ 5423338 h 5797984"/>
              <a:gd name="connsiteX49" fmla="*/ 2690648 w 3930869"/>
              <a:gd name="connsiteY49" fmla="*/ 5044965 h 5797984"/>
              <a:gd name="connsiteX50" fmla="*/ 2690648 w 3930869"/>
              <a:gd name="connsiteY50" fmla="*/ 4740165 h 5797984"/>
              <a:gd name="connsiteX51" fmla="*/ 2858814 w 3930869"/>
              <a:gd name="connsiteY51" fmla="*/ 3983421 h 5797984"/>
              <a:gd name="connsiteX52" fmla="*/ 3153102 w 3930869"/>
              <a:gd name="connsiteY52" fmla="*/ 4277711 h 5797984"/>
              <a:gd name="connsiteX53" fmla="*/ 2911365 w 3930869"/>
              <a:gd name="connsiteY53" fmla="*/ 5234151 h 5797984"/>
              <a:gd name="connsiteX54" fmla="*/ 2953407 w 3930869"/>
              <a:gd name="connsiteY54" fmla="*/ 5675587 h 5797984"/>
              <a:gd name="connsiteX55" fmla="*/ 3132082 w 3930869"/>
              <a:gd name="connsiteY55" fmla="*/ 5633544 h 5797984"/>
              <a:gd name="connsiteX56" fmla="*/ 3289737 w 3930869"/>
              <a:gd name="connsiteY56" fmla="*/ 5780691 h 5797984"/>
              <a:gd name="connsiteX57" fmla="*/ 3468413 w 3930869"/>
              <a:gd name="connsiteY57" fmla="*/ 5717627 h 5797984"/>
              <a:gd name="connsiteX58" fmla="*/ 3605049 w 3930869"/>
              <a:gd name="connsiteY58" fmla="*/ 5644055 h 5797984"/>
              <a:gd name="connsiteX59" fmla="*/ 3773215 w 3930869"/>
              <a:gd name="connsiteY59" fmla="*/ 5318235 h 5797984"/>
              <a:gd name="connsiteX60" fmla="*/ 3878318 w 3930869"/>
              <a:gd name="connsiteY60" fmla="*/ 5150069 h 5797984"/>
              <a:gd name="connsiteX61" fmla="*/ 3930869 w 3930869"/>
              <a:gd name="connsiteY61" fmla="*/ 4487918 h 5797984"/>
              <a:gd name="connsiteX62" fmla="*/ 3920359 w 3930869"/>
              <a:gd name="connsiteY62" fmla="*/ 4172607 h 5797984"/>
              <a:gd name="connsiteX63" fmla="*/ 3647090 w 3930869"/>
              <a:gd name="connsiteY63" fmla="*/ 3857297 h 5797984"/>
              <a:gd name="connsiteX64" fmla="*/ 3436883 w 3930869"/>
              <a:gd name="connsiteY64" fmla="*/ 3037490 h 5797984"/>
              <a:gd name="connsiteX65" fmla="*/ 3258207 w 3930869"/>
              <a:gd name="connsiteY65" fmla="*/ 2543504 h 5797984"/>
              <a:gd name="connsiteX66" fmla="*/ 3069021 w 3930869"/>
              <a:gd name="connsiteY66" fmla="*/ 2291255 h 5797984"/>
              <a:gd name="connsiteX67" fmla="*/ 2890345 w 3930869"/>
              <a:gd name="connsiteY67" fmla="*/ 1923393 h 5797984"/>
              <a:gd name="connsiteX68" fmla="*/ 2743200 w 3930869"/>
              <a:gd name="connsiteY68" fmla="*/ 1681655 h 5797984"/>
              <a:gd name="connsiteX69" fmla="*/ 2806262 w 3930869"/>
              <a:gd name="connsiteY69" fmla="*/ 1282262 h 5797984"/>
              <a:gd name="connsiteX70" fmla="*/ 2869324 w 3930869"/>
              <a:gd name="connsiteY70" fmla="*/ 1187669 h 5797984"/>
              <a:gd name="connsiteX71" fmla="*/ 2837793 w 3930869"/>
              <a:gd name="connsiteY71" fmla="*/ 1534511 h 5797984"/>
              <a:gd name="connsiteX72" fmla="*/ 2995448 w 3930869"/>
              <a:gd name="connsiteY72" fmla="*/ 1996966 h 5797984"/>
              <a:gd name="connsiteX73" fmla="*/ 3541986 w 3930869"/>
              <a:gd name="connsiteY73" fmla="*/ 2017986 h 5797984"/>
              <a:gd name="connsiteX74" fmla="*/ 3647090 w 3930869"/>
              <a:gd name="connsiteY74" fmla="*/ 1828800 h 5797984"/>
              <a:gd name="connsiteX75" fmla="*/ 3415862 w 3930869"/>
              <a:gd name="connsiteY75" fmla="*/ 1597573 h 5797984"/>
              <a:gd name="connsiteX76" fmla="*/ 3636579 w 3930869"/>
              <a:gd name="connsiteY76" fmla="*/ 1219200 h 5797984"/>
              <a:gd name="connsiteX77" fmla="*/ 3573517 w 3930869"/>
              <a:gd name="connsiteY77" fmla="*/ 630621 h 5797984"/>
              <a:gd name="connsiteX78" fmla="*/ 3499945 w 3930869"/>
              <a:gd name="connsiteY78" fmla="*/ 515007 h 5797984"/>
              <a:gd name="connsiteX79" fmla="*/ 3048000 w 3930869"/>
              <a:gd name="connsiteY79" fmla="*/ 283780 h 5797984"/>
              <a:gd name="connsiteX80" fmla="*/ 2795752 w 3930869"/>
              <a:gd name="connsiteY80" fmla="*/ 231228 h 5797984"/>
              <a:gd name="connsiteX81" fmla="*/ 2585545 w 3930869"/>
              <a:gd name="connsiteY81" fmla="*/ 42042 h 5797984"/>
              <a:gd name="connsiteX82" fmla="*/ 2448910 w 3930869"/>
              <a:gd name="connsiteY82" fmla="*/ 31532 h 5797984"/>
              <a:gd name="connsiteX83" fmla="*/ 2301765 w 3930869"/>
              <a:gd name="connsiteY83" fmla="*/ 294290 h 5797984"/>
              <a:gd name="connsiteX84" fmla="*/ 2102069 w 3930869"/>
              <a:gd name="connsiteY84" fmla="*/ 493986 h 5797984"/>
              <a:gd name="connsiteX85" fmla="*/ 1807780 w 3930869"/>
              <a:gd name="connsiteY85" fmla="*/ 588580 h 5797984"/>
              <a:gd name="connsiteX86" fmla="*/ 1576552 w 3930869"/>
              <a:gd name="connsiteY86" fmla="*/ 620110 h 5797984"/>
              <a:gd name="connsiteX87" fmla="*/ 1387366 w 3930869"/>
              <a:gd name="connsiteY87" fmla="*/ 388883 h 5797984"/>
              <a:gd name="connsiteX88" fmla="*/ 1250731 w 3930869"/>
              <a:gd name="connsiteY88" fmla="*/ 73572 h 5797984"/>
              <a:gd name="connsiteX89" fmla="*/ 1103586 w 3930869"/>
              <a:gd name="connsiteY89" fmla="*/ 0 h 5797984"/>
              <a:gd name="connsiteX0" fmla="*/ 1103586 w 3930869"/>
              <a:gd name="connsiteY0" fmla="*/ 0 h 5797984"/>
              <a:gd name="connsiteX1" fmla="*/ 914400 w 3930869"/>
              <a:gd name="connsiteY1" fmla="*/ 388883 h 5797984"/>
              <a:gd name="connsiteX2" fmla="*/ 378372 w 3930869"/>
              <a:gd name="connsiteY2" fmla="*/ 536028 h 5797984"/>
              <a:gd name="connsiteX3" fmla="*/ 63062 w 3930869"/>
              <a:gd name="connsiteY3" fmla="*/ 819807 h 5797984"/>
              <a:gd name="connsiteX4" fmla="*/ 63062 w 3930869"/>
              <a:gd name="connsiteY4" fmla="*/ 1093076 h 5797984"/>
              <a:gd name="connsiteX5" fmla="*/ 273269 w 3930869"/>
              <a:gd name="connsiteY5" fmla="*/ 1492469 h 5797984"/>
              <a:gd name="connsiteX6" fmla="*/ 378373 w 3930869"/>
              <a:gd name="connsiteY6" fmla="*/ 1660634 h 5797984"/>
              <a:gd name="connsiteX7" fmla="*/ 409903 w 3930869"/>
              <a:gd name="connsiteY7" fmla="*/ 1870841 h 5797984"/>
              <a:gd name="connsiteX8" fmla="*/ 609600 w 3930869"/>
              <a:gd name="connsiteY8" fmla="*/ 1923394 h 5797984"/>
              <a:gd name="connsiteX9" fmla="*/ 798786 w 3930869"/>
              <a:gd name="connsiteY9" fmla="*/ 1671145 h 5797984"/>
              <a:gd name="connsiteX10" fmla="*/ 735724 w 3930869"/>
              <a:gd name="connsiteY10" fmla="*/ 1250731 h 5797984"/>
              <a:gd name="connsiteX11" fmla="*/ 651641 w 3930869"/>
              <a:gd name="connsiteY11" fmla="*/ 1051035 h 5797984"/>
              <a:gd name="connsiteX12" fmla="*/ 830317 w 3930869"/>
              <a:gd name="connsiteY12" fmla="*/ 1008993 h 5797984"/>
              <a:gd name="connsiteX13" fmla="*/ 998483 w 3930869"/>
              <a:gd name="connsiteY13" fmla="*/ 1481959 h 5797984"/>
              <a:gd name="connsiteX14" fmla="*/ 1030014 w 3930869"/>
              <a:gd name="connsiteY14" fmla="*/ 1891862 h 5797984"/>
              <a:gd name="connsiteX15" fmla="*/ 977462 w 3930869"/>
              <a:gd name="connsiteY15" fmla="*/ 2364828 h 5797984"/>
              <a:gd name="connsiteX16" fmla="*/ 399393 w 3930869"/>
              <a:gd name="connsiteY16" fmla="*/ 3499945 h 5797984"/>
              <a:gd name="connsiteX17" fmla="*/ 325821 w 3930869"/>
              <a:gd name="connsiteY17" fmla="*/ 3626070 h 5797984"/>
              <a:gd name="connsiteX18" fmla="*/ 336331 w 3930869"/>
              <a:gd name="connsiteY18" fmla="*/ 3710152 h 5797984"/>
              <a:gd name="connsiteX19" fmla="*/ 304800 w 3930869"/>
              <a:gd name="connsiteY19" fmla="*/ 3815255 h 5797984"/>
              <a:gd name="connsiteX20" fmla="*/ 241738 w 3930869"/>
              <a:gd name="connsiteY20" fmla="*/ 4025462 h 5797984"/>
              <a:gd name="connsiteX21" fmla="*/ 105104 w 3930869"/>
              <a:gd name="connsiteY21" fmla="*/ 4498427 h 5797984"/>
              <a:gd name="connsiteX22" fmla="*/ 0 w 3930869"/>
              <a:gd name="connsiteY22" fmla="*/ 4834759 h 5797984"/>
              <a:gd name="connsiteX23" fmla="*/ 31531 w 3930869"/>
              <a:gd name="connsiteY23" fmla="*/ 5097517 h 5797984"/>
              <a:gd name="connsiteX24" fmla="*/ 136635 w 3930869"/>
              <a:gd name="connsiteY24" fmla="*/ 5192110 h 5797984"/>
              <a:gd name="connsiteX25" fmla="*/ 199696 w 3930869"/>
              <a:gd name="connsiteY25" fmla="*/ 5255172 h 5797984"/>
              <a:gd name="connsiteX26" fmla="*/ 409904 w 3930869"/>
              <a:gd name="connsiteY26" fmla="*/ 5223643 h 5797984"/>
              <a:gd name="connsiteX27" fmla="*/ 515007 w 3930869"/>
              <a:gd name="connsiteY27" fmla="*/ 5213131 h 5797984"/>
              <a:gd name="connsiteX28" fmla="*/ 620110 w 3930869"/>
              <a:gd name="connsiteY28" fmla="*/ 5171090 h 5797984"/>
              <a:gd name="connsiteX29" fmla="*/ 693681 w 3930869"/>
              <a:gd name="connsiteY29" fmla="*/ 4929352 h 5797984"/>
              <a:gd name="connsiteX30" fmla="*/ 735724 w 3930869"/>
              <a:gd name="connsiteY30" fmla="*/ 4572000 h 5797984"/>
              <a:gd name="connsiteX31" fmla="*/ 882868 w 3930869"/>
              <a:gd name="connsiteY31" fmla="*/ 4014952 h 5797984"/>
              <a:gd name="connsiteX32" fmla="*/ 945931 w 3930869"/>
              <a:gd name="connsiteY32" fmla="*/ 4824249 h 5797984"/>
              <a:gd name="connsiteX33" fmla="*/ 966952 w 3930869"/>
              <a:gd name="connsiteY33" fmla="*/ 4981903 h 5797984"/>
              <a:gd name="connsiteX34" fmla="*/ 1082566 w 3930869"/>
              <a:gd name="connsiteY34" fmla="*/ 5108026 h 5797984"/>
              <a:gd name="connsiteX35" fmla="*/ 1219199 w 3930869"/>
              <a:gd name="connsiteY35" fmla="*/ 5108028 h 5797984"/>
              <a:gd name="connsiteX36" fmla="*/ 1345324 w 3930869"/>
              <a:gd name="connsiteY36" fmla="*/ 5087007 h 5797984"/>
              <a:gd name="connsiteX37" fmla="*/ 1566041 w 3930869"/>
              <a:gd name="connsiteY37" fmla="*/ 4614041 h 5797984"/>
              <a:gd name="connsiteX38" fmla="*/ 1671145 w 3930869"/>
              <a:gd name="connsiteY38" fmla="*/ 4172608 h 5797984"/>
              <a:gd name="connsiteX39" fmla="*/ 2049518 w 3930869"/>
              <a:gd name="connsiteY39" fmla="*/ 4078013 h 5797984"/>
              <a:gd name="connsiteX40" fmla="*/ 2165131 w 3930869"/>
              <a:gd name="connsiteY40" fmla="*/ 4529960 h 5797984"/>
              <a:gd name="connsiteX41" fmla="*/ 2207172 w 3930869"/>
              <a:gd name="connsiteY41" fmla="*/ 4950373 h 5797984"/>
              <a:gd name="connsiteX42" fmla="*/ 2259724 w 3930869"/>
              <a:gd name="connsiteY42" fmla="*/ 5108028 h 5797984"/>
              <a:gd name="connsiteX43" fmla="*/ 2312277 w 3930869"/>
              <a:gd name="connsiteY43" fmla="*/ 5360274 h 5797984"/>
              <a:gd name="connsiteX44" fmla="*/ 2427890 w 3930869"/>
              <a:gd name="connsiteY44" fmla="*/ 5528443 h 5797984"/>
              <a:gd name="connsiteX45" fmla="*/ 2532993 w 3930869"/>
              <a:gd name="connsiteY45" fmla="*/ 5559974 h 5797984"/>
              <a:gd name="connsiteX46" fmla="*/ 2680138 w 3930869"/>
              <a:gd name="connsiteY46" fmla="*/ 5528441 h 5797984"/>
              <a:gd name="connsiteX47" fmla="*/ 2669627 w 3930869"/>
              <a:gd name="connsiteY47" fmla="*/ 5423339 h 5797984"/>
              <a:gd name="connsiteX48" fmla="*/ 2659117 w 3930869"/>
              <a:gd name="connsiteY48" fmla="*/ 5423338 h 5797984"/>
              <a:gd name="connsiteX49" fmla="*/ 2690648 w 3930869"/>
              <a:gd name="connsiteY49" fmla="*/ 5044965 h 5797984"/>
              <a:gd name="connsiteX50" fmla="*/ 2690648 w 3930869"/>
              <a:gd name="connsiteY50" fmla="*/ 4740165 h 5797984"/>
              <a:gd name="connsiteX51" fmla="*/ 2858814 w 3930869"/>
              <a:gd name="connsiteY51" fmla="*/ 3983421 h 5797984"/>
              <a:gd name="connsiteX52" fmla="*/ 3153102 w 3930869"/>
              <a:gd name="connsiteY52" fmla="*/ 4277711 h 5797984"/>
              <a:gd name="connsiteX53" fmla="*/ 2911365 w 3930869"/>
              <a:gd name="connsiteY53" fmla="*/ 5234151 h 5797984"/>
              <a:gd name="connsiteX54" fmla="*/ 2953407 w 3930869"/>
              <a:gd name="connsiteY54" fmla="*/ 5675587 h 5797984"/>
              <a:gd name="connsiteX55" fmla="*/ 3132082 w 3930869"/>
              <a:gd name="connsiteY55" fmla="*/ 5633544 h 5797984"/>
              <a:gd name="connsiteX56" fmla="*/ 3289737 w 3930869"/>
              <a:gd name="connsiteY56" fmla="*/ 5780691 h 5797984"/>
              <a:gd name="connsiteX57" fmla="*/ 3468413 w 3930869"/>
              <a:gd name="connsiteY57" fmla="*/ 5717627 h 5797984"/>
              <a:gd name="connsiteX58" fmla="*/ 3605049 w 3930869"/>
              <a:gd name="connsiteY58" fmla="*/ 5644055 h 5797984"/>
              <a:gd name="connsiteX59" fmla="*/ 3773215 w 3930869"/>
              <a:gd name="connsiteY59" fmla="*/ 5318235 h 5797984"/>
              <a:gd name="connsiteX60" fmla="*/ 3836277 w 3930869"/>
              <a:gd name="connsiteY60" fmla="*/ 4813738 h 5797984"/>
              <a:gd name="connsiteX61" fmla="*/ 3930869 w 3930869"/>
              <a:gd name="connsiteY61" fmla="*/ 4487918 h 5797984"/>
              <a:gd name="connsiteX62" fmla="*/ 3920359 w 3930869"/>
              <a:gd name="connsiteY62" fmla="*/ 4172607 h 5797984"/>
              <a:gd name="connsiteX63" fmla="*/ 3647090 w 3930869"/>
              <a:gd name="connsiteY63" fmla="*/ 3857297 h 5797984"/>
              <a:gd name="connsiteX64" fmla="*/ 3436883 w 3930869"/>
              <a:gd name="connsiteY64" fmla="*/ 3037490 h 5797984"/>
              <a:gd name="connsiteX65" fmla="*/ 3258207 w 3930869"/>
              <a:gd name="connsiteY65" fmla="*/ 2543504 h 5797984"/>
              <a:gd name="connsiteX66" fmla="*/ 3069021 w 3930869"/>
              <a:gd name="connsiteY66" fmla="*/ 2291255 h 5797984"/>
              <a:gd name="connsiteX67" fmla="*/ 2890345 w 3930869"/>
              <a:gd name="connsiteY67" fmla="*/ 1923393 h 5797984"/>
              <a:gd name="connsiteX68" fmla="*/ 2743200 w 3930869"/>
              <a:gd name="connsiteY68" fmla="*/ 1681655 h 5797984"/>
              <a:gd name="connsiteX69" fmla="*/ 2806262 w 3930869"/>
              <a:gd name="connsiteY69" fmla="*/ 1282262 h 5797984"/>
              <a:gd name="connsiteX70" fmla="*/ 2869324 w 3930869"/>
              <a:gd name="connsiteY70" fmla="*/ 1187669 h 5797984"/>
              <a:gd name="connsiteX71" fmla="*/ 2837793 w 3930869"/>
              <a:gd name="connsiteY71" fmla="*/ 1534511 h 5797984"/>
              <a:gd name="connsiteX72" fmla="*/ 2995448 w 3930869"/>
              <a:gd name="connsiteY72" fmla="*/ 1996966 h 5797984"/>
              <a:gd name="connsiteX73" fmla="*/ 3541986 w 3930869"/>
              <a:gd name="connsiteY73" fmla="*/ 2017986 h 5797984"/>
              <a:gd name="connsiteX74" fmla="*/ 3647090 w 3930869"/>
              <a:gd name="connsiteY74" fmla="*/ 1828800 h 5797984"/>
              <a:gd name="connsiteX75" fmla="*/ 3415862 w 3930869"/>
              <a:gd name="connsiteY75" fmla="*/ 1597573 h 5797984"/>
              <a:gd name="connsiteX76" fmla="*/ 3636579 w 3930869"/>
              <a:gd name="connsiteY76" fmla="*/ 1219200 h 5797984"/>
              <a:gd name="connsiteX77" fmla="*/ 3573517 w 3930869"/>
              <a:gd name="connsiteY77" fmla="*/ 630621 h 5797984"/>
              <a:gd name="connsiteX78" fmla="*/ 3499945 w 3930869"/>
              <a:gd name="connsiteY78" fmla="*/ 515007 h 5797984"/>
              <a:gd name="connsiteX79" fmla="*/ 3048000 w 3930869"/>
              <a:gd name="connsiteY79" fmla="*/ 283780 h 5797984"/>
              <a:gd name="connsiteX80" fmla="*/ 2795752 w 3930869"/>
              <a:gd name="connsiteY80" fmla="*/ 231228 h 5797984"/>
              <a:gd name="connsiteX81" fmla="*/ 2585545 w 3930869"/>
              <a:gd name="connsiteY81" fmla="*/ 42042 h 5797984"/>
              <a:gd name="connsiteX82" fmla="*/ 2448910 w 3930869"/>
              <a:gd name="connsiteY82" fmla="*/ 31532 h 5797984"/>
              <a:gd name="connsiteX83" fmla="*/ 2301765 w 3930869"/>
              <a:gd name="connsiteY83" fmla="*/ 294290 h 5797984"/>
              <a:gd name="connsiteX84" fmla="*/ 2102069 w 3930869"/>
              <a:gd name="connsiteY84" fmla="*/ 493986 h 5797984"/>
              <a:gd name="connsiteX85" fmla="*/ 1807780 w 3930869"/>
              <a:gd name="connsiteY85" fmla="*/ 588580 h 5797984"/>
              <a:gd name="connsiteX86" fmla="*/ 1576552 w 3930869"/>
              <a:gd name="connsiteY86" fmla="*/ 620110 h 5797984"/>
              <a:gd name="connsiteX87" fmla="*/ 1387366 w 3930869"/>
              <a:gd name="connsiteY87" fmla="*/ 388883 h 5797984"/>
              <a:gd name="connsiteX88" fmla="*/ 1250731 w 3930869"/>
              <a:gd name="connsiteY88" fmla="*/ 73572 h 5797984"/>
              <a:gd name="connsiteX89" fmla="*/ 1103586 w 3930869"/>
              <a:gd name="connsiteY89" fmla="*/ 0 h 5797984"/>
              <a:gd name="connsiteX0" fmla="*/ 1103586 w 3920359"/>
              <a:gd name="connsiteY0" fmla="*/ 0 h 5797984"/>
              <a:gd name="connsiteX1" fmla="*/ 914400 w 3920359"/>
              <a:gd name="connsiteY1" fmla="*/ 388883 h 5797984"/>
              <a:gd name="connsiteX2" fmla="*/ 378372 w 3920359"/>
              <a:gd name="connsiteY2" fmla="*/ 536028 h 5797984"/>
              <a:gd name="connsiteX3" fmla="*/ 63062 w 3920359"/>
              <a:gd name="connsiteY3" fmla="*/ 819807 h 5797984"/>
              <a:gd name="connsiteX4" fmla="*/ 63062 w 3920359"/>
              <a:gd name="connsiteY4" fmla="*/ 1093076 h 5797984"/>
              <a:gd name="connsiteX5" fmla="*/ 273269 w 3920359"/>
              <a:gd name="connsiteY5" fmla="*/ 1492469 h 5797984"/>
              <a:gd name="connsiteX6" fmla="*/ 378373 w 3920359"/>
              <a:gd name="connsiteY6" fmla="*/ 1660634 h 5797984"/>
              <a:gd name="connsiteX7" fmla="*/ 409903 w 3920359"/>
              <a:gd name="connsiteY7" fmla="*/ 1870841 h 5797984"/>
              <a:gd name="connsiteX8" fmla="*/ 609600 w 3920359"/>
              <a:gd name="connsiteY8" fmla="*/ 1923394 h 5797984"/>
              <a:gd name="connsiteX9" fmla="*/ 798786 w 3920359"/>
              <a:gd name="connsiteY9" fmla="*/ 1671145 h 5797984"/>
              <a:gd name="connsiteX10" fmla="*/ 735724 w 3920359"/>
              <a:gd name="connsiteY10" fmla="*/ 1250731 h 5797984"/>
              <a:gd name="connsiteX11" fmla="*/ 651641 w 3920359"/>
              <a:gd name="connsiteY11" fmla="*/ 1051035 h 5797984"/>
              <a:gd name="connsiteX12" fmla="*/ 830317 w 3920359"/>
              <a:gd name="connsiteY12" fmla="*/ 1008993 h 5797984"/>
              <a:gd name="connsiteX13" fmla="*/ 998483 w 3920359"/>
              <a:gd name="connsiteY13" fmla="*/ 1481959 h 5797984"/>
              <a:gd name="connsiteX14" fmla="*/ 1030014 w 3920359"/>
              <a:gd name="connsiteY14" fmla="*/ 1891862 h 5797984"/>
              <a:gd name="connsiteX15" fmla="*/ 977462 w 3920359"/>
              <a:gd name="connsiteY15" fmla="*/ 2364828 h 5797984"/>
              <a:gd name="connsiteX16" fmla="*/ 399393 w 3920359"/>
              <a:gd name="connsiteY16" fmla="*/ 3499945 h 5797984"/>
              <a:gd name="connsiteX17" fmla="*/ 325821 w 3920359"/>
              <a:gd name="connsiteY17" fmla="*/ 3626070 h 5797984"/>
              <a:gd name="connsiteX18" fmla="*/ 336331 w 3920359"/>
              <a:gd name="connsiteY18" fmla="*/ 3710152 h 5797984"/>
              <a:gd name="connsiteX19" fmla="*/ 304800 w 3920359"/>
              <a:gd name="connsiteY19" fmla="*/ 3815255 h 5797984"/>
              <a:gd name="connsiteX20" fmla="*/ 241738 w 3920359"/>
              <a:gd name="connsiteY20" fmla="*/ 4025462 h 5797984"/>
              <a:gd name="connsiteX21" fmla="*/ 105104 w 3920359"/>
              <a:gd name="connsiteY21" fmla="*/ 4498427 h 5797984"/>
              <a:gd name="connsiteX22" fmla="*/ 0 w 3920359"/>
              <a:gd name="connsiteY22" fmla="*/ 4834759 h 5797984"/>
              <a:gd name="connsiteX23" fmla="*/ 31531 w 3920359"/>
              <a:gd name="connsiteY23" fmla="*/ 5097517 h 5797984"/>
              <a:gd name="connsiteX24" fmla="*/ 136635 w 3920359"/>
              <a:gd name="connsiteY24" fmla="*/ 5192110 h 5797984"/>
              <a:gd name="connsiteX25" fmla="*/ 199696 w 3920359"/>
              <a:gd name="connsiteY25" fmla="*/ 5255172 h 5797984"/>
              <a:gd name="connsiteX26" fmla="*/ 409904 w 3920359"/>
              <a:gd name="connsiteY26" fmla="*/ 5223643 h 5797984"/>
              <a:gd name="connsiteX27" fmla="*/ 515007 w 3920359"/>
              <a:gd name="connsiteY27" fmla="*/ 5213131 h 5797984"/>
              <a:gd name="connsiteX28" fmla="*/ 620110 w 3920359"/>
              <a:gd name="connsiteY28" fmla="*/ 5171090 h 5797984"/>
              <a:gd name="connsiteX29" fmla="*/ 693681 w 3920359"/>
              <a:gd name="connsiteY29" fmla="*/ 4929352 h 5797984"/>
              <a:gd name="connsiteX30" fmla="*/ 735724 w 3920359"/>
              <a:gd name="connsiteY30" fmla="*/ 4572000 h 5797984"/>
              <a:gd name="connsiteX31" fmla="*/ 882868 w 3920359"/>
              <a:gd name="connsiteY31" fmla="*/ 4014952 h 5797984"/>
              <a:gd name="connsiteX32" fmla="*/ 945931 w 3920359"/>
              <a:gd name="connsiteY32" fmla="*/ 4824249 h 5797984"/>
              <a:gd name="connsiteX33" fmla="*/ 966952 w 3920359"/>
              <a:gd name="connsiteY33" fmla="*/ 4981903 h 5797984"/>
              <a:gd name="connsiteX34" fmla="*/ 1082566 w 3920359"/>
              <a:gd name="connsiteY34" fmla="*/ 5108026 h 5797984"/>
              <a:gd name="connsiteX35" fmla="*/ 1219199 w 3920359"/>
              <a:gd name="connsiteY35" fmla="*/ 5108028 h 5797984"/>
              <a:gd name="connsiteX36" fmla="*/ 1345324 w 3920359"/>
              <a:gd name="connsiteY36" fmla="*/ 5087007 h 5797984"/>
              <a:gd name="connsiteX37" fmla="*/ 1566041 w 3920359"/>
              <a:gd name="connsiteY37" fmla="*/ 4614041 h 5797984"/>
              <a:gd name="connsiteX38" fmla="*/ 1671145 w 3920359"/>
              <a:gd name="connsiteY38" fmla="*/ 4172608 h 5797984"/>
              <a:gd name="connsiteX39" fmla="*/ 2049518 w 3920359"/>
              <a:gd name="connsiteY39" fmla="*/ 4078013 h 5797984"/>
              <a:gd name="connsiteX40" fmla="*/ 2165131 w 3920359"/>
              <a:gd name="connsiteY40" fmla="*/ 4529960 h 5797984"/>
              <a:gd name="connsiteX41" fmla="*/ 2207172 w 3920359"/>
              <a:gd name="connsiteY41" fmla="*/ 4950373 h 5797984"/>
              <a:gd name="connsiteX42" fmla="*/ 2259724 w 3920359"/>
              <a:gd name="connsiteY42" fmla="*/ 5108028 h 5797984"/>
              <a:gd name="connsiteX43" fmla="*/ 2312277 w 3920359"/>
              <a:gd name="connsiteY43" fmla="*/ 5360274 h 5797984"/>
              <a:gd name="connsiteX44" fmla="*/ 2427890 w 3920359"/>
              <a:gd name="connsiteY44" fmla="*/ 5528443 h 5797984"/>
              <a:gd name="connsiteX45" fmla="*/ 2532993 w 3920359"/>
              <a:gd name="connsiteY45" fmla="*/ 5559974 h 5797984"/>
              <a:gd name="connsiteX46" fmla="*/ 2680138 w 3920359"/>
              <a:gd name="connsiteY46" fmla="*/ 5528441 h 5797984"/>
              <a:gd name="connsiteX47" fmla="*/ 2669627 w 3920359"/>
              <a:gd name="connsiteY47" fmla="*/ 5423339 h 5797984"/>
              <a:gd name="connsiteX48" fmla="*/ 2659117 w 3920359"/>
              <a:gd name="connsiteY48" fmla="*/ 5423338 h 5797984"/>
              <a:gd name="connsiteX49" fmla="*/ 2690648 w 3920359"/>
              <a:gd name="connsiteY49" fmla="*/ 5044965 h 5797984"/>
              <a:gd name="connsiteX50" fmla="*/ 2690648 w 3920359"/>
              <a:gd name="connsiteY50" fmla="*/ 4740165 h 5797984"/>
              <a:gd name="connsiteX51" fmla="*/ 2858814 w 3920359"/>
              <a:gd name="connsiteY51" fmla="*/ 3983421 h 5797984"/>
              <a:gd name="connsiteX52" fmla="*/ 3153102 w 3920359"/>
              <a:gd name="connsiteY52" fmla="*/ 4277711 h 5797984"/>
              <a:gd name="connsiteX53" fmla="*/ 2911365 w 3920359"/>
              <a:gd name="connsiteY53" fmla="*/ 5234151 h 5797984"/>
              <a:gd name="connsiteX54" fmla="*/ 2953407 w 3920359"/>
              <a:gd name="connsiteY54" fmla="*/ 5675587 h 5797984"/>
              <a:gd name="connsiteX55" fmla="*/ 3132082 w 3920359"/>
              <a:gd name="connsiteY55" fmla="*/ 5633544 h 5797984"/>
              <a:gd name="connsiteX56" fmla="*/ 3289737 w 3920359"/>
              <a:gd name="connsiteY56" fmla="*/ 5780691 h 5797984"/>
              <a:gd name="connsiteX57" fmla="*/ 3468413 w 3920359"/>
              <a:gd name="connsiteY57" fmla="*/ 5717627 h 5797984"/>
              <a:gd name="connsiteX58" fmla="*/ 3605049 w 3920359"/>
              <a:gd name="connsiteY58" fmla="*/ 5644055 h 5797984"/>
              <a:gd name="connsiteX59" fmla="*/ 3773215 w 3920359"/>
              <a:gd name="connsiteY59" fmla="*/ 5318235 h 5797984"/>
              <a:gd name="connsiteX60" fmla="*/ 3836277 w 3920359"/>
              <a:gd name="connsiteY60" fmla="*/ 4813738 h 5797984"/>
              <a:gd name="connsiteX61" fmla="*/ 3741682 w 3920359"/>
              <a:gd name="connsiteY61" fmla="*/ 4393325 h 5797984"/>
              <a:gd name="connsiteX62" fmla="*/ 3920359 w 3920359"/>
              <a:gd name="connsiteY62" fmla="*/ 4172607 h 5797984"/>
              <a:gd name="connsiteX63" fmla="*/ 3647090 w 3920359"/>
              <a:gd name="connsiteY63" fmla="*/ 3857297 h 5797984"/>
              <a:gd name="connsiteX64" fmla="*/ 3436883 w 3920359"/>
              <a:gd name="connsiteY64" fmla="*/ 3037490 h 5797984"/>
              <a:gd name="connsiteX65" fmla="*/ 3258207 w 3920359"/>
              <a:gd name="connsiteY65" fmla="*/ 2543504 h 5797984"/>
              <a:gd name="connsiteX66" fmla="*/ 3069021 w 3920359"/>
              <a:gd name="connsiteY66" fmla="*/ 2291255 h 5797984"/>
              <a:gd name="connsiteX67" fmla="*/ 2890345 w 3920359"/>
              <a:gd name="connsiteY67" fmla="*/ 1923393 h 5797984"/>
              <a:gd name="connsiteX68" fmla="*/ 2743200 w 3920359"/>
              <a:gd name="connsiteY68" fmla="*/ 1681655 h 5797984"/>
              <a:gd name="connsiteX69" fmla="*/ 2806262 w 3920359"/>
              <a:gd name="connsiteY69" fmla="*/ 1282262 h 5797984"/>
              <a:gd name="connsiteX70" fmla="*/ 2869324 w 3920359"/>
              <a:gd name="connsiteY70" fmla="*/ 1187669 h 5797984"/>
              <a:gd name="connsiteX71" fmla="*/ 2837793 w 3920359"/>
              <a:gd name="connsiteY71" fmla="*/ 1534511 h 5797984"/>
              <a:gd name="connsiteX72" fmla="*/ 2995448 w 3920359"/>
              <a:gd name="connsiteY72" fmla="*/ 1996966 h 5797984"/>
              <a:gd name="connsiteX73" fmla="*/ 3541986 w 3920359"/>
              <a:gd name="connsiteY73" fmla="*/ 2017986 h 5797984"/>
              <a:gd name="connsiteX74" fmla="*/ 3647090 w 3920359"/>
              <a:gd name="connsiteY74" fmla="*/ 1828800 h 5797984"/>
              <a:gd name="connsiteX75" fmla="*/ 3415862 w 3920359"/>
              <a:gd name="connsiteY75" fmla="*/ 1597573 h 5797984"/>
              <a:gd name="connsiteX76" fmla="*/ 3636579 w 3920359"/>
              <a:gd name="connsiteY76" fmla="*/ 1219200 h 5797984"/>
              <a:gd name="connsiteX77" fmla="*/ 3573517 w 3920359"/>
              <a:gd name="connsiteY77" fmla="*/ 630621 h 5797984"/>
              <a:gd name="connsiteX78" fmla="*/ 3499945 w 3920359"/>
              <a:gd name="connsiteY78" fmla="*/ 515007 h 5797984"/>
              <a:gd name="connsiteX79" fmla="*/ 3048000 w 3920359"/>
              <a:gd name="connsiteY79" fmla="*/ 283780 h 5797984"/>
              <a:gd name="connsiteX80" fmla="*/ 2795752 w 3920359"/>
              <a:gd name="connsiteY80" fmla="*/ 231228 h 5797984"/>
              <a:gd name="connsiteX81" fmla="*/ 2585545 w 3920359"/>
              <a:gd name="connsiteY81" fmla="*/ 42042 h 5797984"/>
              <a:gd name="connsiteX82" fmla="*/ 2448910 w 3920359"/>
              <a:gd name="connsiteY82" fmla="*/ 31532 h 5797984"/>
              <a:gd name="connsiteX83" fmla="*/ 2301765 w 3920359"/>
              <a:gd name="connsiteY83" fmla="*/ 294290 h 5797984"/>
              <a:gd name="connsiteX84" fmla="*/ 2102069 w 3920359"/>
              <a:gd name="connsiteY84" fmla="*/ 493986 h 5797984"/>
              <a:gd name="connsiteX85" fmla="*/ 1807780 w 3920359"/>
              <a:gd name="connsiteY85" fmla="*/ 588580 h 5797984"/>
              <a:gd name="connsiteX86" fmla="*/ 1576552 w 3920359"/>
              <a:gd name="connsiteY86" fmla="*/ 620110 h 5797984"/>
              <a:gd name="connsiteX87" fmla="*/ 1387366 w 3920359"/>
              <a:gd name="connsiteY87" fmla="*/ 388883 h 5797984"/>
              <a:gd name="connsiteX88" fmla="*/ 1250731 w 3920359"/>
              <a:gd name="connsiteY88" fmla="*/ 73572 h 5797984"/>
              <a:gd name="connsiteX89" fmla="*/ 1103586 w 3920359"/>
              <a:gd name="connsiteY89" fmla="*/ 0 h 5797984"/>
              <a:gd name="connsiteX0" fmla="*/ 1103586 w 3836277"/>
              <a:gd name="connsiteY0" fmla="*/ 0 h 5797984"/>
              <a:gd name="connsiteX1" fmla="*/ 914400 w 3836277"/>
              <a:gd name="connsiteY1" fmla="*/ 388883 h 5797984"/>
              <a:gd name="connsiteX2" fmla="*/ 378372 w 3836277"/>
              <a:gd name="connsiteY2" fmla="*/ 536028 h 5797984"/>
              <a:gd name="connsiteX3" fmla="*/ 63062 w 3836277"/>
              <a:gd name="connsiteY3" fmla="*/ 819807 h 5797984"/>
              <a:gd name="connsiteX4" fmla="*/ 63062 w 3836277"/>
              <a:gd name="connsiteY4" fmla="*/ 1093076 h 5797984"/>
              <a:gd name="connsiteX5" fmla="*/ 273269 w 3836277"/>
              <a:gd name="connsiteY5" fmla="*/ 1492469 h 5797984"/>
              <a:gd name="connsiteX6" fmla="*/ 378373 w 3836277"/>
              <a:gd name="connsiteY6" fmla="*/ 1660634 h 5797984"/>
              <a:gd name="connsiteX7" fmla="*/ 409903 w 3836277"/>
              <a:gd name="connsiteY7" fmla="*/ 1870841 h 5797984"/>
              <a:gd name="connsiteX8" fmla="*/ 609600 w 3836277"/>
              <a:gd name="connsiteY8" fmla="*/ 1923394 h 5797984"/>
              <a:gd name="connsiteX9" fmla="*/ 798786 w 3836277"/>
              <a:gd name="connsiteY9" fmla="*/ 1671145 h 5797984"/>
              <a:gd name="connsiteX10" fmla="*/ 735724 w 3836277"/>
              <a:gd name="connsiteY10" fmla="*/ 1250731 h 5797984"/>
              <a:gd name="connsiteX11" fmla="*/ 651641 w 3836277"/>
              <a:gd name="connsiteY11" fmla="*/ 1051035 h 5797984"/>
              <a:gd name="connsiteX12" fmla="*/ 830317 w 3836277"/>
              <a:gd name="connsiteY12" fmla="*/ 1008993 h 5797984"/>
              <a:gd name="connsiteX13" fmla="*/ 998483 w 3836277"/>
              <a:gd name="connsiteY13" fmla="*/ 1481959 h 5797984"/>
              <a:gd name="connsiteX14" fmla="*/ 1030014 w 3836277"/>
              <a:gd name="connsiteY14" fmla="*/ 1891862 h 5797984"/>
              <a:gd name="connsiteX15" fmla="*/ 977462 w 3836277"/>
              <a:gd name="connsiteY15" fmla="*/ 2364828 h 5797984"/>
              <a:gd name="connsiteX16" fmla="*/ 399393 w 3836277"/>
              <a:gd name="connsiteY16" fmla="*/ 3499945 h 5797984"/>
              <a:gd name="connsiteX17" fmla="*/ 325821 w 3836277"/>
              <a:gd name="connsiteY17" fmla="*/ 3626070 h 5797984"/>
              <a:gd name="connsiteX18" fmla="*/ 336331 w 3836277"/>
              <a:gd name="connsiteY18" fmla="*/ 3710152 h 5797984"/>
              <a:gd name="connsiteX19" fmla="*/ 304800 w 3836277"/>
              <a:gd name="connsiteY19" fmla="*/ 3815255 h 5797984"/>
              <a:gd name="connsiteX20" fmla="*/ 241738 w 3836277"/>
              <a:gd name="connsiteY20" fmla="*/ 4025462 h 5797984"/>
              <a:gd name="connsiteX21" fmla="*/ 105104 w 3836277"/>
              <a:gd name="connsiteY21" fmla="*/ 4498427 h 5797984"/>
              <a:gd name="connsiteX22" fmla="*/ 0 w 3836277"/>
              <a:gd name="connsiteY22" fmla="*/ 4834759 h 5797984"/>
              <a:gd name="connsiteX23" fmla="*/ 31531 w 3836277"/>
              <a:gd name="connsiteY23" fmla="*/ 5097517 h 5797984"/>
              <a:gd name="connsiteX24" fmla="*/ 136635 w 3836277"/>
              <a:gd name="connsiteY24" fmla="*/ 5192110 h 5797984"/>
              <a:gd name="connsiteX25" fmla="*/ 199696 w 3836277"/>
              <a:gd name="connsiteY25" fmla="*/ 5255172 h 5797984"/>
              <a:gd name="connsiteX26" fmla="*/ 409904 w 3836277"/>
              <a:gd name="connsiteY26" fmla="*/ 5223643 h 5797984"/>
              <a:gd name="connsiteX27" fmla="*/ 515007 w 3836277"/>
              <a:gd name="connsiteY27" fmla="*/ 5213131 h 5797984"/>
              <a:gd name="connsiteX28" fmla="*/ 620110 w 3836277"/>
              <a:gd name="connsiteY28" fmla="*/ 5171090 h 5797984"/>
              <a:gd name="connsiteX29" fmla="*/ 693681 w 3836277"/>
              <a:gd name="connsiteY29" fmla="*/ 4929352 h 5797984"/>
              <a:gd name="connsiteX30" fmla="*/ 735724 w 3836277"/>
              <a:gd name="connsiteY30" fmla="*/ 4572000 h 5797984"/>
              <a:gd name="connsiteX31" fmla="*/ 882868 w 3836277"/>
              <a:gd name="connsiteY31" fmla="*/ 4014952 h 5797984"/>
              <a:gd name="connsiteX32" fmla="*/ 945931 w 3836277"/>
              <a:gd name="connsiteY32" fmla="*/ 4824249 h 5797984"/>
              <a:gd name="connsiteX33" fmla="*/ 966952 w 3836277"/>
              <a:gd name="connsiteY33" fmla="*/ 4981903 h 5797984"/>
              <a:gd name="connsiteX34" fmla="*/ 1082566 w 3836277"/>
              <a:gd name="connsiteY34" fmla="*/ 5108026 h 5797984"/>
              <a:gd name="connsiteX35" fmla="*/ 1219199 w 3836277"/>
              <a:gd name="connsiteY35" fmla="*/ 5108028 h 5797984"/>
              <a:gd name="connsiteX36" fmla="*/ 1345324 w 3836277"/>
              <a:gd name="connsiteY36" fmla="*/ 5087007 h 5797984"/>
              <a:gd name="connsiteX37" fmla="*/ 1566041 w 3836277"/>
              <a:gd name="connsiteY37" fmla="*/ 4614041 h 5797984"/>
              <a:gd name="connsiteX38" fmla="*/ 1671145 w 3836277"/>
              <a:gd name="connsiteY38" fmla="*/ 4172608 h 5797984"/>
              <a:gd name="connsiteX39" fmla="*/ 2049518 w 3836277"/>
              <a:gd name="connsiteY39" fmla="*/ 4078013 h 5797984"/>
              <a:gd name="connsiteX40" fmla="*/ 2165131 w 3836277"/>
              <a:gd name="connsiteY40" fmla="*/ 4529960 h 5797984"/>
              <a:gd name="connsiteX41" fmla="*/ 2207172 w 3836277"/>
              <a:gd name="connsiteY41" fmla="*/ 4950373 h 5797984"/>
              <a:gd name="connsiteX42" fmla="*/ 2259724 w 3836277"/>
              <a:gd name="connsiteY42" fmla="*/ 5108028 h 5797984"/>
              <a:gd name="connsiteX43" fmla="*/ 2312277 w 3836277"/>
              <a:gd name="connsiteY43" fmla="*/ 5360274 h 5797984"/>
              <a:gd name="connsiteX44" fmla="*/ 2427890 w 3836277"/>
              <a:gd name="connsiteY44" fmla="*/ 5528443 h 5797984"/>
              <a:gd name="connsiteX45" fmla="*/ 2532993 w 3836277"/>
              <a:gd name="connsiteY45" fmla="*/ 5559974 h 5797984"/>
              <a:gd name="connsiteX46" fmla="*/ 2680138 w 3836277"/>
              <a:gd name="connsiteY46" fmla="*/ 5528441 h 5797984"/>
              <a:gd name="connsiteX47" fmla="*/ 2669627 w 3836277"/>
              <a:gd name="connsiteY47" fmla="*/ 5423339 h 5797984"/>
              <a:gd name="connsiteX48" fmla="*/ 2659117 w 3836277"/>
              <a:gd name="connsiteY48" fmla="*/ 5423338 h 5797984"/>
              <a:gd name="connsiteX49" fmla="*/ 2690648 w 3836277"/>
              <a:gd name="connsiteY49" fmla="*/ 5044965 h 5797984"/>
              <a:gd name="connsiteX50" fmla="*/ 2690648 w 3836277"/>
              <a:gd name="connsiteY50" fmla="*/ 4740165 h 5797984"/>
              <a:gd name="connsiteX51" fmla="*/ 2858814 w 3836277"/>
              <a:gd name="connsiteY51" fmla="*/ 3983421 h 5797984"/>
              <a:gd name="connsiteX52" fmla="*/ 3153102 w 3836277"/>
              <a:gd name="connsiteY52" fmla="*/ 4277711 h 5797984"/>
              <a:gd name="connsiteX53" fmla="*/ 2911365 w 3836277"/>
              <a:gd name="connsiteY53" fmla="*/ 5234151 h 5797984"/>
              <a:gd name="connsiteX54" fmla="*/ 2953407 w 3836277"/>
              <a:gd name="connsiteY54" fmla="*/ 5675587 h 5797984"/>
              <a:gd name="connsiteX55" fmla="*/ 3132082 w 3836277"/>
              <a:gd name="connsiteY55" fmla="*/ 5633544 h 5797984"/>
              <a:gd name="connsiteX56" fmla="*/ 3289737 w 3836277"/>
              <a:gd name="connsiteY56" fmla="*/ 5780691 h 5797984"/>
              <a:gd name="connsiteX57" fmla="*/ 3468413 w 3836277"/>
              <a:gd name="connsiteY57" fmla="*/ 5717627 h 5797984"/>
              <a:gd name="connsiteX58" fmla="*/ 3605049 w 3836277"/>
              <a:gd name="connsiteY58" fmla="*/ 5644055 h 5797984"/>
              <a:gd name="connsiteX59" fmla="*/ 3773215 w 3836277"/>
              <a:gd name="connsiteY59" fmla="*/ 5318235 h 5797984"/>
              <a:gd name="connsiteX60" fmla="*/ 3836277 w 3836277"/>
              <a:gd name="connsiteY60" fmla="*/ 4813738 h 5797984"/>
              <a:gd name="connsiteX61" fmla="*/ 3741682 w 3836277"/>
              <a:gd name="connsiteY61" fmla="*/ 4393325 h 5797984"/>
              <a:gd name="connsiteX62" fmla="*/ 3783724 w 3836277"/>
              <a:gd name="connsiteY62" fmla="*/ 4130566 h 5797984"/>
              <a:gd name="connsiteX63" fmla="*/ 3647090 w 3836277"/>
              <a:gd name="connsiteY63" fmla="*/ 3857297 h 5797984"/>
              <a:gd name="connsiteX64" fmla="*/ 3436883 w 3836277"/>
              <a:gd name="connsiteY64" fmla="*/ 3037490 h 5797984"/>
              <a:gd name="connsiteX65" fmla="*/ 3258207 w 3836277"/>
              <a:gd name="connsiteY65" fmla="*/ 2543504 h 5797984"/>
              <a:gd name="connsiteX66" fmla="*/ 3069021 w 3836277"/>
              <a:gd name="connsiteY66" fmla="*/ 2291255 h 5797984"/>
              <a:gd name="connsiteX67" fmla="*/ 2890345 w 3836277"/>
              <a:gd name="connsiteY67" fmla="*/ 1923393 h 5797984"/>
              <a:gd name="connsiteX68" fmla="*/ 2743200 w 3836277"/>
              <a:gd name="connsiteY68" fmla="*/ 1681655 h 5797984"/>
              <a:gd name="connsiteX69" fmla="*/ 2806262 w 3836277"/>
              <a:gd name="connsiteY69" fmla="*/ 1282262 h 5797984"/>
              <a:gd name="connsiteX70" fmla="*/ 2869324 w 3836277"/>
              <a:gd name="connsiteY70" fmla="*/ 1187669 h 5797984"/>
              <a:gd name="connsiteX71" fmla="*/ 2837793 w 3836277"/>
              <a:gd name="connsiteY71" fmla="*/ 1534511 h 5797984"/>
              <a:gd name="connsiteX72" fmla="*/ 2995448 w 3836277"/>
              <a:gd name="connsiteY72" fmla="*/ 1996966 h 5797984"/>
              <a:gd name="connsiteX73" fmla="*/ 3541986 w 3836277"/>
              <a:gd name="connsiteY73" fmla="*/ 2017986 h 5797984"/>
              <a:gd name="connsiteX74" fmla="*/ 3647090 w 3836277"/>
              <a:gd name="connsiteY74" fmla="*/ 1828800 h 5797984"/>
              <a:gd name="connsiteX75" fmla="*/ 3415862 w 3836277"/>
              <a:gd name="connsiteY75" fmla="*/ 1597573 h 5797984"/>
              <a:gd name="connsiteX76" fmla="*/ 3636579 w 3836277"/>
              <a:gd name="connsiteY76" fmla="*/ 1219200 h 5797984"/>
              <a:gd name="connsiteX77" fmla="*/ 3573517 w 3836277"/>
              <a:gd name="connsiteY77" fmla="*/ 630621 h 5797984"/>
              <a:gd name="connsiteX78" fmla="*/ 3499945 w 3836277"/>
              <a:gd name="connsiteY78" fmla="*/ 515007 h 5797984"/>
              <a:gd name="connsiteX79" fmla="*/ 3048000 w 3836277"/>
              <a:gd name="connsiteY79" fmla="*/ 283780 h 5797984"/>
              <a:gd name="connsiteX80" fmla="*/ 2795752 w 3836277"/>
              <a:gd name="connsiteY80" fmla="*/ 231228 h 5797984"/>
              <a:gd name="connsiteX81" fmla="*/ 2585545 w 3836277"/>
              <a:gd name="connsiteY81" fmla="*/ 42042 h 5797984"/>
              <a:gd name="connsiteX82" fmla="*/ 2448910 w 3836277"/>
              <a:gd name="connsiteY82" fmla="*/ 31532 h 5797984"/>
              <a:gd name="connsiteX83" fmla="*/ 2301765 w 3836277"/>
              <a:gd name="connsiteY83" fmla="*/ 294290 h 5797984"/>
              <a:gd name="connsiteX84" fmla="*/ 2102069 w 3836277"/>
              <a:gd name="connsiteY84" fmla="*/ 493986 h 5797984"/>
              <a:gd name="connsiteX85" fmla="*/ 1807780 w 3836277"/>
              <a:gd name="connsiteY85" fmla="*/ 588580 h 5797984"/>
              <a:gd name="connsiteX86" fmla="*/ 1576552 w 3836277"/>
              <a:gd name="connsiteY86" fmla="*/ 620110 h 5797984"/>
              <a:gd name="connsiteX87" fmla="*/ 1387366 w 3836277"/>
              <a:gd name="connsiteY87" fmla="*/ 388883 h 5797984"/>
              <a:gd name="connsiteX88" fmla="*/ 1250731 w 3836277"/>
              <a:gd name="connsiteY88" fmla="*/ 73572 h 5797984"/>
              <a:gd name="connsiteX89" fmla="*/ 1103586 w 3836277"/>
              <a:gd name="connsiteY89" fmla="*/ 0 h 5797984"/>
              <a:gd name="connsiteX0" fmla="*/ 1103586 w 3857297"/>
              <a:gd name="connsiteY0" fmla="*/ 0 h 5797984"/>
              <a:gd name="connsiteX1" fmla="*/ 914400 w 3857297"/>
              <a:gd name="connsiteY1" fmla="*/ 388883 h 5797984"/>
              <a:gd name="connsiteX2" fmla="*/ 378372 w 3857297"/>
              <a:gd name="connsiteY2" fmla="*/ 536028 h 5797984"/>
              <a:gd name="connsiteX3" fmla="*/ 63062 w 3857297"/>
              <a:gd name="connsiteY3" fmla="*/ 819807 h 5797984"/>
              <a:gd name="connsiteX4" fmla="*/ 63062 w 3857297"/>
              <a:gd name="connsiteY4" fmla="*/ 1093076 h 5797984"/>
              <a:gd name="connsiteX5" fmla="*/ 273269 w 3857297"/>
              <a:gd name="connsiteY5" fmla="*/ 1492469 h 5797984"/>
              <a:gd name="connsiteX6" fmla="*/ 378373 w 3857297"/>
              <a:gd name="connsiteY6" fmla="*/ 1660634 h 5797984"/>
              <a:gd name="connsiteX7" fmla="*/ 409903 w 3857297"/>
              <a:gd name="connsiteY7" fmla="*/ 1870841 h 5797984"/>
              <a:gd name="connsiteX8" fmla="*/ 609600 w 3857297"/>
              <a:gd name="connsiteY8" fmla="*/ 1923394 h 5797984"/>
              <a:gd name="connsiteX9" fmla="*/ 798786 w 3857297"/>
              <a:gd name="connsiteY9" fmla="*/ 1671145 h 5797984"/>
              <a:gd name="connsiteX10" fmla="*/ 735724 w 3857297"/>
              <a:gd name="connsiteY10" fmla="*/ 1250731 h 5797984"/>
              <a:gd name="connsiteX11" fmla="*/ 651641 w 3857297"/>
              <a:gd name="connsiteY11" fmla="*/ 1051035 h 5797984"/>
              <a:gd name="connsiteX12" fmla="*/ 830317 w 3857297"/>
              <a:gd name="connsiteY12" fmla="*/ 1008993 h 5797984"/>
              <a:gd name="connsiteX13" fmla="*/ 998483 w 3857297"/>
              <a:gd name="connsiteY13" fmla="*/ 1481959 h 5797984"/>
              <a:gd name="connsiteX14" fmla="*/ 1030014 w 3857297"/>
              <a:gd name="connsiteY14" fmla="*/ 1891862 h 5797984"/>
              <a:gd name="connsiteX15" fmla="*/ 977462 w 3857297"/>
              <a:gd name="connsiteY15" fmla="*/ 2364828 h 5797984"/>
              <a:gd name="connsiteX16" fmla="*/ 399393 w 3857297"/>
              <a:gd name="connsiteY16" fmla="*/ 3499945 h 5797984"/>
              <a:gd name="connsiteX17" fmla="*/ 325821 w 3857297"/>
              <a:gd name="connsiteY17" fmla="*/ 3626070 h 5797984"/>
              <a:gd name="connsiteX18" fmla="*/ 336331 w 3857297"/>
              <a:gd name="connsiteY18" fmla="*/ 3710152 h 5797984"/>
              <a:gd name="connsiteX19" fmla="*/ 304800 w 3857297"/>
              <a:gd name="connsiteY19" fmla="*/ 3815255 h 5797984"/>
              <a:gd name="connsiteX20" fmla="*/ 241738 w 3857297"/>
              <a:gd name="connsiteY20" fmla="*/ 4025462 h 5797984"/>
              <a:gd name="connsiteX21" fmla="*/ 105104 w 3857297"/>
              <a:gd name="connsiteY21" fmla="*/ 4498427 h 5797984"/>
              <a:gd name="connsiteX22" fmla="*/ 0 w 3857297"/>
              <a:gd name="connsiteY22" fmla="*/ 4834759 h 5797984"/>
              <a:gd name="connsiteX23" fmla="*/ 31531 w 3857297"/>
              <a:gd name="connsiteY23" fmla="*/ 5097517 h 5797984"/>
              <a:gd name="connsiteX24" fmla="*/ 136635 w 3857297"/>
              <a:gd name="connsiteY24" fmla="*/ 5192110 h 5797984"/>
              <a:gd name="connsiteX25" fmla="*/ 199696 w 3857297"/>
              <a:gd name="connsiteY25" fmla="*/ 5255172 h 5797984"/>
              <a:gd name="connsiteX26" fmla="*/ 409904 w 3857297"/>
              <a:gd name="connsiteY26" fmla="*/ 5223643 h 5797984"/>
              <a:gd name="connsiteX27" fmla="*/ 515007 w 3857297"/>
              <a:gd name="connsiteY27" fmla="*/ 5213131 h 5797984"/>
              <a:gd name="connsiteX28" fmla="*/ 620110 w 3857297"/>
              <a:gd name="connsiteY28" fmla="*/ 5171090 h 5797984"/>
              <a:gd name="connsiteX29" fmla="*/ 693681 w 3857297"/>
              <a:gd name="connsiteY29" fmla="*/ 4929352 h 5797984"/>
              <a:gd name="connsiteX30" fmla="*/ 735724 w 3857297"/>
              <a:gd name="connsiteY30" fmla="*/ 4572000 h 5797984"/>
              <a:gd name="connsiteX31" fmla="*/ 882868 w 3857297"/>
              <a:gd name="connsiteY31" fmla="*/ 4014952 h 5797984"/>
              <a:gd name="connsiteX32" fmla="*/ 945931 w 3857297"/>
              <a:gd name="connsiteY32" fmla="*/ 4824249 h 5797984"/>
              <a:gd name="connsiteX33" fmla="*/ 966952 w 3857297"/>
              <a:gd name="connsiteY33" fmla="*/ 4981903 h 5797984"/>
              <a:gd name="connsiteX34" fmla="*/ 1082566 w 3857297"/>
              <a:gd name="connsiteY34" fmla="*/ 5108026 h 5797984"/>
              <a:gd name="connsiteX35" fmla="*/ 1219199 w 3857297"/>
              <a:gd name="connsiteY35" fmla="*/ 5108028 h 5797984"/>
              <a:gd name="connsiteX36" fmla="*/ 1345324 w 3857297"/>
              <a:gd name="connsiteY36" fmla="*/ 5087007 h 5797984"/>
              <a:gd name="connsiteX37" fmla="*/ 1566041 w 3857297"/>
              <a:gd name="connsiteY37" fmla="*/ 4614041 h 5797984"/>
              <a:gd name="connsiteX38" fmla="*/ 1671145 w 3857297"/>
              <a:gd name="connsiteY38" fmla="*/ 4172608 h 5797984"/>
              <a:gd name="connsiteX39" fmla="*/ 2049518 w 3857297"/>
              <a:gd name="connsiteY39" fmla="*/ 4078013 h 5797984"/>
              <a:gd name="connsiteX40" fmla="*/ 2165131 w 3857297"/>
              <a:gd name="connsiteY40" fmla="*/ 4529960 h 5797984"/>
              <a:gd name="connsiteX41" fmla="*/ 2207172 w 3857297"/>
              <a:gd name="connsiteY41" fmla="*/ 4950373 h 5797984"/>
              <a:gd name="connsiteX42" fmla="*/ 2259724 w 3857297"/>
              <a:gd name="connsiteY42" fmla="*/ 5108028 h 5797984"/>
              <a:gd name="connsiteX43" fmla="*/ 2312277 w 3857297"/>
              <a:gd name="connsiteY43" fmla="*/ 5360274 h 5797984"/>
              <a:gd name="connsiteX44" fmla="*/ 2427890 w 3857297"/>
              <a:gd name="connsiteY44" fmla="*/ 5528443 h 5797984"/>
              <a:gd name="connsiteX45" fmla="*/ 2532993 w 3857297"/>
              <a:gd name="connsiteY45" fmla="*/ 5559974 h 5797984"/>
              <a:gd name="connsiteX46" fmla="*/ 2680138 w 3857297"/>
              <a:gd name="connsiteY46" fmla="*/ 5528441 h 5797984"/>
              <a:gd name="connsiteX47" fmla="*/ 2669627 w 3857297"/>
              <a:gd name="connsiteY47" fmla="*/ 5423339 h 5797984"/>
              <a:gd name="connsiteX48" fmla="*/ 2659117 w 3857297"/>
              <a:gd name="connsiteY48" fmla="*/ 5423338 h 5797984"/>
              <a:gd name="connsiteX49" fmla="*/ 2690648 w 3857297"/>
              <a:gd name="connsiteY49" fmla="*/ 5044965 h 5797984"/>
              <a:gd name="connsiteX50" fmla="*/ 2690648 w 3857297"/>
              <a:gd name="connsiteY50" fmla="*/ 4740165 h 5797984"/>
              <a:gd name="connsiteX51" fmla="*/ 2858814 w 3857297"/>
              <a:gd name="connsiteY51" fmla="*/ 3983421 h 5797984"/>
              <a:gd name="connsiteX52" fmla="*/ 3153102 w 3857297"/>
              <a:gd name="connsiteY52" fmla="*/ 4277711 h 5797984"/>
              <a:gd name="connsiteX53" fmla="*/ 2911365 w 3857297"/>
              <a:gd name="connsiteY53" fmla="*/ 5234151 h 5797984"/>
              <a:gd name="connsiteX54" fmla="*/ 2953407 w 3857297"/>
              <a:gd name="connsiteY54" fmla="*/ 5675587 h 5797984"/>
              <a:gd name="connsiteX55" fmla="*/ 3132082 w 3857297"/>
              <a:gd name="connsiteY55" fmla="*/ 5633544 h 5797984"/>
              <a:gd name="connsiteX56" fmla="*/ 3289737 w 3857297"/>
              <a:gd name="connsiteY56" fmla="*/ 5780691 h 5797984"/>
              <a:gd name="connsiteX57" fmla="*/ 3468413 w 3857297"/>
              <a:gd name="connsiteY57" fmla="*/ 5717627 h 5797984"/>
              <a:gd name="connsiteX58" fmla="*/ 3605049 w 3857297"/>
              <a:gd name="connsiteY58" fmla="*/ 5644055 h 5797984"/>
              <a:gd name="connsiteX59" fmla="*/ 3773215 w 3857297"/>
              <a:gd name="connsiteY59" fmla="*/ 5318235 h 5797984"/>
              <a:gd name="connsiteX60" fmla="*/ 3836277 w 3857297"/>
              <a:gd name="connsiteY60" fmla="*/ 4813738 h 5797984"/>
              <a:gd name="connsiteX61" fmla="*/ 3741682 w 3857297"/>
              <a:gd name="connsiteY61" fmla="*/ 4393325 h 5797984"/>
              <a:gd name="connsiteX62" fmla="*/ 3857297 w 3857297"/>
              <a:gd name="connsiteY62" fmla="*/ 4120055 h 5797984"/>
              <a:gd name="connsiteX63" fmla="*/ 3647090 w 3857297"/>
              <a:gd name="connsiteY63" fmla="*/ 3857297 h 5797984"/>
              <a:gd name="connsiteX64" fmla="*/ 3436883 w 3857297"/>
              <a:gd name="connsiteY64" fmla="*/ 3037490 h 5797984"/>
              <a:gd name="connsiteX65" fmla="*/ 3258207 w 3857297"/>
              <a:gd name="connsiteY65" fmla="*/ 2543504 h 5797984"/>
              <a:gd name="connsiteX66" fmla="*/ 3069021 w 3857297"/>
              <a:gd name="connsiteY66" fmla="*/ 2291255 h 5797984"/>
              <a:gd name="connsiteX67" fmla="*/ 2890345 w 3857297"/>
              <a:gd name="connsiteY67" fmla="*/ 1923393 h 5797984"/>
              <a:gd name="connsiteX68" fmla="*/ 2743200 w 3857297"/>
              <a:gd name="connsiteY68" fmla="*/ 1681655 h 5797984"/>
              <a:gd name="connsiteX69" fmla="*/ 2806262 w 3857297"/>
              <a:gd name="connsiteY69" fmla="*/ 1282262 h 5797984"/>
              <a:gd name="connsiteX70" fmla="*/ 2869324 w 3857297"/>
              <a:gd name="connsiteY70" fmla="*/ 1187669 h 5797984"/>
              <a:gd name="connsiteX71" fmla="*/ 2837793 w 3857297"/>
              <a:gd name="connsiteY71" fmla="*/ 1534511 h 5797984"/>
              <a:gd name="connsiteX72" fmla="*/ 2995448 w 3857297"/>
              <a:gd name="connsiteY72" fmla="*/ 1996966 h 5797984"/>
              <a:gd name="connsiteX73" fmla="*/ 3541986 w 3857297"/>
              <a:gd name="connsiteY73" fmla="*/ 2017986 h 5797984"/>
              <a:gd name="connsiteX74" fmla="*/ 3647090 w 3857297"/>
              <a:gd name="connsiteY74" fmla="*/ 1828800 h 5797984"/>
              <a:gd name="connsiteX75" fmla="*/ 3415862 w 3857297"/>
              <a:gd name="connsiteY75" fmla="*/ 1597573 h 5797984"/>
              <a:gd name="connsiteX76" fmla="*/ 3636579 w 3857297"/>
              <a:gd name="connsiteY76" fmla="*/ 1219200 h 5797984"/>
              <a:gd name="connsiteX77" fmla="*/ 3573517 w 3857297"/>
              <a:gd name="connsiteY77" fmla="*/ 630621 h 5797984"/>
              <a:gd name="connsiteX78" fmla="*/ 3499945 w 3857297"/>
              <a:gd name="connsiteY78" fmla="*/ 515007 h 5797984"/>
              <a:gd name="connsiteX79" fmla="*/ 3048000 w 3857297"/>
              <a:gd name="connsiteY79" fmla="*/ 283780 h 5797984"/>
              <a:gd name="connsiteX80" fmla="*/ 2795752 w 3857297"/>
              <a:gd name="connsiteY80" fmla="*/ 231228 h 5797984"/>
              <a:gd name="connsiteX81" fmla="*/ 2585545 w 3857297"/>
              <a:gd name="connsiteY81" fmla="*/ 42042 h 5797984"/>
              <a:gd name="connsiteX82" fmla="*/ 2448910 w 3857297"/>
              <a:gd name="connsiteY82" fmla="*/ 31532 h 5797984"/>
              <a:gd name="connsiteX83" fmla="*/ 2301765 w 3857297"/>
              <a:gd name="connsiteY83" fmla="*/ 294290 h 5797984"/>
              <a:gd name="connsiteX84" fmla="*/ 2102069 w 3857297"/>
              <a:gd name="connsiteY84" fmla="*/ 493986 h 5797984"/>
              <a:gd name="connsiteX85" fmla="*/ 1807780 w 3857297"/>
              <a:gd name="connsiteY85" fmla="*/ 588580 h 5797984"/>
              <a:gd name="connsiteX86" fmla="*/ 1576552 w 3857297"/>
              <a:gd name="connsiteY86" fmla="*/ 620110 h 5797984"/>
              <a:gd name="connsiteX87" fmla="*/ 1387366 w 3857297"/>
              <a:gd name="connsiteY87" fmla="*/ 388883 h 5797984"/>
              <a:gd name="connsiteX88" fmla="*/ 1250731 w 3857297"/>
              <a:gd name="connsiteY88" fmla="*/ 73572 h 5797984"/>
              <a:gd name="connsiteX89" fmla="*/ 1103586 w 3857297"/>
              <a:gd name="connsiteY89" fmla="*/ 0 h 5797984"/>
              <a:gd name="connsiteX0" fmla="*/ 1103586 w 3857297"/>
              <a:gd name="connsiteY0" fmla="*/ 0 h 5797984"/>
              <a:gd name="connsiteX1" fmla="*/ 914400 w 3857297"/>
              <a:gd name="connsiteY1" fmla="*/ 388883 h 5797984"/>
              <a:gd name="connsiteX2" fmla="*/ 378372 w 3857297"/>
              <a:gd name="connsiteY2" fmla="*/ 536028 h 5797984"/>
              <a:gd name="connsiteX3" fmla="*/ 63062 w 3857297"/>
              <a:gd name="connsiteY3" fmla="*/ 819807 h 5797984"/>
              <a:gd name="connsiteX4" fmla="*/ 63062 w 3857297"/>
              <a:gd name="connsiteY4" fmla="*/ 1093076 h 5797984"/>
              <a:gd name="connsiteX5" fmla="*/ 273269 w 3857297"/>
              <a:gd name="connsiteY5" fmla="*/ 1492469 h 5797984"/>
              <a:gd name="connsiteX6" fmla="*/ 378373 w 3857297"/>
              <a:gd name="connsiteY6" fmla="*/ 1660634 h 5797984"/>
              <a:gd name="connsiteX7" fmla="*/ 409903 w 3857297"/>
              <a:gd name="connsiteY7" fmla="*/ 1870841 h 5797984"/>
              <a:gd name="connsiteX8" fmla="*/ 609600 w 3857297"/>
              <a:gd name="connsiteY8" fmla="*/ 1923394 h 5797984"/>
              <a:gd name="connsiteX9" fmla="*/ 798786 w 3857297"/>
              <a:gd name="connsiteY9" fmla="*/ 1671145 h 5797984"/>
              <a:gd name="connsiteX10" fmla="*/ 735724 w 3857297"/>
              <a:gd name="connsiteY10" fmla="*/ 1250731 h 5797984"/>
              <a:gd name="connsiteX11" fmla="*/ 651641 w 3857297"/>
              <a:gd name="connsiteY11" fmla="*/ 1051035 h 5797984"/>
              <a:gd name="connsiteX12" fmla="*/ 830317 w 3857297"/>
              <a:gd name="connsiteY12" fmla="*/ 1008993 h 5797984"/>
              <a:gd name="connsiteX13" fmla="*/ 998483 w 3857297"/>
              <a:gd name="connsiteY13" fmla="*/ 1481959 h 5797984"/>
              <a:gd name="connsiteX14" fmla="*/ 1030014 w 3857297"/>
              <a:gd name="connsiteY14" fmla="*/ 1891862 h 5797984"/>
              <a:gd name="connsiteX15" fmla="*/ 977462 w 3857297"/>
              <a:gd name="connsiteY15" fmla="*/ 2364828 h 5797984"/>
              <a:gd name="connsiteX16" fmla="*/ 399393 w 3857297"/>
              <a:gd name="connsiteY16" fmla="*/ 3499945 h 5797984"/>
              <a:gd name="connsiteX17" fmla="*/ 325821 w 3857297"/>
              <a:gd name="connsiteY17" fmla="*/ 3626070 h 5797984"/>
              <a:gd name="connsiteX18" fmla="*/ 336331 w 3857297"/>
              <a:gd name="connsiteY18" fmla="*/ 3710152 h 5797984"/>
              <a:gd name="connsiteX19" fmla="*/ 304800 w 3857297"/>
              <a:gd name="connsiteY19" fmla="*/ 3815255 h 5797984"/>
              <a:gd name="connsiteX20" fmla="*/ 241738 w 3857297"/>
              <a:gd name="connsiteY20" fmla="*/ 4025462 h 5797984"/>
              <a:gd name="connsiteX21" fmla="*/ 105104 w 3857297"/>
              <a:gd name="connsiteY21" fmla="*/ 4498427 h 5797984"/>
              <a:gd name="connsiteX22" fmla="*/ 0 w 3857297"/>
              <a:gd name="connsiteY22" fmla="*/ 4834759 h 5797984"/>
              <a:gd name="connsiteX23" fmla="*/ 31531 w 3857297"/>
              <a:gd name="connsiteY23" fmla="*/ 5097517 h 5797984"/>
              <a:gd name="connsiteX24" fmla="*/ 136635 w 3857297"/>
              <a:gd name="connsiteY24" fmla="*/ 5192110 h 5797984"/>
              <a:gd name="connsiteX25" fmla="*/ 199696 w 3857297"/>
              <a:gd name="connsiteY25" fmla="*/ 5255172 h 5797984"/>
              <a:gd name="connsiteX26" fmla="*/ 409904 w 3857297"/>
              <a:gd name="connsiteY26" fmla="*/ 5223643 h 5797984"/>
              <a:gd name="connsiteX27" fmla="*/ 515007 w 3857297"/>
              <a:gd name="connsiteY27" fmla="*/ 5213131 h 5797984"/>
              <a:gd name="connsiteX28" fmla="*/ 620110 w 3857297"/>
              <a:gd name="connsiteY28" fmla="*/ 5171090 h 5797984"/>
              <a:gd name="connsiteX29" fmla="*/ 693681 w 3857297"/>
              <a:gd name="connsiteY29" fmla="*/ 4929352 h 5797984"/>
              <a:gd name="connsiteX30" fmla="*/ 735724 w 3857297"/>
              <a:gd name="connsiteY30" fmla="*/ 4572000 h 5797984"/>
              <a:gd name="connsiteX31" fmla="*/ 882868 w 3857297"/>
              <a:gd name="connsiteY31" fmla="*/ 4014952 h 5797984"/>
              <a:gd name="connsiteX32" fmla="*/ 945931 w 3857297"/>
              <a:gd name="connsiteY32" fmla="*/ 4824249 h 5797984"/>
              <a:gd name="connsiteX33" fmla="*/ 966952 w 3857297"/>
              <a:gd name="connsiteY33" fmla="*/ 4981903 h 5797984"/>
              <a:gd name="connsiteX34" fmla="*/ 1082566 w 3857297"/>
              <a:gd name="connsiteY34" fmla="*/ 5108026 h 5797984"/>
              <a:gd name="connsiteX35" fmla="*/ 1219199 w 3857297"/>
              <a:gd name="connsiteY35" fmla="*/ 5108028 h 5797984"/>
              <a:gd name="connsiteX36" fmla="*/ 1345324 w 3857297"/>
              <a:gd name="connsiteY36" fmla="*/ 5087007 h 5797984"/>
              <a:gd name="connsiteX37" fmla="*/ 1566041 w 3857297"/>
              <a:gd name="connsiteY37" fmla="*/ 4614041 h 5797984"/>
              <a:gd name="connsiteX38" fmla="*/ 1671145 w 3857297"/>
              <a:gd name="connsiteY38" fmla="*/ 4172608 h 5797984"/>
              <a:gd name="connsiteX39" fmla="*/ 2049518 w 3857297"/>
              <a:gd name="connsiteY39" fmla="*/ 4078013 h 5797984"/>
              <a:gd name="connsiteX40" fmla="*/ 2165131 w 3857297"/>
              <a:gd name="connsiteY40" fmla="*/ 4529960 h 5797984"/>
              <a:gd name="connsiteX41" fmla="*/ 2207172 w 3857297"/>
              <a:gd name="connsiteY41" fmla="*/ 4950373 h 5797984"/>
              <a:gd name="connsiteX42" fmla="*/ 2259724 w 3857297"/>
              <a:gd name="connsiteY42" fmla="*/ 5108028 h 5797984"/>
              <a:gd name="connsiteX43" fmla="*/ 2312277 w 3857297"/>
              <a:gd name="connsiteY43" fmla="*/ 5360274 h 5797984"/>
              <a:gd name="connsiteX44" fmla="*/ 2427890 w 3857297"/>
              <a:gd name="connsiteY44" fmla="*/ 5528443 h 5797984"/>
              <a:gd name="connsiteX45" fmla="*/ 2532993 w 3857297"/>
              <a:gd name="connsiteY45" fmla="*/ 5559974 h 5797984"/>
              <a:gd name="connsiteX46" fmla="*/ 2680138 w 3857297"/>
              <a:gd name="connsiteY46" fmla="*/ 5528441 h 5797984"/>
              <a:gd name="connsiteX47" fmla="*/ 2669627 w 3857297"/>
              <a:gd name="connsiteY47" fmla="*/ 5423339 h 5797984"/>
              <a:gd name="connsiteX48" fmla="*/ 2659117 w 3857297"/>
              <a:gd name="connsiteY48" fmla="*/ 5423338 h 5797984"/>
              <a:gd name="connsiteX49" fmla="*/ 2690648 w 3857297"/>
              <a:gd name="connsiteY49" fmla="*/ 5044965 h 5797984"/>
              <a:gd name="connsiteX50" fmla="*/ 2690648 w 3857297"/>
              <a:gd name="connsiteY50" fmla="*/ 4740165 h 5797984"/>
              <a:gd name="connsiteX51" fmla="*/ 2858814 w 3857297"/>
              <a:gd name="connsiteY51" fmla="*/ 3983421 h 5797984"/>
              <a:gd name="connsiteX52" fmla="*/ 3153102 w 3857297"/>
              <a:gd name="connsiteY52" fmla="*/ 4277711 h 5797984"/>
              <a:gd name="connsiteX53" fmla="*/ 2911365 w 3857297"/>
              <a:gd name="connsiteY53" fmla="*/ 5234151 h 5797984"/>
              <a:gd name="connsiteX54" fmla="*/ 2953407 w 3857297"/>
              <a:gd name="connsiteY54" fmla="*/ 5675587 h 5797984"/>
              <a:gd name="connsiteX55" fmla="*/ 3132082 w 3857297"/>
              <a:gd name="connsiteY55" fmla="*/ 5633544 h 5797984"/>
              <a:gd name="connsiteX56" fmla="*/ 3289737 w 3857297"/>
              <a:gd name="connsiteY56" fmla="*/ 5780691 h 5797984"/>
              <a:gd name="connsiteX57" fmla="*/ 3468413 w 3857297"/>
              <a:gd name="connsiteY57" fmla="*/ 5717627 h 5797984"/>
              <a:gd name="connsiteX58" fmla="*/ 3605049 w 3857297"/>
              <a:gd name="connsiteY58" fmla="*/ 5644055 h 5797984"/>
              <a:gd name="connsiteX59" fmla="*/ 3773215 w 3857297"/>
              <a:gd name="connsiteY59" fmla="*/ 5318235 h 5797984"/>
              <a:gd name="connsiteX60" fmla="*/ 3836277 w 3857297"/>
              <a:gd name="connsiteY60" fmla="*/ 4813738 h 5797984"/>
              <a:gd name="connsiteX61" fmla="*/ 3741682 w 3857297"/>
              <a:gd name="connsiteY61" fmla="*/ 4393325 h 5797984"/>
              <a:gd name="connsiteX62" fmla="*/ 3857297 w 3857297"/>
              <a:gd name="connsiteY62" fmla="*/ 4120055 h 5797984"/>
              <a:gd name="connsiteX63" fmla="*/ 3699642 w 3857297"/>
              <a:gd name="connsiteY63" fmla="*/ 3804745 h 5797984"/>
              <a:gd name="connsiteX64" fmla="*/ 3436883 w 3857297"/>
              <a:gd name="connsiteY64" fmla="*/ 3037490 h 5797984"/>
              <a:gd name="connsiteX65" fmla="*/ 3258207 w 3857297"/>
              <a:gd name="connsiteY65" fmla="*/ 2543504 h 5797984"/>
              <a:gd name="connsiteX66" fmla="*/ 3069021 w 3857297"/>
              <a:gd name="connsiteY66" fmla="*/ 2291255 h 5797984"/>
              <a:gd name="connsiteX67" fmla="*/ 2890345 w 3857297"/>
              <a:gd name="connsiteY67" fmla="*/ 1923393 h 5797984"/>
              <a:gd name="connsiteX68" fmla="*/ 2743200 w 3857297"/>
              <a:gd name="connsiteY68" fmla="*/ 1681655 h 5797984"/>
              <a:gd name="connsiteX69" fmla="*/ 2806262 w 3857297"/>
              <a:gd name="connsiteY69" fmla="*/ 1282262 h 5797984"/>
              <a:gd name="connsiteX70" fmla="*/ 2869324 w 3857297"/>
              <a:gd name="connsiteY70" fmla="*/ 1187669 h 5797984"/>
              <a:gd name="connsiteX71" fmla="*/ 2837793 w 3857297"/>
              <a:gd name="connsiteY71" fmla="*/ 1534511 h 5797984"/>
              <a:gd name="connsiteX72" fmla="*/ 2995448 w 3857297"/>
              <a:gd name="connsiteY72" fmla="*/ 1996966 h 5797984"/>
              <a:gd name="connsiteX73" fmla="*/ 3541986 w 3857297"/>
              <a:gd name="connsiteY73" fmla="*/ 2017986 h 5797984"/>
              <a:gd name="connsiteX74" fmla="*/ 3647090 w 3857297"/>
              <a:gd name="connsiteY74" fmla="*/ 1828800 h 5797984"/>
              <a:gd name="connsiteX75" fmla="*/ 3415862 w 3857297"/>
              <a:gd name="connsiteY75" fmla="*/ 1597573 h 5797984"/>
              <a:gd name="connsiteX76" fmla="*/ 3636579 w 3857297"/>
              <a:gd name="connsiteY76" fmla="*/ 1219200 h 5797984"/>
              <a:gd name="connsiteX77" fmla="*/ 3573517 w 3857297"/>
              <a:gd name="connsiteY77" fmla="*/ 630621 h 5797984"/>
              <a:gd name="connsiteX78" fmla="*/ 3499945 w 3857297"/>
              <a:gd name="connsiteY78" fmla="*/ 515007 h 5797984"/>
              <a:gd name="connsiteX79" fmla="*/ 3048000 w 3857297"/>
              <a:gd name="connsiteY79" fmla="*/ 283780 h 5797984"/>
              <a:gd name="connsiteX80" fmla="*/ 2795752 w 3857297"/>
              <a:gd name="connsiteY80" fmla="*/ 231228 h 5797984"/>
              <a:gd name="connsiteX81" fmla="*/ 2585545 w 3857297"/>
              <a:gd name="connsiteY81" fmla="*/ 42042 h 5797984"/>
              <a:gd name="connsiteX82" fmla="*/ 2448910 w 3857297"/>
              <a:gd name="connsiteY82" fmla="*/ 31532 h 5797984"/>
              <a:gd name="connsiteX83" fmla="*/ 2301765 w 3857297"/>
              <a:gd name="connsiteY83" fmla="*/ 294290 h 5797984"/>
              <a:gd name="connsiteX84" fmla="*/ 2102069 w 3857297"/>
              <a:gd name="connsiteY84" fmla="*/ 493986 h 5797984"/>
              <a:gd name="connsiteX85" fmla="*/ 1807780 w 3857297"/>
              <a:gd name="connsiteY85" fmla="*/ 588580 h 5797984"/>
              <a:gd name="connsiteX86" fmla="*/ 1576552 w 3857297"/>
              <a:gd name="connsiteY86" fmla="*/ 620110 h 5797984"/>
              <a:gd name="connsiteX87" fmla="*/ 1387366 w 3857297"/>
              <a:gd name="connsiteY87" fmla="*/ 388883 h 5797984"/>
              <a:gd name="connsiteX88" fmla="*/ 1250731 w 3857297"/>
              <a:gd name="connsiteY88" fmla="*/ 73572 h 5797984"/>
              <a:gd name="connsiteX89" fmla="*/ 1103586 w 3857297"/>
              <a:gd name="connsiteY89" fmla="*/ 0 h 5797984"/>
              <a:gd name="connsiteX0" fmla="*/ 1103586 w 3857297"/>
              <a:gd name="connsiteY0" fmla="*/ 0 h 5797984"/>
              <a:gd name="connsiteX1" fmla="*/ 914400 w 3857297"/>
              <a:gd name="connsiteY1" fmla="*/ 388883 h 5797984"/>
              <a:gd name="connsiteX2" fmla="*/ 378372 w 3857297"/>
              <a:gd name="connsiteY2" fmla="*/ 536028 h 5797984"/>
              <a:gd name="connsiteX3" fmla="*/ 63062 w 3857297"/>
              <a:gd name="connsiteY3" fmla="*/ 819807 h 5797984"/>
              <a:gd name="connsiteX4" fmla="*/ 63062 w 3857297"/>
              <a:gd name="connsiteY4" fmla="*/ 1093076 h 5797984"/>
              <a:gd name="connsiteX5" fmla="*/ 273269 w 3857297"/>
              <a:gd name="connsiteY5" fmla="*/ 1492469 h 5797984"/>
              <a:gd name="connsiteX6" fmla="*/ 378373 w 3857297"/>
              <a:gd name="connsiteY6" fmla="*/ 1660634 h 5797984"/>
              <a:gd name="connsiteX7" fmla="*/ 409903 w 3857297"/>
              <a:gd name="connsiteY7" fmla="*/ 1870841 h 5797984"/>
              <a:gd name="connsiteX8" fmla="*/ 609600 w 3857297"/>
              <a:gd name="connsiteY8" fmla="*/ 1923394 h 5797984"/>
              <a:gd name="connsiteX9" fmla="*/ 798786 w 3857297"/>
              <a:gd name="connsiteY9" fmla="*/ 1671145 h 5797984"/>
              <a:gd name="connsiteX10" fmla="*/ 735724 w 3857297"/>
              <a:gd name="connsiteY10" fmla="*/ 1250731 h 5797984"/>
              <a:gd name="connsiteX11" fmla="*/ 651641 w 3857297"/>
              <a:gd name="connsiteY11" fmla="*/ 1051035 h 5797984"/>
              <a:gd name="connsiteX12" fmla="*/ 830317 w 3857297"/>
              <a:gd name="connsiteY12" fmla="*/ 1008993 h 5797984"/>
              <a:gd name="connsiteX13" fmla="*/ 998483 w 3857297"/>
              <a:gd name="connsiteY13" fmla="*/ 1481959 h 5797984"/>
              <a:gd name="connsiteX14" fmla="*/ 1030014 w 3857297"/>
              <a:gd name="connsiteY14" fmla="*/ 1891862 h 5797984"/>
              <a:gd name="connsiteX15" fmla="*/ 977462 w 3857297"/>
              <a:gd name="connsiteY15" fmla="*/ 2364828 h 5797984"/>
              <a:gd name="connsiteX16" fmla="*/ 399393 w 3857297"/>
              <a:gd name="connsiteY16" fmla="*/ 3499945 h 5797984"/>
              <a:gd name="connsiteX17" fmla="*/ 325821 w 3857297"/>
              <a:gd name="connsiteY17" fmla="*/ 3626070 h 5797984"/>
              <a:gd name="connsiteX18" fmla="*/ 336331 w 3857297"/>
              <a:gd name="connsiteY18" fmla="*/ 3710152 h 5797984"/>
              <a:gd name="connsiteX19" fmla="*/ 304800 w 3857297"/>
              <a:gd name="connsiteY19" fmla="*/ 3815255 h 5797984"/>
              <a:gd name="connsiteX20" fmla="*/ 241738 w 3857297"/>
              <a:gd name="connsiteY20" fmla="*/ 4025462 h 5797984"/>
              <a:gd name="connsiteX21" fmla="*/ 105104 w 3857297"/>
              <a:gd name="connsiteY21" fmla="*/ 4498427 h 5797984"/>
              <a:gd name="connsiteX22" fmla="*/ 0 w 3857297"/>
              <a:gd name="connsiteY22" fmla="*/ 4834759 h 5797984"/>
              <a:gd name="connsiteX23" fmla="*/ 31531 w 3857297"/>
              <a:gd name="connsiteY23" fmla="*/ 5097517 h 5797984"/>
              <a:gd name="connsiteX24" fmla="*/ 136635 w 3857297"/>
              <a:gd name="connsiteY24" fmla="*/ 5192110 h 5797984"/>
              <a:gd name="connsiteX25" fmla="*/ 199696 w 3857297"/>
              <a:gd name="connsiteY25" fmla="*/ 5255172 h 5797984"/>
              <a:gd name="connsiteX26" fmla="*/ 409904 w 3857297"/>
              <a:gd name="connsiteY26" fmla="*/ 5223643 h 5797984"/>
              <a:gd name="connsiteX27" fmla="*/ 515007 w 3857297"/>
              <a:gd name="connsiteY27" fmla="*/ 5213131 h 5797984"/>
              <a:gd name="connsiteX28" fmla="*/ 620110 w 3857297"/>
              <a:gd name="connsiteY28" fmla="*/ 5171090 h 5797984"/>
              <a:gd name="connsiteX29" fmla="*/ 693681 w 3857297"/>
              <a:gd name="connsiteY29" fmla="*/ 4929352 h 5797984"/>
              <a:gd name="connsiteX30" fmla="*/ 735724 w 3857297"/>
              <a:gd name="connsiteY30" fmla="*/ 4572000 h 5797984"/>
              <a:gd name="connsiteX31" fmla="*/ 882868 w 3857297"/>
              <a:gd name="connsiteY31" fmla="*/ 4014952 h 5797984"/>
              <a:gd name="connsiteX32" fmla="*/ 945931 w 3857297"/>
              <a:gd name="connsiteY32" fmla="*/ 4824249 h 5797984"/>
              <a:gd name="connsiteX33" fmla="*/ 966952 w 3857297"/>
              <a:gd name="connsiteY33" fmla="*/ 4981903 h 5797984"/>
              <a:gd name="connsiteX34" fmla="*/ 1082566 w 3857297"/>
              <a:gd name="connsiteY34" fmla="*/ 5108026 h 5797984"/>
              <a:gd name="connsiteX35" fmla="*/ 1219199 w 3857297"/>
              <a:gd name="connsiteY35" fmla="*/ 5108028 h 5797984"/>
              <a:gd name="connsiteX36" fmla="*/ 1345324 w 3857297"/>
              <a:gd name="connsiteY36" fmla="*/ 5087007 h 5797984"/>
              <a:gd name="connsiteX37" fmla="*/ 1566041 w 3857297"/>
              <a:gd name="connsiteY37" fmla="*/ 4614041 h 5797984"/>
              <a:gd name="connsiteX38" fmla="*/ 1671145 w 3857297"/>
              <a:gd name="connsiteY38" fmla="*/ 4172608 h 5797984"/>
              <a:gd name="connsiteX39" fmla="*/ 2049518 w 3857297"/>
              <a:gd name="connsiteY39" fmla="*/ 4078013 h 5797984"/>
              <a:gd name="connsiteX40" fmla="*/ 2165131 w 3857297"/>
              <a:gd name="connsiteY40" fmla="*/ 4529960 h 5797984"/>
              <a:gd name="connsiteX41" fmla="*/ 2207172 w 3857297"/>
              <a:gd name="connsiteY41" fmla="*/ 4950373 h 5797984"/>
              <a:gd name="connsiteX42" fmla="*/ 2259724 w 3857297"/>
              <a:gd name="connsiteY42" fmla="*/ 5108028 h 5797984"/>
              <a:gd name="connsiteX43" fmla="*/ 2312277 w 3857297"/>
              <a:gd name="connsiteY43" fmla="*/ 5360274 h 5797984"/>
              <a:gd name="connsiteX44" fmla="*/ 2427890 w 3857297"/>
              <a:gd name="connsiteY44" fmla="*/ 5528443 h 5797984"/>
              <a:gd name="connsiteX45" fmla="*/ 2532993 w 3857297"/>
              <a:gd name="connsiteY45" fmla="*/ 5559974 h 5797984"/>
              <a:gd name="connsiteX46" fmla="*/ 2680138 w 3857297"/>
              <a:gd name="connsiteY46" fmla="*/ 5528441 h 5797984"/>
              <a:gd name="connsiteX47" fmla="*/ 2669627 w 3857297"/>
              <a:gd name="connsiteY47" fmla="*/ 5423339 h 5797984"/>
              <a:gd name="connsiteX48" fmla="*/ 2659117 w 3857297"/>
              <a:gd name="connsiteY48" fmla="*/ 5423338 h 5797984"/>
              <a:gd name="connsiteX49" fmla="*/ 2690648 w 3857297"/>
              <a:gd name="connsiteY49" fmla="*/ 5044965 h 5797984"/>
              <a:gd name="connsiteX50" fmla="*/ 2690648 w 3857297"/>
              <a:gd name="connsiteY50" fmla="*/ 4740165 h 5797984"/>
              <a:gd name="connsiteX51" fmla="*/ 2858814 w 3857297"/>
              <a:gd name="connsiteY51" fmla="*/ 3983421 h 5797984"/>
              <a:gd name="connsiteX52" fmla="*/ 3153102 w 3857297"/>
              <a:gd name="connsiteY52" fmla="*/ 4277711 h 5797984"/>
              <a:gd name="connsiteX53" fmla="*/ 2911365 w 3857297"/>
              <a:gd name="connsiteY53" fmla="*/ 5234151 h 5797984"/>
              <a:gd name="connsiteX54" fmla="*/ 2953407 w 3857297"/>
              <a:gd name="connsiteY54" fmla="*/ 5675587 h 5797984"/>
              <a:gd name="connsiteX55" fmla="*/ 3132082 w 3857297"/>
              <a:gd name="connsiteY55" fmla="*/ 5633544 h 5797984"/>
              <a:gd name="connsiteX56" fmla="*/ 3289737 w 3857297"/>
              <a:gd name="connsiteY56" fmla="*/ 5780691 h 5797984"/>
              <a:gd name="connsiteX57" fmla="*/ 3468413 w 3857297"/>
              <a:gd name="connsiteY57" fmla="*/ 5717627 h 5797984"/>
              <a:gd name="connsiteX58" fmla="*/ 3605049 w 3857297"/>
              <a:gd name="connsiteY58" fmla="*/ 5644055 h 5797984"/>
              <a:gd name="connsiteX59" fmla="*/ 3720664 w 3857297"/>
              <a:gd name="connsiteY59" fmla="*/ 5223642 h 5797984"/>
              <a:gd name="connsiteX60" fmla="*/ 3836277 w 3857297"/>
              <a:gd name="connsiteY60" fmla="*/ 4813738 h 5797984"/>
              <a:gd name="connsiteX61" fmla="*/ 3741682 w 3857297"/>
              <a:gd name="connsiteY61" fmla="*/ 4393325 h 5797984"/>
              <a:gd name="connsiteX62" fmla="*/ 3857297 w 3857297"/>
              <a:gd name="connsiteY62" fmla="*/ 4120055 h 5797984"/>
              <a:gd name="connsiteX63" fmla="*/ 3699642 w 3857297"/>
              <a:gd name="connsiteY63" fmla="*/ 3804745 h 5797984"/>
              <a:gd name="connsiteX64" fmla="*/ 3436883 w 3857297"/>
              <a:gd name="connsiteY64" fmla="*/ 3037490 h 5797984"/>
              <a:gd name="connsiteX65" fmla="*/ 3258207 w 3857297"/>
              <a:gd name="connsiteY65" fmla="*/ 2543504 h 5797984"/>
              <a:gd name="connsiteX66" fmla="*/ 3069021 w 3857297"/>
              <a:gd name="connsiteY66" fmla="*/ 2291255 h 5797984"/>
              <a:gd name="connsiteX67" fmla="*/ 2890345 w 3857297"/>
              <a:gd name="connsiteY67" fmla="*/ 1923393 h 5797984"/>
              <a:gd name="connsiteX68" fmla="*/ 2743200 w 3857297"/>
              <a:gd name="connsiteY68" fmla="*/ 1681655 h 5797984"/>
              <a:gd name="connsiteX69" fmla="*/ 2806262 w 3857297"/>
              <a:gd name="connsiteY69" fmla="*/ 1282262 h 5797984"/>
              <a:gd name="connsiteX70" fmla="*/ 2869324 w 3857297"/>
              <a:gd name="connsiteY70" fmla="*/ 1187669 h 5797984"/>
              <a:gd name="connsiteX71" fmla="*/ 2837793 w 3857297"/>
              <a:gd name="connsiteY71" fmla="*/ 1534511 h 5797984"/>
              <a:gd name="connsiteX72" fmla="*/ 2995448 w 3857297"/>
              <a:gd name="connsiteY72" fmla="*/ 1996966 h 5797984"/>
              <a:gd name="connsiteX73" fmla="*/ 3541986 w 3857297"/>
              <a:gd name="connsiteY73" fmla="*/ 2017986 h 5797984"/>
              <a:gd name="connsiteX74" fmla="*/ 3647090 w 3857297"/>
              <a:gd name="connsiteY74" fmla="*/ 1828800 h 5797984"/>
              <a:gd name="connsiteX75" fmla="*/ 3415862 w 3857297"/>
              <a:gd name="connsiteY75" fmla="*/ 1597573 h 5797984"/>
              <a:gd name="connsiteX76" fmla="*/ 3636579 w 3857297"/>
              <a:gd name="connsiteY76" fmla="*/ 1219200 h 5797984"/>
              <a:gd name="connsiteX77" fmla="*/ 3573517 w 3857297"/>
              <a:gd name="connsiteY77" fmla="*/ 630621 h 5797984"/>
              <a:gd name="connsiteX78" fmla="*/ 3499945 w 3857297"/>
              <a:gd name="connsiteY78" fmla="*/ 515007 h 5797984"/>
              <a:gd name="connsiteX79" fmla="*/ 3048000 w 3857297"/>
              <a:gd name="connsiteY79" fmla="*/ 283780 h 5797984"/>
              <a:gd name="connsiteX80" fmla="*/ 2795752 w 3857297"/>
              <a:gd name="connsiteY80" fmla="*/ 231228 h 5797984"/>
              <a:gd name="connsiteX81" fmla="*/ 2585545 w 3857297"/>
              <a:gd name="connsiteY81" fmla="*/ 42042 h 5797984"/>
              <a:gd name="connsiteX82" fmla="*/ 2448910 w 3857297"/>
              <a:gd name="connsiteY82" fmla="*/ 31532 h 5797984"/>
              <a:gd name="connsiteX83" fmla="*/ 2301765 w 3857297"/>
              <a:gd name="connsiteY83" fmla="*/ 294290 h 5797984"/>
              <a:gd name="connsiteX84" fmla="*/ 2102069 w 3857297"/>
              <a:gd name="connsiteY84" fmla="*/ 493986 h 5797984"/>
              <a:gd name="connsiteX85" fmla="*/ 1807780 w 3857297"/>
              <a:gd name="connsiteY85" fmla="*/ 588580 h 5797984"/>
              <a:gd name="connsiteX86" fmla="*/ 1576552 w 3857297"/>
              <a:gd name="connsiteY86" fmla="*/ 620110 h 5797984"/>
              <a:gd name="connsiteX87" fmla="*/ 1387366 w 3857297"/>
              <a:gd name="connsiteY87" fmla="*/ 388883 h 5797984"/>
              <a:gd name="connsiteX88" fmla="*/ 1250731 w 3857297"/>
              <a:gd name="connsiteY88" fmla="*/ 73572 h 5797984"/>
              <a:gd name="connsiteX89" fmla="*/ 1103586 w 3857297"/>
              <a:gd name="connsiteY89" fmla="*/ 0 h 5797984"/>
              <a:gd name="connsiteX0" fmla="*/ 1103586 w 3857297"/>
              <a:gd name="connsiteY0" fmla="*/ 0 h 5797984"/>
              <a:gd name="connsiteX1" fmla="*/ 914400 w 3857297"/>
              <a:gd name="connsiteY1" fmla="*/ 388883 h 5797984"/>
              <a:gd name="connsiteX2" fmla="*/ 378372 w 3857297"/>
              <a:gd name="connsiteY2" fmla="*/ 536028 h 5797984"/>
              <a:gd name="connsiteX3" fmla="*/ 63062 w 3857297"/>
              <a:gd name="connsiteY3" fmla="*/ 819807 h 5797984"/>
              <a:gd name="connsiteX4" fmla="*/ 63062 w 3857297"/>
              <a:gd name="connsiteY4" fmla="*/ 1093076 h 5797984"/>
              <a:gd name="connsiteX5" fmla="*/ 273269 w 3857297"/>
              <a:gd name="connsiteY5" fmla="*/ 1492469 h 5797984"/>
              <a:gd name="connsiteX6" fmla="*/ 378373 w 3857297"/>
              <a:gd name="connsiteY6" fmla="*/ 1660634 h 5797984"/>
              <a:gd name="connsiteX7" fmla="*/ 409903 w 3857297"/>
              <a:gd name="connsiteY7" fmla="*/ 1870841 h 5797984"/>
              <a:gd name="connsiteX8" fmla="*/ 609600 w 3857297"/>
              <a:gd name="connsiteY8" fmla="*/ 1923394 h 5797984"/>
              <a:gd name="connsiteX9" fmla="*/ 798786 w 3857297"/>
              <a:gd name="connsiteY9" fmla="*/ 1671145 h 5797984"/>
              <a:gd name="connsiteX10" fmla="*/ 735724 w 3857297"/>
              <a:gd name="connsiteY10" fmla="*/ 1250731 h 5797984"/>
              <a:gd name="connsiteX11" fmla="*/ 651641 w 3857297"/>
              <a:gd name="connsiteY11" fmla="*/ 1051035 h 5797984"/>
              <a:gd name="connsiteX12" fmla="*/ 830317 w 3857297"/>
              <a:gd name="connsiteY12" fmla="*/ 1008993 h 5797984"/>
              <a:gd name="connsiteX13" fmla="*/ 998483 w 3857297"/>
              <a:gd name="connsiteY13" fmla="*/ 1481959 h 5797984"/>
              <a:gd name="connsiteX14" fmla="*/ 1030014 w 3857297"/>
              <a:gd name="connsiteY14" fmla="*/ 1891862 h 5797984"/>
              <a:gd name="connsiteX15" fmla="*/ 977462 w 3857297"/>
              <a:gd name="connsiteY15" fmla="*/ 2364828 h 5797984"/>
              <a:gd name="connsiteX16" fmla="*/ 399393 w 3857297"/>
              <a:gd name="connsiteY16" fmla="*/ 3499945 h 5797984"/>
              <a:gd name="connsiteX17" fmla="*/ 325821 w 3857297"/>
              <a:gd name="connsiteY17" fmla="*/ 3626070 h 5797984"/>
              <a:gd name="connsiteX18" fmla="*/ 336331 w 3857297"/>
              <a:gd name="connsiteY18" fmla="*/ 3710152 h 5797984"/>
              <a:gd name="connsiteX19" fmla="*/ 304800 w 3857297"/>
              <a:gd name="connsiteY19" fmla="*/ 3815255 h 5797984"/>
              <a:gd name="connsiteX20" fmla="*/ 241738 w 3857297"/>
              <a:gd name="connsiteY20" fmla="*/ 4025462 h 5797984"/>
              <a:gd name="connsiteX21" fmla="*/ 105104 w 3857297"/>
              <a:gd name="connsiteY21" fmla="*/ 4498427 h 5797984"/>
              <a:gd name="connsiteX22" fmla="*/ 0 w 3857297"/>
              <a:gd name="connsiteY22" fmla="*/ 4834759 h 5797984"/>
              <a:gd name="connsiteX23" fmla="*/ 31531 w 3857297"/>
              <a:gd name="connsiteY23" fmla="*/ 5097517 h 5797984"/>
              <a:gd name="connsiteX24" fmla="*/ 136635 w 3857297"/>
              <a:gd name="connsiteY24" fmla="*/ 5192110 h 5797984"/>
              <a:gd name="connsiteX25" fmla="*/ 199696 w 3857297"/>
              <a:gd name="connsiteY25" fmla="*/ 5255172 h 5797984"/>
              <a:gd name="connsiteX26" fmla="*/ 409904 w 3857297"/>
              <a:gd name="connsiteY26" fmla="*/ 5223643 h 5797984"/>
              <a:gd name="connsiteX27" fmla="*/ 515007 w 3857297"/>
              <a:gd name="connsiteY27" fmla="*/ 5213131 h 5797984"/>
              <a:gd name="connsiteX28" fmla="*/ 620110 w 3857297"/>
              <a:gd name="connsiteY28" fmla="*/ 5171090 h 5797984"/>
              <a:gd name="connsiteX29" fmla="*/ 693681 w 3857297"/>
              <a:gd name="connsiteY29" fmla="*/ 4929352 h 5797984"/>
              <a:gd name="connsiteX30" fmla="*/ 735724 w 3857297"/>
              <a:gd name="connsiteY30" fmla="*/ 4572000 h 5797984"/>
              <a:gd name="connsiteX31" fmla="*/ 882868 w 3857297"/>
              <a:gd name="connsiteY31" fmla="*/ 4014952 h 5797984"/>
              <a:gd name="connsiteX32" fmla="*/ 945931 w 3857297"/>
              <a:gd name="connsiteY32" fmla="*/ 4824249 h 5797984"/>
              <a:gd name="connsiteX33" fmla="*/ 966952 w 3857297"/>
              <a:gd name="connsiteY33" fmla="*/ 4981903 h 5797984"/>
              <a:gd name="connsiteX34" fmla="*/ 1082566 w 3857297"/>
              <a:gd name="connsiteY34" fmla="*/ 5108026 h 5797984"/>
              <a:gd name="connsiteX35" fmla="*/ 1219199 w 3857297"/>
              <a:gd name="connsiteY35" fmla="*/ 5108028 h 5797984"/>
              <a:gd name="connsiteX36" fmla="*/ 1345324 w 3857297"/>
              <a:gd name="connsiteY36" fmla="*/ 5087007 h 5797984"/>
              <a:gd name="connsiteX37" fmla="*/ 1566041 w 3857297"/>
              <a:gd name="connsiteY37" fmla="*/ 4614041 h 5797984"/>
              <a:gd name="connsiteX38" fmla="*/ 1671145 w 3857297"/>
              <a:gd name="connsiteY38" fmla="*/ 4172608 h 5797984"/>
              <a:gd name="connsiteX39" fmla="*/ 2049518 w 3857297"/>
              <a:gd name="connsiteY39" fmla="*/ 4078013 h 5797984"/>
              <a:gd name="connsiteX40" fmla="*/ 2165131 w 3857297"/>
              <a:gd name="connsiteY40" fmla="*/ 4529960 h 5797984"/>
              <a:gd name="connsiteX41" fmla="*/ 2207172 w 3857297"/>
              <a:gd name="connsiteY41" fmla="*/ 4950373 h 5797984"/>
              <a:gd name="connsiteX42" fmla="*/ 2259724 w 3857297"/>
              <a:gd name="connsiteY42" fmla="*/ 5108028 h 5797984"/>
              <a:gd name="connsiteX43" fmla="*/ 2312277 w 3857297"/>
              <a:gd name="connsiteY43" fmla="*/ 5360274 h 5797984"/>
              <a:gd name="connsiteX44" fmla="*/ 2427890 w 3857297"/>
              <a:gd name="connsiteY44" fmla="*/ 5528443 h 5797984"/>
              <a:gd name="connsiteX45" fmla="*/ 2532993 w 3857297"/>
              <a:gd name="connsiteY45" fmla="*/ 5559974 h 5797984"/>
              <a:gd name="connsiteX46" fmla="*/ 2680138 w 3857297"/>
              <a:gd name="connsiteY46" fmla="*/ 5528441 h 5797984"/>
              <a:gd name="connsiteX47" fmla="*/ 2669627 w 3857297"/>
              <a:gd name="connsiteY47" fmla="*/ 5423339 h 5797984"/>
              <a:gd name="connsiteX48" fmla="*/ 2659117 w 3857297"/>
              <a:gd name="connsiteY48" fmla="*/ 5423338 h 5797984"/>
              <a:gd name="connsiteX49" fmla="*/ 2690648 w 3857297"/>
              <a:gd name="connsiteY49" fmla="*/ 5044965 h 5797984"/>
              <a:gd name="connsiteX50" fmla="*/ 2690648 w 3857297"/>
              <a:gd name="connsiteY50" fmla="*/ 4740165 h 5797984"/>
              <a:gd name="connsiteX51" fmla="*/ 2858814 w 3857297"/>
              <a:gd name="connsiteY51" fmla="*/ 3983421 h 5797984"/>
              <a:gd name="connsiteX52" fmla="*/ 3153102 w 3857297"/>
              <a:gd name="connsiteY52" fmla="*/ 4277711 h 5797984"/>
              <a:gd name="connsiteX53" fmla="*/ 2911365 w 3857297"/>
              <a:gd name="connsiteY53" fmla="*/ 5234151 h 5797984"/>
              <a:gd name="connsiteX54" fmla="*/ 2953407 w 3857297"/>
              <a:gd name="connsiteY54" fmla="*/ 5675587 h 5797984"/>
              <a:gd name="connsiteX55" fmla="*/ 3132082 w 3857297"/>
              <a:gd name="connsiteY55" fmla="*/ 5633544 h 5797984"/>
              <a:gd name="connsiteX56" fmla="*/ 3289737 w 3857297"/>
              <a:gd name="connsiteY56" fmla="*/ 5780691 h 5797984"/>
              <a:gd name="connsiteX57" fmla="*/ 3468413 w 3857297"/>
              <a:gd name="connsiteY57" fmla="*/ 5717627 h 5797984"/>
              <a:gd name="connsiteX58" fmla="*/ 3584028 w 3857297"/>
              <a:gd name="connsiteY58" fmla="*/ 5528441 h 5797984"/>
              <a:gd name="connsiteX59" fmla="*/ 3720664 w 3857297"/>
              <a:gd name="connsiteY59" fmla="*/ 5223642 h 5797984"/>
              <a:gd name="connsiteX60" fmla="*/ 3836277 w 3857297"/>
              <a:gd name="connsiteY60" fmla="*/ 4813738 h 5797984"/>
              <a:gd name="connsiteX61" fmla="*/ 3741682 w 3857297"/>
              <a:gd name="connsiteY61" fmla="*/ 4393325 h 5797984"/>
              <a:gd name="connsiteX62" fmla="*/ 3857297 w 3857297"/>
              <a:gd name="connsiteY62" fmla="*/ 4120055 h 5797984"/>
              <a:gd name="connsiteX63" fmla="*/ 3699642 w 3857297"/>
              <a:gd name="connsiteY63" fmla="*/ 3804745 h 5797984"/>
              <a:gd name="connsiteX64" fmla="*/ 3436883 w 3857297"/>
              <a:gd name="connsiteY64" fmla="*/ 3037490 h 5797984"/>
              <a:gd name="connsiteX65" fmla="*/ 3258207 w 3857297"/>
              <a:gd name="connsiteY65" fmla="*/ 2543504 h 5797984"/>
              <a:gd name="connsiteX66" fmla="*/ 3069021 w 3857297"/>
              <a:gd name="connsiteY66" fmla="*/ 2291255 h 5797984"/>
              <a:gd name="connsiteX67" fmla="*/ 2890345 w 3857297"/>
              <a:gd name="connsiteY67" fmla="*/ 1923393 h 5797984"/>
              <a:gd name="connsiteX68" fmla="*/ 2743200 w 3857297"/>
              <a:gd name="connsiteY68" fmla="*/ 1681655 h 5797984"/>
              <a:gd name="connsiteX69" fmla="*/ 2806262 w 3857297"/>
              <a:gd name="connsiteY69" fmla="*/ 1282262 h 5797984"/>
              <a:gd name="connsiteX70" fmla="*/ 2869324 w 3857297"/>
              <a:gd name="connsiteY70" fmla="*/ 1187669 h 5797984"/>
              <a:gd name="connsiteX71" fmla="*/ 2837793 w 3857297"/>
              <a:gd name="connsiteY71" fmla="*/ 1534511 h 5797984"/>
              <a:gd name="connsiteX72" fmla="*/ 2995448 w 3857297"/>
              <a:gd name="connsiteY72" fmla="*/ 1996966 h 5797984"/>
              <a:gd name="connsiteX73" fmla="*/ 3541986 w 3857297"/>
              <a:gd name="connsiteY73" fmla="*/ 2017986 h 5797984"/>
              <a:gd name="connsiteX74" fmla="*/ 3647090 w 3857297"/>
              <a:gd name="connsiteY74" fmla="*/ 1828800 h 5797984"/>
              <a:gd name="connsiteX75" fmla="*/ 3415862 w 3857297"/>
              <a:gd name="connsiteY75" fmla="*/ 1597573 h 5797984"/>
              <a:gd name="connsiteX76" fmla="*/ 3636579 w 3857297"/>
              <a:gd name="connsiteY76" fmla="*/ 1219200 h 5797984"/>
              <a:gd name="connsiteX77" fmla="*/ 3573517 w 3857297"/>
              <a:gd name="connsiteY77" fmla="*/ 630621 h 5797984"/>
              <a:gd name="connsiteX78" fmla="*/ 3499945 w 3857297"/>
              <a:gd name="connsiteY78" fmla="*/ 515007 h 5797984"/>
              <a:gd name="connsiteX79" fmla="*/ 3048000 w 3857297"/>
              <a:gd name="connsiteY79" fmla="*/ 283780 h 5797984"/>
              <a:gd name="connsiteX80" fmla="*/ 2795752 w 3857297"/>
              <a:gd name="connsiteY80" fmla="*/ 231228 h 5797984"/>
              <a:gd name="connsiteX81" fmla="*/ 2585545 w 3857297"/>
              <a:gd name="connsiteY81" fmla="*/ 42042 h 5797984"/>
              <a:gd name="connsiteX82" fmla="*/ 2448910 w 3857297"/>
              <a:gd name="connsiteY82" fmla="*/ 31532 h 5797984"/>
              <a:gd name="connsiteX83" fmla="*/ 2301765 w 3857297"/>
              <a:gd name="connsiteY83" fmla="*/ 294290 h 5797984"/>
              <a:gd name="connsiteX84" fmla="*/ 2102069 w 3857297"/>
              <a:gd name="connsiteY84" fmla="*/ 493986 h 5797984"/>
              <a:gd name="connsiteX85" fmla="*/ 1807780 w 3857297"/>
              <a:gd name="connsiteY85" fmla="*/ 588580 h 5797984"/>
              <a:gd name="connsiteX86" fmla="*/ 1576552 w 3857297"/>
              <a:gd name="connsiteY86" fmla="*/ 620110 h 5797984"/>
              <a:gd name="connsiteX87" fmla="*/ 1387366 w 3857297"/>
              <a:gd name="connsiteY87" fmla="*/ 388883 h 5797984"/>
              <a:gd name="connsiteX88" fmla="*/ 1250731 w 3857297"/>
              <a:gd name="connsiteY88" fmla="*/ 73572 h 5797984"/>
              <a:gd name="connsiteX89" fmla="*/ 1103586 w 3857297"/>
              <a:gd name="connsiteY89" fmla="*/ 0 h 5797984"/>
              <a:gd name="connsiteX0" fmla="*/ 1103586 w 3857297"/>
              <a:gd name="connsiteY0" fmla="*/ 0 h 5780691"/>
              <a:gd name="connsiteX1" fmla="*/ 914400 w 3857297"/>
              <a:gd name="connsiteY1" fmla="*/ 388883 h 5780691"/>
              <a:gd name="connsiteX2" fmla="*/ 378372 w 3857297"/>
              <a:gd name="connsiteY2" fmla="*/ 536028 h 5780691"/>
              <a:gd name="connsiteX3" fmla="*/ 63062 w 3857297"/>
              <a:gd name="connsiteY3" fmla="*/ 819807 h 5780691"/>
              <a:gd name="connsiteX4" fmla="*/ 63062 w 3857297"/>
              <a:gd name="connsiteY4" fmla="*/ 1093076 h 5780691"/>
              <a:gd name="connsiteX5" fmla="*/ 273269 w 3857297"/>
              <a:gd name="connsiteY5" fmla="*/ 1492469 h 5780691"/>
              <a:gd name="connsiteX6" fmla="*/ 378373 w 3857297"/>
              <a:gd name="connsiteY6" fmla="*/ 1660634 h 5780691"/>
              <a:gd name="connsiteX7" fmla="*/ 409903 w 3857297"/>
              <a:gd name="connsiteY7" fmla="*/ 1870841 h 5780691"/>
              <a:gd name="connsiteX8" fmla="*/ 609600 w 3857297"/>
              <a:gd name="connsiteY8" fmla="*/ 1923394 h 5780691"/>
              <a:gd name="connsiteX9" fmla="*/ 798786 w 3857297"/>
              <a:gd name="connsiteY9" fmla="*/ 1671145 h 5780691"/>
              <a:gd name="connsiteX10" fmla="*/ 735724 w 3857297"/>
              <a:gd name="connsiteY10" fmla="*/ 1250731 h 5780691"/>
              <a:gd name="connsiteX11" fmla="*/ 651641 w 3857297"/>
              <a:gd name="connsiteY11" fmla="*/ 1051035 h 5780691"/>
              <a:gd name="connsiteX12" fmla="*/ 830317 w 3857297"/>
              <a:gd name="connsiteY12" fmla="*/ 1008993 h 5780691"/>
              <a:gd name="connsiteX13" fmla="*/ 998483 w 3857297"/>
              <a:gd name="connsiteY13" fmla="*/ 1481959 h 5780691"/>
              <a:gd name="connsiteX14" fmla="*/ 1030014 w 3857297"/>
              <a:gd name="connsiteY14" fmla="*/ 1891862 h 5780691"/>
              <a:gd name="connsiteX15" fmla="*/ 977462 w 3857297"/>
              <a:gd name="connsiteY15" fmla="*/ 2364828 h 5780691"/>
              <a:gd name="connsiteX16" fmla="*/ 399393 w 3857297"/>
              <a:gd name="connsiteY16" fmla="*/ 3499945 h 5780691"/>
              <a:gd name="connsiteX17" fmla="*/ 325821 w 3857297"/>
              <a:gd name="connsiteY17" fmla="*/ 3626070 h 5780691"/>
              <a:gd name="connsiteX18" fmla="*/ 336331 w 3857297"/>
              <a:gd name="connsiteY18" fmla="*/ 3710152 h 5780691"/>
              <a:gd name="connsiteX19" fmla="*/ 304800 w 3857297"/>
              <a:gd name="connsiteY19" fmla="*/ 3815255 h 5780691"/>
              <a:gd name="connsiteX20" fmla="*/ 241738 w 3857297"/>
              <a:gd name="connsiteY20" fmla="*/ 4025462 h 5780691"/>
              <a:gd name="connsiteX21" fmla="*/ 105104 w 3857297"/>
              <a:gd name="connsiteY21" fmla="*/ 4498427 h 5780691"/>
              <a:gd name="connsiteX22" fmla="*/ 0 w 3857297"/>
              <a:gd name="connsiteY22" fmla="*/ 4834759 h 5780691"/>
              <a:gd name="connsiteX23" fmla="*/ 31531 w 3857297"/>
              <a:gd name="connsiteY23" fmla="*/ 5097517 h 5780691"/>
              <a:gd name="connsiteX24" fmla="*/ 136635 w 3857297"/>
              <a:gd name="connsiteY24" fmla="*/ 5192110 h 5780691"/>
              <a:gd name="connsiteX25" fmla="*/ 199696 w 3857297"/>
              <a:gd name="connsiteY25" fmla="*/ 5255172 h 5780691"/>
              <a:gd name="connsiteX26" fmla="*/ 409904 w 3857297"/>
              <a:gd name="connsiteY26" fmla="*/ 5223643 h 5780691"/>
              <a:gd name="connsiteX27" fmla="*/ 515007 w 3857297"/>
              <a:gd name="connsiteY27" fmla="*/ 5213131 h 5780691"/>
              <a:gd name="connsiteX28" fmla="*/ 620110 w 3857297"/>
              <a:gd name="connsiteY28" fmla="*/ 5171090 h 5780691"/>
              <a:gd name="connsiteX29" fmla="*/ 693681 w 3857297"/>
              <a:gd name="connsiteY29" fmla="*/ 4929352 h 5780691"/>
              <a:gd name="connsiteX30" fmla="*/ 735724 w 3857297"/>
              <a:gd name="connsiteY30" fmla="*/ 4572000 h 5780691"/>
              <a:gd name="connsiteX31" fmla="*/ 882868 w 3857297"/>
              <a:gd name="connsiteY31" fmla="*/ 4014952 h 5780691"/>
              <a:gd name="connsiteX32" fmla="*/ 945931 w 3857297"/>
              <a:gd name="connsiteY32" fmla="*/ 4824249 h 5780691"/>
              <a:gd name="connsiteX33" fmla="*/ 966952 w 3857297"/>
              <a:gd name="connsiteY33" fmla="*/ 4981903 h 5780691"/>
              <a:gd name="connsiteX34" fmla="*/ 1082566 w 3857297"/>
              <a:gd name="connsiteY34" fmla="*/ 5108026 h 5780691"/>
              <a:gd name="connsiteX35" fmla="*/ 1219199 w 3857297"/>
              <a:gd name="connsiteY35" fmla="*/ 5108028 h 5780691"/>
              <a:gd name="connsiteX36" fmla="*/ 1345324 w 3857297"/>
              <a:gd name="connsiteY36" fmla="*/ 5087007 h 5780691"/>
              <a:gd name="connsiteX37" fmla="*/ 1566041 w 3857297"/>
              <a:gd name="connsiteY37" fmla="*/ 4614041 h 5780691"/>
              <a:gd name="connsiteX38" fmla="*/ 1671145 w 3857297"/>
              <a:gd name="connsiteY38" fmla="*/ 4172608 h 5780691"/>
              <a:gd name="connsiteX39" fmla="*/ 2049518 w 3857297"/>
              <a:gd name="connsiteY39" fmla="*/ 4078013 h 5780691"/>
              <a:gd name="connsiteX40" fmla="*/ 2165131 w 3857297"/>
              <a:gd name="connsiteY40" fmla="*/ 4529960 h 5780691"/>
              <a:gd name="connsiteX41" fmla="*/ 2207172 w 3857297"/>
              <a:gd name="connsiteY41" fmla="*/ 4950373 h 5780691"/>
              <a:gd name="connsiteX42" fmla="*/ 2259724 w 3857297"/>
              <a:gd name="connsiteY42" fmla="*/ 5108028 h 5780691"/>
              <a:gd name="connsiteX43" fmla="*/ 2312277 w 3857297"/>
              <a:gd name="connsiteY43" fmla="*/ 5360274 h 5780691"/>
              <a:gd name="connsiteX44" fmla="*/ 2427890 w 3857297"/>
              <a:gd name="connsiteY44" fmla="*/ 5528443 h 5780691"/>
              <a:gd name="connsiteX45" fmla="*/ 2532993 w 3857297"/>
              <a:gd name="connsiteY45" fmla="*/ 5559974 h 5780691"/>
              <a:gd name="connsiteX46" fmla="*/ 2680138 w 3857297"/>
              <a:gd name="connsiteY46" fmla="*/ 5528441 h 5780691"/>
              <a:gd name="connsiteX47" fmla="*/ 2669627 w 3857297"/>
              <a:gd name="connsiteY47" fmla="*/ 5423339 h 5780691"/>
              <a:gd name="connsiteX48" fmla="*/ 2659117 w 3857297"/>
              <a:gd name="connsiteY48" fmla="*/ 5423338 h 5780691"/>
              <a:gd name="connsiteX49" fmla="*/ 2690648 w 3857297"/>
              <a:gd name="connsiteY49" fmla="*/ 5044965 h 5780691"/>
              <a:gd name="connsiteX50" fmla="*/ 2690648 w 3857297"/>
              <a:gd name="connsiteY50" fmla="*/ 4740165 h 5780691"/>
              <a:gd name="connsiteX51" fmla="*/ 2858814 w 3857297"/>
              <a:gd name="connsiteY51" fmla="*/ 3983421 h 5780691"/>
              <a:gd name="connsiteX52" fmla="*/ 3153102 w 3857297"/>
              <a:gd name="connsiteY52" fmla="*/ 4277711 h 5780691"/>
              <a:gd name="connsiteX53" fmla="*/ 2911365 w 3857297"/>
              <a:gd name="connsiteY53" fmla="*/ 5234151 h 5780691"/>
              <a:gd name="connsiteX54" fmla="*/ 2953407 w 3857297"/>
              <a:gd name="connsiteY54" fmla="*/ 5675587 h 5780691"/>
              <a:gd name="connsiteX55" fmla="*/ 3132082 w 3857297"/>
              <a:gd name="connsiteY55" fmla="*/ 5633544 h 5780691"/>
              <a:gd name="connsiteX56" fmla="*/ 3289737 w 3857297"/>
              <a:gd name="connsiteY56" fmla="*/ 5780691 h 5780691"/>
              <a:gd name="connsiteX57" fmla="*/ 3426372 w 3857297"/>
              <a:gd name="connsiteY57" fmla="*/ 5633544 h 5780691"/>
              <a:gd name="connsiteX58" fmla="*/ 3584028 w 3857297"/>
              <a:gd name="connsiteY58" fmla="*/ 5528441 h 5780691"/>
              <a:gd name="connsiteX59" fmla="*/ 3720664 w 3857297"/>
              <a:gd name="connsiteY59" fmla="*/ 5223642 h 5780691"/>
              <a:gd name="connsiteX60" fmla="*/ 3836277 w 3857297"/>
              <a:gd name="connsiteY60" fmla="*/ 4813738 h 5780691"/>
              <a:gd name="connsiteX61" fmla="*/ 3741682 w 3857297"/>
              <a:gd name="connsiteY61" fmla="*/ 4393325 h 5780691"/>
              <a:gd name="connsiteX62" fmla="*/ 3857297 w 3857297"/>
              <a:gd name="connsiteY62" fmla="*/ 4120055 h 5780691"/>
              <a:gd name="connsiteX63" fmla="*/ 3699642 w 3857297"/>
              <a:gd name="connsiteY63" fmla="*/ 3804745 h 5780691"/>
              <a:gd name="connsiteX64" fmla="*/ 3436883 w 3857297"/>
              <a:gd name="connsiteY64" fmla="*/ 3037490 h 5780691"/>
              <a:gd name="connsiteX65" fmla="*/ 3258207 w 3857297"/>
              <a:gd name="connsiteY65" fmla="*/ 2543504 h 5780691"/>
              <a:gd name="connsiteX66" fmla="*/ 3069021 w 3857297"/>
              <a:gd name="connsiteY66" fmla="*/ 2291255 h 5780691"/>
              <a:gd name="connsiteX67" fmla="*/ 2890345 w 3857297"/>
              <a:gd name="connsiteY67" fmla="*/ 1923393 h 5780691"/>
              <a:gd name="connsiteX68" fmla="*/ 2743200 w 3857297"/>
              <a:gd name="connsiteY68" fmla="*/ 1681655 h 5780691"/>
              <a:gd name="connsiteX69" fmla="*/ 2806262 w 3857297"/>
              <a:gd name="connsiteY69" fmla="*/ 1282262 h 5780691"/>
              <a:gd name="connsiteX70" fmla="*/ 2869324 w 3857297"/>
              <a:gd name="connsiteY70" fmla="*/ 1187669 h 5780691"/>
              <a:gd name="connsiteX71" fmla="*/ 2837793 w 3857297"/>
              <a:gd name="connsiteY71" fmla="*/ 1534511 h 5780691"/>
              <a:gd name="connsiteX72" fmla="*/ 2995448 w 3857297"/>
              <a:gd name="connsiteY72" fmla="*/ 1996966 h 5780691"/>
              <a:gd name="connsiteX73" fmla="*/ 3541986 w 3857297"/>
              <a:gd name="connsiteY73" fmla="*/ 2017986 h 5780691"/>
              <a:gd name="connsiteX74" fmla="*/ 3647090 w 3857297"/>
              <a:gd name="connsiteY74" fmla="*/ 1828800 h 5780691"/>
              <a:gd name="connsiteX75" fmla="*/ 3415862 w 3857297"/>
              <a:gd name="connsiteY75" fmla="*/ 1597573 h 5780691"/>
              <a:gd name="connsiteX76" fmla="*/ 3636579 w 3857297"/>
              <a:gd name="connsiteY76" fmla="*/ 1219200 h 5780691"/>
              <a:gd name="connsiteX77" fmla="*/ 3573517 w 3857297"/>
              <a:gd name="connsiteY77" fmla="*/ 630621 h 5780691"/>
              <a:gd name="connsiteX78" fmla="*/ 3499945 w 3857297"/>
              <a:gd name="connsiteY78" fmla="*/ 515007 h 5780691"/>
              <a:gd name="connsiteX79" fmla="*/ 3048000 w 3857297"/>
              <a:gd name="connsiteY79" fmla="*/ 283780 h 5780691"/>
              <a:gd name="connsiteX80" fmla="*/ 2795752 w 3857297"/>
              <a:gd name="connsiteY80" fmla="*/ 231228 h 5780691"/>
              <a:gd name="connsiteX81" fmla="*/ 2585545 w 3857297"/>
              <a:gd name="connsiteY81" fmla="*/ 42042 h 5780691"/>
              <a:gd name="connsiteX82" fmla="*/ 2448910 w 3857297"/>
              <a:gd name="connsiteY82" fmla="*/ 31532 h 5780691"/>
              <a:gd name="connsiteX83" fmla="*/ 2301765 w 3857297"/>
              <a:gd name="connsiteY83" fmla="*/ 294290 h 5780691"/>
              <a:gd name="connsiteX84" fmla="*/ 2102069 w 3857297"/>
              <a:gd name="connsiteY84" fmla="*/ 493986 h 5780691"/>
              <a:gd name="connsiteX85" fmla="*/ 1807780 w 3857297"/>
              <a:gd name="connsiteY85" fmla="*/ 588580 h 5780691"/>
              <a:gd name="connsiteX86" fmla="*/ 1576552 w 3857297"/>
              <a:gd name="connsiteY86" fmla="*/ 620110 h 5780691"/>
              <a:gd name="connsiteX87" fmla="*/ 1387366 w 3857297"/>
              <a:gd name="connsiteY87" fmla="*/ 388883 h 5780691"/>
              <a:gd name="connsiteX88" fmla="*/ 1250731 w 3857297"/>
              <a:gd name="connsiteY88" fmla="*/ 73572 h 5780691"/>
              <a:gd name="connsiteX89" fmla="*/ 1103586 w 3857297"/>
              <a:gd name="connsiteY89" fmla="*/ 0 h 5780691"/>
              <a:gd name="connsiteX0" fmla="*/ 1103586 w 3857297"/>
              <a:gd name="connsiteY0" fmla="*/ 0 h 5710064"/>
              <a:gd name="connsiteX1" fmla="*/ 914400 w 3857297"/>
              <a:gd name="connsiteY1" fmla="*/ 388883 h 5710064"/>
              <a:gd name="connsiteX2" fmla="*/ 378372 w 3857297"/>
              <a:gd name="connsiteY2" fmla="*/ 536028 h 5710064"/>
              <a:gd name="connsiteX3" fmla="*/ 63062 w 3857297"/>
              <a:gd name="connsiteY3" fmla="*/ 819807 h 5710064"/>
              <a:gd name="connsiteX4" fmla="*/ 63062 w 3857297"/>
              <a:gd name="connsiteY4" fmla="*/ 1093076 h 5710064"/>
              <a:gd name="connsiteX5" fmla="*/ 273269 w 3857297"/>
              <a:gd name="connsiteY5" fmla="*/ 1492469 h 5710064"/>
              <a:gd name="connsiteX6" fmla="*/ 378373 w 3857297"/>
              <a:gd name="connsiteY6" fmla="*/ 1660634 h 5710064"/>
              <a:gd name="connsiteX7" fmla="*/ 409903 w 3857297"/>
              <a:gd name="connsiteY7" fmla="*/ 1870841 h 5710064"/>
              <a:gd name="connsiteX8" fmla="*/ 609600 w 3857297"/>
              <a:gd name="connsiteY8" fmla="*/ 1923394 h 5710064"/>
              <a:gd name="connsiteX9" fmla="*/ 798786 w 3857297"/>
              <a:gd name="connsiteY9" fmla="*/ 1671145 h 5710064"/>
              <a:gd name="connsiteX10" fmla="*/ 735724 w 3857297"/>
              <a:gd name="connsiteY10" fmla="*/ 1250731 h 5710064"/>
              <a:gd name="connsiteX11" fmla="*/ 651641 w 3857297"/>
              <a:gd name="connsiteY11" fmla="*/ 1051035 h 5710064"/>
              <a:gd name="connsiteX12" fmla="*/ 830317 w 3857297"/>
              <a:gd name="connsiteY12" fmla="*/ 1008993 h 5710064"/>
              <a:gd name="connsiteX13" fmla="*/ 998483 w 3857297"/>
              <a:gd name="connsiteY13" fmla="*/ 1481959 h 5710064"/>
              <a:gd name="connsiteX14" fmla="*/ 1030014 w 3857297"/>
              <a:gd name="connsiteY14" fmla="*/ 1891862 h 5710064"/>
              <a:gd name="connsiteX15" fmla="*/ 977462 w 3857297"/>
              <a:gd name="connsiteY15" fmla="*/ 2364828 h 5710064"/>
              <a:gd name="connsiteX16" fmla="*/ 399393 w 3857297"/>
              <a:gd name="connsiteY16" fmla="*/ 3499945 h 5710064"/>
              <a:gd name="connsiteX17" fmla="*/ 325821 w 3857297"/>
              <a:gd name="connsiteY17" fmla="*/ 3626070 h 5710064"/>
              <a:gd name="connsiteX18" fmla="*/ 336331 w 3857297"/>
              <a:gd name="connsiteY18" fmla="*/ 3710152 h 5710064"/>
              <a:gd name="connsiteX19" fmla="*/ 304800 w 3857297"/>
              <a:gd name="connsiteY19" fmla="*/ 3815255 h 5710064"/>
              <a:gd name="connsiteX20" fmla="*/ 241738 w 3857297"/>
              <a:gd name="connsiteY20" fmla="*/ 4025462 h 5710064"/>
              <a:gd name="connsiteX21" fmla="*/ 105104 w 3857297"/>
              <a:gd name="connsiteY21" fmla="*/ 4498427 h 5710064"/>
              <a:gd name="connsiteX22" fmla="*/ 0 w 3857297"/>
              <a:gd name="connsiteY22" fmla="*/ 4834759 h 5710064"/>
              <a:gd name="connsiteX23" fmla="*/ 31531 w 3857297"/>
              <a:gd name="connsiteY23" fmla="*/ 5097517 h 5710064"/>
              <a:gd name="connsiteX24" fmla="*/ 136635 w 3857297"/>
              <a:gd name="connsiteY24" fmla="*/ 5192110 h 5710064"/>
              <a:gd name="connsiteX25" fmla="*/ 199696 w 3857297"/>
              <a:gd name="connsiteY25" fmla="*/ 5255172 h 5710064"/>
              <a:gd name="connsiteX26" fmla="*/ 409904 w 3857297"/>
              <a:gd name="connsiteY26" fmla="*/ 5223643 h 5710064"/>
              <a:gd name="connsiteX27" fmla="*/ 515007 w 3857297"/>
              <a:gd name="connsiteY27" fmla="*/ 5213131 h 5710064"/>
              <a:gd name="connsiteX28" fmla="*/ 620110 w 3857297"/>
              <a:gd name="connsiteY28" fmla="*/ 5171090 h 5710064"/>
              <a:gd name="connsiteX29" fmla="*/ 693681 w 3857297"/>
              <a:gd name="connsiteY29" fmla="*/ 4929352 h 5710064"/>
              <a:gd name="connsiteX30" fmla="*/ 735724 w 3857297"/>
              <a:gd name="connsiteY30" fmla="*/ 4572000 h 5710064"/>
              <a:gd name="connsiteX31" fmla="*/ 882868 w 3857297"/>
              <a:gd name="connsiteY31" fmla="*/ 4014952 h 5710064"/>
              <a:gd name="connsiteX32" fmla="*/ 945931 w 3857297"/>
              <a:gd name="connsiteY32" fmla="*/ 4824249 h 5710064"/>
              <a:gd name="connsiteX33" fmla="*/ 966952 w 3857297"/>
              <a:gd name="connsiteY33" fmla="*/ 4981903 h 5710064"/>
              <a:gd name="connsiteX34" fmla="*/ 1082566 w 3857297"/>
              <a:gd name="connsiteY34" fmla="*/ 5108026 h 5710064"/>
              <a:gd name="connsiteX35" fmla="*/ 1219199 w 3857297"/>
              <a:gd name="connsiteY35" fmla="*/ 5108028 h 5710064"/>
              <a:gd name="connsiteX36" fmla="*/ 1345324 w 3857297"/>
              <a:gd name="connsiteY36" fmla="*/ 5087007 h 5710064"/>
              <a:gd name="connsiteX37" fmla="*/ 1566041 w 3857297"/>
              <a:gd name="connsiteY37" fmla="*/ 4614041 h 5710064"/>
              <a:gd name="connsiteX38" fmla="*/ 1671145 w 3857297"/>
              <a:gd name="connsiteY38" fmla="*/ 4172608 h 5710064"/>
              <a:gd name="connsiteX39" fmla="*/ 2049518 w 3857297"/>
              <a:gd name="connsiteY39" fmla="*/ 4078013 h 5710064"/>
              <a:gd name="connsiteX40" fmla="*/ 2165131 w 3857297"/>
              <a:gd name="connsiteY40" fmla="*/ 4529960 h 5710064"/>
              <a:gd name="connsiteX41" fmla="*/ 2207172 w 3857297"/>
              <a:gd name="connsiteY41" fmla="*/ 4950373 h 5710064"/>
              <a:gd name="connsiteX42" fmla="*/ 2259724 w 3857297"/>
              <a:gd name="connsiteY42" fmla="*/ 5108028 h 5710064"/>
              <a:gd name="connsiteX43" fmla="*/ 2312277 w 3857297"/>
              <a:gd name="connsiteY43" fmla="*/ 5360274 h 5710064"/>
              <a:gd name="connsiteX44" fmla="*/ 2427890 w 3857297"/>
              <a:gd name="connsiteY44" fmla="*/ 5528443 h 5710064"/>
              <a:gd name="connsiteX45" fmla="*/ 2532993 w 3857297"/>
              <a:gd name="connsiteY45" fmla="*/ 5559974 h 5710064"/>
              <a:gd name="connsiteX46" fmla="*/ 2680138 w 3857297"/>
              <a:gd name="connsiteY46" fmla="*/ 5528441 h 5710064"/>
              <a:gd name="connsiteX47" fmla="*/ 2669627 w 3857297"/>
              <a:gd name="connsiteY47" fmla="*/ 5423339 h 5710064"/>
              <a:gd name="connsiteX48" fmla="*/ 2659117 w 3857297"/>
              <a:gd name="connsiteY48" fmla="*/ 5423338 h 5710064"/>
              <a:gd name="connsiteX49" fmla="*/ 2690648 w 3857297"/>
              <a:gd name="connsiteY49" fmla="*/ 5044965 h 5710064"/>
              <a:gd name="connsiteX50" fmla="*/ 2690648 w 3857297"/>
              <a:gd name="connsiteY50" fmla="*/ 4740165 h 5710064"/>
              <a:gd name="connsiteX51" fmla="*/ 2858814 w 3857297"/>
              <a:gd name="connsiteY51" fmla="*/ 3983421 h 5710064"/>
              <a:gd name="connsiteX52" fmla="*/ 3153102 w 3857297"/>
              <a:gd name="connsiteY52" fmla="*/ 4277711 h 5710064"/>
              <a:gd name="connsiteX53" fmla="*/ 2911365 w 3857297"/>
              <a:gd name="connsiteY53" fmla="*/ 5234151 h 5710064"/>
              <a:gd name="connsiteX54" fmla="*/ 2953407 w 3857297"/>
              <a:gd name="connsiteY54" fmla="*/ 5675587 h 5710064"/>
              <a:gd name="connsiteX55" fmla="*/ 3132082 w 3857297"/>
              <a:gd name="connsiteY55" fmla="*/ 5633544 h 5710064"/>
              <a:gd name="connsiteX56" fmla="*/ 3289737 w 3857297"/>
              <a:gd name="connsiteY56" fmla="*/ 5686098 h 5710064"/>
              <a:gd name="connsiteX57" fmla="*/ 3426372 w 3857297"/>
              <a:gd name="connsiteY57" fmla="*/ 5633544 h 5710064"/>
              <a:gd name="connsiteX58" fmla="*/ 3584028 w 3857297"/>
              <a:gd name="connsiteY58" fmla="*/ 5528441 h 5710064"/>
              <a:gd name="connsiteX59" fmla="*/ 3720664 w 3857297"/>
              <a:gd name="connsiteY59" fmla="*/ 5223642 h 5710064"/>
              <a:gd name="connsiteX60" fmla="*/ 3836277 w 3857297"/>
              <a:gd name="connsiteY60" fmla="*/ 4813738 h 5710064"/>
              <a:gd name="connsiteX61" fmla="*/ 3741682 w 3857297"/>
              <a:gd name="connsiteY61" fmla="*/ 4393325 h 5710064"/>
              <a:gd name="connsiteX62" fmla="*/ 3857297 w 3857297"/>
              <a:gd name="connsiteY62" fmla="*/ 4120055 h 5710064"/>
              <a:gd name="connsiteX63" fmla="*/ 3699642 w 3857297"/>
              <a:gd name="connsiteY63" fmla="*/ 3804745 h 5710064"/>
              <a:gd name="connsiteX64" fmla="*/ 3436883 w 3857297"/>
              <a:gd name="connsiteY64" fmla="*/ 3037490 h 5710064"/>
              <a:gd name="connsiteX65" fmla="*/ 3258207 w 3857297"/>
              <a:gd name="connsiteY65" fmla="*/ 2543504 h 5710064"/>
              <a:gd name="connsiteX66" fmla="*/ 3069021 w 3857297"/>
              <a:gd name="connsiteY66" fmla="*/ 2291255 h 5710064"/>
              <a:gd name="connsiteX67" fmla="*/ 2890345 w 3857297"/>
              <a:gd name="connsiteY67" fmla="*/ 1923393 h 5710064"/>
              <a:gd name="connsiteX68" fmla="*/ 2743200 w 3857297"/>
              <a:gd name="connsiteY68" fmla="*/ 1681655 h 5710064"/>
              <a:gd name="connsiteX69" fmla="*/ 2806262 w 3857297"/>
              <a:gd name="connsiteY69" fmla="*/ 1282262 h 5710064"/>
              <a:gd name="connsiteX70" fmla="*/ 2869324 w 3857297"/>
              <a:gd name="connsiteY70" fmla="*/ 1187669 h 5710064"/>
              <a:gd name="connsiteX71" fmla="*/ 2837793 w 3857297"/>
              <a:gd name="connsiteY71" fmla="*/ 1534511 h 5710064"/>
              <a:gd name="connsiteX72" fmla="*/ 2995448 w 3857297"/>
              <a:gd name="connsiteY72" fmla="*/ 1996966 h 5710064"/>
              <a:gd name="connsiteX73" fmla="*/ 3541986 w 3857297"/>
              <a:gd name="connsiteY73" fmla="*/ 2017986 h 5710064"/>
              <a:gd name="connsiteX74" fmla="*/ 3647090 w 3857297"/>
              <a:gd name="connsiteY74" fmla="*/ 1828800 h 5710064"/>
              <a:gd name="connsiteX75" fmla="*/ 3415862 w 3857297"/>
              <a:gd name="connsiteY75" fmla="*/ 1597573 h 5710064"/>
              <a:gd name="connsiteX76" fmla="*/ 3636579 w 3857297"/>
              <a:gd name="connsiteY76" fmla="*/ 1219200 h 5710064"/>
              <a:gd name="connsiteX77" fmla="*/ 3573517 w 3857297"/>
              <a:gd name="connsiteY77" fmla="*/ 630621 h 5710064"/>
              <a:gd name="connsiteX78" fmla="*/ 3499945 w 3857297"/>
              <a:gd name="connsiteY78" fmla="*/ 515007 h 5710064"/>
              <a:gd name="connsiteX79" fmla="*/ 3048000 w 3857297"/>
              <a:gd name="connsiteY79" fmla="*/ 283780 h 5710064"/>
              <a:gd name="connsiteX80" fmla="*/ 2795752 w 3857297"/>
              <a:gd name="connsiteY80" fmla="*/ 231228 h 5710064"/>
              <a:gd name="connsiteX81" fmla="*/ 2585545 w 3857297"/>
              <a:gd name="connsiteY81" fmla="*/ 42042 h 5710064"/>
              <a:gd name="connsiteX82" fmla="*/ 2448910 w 3857297"/>
              <a:gd name="connsiteY82" fmla="*/ 31532 h 5710064"/>
              <a:gd name="connsiteX83" fmla="*/ 2301765 w 3857297"/>
              <a:gd name="connsiteY83" fmla="*/ 294290 h 5710064"/>
              <a:gd name="connsiteX84" fmla="*/ 2102069 w 3857297"/>
              <a:gd name="connsiteY84" fmla="*/ 493986 h 5710064"/>
              <a:gd name="connsiteX85" fmla="*/ 1807780 w 3857297"/>
              <a:gd name="connsiteY85" fmla="*/ 588580 h 5710064"/>
              <a:gd name="connsiteX86" fmla="*/ 1576552 w 3857297"/>
              <a:gd name="connsiteY86" fmla="*/ 620110 h 5710064"/>
              <a:gd name="connsiteX87" fmla="*/ 1387366 w 3857297"/>
              <a:gd name="connsiteY87" fmla="*/ 388883 h 5710064"/>
              <a:gd name="connsiteX88" fmla="*/ 1250731 w 3857297"/>
              <a:gd name="connsiteY88" fmla="*/ 73572 h 5710064"/>
              <a:gd name="connsiteX89" fmla="*/ 1103586 w 3857297"/>
              <a:gd name="connsiteY89" fmla="*/ 0 h 5710064"/>
              <a:gd name="connsiteX0" fmla="*/ 1103586 w 3857297"/>
              <a:gd name="connsiteY0" fmla="*/ 0 h 5738650"/>
              <a:gd name="connsiteX1" fmla="*/ 914400 w 3857297"/>
              <a:gd name="connsiteY1" fmla="*/ 388883 h 5738650"/>
              <a:gd name="connsiteX2" fmla="*/ 378372 w 3857297"/>
              <a:gd name="connsiteY2" fmla="*/ 536028 h 5738650"/>
              <a:gd name="connsiteX3" fmla="*/ 63062 w 3857297"/>
              <a:gd name="connsiteY3" fmla="*/ 819807 h 5738650"/>
              <a:gd name="connsiteX4" fmla="*/ 63062 w 3857297"/>
              <a:gd name="connsiteY4" fmla="*/ 1093076 h 5738650"/>
              <a:gd name="connsiteX5" fmla="*/ 273269 w 3857297"/>
              <a:gd name="connsiteY5" fmla="*/ 1492469 h 5738650"/>
              <a:gd name="connsiteX6" fmla="*/ 378373 w 3857297"/>
              <a:gd name="connsiteY6" fmla="*/ 1660634 h 5738650"/>
              <a:gd name="connsiteX7" fmla="*/ 409903 w 3857297"/>
              <a:gd name="connsiteY7" fmla="*/ 1870841 h 5738650"/>
              <a:gd name="connsiteX8" fmla="*/ 609600 w 3857297"/>
              <a:gd name="connsiteY8" fmla="*/ 1923394 h 5738650"/>
              <a:gd name="connsiteX9" fmla="*/ 798786 w 3857297"/>
              <a:gd name="connsiteY9" fmla="*/ 1671145 h 5738650"/>
              <a:gd name="connsiteX10" fmla="*/ 735724 w 3857297"/>
              <a:gd name="connsiteY10" fmla="*/ 1250731 h 5738650"/>
              <a:gd name="connsiteX11" fmla="*/ 651641 w 3857297"/>
              <a:gd name="connsiteY11" fmla="*/ 1051035 h 5738650"/>
              <a:gd name="connsiteX12" fmla="*/ 830317 w 3857297"/>
              <a:gd name="connsiteY12" fmla="*/ 1008993 h 5738650"/>
              <a:gd name="connsiteX13" fmla="*/ 998483 w 3857297"/>
              <a:gd name="connsiteY13" fmla="*/ 1481959 h 5738650"/>
              <a:gd name="connsiteX14" fmla="*/ 1030014 w 3857297"/>
              <a:gd name="connsiteY14" fmla="*/ 1891862 h 5738650"/>
              <a:gd name="connsiteX15" fmla="*/ 977462 w 3857297"/>
              <a:gd name="connsiteY15" fmla="*/ 2364828 h 5738650"/>
              <a:gd name="connsiteX16" fmla="*/ 399393 w 3857297"/>
              <a:gd name="connsiteY16" fmla="*/ 3499945 h 5738650"/>
              <a:gd name="connsiteX17" fmla="*/ 325821 w 3857297"/>
              <a:gd name="connsiteY17" fmla="*/ 3626070 h 5738650"/>
              <a:gd name="connsiteX18" fmla="*/ 336331 w 3857297"/>
              <a:gd name="connsiteY18" fmla="*/ 3710152 h 5738650"/>
              <a:gd name="connsiteX19" fmla="*/ 304800 w 3857297"/>
              <a:gd name="connsiteY19" fmla="*/ 3815255 h 5738650"/>
              <a:gd name="connsiteX20" fmla="*/ 241738 w 3857297"/>
              <a:gd name="connsiteY20" fmla="*/ 4025462 h 5738650"/>
              <a:gd name="connsiteX21" fmla="*/ 105104 w 3857297"/>
              <a:gd name="connsiteY21" fmla="*/ 4498427 h 5738650"/>
              <a:gd name="connsiteX22" fmla="*/ 0 w 3857297"/>
              <a:gd name="connsiteY22" fmla="*/ 4834759 h 5738650"/>
              <a:gd name="connsiteX23" fmla="*/ 31531 w 3857297"/>
              <a:gd name="connsiteY23" fmla="*/ 5097517 h 5738650"/>
              <a:gd name="connsiteX24" fmla="*/ 136635 w 3857297"/>
              <a:gd name="connsiteY24" fmla="*/ 5192110 h 5738650"/>
              <a:gd name="connsiteX25" fmla="*/ 199696 w 3857297"/>
              <a:gd name="connsiteY25" fmla="*/ 5255172 h 5738650"/>
              <a:gd name="connsiteX26" fmla="*/ 409904 w 3857297"/>
              <a:gd name="connsiteY26" fmla="*/ 5223643 h 5738650"/>
              <a:gd name="connsiteX27" fmla="*/ 515007 w 3857297"/>
              <a:gd name="connsiteY27" fmla="*/ 5213131 h 5738650"/>
              <a:gd name="connsiteX28" fmla="*/ 620110 w 3857297"/>
              <a:gd name="connsiteY28" fmla="*/ 5171090 h 5738650"/>
              <a:gd name="connsiteX29" fmla="*/ 693681 w 3857297"/>
              <a:gd name="connsiteY29" fmla="*/ 4929352 h 5738650"/>
              <a:gd name="connsiteX30" fmla="*/ 735724 w 3857297"/>
              <a:gd name="connsiteY30" fmla="*/ 4572000 h 5738650"/>
              <a:gd name="connsiteX31" fmla="*/ 882868 w 3857297"/>
              <a:gd name="connsiteY31" fmla="*/ 4014952 h 5738650"/>
              <a:gd name="connsiteX32" fmla="*/ 945931 w 3857297"/>
              <a:gd name="connsiteY32" fmla="*/ 4824249 h 5738650"/>
              <a:gd name="connsiteX33" fmla="*/ 966952 w 3857297"/>
              <a:gd name="connsiteY33" fmla="*/ 4981903 h 5738650"/>
              <a:gd name="connsiteX34" fmla="*/ 1082566 w 3857297"/>
              <a:gd name="connsiteY34" fmla="*/ 5108026 h 5738650"/>
              <a:gd name="connsiteX35" fmla="*/ 1219199 w 3857297"/>
              <a:gd name="connsiteY35" fmla="*/ 5108028 h 5738650"/>
              <a:gd name="connsiteX36" fmla="*/ 1345324 w 3857297"/>
              <a:gd name="connsiteY36" fmla="*/ 5087007 h 5738650"/>
              <a:gd name="connsiteX37" fmla="*/ 1566041 w 3857297"/>
              <a:gd name="connsiteY37" fmla="*/ 4614041 h 5738650"/>
              <a:gd name="connsiteX38" fmla="*/ 1671145 w 3857297"/>
              <a:gd name="connsiteY38" fmla="*/ 4172608 h 5738650"/>
              <a:gd name="connsiteX39" fmla="*/ 2049518 w 3857297"/>
              <a:gd name="connsiteY39" fmla="*/ 4078013 h 5738650"/>
              <a:gd name="connsiteX40" fmla="*/ 2165131 w 3857297"/>
              <a:gd name="connsiteY40" fmla="*/ 4529960 h 5738650"/>
              <a:gd name="connsiteX41" fmla="*/ 2207172 w 3857297"/>
              <a:gd name="connsiteY41" fmla="*/ 4950373 h 5738650"/>
              <a:gd name="connsiteX42" fmla="*/ 2259724 w 3857297"/>
              <a:gd name="connsiteY42" fmla="*/ 5108028 h 5738650"/>
              <a:gd name="connsiteX43" fmla="*/ 2312277 w 3857297"/>
              <a:gd name="connsiteY43" fmla="*/ 5360274 h 5738650"/>
              <a:gd name="connsiteX44" fmla="*/ 2427890 w 3857297"/>
              <a:gd name="connsiteY44" fmla="*/ 5528443 h 5738650"/>
              <a:gd name="connsiteX45" fmla="*/ 2532993 w 3857297"/>
              <a:gd name="connsiteY45" fmla="*/ 5559974 h 5738650"/>
              <a:gd name="connsiteX46" fmla="*/ 2680138 w 3857297"/>
              <a:gd name="connsiteY46" fmla="*/ 5528441 h 5738650"/>
              <a:gd name="connsiteX47" fmla="*/ 2669627 w 3857297"/>
              <a:gd name="connsiteY47" fmla="*/ 5423339 h 5738650"/>
              <a:gd name="connsiteX48" fmla="*/ 2659117 w 3857297"/>
              <a:gd name="connsiteY48" fmla="*/ 5423338 h 5738650"/>
              <a:gd name="connsiteX49" fmla="*/ 2690648 w 3857297"/>
              <a:gd name="connsiteY49" fmla="*/ 5044965 h 5738650"/>
              <a:gd name="connsiteX50" fmla="*/ 2690648 w 3857297"/>
              <a:gd name="connsiteY50" fmla="*/ 4740165 h 5738650"/>
              <a:gd name="connsiteX51" fmla="*/ 2858814 w 3857297"/>
              <a:gd name="connsiteY51" fmla="*/ 3983421 h 5738650"/>
              <a:gd name="connsiteX52" fmla="*/ 3153102 w 3857297"/>
              <a:gd name="connsiteY52" fmla="*/ 4277711 h 5738650"/>
              <a:gd name="connsiteX53" fmla="*/ 2911365 w 3857297"/>
              <a:gd name="connsiteY53" fmla="*/ 5234151 h 5738650"/>
              <a:gd name="connsiteX54" fmla="*/ 2953407 w 3857297"/>
              <a:gd name="connsiteY54" fmla="*/ 5675587 h 5738650"/>
              <a:gd name="connsiteX55" fmla="*/ 3132082 w 3857297"/>
              <a:gd name="connsiteY55" fmla="*/ 5633544 h 5738650"/>
              <a:gd name="connsiteX56" fmla="*/ 3300247 w 3857297"/>
              <a:gd name="connsiteY56" fmla="*/ 5738650 h 5738650"/>
              <a:gd name="connsiteX57" fmla="*/ 3426372 w 3857297"/>
              <a:gd name="connsiteY57" fmla="*/ 5633544 h 5738650"/>
              <a:gd name="connsiteX58" fmla="*/ 3584028 w 3857297"/>
              <a:gd name="connsiteY58" fmla="*/ 5528441 h 5738650"/>
              <a:gd name="connsiteX59" fmla="*/ 3720664 w 3857297"/>
              <a:gd name="connsiteY59" fmla="*/ 5223642 h 5738650"/>
              <a:gd name="connsiteX60" fmla="*/ 3836277 w 3857297"/>
              <a:gd name="connsiteY60" fmla="*/ 4813738 h 5738650"/>
              <a:gd name="connsiteX61" fmla="*/ 3741682 w 3857297"/>
              <a:gd name="connsiteY61" fmla="*/ 4393325 h 5738650"/>
              <a:gd name="connsiteX62" fmla="*/ 3857297 w 3857297"/>
              <a:gd name="connsiteY62" fmla="*/ 4120055 h 5738650"/>
              <a:gd name="connsiteX63" fmla="*/ 3699642 w 3857297"/>
              <a:gd name="connsiteY63" fmla="*/ 3804745 h 5738650"/>
              <a:gd name="connsiteX64" fmla="*/ 3436883 w 3857297"/>
              <a:gd name="connsiteY64" fmla="*/ 3037490 h 5738650"/>
              <a:gd name="connsiteX65" fmla="*/ 3258207 w 3857297"/>
              <a:gd name="connsiteY65" fmla="*/ 2543504 h 5738650"/>
              <a:gd name="connsiteX66" fmla="*/ 3069021 w 3857297"/>
              <a:gd name="connsiteY66" fmla="*/ 2291255 h 5738650"/>
              <a:gd name="connsiteX67" fmla="*/ 2890345 w 3857297"/>
              <a:gd name="connsiteY67" fmla="*/ 1923393 h 5738650"/>
              <a:gd name="connsiteX68" fmla="*/ 2743200 w 3857297"/>
              <a:gd name="connsiteY68" fmla="*/ 1681655 h 5738650"/>
              <a:gd name="connsiteX69" fmla="*/ 2806262 w 3857297"/>
              <a:gd name="connsiteY69" fmla="*/ 1282262 h 5738650"/>
              <a:gd name="connsiteX70" fmla="*/ 2869324 w 3857297"/>
              <a:gd name="connsiteY70" fmla="*/ 1187669 h 5738650"/>
              <a:gd name="connsiteX71" fmla="*/ 2837793 w 3857297"/>
              <a:gd name="connsiteY71" fmla="*/ 1534511 h 5738650"/>
              <a:gd name="connsiteX72" fmla="*/ 2995448 w 3857297"/>
              <a:gd name="connsiteY72" fmla="*/ 1996966 h 5738650"/>
              <a:gd name="connsiteX73" fmla="*/ 3541986 w 3857297"/>
              <a:gd name="connsiteY73" fmla="*/ 2017986 h 5738650"/>
              <a:gd name="connsiteX74" fmla="*/ 3647090 w 3857297"/>
              <a:gd name="connsiteY74" fmla="*/ 1828800 h 5738650"/>
              <a:gd name="connsiteX75" fmla="*/ 3415862 w 3857297"/>
              <a:gd name="connsiteY75" fmla="*/ 1597573 h 5738650"/>
              <a:gd name="connsiteX76" fmla="*/ 3636579 w 3857297"/>
              <a:gd name="connsiteY76" fmla="*/ 1219200 h 5738650"/>
              <a:gd name="connsiteX77" fmla="*/ 3573517 w 3857297"/>
              <a:gd name="connsiteY77" fmla="*/ 630621 h 5738650"/>
              <a:gd name="connsiteX78" fmla="*/ 3499945 w 3857297"/>
              <a:gd name="connsiteY78" fmla="*/ 515007 h 5738650"/>
              <a:gd name="connsiteX79" fmla="*/ 3048000 w 3857297"/>
              <a:gd name="connsiteY79" fmla="*/ 283780 h 5738650"/>
              <a:gd name="connsiteX80" fmla="*/ 2795752 w 3857297"/>
              <a:gd name="connsiteY80" fmla="*/ 231228 h 5738650"/>
              <a:gd name="connsiteX81" fmla="*/ 2585545 w 3857297"/>
              <a:gd name="connsiteY81" fmla="*/ 42042 h 5738650"/>
              <a:gd name="connsiteX82" fmla="*/ 2448910 w 3857297"/>
              <a:gd name="connsiteY82" fmla="*/ 31532 h 5738650"/>
              <a:gd name="connsiteX83" fmla="*/ 2301765 w 3857297"/>
              <a:gd name="connsiteY83" fmla="*/ 294290 h 5738650"/>
              <a:gd name="connsiteX84" fmla="*/ 2102069 w 3857297"/>
              <a:gd name="connsiteY84" fmla="*/ 493986 h 5738650"/>
              <a:gd name="connsiteX85" fmla="*/ 1807780 w 3857297"/>
              <a:gd name="connsiteY85" fmla="*/ 588580 h 5738650"/>
              <a:gd name="connsiteX86" fmla="*/ 1576552 w 3857297"/>
              <a:gd name="connsiteY86" fmla="*/ 620110 h 5738650"/>
              <a:gd name="connsiteX87" fmla="*/ 1387366 w 3857297"/>
              <a:gd name="connsiteY87" fmla="*/ 388883 h 5738650"/>
              <a:gd name="connsiteX88" fmla="*/ 1250731 w 3857297"/>
              <a:gd name="connsiteY88" fmla="*/ 73572 h 5738650"/>
              <a:gd name="connsiteX89" fmla="*/ 1103586 w 3857297"/>
              <a:gd name="connsiteY89" fmla="*/ 0 h 5738650"/>
              <a:gd name="connsiteX0" fmla="*/ 1103586 w 3857297"/>
              <a:gd name="connsiteY0" fmla="*/ 0 h 5738650"/>
              <a:gd name="connsiteX1" fmla="*/ 914400 w 3857297"/>
              <a:gd name="connsiteY1" fmla="*/ 388883 h 5738650"/>
              <a:gd name="connsiteX2" fmla="*/ 378372 w 3857297"/>
              <a:gd name="connsiteY2" fmla="*/ 536028 h 5738650"/>
              <a:gd name="connsiteX3" fmla="*/ 63062 w 3857297"/>
              <a:gd name="connsiteY3" fmla="*/ 819807 h 5738650"/>
              <a:gd name="connsiteX4" fmla="*/ 63062 w 3857297"/>
              <a:gd name="connsiteY4" fmla="*/ 1093076 h 5738650"/>
              <a:gd name="connsiteX5" fmla="*/ 273269 w 3857297"/>
              <a:gd name="connsiteY5" fmla="*/ 1492469 h 5738650"/>
              <a:gd name="connsiteX6" fmla="*/ 378373 w 3857297"/>
              <a:gd name="connsiteY6" fmla="*/ 1660634 h 5738650"/>
              <a:gd name="connsiteX7" fmla="*/ 409903 w 3857297"/>
              <a:gd name="connsiteY7" fmla="*/ 1870841 h 5738650"/>
              <a:gd name="connsiteX8" fmla="*/ 609600 w 3857297"/>
              <a:gd name="connsiteY8" fmla="*/ 1923394 h 5738650"/>
              <a:gd name="connsiteX9" fmla="*/ 798786 w 3857297"/>
              <a:gd name="connsiteY9" fmla="*/ 1671145 h 5738650"/>
              <a:gd name="connsiteX10" fmla="*/ 735724 w 3857297"/>
              <a:gd name="connsiteY10" fmla="*/ 1250731 h 5738650"/>
              <a:gd name="connsiteX11" fmla="*/ 651641 w 3857297"/>
              <a:gd name="connsiteY11" fmla="*/ 1051035 h 5738650"/>
              <a:gd name="connsiteX12" fmla="*/ 830317 w 3857297"/>
              <a:gd name="connsiteY12" fmla="*/ 1008993 h 5738650"/>
              <a:gd name="connsiteX13" fmla="*/ 998483 w 3857297"/>
              <a:gd name="connsiteY13" fmla="*/ 1481959 h 5738650"/>
              <a:gd name="connsiteX14" fmla="*/ 1030014 w 3857297"/>
              <a:gd name="connsiteY14" fmla="*/ 1891862 h 5738650"/>
              <a:gd name="connsiteX15" fmla="*/ 977462 w 3857297"/>
              <a:gd name="connsiteY15" fmla="*/ 2364828 h 5738650"/>
              <a:gd name="connsiteX16" fmla="*/ 399393 w 3857297"/>
              <a:gd name="connsiteY16" fmla="*/ 3499945 h 5738650"/>
              <a:gd name="connsiteX17" fmla="*/ 325821 w 3857297"/>
              <a:gd name="connsiteY17" fmla="*/ 3626070 h 5738650"/>
              <a:gd name="connsiteX18" fmla="*/ 336331 w 3857297"/>
              <a:gd name="connsiteY18" fmla="*/ 3710152 h 5738650"/>
              <a:gd name="connsiteX19" fmla="*/ 304800 w 3857297"/>
              <a:gd name="connsiteY19" fmla="*/ 3815255 h 5738650"/>
              <a:gd name="connsiteX20" fmla="*/ 241738 w 3857297"/>
              <a:gd name="connsiteY20" fmla="*/ 4025462 h 5738650"/>
              <a:gd name="connsiteX21" fmla="*/ 105104 w 3857297"/>
              <a:gd name="connsiteY21" fmla="*/ 4498427 h 5738650"/>
              <a:gd name="connsiteX22" fmla="*/ 0 w 3857297"/>
              <a:gd name="connsiteY22" fmla="*/ 4834759 h 5738650"/>
              <a:gd name="connsiteX23" fmla="*/ 31531 w 3857297"/>
              <a:gd name="connsiteY23" fmla="*/ 5097517 h 5738650"/>
              <a:gd name="connsiteX24" fmla="*/ 136635 w 3857297"/>
              <a:gd name="connsiteY24" fmla="*/ 5192110 h 5738650"/>
              <a:gd name="connsiteX25" fmla="*/ 199696 w 3857297"/>
              <a:gd name="connsiteY25" fmla="*/ 5255172 h 5738650"/>
              <a:gd name="connsiteX26" fmla="*/ 409904 w 3857297"/>
              <a:gd name="connsiteY26" fmla="*/ 5223643 h 5738650"/>
              <a:gd name="connsiteX27" fmla="*/ 515007 w 3857297"/>
              <a:gd name="connsiteY27" fmla="*/ 5213131 h 5738650"/>
              <a:gd name="connsiteX28" fmla="*/ 620110 w 3857297"/>
              <a:gd name="connsiteY28" fmla="*/ 5171090 h 5738650"/>
              <a:gd name="connsiteX29" fmla="*/ 693681 w 3857297"/>
              <a:gd name="connsiteY29" fmla="*/ 4929352 h 5738650"/>
              <a:gd name="connsiteX30" fmla="*/ 735724 w 3857297"/>
              <a:gd name="connsiteY30" fmla="*/ 4572000 h 5738650"/>
              <a:gd name="connsiteX31" fmla="*/ 882868 w 3857297"/>
              <a:gd name="connsiteY31" fmla="*/ 4014952 h 5738650"/>
              <a:gd name="connsiteX32" fmla="*/ 945931 w 3857297"/>
              <a:gd name="connsiteY32" fmla="*/ 4824249 h 5738650"/>
              <a:gd name="connsiteX33" fmla="*/ 966952 w 3857297"/>
              <a:gd name="connsiteY33" fmla="*/ 4981903 h 5738650"/>
              <a:gd name="connsiteX34" fmla="*/ 1082566 w 3857297"/>
              <a:gd name="connsiteY34" fmla="*/ 5108026 h 5738650"/>
              <a:gd name="connsiteX35" fmla="*/ 1219199 w 3857297"/>
              <a:gd name="connsiteY35" fmla="*/ 5108028 h 5738650"/>
              <a:gd name="connsiteX36" fmla="*/ 1345324 w 3857297"/>
              <a:gd name="connsiteY36" fmla="*/ 5087007 h 5738650"/>
              <a:gd name="connsiteX37" fmla="*/ 1566041 w 3857297"/>
              <a:gd name="connsiteY37" fmla="*/ 4614041 h 5738650"/>
              <a:gd name="connsiteX38" fmla="*/ 1671145 w 3857297"/>
              <a:gd name="connsiteY38" fmla="*/ 4172608 h 5738650"/>
              <a:gd name="connsiteX39" fmla="*/ 2049518 w 3857297"/>
              <a:gd name="connsiteY39" fmla="*/ 4078013 h 5738650"/>
              <a:gd name="connsiteX40" fmla="*/ 2165131 w 3857297"/>
              <a:gd name="connsiteY40" fmla="*/ 4529960 h 5738650"/>
              <a:gd name="connsiteX41" fmla="*/ 2207172 w 3857297"/>
              <a:gd name="connsiteY41" fmla="*/ 4950373 h 5738650"/>
              <a:gd name="connsiteX42" fmla="*/ 2259724 w 3857297"/>
              <a:gd name="connsiteY42" fmla="*/ 5108028 h 5738650"/>
              <a:gd name="connsiteX43" fmla="*/ 2312277 w 3857297"/>
              <a:gd name="connsiteY43" fmla="*/ 5360274 h 5738650"/>
              <a:gd name="connsiteX44" fmla="*/ 2427890 w 3857297"/>
              <a:gd name="connsiteY44" fmla="*/ 5528443 h 5738650"/>
              <a:gd name="connsiteX45" fmla="*/ 2532993 w 3857297"/>
              <a:gd name="connsiteY45" fmla="*/ 5559974 h 5738650"/>
              <a:gd name="connsiteX46" fmla="*/ 2680138 w 3857297"/>
              <a:gd name="connsiteY46" fmla="*/ 5528441 h 5738650"/>
              <a:gd name="connsiteX47" fmla="*/ 2669627 w 3857297"/>
              <a:gd name="connsiteY47" fmla="*/ 5423339 h 5738650"/>
              <a:gd name="connsiteX48" fmla="*/ 2659117 w 3857297"/>
              <a:gd name="connsiteY48" fmla="*/ 5423338 h 5738650"/>
              <a:gd name="connsiteX49" fmla="*/ 2690648 w 3857297"/>
              <a:gd name="connsiteY49" fmla="*/ 5044965 h 5738650"/>
              <a:gd name="connsiteX50" fmla="*/ 2690648 w 3857297"/>
              <a:gd name="connsiteY50" fmla="*/ 4740165 h 5738650"/>
              <a:gd name="connsiteX51" fmla="*/ 2858814 w 3857297"/>
              <a:gd name="connsiteY51" fmla="*/ 3983421 h 5738650"/>
              <a:gd name="connsiteX52" fmla="*/ 3153102 w 3857297"/>
              <a:gd name="connsiteY52" fmla="*/ 4277711 h 5738650"/>
              <a:gd name="connsiteX53" fmla="*/ 2911365 w 3857297"/>
              <a:gd name="connsiteY53" fmla="*/ 5234151 h 5738650"/>
              <a:gd name="connsiteX54" fmla="*/ 2953407 w 3857297"/>
              <a:gd name="connsiteY54" fmla="*/ 5675587 h 5738650"/>
              <a:gd name="connsiteX55" fmla="*/ 3121572 w 3857297"/>
              <a:gd name="connsiteY55" fmla="*/ 5707117 h 5738650"/>
              <a:gd name="connsiteX56" fmla="*/ 3300247 w 3857297"/>
              <a:gd name="connsiteY56" fmla="*/ 5738650 h 5738650"/>
              <a:gd name="connsiteX57" fmla="*/ 3426372 w 3857297"/>
              <a:gd name="connsiteY57" fmla="*/ 5633544 h 5738650"/>
              <a:gd name="connsiteX58" fmla="*/ 3584028 w 3857297"/>
              <a:gd name="connsiteY58" fmla="*/ 5528441 h 5738650"/>
              <a:gd name="connsiteX59" fmla="*/ 3720664 w 3857297"/>
              <a:gd name="connsiteY59" fmla="*/ 5223642 h 5738650"/>
              <a:gd name="connsiteX60" fmla="*/ 3836277 w 3857297"/>
              <a:gd name="connsiteY60" fmla="*/ 4813738 h 5738650"/>
              <a:gd name="connsiteX61" fmla="*/ 3741682 w 3857297"/>
              <a:gd name="connsiteY61" fmla="*/ 4393325 h 5738650"/>
              <a:gd name="connsiteX62" fmla="*/ 3857297 w 3857297"/>
              <a:gd name="connsiteY62" fmla="*/ 4120055 h 5738650"/>
              <a:gd name="connsiteX63" fmla="*/ 3699642 w 3857297"/>
              <a:gd name="connsiteY63" fmla="*/ 3804745 h 5738650"/>
              <a:gd name="connsiteX64" fmla="*/ 3436883 w 3857297"/>
              <a:gd name="connsiteY64" fmla="*/ 3037490 h 5738650"/>
              <a:gd name="connsiteX65" fmla="*/ 3258207 w 3857297"/>
              <a:gd name="connsiteY65" fmla="*/ 2543504 h 5738650"/>
              <a:gd name="connsiteX66" fmla="*/ 3069021 w 3857297"/>
              <a:gd name="connsiteY66" fmla="*/ 2291255 h 5738650"/>
              <a:gd name="connsiteX67" fmla="*/ 2890345 w 3857297"/>
              <a:gd name="connsiteY67" fmla="*/ 1923393 h 5738650"/>
              <a:gd name="connsiteX68" fmla="*/ 2743200 w 3857297"/>
              <a:gd name="connsiteY68" fmla="*/ 1681655 h 5738650"/>
              <a:gd name="connsiteX69" fmla="*/ 2806262 w 3857297"/>
              <a:gd name="connsiteY69" fmla="*/ 1282262 h 5738650"/>
              <a:gd name="connsiteX70" fmla="*/ 2869324 w 3857297"/>
              <a:gd name="connsiteY70" fmla="*/ 1187669 h 5738650"/>
              <a:gd name="connsiteX71" fmla="*/ 2837793 w 3857297"/>
              <a:gd name="connsiteY71" fmla="*/ 1534511 h 5738650"/>
              <a:gd name="connsiteX72" fmla="*/ 2995448 w 3857297"/>
              <a:gd name="connsiteY72" fmla="*/ 1996966 h 5738650"/>
              <a:gd name="connsiteX73" fmla="*/ 3541986 w 3857297"/>
              <a:gd name="connsiteY73" fmla="*/ 2017986 h 5738650"/>
              <a:gd name="connsiteX74" fmla="*/ 3647090 w 3857297"/>
              <a:gd name="connsiteY74" fmla="*/ 1828800 h 5738650"/>
              <a:gd name="connsiteX75" fmla="*/ 3415862 w 3857297"/>
              <a:gd name="connsiteY75" fmla="*/ 1597573 h 5738650"/>
              <a:gd name="connsiteX76" fmla="*/ 3636579 w 3857297"/>
              <a:gd name="connsiteY76" fmla="*/ 1219200 h 5738650"/>
              <a:gd name="connsiteX77" fmla="*/ 3573517 w 3857297"/>
              <a:gd name="connsiteY77" fmla="*/ 630621 h 5738650"/>
              <a:gd name="connsiteX78" fmla="*/ 3499945 w 3857297"/>
              <a:gd name="connsiteY78" fmla="*/ 515007 h 5738650"/>
              <a:gd name="connsiteX79" fmla="*/ 3048000 w 3857297"/>
              <a:gd name="connsiteY79" fmla="*/ 283780 h 5738650"/>
              <a:gd name="connsiteX80" fmla="*/ 2795752 w 3857297"/>
              <a:gd name="connsiteY80" fmla="*/ 231228 h 5738650"/>
              <a:gd name="connsiteX81" fmla="*/ 2585545 w 3857297"/>
              <a:gd name="connsiteY81" fmla="*/ 42042 h 5738650"/>
              <a:gd name="connsiteX82" fmla="*/ 2448910 w 3857297"/>
              <a:gd name="connsiteY82" fmla="*/ 31532 h 5738650"/>
              <a:gd name="connsiteX83" fmla="*/ 2301765 w 3857297"/>
              <a:gd name="connsiteY83" fmla="*/ 294290 h 5738650"/>
              <a:gd name="connsiteX84" fmla="*/ 2102069 w 3857297"/>
              <a:gd name="connsiteY84" fmla="*/ 493986 h 5738650"/>
              <a:gd name="connsiteX85" fmla="*/ 1807780 w 3857297"/>
              <a:gd name="connsiteY85" fmla="*/ 588580 h 5738650"/>
              <a:gd name="connsiteX86" fmla="*/ 1576552 w 3857297"/>
              <a:gd name="connsiteY86" fmla="*/ 620110 h 5738650"/>
              <a:gd name="connsiteX87" fmla="*/ 1387366 w 3857297"/>
              <a:gd name="connsiteY87" fmla="*/ 388883 h 5738650"/>
              <a:gd name="connsiteX88" fmla="*/ 1250731 w 3857297"/>
              <a:gd name="connsiteY88" fmla="*/ 73572 h 5738650"/>
              <a:gd name="connsiteX89" fmla="*/ 1103586 w 3857297"/>
              <a:gd name="connsiteY89" fmla="*/ 0 h 5738650"/>
              <a:gd name="connsiteX0" fmla="*/ 1103586 w 3857297"/>
              <a:gd name="connsiteY0" fmla="*/ 0 h 5738650"/>
              <a:gd name="connsiteX1" fmla="*/ 914400 w 3857297"/>
              <a:gd name="connsiteY1" fmla="*/ 388883 h 5738650"/>
              <a:gd name="connsiteX2" fmla="*/ 378372 w 3857297"/>
              <a:gd name="connsiteY2" fmla="*/ 536028 h 5738650"/>
              <a:gd name="connsiteX3" fmla="*/ 63062 w 3857297"/>
              <a:gd name="connsiteY3" fmla="*/ 819807 h 5738650"/>
              <a:gd name="connsiteX4" fmla="*/ 63062 w 3857297"/>
              <a:gd name="connsiteY4" fmla="*/ 1093076 h 5738650"/>
              <a:gd name="connsiteX5" fmla="*/ 273269 w 3857297"/>
              <a:gd name="connsiteY5" fmla="*/ 1492469 h 5738650"/>
              <a:gd name="connsiteX6" fmla="*/ 378373 w 3857297"/>
              <a:gd name="connsiteY6" fmla="*/ 1660634 h 5738650"/>
              <a:gd name="connsiteX7" fmla="*/ 409903 w 3857297"/>
              <a:gd name="connsiteY7" fmla="*/ 1870841 h 5738650"/>
              <a:gd name="connsiteX8" fmla="*/ 609600 w 3857297"/>
              <a:gd name="connsiteY8" fmla="*/ 1923394 h 5738650"/>
              <a:gd name="connsiteX9" fmla="*/ 798786 w 3857297"/>
              <a:gd name="connsiteY9" fmla="*/ 1671145 h 5738650"/>
              <a:gd name="connsiteX10" fmla="*/ 735724 w 3857297"/>
              <a:gd name="connsiteY10" fmla="*/ 1250731 h 5738650"/>
              <a:gd name="connsiteX11" fmla="*/ 651641 w 3857297"/>
              <a:gd name="connsiteY11" fmla="*/ 1051035 h 5738650"/>
              <a:gd name="connsiteX12" fmla="*/ 830317 w 3857297"/>
              <a:gd name="connsiteY12" fmla="*/ 1008993 h 5738650"/>
              <a:gd name="connsiteX13" fmla="*/ 998483 w 3857297"/>
              <a:gd name="connsiteY13" fmla="*/ 1481959 h 5738650"/>
              <a:gd name="connsiteX14" fmla="*/ 1030014 w 3857297"/>
              <a:gd name="connsiteY14" fmla="*/ 1891862 h 5738650"/>
              <a:gd name="connsiteX15" fmla="*/ 977462 w 3857297"/>
              <a:gd name="connsiteY15" fmla="*/ 2364828 h 5738650"/>
              <a:gd name="connsiteX16" fmla="*/ 399393 w 3857297"/>
              <a:gd name="connsiteY16" fmla="*/ 3499945 h 5738650"/>
              <a:gd name="connsiteX17" fmla="*/ 325821 w 3857297"/>
              <a:gd name="connsiteY17" fmla="*/ 3626070 h 5738650"/>
              <a:gd name="connsiteX18" fmla="*/ 336331 w 3857297"/>
              <a:gd name="connsiteY18" fmla="*/ 3710152 h 5738650"/>
              <a:gd name="connsiteX19" fmla="*/ 304800 w 3857297"/>
              <a:gd name="connsiteY19" fmla="*/ 3815255 h 5738650"/>
              <a:gd name="connsiteX20" fmla="*/ 241738 w 3857297"/>
              <a:gd name="connsiteY20" fmla="*/ 4025462 h 5738650"/>
              <a:gd name="connsiteX21" fmla="*/ 105104 w 3857297"/>
              <a:gd name="connsiteY21" fmla="*/ 4498427 h 5738650"/>
              <a:gd name="connsiteX22" fmla="*/ 0 w 3857297"/>
              <a:gd name="connsiteY22" fmla="*/ 4834759 h 5738650"/>
              <a:gd name="connsiteX23" fmla="*/ 31531 w 3857297"/>
              <a:gd name="connsiteY23" fmla="*/ 5097517 h 5738650"/>
              <a:gd name="connsiteX24" fmla="*/ 136635 w 3857297"/>
              <a:gd name="connsiteY24" fmla="*/ 5192110 h 5738650"/>
              <a:gd name="connsiteX25" fmla="*/ 199696 w 3857297"/>
              <a:gd name="connsiteY25" fmla="*/ 5255172 h 5738650"/>
              <a:gd name="connsiteX26" fmla="*/ 409904 w 3857297"/>
              <a:gd name="connsiteY26" fmla="*/ 5223643 h 5738650"/>
              <a:gd name="connsiteX27" fmla="*/ 515007 w 3857297"/>
              <a:gd name="connsiteY27" fmla="*/ 5213131 h 5738650"/>
              <a:gd name="connsiteX28" fmla="*/ 620110 w 3857297"/>
              <a:gd name="connsiteY28" fmla="*/ 5171090 h 5738650"/>
              <a:gd name="connsiteX29" fmla="*/ 693681 w 3857297"/>
              <a:gd name="connsiteY29" fmla="*/ 4929352 h 5738650"/>
              <a:gd name="connsiteX30" fmla="*/ 735724 w 3857297"/>
              <a:gd name="connsiteY30" fmla="*/ 4572000 h 5738650"/>
              <a:gd name="connsiteX31" fmla="*/ 882868 w 3857297"/>
              <a:gd name="connsiteY31" fmla="*/ 4014952 h 5738650"/>
              <a:gd name="connsiteX32" fmla="*/ 945931 w 3857297"/>
              <a:gd name="connsiteY32" fmla="*/ 4824249 h 5738650"/>
              <a:gd name="connsiteX33" fmla="*/ 966952 w 3857297"/>
              <a:gd name="connsiteY33" fmla="*/ 4981903 h 5738650"/>
              <a:gd name="connsiteX34" fmla="*/ 1082566 w 3857297"/>
              <a:gd name="connsiteY34" fmla="*/ 5108026 h 5738650"/>
              <a:gd name="connsiteX35" fmla="*/ 1219199 w 3857297"/>
              <a:gd name="connsiteY35" fmla="*/ 5108028 h 5738650"/>
              <a:gd name="connsiteX36" fmla="*/ 1345324 w 3857297"/>
              <a:gd name="connsiteY36" fmla="*/ 5087007 h 5738650"/>
              <a:gd name="connsiteX37" fmla="*/ 1566041 w 3857297"/>
              <a:gd name="connsiteY37" fmla="*/ 4614041 h 5738650"/>
              <a:gd name="connsiteX38" fmla="*/ 1671145 w 3857297"/>
              <a:gd name="connsiteY38" fmla="*/ 4172608 h 5738650"/>
              <a:gd name="connsiteX39" fmla="*/ 2049518 w 3857297"/>
              <a:gd name="connsiteY39" fmla="*/ 4078013 h 5738650"/>
              <a:gd name="connsiteX40" fmla="*/ 2165131 w 3857297"/>
              <a:gd name="connsiteY40" fmla="*/ 4529960 h 5738650"/>
              <a:gd name="connsiteX41" fmla="*/ 2207172 w 3857297"/>
              <a:gd name="connsiteY41" fmla="*/ 4950373 h 5738650"/>
              <a:gd name="connsiteX42" fmla="*/ 2259724 w 3857297"/>
              <a:gd name="connsiteY42" fmla="*/ 5108028 h 5738650"/>
              <a:gd name="connsiteX43" fmla="*/ 2312277 w 3857297"/>
              <a:gd name="connsiteY43" fmla="*/ 5360274 h 5738650"/>
              <a:gd name="connsiteX44" fmla="*/ 2427890 w 3857297"/>
              <a:gd name="connsiteY44" fmla="*/ 5528443 h 5738650"/>
              <a:gd name="connsiteX45" fmla="*/ 2532993 w 3857297"/>
              <a:gd name="connsiteY45" fmla="*/ 5559974 h 5738650"/>
              <a:gd name="connsiteX46" fmla="*/ 2680138 w 3857297"/>
              <a:gd name="connsiteY46" fmla="*/ 5528441 h 5738650"/>
              <a:gd name="connsiteX47" fmla="*/ 2669627 w 3857297"/>
              <a:gd name="connsiteY47" fmla="*/ 5423339 h 5738650"/>
              <a:gd name="connsiteX48" fmla="*/ 2659117 w 3857297"/>
              <a:gd name="connsiteY48" fmla="*/ 5423338 h 5738650"/>
              <a:gd name="connsiteX49" fmla="*/ 2690648 w 3857297"/>
              <a:gd name="connsiteY49" fmla="*/ 5044965 h 5738650"/>
              <a:gd name="connsiteX50" fmla="*/ 2690648 w 3857297"/>
              <a:gd name="connsiteY50" fmla="*/ 4740165 h 5738650"/>
              <a:gd name="connsiteX51" fmla="*/ 2858814 w 3857297"/>
              <a:gd name="connsiteY51" fmla="*/ 3983421 h 5738650"/>
              <a:gd name="connsiteX52" fmla="*/ 3153102 w 3857297"/>
              <a:gd name="connsiteY52" fmla="*/ 4277711 h 5738650"/>
              <a:gd name="connsiteX53" fmla="*/ 2911365 w 3857297"/>
              <a:gd name="connsiteY53" fmla="*/ 5234151 h 5738650"/>
              <a:gd name="connsiteX54" fmla="*/ 2974428 w 3857297"/>
              <a:gd name="connsiteY54" fmla="*/ 5559973 h 5738650"/>
              <a:gd name="connsiteX55" fmla="*/ 3121572 w 3857297"/>
              <a:gd name="connsiteY55" fmla="*/ 5707117 h 5738650"/>
              <a:gd name="connsiteX56" fmla="*/ 3300247 w 3857297"/>
              <a:gd name="connsiteY56" fmla="*/ 5738650 h 5738650"/>
              <a:gd name="connsiteX57" fmla="*/ 3426372 w 3857297"/>
              <a:gd name="connsiteY57" fmla="*/ 5633544 h 5738650"/>
              <a:gd name="connsiteX58" fmla="*/ 3584028 w 3857297"/>
              <a:gd name="connsiteY58" fmla="*/ 5528441 h 5738650"/>
              <a:gd name="connsiteX59" fmla="*/ 3720664 w 3857297"/>
              <a:gd name="connsiteY59" fmla="*/ 5223642 h 5738650"/>
              <a:gd name="connsiteX60" fmla="*/ 3836277 w 3857297"/>
              <a:gd name="connsiteY60" fmla="*/ 4813738 h 5738650"/>
              <a:gd name="connsiteX61" fmla="*/ 3741682 w 3857297"/>
              <a:gd name="connsiteY61" fmla="*/ 4393325 h 5738650"/>
              <a:gd name="connsiteX62" fmla="*/ 3857297 w 3857297"/>
              <a:gd name="connsiteY62" fmla="*/ 4120055 h 5738650"/>
              <a:gd name="connsiteX63" fmla="*/ 3699642 w 3857297"/>
              <a:gd name="connsiteY63" fmla="*/ 3804745 h 5738650"/>
              <a:gd name="connsiteX64" fmla="*/ 3436883 w 3857297"/>
              <a:gd name="connsiteY64" fmla="*/ 3037490 h 5738650"/>
              <a:gd name="connsiteX65" fmla="*/ 3258207 w 3857297"/>
              <a:gd name="connsiteY65" fmla="*/ 2543504 h 5738650"/>
              <a:gd name="connsiteX66" fmla="*/ 3069021 w 3857297"/>
              <a:gd name="connsiteY66" fmla="*/ 2291255 h 5738650"/>
              <a:gd name="connsiteX67" fmla="*/ 2890345 w 3857297"/>
              <a:gd name="connsiteY67" fmla="*/ 1923393 h 5738650"/>
              <a:gd name="connsiteX68" fmla="*/ 2743200 w 3857297"/>
              <a:gd name="connsiteY68" fmla="*/ 1681655 h 5738650"/>
              <a:gd name="connsiteX69" fmla="*/ 2806262 w 3857297"/>
              <a:gd name="connsiteY69" fmla="*/ 1282262 h 5738650"/>
              <a:gd name="connsiteX70" fmla="*/ 2869324 w 3857297"/>
              <a:gd name="connsiteY70" fmla="*/ 1187669 h 5738650"/>
              <a:gd name="connsiteX71" fmla="*/ 2837793 w 3857297"/>
              <a:gd name="connsiteY71" fmla="*/ 1534511 h 5738650"/>
              <a:gd name="connsiteX72" fmla="*/ 2995448 w 3857297"/>
              <a:gd name="connsiteY72" fmla="*/ 1996966 h 5738650"/>
              <a:gd name="connsiteX73" fmla="*/ 3541986 w 3857297"/>
              <a:gd name="connsiteY73" fmla="*/ 2017986 h 5738650"/>
              <a:gd name="connsiteX74" fmla="*/ 3647090 w 3857297"/>
              <a:gd name="connsiteY74" fmla="*/ 1828800 h 5738650"/>
              <a:gd name="connsiteX75" fmla="*/ 3415862 w 3857297"/>
              <a:gd name="connsiteY75" fmla="*/ 1597573 h 5738650"/>
              <a:gd name="connsiteX76" fmla="*/ 3636579 w 3857297"/>
              <a:gd name="connsiteY76" fmla="*/ 1219200 h 5738650"/>
              <a:gd name="connsiteX77" fmla="*/ 3573517 w 3857297"/>
              <a:gd name="connsiteY77" fmla="*/ 630621 h 5738650"/>
              <a:gd name="connsiteX78" fmla="*/ 3499945 w 3857297"/>
              <a:gd name="connsiteY78" fmla="*/ 515007 h 5738650"/>
              <a:gd name="connsiteX79" fmla="*/ 3048000 w 3857297"/>
              <a:gd name="connsiteY79" fmla="*/ 283780 h 5738650"/>
              <a:gd name="connsiteX80" fmla="*/ 2795752 w 3857297"/>
              <a:gd name="connsiteY80" fmla="*/ 231228 h 5738650"/>
              <a:gd name="connsiteX81" fmla="*/ 2585545 w 3857297"/>
              <a:gd name="connsiteY81" fmla="*/ 42042 h 5738650"/>
              <a:gd name="connsiteX82" fmla="*/ 2448910 w 3857297"/>
              <a:gd name="connsiteY82" fmla="*/ 31532 h 5738650"/>
              <a:gd name="connsiteX83" fmla="*/ 2301765 w 3857297"/>
              <a:gd name="connsiteY83" fmla="*/ 294290 h 5738650"/>
              <a:gd name="connsiteX84" fmla="*/ 2102069 w 3857297"/>
              <a:gd name="connsiteY84" fmla="*/ 493986 h 5738650"/>
              <a:gd name="connsiteX85" fmla="*/ 1807780 w 3857297"/>
              <a:gd name="connsiteY85" fmla="*/ 588580 h 5738650"/>
              <a:gd name="connsiteX86" fmla="*/ 1576552 w 3857297"/>
              <a:gd name="connsiteY86" fmla="*/ 620110 h 5738650"/>
              <a:gd name="connsiteX87" fmla="*/ 1387366 w 3857297"/>
              <a:gd name="connsiteY87" fmla="*/ 388883 h 5738650"/>
              <a:gd name="connsiteX88" fmla="*/ 1250731 w 3857297"/>
              <a:gd name="connsiteY88" fmla="*/ 73572 h 5738650"/>
              <a:gd name="connsiteX89" fmla="*/ 1103586 w 3857297"/>
              <a:gd name="connsiteY89" fmla="*/ 0 h 5738650"/>
              <a:gd name="connsiteX0" fmla="*/ 1103586 w 3857297"/>
              <a:gd name="connsiteY0" fmla="*/ 0 h 5738650"/>
              <a:gd name="connsiteX1" fmla="*/ 914400 w 3857297"/>
              <a:gd name="connsiteY1" fmla="*/ 388883 h 5738650"/>
              <a:gd name="connsiteX2" fmla="*/ 378372 w 3857297"/>
              <a:gd name="connsiteY2" fmla="*/ 536028 h 5738650"/>
              <a:gd name="connsiteX3" fmla="*/ 63062 w 3857297"/>
              <a:gd name="connsiteY3" fmla="*/ 819807 h 5738650"/>
              <a:gd name="connsiteX4" fmla="*/ 63062 w 3857297"/>
              <a:gd name="connsiteY4" fmla="*/ 1093076 h 5738650"/>
              <a:gd name="connsiteX5" fmla="*/ 273269 w 3857297"/>
              <a:gd name="connsiteY5" fmla="*/ 1492469 h 5738650"/>
              <a:gd name="connsiteX6" fmla="*/ 378373 w 3857297"/>
              <a:gd name="connsiteY6" fmla="*/ 1660634 h 5738650"/>
              <a:gd name="connsiteX7" fmla="*/ 409903 w 3857297"/>
              <a:gd name="connsiteY7" fmla="*/ 1870841 h 5738650"/>
              <a:gd name="connsiteX8" fmla="*/ 609600 w 3857297"/>
              <a:gd name="connsiteY8" fmla="*/ 1923394 h 5738650"/>
              <a:gd name="connsiteX9" fmla="*/ 798786 w 3857297"/>
              <a:gd name="connsiteY9" fmla="*/ 1671145 h 5738650"/>
              <a:gd name="connsiteX10" fmla="*/ 735724 w 3857297"/>
              <a:gd name="connsiteY10" fmla="*/ 1250731 h 5738650"/>
              <a:gd name="connsiteX11" fmla="*/ 651641 w 3857297"/>
              <a:gd name="connsiteY11" fmla="*/ 1051035 h 5738650"/>
              <a:gd name="connsiteX12" fmla="*/ 830317 w 3857297"/>
              <a:gd name="connsiteY12" fmla="*/ 1008993 h 5738650"/>
              <a:gd name="connsiteX13" fmla="*/ 998483 w 3857297"/>
              <a:gd name="connsiteY13" fmla="*/ 1481959 h 5738650"/>
              <a:gd name="connsiteX14" fmla="*/ 1030014 w 3857297"/>
              <a:gd name="connsiteY14" fmla="*/ 1891862 h 5738650"/>
              <a:gd name="connsiteX15" fmla="*/ 977462 w 3857297"/>
              <a:gd name="connsiteY15" fmla="*/ 2364828 h 5738650"/>
              <a:gd name="connsiteX16" fmla="*/ 399393 w 3857297"/>
              <a:gd name="connsiteY16" fmla="*/ 3499945 h 5738650"/>
              <a:gd name="connsiteX17" fmla="*/ 325821 w 3857297"/>
              <a:gd name="connsiteY17" fmla="*/ 3626070 h 5738650"/>
              <a:gd name="connsiteX18" fmla="*/ 336331 w 3857297"/>
              <a:gd name="connsiteY18" fmla="*/ 3710152 h 5738650"/>
              <a:gd name="connsiteX19" fmla="*/ 304800 w 3857297"/>
              <a:gd name="connsiteY19" fmla="*/ 3815255 h 5738650"/>
              <a:gd name="connsiteX20" fmla="*/ 241738 w 3857297"/>
              <a:gd name="connsiteY20" fmla="*/ 4025462 h 5738650"/>
              <a:gd name="connsiteX21" fmla="*/ 105104 w 3857297"/>
              <a:gd name="connsiteY21" fmla="*/ 4498427 h 5738650"/>
              <a:gd name="connsiteX22" fmla="*/ 0 w 3857297"/>
              <a:gd name="connsiteY22" fmla="*/ 4834759 h 5738650"/>
              <a:gd name="connsiteX23" fmla="*/ 31531 w 3857297"/>
              <a:gd name="connsiteY23" fmla="*/ 5097517 h 5738650"/>
              <a:gd name="connsiteX24" fmla="*/ 136635 w 3857297"/>
              <a:gd name="connsiteY24" fmla="*/ 5192110 h 5738650"/>
              <a:gd name="connsiteX25" fmla="*/ 199696 w 3857297"/>
              <a:gd name="connsiteY25" fmla="*/ 5255172 h 5738650"/>
              <a:gd name="connsiteX26" fmla="*/ 409904 w 3857297"/>
              <a:gd name="connsiteY26" fmla="*/ 5223643 h 5738650"/>
              <a:gd name="connsiteX27" fmla="*/ 515007 w 3857297"/>
              <a:gd name="connsiteY27" fmla="*/ 5213131 h 5738650"/>
              <a:gd name="connsiteX28" fmla="*/ 620110 w 3857297"/>
              <a:gd name="connsiteY28" fmla="*/ 5171090 h 5738650"/>
              <a:gd name="connsiteX29" fmla="*/ 693681 w 3857297"/>
              <a:gd name="connsiteY29" fmla="*/ 4929352 h 5738650"/>
              <a:gd name="connsiteX30" fmla="*/ 735724 w 3857297"/>
              <a:gd name="connsiteY30" fmla="*/ 4572000 h 5738650"/>
              <a:gd name="connsiteX31" fmla="*/ 882868 w 3857297"/>
              <a:gd name="connsiteY31" fmla="*/ 4014952 h 5738650"/>
              <a:gd name="connsiteX32" fmla="*/ 945931 w 3857297"/>
              <a:gd name="connsiteY32" fmla="*/ 4824249 h 5738650"/>
              <a:gd name="connsiteX33" fmla="*/ 966952 w 3857297"/>
              <a:gd name="connsiteY33" fmla="*/ 4981903 h 5738650"/>
              <a:gd name="connsiteX34" fmla="*/ 1082566 w 3857297"/>
              <a:gd name="connsiteY34" fmla="*/ 5108026 h 5738650"/>
              <a:gd name="connsiteX35" fmla="*/ 1219199 w 3857297"/>
              <a:gd name="connsiteY35" fmla="*/ 5108028 h 5738650"/>
              <a:gd name="connsiteX36" fmla="*/ 1345324 w 3857297"/>
              <a:gd name="connsiteY36" fmla="*/ 5087007 h 5738650"/>
              <a:gd name="connsiteX37" fmla="*/ 1566041 w 3857297"/>
              <a:gd name="connsiteY37" fmla="*/ 4614041 h 5738650"/>
              <a:gd name="connsiteX38" fmla="*/ 1671145 w 3857297"/>
              <a:gd name="connsiteY38" fmla="*/ 4172608 h 5738650"/>
              <a:gd name="connsiteX39" fmla="*/ 2049518 w 3857297"/>
              <a:gd name="connsiteY39" fmla="*/ 4078013 h 5738650"/>
              <a:gd name="connsiteX40" fmla="*/ 2165131 w 3857297"/>
              <a:gd name="connsiteY40" fmla="*/ 4529960 h 5738650"/>
              <a:gd name="connsiteX41" fmla="*/ 2207172 w 3857297"/>
              <a:gd name="connsiteY41" fmla="*/ 4950373 h 5738650"/>
              <a:gd name="connsiteX42" fmla="*/ 2259724 w 3857297"/>
              <a:gd name="connsiteY42" fmla="*/ 5108028 h 5738650"/>
              <a:gd name="connsiteX43" fmla="*/ 2312277 w 3857297"/>
              <a:gd name="connsiteY43" fmla="*/ 5360274 h 5738650"/>
              <a:gd name="connsiteX44" fmla="*/ 2427890 w 3857297"/>
              <a:gd name="connsiteY44" fmla="*/ 5528443 h 5738650"/>
              <a:gd name="connsiteX45" fmla="*/ 2532993 w 3857297"/>
              <a:gd name="connsiteY45" fmla="*/ 5559974 h 5738650"/>
              <a:gd name="connsiteX46" fmla="*/ 2680138 w 3857297"/>
              <a:gd name="connsiteY46" fmla="*/ 5528441 h 5738650"/>
              <a:gd name="connsiteX47" fmla="*/ 2669627 w 3857297"/>
              <a:gd name="connsiteY47" fmla="*/ 5423339 h 5738650"/>
              <a:gd name="connsiteX48" fmla="*/ 2659117 w 3857297"/>
              <a:gd name="connsiteY48" fmla="*/ 5423338 h 5738650"/>
              <a:gd name="connsiteX49" fmla="*/ 2690648 w 3857297"/>
              <a:gd name="connsiteY49" fmla="*/ 5044965 h 5738650"/>
              <a:gd name="connsiteX50" fmla="*/ 2690648 w 3857297"/>
              <a:gd name="connsiteY50" fmla="*/ 4740165 h 5738650"/>
              <a:gd name="connsiteX51" fmla="*/ 2858814 w 3857297"/>
              <a:gd name="connsiteY51" fmla="*/ 3983421 h 5738650"/>
              <a:gd name="connsiteX52" fmla="*/ 3153102 w 3857297"/>
              <a:gd name="connsiteY52" fmla="*/ 4277711 h 5738650"/>
              <a:gd name="connsiteX53" fmla="*/ 2911365 w 3857297"/>
              <a:gd name="connsiteY53" fmla="*/ 5234151 h 5738650"/>
              <a:gd name="connsiteX54" fmla="*/ 2974428 w 3857297"/>
              <a:gd name="connsiteY54" fmla="*/ 5559973 h 5738650"/>
              <a:gd name="connsiteX55" fmla="*/ 3142593 w 3857297"/>
              <a:gd name="connsiteY55" fmla="*/ 5612524 h 5738650"/>
              <a:gd name="connsiteX56" fmla="*/ 3300247 w 3857297"/>
              <a:gd name="connsiteY56" fmla="*/ 5738650 h 5738650"/>
              <a:gd name="connsiteX57" fmla="*/ 3426372 w 3857297"/>
              <a:gd name="connsiteY57" fmla="*/ 5633544 h 5738650"/>
              <a:gd name="connsiteX58" fmla="*/ 3584028 w 3857297"/>
              <a:gd name="connsiteY58" fmla="*/ 5528441 h 5738650"/>
              <a:gd name="connsiteX59" fmla="*/ 3720664 w 3857297"/>
              <a:gd name="connsiteY59" fmla="*/ 5223642 h 5738650"/>
              <a:gd name="connsiteX60" fmla="*/ 3836277 w 3857297"/>
              <a:gd name="connsiteY60" fmla="*/ 4813738 h 5738650"/>
              <a:gd name="connsiteX61" fmla="*/ 3741682 w 3857297"/>
              <a:gd name="connsiteY61" fmla="*/ 4393325 h 5738650"/>
              <a:gd name="connsiteX62" fmla="*/ 3857297 w 3857297"/>
              <a:gd name="connsiteY62" fmla="*/ 4120055 h 5738650"/>
              <a:gd name="connsiteX63" fmla="*/ 3699642 w 3857297"/>
              <a:gd name="connsiteY63" fmla="*/ 3804745 h 5738650"/>
              <a:gd name="connsiteX64" fmla="*/ 3436883 w 3857297"/>
              <a:gd name="connsiteY64" fmla="*/ 3037490 h 5738650"/>
              <a:gd name="connsiteX65" fmla="*/ 3258207 w 3857297"/>
              <a:gd name="connsiteY65" fmla="*/ 2543504 h 5738650"/>
              <a:gd name="connsiteX66" fmla="*/ 3069021 w 3857297"/>
              <a:gd name="connsiteY66" fmla="*/ 2291255 h 5738650"/>
              <a:gd name="connsiteX67" fmla="*/ 2890345 w 3857297"/>
              <a:gd name="connsiteY67" fmla="*/ 1923393 h 5738650"/>
              <a:gd name="connsiteX68" fmla="*/ 2743200 w 3857297"/>
              <a:gd name="connsiteY68" fmla="*/ 1681655 h 5738650"/>
              <a:gd name="connsiteX69" fmla="*/ 2806262 w 3857297"/>
              <a:gd name="connsiteY69" fmla="*/ 1282262 h 5738650"/>
              <a:gd name="connsiteX70" fmla="*/ 2869324 w 3857297"/>
              <a:gd name="connsiteY70" fmla="*/ 1187669 h 5738650"/>
              <a:gd name="connsiteX71" fmla="*/ 2837793 w 3857297"/>
              <a:gd name="connsiteY71" fmla="*/ 1534511 h 5738650"/>
              <a:gd name="connsiteX72" fmla="*/ 2995448 w 3857297"/>
              <a:gd name="connsiteY72" fmla="*/ 1996966 h 5738650"/>
              <a:gd name="connsiteX73" fmla="*/ 3541986 w 3857297"/>
              <a:gd name="connsiteY73" fmla="*/ 2017986 h 5738650"/>
              <a:gd name="connsiteX74" fmla="*/ 3647090 w 3857297"/>
              <a:gd name="connsiteY74" fmla="*/ 1828800 h 5738650"/>
              <a:gd name="connsiteX75" fmla="*/ 3415862 w 3857297"/>
              <a:gd name="connsiteY75" fmla="*/ 1597573 h 5738650"/>
              <a:gd name="connsiteX76" fmla="*/ 3636579 w 3857297"/>
              <a:gd name="connsiteY76" fmla="*/ 1219200 h 5738650"/>
              <a:gd name="connsiteX77" fmla="*/ 3573517 w 3857297"/>
              <a:gd name="connsiteY77" fmla="*/ 630621 h 5738650"/>
              <a:gd name="connsiteX78" fmla="*/ 3499945 w 3857297"/>
              <a:gd name="connsiteY78" fmla="*/ 515007 h 5738650"/>
              <a:gd name="connsiteX79" fmla="*/ 3048000 w 3857297"/>
              <a:gd name="connsiteY79" fmla="*/ 283780 h 5738650"/>
              <a:gd name="connsiteX80" fmla="*/ 2795752 w 3857297"/>
              <a:gd name="connsiteY80" fmla="*/ 231228 h 5738650"/>
              <a:gd name="connsiteX81" fmla="*/ 2585545 w 3857297"/>
              <a:gd name="connsiteY81" fmla="*/ 42042 h 5738650"/>
              <a:gd name="connsiteX82" fmla="*/ 2448910 w 3857297"/>
              <a:gd name="connsiteY82" fmla="*/ 31532 h 5738650"/>
              <a:gd name="connsiteX83" fmla="*/ 2301765 w 3857297"/>
              <a:gd name="connsiteY83" fmla="*/ 294290 h 5738650"/>
              <a:gd name="connsiteX84" fmla="*/ 2102069 w 3857297"/>
              <a:gd name="connsiteY84" fmla="*/ 493986 h 5738650"/>
              <a:gd name="connsiteX85" fmla="*/ 1807780 w 3857297"/>
              <a:gd name="connsiteY85" fmla="*/ 588580 h 5738650"/>
              <a:gd name="connsiteX86" fmla="*/ 1576552 w 3857297"/>
              <a:gd name="connsiteY86" fmla="*/ 620110 h 5738650"/>
              <a:gd name="connsiteX87" fmla="*/ 1387366 w 3857297"/>
              <a:gd name="connsiteY87" fmla="*/ 388883 h 5738650"/>
              <a:gd name="connsiteX88" fmla="*/ 1250731 w 3857297"/>
              <a:gd name="connsiteY88" fmla="*/ 73572 h 5738650"/>
              <a:gd name="connsiteX89" fmla="*/ 1103586 w 3857297"/>
              <a:gd name="connsiteY89" fmla="*/ 0 h 5738650"/>
              <a:gd name="connsiteX0" fmla="*/ 1103586 w 3857297"/>
              <a:gd name="connsiteY0" fmla="*/ 0 h 5703411"/>
              <a:gd name="connsiteX1" fmla="*/ 914400 w 3857297"/>
              <a:gd name="connsiteY1" fmla="*/ 388883 h 5703411"/>
              <a:gd name="connsiteX2" fmla="*/ 378372 w 3857297"/>
              <a:gd name="connsiteY2" fmla="*/ 536028 h 5703411"/>
              <a:gd name="connsiteX3" fmla="*/ 63062 w 3857297"/>
              <a:gd name="connsiteY3" fmla="*/ 819807 h 5703411"/>
              <a:gd name="connsiteX4" fmla="*/ 63062 w 3857297"/>
              <a:gd name="connsiteY4" fmla="*/ 1093076 h 5703411"/>
              <a:gd name="connsiteX5" fmla="*/ 273269 w 3857297"/>
              <a:gd name="connsiteY5" fmla="*/ 1492469 h 5703411"/>
              <a:gd name="connsiteX6" fmla="*/ 378373 w 3857297"/>
              <a:gd name="connsiteY6" fmla="*/ 1660634 h 5703411"/>
              <a:gd name="connsiteX7" fmla="*/ 409903 w 3857297"/>
              <a:gd name="connsiteY7" fmla="*/ 1870841 h 5703411"/>
              <a:gd name="connsiteX8" fmla="*/ 609600 w 3857297"/>
              <a:gd name="connsiteY8" fmla="*/ 1923394 h 5703411"/>
              <a:gd name="connsiteX9" fmla="*/ 798786 w 3857297"/>
              <a:gd name="connsiteY9" fmla="*/ 1671145 h 5703411"/>
              <a:gd name="connsiteX10" fmla="*/ 735724 w 3857297"/>
              <a:gd name="connsiteY10" fmla="*/ 1250731 h 5703411"/>
              <a:gd name="connsiteX11" fmla="*/ 651641 w 3857297"/>
              <a:gd name="connsiteY11" fmla="*/ 1051035 h 5703411"/>
              <a:gd name="connsiteX12" fmla="*/ 830317 w 3857297"/>
              <a:gd name="connsiteY12" fmla="*/ 1008993 h 5703411"/>
              <a:gd name="connsiteX13" fmla="*/ 998483 w 3857297"/>
              <a:gd name="connsiteY13" fmla="*/ 1481959 h 5703411"/>
              <a:gd name="connsiteX14" fmla="*/ 1030014 w 3857297"/>
              <a:gd name="connsiteY14" fmla="*/ 1891862 h 5703411"/>
              <a:gd name="connsiteX15" fmla="*/ 977462 w 3857297"/>
              <a:gd name="connsiteY15" fmla="*/ 2364828 h 5703411"/>
              <a:gd name="connsiteX16" fmla="*/ 399393 w 3857297"/>
              <a:gd name="connsiteY16" fmla="*/ 3499945 h 5703411"/>
              <a:gd name="connsiteX17" fmla="*/ 325821 w 3857297"/>
              <a:gd name="connsiteY17" fmla="*/ 3626070 h 5703411"/>
              <a:gd name="connsiteX18" fmla="*/ 336331 w 3857297"/>
              <a:gd name="connsiteY18" fmla="*/ 3710152 h 5703411"/>
              <a:gd name="connsiteX19" fmla="*/ 304800 w 3857297"/>
              <a:gd name="connsiteY19" fmla="*/ 3815255 h 5703411"/>
              <a:gd name="connsiteX20" fmla="*/ 241738 w 3857297"/>
              <a:gd name="connsiteY20" fmla="*/ 4025462 h 5703411"/>
              <a:gd name="connsiteX21" fmla="*/ 105104 w 3857297"/>
              <a:gd name="connsiteY21" fmla="*/ 4498427 h 5703411"/>
              <a:gd name="connsiteX22" fmla="*/ 0 w 3857297"/>
              <a:gd name="connsiteY22" fmla="*/ 4834759 h 5703411"/>
              <a:gd name="connsiteX23" fmla="*/ 31531 w 3857297"/>
              <a:gd name="connsiteY23" fmla="*/ 5097517 h 5703411"/>
              <a:gd name="connsiteX24" fmla="*/ 136635 w 3857297"/>
              <a:gd name="connsiteY24" fmla="*/ 5192110 h 5703411"/>
              <a:gd name="connsiteX25" fmla="*/ 199696 w 3857297"/>
              <a:gd name="connsiteY25" fmla="*/ 5255172 h 5703411"/>
              <a:gd name="connsiteX26" fmla="*/ 409904 w 3857297"/>
              <a:gd name="connsiteY26" fmla="*/ 5223643 h 5703411"/>
              <a:gd name="connsiteX27" fmla="*/ 515007 w 3857297"/>
              <a:gd name="connsiteY27" fmla="*/ 5213131 h 5703411"/>
              <a:gd name="connsiteX28" fmla="*/ 620110 w 3857297"/>
              <a:gd name="connsiteY28" fmla="*/ 5171090 h 5703411"/>
              <a:gd name="connsiteX29" fmla="*/ 693681 w 3857297"/>
              <a:gd name="connsiteY29" fmla="*/ 4929352 h 5703411"/>
              <a:gd name="connsiteX30" fmla="*/ 735724 w 3857297"/>
              <a:gd name="connsiteY30" fmla="*/ 4572000 h 5703411"/>
              <a:gd name="connsiteX31" fmla="*/ 882868 w 3857297"/>
              <a:gd name="connsiteY31" fmla="*/ 4014952 h 5703411"/>
              <a:gd name="connsiteX32" fmla="*/ 945931 w 3857297"/>
              <a:gd name="connsiteY32" fmla="*/ 4824249 h 5703411"/>
              <a:gd name="connsiteX33" fmla="*/ 966952 w 3857297"/>
              <a:gd name="connsiteY33" fmla="*/ 4981903 h 5703411"/>
              <a:gd name="connsiteX34" fmla="*/ 1082566 w 3857297"/>
              <a:gd name="connsiteY34" fmla="*/ 5108026 h 5703411"/>
              <a:gd name="connsiteX35" fmla="*/ 1219199 w 3857297"/>
              <a:gd name="connsiteY35" fmla="*/ 5108028 h 5703411"/>
              <a:gd name="connsiteX36" fmla="*/ 1345324 w 3857297"/>
              <a:gd name="connsiteY36" fmla="*/ 5087007 h 5703411"/>
              <a:gd name="connsiteX37" fmla="*/ 1566041 w 3857297"/>
              <a:gd name="connsiteY37" fmla="*/ 4614041 h 5703411"/>
              <a:gd name="connsiteX38" fmla="*/ 1671145 w 3857297"/>
              <a:gd name="connsiteY38" fmla="*/ 4172608 h 5703411"/>
              <a:gd name="connsiteX39" fmla="*/ 2049518 w 3857297"/>
              <a:gd name="connsiteY39" fmla="*/ 4078013 h 5703411"/>
              <a:gd name="connsiteX40" fmla="*/ 2165131 w 3857297"/>
              <a:gd name="connsiteY40" fmla="*/ 4529960 h 5703411"/>
              <a:gd name="connsiteX41" fmla="*/ 2207172 w 3857297"/>
              <a:gd name="connsiteY41" fmla="*/ 4950373 h 5703411"/>
              <a:gd name="connsiteX42" fmla="*/ 2259724 w 3857297"/>
              <a:gd name="connsiteY42" fmla="*/ 5108028 h 5703411"/>
              <a:gd name="connsiteX43" fmla="*/ 2312277 w 3857297"/>
              <a:gd name="connsiteY43" fmla="*/ 5360274 h 5703411"/>
              <a:gd name="connsiteX44" fmla="*/ 2427890 w 3857297"/>
              <a:gd name="connsiteY44" fmla="*/ 5528443 h 5703411"/>
              <a:gd name="connsiteX45" fmla="*/ 2532993 w 3857297"/>
              <a:gd name="connsiteY45" fmla="*/ 5559974 h 5703411"/>
              <a:gd name="connsiteX46" fmla="*/ 2680138 w 3857297"/>
              <a:gd name="connsiteY46" fmla="*/ 5528441 h 5703411"/>
              <a:gd name="connsiteX47" fmla="*/ 2669627 w 3857297"/>
              <a:gd name="connsiteY47" fmla="*/ 5423339 h 5703411"/>
              <a:gd name="connsiteX48" fmla="*/ 2659117 w 3857297"/>
              <a:gd name="connsiteY48" fmla="*/ 5423338 h 5703411"/>
              <a:gd name="connsiteX49" fmla="*/ 2690648 w 3857297"/>
              <a:gd name="connsiteY49" fmla="*/ 5044965 h 5703411"/>
              <a:gd name="connsiteX50" fmla="*/ 2690648 w 3857297"/>
              <a:gd name="connsiteY50" fmla="*/ 4740165 h 5703411"/>
              <a:gd name="connsiteX51" fmla="*/ 2858814 w 3857297"/>
              <a:gd name="connsiteY51" fmla="*/ 3983421 h 5703411"/>
              <a:gd name="connsiteX52" fmla="*/ 3153102 w 3857297"/>
              <a:gd name="connsiteY52" fmla="*/ 4277711 h 5703411"/>
              <a:gd name="connsiteX53" fmla="*/ 2911365 w 3857297"/>
              <a:gd name="connsiteY53" fmla="*/ 5234151 h 5703411"/>
              <a:gd name="connsiteX54" fmla="*/ 2974428 w 3857297"/>
              <a:gd name="connsiteY54" fmla="*/ 5559973 h 5703411"/>
              <a:gd name="connsiteX55" fmla="*/ 3142593 w 3857297"/>
              <a:gd name="connsiteY55" fmla="*/ 5612524 h 5703411"/>
              <a:gd name="connsiteX56" fmla="*/ 3300247 w 3857297"/>
              <a:gd name="connsiteY56" fmla="*/ 5665078 h 5703411"/>
              <a:gd name="connsiteX57" fmla="*/ 3426372 w 3857297"/>
              <a:gd name="connsiteY57" fmla="*/ 5633544 h 5703411"/>
              <a:gd name="connsiteX58" fmla="*/ 3584028 w 3857297"/>
              <a:gd name="connsiteY58" fmla="*/ 5528441 h 5703411"/>
              <a:gd name="connsiteX59" fmla="*/ 3720664 w 3857297"/>
              <a:gd name="connsiteY59" fmla="*/ 5223642 h 5703411"/>
              <a:gd name="connsiteX60" fmla="*/ 3836277 w 3857297"/>
              <a:gd name="connsiteY60" fmla="*/ 4813738 h 5703411"/>
              <a:gd name="connsiteX61" fmla="*/ 3741682 w 3857297"/>
              <a:gd name="connsiteY61" fmla="*/ 4393325 h 5703411"/>
              <a:gd name="connsiteX62" fmla="*/ 3857297 w 3857297"/>
              <a:gd name="connsiteY62" fmla="*/ 4120055 h 5703411"/>
              <a:gd name="connsiteX63" fmla="*/ 3699642 w 3857297"/>
              <a:gd name="connsiteY63" fmla="*/ 3804745 h 5703411"/>
              <a:gd name="connsiteX64" fmla="*/ 3436883 w 3857297"/>
              <a:gd name="connsiteY64" fmla="*/ 3037490 h 5703411"/>
              <a:gd name="connsiteX65" fmla="*/ 3258207 w 3857297"/>
              <a:gd name="connsiteY65" fmla="*/ 2543504 h 5703411"/>
              <a:gd name="connsiteX66" fmla="*/ 3069021 w 3857297"/>
              <a:gd name="connsiteY66" fmla="*/ 2291255 h 5703411"/>
              <a:gd name="connsiteX67" fmla="*/ 2890345 w 3857297"/>
              <a:gd name="connsiteY67" fmla="*/ 1923393 h 5703411"/>
              <a:gd name="connsiteX68" fmla="*/ 2743200 w 3857297"/>
              <a:gd name="connsiteY68" fmla="*/ 1681655 h 5703411"/>
              <a:gd name="connsiteX69" fmla="*/ 2806262 w 3857297"/>
              <a:gd name="connsiteY69" fmla="*/ 1282262 h 5703411"/>
              <a:gd name="connsiteX70" fmla="*/ 2869324 w 3857297"/>
              <a:gd name="connsiteY70" fmla="*/ 1187669 h 5703411"/>
              <a:gd name="connsiteX71" fmla="*/ 2837793 w 3857297"/>
              <a:gd name="connsiteY71" fmla="*/ 1534511 h 5703411"/>
              <a:gd name="connsiteX72" fmla="*/ 2995448 w 3857297"/>
              <a:gd name="connsiteY72" fmla="*/ 1996966 h 5703411"/>
              <a:gd name="connsiteX73" fmla="*/ 3541986 w 3857297"/>
              <a:gd name="connsiteY73" fmla="*/ 2017986 h 5703411"/>
              <a:gd name="connsiteX74" fmla="*/ 3647090 w 3857297"/>
              <a:gd name="connsiteY74" fmla="*/ 1828800 h 5703411"/>
              <a:gd name="connsiteX75" fmla="*/ 3415862 w 3857297"/>
              <a:gd name="connsiteY75" fmla="*/ 1597573 h 5703411"/>
              <a:gd name="connsiteX76" fmla="*/ 3636579 w 3857297"/>
              <a:gd name="connsiteY76" fmla="*/ 1219200 h 5703411"/>
              <a:gd name="connsiteX77" fmla="*/ 3573517 w 3857297"/>
              <a:gd name="connsiteY77" fmla="*/ 630621 h 5703411"/>
              <a:gd name="connsiteX78" fmla="*/ 3499945 w 3857297"/>
              <a:gd name="connsiteY78" fmla="*/ 515007 h 5703411"/>
              <a:gd name="connsiteX79" fmla="*/ 3048000 w 3857297"/>
              <a:gd name="connsiteY79" fmla="*/ 283780 h 5703411"/>
              <a:gd name="connsiteX80" fmla="*/ 2795752 w 3857297"/>
              <a:gd name="connsiteY80" fmla="*/ 231228 h 5703411"/>
              <a:gd name="connsiteX81" fmla="*/ 2585545 w 3857297"/>
              <a:gd name="connsiteY81" fmla="*/ 42042 h 5703411"/>
              <a:gd name="connsiteX82" fmla="*/ 2448910 w 3857297"/>
              <a:gd name="connsiteY82" fmla="*/ 31532 h 5703411"/>
              <a:gd name="connsiteX83" fmla="*/ 2301765 w 3857297"/>
              <a:gd name="connsiteY83" fmla="*/ 294290 h 5703411"/>
              <a:gd name="connsiteX84" fmla="*/ 2102069 w 3857297"/>
              <a:gd name="connsiteY84" fmla="*/ 493986 h 5703411"/>
              <a:gd name="connsiteX85" fmla="*/ 1807780 w 3857297"/>
              <a:gd name="connsiteY85" fmla="*/ 588580 h 5703411"/>
              <a:gd name="connsiteX86" fmla="*/ 1576552 w 3857297"/>
              <a:gd name="connsiteY86" fmla="*/ 620110 h 5703411"/>
              <a:gd name="connsiteX87" fmla="*/ 1387366 w 3857297"/>
              <a:gd name="connsiteY87" fmla="*/ 388883 h 5703411"/>
              <a:gd name="connsiteX88" fmla="*/ 1250731 w 3857297"/>
              <a:gd name="connsiteY88" fmla="*/ 73572 h 5703411"/>
              <a:gd name="connsiteX89" fmla="*/ 1103586 w 3857297"/>
              <a:gd name="connsiteY89" fmla="*/ 0 h 5703411"/>
              <a:gd name="connsiteX0" fmla="*/ 1103586 w 3857297"/>
              <a:gd name="connsiteY0" fmla="*/ 0 h 5706584"/>
              <a:gd name="connsiteX1" fmla="*/ 914400 w 3857297"/>
              <a:gd name="connsiteY1" fmla="*/ 388883 h 5706584"/>
              <a:gd name="connsiteX2" fmla="*/ 378372 w 3857297"/>
              <a:gd name="connsiteY2" fmla="*/ 536028 h 5706584"/>
              <a:gd name="connsiteX3" fmla="*/ 63062 w 3857297"/>
              <a:gd name="connsiteY3" fmla="*/ 819807 h 5706584"/>
              <a:gd name="connsiteX4" fmla="*/ 63062 w 3857297"/>
              <a:gd name="connsiteY4" fmla="*/ 1093076 h 5706584"/>
              <a:gd name="connsiteX5" fmla="*/ 273269 w 3857297"/>
              <a:gd name="connsiteY5" fmla="*/ 1492469 h 5706584"/>
              <a:gd name="connsiteX6" fmla="*/ 378373 w 3857297"/>
              <a:gd name="connsiteY6" fmla="*/ 1660634 h 5706584"/>
              <a:gd name="connsiteX7" fmla="*/ 409903 w 3857297"/>
              <a:gd name="connsiteY7" fmla="*/ 1870841 h 5706584"/>
              <a:gd name="connsiteX8" fmla="*/ 609600 w 3857297"/>
              <a:gd name="connsiteY8" fmla="*/ 1923394 h 5706584"/>
              <a:gd name="connsiteX9" fmla="*/ 798786 w 3857297"/>
              <a:gd name="connsiteY9" fmla="*/ 1671145 h 5706584"/>
              <a:gd name="connsiteX10" fmla="*/ 735724 w 3857297"/>
              <a:gd name="connsiteY10" fmla="*/ 1250731 h 5706584"/>
              <a:gd name="connsiteX11" fmla="*/ 651641 w 3857297"/>
              <a:gd name="connsiteY11" fmla="*/ 1051035 h 5706584"/>
              <a:gd name="connsiteX12" fmla="*/ 830317 w 3857297"/>
              <a:gd name="connsiteY12" fmla="*/ 1008993 h 5706584"/>
              <a:gd name="connsiteX13" fmla="*/ 998483 w 3857297"/>
              <a:gd name="connsiteY13" fmla="*/ 1481959 h 5706584"/>
              <a:gd name="connsiteX14" fmla="*/ 1030014 w 3857297"/>
              <a:gd name="connsiteY14" fmla="*/ 1891862 h 5706584"/>
              <a:gd name="connsiteX15" fmla="*/ 977462 w 3857297"/>
              <a:gd name="connsiteY15" fmla="*/ 2364828 h 5706584"/>
              <a:gd name="connsiteX16" fmla="*/ 399393 w 3857297"/>
              <a:gd name="connsiteY16" fmla="*/ 3499945 h 5706584"/>
              <a:gd name="connsiteX17" fmla="*/ 325821 w 3857297"/>
              <a:gd name="connsiteY17" fmla="*/ 3626070 h 5706584"/>
              <a:gd name="connsiteX18" fmla="*/ 336331 w 3857297"/>
              <a:gd name="connsiteY18" fmla="*/ 3710152 h 5706584"/>
              <a:gd name="connsiteX19" fmla="*/ 304800 w 3857297"/>
              <a:gd name="connsiteY19" fmla="*/ 3815255 h 5706584"/>
              <a:gd name="connsiteX20" fmla="*/ 241738 w 3857297"/>
              <a:gd name="connsiteY20" fmla="*/ 4025462 h 5706584"/>
              <a:gd name="connsiteX21" fmla="*/ 105104 w 3857297"/>
              <a:gd name="connsiteY21" fmla="*/ 4498427 h 5706584"/>
              <a:gd name="connsiteX22" fmla="*/ 0 w 3857297"/>
              <a:gd name="connsiteY22" fmla="*/ 4834759 h 5706584"/>
              <a:gd name="connsiteX23" fmla="*/ 31531 w 3857297"/>
              <a:gd name="connsiteY23" fmla="*/ 5097517 h 5706584"/>
              <a:gd name="connsiteX24" fmla="*/ 136635 w 3857297"/>
              <a:gd name="connsiteY24" fmla="*/ 5192110 h 5706584"/>
              <a:gd name="connsiteX25" fmla="*/ 199696 w 3857297"/>
              <a:gd name="connsiteY25" fmla="*/ 5255172 h 5706584"/>
              <a:gd name="connsiteX26" fmla="*/ 409904 w 3857297"/>
              <a:gd name="connsiteY26" fmla="*/ 5223643 h 5706584"/>
              <a:gd name="connsiteX27" fmla="*/ 515007 w 3857297"/>
              <a:gd name="connsiteY27" fmla="*/ 5213131 h 5706584"/>
              <a:gd name="connsiteX28" fmla="*/ 620110 w 3857297"/>
              <a:gd name="connsiteY28" fmla="*/ 5171090 h 5706584"/>
              <a:gd name="connsiteX29" fmla="*/ 693681 w 3857297"/>
              <a:gd name="connsiteY29" fmla="*/ 4929352 h 5706584"/>
              <a:gd name="connsiteX30" fmla="*/ 735724 w 3857297"/>
              <a:gd name="connsiteY30" fmla="*/ 4572000 h 5706584"/>
              <a:gd name="connsiteX31" fmla="*/ 882868 w 3857297"/>
              <a:gd name="connsiteY31" fmla="*/ 4014952 h 5706584"/>
              <a:gd name="connsiteX32" fmla="*/ 945931 w 3857297"/>
              <a:gd name="connsiteY32" fmla="*/ 4824249 h 5706584"/>
              <a:gd name="connsiteX33" fmla="*/ 966952 w 3857297"/>
              <a:gd name="connsiteY33" fmla="*/ 4981903 h 5706584"/>
              <a:gd name="connsiteX34" fmla="*/ 1082566 w 3857297"/>
              <a:gd name="connsiteY34" fmla="*/ 5108026 h 5706584"/>
              <a:gd name="connsiteX35" fmla="*/ 1219199 w 3857297"/>
              <a:gd name="connsiteY35" fmla="*/ 5108028 h 5706584"/>
              <a:gd name="connsiteX36" fmla="*/ 1345324 w 3857297"/>
              <a:gd name="connsiteY36" fmla="*/ 5087007 h 5706584"/>
              <a:gd name="connsiteX37" fmla="*/ 1566041 w 3857297"/>
              <a:gd name="connsiteY37" fmla="*/ 4614041 h 5706584"/>
              <a:gd name="connsiteX38" fmla="*/ 1671145 w 3857297"/>
              <a:gd name="connsiteY38" fmla="*/ 4172608 h 5706584"/>
              <a:gd name="connsiteX39" fmla="*/ 2049518 w 3857297"/>
              <a:gd name="connsiteY39" fmla="*/ 4078013 h 5706584"/>
              <a:gd name="connsiteX40" fmla="*/ 2165131 w 3857297"/>
              <a:gd name="connsiteY40" fmla="*/ 4529960 h 5706584"/>
              <a:gd name="connsiteX41" fmla="*/ 2207172 w 3857297"/>
              <a:gd name="connsiteY41" fmla="*/ 4950373 h 5706584"/>
              <a:gd name="connsiteX42" fmla="*/ 2259724 w 3857297"/>
              <a:gd name="connsiteY42" fmla="*/ 5108028 h 5706584"/>
              <a:gd name="connsiteX43" fmla="*/ 2312277 w 3857297"/>
              <a:gd name="connsiteY43" fmla="*/ 5360274 h 5706584"/>
              <a:gd name="connsiteX44" fmla="*/ 2427890 w 3857297"/>
              <a:gd name="connsiteY44" fmla="*/ 5528443 h 5706584"/>
              <a:gd name="connsiteX45" fmla="*/ 2532993 w 3857297"/>
              <a:gd name="connsiteY45" fmla="*/ 5559974 h 5706584"/>
              <a:gd name="connsiteX46" fmla="*/ 2680138 w 3857297"/>
              <a:gd name="connsiteY46" fmla="*/ 5528441 h 5706584"/>
              <a:gd name="connsiteX47" fmla="*/ 2669627 w 3857297"/>
              <a:gd name="connsiteY47" fmla="*/ 5423339 h 5706584"/>
              <a:gd name="connsiteX48" fmla="*/ 2659117 w 3857297"/>
              <a:gd name="connsiteY48" fmla="*/ 5423338 h 5706584"/>
              <a:gd name="connsiteX49" fmla="*/ 2690648 w 3857297"/>
              <a:gd name="connsiteY49" fmla="*/ 5044965 h 5706584"/>
              <a:gd name="connsiteX50" fmla="*/ 2690648 w 3857297"/>
              <a:gd name="connsiteY50" fmla="*/ 4740165 h 5706584"/>
              <a:gd name="connsiteX51" fmla="*/ 2858814 w 3857297"/>
              <a:gd name="connsiteY51" fmla="*/ 3983421 h 5706584"/>
              <a:gd name="connsiteX52" fmla="*/ 3153102 w 3857297"/>
              <a:gd name="connsiteY52" fmla="*/ 4277711 h 5706584"/>
              <a:gd name="connsiteX53" fmla="*/ 2911365 w 3857297"/>
              <a:gd name="connsiteY53" fmla="*/ 5234151 h 5706584"/>
              <a:gd name="connsiteX54" fmla="*/ 2974428 w 3857297"/>
              <a:gd name="connsiteY54" fmla="*/ 5559973 h 5706584"/>
              <a:gd name="connsiteX55" fmla="*/ 3142593 w 3857297"/>
              <a:gd name="connsiteY55" fmla="*/ 5612524 h 5706584"/>
              <a:gd name="connsiteX56" fmla="*/ 3300247 w 3857297"/>
              <a:gd name="connsiteY56" fmla="*/ 5675589 h 5706584"/>
              <a:gd name="connsiteX57" fmla="*/ 3426372 w 3857297"/>
              <a:gd name="connsiteY57" fmla="*/ 5633544 h 5706584"/>
              <a:gd name="connsiteX58" fmla="*/ 3584028 w 3857297"/>
              <a:gd name="connsiteY58" fmla="*/ 5528441 h 5706584"/>
              <a:gd name="connsiteX59" fmla="*/ 3720664 w 3857297"/>
              <a:gd name="connsiteY59" fmla="*/ 5223642 h 5706584"/>
              <a:gd name="connsiteX60" fmla="*/ 3836277 w 3857297"/>
              <a:gd name="connsiteY60" fmla="*/ 4813738 h 5706584"/>
              <a:gd name="connsiteX61" fmla="*/ 3741682 w 3857297"/>
              <a:gd name="connsiteY61" fmla="*/ 4393325 h 5706584"/>
              <a:gd name="connsiteX62" fmla="*/ 3857297 w 3857297"/>
              <a:gd name="connsiteY62" fmla="*/ 4120055 h 5706584"/>
              <a:gd name="connsiteX63" fmla="*/ 3699642 w 3857297"/>
              <a:gd name="connsiteY63" fmla="*/ 3804745 h 5706584"/>
              <a:gd name="connsiteX64" fmla="*/ 3436883 w 3857297"/>
              <a:gd name="connsiteY64" fmla="*/ 3037490 h 5706584"/>
              <a:gd name="connsiteX65" fmla="*/ 3258207 w 3857297"/>
              <a:gd name="connsiteY65" fmla="*/ 2543504 h 5706584"/>
              <a:gd name="connsiteX66" fmla="*/ 3069021 w 3857297"/>
              <a:gd name="connsiteY66" fmla="*/ 2291255 h 5706584"/>
              <a:gd name="connsiteX67" fmla="*/ 2890345 w 3857297"/>
              <a:gd name="connsiteY67" fmla="*/ 1923393 h 5706584"/>
              <a:gd name="connsiteX68" fmla="*/ 2743200 w 3857297"/>
              <a:gd name="connsiteY68" fmla="*/ 1681655 h 5706584"/>
              <a:gd name="connsiteX69" fmla="*/ 2806262 w 3857297"/>
              <a:gd name="connsiteY69" fmla="*/ 1282262 h 5706584"/>
              <a:gd name="connsiteX70" fmla="*/ 2869324 w 3857297"/>
              <a:gd name="connsiteY70" fmla="*/ 1187669 h 5706584"/>
              <a:gd name="connsiteX71" fmla="*/ 2837793 w 3857297"/>
              <a:gd name="connsiteY71" fmla="*/ 1534511 h 5706584"/>
              <a:gd name="connsiteX72" fmla="*/ 2995448 w 3857297"/>
              <a:gd name="connsiteY72" fmla="*/ 1996966 h 5706584"/>
              <a:gd name="connsiteX73" fmla="*/ 3541986 w 3857297"/>
              <a:gd name="connsiteY73" fmla="*/ 2017986 h 5706584"/>
              <a:gd name="connsiteX74" fmla="*/ 3647090 w 3857297"/>
              <a:gd name="connsiteY74" fmla="*/ 1828800 h 5706584"/>
              <a:gd name="connsiteX75" fmla="*/ 3415862 w 3857297"/>
              <a:gd name="connsiteY75" fmla="*/ 1597573 h 5706584"/>
              <a:gd name="connsiteX76" fmla="*/ 3636579 w 3857297"/>
              <a:gd name="connsiteY76" fmla="*/ 1219200 h 5706584"/>
              <a:gd name="connsiteX77" fmla="*/ 3573517 w 3857297"/>
              <a:gd name="connsiteY77" fmla="*/ 630621 h 5706584"/>
              <a:gd name="connsiteX78" fmla="*/ 3499945 w 3857297"/>
              <a:gd name="connsiteY78" fmla="*/ 515007 h 5706584"/>
              <a:gd name="connsiteX79" fmla="*/ 3048000 w 3857297"/>
              <a:gd name="connsiteY79" fmla="*/ 283780 h 5706584"/>
              <a:gd name="connsiteX80" fmla="*/ 2795752 w 3857297"/>
              <a:gd name="connsiteY80" fmla="*/ 231228 h 5706584"/>
              <a:gd name="connsiteX81" fmla="*/ 2585545 w 3857297"/>
              <a:gd name="connsiteY81" fmla="*/ 42042 h 5706584"/>
              <a:gd name="connsiteX82" fmla="*/ 2448910 w 3857297"/>
              <a:gd name="connsiteY82" fmla="*/ 31532 h 5706584"/>
              <a:gd name="connsiteX83" fmla="*/ 2301765 w 3857297"/>
              <a:gd name="connsiteY83" fmla="*/ 294290 h 5706584"/>
              <a:gd name="connsiteX84" fmla="*/ 2102069 w 3857297"/>
              <a:gd name="connsiteY84" fmla="*/ 493986 h 5706584"/>
              <a:gd name="connsiteX85" fmla="*/ 1807780 w 3857297"/>
              <a:gd name="connsiteY85" fmla="*/ 588580 h 5706584"/>
              <a:gd name="connsiteX86" fmla="*/ 1576552 w 3857297"/>
              <a:gd name="connsiteY86" fmla="*/ 620110 h 5706584"/>
              <a:gd name="connsiteX87" fmla="*/ 1387366 w 3857297"/>
              <a:gd name="connsiteY87" fmla="*/ 388883 h 5706584"/>
              <a:gd name="connsiteX88" fmla="*/ 1250731 w 3857297"/>
              <a:gd name="connsiteY88" fmla="*/ 73572 h 5706584"/>
              <a:gd name="connsiteX89" fmla="*/ 1103586 w 3857297"/>
              <a:gd name="connsiteY89" fmla="*/ 0 h 570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3857297" h="5706584">
                <a:moveTo>
                  <a:pt x="1103586" y="0"/>
                </a:moveTo>
                <a:lnTo>
                  <a:pt x="914400" y="388883"/>
                </a:lnTo>
                <a:lnTo>
                  <a:pt x="378372" y="536028"/>
                </a:lnTo>
                <a:lnTo>
                  <a:pt x="63062" y="819807"/>
                </a:lnTo>
                <a:lnTo>
                  <a:pt x="63062" y="1093076"/>
                </a:lnTo>
                <a:lnTo>
                  <a:pt x="273269" y="1492469"/>
                </a:lnTo>
                <a:lnTo>
                  <a:pt x="378373" y="1660634"/>
                </a:lnTo>
                <a:lnTo>
                  <a:pt x="409903" y="1870841"/>
                </a:lnTo>
                <a:lnTo>
                  <a:pt x="609600" y="1923394"/>
                </a:lnTo>
                <a:lnTo>
                  <a:pt x="798786" y="1671145"/>
                </a:lnTo>
                <a:lnTo>
                  <a:pt x="735724" y="1250731"/>
                </a:lnTo>
                <a:lnTo>
                  <a:pt x="651641" y="1051035"/>
                </a:lnTo>
                <a:lnTo>
                  <a:pt x="830317" y="1008993"/>
                </a:lnTo>
                <a:lnTo>
                  <a:pt x="998483" y="1481959"/>
                </a:lnTo>
                <a:lnTo>
                  <a:pt x="1030014" y="1891862"/>
                </a:lnTo>
                <a:lnTo>
                  <a:pt x="977462" y="2364828"/>
                </a:lnTo>
                <a:lnTo>
                  <a:pt x="399393" y="3499945"/>
                </a:lnTo>
                <a:cubicBezTo>
                  <a:pt x="402897" y="3534980"/>
                  <a:pt x="336331" y="3591036"/>
                  <a:pt x="325821" y="3626070"/>
                </a:cubicBezTo>
                <a:cubicBezTo>
                  <a:pt x="315311" y="3661104"/>
                  <a:pt x="339834" y="3678621"/>
                  <a:pt x="336331" y="3710152"/>
                </a:cubicBezTo>
                <a:cubicBezTo>
                  <a:pt x="332828" y="3741683"/>
                  <a:pt x="357352" y="3790731"/>
                  <a:pt x="304800" y="3815255"/>
                </a:cubicBezTo>
                <a:lnTo>
                  <a:pt x="241738" y="4025462"/>
                </a:lnTo>
                <a:lnTo>
                  <a:pt x="105104" y="4498427"/>
                </a:lnTo>
                <a:lnTo>
                  <a:pt x="0" y="4834759"/>
                </a:lnTo>
                <a:lnTo>
                  <a:pt x="31531" y="5097517"/>
                </a:lnTo>
                <a:lnTo>
                  <a:pt x="136635" y="5192110"/>
                </a:lnTo>
                <a:lnTo>
                  <a:pt x="199696" y="5255172"/>
                </a:lnTo>
                <a:lnTo>
                  <a:pt x="409904" y="5223643"/>
                </a:lnTo>
                <a:lnTo>
                  <a:pt x="515007" y="5213131"/>
                </a:lnTo>
                <a:lnTo>
                  <a:pt x="620110" y="5171090"/>
                </a:lnTo>
                <a:lnTo>
                  <a:pt x="693681" y="4929352"/>
                </a:lnTo>
                <a:lnTo>
                  <a:pt x="735724" y="4572000"/>
                </a:lnTo>
                <a:lnTo>
                  <a:pt x="882868" y="4014952"/>
                </a:lnTo>
                <a:lnTo>
                  <a:pt x="945931" y="4824249"/>
                </a:lnTo>
                <a:lnTo>
                  <a:pt x="966952" y="4981903"/>
                </a:lnTo>
                <a:lnTo>
                  <a:pt x="1082566" y="5108026"/>
                </a:lnTo>
                <a:lnTo>
                  <a:pt x="1219199" y="5108028"/>
                </a:lnTo>
                <a:lnTo>
                  <a:pt x="1345324" y="5087007"/>
                </a:lnTo>
                <a:lnTo>
                  <a:pt x="1566041" y="4614041"/>
                </a:lnTo>
                <a:lnTo>
                  <a:pt x="1671145" y="4172608"/>
                </a:lnTo>
                <a:lnTo>
                  <a:pt x="2049518" y="4078013"/>
                </a:lnTo>
                <a:lnTo>
                  <a:pt x="2165131" y="4529960"/>
                </a:lnTo>
                <a:lnTo>
                  <a:pt x="2207172" y="4950373"/>
                </a:lnTo>
                <a:lnTo>
                  <a:pt x="2259724" y="5108028"/>
                </a:lnTo>
                <a:cubicBezTo>
                  <a:pt x="2259724" y="5223642"/>
                  <a:pt x="2312277" y="5244660"/>
                  <a:pt x="2312277" y="5360274"/>
                </a:cubicBezTo>
                <a:lnTo>
                  <a:pt x="2427890" y="5528443"/>
                </a:lnTo>
                <a:lnTo>
                  <a:pt x="2532993" y="5559974"/>
                </a:lnTo>
                <a:lnTo>
                  <a:pt x="2680138" y="5528441"/>
                </a:lnTo>
                <a:lnTo>
                  <a:pt x="2669627" y="5423339"/>
                </a:lnTo>
                <a:lnTo>
                  <a:pt x="2659117" y="5423338"/>
                </a:lnTo>
                <a:lnTo>
                  <a:pt x="2690648" y="5044965"/>
                </a:lnTo>
                <a:lnTo>
                  <a:pt x="2690648" y="4740165"/>
                </a:lnTo>
                <a:lnTo>
                  <a:pt x="2858814" y="3983421"/>
                </a:lnTo>
                <a:lnTo>
                  <a:pt x="3153102" y="4277711"/>
                </a:lnTo>
                <a:lnTo>
                  <a:pt x="2911365" y="5234151"/>
                </a:lnTo>
                <a:lnTo>
                  <a:pt x="2974428" y="5559973"/>
                </a:lnTo>
                <a:lnTo>
                  <a:pt x="3142593" y="5612524"/>
                </a:lnTo>
                <a:lnTo>
                  <a:pt x="3300247" y="5675589"/>
                </a:lnTo>
                <a:cubicBezTo>
                  <a:pt x="3412357" y="5651064"/>
                  <a:pt x="3314262" y="5784194"/>
                  <a:pt x="3426372" y="5633544"/>
                </a:cubicBezTo>
                <a:lnTo>
                  <a:pt x="3584028" y="5528441"/>
                </a:lnTo>
                <a:lnTo>
                  <a:pt x="3720664" y="5223642"/>
                </a:lnTo>
                <a:lnTo>
                  <a:pt x="3836277" y="4813738"/>
                </a:lnTo>
                <a:lnTo>
                  <a:pt x="3741682" y="4393325"/>
                </a:lnTo>
                <a:lnTo>
                  <a:pt x="3857297" y="4120055"/>
                </a:lnTo>
                <a:lnTo>
                  <a:pt x="3699642" y="3804745"/>
                </a:lnTo>
                <a:lnTo>
                  <a:pt x="3436883" y="3037490"/>
                </a:lnTo>
                <a:lnTo>
                  <a:pt x="3258207" y="2543504"/>
                </a:lnTo>
                <a:lnTo>
                  <a:pt x="3069021" y="2291255"/>
                </a:lnTo>
                <a:lnTo>
                  <a:pt x="2890345" y="1923393"/>
                </a:lnTo>
                <a:lnTo>
                  <a:pt x="2743200" y="1681655"/>
                </a:lnTo>
                <a:lnTo>
                  <a:pt x="2806262" y="1282262"/>
                </a:lnTo>
                <a:lnTo>
                  <a:pt x="2869324" y="1187669"/>
                </a:lnTo>
                <a:lnTo>
                  <a:pt x="2837793" y="1534511"/>
                </a:lnTo>
                <a:lnTo>
                  <a:pt x="2995448" y="1996966"/>
                </a:lnTo>
                <a:lnTo>
                  <a:pt x="3541986" y="2017986"/>
                </a:lnTo>
                <a:lnTo>
                  <a:pt x="3647090" y="1828800"/>
                </a:lnTo>
                <a:lnTo>
                  <a:pt x="3415862" y="1597573"/>
                </a:lnTo>
                <a:lnTo>
                  <a:pt x="3636579" y="1219200"/>
                </a:lnTo>
                <a:lnTo>
                  <a:pt x="3573517" y="630621"/>
                </a:lnTo>
                <a:lnTo>
                  <a:pt x="3499945" y="515007"/>
                </a:lnTo>
                <a:lnTo>
                  <a:pt x="3048000" y="283780"/>
                </a:lnTo>
                <a:lnTo>
                  <a:pt x="2795752" y="231228"/>
                </a:lnTo>
                <a:lnTo>
                  <a:pt x="2585545" y="42042"/>
                </a:lnTo>
                <a:lnTo>
                  <a:pt x="2448910" y="31532"/>
                </a:lnTo>
                <a:lnTo>
                  <a:pt x="2301765" y="294290"/>
                </a:lnTo>
                <a:lnTo>
                  <a:pt x="2102069" y="493986"/>
                </a:lnTo>
                <a:lnTo>
                  <a:pt x="1807780" y="588580"/>
                </a:lnTo>
                <a:lnTo>
                  <a:pt x="1576552" y="620110"/>
                </a:lnTo>
                <a:lnTo>
                  <a:pt x="1387366" y="388883"/>
                </a:lnTo>
                <a:lnTo>
                  <a:pt x="1250731" y="73572"/>
                </a:lnTo>
                <a:lnTo>
                  <a:pt x="1103586" y="0"/>
                </a:lnTo>
                <a:close/>
              </a:path>
            </a:pathLst>
          </a:cu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cover left 2 Rectangle 44">
            <a:extLst>
              <a:ext uri="{FF2B5EF4-FFF2-40B4-BE49-F238E27FC236}">
                <a16:creationId xmlns:a16="http://schemas.microsoft.com/office/drawing/2014/main" id="{E0432926-EB5C-4F30-8B42-BC7A2095EDDC}"/>
              </a:ext>
            </a:extLst>
          </p:cNvPr>
          <p:cNvSpPr/>
          <p:nvPr/>
        </p:nvSpPr>
        <p:spPr>
          <a:xfrm>
            <a:off x="4849356" y="1471572"/>
            <a:ext cx="2272713" cy="4522989"/>
          </a:xfrm>
          <a:prstGeom prst="rect">
            <a:avLst/>
          </a:prstGeom>
          <a:solidFill>
            <a:srgbClr val="D0CEC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Cover middle 2 Rectangle 45">
            <a:extLst>
              <a:ext uri="{FF2B5EF4-FFF2-40B4-BE49-F238E27FC236}">
                <a16:creationId xmlns:a16="http://schemas.microsoft.com/office/drawing/2014/main" id="{BA8BA645-98F8-4D14-9363-4E9A4C944D42}"/>
              </a:ext>
            </a:extLst>
          </p:cNvPr>
          <p:cNvSpPr/>
          <p:nvPr/>
        </p:nvSpPr>
        <p:spPr>
          <a:xfrm>
            <a:off x="8312006" y="1470117"/>
            <a:ext cx="2272713" cy="4522989"/>
          </a:xfrm>
          <a:prstGeom prst="rect">
            <a:avLst/>
          </a:prstGeom>
          <a:solidFill>
            <a:srgbClr val="767171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cover right 2 Rectangle 46">
            <a:extLst>
              <a:ext uri="{FF2B5EF4-FFF2-40B4-BE49-F238E27FC236}">
                <a16:creationId xmlns:a16="http://schemas.microsoft.com/office/drawing/2014/main" id="{18D93E47-8F5F-4765-9EA0-1084F66FF54C}"/>
              </a:ext>
            </a:extLst>
          </p:cNvPr>
          <p:cNvSpPr/>
          <p:nvPr/>
        </p:nvSpPr>
        <p:spPr>
          <a:xfrm>
            <a:off x="1109101" y="1497937"/>
            <a:ext cx="2272713" cy="4522989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cover left 1 Rectangle 44">
            <a:extLst>
              <a:ext uri="{FF2B5EF4-FFF2-40B4-BE49-F238E27FC236}">
                <a16:creationId xmlns:a16="http://schemas.microsoft.com/office/drawing/2014/main" id="{99CF2DD4-29D0-4566-AA0B-D7D0CA0E89E7}"/>
              </a:ext>
            </a:extLst>
          </p:cNvPr>
          <p:cNvSpPr/>
          <p:nvPr/>
        </p:nvSpPr>
        <p:spPr>
          <a:xfrm>
            <a:off x="4770597" y="1471572"/>
            <a:ext cx="2272713" cy="4522989"/>
          </a:xfrm>
          <a:prstGeom prst="rect">
            <a:avLst/>
          </a:prstGeom>
          <a:solidFill>
            <a:srgbClr val="D0CEC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Cover middle 1 Rectangle 45">
            <a:extLst>
              <a:ext uri="{FF2B5EF4-FFF2-40B4-BE49-F238E27FC236}">
                <a16:creationId xmlns:a16="http://schemas.microsoft.com/office/drawing/2014/main" id="{F02B7570-418B-49B1-8A03-1FCBC1871BD6}"/>
              </a:ext>
            </a:extLst>
          </p:cNvPr>
          <p:cNvSpPr/>
          <p:nvPr/>
        </p:nvSpPr>
        <p:spPr>
          <a:xfrm>
            <a:off x="8449036" y="1432523"/>
            <a:ext cx="2272713" cy="4522989"/>
          </a:xfrm>
          <a:prstGeom prst="rect">
            <a:avLst/>
          </a:prstGeom>
          <a:solidFill>
            <a:srgbClr val="767171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cover right 1 Rectangle 46">
            <a:extLst>
              <a:ext uri="{FF2B5EF4-FFF2-40B4-BE49-F238E27FC236}">
                <a16:creationId xmlns:a16="http://schemas.microsoft.com/office/drawing/2014/main" id="{92F6E3FB-B242-430D-9B83-B05E2D78AAA5}"/>
              </a:ext>
            </a:extLst>
          </p:cNvPr>
          <p:cNvSpPr/>
          <p:nvPr/>
        </p:nvSpPr>
        <p:spPr>
          <a:xfrm>
            <a:off x="1109101" y="1497937"/>
            <a:ext cx="2272713" cy="4522989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5415458-232E-4C7B-BE95-B151B3CC7F22}"/>
              </a:ext>
            </a:extLst>
          </p:cNvPr>
          <p:cNvSpPr/>
          <p:nvPr/>
        </p:nvSpPr>
        <p:spPr>
          <a:xfrm>
            <a:off x="5342076" y="6036438"/>
            <a:ext cx="150784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19000">
                      <a:schemeClr val="accent4">
                        <a:lumMod val="60000"/>
                        <a:lumOff val="40000"/>
                      </a:schemeClr>
                    </a:gs>
                    <a:gs pos="40000">
                      <a:schemeClr val="accent2">
                        <a:lumMod val="50000"/>
                      </a:schemeClr>
                    </a:gs>
                    <a:gs pos="76000">
                      <a:srgbClr val="FF0000"/>
                    </a:gs>
                    <a:gs pos="97000">
                      <a:srgbClr val="C00000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GrilledCheese BTN" panose="020B0604060402040206" pitchFamily="34" charset="0"/>
              </a:rPr>
              <a:t>NEXT</a:t>
            </a:r>
            <a:endParaRPr lang="en-US" sz="4400" b="1" cap="none" spc="0" dirty="0">
              <a:ln w="6600">
                <a:solidFill>
                  <a:schemeClr val="accent2"/>
                </a:solidFill>
                <a:prstDash val="solid"/>
              </a:ln>
              <a:gradFill>
                <a:gsLst>
                  <a:gs pos="19000">
                    <a:schemeClr val="accent4">
                      <a:lumMod val="60000"/>
                      <a:lumOff val="40000"/>
                    </a:schemeClr>
                  </a:gs>
                  <a:gs pos="40000">
                    <a:schemeClr val="accent2">
                      <a:lumMod val="50000"/>
                    </a:schemeClr>
                  </a:gs>
                  <a:gs pos="76000">
                    <a:srgbClr val="FF0000"/>
                  </a:gs>
                  <a:gs pos="97000">
                    <a:srgbClr val="C00000"/>
                  </a:gs>
                </a:gsLst>
                <a:lin ang="5400000" scaled="1"/>
              </a:gradFill>
              <a:effectLst>
                <a:outerShdw dist="38100" dir="2700000" algn="tl" rotWithShape="0">
                  <a:schemeClr val="accent2"/>
                </a:outerShdw>
              </a:effectLst>
              <a:latin typeface="GrilledCheese BTN" panose="020B0604060402040206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43F51CF-7C34-4C1E-B9CF-8316D89B723E}"/>
              </a:ext>
            </a:extLst>
          </p:cNvPr>
          <p:cNvSpPr/>
          <p:nvPr/>
        </p:nvSpPr>
        <p:spPr>
          <a:xfrm>
            <a:off x="3657448" y="-60032"/>
            <a:ext cx="487710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19000">
                      <a:schemeClr val="accent4">
                        <a:lumMod val="60000"/>
                        <a:lumOff val="40000"/>
                      </a:schemeClr>
                    </a:gs>
                    <a:gs pos="40000">
                      <a:schemeClr val="accent2">
                        <a:lumMod val="50000"/>
                      </a:schemeClr>
                    </a:gs>
                    <a:gs pos="76000">
                      <a:srgbClr val="FF0000"/>
                    </a:gs>
                    <a:gs pos="97000">
                      <a:srgbClr val="C00000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GrilledCheese BTN" panose="020B0604060402040206" pitchFamily="34" charset="0"/>
              </a:rPr>
              <a:t>DOORS OF DEATH!</a:t>
            </a:r>
            <a:endParaRPr lang="en-US" sz="4400" b="1" cap="none" spc="0" dirty="0">
              <a:ln w="6600">
                <a:solidFill>
                  <a:schemeClr val="accent2"/>
                </a:solidFill>
                <a:prstDash val="solid"/>
              </a:ln>
              <a:gradFill>
                <a:gsLst>
                  <a:gs pos="19000">
                    <a:schemeClr val="accent4">
                      <a:lumMod val="60000"/>
                      <a:lumOff val="40000"/>
                    </a:schemeClr>
                  </a:gs>
                  <a:gs pos="40000">
                    <a:schemeClr val="accent2">
                      <a:lumMod val="50000"/>
                    </a:schemeClr>
                  </a:gs>
                  <a:gs pos="76000">
                    <a:srgbClr val="FF0000"/>
                  </a:gs>
                  <a:gs pos="97000">
                    <a:srgbClr val="C00000"/>
                  </a:gs>
                </a:gsLst>
                <a:lin ang="5400000" scaled="1"/>
              </a:gradFill>
              <a:effectLst>
                <a:outerShdw dist="38100" dir="2700000" algn="tl" rotWithShape="0">
                  <a:schemeClr val="accent2"/>
                </a:outerShdw>
              </a:effectLst>
              <a:latin typeface="GrilledCheese BTN" panose="020B06040604020402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76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5" grpId="0" animBg="1"/>
      <p:bldP spid="25" grpId="1" animBg="1"/>
      <p:bldP spid="25" grpId="2" animBg="1"/>
      <p:bldP spid="27" grpId="0" animBg="1"/>
      <p:bldP spid="30" grpId="0" animBg="1"/>
      <p:bldP spid="30" grpId="1" animBg="1"/>
      <p:bldP spid="36" grpId="0" animBg="1"/>
      <p:bldP spid="36" grpId="1" animBg="1"/>
      <p:bldP spid="36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left DOOR CLOSED Picture 6" descr="A picture containing wooden, old&#10;&#10;Description automatically generated">
            <a:extLst>
              <a:ext uri="{FF2B5EF4-FFF2-40B4-BE49-F238E27FC236}">
                <a16:creationId xmlns:a16="http://schemas.microsoft.com/office/drawing/2014/main" id="{395643D7-6630-448E-85E6-99294DAD9D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4544758" y="1471572"/>
            <a:ext cx="2619113" cy="4522989"/>
          </a:xfrm>
          <a:prstGeom prst="rect">
            <a:avLst/>
          </a:prstGeom>
          <a:effectLst>
            <a:outerShdw blurRad="50800" dist="114300" algn="l" rotWithShape="0">
              <a:prstClr val="black">
                <a:alpha val="75000"/>
              </a:prstClr>
            </a:outerShdw>
            <a:softEdge rad="31750"/>
          </a:effectLst>
          <a:scene3d>
            <a:camera prst="orthographicFront">
              <a:rot lat="0" lon="20099960" rev="0"/>
            </a:camera>
            <a:lightRig rig="threePt" dir="t"/>
          </a:scene3d>
          <a:sp3d extrusionH="101600" prstMaterial="dkEdge">
            <a:extrusionClr>
              <a:schemeClr val="tx1">
                <a:lumMod val="85000"/>
                <a:lumOff val="15000"/>
              </a:schemeClr>
            </a:extrusionClr>
          </a:sp3d>
        </p:spPr>
      </p:pic>
      <p:sp>
        <p:nvSpPr>
          <p:cNvPr id="23" name="LEFT DOOR OPEN Rectangle 17">
            <a:extLst>
              <a:ext uri="{FF2B5EF4-FFF2-40B4-BE49-F238E27FC236}">
                <a16:creationId xmlns:a16="http://schemas.microsoft.com/office/drawing/2014/main" id="{B509E4F0-B7EB-4FD2-BDEF-6E684CC00ECB}"/>
              </a:ext>
            </a:extLst>
          </p:cNvPr>
          <p:cNvSpPr/>
          <p:nvPr/>
        </p:nvSpPr>
        <p:spPr>
          <a:xfrm flipH="1">
            <a:off x="6628069" y="1044583"/>
            <a:ext cx="1439893" cy="5286250"/>
          </a:xfrm>
          <a:custGeom>
            <a:avLst/>
            <a:gdLst>
              <a:gd name="connsiteX0" fmla="*/ 0 w 1409335"/>
              <a:gd name="connsiteY0" fmla="*/ 0 h 3083984"/>
              <a:gd name="connsiteX1" fmla="*/ 1409335 w 1409335"/>
              <a:gd name="connsiteY1" fmla="*/ 0 h 3083984"/>
              <a:gd name="connsiteX2" fmla="*/ 1409335 w 1409335"/>
              <a:gd name="connsiteY2" fmla="*/ 3083984 h 3083984"/>
              <a:gd name="connsiteX3" fmla="*/ 0 w 1409335"/>
              <a:gd name="connsiteY3" fmla="*/ 3083984 h 3083984"/>
              <a:gd name="connsiteX4" fmla="*/ 0 w 1409335"/>
              <a:gd name="connsiteY4" fmla="*/ 0 h 3083984"/>
              <a:gd name="connsiteX0" fmla="*/ 11875 w 1409335"/>
              <a:gd name="connsiteY0" fmla="*/ 0 h 3262114"/>
              <a:gd name="connsiteX1" fmla="*/ 1409335 w 1409335"/>
              <a:gd name="connsiteY1" fmla="*/ 178130 h 3262114"/>
              <a:gd name="connsiteX2" fmla="*/ 1409335 w 1409335"/>
              <a:gd name="connsiteY2" fmla="*/ 3262114 h 3262114"/>
              <a:gd name="connsiteX3" fmla="*/ 0 w 1409335"/>
              <a:gd name="connsiteY3" fmla="*/ 3262114 h 3262114"/>
              <a:gd name="connsiteX4" fmla="*/ 11875 w 1409335"/>
              <a:gd name="connsiteY4" fmla="*/ 0 h 3262114"/>
              <a:gd name="connsiteX0" fmla="*/ 1143 w 1398603"/>
              <a:gd name="connsiteY0" fmla="*/ 0 h 3487745"/>
              <a:gd name="connsiteX1" fmla="*/ 1398603 w 1398603"/>
              <a:gd name="connsiteY1" fmla="*/ 178130 h 3487745"/>
              <a:gd name="connsiteX2" fmla="*/ 1398603 w 1398603"/>
              <a:gd name="connsiteY2" fmla="*/ 3262114 h 3487745"/>
              <a:gd name="connsiteX3" fmla="*/ 1143 w 1398603"/>
              <a:gd name="connsiteY3" fmla="*/ 3487745 h 3487745"/>
              <a:gd name="connsiteX4" fmla="*/ 1143 w 1398603"/>
              <a:gd name="connsiteY4" fmla="*/ 0 h 3487745"/>
              <a:gd name="connsiteX0" fmla="*/ 1143 w 1398603"/>
              <a:gd name="connsiteY0" fmla="*/ 0 h 3611386"/>
              <a:gd name="connsiteX1" fmla="*/ 1398603 w 1398603"/>
              <a:gd name="connsiteY1" fmla="*/ 301771 h 3611386"/>
              <a:gd name="connsiteX2" fmla="*/ 1398603 w 1398603"/>
              <a:gd name="connsiteY2" fmla="*/ 3385755 h 3611386"/>
              <a:gd name="connsiteX3" fmla="*/ 1143 w 1398603"/>
              <a:gd name="connsiteY3" fmla="*/ 3611386 h 3611386"/>
              <a:gd name="connsiteX4" fmla="*/ 1143 w 1398603"/>
              <a:gd name="connsiteY4" fmla="*/ 0 h 3611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8603" h="3611386">
                <a:moveTo>
                  <a:pt x="1143" y="0"/>
                </a:moveTo>
                <a:lnTo>
                  <a:pt x="1398603" y="301771"/>
                </a:lnTo>
                <a:lnTo>
                  <a:pt x="1398603" y="3385755"/>
                </a:lnTo>
                <a:lnTo>
                  <a:pt x="1143" y="3611386"/>
                </a:lnTo>
                <a:cubicBezTo>
                  <a:pt x="5101" y="2524015"/>
                  <a:pt x="-2815" y="1087371"/>
                  <a:pt x="1143" y="0"/>
                </a:cubicBez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757" b="-7865"/>
            </a:stretch>
          </a:blipFill>
          <a:ln>
            <a:noFill/>
          </a:ln>
          <a:scene3d>
            <a:camera prst="orthographicFront">
              <a:rot lat="0" lon="3899935" rev="0"/>
            </a:camera>
            <a:lightRig rig="threePt" dir="t"/>
          </a:scene3d>
          <a:sp3d extrusionH="146050">
            <a:extrusionClr>
              <a:schemeClr val="tx1">
                <a:lumMod val="85000"/>
                <a:lumOff val="1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24" name="right DOOR CLOSED Picture 6" descr="A picture containing wooden, old&#10;&#10;Description automatically generated">
            <a:extLst>
              <a:ext uri="{FF2B5EF4-FFF2-40B4-BE49-F238E27FC236}">
                <a16:creationId xmlns:a16="http://schemas.microsoft.com/office/drawing/2014/main" id="{C0708E3F-D1AD-4D31-8E05-A27B0584DC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8161518" y="1471572"/>
            <a:ext cx="2619113" cy="4522989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ffectLst>
            <a:outerShdw blurRad="50800" dist="114300" algn="l" rotWithShape="0">
              <a:prstClr val="black">
                <a:alpha val="75000"/>
              </a:prstClr>
            </a:outerShdw>
            <a:softEdge rad="31750"/>
          </a:effectLst>
          <a:scene3d>
            <a:camera prst="orthographicFront">
              <a:rot lat="0" lon="20099960" rev="0"/>
            </a:camera>
            <a:lightRig rig="threePt" dir="t"/>
          </a:scene3d>
          <a:sp3d extrusionH="101600" prstMaterial="dkEdge">
            <a:extrusionClr>
              <a:schemeClr val="tx1">
                <a:lumMod val="85000"/>
                <a:lumOff val="15000"/>
              </a:schemeClr>
            </a:extrusionClr>
          </a:sp3d>
        </p:spPr>
      </p:pic>
      <p:sp>
        <p:nvSpPr>
          <p:cNvPr id="25" name="RIGHT DOOR OPEN Rectangle 17">
            <a:extLst>
              <a:ext uri="{FF2B5EF4-FFF2-40B4-BE49-F238E27FC236}">
                <a16:creationId xmlns:a16="http://schemas.microsoft.com/office/drawing/2014/main" id="{EE49531F-A8FC-4F47-AB61-F7FE9455AD29}"/>
              </a:ext>
            </a:extLst>
          </p:cNvPr>
          <p:cNvSpPr/>
          <p:nvPr/>
        </p:nvSpPr>
        <p:spPr>
          <a:xfrm flipH="1">
            <a:off x="10207043" y="1022199"/>
            <a:ext cx="1439893" cy="5286250"/>
          </a:xfrm>
          <a:custGeom>
            <a:avLst/>
            <a:gdLst>
              <a:gd name="connsiteX0" fmla="*/ 0 w 1409335"/>
              <a:gd name="connsiteY0" fmla="*/ 0 h 3083984"/>
              <a:gd name="connsiteX1" fmla="*/ 1409335 w 1409335"/>
              <a:gd name="connsiteY1" fmla="*/ 0 h 3083984"/>
              <a:gd name="connsiteX2" fmla="*/ 1409335 w 1409335"/>
              <a:gd name="connsiteY2" fmla="*/ 3083984 h 3083984"/>
              <a:gd name="connsiteX3" fmla="*/ 0 w 1409335"/>
              <a:gd name="connsiteY3" fmla="*/ 3083984 h 3083984"/>
              <a:gd name="connsiteX4" fmla="*/ 0 w 1409335"/>
              <a:gd name="connsiteY4" fmla="*/ 0 h 3083984"/>
              <a:gd name="connsiteX0" fmla="*/ 11875 w 1409335"/>
              <a:gd name="connsiteY0" fmla="*/ 0 h 3262114"/>
              <a:gd name="connsiteX1" fmla="*/ 1409335 w 1409335"/>
              <a:gd name="connsiteY1" fmla="*/ 178130 h 3262114"/>
              <a:gd name="connsiteX2" fmla="*/ 1409335 w 1409335"/>
              <a:gd name="connsiteY2" fmla="*/ 3262114 h 3262114"/>
              <a:gd name="connsiteX3" fmla="*/ 0 w 1409335"/>
              <a:gd name="connsiteY3" fmla="*/ 3262114 h 3262114"/>
              <a:gd name="connsiteX4" fmla="*/ 11875 w 1409335"/>
              <a:gd name="connsiteY4" fmla="*/ 0 h 3262114"/>
              <a:gd name="connsiteX0" fmla="*/ 1143 w 1398603"/>
              <a:gd name="connsiteY0" fmla="*/ 0 h 3487745"/>
              <a:gd name="connsiteX1" fmla="*/ 1398603 w 1398603"/>
              <a:gd name="connsiteY1" fmla="*/ 178130 h 3487745"/>
              <a:gd name="connsiteX2" fmla="*/ 1398603 w 1398603"/>
              <a:gd name="connsiteY2" fmla="*/ 3262114 h 3487745"/>
              <a:gd name="connsiteX3" fmla="*/ 1143 w 1398603"/>
              <a:gd name="connsiteY3" fmla="*/ 3487745 h 3487745"/>
              <a:gd name="connsiteX4" fmla="*/ 1143 w 1398603"/>
              <a:gd name="connsiteY4" fmla="*/ 0 h 3487745"/>
              <a:gd name="connsiteX0" fmla="*/ 1143 w 1398603"/>
              <a:gd name="connsiteY0" fmla="*/ 0 h 3611386"/>
              <a:gd name="connsiteX1" fmla="*/ 1398603 w 1398603"/>
              <a:gd name="connsiteY1" fmla="*/ 301771 h 3611386"/>
              <a:gd name="connsiteX2" fmla="*/ 1398603 w 1398603"/>
              <a:gd name="connsiteY2" fmla="*/ 3385755 h 3611386"/>
              <a:gd name="connsiteX3" fmla="*/ 1143 w 1398603"/>
              <a:gd name="connsiteY3" fmla="*/ 3611386 h 3611386"/>
              <a:gd name="connsiteX4" fmla="*/ 1143 w 1398603"/>
              <a:gd name="connsiteY4" fmla="*/ 0 h 3611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8603" h="3611386">
                <a:moveTo>
                  <a:pt x="1143" y="0"/>
                </a:moveTo>
                <a:lnTo>
                  <a:pt x="1398603" y="301771"/>
                </a:lnTo>
                <a:lnTo>
                  <a:pt x="1398603" y="3385755"/>
                </a:lnTo>
                <a:lnTo>
                  <a:pt x="1143" y="3611386"/>
                </a:lnTo>
                <a:cubicBezTo>
                  <a:pt x="5101" y="2524015"/>
                  <a:pt x="-2815" y="1087371"/>
                  <a:pt x="1143" y="0"/>
                </a:cubicBez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757" b="-7865"/>
            </a:stretch>
          </a:blipFill>
          <a:ln>
            <a:noFill/>
          </a:ln>
          <a:scene3d>
            <a:camera prst="orthographicFront">
              <a:rot lat="0" lon="3899935" rev="0"/>
            </a:camera>
            <a:lightRig rig="threePt" dir="t"/>
          </a:scene3d>
          <a:sp3d extrusionH="146050">
            <a:extrusionClr>
              <a:schemeClr val="tx1">
                <a:lumMod val="85000"/>
                <a:lumOff val="1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26" name="middle DOOR CLOSED Picture 6" descr="A picture containing wooden, old&#10;&#10;Description automatically generated">
            <a:extLst>
              <a:ext uri="{FF2B5EF4-FFF2-40B4-BE49-F238E27FC236}">
                <a16:creationId xmlns:a16="http://schemas.microsoft.com/office/drawing/2014/main" id="{F69A75C9-F0A5-44B0-A87F-0010885B91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896141" y="1471572"/>
            <a:ext cx="2619113" cy="4522989"/>
          </a:xfrm>
          <a:prstGeom prst="rect">
            <a:avLst/>
          </a:prstGeom>
          <a:ln>
            <a:noFill/>
          </a:ln>
          <a:effectLst>
            <a:outerShdw blurRad="50800" dist="114300" algn="l" rotWithShape="0">
              <a:prstClr val="black">
                <a:alpha val="75000"/>
              </a:prstClr>
            </a:outerShdw>
            <a:softEdge rad="31750"/>
          </a:effectLst>
          <a:scene3d>
            <a:camera prst="orthographicFront">
              <a:rot lat="0" lon="20099960" rev="0"/>
            </a:camera>
            <a:lightRig rig="threePt" dir="t"/>
          </a:scene3d>
          <a:sp3d extrusionH="101600" prstMaterial="dkEdge">
            <a:extrusionClr>
              <a:schemeClr val="tx1">
                <a:lumMod val="85000"/>
                <a:lumOff val="15000"/>
              </a:schemeClr>
            </a:extrusionClr>
          </a:sp3d>
        </p:spPr>
      </p:pic>
      <p:sp>
        <p:nvSpPr>
          <p:cNvPr id="27" name="MIDDLE DOOR OPEN Rectangle 17">
            <a:extLst>
              <a:ext uri="{FF2B5EF4-FFF2-40B4-BE49-F238E27FC236}">
                <a16:creationId xmlns:a16="http://schemas.microsoft.com/office/drawing/2014/main" id="{D24EDE96-68AE-47A2-BD5A-F2A21A89C4E6}"/>
              </a:ext>
            </a:extLst>
          </p:cNvPr>
          <p:cNvSpPr/>
          <p:nvPr/>
        </p:nvSpPr>
        <p:spPr>
          <a:xfrm flipH="1">
            <a:off x="2946540" y="1071145"/>
            <a:ext cx="1439893" cy="5286250"/>
          </a:xfrm>
          <a:custGeom>
            <a:avLst/>
            <a:gdLst>
              <a:gd name="connsiteX0" fmla="*/ 0 w 1409335"/>
              <a:gd name="connsiteY0" fmla="*/ 0 h 3083984"/>
              <a:gd name="connsiteX1" fmla="*/ 1409335 w 1409335"/>
              <a:gd name="connsiteY1" fmla="*/ 0 h 3083984"/>
              <a:gd name="connsiteX2" fmla="*/ 1409335 w 1409335"/>
              <a:gd name="connsiteY2" fmla="*/ 3083984 h 3083984"/>
              <a:gd name="connsiteX3" fmla="*/ 0 w 1409335"/>
              <a:gd name="connsiteY3" fmla="*/ 3083984 h 3083984"/>
              <a:gd name="connsiteX4" fmla="*/ 0 w 1409335"/>
              <a:gd name="connsiteY4" fmla="*/ 0 h 3083984"/>
              <a:gd name="connsiteX0" fmla="*/ 11875 w 1409335"/>
              <a:gd name="connsiteY0" fmla="*/ 0 h 3262114"/>
              <a:gd name="connsiteX1" fmla="*/ 1409335 w 1409335"/>
              <a:gd name="connsiteY1" fmla="*/ 178130 h 3262114"/>
              <a:gd name="connsiteX2" fmla="*/ 1409335 w 1409335"/>
              <a:gd name="connsiteY2" fmla="*/ 3262114 h 3262114"/>
              <a:gd name="connsiteX3" fmla="*/ 0 w 1409335"/>
              <a:gd name="connsiteY3" fmla="*/ 3262114 h 3262114"/>
              <a:gd name="connsiteX4" fmla="*/ 11875 w 1409335"/>
              <a:gd name="connsiteY4" fmla="*/ 0 h 3262114"/>
              <a:gd name="connsiteX0" fmla="*/ 1143 w 1398603"/>
              <a:gd name="connsiteY0" fmla="*/ 0 h 3487745"/>
              <a:gd name="connsiteX1" fmla="*/ 1398603 w 1398603"/>
              <a:gd name="connsiteY1" fmla="*/ 178130 h 3487745"/>
              <a:gd name="connsiteX2" fmla="*/ 1398603 w 1398603"/>
              <a:gd name="connsiteY2" fmla="*/ 3262114 h 3487745"/>
              <a:gd name="connsiteX3" fmla="*/ 1143 w 1398603"/>
              <a:gd name="connsiteY3" fmla="*/ 3487745 h 3487745"/>
              <a:gd name="connsiteX4" fmla="*/ 1143 w 1398603"/>
              <a:gd name="connsiteY4" fmla="*/ 0 h 3487745"/>
              <a:gd name="connsiteX0" fmla="*/ 1143 w 1398603"/>
              <a:gd name="connsiteY0" fmla="*/ 0 h 3611386"/>
              <a:gd name="connsiteX1" fmla="*/ 1398603 w 1398603"/>
              <a:gd name="connsiteY1" fmla="*/ 301771 h 3611386"/>
              <a:gd name="connsiteX2" fmla="*/ 1398603 w 1398603"/>
              <a:gd name="connsiteY2" fmla="*/ 3385755 h 3611386"/>
              <a:gd name="connsiteX3" fmla="*/ 1143 w 1398603"/>
              <a:gd name="connsiteY3" fmla="*/ 3611386 h 3611386"/>
              <a:gd name="connsiteX4" fmla="*/ 1143 w 1398603"/>
              <a:gd name="connsiteY4" fmla="*/ 0 h 3611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8603" h="3611386">
                <a:moveTo>
                  <a:pt x="1143" y="0"/>
                </a:moveTo>
                <a:lnTo>
                  <a:pt x="1398603" y="301771"/>
                </a:lnTo>
                <a:lnTo>
                  <a:pt x="1398603" y="3385755"/>
                </a:lnTo>
                <a:lnTo>
                  <a:pt x="1143" y="3611386"/>
                </a:lnTo>
                <a:cubicBezTo>
                  <a:pt x="5101" y="2524015"/>
                  <a:pt x="-2815" y="1087371"/>
                  <a:pt x="1143" y="0"/>
                </a:cubicBez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757" b="-7865"/>
            </a:stretch>
          </a:blipFill>
          <a:ln>
            <a:noFill/>
          </a:ln>
          <a:scene3d>
            <a:camera prst="orthographicFront">
              <a:rot lat="0" lon="3899935" rev="0"/>
            </a:camera>
            <a:lightRig rig="threePt" dir="t"/>
          </a:scene3d>
          <a:sp3d extrusionH="146050">
            <a:extrusionClr>
              <a:schemeClr val="tx1">
                <a:lumMod val="85000"/>
                <a:lumOff val="1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1" name="cover left 2 Rectangle 44">
            <a:extLst>
              <a:ext uri="{FF2B5EF4-FFF2-40B4-BE49-F238E27FC236}">
                <a16:creationId xmlns:a16="http://schemas.microsoft.com/office/drawing/2014/main" id="{E0432926-EB5C-4F30-8B42-BC7A2095EDDC}"/>
              </a:ext>
            </a:extLst>
          </p:cNvPr>
          <p:cNvSpPr/>
          <p:nvPr/>
        </p:nvSpPr>
        <p:spPr>
          <a:xfrm>
            <a:off x="4849356" y="1471572"/>
            <a:ext cx="2272713" cy="4522989"/>
          </a:xfrm>
          <a:prstGeom prst="rect">
            <a:avLst/>
          </a:prstGeom>
          <a:solidFill>
            <a:srgbClr val="D0CEC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Cover middle 2 Rectangle 45">
            <a:extLst>
              <a:ext uri="{FF2B5EF4-FFF2-40B4-BE49-F238E27FC236}">
                <a16:creationId xmlns:a16="http://schemas.microsoft.com/office/drawing/2014/main" id="{BA8BA645-98F8-4D14-9363-4E9A4C944D42}"/>
              </a:ext>
            </a:extLst>
          </p:cNvPr>
          <p:cNvSpPr/>
          <p:nvPr/>
        </p:nvSpPr>
        <p:spPr>
          <a:xfrm>
            <a:off x="1024369" y="1470117"/>
            <a:ext cx="2272713" cy="4522989"/>
          </a:xfrm>
          <a:prstGeom prst="rect">
            <a:avLst/>
          </a:prstGeom>
          <a:solidFill>
            <a:srgbClr val="767171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cover right 2 Rectangle 46">
            <a:extLst>
              <a:ext uri="{FF2B5EF4-FFF2-40B4-BE49-F238E27FC236}">
                <a16:creationId xmlns:a16="http://schemas.microsoft.com/office/drawing/2014/main" id="{18D93E47-8F5F-4765-9EA0-1084F66FF54C}"/>
              </a:ext>
            </a:extLst>
          </p:cNvPr>
          <p:cNvSpPr/>
          <p:nvPr/>
        </p:nvSpPr>
        <p:spPr>
          <a:xfrm>
            <a:off x="8376962" y="1448991"/>
            <a:ext cx="2272713" cy="4522989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cover left 1 Rectangle 44">
            <a:extLst>
              <a:ext uri="{FF2B5EF4-FFF2-40B4-BE49-F238E27FC236}">
                <a16:creationId xmlns:a16="http://schemas.microsoft.com/office/drawing/2014/main" id="{99CF2DD4-29D0-4566-AA0B-D7D0CA0E89E7}"/>
              </a:ext>
            </a:extLst>
          </p:cNvPr>
          <p:cNvSpPr/>
          <p:nvPr/>
        </p:nvSpPr>
        <p:spPr>
          <a:xfrm>
            <a:off x="4770597" y="1471572"/>
            <a:ext cx="2272713" cy="4522989"/>
          </a:xfrm>
          <a:prstGeom prst="rect">
            <a:avLst/>
          </a:prstGeom>
          <a:solidFill>
            <a:srgbClr val="D0CEC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Cover middle 1 Rectangle 45">
            <a:extLst>
              <a:ext uri="{FF2B5EF4-FFF2-40B4-BE49-F238E27FC236}">
                <a16:creationId xmlns:a16="http://schemas.microsoft.com/office/drawing/2014/main" id="{F02B7570-418B-49B1-8A03-1FCBC1871BD6}"/>
              </a:ext>
            </a:extLst>
          </p:cNvPr>
          <p:cNvSpPr/>
          <p:nvPr/>
        </p:nvSpPr>
        <p:spPr>
          <a:xfrm>
            <a:off x="1161399" y="1432523"/>
            <a:ext cx="2272713" cy="4522989"/>
          </a:xfrm>
          <a:prstGeom prst="rect">
            <a:avLst/>
          </a:prstGeom>
          <a:solidFill>
            <a:srgbClr val="767171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cover right 1 Rectangle 46">
            <a:extLst>
              <a:ext uri="{FF2B5EF4-FFF2-40B4-BE49-F238E27FC236}">
                <a16:creationId xmlns:a16="http://schemas.microsoft.com/office/drawing/2014/main" id="{92F6E3FB-B242-430D-9B83-B05E2D78AAA5}"/>
              </a:ext>
            </a:extLst>
          </p:cNvPr>
          <p:cNvSpPr/>
          <p:nvPr/>
        </p:nvSpPr>
        <p:spPr>
          <a:xfrm>
            <a:off x="8376962" y="1448991"/>
            <a:ext cx="2272713" cy="4522989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1408AF3-6BFB-429A-B512-64E98A4EA1CF}"/>
              </a:ext>
            </a:extLst>
          </p:cNvPr>
          <p:cNvSpPr/>
          <p:nvPr/>
        </p:nvSpPr>
        <p:spPr>
          <a:xfrm>
            <a:off x="5342076" y="6036438"/>
            <a:ext cx="150784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19000">
                      <a:schemeClr val="accent4">
                        <a:lumMod val="60000"/>
                        <a:lumOff val="40000"/>
                      </a:schemeClr>
                    </a:gs>
                    <a:gs pos="40000">
                      <a:schemeClr val="accent2">
                        <a:lumMod val="50000"/>
                      </a:schemeClr>
                    </a:gs>
                    <a:gs pos="76000">
                      <a:srgbClr val="FF0000"/>
                    </a:gs>
                    <a:gs pos="97000">
                      <a:srgbClr val="C00000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GrilledCheese BTN" panose="020B0604060402040206" pitchFamily="34" charset="0"/>
              </a:rPr>
              <a:t>NEXT</a:t>
            </a:r>
            <a:endParaRPr lang="en-US" sz="4400" b="1" cap="none" spc="0" dirty="0">
              <a:ln w="6600">
                <a:solidFill>
                  <a:schemeClr val="accent2"/>
                </a:solidFill>
                <a:prstDash val="solid"/>
              </a:ln>
              <a:gradFill>
                <a:gsLst>
                  <a:gs pos="19000">
                    <a:schemeClr val="accent4">
                      <a:lumMod val="60000"/>
                      <a:lumOff val="40000"/>
                    </a:schemeClr>
                  </a:gs>
                  <a:gs pos="40000">
                    <a:schemeClr val="accent2">
                      <a:lumMod val="50000"/>
                    </a:schemeClr>
                  </a:gs>
                  <a:gs pos="76000">
                    <a:srgbClr val="FF0000"/>
                  </a:gs>
                  <a:gs pos="97000">
                    <a:srgbClr val="C00000"/>
                  </a:gs>
                </a:gsLst>
                <a:lin ang="5400000" scaled="1"/>
              </a:gradFill>
              <a:effectLst>
                <a:outerShdw dist="38100" dir="2700000" algn="tl" rotWithShape="0">
                  <a:schemeClr val="accent2"/>
                </a:outerShdw>
              </a:effectLst>
              <a:latin typeface="GrilledCheese BTN" panose="020B0604060402040206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25EB71E-4B44-4CF1-AD2A-585524512170}"/>
              </a:ext>
            </a:extLst>
          </p:cNvPr>
          <p:cNvSpPr/>
          <p:nvPr/>
        </p:nvSpPr>
        <p:spPr>
          <a:xfrm>
            <a:off x="3657448" y="-60032"/>
            <a:ext cx="487710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19000">
                      <a:schemeClr val="accent4">
                        <a:lumMod val="60000"/>
                        <a:lumOff val="40000"/>
                      </a:schemeClr>
                    </a:gs>
                    <a:gs pos="40000">
                      <a:schemeClr val="accent2">
                        <a:lumMod val="50000"/>
                      </a:schemeClr>
                    </a:gs>
                    <a:gs pos="76000">
                      <a:srgbClr val="FF0000"/>
                    </a:gs>
                    <a:gs pos="97000">
                      <a:srgbClr val="C00000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GrilledCheese BTN" panose="020B0604060402040206" pitchFamily="34" charset="0"/>
              </a:rPr>
              <a:t>DOORS OF DEATH!</a:t>
            </a:r>
            <a:endParaRPr lang="en-US" sz="4400" b="1" cap="none" spc="0" dirty="0">
              <a:ln w="6600">
                <a:solidFill>
                  <a:schemeClr val="accent2"/>
                </a:solidFill>
                <a:prstDash val="solid"/>
              </a:ln>
              <a:gradFill>
                <a:gsLst>
                  <a:gs pos="19000">
                    <a:schemeClr val="accent4">
                      <a:lumMod val="60000"/>
                      <a:lumOff val="40000"/>
                    </a:schemeClr>
                  </a:gs>
                  <a:gs pos="40000">
                    <a:schemeClr val="accent2">
                      <a:lumMod val="50000"/>
                    </a:schemeClr>
                  </a:gs>
                  <a:gs pos="76000">
                    <a:srgbClr val="FF0000"/>
                  </a:gs>
                  <a:gs pos="97000">
                    <a:srgbClr val="C00000"/>
                  </a:gs>
                </a:gsLst>
                <a:lin ang="5400000" scaled="1"/>
              </a:gradFill>
              <a:effectLst>
                <a:outerShdw dist="38100" dir="2700000" algn="tl" rotWithShape="0">
                  <a:schemeClr val="accent2"/>
                </a:outerShdw>
              </a:effectLst>
              <a:latin typeface="GrilledCheese BTN" panose="020B0604060402040206" pitchFamily="34" charset="0"/>
            </a:endParaRPr>
          </a:p>
        </p:txBody>
      </p:sp>
      <p:sp>
        <p:nvSpPr>
          <p:cNvPr id="30" name="MONSTER Freeform: Shape 41">
            <a:hlinkHover r:id="" action="ppaction://noaction">
              <a:snd r:embed="rId7" name="Growl.wav"/>
            </a:hlinkHover>
            <a:extLst>
              <a:ext uri="{FF2B5EF4-FFF2-40B4-BE49-F238E27FC236}">
                <a16:creationId xmlns:a16="http://schemas.microsoft.com/office/drawing/2014/main" id="{C0C4CEC0-5B01-4A38-B3F5-74B19C1ADC04}"/>
              </a:ext>
            </a:extLst>
          </p:cNvPr>
          <p:cNvSpPr/>
          <p:nvPr/>
        </p:nvSpPr>
        <p:spPr>
          <a:xfrm>
            <a:off x="-674303" y="-128338"/>
            <a:ext cx="5760000" cy="8280000"/>
          </a:xfrm>
          <a:custGeom>
            <a:avLst/>
            <a:gdLst>
              <a:gd name="connsiteX0" fmla="*/ 1261241 w 4151586"/>
              <a:gd name="connsiteY0" fmla="*/ 136634 h 6747641"/>
              <a:gd name="connsiteX1" fmla="*/ 1072055 w 4151586"/>
              <a:gd name="connsiteY1" fmla="*/ 525517 h 6747641"/>
              <a:gd name="connsiteX2" fmla="*/ 536027 w 4151586"/>
              <a:gd name="connsiteY2" fmla="*/ 672662 h 6747641"/>
              <a:gd name="connsiteX3" fmla="*/ 220717 w 4151586"/>
              <a:gd name="connsiteY3" fmla="*/ 956441 h 6747641"/>
              <a:gd name="connsiteX4" fmla="*/ 220717 w 4151586"/>
              <a:gd name="connsiteY4" fmla="*/ 1229710 h 6747641"/>
              <a:gd name="connsiteX5" fmla="*/ 430924 w 4151586"/>
              <a:gd name="connsiteY5" fmla="*/ 1629103 h 6747641"/>
              <a:gd name="connsiteX6" fmla="*/ 609600 w 4151586"/>
              <a:gd name="connsiteY6" fmla="*/ 1839310 h 6747641"/>
              <a:gd name="connsiteX7" fmla="*/ 504496 w 4151586"/>
              <a:gd name="connsiteY7" fmla="*/ 2049517 h 6747641"/>
              <a:gd name="connsiteX8" fmla="*/ 767255 w 4151586"/>
              <a:gd name="connsiteY8" fmla="*/ 2102069 h 6747641"/>
              <a:gd name="connsiteX9" fmla="*/ 956441 w 4151586"/>
              <a:gd name="connsiteY9" fmla="*/ 1807779 h 6747641"/>
              <a:gd name="connsiteX10" fmla="*/ 893379 w 4151586"/>
              <a:gd name="connsiteY10" fmla="*/ 1387365 h 6747641"/>
              <a:gd name="connsiteX11" fmla="*/ 809296 w 4151586"/>
              <a:gd name="connsiteY11" fmla="*/ 1187669 h 6747641"/>
              <a:gd name="connsiteX12" fmla="*/ 987972 w 4151586"/>
              <a:gd name="connsiteY12" fmla="*/ 1145627 h 6747641"/>
              <a:gd name="connsiteX13" fmla="*/ 1156138 w 4151586"/>
              <a:gd name="connsiteY13" fmla="*/ 1618593 h 6747641"/>
              <a:gd name="connsiteX14" fmla="*/ 1187669 w 4151586"/>
              <a:gd name="connsiteY14" fmla="*/ 2028496 h 6747641"/>
              <a:gd name="connsiteX15" fmla="*/ 1135117 w 4151586"/>
              <a:gd name="connsiteY15" fmla="*/ 2501462 h 6747641"/>
              <a:gd name="connsiteX16" fmla="*/ 599089 w 4151586"/>
              <a:gd name="connsiteY16" fmla="*/ 3699641 h 6747641"/>
              <a:gd name="connsiteX17" fmla="*/ 609600 w 4151586"/>
              <a:gd name="connsiteY17" fmla="*/ 3804745 h 6747641"/>
              <a:gd name="connsiteX18" fmla="*/ 620110 w 4151586"/>
              <a:gd name="connsiteY18" fmla="*/ 3878317 h 6747641"/>
              <a:gd name="connsiteX19" fmla="*/ 620110 w 4151586"/>
              <a:gd name="connsiteY19" fmla="*/ 4004441 h 6747641"/>
              <a:gd name="connsiteX20" fmla="*/ 399393 w 4151586"/>
              <a:gd name="connsiteY20" fmla="*/ 4162096 h 6747641"/>
              <a:gd name="connsiteX21" fmla="*/ 346841 w 4151586"/>
              <a:gd name="connsiteY21" fmla="*/ 4708634 h 6747641"/>
              <a:gd name="connsiteX22" fmla="*/ 136634 w 4151586"/>
              <a:gd name="connsiteY22" fmla="*/ 5276193 h 6747641"/>
              <a:gd name="connsiteX23" fmla="*/ 31531 w 4151586"/>
              <a:gd name="connsiteY23" fmla="*/ 5602014 h 6747641"/>
              <a:gd name="connsiteX24" fmla="*/ 0 w 4151586"/>
              <a:gd name="connsiteY24" fmla="*/ 5927834 h 6747641"/>
              <a:gd name="connsiteX25" fmla="*/ 52551 w 4151586"/>
              <a:gd name="connsiteY25" fmla="*/ 6096000 h 6747641"/>
              <a:gd name="connsiteX26" fmla="*/ 693683 w 4151586"/>
              <a:gd name="connsiteY26" fmla="*/ 6232634 h 6747641"/>
              <a:gd name="connsiteX27" fmla="*/ 840827 w 4151586"/>
              <a:gd name="connsiteY27" fmla="*/ 6085489 h 6747641"/>
              <a:gd name="connsiteX28" fmla="*/ 777765 w 4151586"/>
              <a:gd name="connsiteY28" fmla="*/ 5549462 h 6747641"/>
              <a:gd name="connsiteX29" fmla="*/ 903889 w 4151586"/>
              <a:gd name="connsiteY29" fmla="*/ 5255172 h 6747641"/>
              <a:gd name="connsiteX30" fmla="*/ 893379 w 4151586"/>
              <a:gd name="connsiteY30" fmla="*/ 4708634 h 6747641"/>
              <a:gd name="connsiteX31" fmla="*/ 1019503 w 4151586"/>
              <a:gd name="connsiteY31" fmla="*/ 4593020 h 6747641"/>
              <a:gd name="connsiteX32" fmla="*/ 1030014 w 4151586"/>
              <a:gd name="connsiteY32" fmla="*/ 5307724 h 6747641"/>
              <a:gd name="connsiteX33" fmla="*/ 1103586 w 4151586"/>
              <a:gd name="connsiteY33" fmla="*/ 5412827 h 6747641"/>
              <a:gd name="connsiteX34" fmla="*/ 1219200 w 4151586"/>
              <a:gd name="connsiteY34" fmla="*/ 5896303 h 6747641"/>
              <a:gd name="connsiteX35" fmla="*/ 1471448 w 4151586"/>
              <a:gd name="connsiteY35" fmla="*/ 5969876 h 6747641"/>
              <a:gd name="connsiteX36" fmla="*/ 1629103 w 4151586"/>
              <a:gd name="connsiteY36" fmla="*/ 5538952 h 6747641"/>
              <a:gd name="connsiteX37" fmla="*/ 1744717 w 4151586"/>
              <a:gd name="connsiteY37" fmla="*/ 5076496 h 6747641"/>
              <a:gd name="connsiteX38" fmla="*/ 1860331 w 4151586"/>
              <a:gd name="connsiteY38" fmla="*/ 4750676 h 6747641"/>
              <a:gd name="connsiteX39" fmla="*/ 2165131 w 4151586"/>
              <a:gd name="connsiteY39" fmla="*/ 4698124 h 6747641"/>
              <a:gd name="connsiteX40" fmla="*/ 2301765 w 4151586"/>
              <a:gd name="connsiteY40" fmla="*/ 4929352 h 6747641"/>
              <a:gd name="connsiteX41" fmla="*/ 2270234 w 4151586"/>
              <a:gd name="connsiteY41" fmla="*/ 5465379 h 6747641"/>
              <a:gd name="connsiteX42" fmla="*/ 2396358 w 4151586"/>
              <a:gd name="connsiteY42" fmla="*/ 5864772 h 6747641"/>
              <a:gd name="connsiteX43" fmla="*/ 2417379 w 4151586"/>
              <a:gd name="connsiteY43" fmla="*/ 6201103 h 6747641"/>
              <a:gd name="connsiteX44" fmla="*/ 2459420 w 4151586"/>
              <a:gd name="connsiteY44" fmla="*/ 6526924 h 6747641"/>
              <a:gd name="connsiteX45" fmla="*/ 2869324 w 4151586"/>
              <a:gd name="connsiteY45" fmla="*/ 6642538 h 6747641"/>
              <a:gd name="connsiteX46" fmla="*/ 3037489 w 4151586"/>
              <a:gd name="connsiteY46" fmla="*/ 6432331 h 6747641"/>
              <a:gd name="connsiteX47" fmla="*/ 2911365 w 4151586"/>
              <a:gd name="connsiteY47" fmla="*/ 5822731 h 6747641"/>
              <a:gd name="connsiteX48" fmla="*/ 2816772 w 4151586"/>
              <a:gd name="connsiteY48" fmla="*/ 5559972 h 6747641"/>
              <a:gd name="connsiteX49" fmla="*/ 3026979 w 4151586"/>
              <a:gd name="connsiteY49" fmla="*/ 5318234 h 6747641"/>
              <a:gd name="connsiteX50" fmla="*/ 3058510 w 4151586"/>
              <a:gd name="connsiteY50" fmla="*/ 4897820 h 6747641"/>
              <a:gd name="connsiteX51" fmla="*/ 3111062 w 4151586"/>
              <a:gd name="connsiteY51" fmla="*/ 4666593 h 6747641"/>
              <a:gd name="connsiteX52" fmla="*/ 3342289 w 4151586"/>
              <a:gd name="connsiteY52" fmla="*/ 4855779 h 6747641"/>
              <a:gd name="connsiteX53" fmla="*/ 3205655 w 4151586"/>
              <a:gd name="connsiteY53" fmla="*/ 5402317 h 6747641"/>
              <a:gd name="connsiteX54" fmla="*/ 3100551 w 4151586"/>
              <a:gd name="connsiteY54" fmla="*/ 6011917 h 6747641"/>
              <a:gd name="connsiteX55" fmla="*/ 3090041 w 4151586"/>
              <a:gd name="connsiteY55" fmla="*/ 6264165 h 6747641"/>
              <a:gd name="connsiteX56" fmla="*/ 3100551 w 4151586"/>
              <a:gd name="connsiteY56" fmla="*/ 6547945 h 6747641"/>
              <a:gd name="connsiteX57" fmla="*/ 3636579 w 4151586"/>
              <a:gd name="connsiteY57" fmla="*/ 6747641 h 6747641"/>
              <a:gd name="connsiteX58" fmla="*/ 3962400 w 4151586"/>
              <a:gd name="connsiteY58" fmla="*/ 6568965 h 6747641"/>
              <a:gd name="connsiteX59" fmla="*/ 4046483 w 4151586"/>
              <a:gd name="connsiteY59" fmla="*/ 6085489 h 6747641"/>
              <a:gd name="connsiteX60" fmla="*/ 4151586 w 4151586"/>
              <a:gd name="connsiteY60" fmla="*/ 5307724 h 6747641"/>
              <a:gd name="connsiteX61" fmla="*/ 4088524 w 4151586"/>
              <a:gd name="connsiteY61" fmla="*/ 4624552 h 6747641"/>
              <a:gd name="connsiteX62" fmla="*/ 4078014 w 4151586"/>
              <a:gd name="connsiteY62" fmla="*/ 4309241 h 6747641"/>
              <a:gd name="connsiteX63" fmla="*/ 3804745 w 4151586"/>
              <a:gd name="connsiteY63" fmla="*/ 3993931 h 6747641"/>
              <a:gd name="connsiteX64" fmla="*/ 3594538 w 4151586"/>
              <a:gd name="connsiteY64" fmla="*/ 3174124 h 6747641"/>
              <a:gd name="connsiteX65" fmla="*/ 3415862 w 4151586"/>
              <a:gd name="connsiteY65" fmla="*/ 2680138 h 6747641"/>
              <a:gd name="connsiteX66" fmla="*/ 3226676 w 4151586"/>
              <a:gd name="connsiteY66" fmla="*/ 2427889 h 6747641"/>
              <a:gd name="connsiteX67" fmla="*/ 3048000 w 4151586"/>
              <a:gd name="connsiteY67" fmla="*/ 2060027 h 6747641"/>
              <a:gd name="connsiteX68" fmla="*/ 2900855 w 4151586"/>
              <a:gd name="connsiteY68" fmla="*/ 1818289 h 6747641"/>
              <a:gd name="connsiteX69" fmla="*/ 2963917 w 4151586"/>
              <a:gd name="connsiteY69" fmla="*/ 1418896 h 6747641"/>
              <a:gd name="connsiteX70" fmla="*/ 3026979 w 4151586"/>
              <a:gd name="connsiteY70" fmla="*/ 1324303 h 6747641"/>
              <a:gd name="connsiteX71" fmla="*/ 2995448 w 4151586"/>
              <a:gd name="connsiteY71" fmla="*/ 1671145 h 6747641"/>
              <a:gd name="connsiteX72" fmla="*/ 3153103 w 4151586"/>
              <a:gd name="connsiteY72" fmla="*/ 2133600 h 6747641"/>
              <a:gd name="connsiteX73" fmla="*/ 3699641 w 4151586"/>
              <a:gd name="connsiteY73" fmla="*/ 2154620 h 6747641"/>
              <a:gd name="connsiteX74" fmla="*/ 3804745 w 4151586"/>
              <a:gd name="connsiteY74" fmla="*/ 1965434 h 6747641"/>
              <a:gd name="connsiteX75" fmla="*/ 3573517 w 4151586"/>
              <a:gd name="connsiteY75" fmla="*/ 1734207 h 6747641"/>
              <a:gd name="connsiteX76" fmla="*/ 3794234 w 4151586"/>
              <a:gd name="connsiteY76" fmla="*/ 1355834 h 6747641"/>
              <a:gd name="connsiteX77" fmla="*/ 3731172 w 4151586"/>
              <a:gd name="connsiteY77" fmla="*/ 767255 h 6747641"/>
              <a:gd name="connsiteX78" fmla="*/ 3657600 w 4151586"/>
              <a:gd name="connsiteY78" fmla="*/ 651641 h 6747641"/>
              <a:gd name="connsiteX79" fmla="*/ 3205655 w 4151586"/>
              <a:gd name="connsiteY79" fmla="*/ 420414 h 6747641"/>
              <a:gd name="connsiteX80" fmla="*/ 2953407 w 4151586"/>
              <a:gd name="connsiteY80" fmla="*/ 367862 h 6747641"/>
              <a:gd name="connsiteX81" fmla="*/ 2722179 w 4151586"/>
              <a:gd name="connsiteY81" fmla="*/ 10510 h 6747641"/>
              <a:gd name="connsiteX82" fmla="*/ 2564524 w 4151586"/>
              <a:gd name="connsiteY82" fmla="*/ 0 h 6747641"/>
              <a:gd name="connsiteX83" fmla="*/ 2459420 w 4151586"/>
              <a:gd name="connsiteY83" fmla="*/ 430924 h 6747641"/>
              <a:gd name="connsiteX84" fmla="*/ 2259724 w 4151586"/>
              <a:gd name="connsiteY84" fmla="*/ 630620 h 6747641"/>
              <a:gd name="connsiteX85" fmla="*/ 1944414 w 4151586"/>
              <a:gd name="connsiteY85" fmla="*/ 672662 h 6747641"/>
              <a:gd name="connsiteX86" fmla="*/ 1713186 w 4151586"/>
              <a:gd name="connsiteY86" fmla="*/ 620110 h 6747641"/>
              <a:gd name="connsiteX87" fmla="*/ 1566041 w 4151586"/>
              <a:gd name="connsiteY87" fmla="*/ 336331 h 6747641"/>
              <a:gd name="connsiteX88" fmla="*/ 1345324 w 4151586"/>
              <a:gd name="connsiteY88" fmla="*/ 73572 h 6747641"/>
              <a:gd name="connsiteX89" fmla="*/ 1261241 w 4151586"/>
              <a:gd name="connsiteY89" fmla="*/ 136634 h 6747641"/>
              <a:gd name="connsiteX0" fmla="*/ 1261241 w 4151586"/>
              <a:gd name="connsiteY0" fmla="*/ 136634 h 6642538"/>
              <a:gd name="connsiteX1" fmla="*/ 1072055 w 4151586"/>
              <a:gd name="connsiteY1" fmla="*/ 525517 h 6642538"/>
              <a:gd name="connsiteX2" fmla="*/ 536027 w 4151586"/>
              <a:gd name="connsiteY2" fmla="*/ 672662 h 6642538"/>
              <a:gd name="connsiteX3" fmla="*/ 220717 w 4151586"/>
              <a:gd name="connsiteY3" fmla="*/ 956441 h 6642538"/>
              <a:gd name="connsiteX4" fmla="*/ 220717 w 4151586"/>
              <a:gd name="connsiteY4" fmla="*/ 1229710 h 6642538"/>
              <a:gd name="connsiteX5" fmla="*/ 430924 w 4151586"/>
              <a:gd name="connsiteY5" fmla="*/ 1629103 h 6642538"/>
              <a:gd name="connsiteX6" fmla="*/ 609600 w 4151586"/>
              <a:gd name="connsiteY6" fmla="*/ 1839310 h 6642538"/>
              <a:gd name="connsiteX7" fmla="*/ 504496 w 4151586"/>
              <a:gd name="connsiteY7" fmla="*/ 2049517 h 6642538"/>
              <a:gd name="connsiteX8" fmla="*/ 767255 w 4151586"/>
              <a:gd name="connsiteY8" fmla="*/ 2102069 h 6642538"/>
              <a:gd name="connsiteX9" fmla="*/ 956441 w 4151586"/>
              <a:gd name="connsiteY9" fmla="*/ 1807779 h 6642538"/>
              <a:gd name="connsiteX10" fmla="*/ 893379 w 4151586"/>
              <a:gd name="connsiteY10" fmla="*/ 1387365 h 6642538"/>
              <a:gd name="connsiteX11" fmla="*/ 809296 w 4151586"/>
              <a:gd name="connsiteY11" fmla="*/ 1187669 h 6642538"/>
              <a:gd name="connsiteX12" fmla="*/ 987972 w 4151586"/>
              <a:gd name="connsiteY12" fmla="*/ 1145627 h 6642538"/>
              <a:gd name="connsiteX13" fmla="*/ 1156138 w 4151586"/>
              <a:gd name="connsiteY13" fmla="*/ 1618593 h 6642538"/>
              <a:gd name="connsiteX14" fmla="*/ 1187669 w 4151586"/>
              <a:gd name="connsiteY14" fmla="*/ 2028496 h 6642538"/>
              <a:gd name="connsiteX15" fmla="*/ 1135117 w 4151586"/>
              <a:gd name="connsiteY15" fmla="*/ 2501462 h 6642538"/>
              <a:gd name="connsiteX16" fmla="*/ 599089 w 4151586"/>
              <a:gd name="connsiteY16" fmla="*/ 3699641 h 6642538"/>
              <a:gd name="connsiteX17" fmla="*/ 609600 w 4151586"/>
              <a:gd name="connsiteY17" fmla="*/ 3804745 h 6642538"/>
              <a:gd name="connsiteX18" fmla="*/ 620110 w 4151586"/>
              <a:gd name="connsiteY18" fmla="*/ 3878317 h 6642538"/>
              <a:gd name="connsiteX19" fmla="*/ 620110 w 4151586"/>
              <a:gd name="connsiteY19" fmla="*/ 4004441 h 6642538"/>
              <a:gd name="connsiteX20" fmla="*/ 399393 w 4151586"/>
              <a:gd name="connsiteY20" fmla="*/ 4162096 h 6642538"/>
              <a:gd name="connsiteX21" fmla="*/ 346841 w 4151586"/>
              <a:gd name="connsiteY21" fmla="*/ 4708634 h 6642538"/>
              <a:gd name="connsiteX22" fmla="*/ 136634 w 4151586"/>
              <a:gd name="connsiteY22" fmla="*/ 5276193 h 6642538"/>
              <a:gd name="connsiteX23" fmla="*/ 31531 w 4151586"/>
              <a:gd name="connsiteY23" fmla="*/ 5602014 h 6642538"/>
              <a:gd name="connsiteX24" fmla="*/ 0 w 4151586"/>
              <a:gd name="connsiteY24" fmla="*/ 5927834 h 6642538"/>
              <a:gd name="connsiteX25" fmla="*/ 52551 w 4151586"/>
              <a:gd name="connsiteY25" fmla="*/ 6096000 h 6642538"/>
              <a:gd name="connsiteX26" fmla="*/ 693683 w 4151586"/>
              <a:gd name="connsiteY26" fmla="*/ 6232634 h 6642538"/>
              <a:gd name="connsiteX27" fmla="*/ 840827 w 4151586"/>
              <a:gd name="connsiteY27" fmla="*/ 6085489 h 6642538"/>
              <a:gd name="connsiteX28" fmla="*/ 777765 w 4151586"/>
              <a:gd name="connsiteY28" fmla="*/ 5549462 h 6642538"/>
              <a:gd name="connsiteX29" fmla="*/ 903889 w 4151586"/>
              <a:gd name="connsiteY29" fmla="*/ 5255172 h 6642538"/>
              <a:gd name="connsiteX30" fmla="*/ 893379 w 4151586"/>
              <a:gd name="connsiteY30" fmla="*/ 4708634 h 6642538"/>
              <a:gd name="connsiteX31" fmla="*/ 1019503 w 4151586"/>
              <a:gd name="connsiteY31" fmla="*/ 4593020 h 6642538"/>
              <a:gd name="connsiteX32" fmla="*/ 1030014 w 4151586"/>
              <a:gd name="connsiteY32" fmla="*/ 5307724 h 6642538"/>
              <a:gd name="connsiteX33" fmla="*/ 1103586 w 4151586"/>
              <a:gd name="connsiteY33" fmla="*/ 5412827 h 6642538"/>
              <a:gd name="connsiteX34" fmla="*/ 1219200 w 4151586"/>
              <a:gd name="connsiteY34" fmla="*/ 5896303 h 6642538"/>
              <a:gd name="connsiteX35" fmla="*/ 1471448 w 4151586"/>
              <a:gd name="connsiteY35" fmla="*/ 5969876 h 6642538"/>
              <a:gd name="connsiteX36" fmla="*/ 1629103 w 4151586"/>
              <a:gd name="connsiteY36" fmla="*/ 5538952 h 6642538"/>
              <a:gd name="connsiteX37" fmla="*/ 1744717 w 4151586"/>
              <a:gd name="connsiteY37" fmla="*/ 5076496 h 6642538"/>
              <a:gd name="connsiteX38" fmla="*/ 1860331 w 4151586"/>
              <a:gd name="connsiteY38" fmla="*/ 4750676 h 6642538"/>
              <a:gd name="connsiteX39" fmla="*/ 2165131 w 4151586"/>
              <a:gd name="connsiteY39" fmla="*/ 4698124 h 6642538"/>
              <a:gd name="connsiteX40" fmla="*/ 2301765 w 4151586"/>
              <a:gd name="connsiteY40" fmla="*/ 4929352 h 6642538"/>
              <a:gd name="connsiteX41" fmla="*/ 2270234 w 4151586"/>
              <a:gd name="connsiteY41" fmla="*/ 5465379 h 6642538"/>
              <a:gd name="connsiteX42" fmla="*/ 2396358 w 4151586"/>
              <a:gd name="connsiteY42" fmla="*/ 5864772 h 6642538"/>
              <a:gd name="connsiteX43" fmla="*/ 2417379 w 4151586"/>
              <a:gd name="connsiteY43" fmla="*/ 6201103 h 6642538"/>
              <a:gd name="connsiteX44" fmla="*/ 2459420 w 4151586"/>
              <a:gd name="connsiteY44" fmla="*/ 6526924 h 6642538"/>
              <a:gd name="connsiteX45" fmla="*/ 2869324 w 4151586"/>
              <a:gd name="connsiteY45" fmla="*/ 6642538 h 6642538"/>
              <a:gd name="connsiteX46" fmla="*/ 3037489 w 4151586"/>
              <a:gd name="connsiteY46" fmla="*/ 6432331 h 6642538"/>
              <a:gd name="connsiteX47" fmla="*/ 2911365 w 4151586"/>
              <a:gd name="connsiteY47" fmla="*/ 5822731 h 6642538"/>
              <a:gd name="connsiteX48" fmla="*/ 2816772 w 4151586"/>
              <a:gd name="connsiteY48" fmla="*/ 5559972 h 6642538"/>
              <a:gd name="connsiteX49" fmla="*/ 3026979 w 4151586"/>
              <a:gd name="connsiteY49" fmla="*/ 5318234 h 6642538"/>
              <a:gd name="connsiteX50" fmla="*/ 3058510 w 4151586"/>
              <a:gd name="connsiteY50" fmla="*/ 4897820 h 6642538"/>
              <a:gd name="connsiteX51" fmla="*/ 3111062 w 4151586"/>
              <a:gd name="connsiteY51" fmla="*/ 4666593 h 6642538"/>
              <a:gd name="connsiteX52" fmla="*/ 3342289 w 4151586"/>
              <a:gd name="connsiteY52" fmla="*/ 4855779 h 6642538"/>
              <a:gd name="connsiteX53" fmla="*/ 3205655 w 4151586"/>
              <a:gd name="connsiteY53" fmla="*/ 5402317 h 6642538"/>
              <a:gd name="connsiteX54" fmla="*/ 3100551 w 4151586"/>
              <a:gd name="connsiteY54" fmla="*/ 6011917 h 6642538"/>
              <a:gd name="connsiteX55" fmla="*/ 3090041 w 4151586"/>
              <a:gd name="connsiteY55" fmla="*/ 6264165 h 6642538"/>
              <a:gd name="connsiteX56" fmla="*/ 3100551 w 4151586"/>
              <a:gd name="connsiteY56" fmla="*/ 6547945 h 6642538"/>
              <a:gd name="connsiteX57" fmla="*/ 3668110 w 4151586"/>
              <a:gd name="connsiteY57" fmla="*/ 6495393 h 6642538"/>
              <a:gd name="connsiteX58" fmla="*/ 3962400 w 4151586"/>
              <a:gd name="connsiteY58" fmla="*/ 6568965 h 6642538"/>
              <a:gd name="connsiteX59" fmla="*/ 4046483 w 4151586"/>
              <a:gd name="connsiteY59" fmla="*/ 6085489 h 6642538"/>
              <a:gd name="connsiteX60" fmla="*/ 4151586 w 4151586"/>
              <a:gd name="connsiteY60" fmla="*/ 5307724 h 6642538"/>
              <a:gd name="connsiteX61" fmla="*/ 4088524 w 4151586"/>
              <a:gd name="connsiteY61" fmla="*/ 4624552 h 6642538"/>
              <a:gd name="connsiteX62" fmla="*/ 4078014 w 4151586"/>
              <a:gd name="connsiteY62" fmla="*/ 4309241 h 6642538"/>
              <a:gd name="connsiteX63" fmla="*/ 3804745 w 4151586"/>
              <a:gd name="connsiteY63" fmla="*/ 3993931 h 6642538"/>
              <a:gd name="connsiteX64" fmla="*/ 3594538 w 4151586"/>
              <a:gd name="connsiteY64" fmla="*/ 3174124 h 6642538"/>
              <a:gd name="connsiteX65" fmla="*/ 3415862 w 4151586"/>
              <a:gd name="connsiteY65" fmla="*/ 2680138 h 6642538"/>
              <a:gd name="connsiteX66" fmla="*/ 3226676 w 4151586"/>
              <a:gd name="connsiteY66" fmla="*/ 2427889 h 6642538"/>
              <a:gd name="connsiteX67" fmla="*/ 3048000 w 4151586"/>
              <a:gd name="connsiteY67" fmla="*/ 2060027 h 6642538"/>
              <a:gd name="connsiteX68" fmla="*/ 2900855 w 4151586"/>
              <a:gd name="connsiteY68" fmla="*/ 1818289 h 6642538"/>
              <a:gd name="connsiteX69" fmla="*/ 2963917 w 4151586"/>
              <a:gd name="connsiteY69" fmla="*/ 1418896 h 6642538"/>
              <a:gd name="connsiteX70" fmla="*/ 3026979 w 4151586"/>
              <a:gd name="connsiteY70" fmla="*/ 1324303 h 6642538"/>
              <a:gd name="connsiteX71" fmla="*/ 2995448 w 4151586"/>
              <a:gd name="connsiteY71" fmla="*/ 1671145 h 6642538"/>
              <a:gd name="connsiteX72" fmla="*/ 3153103 w 4151586"/>
              <a:gd name="connsiteY72" fmla="*/ 2133600 h 6642538"/>
              <a:gd name="connsiteX73" fmla="*/ 3699641 w 4151586"/>
              <a:gd name="connsiteY73" fmla="*/ 2154620 h 6642538"/>
              <a:gd name="connsiteX74" fmla="*/ 3804745 w 4151586"/>
              <a:gd name="connsiteY74" fmla="*/ 1965434 h 6642538"/>
              <a:gd name="connsiteX75" fmla="*/ 3573517 w 4151586"/>
              <a:gd name="connsiteY75" fmla="*/ 1734207 h 6642538"/>
              <a:gd name="connsiteX76" fmla="*/ 3794234 w 4151586"/>
              <a:gd name="connsiteY76" fmla="*/ 1355834 h 6642538"/>
              <a:gd name="connsiteX77" fmla="*/ 3731172 w 4151586"/>
              <a:gd name="connsiteY77" fmla="*/ 767255 h 6642538"/>
              <a:gd name="connsiteX78" fmla="*/ 3657600 w 4151586"/>
              <a:gd name="connsiteY78" fmla="*/ 651641 h 6642538"/>
              <a:gd name="connsiteX79" fmla="*/ 3205655 w 4151586"/>
              <a:gd name="connsiteY79" fmla="*/ 420414 h 6642538"/>
              <a:gd name="connsiteX80" fmla="*/ 2953407 w 4151586"/>
              <a:gd name="connsiteY80" fmla="*/ 367862 h 6642538"/>
              <a:gd name="connsiteX81" fmla="*/ 2722179 w 4151586"/>
              <a:gd name="connsiteY81" fmla="*/ 10510 h 6642538"/>
              <a:gd name="connsiteX82" fmla="*/ 2564524 w 4151586"/>
              <a:gd name="connsiteY82" fmla="*/ 0 h 6642538"/>
              <a:gd name="connsiteX83" fmla="*/ 2459420 w 4151586"/>
              <a:gd name="connsiteY83" fmla="*/ 430924 h 6642538"/>
              <a:gd name="connsiteX84" fmla="*/ 2259724 w 4151586"/>
              <a:gd name="connsiteY84" fmla="*/ 630620 h 6642538"/>
              <a:gd name="connsiteX85" fmla="*/ 1944414 w 4151586"/>
              <a:gd name="connsiteY85" fmla="*/ 672662 h 6642538"/>
              <a:gd name="connsiteX86" fmla="*/ 1713186 w 4151586"/>
              <a:gd name="connsiteY86" fmla="*/ 620110 h 6642538"/>
              <a:gd name="connsiteX87" fmla="*/ 1566041 w 4151586"/>
              <a:gd name="connsiteY87" fmla="*/ 336331 h 6642538"/>
              <a:gd name="connsiteX88" fmla="*/ 1345324 w 4151586"/>
              <a:gd name="connsiteY88" fmla="*/ 73572 h 6642538"/>
              <a:gd name="connsiteX89" fmla="*/ 1261241 w 4151586"/>
              <a:gd name="connsiteY89" fmla="*/ 136634 h 6642538"/>
              <a:gd name="connsiteX0" fmla="*/ 1261241 w 4151586"/>
              <a:gd name="connsiteY0" fmla="*/ 136634 h 6642538"/>
              <a:gd name="connsiteX1" fmla="*/ 1072055 w 4151586"/>
              <a:gd name="connsiteY1" fmla="*/ 525517 h 6642538"/>
              <a:gd name="connsiteX2" fmla="*/ 536027 w 4151586"/>
              <a:gd name="connsiteY2" fmla="*/ 672662 h 6642538"/>
              <a:gd name="connsiteX3" fmla="*/ 220717 w 4151586"/>
              <a:gd name="connsiteY3" fmla="*/ 956441 h 6642538"/>
              <a:gd name="connsiteX4" fmla="*/ 220717 w 4151586"/>
              <a:gd name="connsiteY4" fmla="*/ 1229710 h 6642538"/>
              <a:gd name="connsiteX5" fmla="*/ 430924 w 4151586"/>
              <a:gd name="connsiteY5" fmla="*/ 1629103 h 6642538"/>
              <a:gd name="connsiteX6" fmla="*/ 609600 w 4151586"/>
              <a:gd name="connsiteY6" fmla="*/ 1839310 h 6642538"/>
              <a:gd name="connsiteX7" fmla="*/ 504496 w 4151586"/>
              <a:gd name="connsiteY7" fmla="*/ 2049517 h 6642538"/>
              <a:gd name="connsiteX8" fmla="*/ 767255 w 4151586"/>
              <a:gd name="connsiteY8" fmla="*/ 2102069 h 6642538"/>
              <a:gd name="connsiteX9" fmla="*/ 956441 w 4151586"/>
              <a:gd name="connsiteY9" fmla="*/ 1807779 h 6642538"/>
              <a:gd name="connsiteX10" fmla="*/ 893379 w 4151586"/>
              <a:gd name="connsiteY10" fmla="*/ 1387365 h 6642538"/>
              <a:gd name="connsiteX11" fmla="*/ 809296 w 4151586"/>
              <a:gd name="connsiteY11" fmla="*/ 1187669 h 6642538"/>
              <a:gd name="connsiteX12" fmla="*/ 987972 w 4151586"/>
              <a:gd name="connsiteY12" fmla="*/ 1145627 h 6642538"/>
              <a:gd name="connsiteX13" fmla="*/ 1156138 w 4151586"/>
              <a:gd name="connsiteY13" fmla="*/ 1618593 h 6642538"/>
              <a:gd name="connsiteX14" fmla="*/ 1187669 w 4151586"/>
              <a:gd name="connsiteY14" fmla="*/ 2028496 h 6642538"/>
              <a:gd name="connsiteX15" fmla="*/ 1135117 w 4151586"/>
              <a:gd name="connsiteY15" fmla="*/ 2501462 h 6642538"/>
              <a:gd name="connsiteX16" fmla="*/ 599089 w 4151586"/>
              <a:gd name="connsiteY16" fmla="*/ 3699641 h 6642538"/>
              <a:gd name="connsiteX17" fmla="*/ 609600 w 4151586"/>
              <a:gd name="connsiteY17" fmla="*/ 3804745 h 6642538"/>
              <a:gd name="connsiteX18" fmla="*/ 620110 w 4151586"/>
              <a:gd name="connsiteY18" fmla="*/ 3878317 h 6642538"/>
              <a:gd name="connsiteX19" fmla="*/ 620110 w 4151586"/>
              <a:gd name="connsiteY19" fmla="*/ 4004441 h 6642538"/>
              <a:gd name="connsiteX20" fmla="*/ 399393 w 4151586"/>
              <a:gd name="connsiteY20" fmla="*/ 4162096 h 6642538"/>
              <a:gd name="connsiteX21" fmla="*/ 346841 w 4151586"/>
              <a:gd name="connsiteY21" fmla="*/ 4708634 h 6642538"/>
              <a:gd name="connsiteX22" fmla="*/ 136634 w 4151586"/>
              <a:gd name="connsiteY22" fmla="*/ 5276193 h 6642538"/>
              <a:gd name="connsiteX23" fmla="*/ 31531 w 4151586"/>
              <a:gd name="connsiteY23" fmla="*/ 5602014 h 6642538"/>
              <a:gd name="connsiteX24" fmla="*/ 0 w 4151586"/>
              <a:gd name="connsiteY24" fmla="*/ 5927834 h 6642538"/>
              <a:gd name="connsiteX25" fmla="*/ 52551 w 4151586"/>
              <a:gd name="connsiteY25" fmla="*/ 6096000 h 6642538"/>
              <a:gd name="connsiteX26" fmla="*/ 693683 w 4151586"/>
              <a:gd name="connsiteY26" fmla="*/ 6232634 h 6642538"/>
              <a:gd name="connsiteX27" fmla="*/ 840827 w 4151586"/>
              <a:gd name="connsiteY27" fmla="*/ 6085489 h 6642538"/>
              <a:gd name="connsiteX28" fmla="*/ 777765 w 4151586"/>
              <a:gd name="connsiteY28" fmla="*/ 5549462 h 6642538"/>
              <a:gd name="connsiteX29" fmla="*/ 903889 w 4151586"/>
              <a:gd name="connsiteY29" fmla="*/ 5255172 h 6642538"/>
              <a:gd name="connsiteX30" fmla="*/ 893379 w 4151586"/>
              <a:gd name="connsiteY30" fmla="*/ 4708634 h 6642538"/>
              <a:gd name="connsiteX31" fmla="*/ 1019503 w 4151586"/>
              <a:gd name="connsiteY31" fmla="*/ 4593020 h 6642538"/>
              <a:gd name="connsiteX32" fmla="*/ 1030014 w 4151586"/>
              <a:gd name="connsiteY32" fmla="*/ 5307724 h 6642538"/>
              <a:gd name="connsiteX33" fmla="*/ 1103586 w 4151586"/>
              <a:gd name="connsiteY33" fmla="*/ 5412827 h 6642538"/>
              <a:gd name="connsiteX34" fmla="*/ 1219200 w 4151586"/>
              <a:gd name="connsiteY34" fmla="*/ 5896303 h 6642538"/>
              <a:gd name="connsiteX35" fmla="*/ 1471448 w 4151586"/>
              <a:gd name="connsiteY35" fmla="*/ 5969876 h 6642538"/>
              <a:gd name="connsiteX36" fmla="*/ 1629103 w 4151586"/>
              <a:gd name="connsiteY36" fmla="*/ 5538952 h 6642538"/>
              <a:gd name="connsiteX37" fmla="*/ 1744717 w 4151586"/>
              <a:gd name="connsiteY37" fmla="*/ 5076496 h 6642538"/>
              <a:gd name="connsiteX38" fmla="*/ 1860331 w 4151586"/>
              <a:gd name="connsiteY38" fmla="*/ 4750676 h 6642538"/>
              <a:gd name="connsiteX39" fmla="*/ 2165131 w 4151586"/>
              <a:gd name="connsiteY39" fmla="*/ 4698124 h 6642538"/>
              <a:gd name="connsiteX40" fmla="*/ 2301765 w 4151586"/>
              <a:gd name="connsiteY40" fmla="*/ 4929352 h 6642538"/>
              <a:gd name="connsiteX41" fmla="*/ 2270234 w 4151586"/>
              <a:gd name="connsiteY41" fmla="*/ 5465379 h 6642538"/>
              <a:gd name="connsiteX42" fmla="*/ 2396358 w 4151586"/>
              <a:gd name="connsiteY42" fmla="*/ 5864772 h 6642538"/>
              <a:gd name="connsiteX43" fmla="*/ 2417379 w 4151586"/>
              <a:gd name="connsiteY43" fmla="*/ 6201103 h 6642538"/>
              <a:gd name="connsiteX44" fmla="*/ 2459420 w 4151586"/>
              <a:gd name="connsiteY44" fmla="*/ 6526924 h 6642538"/>
              <a:gd name="connsiteX45" fmla="*/ 2869324 w 4151586"/>
              <a:gd name="connsiteY45" fmla="*/ 6642538 h 6642538"/>
              <a:gd name="connsiteX46" fmla="*/ 3037489 w 4151586"/>
              <a:gd name="connsiteY46" fmla="*/ 6432331 h 6642538"/>
              <a:gd name="connsiteX47" fmla="*/ 2911365 w 4151586"/>
              <a:gd name="connsiteY47" fmla="*/ 5822731 h 6642538"/>
              <a:gd name="connsiteX48" fmla="*/ 2816772 w 4151586"/>
              <a:gd name="connsiteY48" fmla="*/ 5559972 h 6642538"/>
              <a:gd name="connsiteX49" fmla="*/ 3026979 w 4151586"/>
              <a:gd name="connsiteY49" fmla="*/ 5318234 h 6642538"/>
              <a:gd name="connsiteX50" fmla="*/ 3058510 w 4151586"/>
              <a:gd name="connsiteY50" fmla="*/ 4897820 h 6642538"/>
              <a:gd name="connsiteX51" fmla="*/ 3111062 w 4151586"/>
              <a:gd name="connsiteY51" fmla="*/ 4666593 h 6642538"/>
              <a:gd name="connsiteX52" fmla="*/ 3342289 w 4151586"/>
              <a:gd name="connsiteY52" fmla="*/ 4855779 h 6642538"/>
              <a:gd name="connsiteX53" fmla="*/ 3205655 w 4151586"/>
              <a:gd name="connsiteY53" fmla="*/ 5402317 h 6642538"/>
              <a:gd name="connsiteX54" fmla="*/ 3100551 w 4151586"/>
              <a:gd name="connsiteY54" fmla="*/ 6011917 h 6642538"/>
              <a:gd name="connsiteX55" fmla="*/ 3090041 w 4151586"/>
              <a:gd name="connsiteY55" fmla="*/ 6264165 h 6642538"/>
              <a:gd name="connsiteX56" fmla="*/ 3226675 w 4151586"/>
              <a:gd name="connsiteY56" fmla="*/ 6411310 h 6642538"/>
              <a:gd name="connsiteX57" fmla="*/ 3668110 w 4151586"/>
              <a:gd name="connsiteY57" fmla="*/ 6495393 h 6642538"/>
              <a:gd name="connsiteX58" fmla="*/ 3962400 w 4151586"/>
              <a:gd name="connsiteY58" fmla="*/ 6568965 h 6642538"/>
              <a:gd name="connsiteX59" fmla="*/ 4046483 w 4151586"/>
              <a:gd name="connsiteY59" fmla="*/ 6085489 h 6642538"/>
              <a:gd name="connsiteX60" fmla="*/ 4151586 w 4151586"/>
              <a:gd name="connsiteY60" fmla="*/ 5307724 h 6642538"/>
              <a:gd name="connsiteX61" fmla="*/ 4088524 w 4151586"/>
              <a:gd name="connsiteY61" fmla="*/ 4624552 h 6642538"/>
              <a:gd name="connsiteX62" fmla="*/ 4078014 w 4151586"/>
              <a:gd name="connsiteY62" fmla="*/ 4309241 h 6642538"/>
              <a:gd name="connsiteX63" fmla="*/ 3804745 w 4151586"/>
              <a:gd name="connsiteY63" fmla="*/ 3993931 h 6642538"/>
              <a:gd name="connsiteX64" fmla="*/ 3594538 w 4151586"/>
              <a:gd name="connsiteY64" fmla="*/ 3174124 h 6642538"/>
              <a:gd name="connsiteX65" fmla="*/ 3415862 w 4151586"/>
              <a:gd name="connsiteY65" fmla="*/ 2680138 h 6642538"/>
              <a:gd name="connsiteX66" fmla="*/ 3226676 w 4151586"/>
              <a:gd name="connsiteY66" fmla="*/ 2427889 h 6642538"/>
              <a:gd name="connsiteX67" fmla="*/ 3048000 w 4151586"/>
              <a:gd name="connsiteY67" fmla="*/ 2060027 h 6642538"/>
              <a:gd name="connsiteX68" fmla="*/ 2900855 w 4151586"/>
              <a:gd name="connsiteY68" fmla="*/ 1818289 h 6642538"/>
              <a:gd name="connsiteX69" fmla="*/ 2963917 w 4151586"/>
              <a:gd name="connsiteY69" fmla="*/ 1418896 h 6642538"/>
              <a:gd name="connsiteX70" fmla="*/ 3026979 w 4151586"/>
              <a:gd name="connsiteY70" fmla="*/ 1324303 h 6642538"/>
              <a:gd name="connsiteX71" fmla="*/ 2995448 w 4151586"/>
              <a:gd name="connsiteY71" fmla="*/ 1671145 h 6642538"/>
              <a:gd name="connsiteX72" fmla="*/ 3153103 w 4151586"/>
              <a:gd name="connsiteY72" fmla="*/ 2133600 h 6642538"/>
              <a:gd name="connsiteX73" fmla="*/ 3699641 w 4151586"/>
              <a:gd name="connsiteY73" fmla="*/ 2154620 h 6642538"/>
              <a:gd name="connsiteX74" fmla="*/ 3804745 w 4151586"/>
              <a:gd name="connsiteY74" fmla="*/ 1965434 h 6642538"/>
              <a:gd name="connsiteX75" fmla="*/ 3573517 w 4151586"/>
              <a:gd name="connsiteY75" fmla="*/ 1734207 h 6642538"/>
              <a:gd name="connsiteX76" fmla="*/ 3794234 w 4151586"/>
              <a:gd name="connsiteY76" fmla="*/ 1355834 h 6642538"/>
              <a:gd name="connsiteX77" fmla="*/ 3731172 w 4151586"/>
              <a:gd name="connsiteY77" fmla="*/ 767255 h 6642538"/>
              <a:gd name="connsiteX78" fmla="*/ 3657600 w 4151586"/>
              <a:gd name="connsiteY78" fmla="*/ 651641 h 6642538"/>
              <a:gd name="connsiteX79" fmla="*/ 3205655 w 4151586"/>
              <a:gd name="connsiteY79" fmla="*/ 420414 h 6642538"/>
              <a:gd name="connsiteX80" fmla="*/ 2953407 w 4151586"/>
              <a:gd name="connsiteY80" fmla="*/ 367862 h 6642538"/>
              <a:gd name="connsiteX81" fmla="*/ 2722179 w 4151586"/>
              <a:gd name="connsiteY81" fmla="*/ 10510 h 6642538"/>
              <a:gd name="connsiteX82" fmla="*/ 2564524 w 4151586"/>
              <a:gd name="connsiteY82" fmla="*/ 0 h 6642538"/>
              <a:gd name="connsiteX83" fmla="*/ 2459420 w 4151586"/>
              <a:gd name="connsiteY83" fmla="*/ 430924 h 6642538"/>
              <a:gd name="connsiteX84" fmla="*/ 2259724 w 4151586"/>
              <a:gd name="connsiteY84" fmla="*/ 630620 h 6642538"/>
              <a:gd name="connsiteX85" fmla="*/ 1944414 w 4151586"/>
              <a:gd name="connsiteY85" fmla="*/ 672662 h 6642538"/>
              <a:gd name="connsiteX86" fmla="*/ 1713186 w 4151586"/>
              <a:gd name="connsiteY86" fmla="*/ 620110 h 6642538"/>
              <a:gd name="connsiteX87" fmla="*/ 1566041 w 4151586"/>
              <a:gd name="connsiteY87" fmla="*/ 336331 h 6642538"/>
              <a:gd name="connsiteX88" fmla="*/ 1345324 w 4151586"/>
              <a:gd name="connsiteY88" fmla="*/ 73572 h 6642538"/>
              <a:gd name="connsiteX89" fmla="*/ 1261241 w 4151586"/>
              <a:gd name="connsiteY89" fmla="*/ 136634 h 6642538"/>
              <a:gd name="connsiteX0" fmla="*/ 1261241 w 4151586"/>
              <a:gd name="connsiteY0" fmla="*/ 136634 h 6642538"/>
              <a:gd name="connsiteX1" fmla="*/ 1072055 w 4151586"/>
              <a:gd name="connsiteY1" fmla="*/ 525517 h 6642538"/>
              <a:gd name="connsiteX2" fmla="*/ 536027 w 4151586"/>
              <a:gd name="connsiteY2" fmla="*/ 672662 h 6642538"/>
              <a:gd name="connsiteX3" fmla="*/ 220717 w 4151586"/>
              <a:gd name="connsiteY3" fmla="*/ 956441 h 6642538"/>
              <a:gd name="connsiteX4" fmla="*/ 220717 w 4151586"/>
              <a:gd name="connsiteY4" fmla="*/ 1229710 h 6642538"/>
              <a:gd name="connsiteX5" fmla="*/ 430924 w 4151586"/>
              <a:gd name="connsiteY5" fmla="*/ 1629103 h 6642538"/>
              <a:gd name="connsiteX6" fmla="*/ 609600 w 4151586"/>
              <a:gd name="connsiteY6" fmla="*/ 1839310 h 6642538"/>
              <a:gd name="connsiteX7" fmla="*/ 504496 w 4151586"/>
              <a:gd name="connsiteY7" fmla="*/ 2049517 h 6642538"/>
              <a:gd name="connsiteX8" fmla="*/ 767255 w 4151586"/>
              <a:gd name="connsiteY8" fmla="*/ 2102069 h 6642538"/>
              <a:gd name="connsiteX9" fmla="*/ 956441 w 4151586"/>
              <a:gd name="connsiteY9" fmla="*/ 1807779 h 6642538"/>
              <a:gd name="connsiteX10" fmla="*/ 893379 w 4151586"/>
              <a:gd name="connsiteY10" fmla="*/ 1387365 h 6642538"/>
              <a:gd name="connsiteX11" fmla="*/ 809296 w 4151586"/>
              <a:gd name="connsiteY11" fmla="*/ 1187669 h 6642538"/>
              <a:gd name="connsiteX12" fmla="*/ 987972 w 4151586"/>
              <a:gd name="connsiteY12" fmla="*/ 1145627 h 6642538"/>
              <a:gd name="connsiteX13" fmla="*/ 1156138 w 4151586"/>
              <a:gd name="connsiteY13" fmla="*/ 1618593 h 6642538"/>
              <a:gd name="connsiteX14" fmla="*/ 1187669 w 4151586"/>
              <a:gd name="connsiteY14" fmla="*/ 2028496 h 6642538"/>
              <a:gd name="connsiteX15" fmla="*/ 1135117 w 4151586"/>
              <a:gd name="connsiteY15" fmla="*/ 2501462 h 6642538"/>
              <a:gd name="connsiteX16" fmla="*/ 599089 w 4151586"/>
              <a:gd name="connsiteY16" fmla="*/ 3699641 h 6642538"/>
              <a:gd name="connsiteX17" fmla="*/ 609600 w 4151586"/>
              <a:gd name="connsiteY17" fmla="*/ 3804745 h 6642538"/>
              <a:gd name="connsiteX18" fmla="*/ 620110 w 4151586"/>
              <a:gd name="connsiteY18" fmla="*/ 3878317 h 6642538"/>
              <a:gd name="connsiteX19" fmla="*/ 620110 w 4151586"/>
              <a:gd name="connsiteY19" fmla="*/ 4004441 h 6642538"/>
              <a:gd name="connsiteX20" fmla="*/ 399393 w 4151586"/>
              <a:gd name="connsiteY20" fmla="*/ 4162096 h 6642538"/>
              <a:gd name="connsiteX21" fmla="*/ 346841 w 4151586"/>
              <a:gd name="connsiteY21" fmla="*/ 4708634 h 6642538"/>
              <a:gd name="connsiteX22" fmla="*/ 136634 w 4151586"/>
              <a:gd name="connsiteY22" fmla="*/ 5276193 h 6642538"/>
              <a:gd name="connsiteX23" fmla="*/ 31531 w 4151586"/>
              <a:gd name="connsiteY23" fmla="*/ 5602014 h 6642538"/>
              <a:gd name="connsiteX24" fmla="*/ 0 w 4151586"/>
              <a:gd name="connsiteY24" fmla="*/ 5927834 h 6642538"/>
              <a:gd name="connsiteX25" fmla="*/ 52551 w 4151586"/>
              <a:gd name="connsiteY25" fmla="*/ 6096000 h 6642538"/>
              <a:gd name="connsiteX26" fmla="*/ 693683 w 4151586"/>
              <a:gd name="connsiteY26" fmla="*/ 6232634 h 6642538"/>
              <a:gd name="connsiteX27" fmla="*/ 840827 w 4151586"/>
              <a:gd name="connsiteY27" fmla="*/ 6085489 h 6642538"/>
              <a:gd name="connsiteX28" fmla="*/ 777765 w 4151586"/>
              <a:gd name="connsiteY28" fmla="*/ 5549462 h 6642538"/>
              <a:gd name="connsiteX29" fmla="*/ 903889 w 4151586"/>
              <a:gd name="connsiteY29" fmla="*/ 5255172 h 6642538"/>
              <a:gd name="connsiteX30" fmla="*/ 893379 w 4151586"/>
              <a:gd name="connsiteY30" fmla="*/ 4708634 h 6642538"/>
              <a:gd name="connsiteX31" fmla="*/ 1019503 w 4151586"/>
              <a:gd name="connsiteY31" fmla="*/ 4593020 h 6642538"/>
              <a:gd name="connsiteX32" fmla="*/ 1030014 w 4151586"/>
              <a:gd name="connsiteY32" fmla="*/ 5307724 h 6642538"/>
              <a:gd name="connsiteX33" fmla="*/ 1103586 w 4151586"/>
              <a:gd name="connsiteY33" fmla="*/ 5412827 h 6642538"/>
              <a:gd name="connsiteX34" fmla="*/ 1219200 w 4151586"/>
              <a:gd name="connsiteY34" fmla="*/ 5896303 h 6642538"/>
              <a:gd name="connsiteX35" fmla="*/ 1471448 w 4151586"/>
              <a:gd name="connsiteY35" fmla="*/ 5969876 h 6642538"/>
              <a:gd name="connsiteX36" fmla="*/ 1629103 w 4151586"/>
              <a:gd name="connsiteY36" fmla="*/ 5538952 h 6642538"/>
              <a:gd name="connsiteX37" fmla="*/ 1744717 w 4151586"/>
              <a:gd name="connsiteY37" fmla="*/ 5076496 h 6642538"/>
              <a:gd name="connsiteX38" fmla="*/ 1860331 w 4151586"/>
              <a:gd name="connsiteY38" fmla="*/ 4750676 h 6642538"/>
              <a:gd name="connsiteX39" fmla="*/ 2165131 w 4151586"/>
              <a:gd name="connsiteY39" fmla="*/ 4698124 h 6642538"/>
              <a:gd name="connsiteX40" fmla="*/ 2301765 w 4151586"/>
              <a:gd name="connsiteY40" fmla="*/ 4929352 h 6642538"/>
              <a:gd name="connsiteX41" fmla="*/ 2270234 w 4151586"/>
              <a:gd name="connsiteY41" fmla="*/ 5465379 h 6642538"/>
              <a:gd name="connsiteX42" fmla="*/ 2396358 w 4151586"/>
              <a:gd name="connsiteY42" fmla="*/ 5864772 h 6642538"/>
              <a:gd name="connsiteX43" fmla="*/ 2417379 w 4151586"/>
              <a:gd name="connsiteY43" fmla="*/ 6201103 h 6642538"/>
              <a:gd name="connsiteX44" fmla="*/ 2459420 w 4151586"/>
              <a:gd name="connsiteY44" fmla="*/ 6526924 h 6642538"/>
              <a:gd name="connsiteX45" fmla="*/ 2869324 w 4151586"/>
              <a:gd name="connsiteY45" fmla="*/ 6642538 h 6642538"/>
              <a:gd name="connsiteX46" fmla="*/ 3037489 w 4151586"/>
              <a:gd name="connsiteY46" fmla="*/ 6432331 h 6642538"/>
              <a:gd name="connsiteX47" fmla="*/ 2911365 w 4151586"/>
              <a:gd name="connsiteY47" fmla="*/ 5822731 h 6642538"/>
              <a:gd name="connsiteX48" fmla="*/ 2816772 w 4151586"/>
              <a:gd name="connsiteY48" fmla="*/ 5559972 h 6642538"/>
              <a:gd name="connsiteX49" fmla="*/ 3026979 w 4151586"/>
              <a:gd name="connsiteY49" fmla="*/ 5318234 h 6642538"/>
              <a:gd name="connsiteX50" fmla="*/ 3058510 w 4151586"/>
              <a:gd name="connsiteY50" fmla="*/ 4897820 h 6642538"/>
              <a:gd name="connsiteX51" fmla="*/ 3111062 w 4151586"/>
              <a:gd name="connsiteY51" fmla="*/ 4666593 h 6642538"/>
              <a:gd name="connsiteX52" fmla="*/ 3342289 w 4151586"/>
              <a:gd name="connsiteY52" fmla="*/ 4855779 h 6642538"/>
              <a:gd name="connsiteX53" fmla="*/ 3205655 w 4151586"/>
              <a:gd name="connsiteY53" fmla="*/ 5402317 h 6642538"/>
              <a:gd name="connsiteX54" fmla="*/ 3100551 w 4151586"/>
              <a:gd name="connsiteY54" fmla="*/ 6011917 h 6642538"/>
              <a:gd name="connsiteX55" fmla="*/ 3090041 w 4151586"/>
              <a:gd name="connsiteY55" fmla="*/ 6264165 h 6642538"/>
              <a:gd name="connsiteX56" fmla="*/ 3226675 w 4151586"/>
              <a:gd name="connsiteY56" fmla="*/ 6411310 h 6642538"/>
              <a:gd name="connsiteX57" fmla="*/ 3668110 w 4151586"/>
              <a:gd name="connsiteY57" fmla="*/ 6495393 h 6642538"/>
              <a:gd name="connsiteX58" fmla="*/ 3888828 w 4151586"/>
              <a:gd name="connsiteY58" fmla="*/ 6274675 h 6642538"/>
              <a:gd name="connsiteX59" fmla="*/ 4046483 w 4151586"/>
              <a:gd name="connsiteY59" fmla="*/ 6085489 h 6642538"/>
              <a:gd name="connsiteX60" fmla="*/ 4151586 w 4151586"/>
              <a:gd name="connsiteY60" fmla="*/ 5307724 h 6642538"/>
              <a:gd name="connsiteX61" fmla="*/ 4088524 w 4151586"/>
              <a:gd name="connsiteY61" fmla="*/ 4624552 h 6642538"/>
              <a:gd name="connsiteX62" fmla="*/ 4078014 w 4151586"/>
              <a:gd name="connsiteY62" fmla="*/ 4309241 h 6642538"/>
              <a:gd name="connsiteX63" fmla="*/ 3804745 w 4151586"/>
              <a:gd name="connsiteY63" fmla="*/ 3993931 h 6642538"/>
              <a:gd name="connsiteX64" fmla="*/ 3594538 w 4151586"/>
              <a:gd name="connsiteY64" fmla="*/ 3174124 h 6642538"/>
              <a:gd name="connsiteX65" fmla="*/ 3415862 w 4151586"/>
              <a:gd name="connsiteY65" fmla="*/ 2680138 h 6642538"/>
              <a:gd name="connsiteX66" fmla="*/ 3226676 w 4151586"/>
              <a:gd name="connsiteY66" fmla="*/ 2427889 h 6642538"/>
              <a:gd name="connsiteX67" fmla="*/ 3048000 w 4151586"/>
              <a:gd name="connsiteY67" fmla="*/ 2060027 h 6642538"/>
              <a:gd name="connsiteX68" fmla="*/ 2900855 w 4151586"/>
              <a:gd name="connsiteY68" fmla="*/ 1818289 h 6642538"/>
              <a:gd name="connsiteX69" fmla="*/ 2963917 w 4151586"/>
              <a:gd name="connsiteY69" fmla="*/ 1418896 h 6642538"/>
              <a:gd name="connsiteX70" fmla="*/ 3026979 w 4151586"/>
              <a:gd name="connsiteY70" fmla="*/ 1324303 h 6642538"/>
              <a:gd name="connsiteX71" fmla="*/ 2995448 w 4151586"/>
              <a:gd name="connsiteY71" fmla="*/ 1671145 h 6642538"/>
              <a:gd name="connsiteX72" fmla="*/ 3153103 w 4151586"/>
              <a:gd name="connsiteY72" fmla="*/ 2133600 h 6642538"/>
              <a:gd name="connsiteX73" fmla="*/ 3699641 w 4151586"/>
              <a:gd name="connsiteY73" fmla="*/ 2154620 h 6642538"/>
              <a:gd name="connsiteX74" fmla="*/ 3804745 w 4151586"/>
              <a:gd name="connsiteY74" fmla="*/ 1965434 h 6642538"/>
              <a:gd name="connsiteX75" fmla="*/ 3573517 w 4151586"/>
              <a:gd name="connsiteY75" fmla="*/ 1734207 h 6642538"/>
              <a:gd name="connsiteX76" fmla="*/ 3794234 w 4151586"/>
              <a:gd name="connsiteY76" fmla="*/ 1355834 h 6642538"/>
              <a:gd name="connsiteX77" fmla="*/ 3731172 w 4151586"/>
              <a:gd name="connsiteY77" fmla="*/ 767255 h 6642538"/>
              <a:gd name="connsiteX78" fmla="*/ 3657600 w 4151586"/>
              <a:gd name="connsiteY78" fmla="*/ 651641 h 6642538"/>
              <a:gd name="connsiteX79" fmla="*/ 3205655 w 4151586"/>
              <a:gd name="connsiteY79" fmla="*/ 420414 h 6642538"/>
              <a:gd name="connsiteX80" fmla="*/ 2953407 w 4151586"/>
              <a:gd name="connsiteY80" fmla="*/ 367862 h 6642538"/>
              <a:gd name="connsiteX81" fmla="*/ 2722179 w 4151586"/>
              <a:gd name="connsiteY81" fmla="*/ 10510 h 6642538"/>
              <a:gd name="connsiteX82" fmla="*/ 2564524 w 4151586"/>
              <a:gd name="connsiteY82" fmla="*/ 0 h 6642538"/>
              <a:gd name="connsiteX83" fmla="*/ 2459420 w 4151586"/>
              <a:gd name="connsiteY83" fmla="*/ 430924 h 6642538"/>
              <a:gd name="connsiteX84" fmla="*/ 2259724 w 4151586"/>
              <a:gd name="connsiteY84" fmla="*/ 630620 h 6642538"/>
              <a:gd name="connsiteX85" fmla="*/ 1944414 w 4151586"/>
              <a:gd name="connsiteY85" fmla="*/ 672662 h 6642538"/>
              <a:gd name="connsiteX86" fmla="*/ 1713186 w 4151586"/>
              <a:gd name="connsiteY86" fmla="*/ 620110 h 6642538"/>
              <a:gd name="connsiteX87" fmla="*/ 1566041 w 4151586"/>
              <a:gd name="connsiteY87" fmla="*/ 336331 h 6642538"/>
              <a:gd name="connsiteX88" fmla="*/ 1345324 w 4151586"/>
              <a:gd name="connsiteY88" fmla="*/ 73572 h 6642538"/>
              <a:gd name="connsiteX89" fmla="*/ 1261241 w 4151586"/>
              <a:gd name="connsiteY89" fmla="*/ 136634 h 6642538"/>
              <a:gd name="connsiteX0" fmla="*/ 1261241 w 4151586"/>
              <a:gd name="connsiteY0" fmla="*/ 136634 h 6642538"/>
              <a:gd name="connsiteX1" fmla="*/ 1072055 w 4151586"/>
              <a:gd name="connsiteY1" fmla="*/ 525517 h 6642538"/>
              <a:gd name="connsiteX2" fmla="*/ 536027 w 4151586"/>
              <a:gd name="connsiteY2" fmla="*/ 672662 h 6642538"/>
              <a:gd name="connsiteX3" fmla="*/ 220717 w 4151586"/>
              <a:gd name="connsiteY3" fmla="*/ 956441 h 6642538"/>
              <a:gd name="connsiteX4" fmla="*/ 220717 w 4151586"/>
              <a:gd name="connsiteY4" fmla="*/ 1229710 h 6642538"/>
              <a:gd name="connsiteX5" fmla="*/ 430924 w 4151586"/>
              <a:gd name="connsiteY5" fmla="*/ 1629103 h 6642538"/>
              <a:gd name="connsiteX6" fmla="*/ 609600 w 4151586"/>
              <a:gd name="connsiteY6" fmla="*/ 1839310 h 6642538"/>
              <a:gd name="connsiteX7" fmla="*/ 504496 w 4151586"/>
              <a:gd name="connsiteY7" fmla="*/ 2049517 h 6642538"/>
              <a:gd name="connsiteX8" fmla="*/ 767255 w 4151586"/>
              <a:gd name="connsiteY8" fmla="*/ 2102069 h 6642538"/>
              <a:gd name="connsiteX9" fmla="*/ 956441 w 4151586"/>
              <a:gd name="connsiteY9" fmla="*/ 1807779 h 6642538"/>
              <a:gd name="connsiteX10" fmla="*/ 893379 w 4151586"/>
              <a:gd name="connsiteY10" fmla="*/ 1387365 h 6642538"/>
              <a:gd name="connsiteX11" fmla="*/ 809296 w 4151586"/>
              <a:gd name="connsiteY11" fmla="*/ 1187669 h 6642538"/>
              <a:gd name="connsiteX12" fmla="*/ 987972 w 4151586"/>
              <a:gd name="connsiteY12" fmla="*/ 1145627 h 6642538"/>
              <a:gd name="connsiteX13" fmla="*/ 1156138 w 4151586"/>
              <a:gd name="connsiteY13" fmla="*/ 1618593 h 6642538"/>
              <a:gd name="connsiteX14" fmla="*/ 1187669 w 4151586"/>
              <a:gd name="connsiteY14" fmla="*/ 2028496 h 6642538"/>
              <a:gd name="connsiteX15" fmla="*/ 1135117 w 4151586"/>
              <a:gd name="connsiteY15" fmla="*/ 2501462 h 6642538"/>
              <a:gd name="connsiteX16" fmla="*/ 599089 w 4151586"/>
              <a:gd name="connsiteY16" fmla="*/ 3699641 h 6642538"/>
              <a:gd name="connsiteX17" fmla="*/ 609600 w 4151586"/>
              <a:gd name="connsiteY17" fmla="*/ 3804745 h 6642538"/>
              <a:gd name="connsiteX18" fmla="*/ 620110 w 4151586"/>
              <a:gd name="connsiteY18" fmla="*/ 3878317 h 6642538"/>
              <a:gd name="connsiteX19" fmla="*/ 620110 w 4151586"/>
              <a:gd name="connsiteY19" fmla="*/ 4004441 h 6642538"/>
              <a:gd name="connsiteX20" fmla="*/ 399393 w 4151586"/>
              <a:gd name="connsiteY20" fmla="*/ 4162096 h 6642538"/>
              <a:gd name="connsiteX21" fmla="*/ 346841 w 4151586"/>
              <a:gd name="connsiteY21" fmla="*/ 4708634 h 6642538"/>
              <a:gd name="connsiteX22" fmla="*/ 136634 w 4151586"/>
              <a:gd name="connsiteY22" fmla="*/ 5276193 h 6642538"/>
              <a:gd name="connsiteX23" fmla="*/ 31531 w 4151586"/>
              <a:gd name="connsiteY23" fmla="*/ 5602014 h 6642538"/>
              <a:gd name="connsiteX24" fmla="*/ 0 w 4151586"/>
              <a:gd name="connsiteY24" fmla="*/ 5927834 h 6642538"/>
              <a:gd name="connsiteX25" fmla="*/ 52551 w 4151586"/>
              <a:gd name="connsiteY25" fmla="*/ 6096000 h 6642538"/>
              <a:gd name="connsiteX26" fmla="*/ 693683 w 4151586"/>
              <a:gd name="connsiteY26" fmla="*/ 6232634 h 6642538"/>
              <a:gd name="connsiteX27" fmla="*/ 840827 w 4151586"/>
              <a:gd name="connsiteY27" fmla="*/ 6085489 h 6642538"/>
              <a:gd name="connsiteX28" fmla="*/ 777765 w 4151586"/>
              <a:gd name="connsiteY28" fmla="*/ 5549462 h 6642538"/>
              <a:gd name="connsiteX29" fmla="*/ 903889 w 4151586"/>
              <a:gd name="connsiteY29" fmla="*/ 5255172 h 6642538"/>
              <a:gd name="connsiteX30" fmla="*/ 893379 w 4151586"/>
              <a:gd name="connsiteY30" fmla="*/ 4708634 h 6642538"/>
              <a:gd name="connsiteX31" fmla="*/ 1019503 w 4151586"/>
              <a:gd name="connsiteY31" fmla="*/ 4593020 h 6642538"/>
              <a:gd name="connsiteX32" fmla="*/ 1030014 w 4151586"/>
              <a:gd name="connsiteY32" fmla="*/ 5307724 h 6642538"/>
              <a:gd name="connsiteX33" fmla="*/ 1103586 w 4151586"/>
              <a:gd name="connsiteY33" fmla="*/ 5412827 h 6642538"/>
              <a:gd name="connsiteX34" fmla="*/ 1219200 w 4151586"/>
              <a:gd name="connsiteY34" fmla="*/ 5896303 h 6642538"/>
              <a:gd name="connsiteX35" fmla="*/ 1471448 w 4151586"/>
              <a:gd name="connsiteY35" fmla="*/ 5969876 h 6642538"/>
              <a:gd name="connsiteX36" fmla="*/ 1629103 w 4151586"/>
              <a:gd name="connsiteY36" fmla="*/ 5538952 h 6642538"/>
              <a:gd name="connsiteX37" fmla="*/ 1744717 w 4151586"/>
              <a:gd name="connsiteY37" fmla="*/ 5076496 h 6642538"/>
              <a:gd name="connsiteX38" fmla="*/ 1860331 w 4151586"/>
              <a:gd name="connsiteY38" fmla="*/ 4750676 h 6642538"/>
              <a:gd name="connsiteX39" fmla="*/ 2165131 w 4151586"/>
              <a:gd name="connsiteY39" fmla="*/ 4698124 h 6642538"/>
              <a:gd name="connsiteX40" fmla="*/ 2301765 w 4151586"/>
              <a:gd name="connsiteY40" fmla="*/ 4929352 h 6642538"/>
              <a:gd name="connsiteX41" fmla="*/ 2270234 w 4151586"/>
              <a:gd name="connsiteY41" fmla="*/ 5465379 h 6642538"/>
              <a:gd name="connsiteX42" fmla="*/ 2396358 w 4151586"/>
              <a:gd name="connsiteY42" fmla="*/ 5864772 h 6642538"/>
              <a:gd name="connsiteX43" fmla="*/ 2417379 w 4151586"/>
              <a:gd name="connsiteY43" fmla="*/ 6201103 h 6642538"/>
              <a:gd name="connsiteX44" fmla="*/ 2459420 w 4151586"/>
              <a:gd name="connsiteY44" fmla="*/ 6526924 h 6642538"/>
              <a:gd name="connsiteX45" fmla="*/ 2869324 w 4151586"/>
              <a:gd name="connsiteY45" fmla="*/ 6642538 h 6642538"/>
              <a:gd name="connsiteX46" fmla="*/ 2900855 w 4151586"/>
              <a:gd name="connsiteY46" fmla="*/ 6264165 h 6642538"/>
              <a:gd name="connsiteX47" fmla="*/ 2911365 w 4151586"/>
              <a:gd name="connsiteY47" fmla="*/ 5822731 h 6642538"/>
              <a:gd name="connsiteX48" fmla="*/ 2816772 w 4151586"/>
              <a:gd name="connsiteY48" fmla="*/ 5559972 h 6642538"/>
              <a:gd name="connsiteX49" fmla="*/ 3026979 w 4151586"/>
              <a:gd name="connsiteY49" fmla="*/ 5318234 h 6642538"/>
              <a:gd name="connsiteX50" fmla="*/ 3058510 w 4151586"/>
              <a:gd name="connsiteY50" fmla="*/ 4897820 h 6642538"/>
              <a:gd name="connsiteX51" fmla="*/ 3111062 w 4151586"/>
              <a:gd name="connsiteY51" fmla="*/ 4666593 h 6642538"/>
              <a:gd name="connsiteX52" fmla="*/ 3342289 w 4151586"/>
              <a:gd name="connsiteY52" fmla="*/ 4855779 h 6642538"/>
              <a:gd name="connsiteX53" fmla="*/ 3205655 w 4151586"/>
              <a:gd name="connsiteY53" fmla="*/ 5402317 h 6642538"/>
              <a:gd name="connsiteX54" fmla="*/ 3100551 w 4151586"/>
              <a:gd name="connsiteY54" fmla="*/ 6011917 h 6642538"/>
              <a:gd name="connsiteX55" fmla="*/ 3090041 w 4151586"/>
              <a:gd name="connsiteY55" fmla="*/ 6264165 h 6642538"/>
              <a:gd name="connsiteX56" fmla="*/ 3226675 w 4151586"/>
              <a:gd name="connsiteY56" fmla="*/ 6411310 h 6642538"/>
              <a:gd name="connsiteX57" fmla="*/ 3668110 w 4151586"/>
              <a:gd name="connsiteY57" fmla="*/ 6495393 h 6642538"/>
              <a:gd name="connsiteX58" fmla="*/ 3888828 w 4151586"/>
              <a:gd name="connsiteY58" fmla="*/ 6274675 h 6642538"/>
              <a:gd name="connsiteX59" fmla="*/ 4046483 w 4151586"/>
              <a:gd name="connsiteY59" fmla="*/ 6085489 h 6642538"/>
              <a:gd name="connsiteX60" fmla="*/ 4151586 w 4151586"/>
              <a:gd name="connsiteY60" fmla="*/ 5307724 h 6642538"/>
              <a:gd name="connsiteX61" fmla="*/ 4088524 w 4151586"/>
              <a:gd name="connsiteY61" fmla="*/ 4624552 h 6642538"/>
              <a:gd name="connsiteX62" fmla="*/ 4078014 w 4151586"/>
              <a:gd name="connsiteY62" fmla="*/ 4309241 h 6642538"/>
              <a:gd name="connsiteX63" fmla="*/ 3804745 w 4151586"/>
              <a:gd name="connsiteY63" fmla="*/ 3993931 h 6642538"/>
              <a:gd name="connsiteX64" fmla="*/ 3594538 w 4151586"/>
              <a:gd name="connsiteY64" fmla="*/ 3174124 h 6642538"/>
              <a:gd name="connsiteX65" fmla="*/ 3415862 w 4151586"/>
              <a:gd name="connsiteY65" fmla="*/ 2680138 h 6642538"/>
              <a:gd name="connsiteX66" fmla="*/ 3226676 w 4151586"/>
              <a:gd name="connsiteY66" fmla="*/ 2427889 h 6642538"/>
              <a:gd name="connsiteX67" fmla="*/ 3048000 w 4151586"/>
              <a:gd name="connsiteY67" fmla="*/ 2060027 h 6642538"/>
              <a:gd name="connsiteX68" fmla="*/ 2900855 w 4151586"/>
              <a:gd name="connsiteY68" fmla="*/ 1818289 h 6642538"/>
              <a:gd name="connsiteX69" fmla="*/ 2963917 w 4151586"/>
              <a:gd name="connsiteY69" fmla="*/ 1418896 h 6642538"/>
              <a:gd name="connsiteX70" fmla="*/ 3026979 w 4151586"/>
              <a:gd name="connsiteY70" fmla="*/ 1324303 h 6642538"/>
              <a:gd name="connsiteX71" fmla="*/ 2995448 w 4151586"/>
              <a:gd name="connsiteY71" fmla="*/ 1671145 h 6642538"/>
              <a:gd name="connsiteX72" fmla="*/ 3153103 w 4151586"/>
              <a:gd name="connsiteY72" fmla="*/ 2133600 h 6642538"/>
              <a:gd name="connsiteX73" fmla="*/ 3699641 w 4151586"/>
              <a:gd name="connsiteY73" fmla="*/ 2154620 h 6642538"/>
              <a:gd name="connsiteX74" fmla="*/ 3804745 w 4151586"/>
              <a:gd name="connsiteY74" fmla="*/ 1965434 h 6642538"/>
              <a:gd name="connsiteX75" fmla="*/ 3573517 w 4151586"/>
              <a:gd name="connsiteY75" fmla="*/ 1734207 h 6642538"/>
              <a:gd name="connsiteX76" fmla="*/ 3794234 w 4151586"/>
              <a:gd name="connsiteY76" fmla="*/ 1355834 h 6642538"/>
              <a:gd name="connsiteX77" fmla="*/ 3731172 w 4151586"/>
              <a:gd name="connsiteY77" fmla="*/ 767255 h 6642538"/>
              <a:gd name="connsiteX78" fmla="*/ 3657600 w 4151586"/>
              <a:gd name="connsiteY78" fmla="*/ 651641 h 6642538"/>
              <a:gd name="connsiteX79" fmla="*/ 3205655 w 4151586"/>
              <a:gd name="connsiteY79" fmla="*/ 420414 h 6642538"/>
              <a:gd name="connsiteX80" fmla="*/ 2953407 w 4151586"/>
              <a:gd name="connsiteY80" fmla="*/ 367862 h 6642538"/>
              <a:gd name="connsiteX81" fmla="*/ 2722179 w 4151586"/>
              <a:gd name="connsiteY81" fmla="*/ 10510 h 6642538"/>
              <a:gd name="connsiteX82" fmla="*/ 2564524 w 4151586"/>
              <a:gd name="connsiteY82" fmla="*/ 0 h 6642538"/>
              <a:gd name="connsiteX83" fmla="*/ 2459420 w 4151586"/>
              <a:gd name="connsiteY83" fmla="*/ 430924 h 6642538"/>
              <a:gd name="connsiteX84" fmla="*/ 2259724 w 4151586"/>
              <a:gd name="connsiteY84" fmla="*/ 630620 h 6642538"/>
              <a:gd name="connsiteX85" fmla="*/ 1944414 w 4151586"/>
              <a:gd name="connsiteY85" fmla="*/ 672662 h 6642538"/>
              <a:gd name="connsiteX86" fmla="*/ 1713186 w 4151586"/>
              <a:gd name="connsiteY86" fmla="*/ 620110 h 6642538"/>
              <a:gd name="connsiteX87" fmla="*/ 1566041 w 4151586"/>
              <a:gd name="connsiteY87" fmla="*/ 336331 h 6642538"/>
              <a:gd name="connsiteX88" fmla="*/ 1345324 w 4151586"/>
              <a:gd name="connsiteY88" fmla="*/ 73572 h 6642538"/>
              <a:gd name="connsiteX89" fmla="*/ 1261241 w 4151586"/>
              <a:gd name="connsiteY89" fmla="*/ 136634 h 6642538"/>
              <a:gd name="connsiteX0" fmla="*/ 1261241 w 4151586"/>
              <a:gd name="connsiteY0" fmla="*/ 136634 h 6526924"/>
              <a:gd name="connsiteX1" fmla="*/ 1072055 w 4151586"/>
              <a:gd name="connsiteY1" fmla="*/ 525517 h 6526924"/>
              <a:gd name="connsiteX2" fmla="*/ 536027 w 4151586"/>
              <a:gd name="connsiteY2" fmla="*/ 672662 h 6526924"/>
              <a:gd name="connsiteX3" fmla="*/ 220717 w 4151586"/>
              <a:gd name="connsiteY3" fmla="*/ 956441 h 6526924"/>
              <a:gd name="connsiteX4" fmla="*/ 220717 w 4151586"/>
              <a:gd name="connsiteY4" fmla="*/ 1229710 h 6526924"/>
              <a:gd name="connsiteX5" fmla="*/ 430924 w 4151586"/>
              <a:gd name="connsiteY5" fmla="*/ 1629103 h 6526924"/>
              <a:gd name="connsiteX6" fmla="*/ 609600 w 4151586"/>
              <a:gd name="connsiteY6" fmla="*/ 1839310 h 6526924"/>
              <a:gd name="connsiteX7" fmla="*/ 504496 w 4151586"/>
              <a:gd name="connsiteY7" fmla="*/ 2049517 h 6526924"/>
              <a:gd name="connsiteX8" fmla="*/ 767255 w 4151586"/>
              <a:gd name="connsiteY8" fmla="*/ 2102069 h 6526924"/>
              <a:gd name="connsiteX9" fmla="*/ 956441 w 4151586"/>
              <a:gd name="connsiteY9" fmla="*/ 1807779 h 6526924"/>
              <a:gd name="connsiteX10" fmla="*/ 893379 w 4151586"/>
              <a:gd name="connsiteY10" fmla="*/ 1387365 h 6526924"/>
              <a:gd name="connsiteX11" fmla="*/ 809296 w 4151586"/>
              <a:gd name="connsiteY11" fmla="*/ 1187669 h 6526924"/>
              <a:gd name="connsiteX12" fmla="*/ 987972 w 4151586"/>
              <a:gd name="connsiteY12" fmla="*/ 1145627 h 6526924"/>
              <a:gd name="connsiteX13" fmla="*/ 1156138 w 4151586"/>
              <a:gd name="connsiteY13" fmla="*/ 1618593 h 6526924"/>
              <a:gd name="connsiteX14" fmla="*/ 1187669 w 4151586"/>
              <a:gd name="connsiteY14" fmla="*/ 2028496 h 6526924"/>
              <a:gd name="connsiteX15" fmla="*/ 1135117 w 4151586"/>
              <a:gd name="connsiteY15" fmla="*/ 2501462 h 6526924"/>
              <a:gd name="connsiteX16" fmla="*/ 599089 w 4151586"/>
              <a:gd name="connsiteY16" fmla="*/ 3699641 h 6526924"/>
              <a:gd name="connsiteX17" fmla="*/ 609600 w 4151586"/>
              <a:gd name="connsiteY17" fmla="*/ 3804745 h 6526924"/>
              <a:gd name="connsiteX18" fmla="*/ 620110 w 4151586"/>
              <a:gd name="connsiteY18" fmla="*/ 3878317 h 6526924"/>
              <a:gd name="connsiteX19" fmla="*/ 620110 w 4151586"/>
              <a:gd name="connsiteY19" fmla="*/ 4004441 h 6526924"/>
              <a:gd name="connsiteX20" fmla="*/ 399393 w 4151586"/>
              <a:gd name="connsiteY20" fmla="*/ 4162096 h 6526924"/>
              <a:gd name="connsiteX21" fmla="*/ 346841 w 4151586"/>
              <a:gd name="connsiteY21" fmla="*/ 4708634 h 6526924"/>
              <a:gd name="connsiteX22" fmla="*/ 136634 w 4151586"/>
              <a:gd name="connsiteY22" fmla="*/ 5276193 h 6526924"/>
              <a:gd name="connsiteX23" fmla="*/ 31531 w 4151586"/>
              <a:gd name="connsiteY23" fmla="*/ 5602014 h 6526924"/>
              <a:gd name="connsiteX24" fmla="*/ 0 w 4151586"/>
              <a:gd name="connsiteY24" fmla="*/ 5927834 h 6526924"/>
              <a:gd name="connsiteX25" fmla="*/ 52551 w 4151586"/>
              <a:gd name="connsiteY25" fmla="*/ 6096000 h 6526924"/>
              <a:gd name="connsiteX26" fmla="*/ 693683 w 4151586"/>
              <a:gd name="connsiteY26" fmla="*/ 6232634 h 6526924"/>
              <a:gd name="connsiteX27" fmla="*/ 840827 w 4151586"/>
              <a:gd name="connsiteY27" fmla="*/ 6085489 h 6526924"/>
              <a:gd name="connsiteX28" fmla="*/ 777765 w 4151586"/>
              <a:gd name="connsiteY28" fmla="*/ 5549462 h 6526924"/>
              <a:gd name="connsiteX29" fmla="*/ 903889 w 4151586"/>
              <a:gd name="connsiteY29" fmla="*/ 5255172 h 6526924"/>
              <a:gd name="connsiteX30" fmla="*/ 893379 w 4151586"/>
              <a:gd name="connsiteY30" fmla="*/ 4708634 h 6526924"/>
              <a:gd name="connsiteX31" fmla="*/ 1019503 w 4151586"/>
              <a:gd name="connsiteY31" fmla="*/ 4593020 h 6526924"/>
              <a:gd name="connsiteX32" fmla="*/ 1030014 w 4151586"/>
              <a:gd name="connsiteY32" fmla="*/ 5307724 h 6526924"/>
              <a:gd name="connsiteX33" fmla="*/ 1103586 w 4151586"/>
              <a:gd name="connsiteY33" fmla="*/ 5412827 h 6526924"/>
              <a:gd name="connsiteX34" fmla="*/ 1219200 w 4151586"/>
              <a:gd name="connsiteY34" fmla="*/ 5896303 h 6526924"/>
              <a:gd name="connsiteX35" fmla="*/ 1471448 w 4151586"/>
              <a:gd name="connsiteY35" fmla="*/ 5969876 h 6526924"/>
              <a:gd name="connsiteX36" fmla="*/ 1629103 w 4151586"/>
              <a:gd name="connsiteY36" fmla="*/ 5538952 h 6526924"/>
              <a:gd name="connsiteX37" fmla="*/ 1744717 w 4151586"/>
              <a:gd name="connsiteY37" fmla="*/ 5076496 h 6526924"/>
              <a:gd name="connsiteX38" fmla="*/ 1860331 w 4151586"/>
              <a:gd name="connsiteY38" fmla="*/ 4750676 h 6526924"/>
              <a:gd name="connsiteX39" fmla="*/ 2165131 w 4151586"/>
              <a:gd name="connsiteY39" fmla="*/ 4698124 h 6526924"/>
              <a:gd name="connsiteX40" fmla="*/ 2301765 w 4151586"/>
              <a:gd name="connsiteY40" fmla="*/ 4929352 h 6526924"/>
              <a:gd name="connsiteX41" fmla="*/ 2270234 w 4151586"/>
              <a:gd name="connsiteY41" fmla="*/ 5465379 h 6526924"/>
              <a:gd name="connsiteX42" fmla="*/ 2396358 w 4151586"/>
              <a:gd name="connsiteY42" fmla="*/ 5864772 h 6526924"/>
              <a:gd name="connsiteX43" fmla="*/ 2417379 w 4151586"/>
              <a:gd name="connsiteY43" fmla="*/ 6201103 h 6526924"/>
              <a:gd name="connsiteX44" fmla="*/ 2459420 w 4151586"/>
              <a:gd name="connsiteY44" fmla="*/ 6526924 h 6526924"/>
              <a:gd name="connsiteX45" fmla="*/ 2806262 w 4151586"/>
              <a:gd name="connsiteY45" fmla="*/ 6369269 h 6526924"/>
              <a:gd name="connsiteX46" fmla="*/ 2900855 w 4151586"/>
              <a:gd name="connsiteY46" fmla="*/ 6264165 h 6526924"/>
              <a:gd name="connsiteX47" fmla="*/ 2911365 w 4151586"/>
              <a:gd name="connsiteY47" fmla="*/ 5822731 h 6526924"/>
              <a:gd name="connsiteX48" fmla="*/ 2816772 w 4151586"/>
              <a:gd name="connsiteY48" fmla="*/ 5559972 h 6526924"/>
              <a:gd name="connsiteX49" fmla="*/ 3026979 w 4151586"/>
              <a:gd name="connsiteY49" fmla="*/ 5318234 h 6526924"/>
              <a:gd name="connsiteX50" fmla="*/ 3058510 w 4151586"/>
              <a:gd name="connsiteY50" fmla="*/ 4897820 h 6526924"/>
              <a:gd name="connsiteX51" fmla="*/ 3111062 w 4151586"/>
              <a:gd name="connsiteY51" fmla="*/ 4666593 h 6526924"/>
              <a:gd name="connsiteX52" fmla="*/ 3342289 w 4151586"/>
              <a:gd name="connsiteY52" fmla="*/ 4855779 h 6526924"/>
              <a:gd name="connsiteX53" fmla="*/ 3205655 w 4151586"/>
              <a:gd name="connsiteY53" fmla="*/ 5402317 h 6526924"/>
              <a:gd name="connsiteX54" fmla="*/ 3100551 w 4151586"/>
              <a:gd name="connsiteY54" fmla="*/ 6011917 h 6526924"/>
              <a:gd name="connsiteX55" fmla="*/ 3090041 w 4151586"/>
              <a:gd name="connsiteY55" fmla="*/ 6264165 h 6526924"/>
              <a:gd name="connsiteX56" fmla="*/ 3226675 w 4151586"/>
              <a:gd name="connsiteY56" fmla="*/ 6411310 h 6526924"/>
              <a:gd name="connsiteX57" fmla="*/ 3668110 w 4151586"/>
              <a:gd name="connsiteY57" fmla="*/ 6495393 h 6526924"/>
              <a:gd name="connsiteX58" fmla="*/ 3888828 w 4151586"/>
              <a:gd name="connsiteY58" fmla="*/ 6274675 h 6526924"/>
              <a:gd name="connsiteX59" fmla="*/ 4046483 w 4151586"/>
              <a:gd name="connsiteY59" fmla="*/ 6085489 h 6526924"/>
              <a:gd name="connsiteX60" fmla="*/ 4151586 w 4151586"/>
              <a:gd name="connsiteY60" fmla="*/ 5307724 h 6526924"/>
              <a:gd name="connsiteX61" fmla="*/ 4088524 w 4151586"/>
              <a:gd name="connsiteY61" fmla="*/ 4624552 h 6526924"/>
              <a:gd name="connsiteX62" fmla="*/ 4078014 w 4151586"/>
              <a:gd name="connsiteY62" fmla="*/ 4309241 h 6526924"/>
              <a:gd name="connsiteX63" fmla="*/ 3804745 w 4151586"/>
              <a:gd name="connsiteY63" fmla="*/ 3993931 h 6526924"/>
              <a:gd name="connsiteX64" fmla="*/ 3594538 w 4151586"/>
              <a:gd name="connsiteY64" fmla="*/ 3174124 h 6526924"/>
              <a:gd name="connsiteX65" fmla="*/ 3415862 w 4151586"/>
              <a:gd name="connsiteY65" fmla="*/ 2680138 h 6526924"/>
              <a:gd name="connsiteX66" fmla="*/ 3226676 w 4151586"/>
              <a:gd name="connsiteY66" fmla="*/ 2427889 h 6526924"/>
              <a:gd name="connsiteX67" fmla="*/ 3048000 w 4151586"/>
              <a:gd name="connsiteY67" fmla="*/ 2060027 h 6526924"/>
              <a:gd name="connsiteX68" fmla="*/ 2900855 w 4151586"/>
              <a:gd name="connsiteY68" fmla="*/ 1818289 h 6526924"/>
              <a:gd name="connsiteX69" fmla="*/ 2963917 w 4151586"/>
              <a:gd name="connsiteY69" fmla="*/ 1418896 h 6526924"/>
              <a:gd name="connsiteX70" fmla="*/ 3026979 w 4151586"/>
              <a:gd name="connsiteY70" fmla="*/ 1324303 h 6526924"/>
              <a:gd name="connsiteX71" fmla="*/ 2995448 w 4151586"/>
              <a:gd name="connsiteY71" fmla="*/ 1671145 h 6526924"/>
              <a:gd name="connsiteX72" fmla="*/ 3153103 w 4151586"/>
              <a:gd name="connsiteY72" fmla="*/ 2133600 h 6526924"/>
              <a:gd name="connsiteX73" fmla="*/ 3699641 w 4151586"/>
              <a:gd name="connsiteY73" fmla="*/ 2154620 h 6526924"/>
              <a:gd name="connsiteX74" fmla="*/ 3804745 w 4151586"/>
              <a:gd name="connsiteY74" fmla="*/ 1965434 h 6526924"/>
              <a:gd name="connsiteX75" fmla="*/ 3573517 w 4151586"/>
              <a:gd name="connsiteY75" fmla="*/ 1734207 h 6526924"/>
              <a:gd name="connsiteX76" fmla="*/ 3794234 w 4151586"/>
              <a:gd name="connsiteY76" fmla="*/ 1355834 h 6526924"/>
              <a:gd name="connsiteX77" fmla="*/ 3731172 w 4151586"/>
              <a:gd name="connsiteY77" fmla="*/ 767255 h 6526924"/>
              <a:gd name="connsiteX78" fmla="*/ 3657600 w 4151586"/>
              <a:gd name="connsiteY78" fmla="*/ 651641 h 6526924"/>
              <a:gd name="connsiteX79" fmla="*/ 3205655 w 4151586"/>
              <a:gd name="connsiteY79" fmla="*/ 420414 h 6526924"/>
              <a:gd name="connsiteX80" fmla="*/ 2953407 w 4151586"/>
              <a:gd name="connsiteY80" fmla="*/ 367862 h 6526924"/>
              <a:gd name="connsiteX81" fmla="*/ 2722179 w 4151586"/>
              <a:gd name="connsiteY81" fmla="*/ 10510 h 6526924"/>
              <a:gd name="connsiteX82" fmla="*/ 2564524 w 4151586"/>
              <a:gd name="connsiteY82" fmla="*/ 0 h 6526924"/>
              <a:gd name="connsiteX83" fmla="*/ 2459420 w 4151586"/>
              <a:gd name="connsiteY83" fmla="*/ 430924 h 6526924"/>
              <a:gd name="connsiteX84" fmla="*/ 2259724 w 4151586"/>
              <a:gd name="connsiteY84" fmla="*/ 630620 h 6526924"/>
              <a:gd name="connsiteX85" fmla="*/ 1944414 w 4151586"/>
              <a:gd name="connsiteY85" fmla="*/ 672662 h 6526924"/>
              <a:gd name="connsiteX86" fmla="*/ 1713186 w 4151586"/>
              <a:gd name="connsiteY86" fmla="*/ 620110 h 6526924"/>
              <a:gd name="connsiteX87" fmla="*/ 1566041 w 4151586"/>
              <a:gd name="connsiteY87" fmla="*/ 336331 h 6526924"/>
              <a:gd name="connsiteX88" fmla="*/ 1345324 w 4151586"/>
              <a:gd name="connsiteY88" fmla="*/ 73572 h 6526924"/>
              <a:gd name="connsiteX89" fmla="*/ 1261241 w 4151586"/>
              <a:gd name="connsiteY89" fmla="*/ 136634 h 6526924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44717 w 4151586"/>
              <a:gd name="connsiteY37" fmla="*/ 5076496 h 6495393"/>
              <a:gd name="connsiteX38" fmla="*/ 1860331 w 4151586"/>
              <a:gd name="connsiteY38" fmla="*/ 4750676 h 6495393"/>
              <a:gd name="connsiteX39" fmla="*/ 2165131 w 4151586"/>
              <a:gd name="connsiteY39" fmla="*/ 4698124 h 6495393"/>
              <a:gd name="connsiteX40" fmla="*/ 2301765 w 4151586"/>
              <a:gd name="connsiteY40" fmla="*/ 4929352 h 6495393"/>
              <a:gd name="connsiteX41" fmla="*/ 2270234 w 4151586"/>
              <a:gd name="connsiteY41" fmla="*/ 5465379 h 6495393"/>
              <a:gd name="connsiteX42" fmla="*/ 2396358 w 4151586"/>
              <a:gd name="connsiteY42" fmla="*/ 5864772 h 6495393"/>
              <a:gd name="connsiteX43" fmla="*/ 2417379 w 4151586"/>
              <a:gd name="connsiteY43" fmla="*/ 6201103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44414 w 4151586"/>
              <a:gd name="connsiteY85" fmla="*/ 672662 h 6495393"/>
              <a:gd name="connsiteX86" fmla="*/ 1713186 w 4151586"/>
              <a:gd name="connsiteY86" fmla="*/ 620110 h 6495393"/>
              <a:gd name="connsiteX87" fmla="*/ 1566041 w 4151586"/>
              <a:gd name="connsiteY87" fmla="*/ 336331 h 6495393"/>
              <a:gd name="connsiteX88" fmla="*/ 1345324 w 4151586"/>
              <a:gd name="connsiteY88" fmla="*/ 73572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44717 w 4151586"/>
              <a:gd name="connsiteY37" fmla="*/ 5076496 h 6495393"/>
              <a:gd name="connsiteX38" fmla="*/ 1860331 w 4151586"/>
              <a:gd name="connsiteY38" fmla="*/ 4750676 h 6495393"/>
              <a:gd name="connsiteX39" fmla="*/ 2165131 w 4151586"/>
              <a:gd name="connsiteY39" fmla="*/ 4698124 h 6495393"/>
              <a:gd name="connsiteX40" fmla="*/ 2301765 w 4151586"/>
              <a:gd name="connsiteY40" fmla="*/ 4929352 h 6495393"/>
              <a:gd name="connsiteX41" fmla="*/ 2270234 w 4151586"/>
              <a:gd name="connsiteY41" fmla="*/ 5465379 h 6495393"/>
              <a:gd name="connsiteX42" fmla="*/ 2396358 w 4151586"/>
              <a:gd name="connsiteY42" fmla="*/ 5864772 h 6495393"/>
              <a:gd name="connsiteX43" fmla="*/ 2417379 w 4151586"/>
              <a:gd name="connsiteY43" fmla="*/ 6201103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44414 w 4151586"/>
              <a:gd name="connsiteY85" fmla="*/ 672662 h 6495393"/>
              <a:gd name="connsiteX86" fmla="*/ 1713186 w 4151586"/>
              <a:gd name="connsiteY86" fmla="*/ 620110 h 6495393"/>
              <a:gd name="connsiteX87" fmla="*/ 1566041 w 4151586"/>
              <a:gd name="connsiteY87" fmla="*/ 336331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44717 w 4151586"/>
              <a:gd name="connsiteY37" fmla="*/ 5076496 h 6495393"/>
              <a:gd name="connsiteX38" fmla="*/ 1860331 w 4151586"/>
              <a:gd name="connsiteY38" fmla="*/ 4750676 h 6495393"/>
              <a:gd name="connsiteX39" fmla="*/ 2165131 w 4151586"/>
              <a:gd name="connsiteY39" fmla="*/ 4698124 h 6495393"/>
              <a:gd name="connsiteX40" fmla="*/ 2301765 w 4151586"/>
              <a:gd name="connsiteY40" fmla="*/ 4929352 h 6495393"/>
              <a:gd name="connsiteX41" fmla="*/ 2270234 w 4151586"/>
              <a:gd name="connsiteY41" fmla="*/ 5465379 h 6495393"/>
              <a:gd name="connsiteX42" fmla="*/ 2396358 w 4151586"/>
              <a:gd name="connsiteY42" fmla="*/ 5864772 h 6495393"/>
              <a:gd name="connsiteX43" fmla="*/ 2417379 w 4151586"/>
              <a:gd name="connsiteY43" fmla="*/ 6201103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44414 w 4151586"/>
              <a:gd name="connsiteY85" fmla="*/ 672662 h 6495393"/>
              <a:gd name="connsiteX86" fmla="*/ 1713186 w 4151586"/>
              <a:gd name="connsiteY86" fmla="*/ 620110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44717 w 4151586"/>
              <a:gd name="connsiteY37" fmla="*/ 5076496 h 6495393"/>
              <a:gd name="connsiteX38" fmla="*/ 1860331 w 4151586"/>
              <a:gd name="connsiteY38" fmla="*/ 4750676 h 6495393"/>
              <a:gd name="connsiteX39" fmla="*/ 2165131 w 4151586"/>
              <a:gd name="connsiteY39" fmla="*/ 4698124 h 6495393"/>
              <a:gd name="connsiteX40" fmla="*/ 2301765 w 4151586"/>
              <a:gd name="connsiteY40" fmla="*/ 4929352 h 6495393"/>
              <a:gd name="connsiteX41" fmla="*/ 2270234 w 4151586"/>
              <a:gd name="connsiteY41" fmla="*/ 5465379 h 6495393"/>
              <a:gd name="connsiteX42" fmla="*/ 2396358 w 4151586"/>
              <a:gd name="connsiteY42" fmla="*/ 5864772 h 6495393"/>
              <a:gd name="connsiteX43" fmla="*/ 2417379 w 4151586"/>
              <a:gd name="connsiteY43" fmla="*/ 6201103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44414 w 4151586"/>
              <a:gd name="connsiteY85" fmla="*/ 672662 h 6495393"/>
              <a:gd name="connsiteX86" fmla="*/ 1734207 w 4151586"/>
              <a:gd name="connsiteY86" fmla="*/ 756744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44717 w 4151586"/>
              <a:gd name="connsiteY37" fmla="*/ 5076496 h 6495393"/>
              <a:gd name="connsiteX38" fmla="*/ 1860331 w 4151586"/>
              <a:gd name="connsiteY38" fmla="*/ 4750676 h 6495393"/>
              <a:gd name="connsiteX39" fmla="*/ 2165131 w 4151586"/>
              <a:gd name="connsiteY39" fmla="*/ 4698124 h 6495393"/>
              <a:gd name="connsiteX40" fmla="*/ 2301765 w 4151586"/>
              <a:gd name="connsiteY40" fmla="*/ 4929352 h 6495393"/>
              <a:gd name="connsiteX41" fmla="*/ 2270234 w 4151586"/>
              <a:gd name="connsiteY41" fmla="*/ 5465379 h 6495393"/>
              <a:gd name="connsiteX42" fmla="*/ 2396358 w 4151586"/>
              <a:gd name="connsiteY42" fmla="*/ 5864772 h 6495393"/>
              <a:gd name="connsiteX43" fmla="*/ 2417379 w 4151586"/>
              <a:gd name="connsiteY43" fmla="*/ 6201103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65435 w 4151586"/>
              <a:gd name="connsiteY85" fmla="*/ 725214 h 6495393"/>
              <a:gd name="connsiteX86" fmla="*/ 1734207 w 4151586"/>
              <a:gd name="connsiteY86" fmla="*/ 756744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34206 w 4151586"/>
              <a:gd name="connsiteY37" fmla="*/ 4813737 h 6495393"/>
              <a:gd name="connsiteX38" fmla="*/ 1860331 w 4151586"/>
              <a:gd name="connsiteY38" fmla="*/ 4750676 h 6495393"/>
              <a:gd name="connsiteX39" fmla="*/ 2165131 w 4151586"/>
              <a:gd name="connsiteY39" fmla="*/ 4698124 h 6495393"/>
              <a:gd name="connsiteX40" fmla="*/ 2301765 w 4151586"/>
              <a:gd name="connsiteY40" fmla="*/ 4929352 h 6495393"/>
              <a:gd name="connsiteX41" fmla="*/ 2270234 w 4151586"/>
              <a:gd name="connsiteY41" fmla="*/ 5465379 h 6495393"/>
              <a:gd name="connsiteX42" fmla="*/ 2396358 w 4151586"/>
              <a:gd name="connsiteY42" fmla="*/ 5864772 h 6495393"/>
              <a:gd name="connsiteX43" fmla="*/ 2417379 w 4151586"/>
              <a:gd name="connsiteY43" fmla="*/ 6201103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65435 w 4151586"/>
              <a:gd name="connsiteY85" fmla="*/ 725214 h 6495393"/>
              <a:gd name="connsiteX86" fmla="*/ 1734207 w 4151586"/>
              <a:gd name="connsiteY86" fmla="*/ 756744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34206 w 4151586"/>
              <a:gd name="connsiteY37" fmla="*/ 4813737 h 6495393"/>
              <a:gd name="connsiteX38" fmla="*/ 1828800 w 4151586"/>
              <a:gd name="connsiteY38" fmla="*/ 4487918 h 6495393"/>
              <a:gd name="connsiteX39" fmla="*/ 2165131 w 4151586"/>
              <a:gd name="connsiteY39" fmla="*/ 4698124 h 6495393"/>
              <a:gd name="connsiteX40" fmla="*/ 2301765 w 4151586"/>
              <a:gd name="connsiteY40" fmla="*/ 4929352 h 6495393"/>
              <a:gd name="connsiteX41" fmla="*/ 2270234 w 4151586"/>
              <a:gd name="connsiteY41" fmla="*/ 5465379 h 6495393"/>
              <a:gd name="connsiteX42" fmla="*/ 2396358 w 4151586"/>
              <a:gd name="connsiteY42" fmla="*/ 5864772 h 6495393"/>
              <a:gd name="connsiteX43" fmla="*/ 2417379 w 4151586"/>
              <a:gd name="connsiteY43" fmla="*/ 6201103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65435 w 4151586"/>
              <a:gd name="connsiteY85" fmla="*/ 725214 h 6495393"/>
              <a:gd name="connsiteX86" fmla="*/ 1734207 w 4151586"/>
              <a:gd name="connsiteY86" fmla="*/ 756744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34206 w 4151586"/>
              <a:gd name="connsiteY37" fmla="*/ 4813737 h 6495393"/>
              <a:gd name="connsiteX38" fmla="*/ 1828800 w 4151586"/>
              <a:gd name="connsiteY38" fmla="*/ 4487918 h 6495393"/>
              <a:gd name="connsiteX39" fmla="*/ 2207173 w 4151586"/>
              <a:gd name="connsiteY39" fmla="*/ 4540468 h 6495393"/>
              <a:gd name="connsiteX40" fmla="*/ 2301765 w 4151586"/>
              <a:gd name="connsiteY40" fmla="*/ 4929352 h 6495393"/>
              <a:gd name="connsiteX41" fmla="*/ 2270234 w 4151586"/>
              <a:gd name="connsiteY41" fmla="*/ 5465379 h 6495393"/>
              <a:gd name="connsiteX42" fmla="*/ 2396358 w 4151586"/>
              <a:gd name="connsiteY42" fmla="*/ 5864772 h 6495393"/>
              <a:gd name="connsiteX43" fmla="*/ 2417379 w 4151586"/>
              <a:gd name="connsiteY43" fmla="*/ 6201103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65435 w 4151586"/>
              <a:gd name="connsiteY85" fmla="*/ 725214 h 6495393"/>
              <a:gd name="connsiteX86" fmla="*/ 1734207 w 4151586"/>
              <a:gd name="connsiteY86" fmla="*/ 756744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34206 w 4151586"/>
              <a:gd name="connsiteY37" fmla="*/ 4813737 h 6495393"/>
              <a:gd name="connsiteX38" fmla="*/ 1828800 w 4151586"/>
              <a:gd name="connsiteY38" fmla="*/ 4487918 h 6495393"/>
              <a:gd name="connsiteX39" fmla="*/ 2207173 w 4151586"/>
              <a:gd name="connsiteY39" fmla="*/ 4540468 h 6495393"/>
              <a:gd name="connsiteX40" fmla="*/ 2354317 w 4151586"/>
              <a:gd name="connsiteY40" fmla="*/ 4845270 h 6495393"/>
              <a:gd name="connsiteX41" fmla="*/ 2270234 w 4151586"/>
              <a:gd name="connsiteY41" fmla="*/ 5465379 h 6495393"/>
              <a:gd name="connsiteX42" fmla="*/ 2396358 w 4151586"/>
              <a:gd name="connsiteY42" fmla="*/ 5864772 h 6495393"/>
              <a:gd name="connsiteX43" fmla="*/ 2417379 w 4151586"/>
              <a:gd name="connsiteY43" fmla="*/ 6201103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65435 w 4151586"/>
              <a:gd name="connsiteY85" fmla="*/ 725214 h 6495393"/>
              <a:gd name="connsiteX86" fmla="*/ 1734207 w 4151586"/>
              <a:gd name="connsiteY86" fmla="*/ 756744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34206 w 4151586"/>
              <a:gd name="connsiteY37" fmla="*/ 4813737 h 6495393"/>
              <a:gd name="connsiteX38" fmla="*/ 1828800 w 4151586"/>
              <a:gd name="connsiteY38" fmla="*/ 4487918 h 6495393"/>
              <a:gd name="connsiteX39" fmla="*/ 2207173 w 4151586"/>
              <a:gd name="connsiteY39" fmla="*/ 4540468 h 6495393"/>
              <a:gd name="connsiteX40" fmla="*/ 2354317 w 4151586"/>
              <a:gd name="connsiteY40" fmla="*/ 4845270 h 6495393"/>
              <a:gd name="connsiteX41" fmla="*/ 2364827 w 4151586"/>
              <a:gd name="connsiteY41" fmla="*/ 5433848 h 6495393"/>
              <a:gd name="connsiteX42" fmla="*/ 2396358 w 4151586"/>
              <a:gd name="connsiteY42" fmla="*/ 5864772 h 6495393"/>
              <a:gd name="connsiteX43" fmla="*/ 2417379 w 4151586"/>
              <a:gd name="connsiteY43" fmla="*/ 6201103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65435 w 4151586"/>
              <a:gd name="connsiteY85" fmla="*/ 725214 h 6495393"/>
              <a:gd name="connsiteX86" fmla="*/ 1734207 w 4151586"/>
              <a:gd name="connsiteY86" fmla="*/ 756744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34206 w 4151586"/>
              <a:gd name="connsiteY37" fmla="*/ 4813737 h 6495393"/>
              <a:gd name="connsiteX38" fmla="*/ 1828800 w 4151586"/>
              <a:gd name="connsiteY38" fmla="*/ 4487918 h 6495393"/>
              <a:gd name="connsiteX39" fmla="*/ 2207173 w 4151586"/>
              <a:gd name="connsiteY39" fmla="*/ 4540468 h 6495393"/>
              <a:gd name="connsiteX40" fmla="*/ 2354317 w 4151586"/>
              <a:gd name="connsiteY40" fmla="*/ 4845270 h 6495393"/>
              <a:gd name="connsiteX41" fmla="*/ 2364827 w 4151586"/>
              <a:gd name="connsiteY41" fmla="*/ 5433848 h 6495393"/>
              <a:gd name="connsiteX42" fmla="*/ 2396358 w 4151586"/>
              <a:gd name="connsiteY42" fmla="*/ 5864772 h 6495393"/>
              <a:gd name="connsiteX43" fmla="*/ 2490952 w 4151586"/>
              <a:gd name="connsiteY43" fmla="*/ 6095999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65435 w 4151586"/>
              <a:gd name="connsiteY85" fmla="*/ 725214 h 6495393"/>
              <a:gd name="connsiteX86" fmla="*/ 1734207 w 4151586"/>
              <a:gd name="connsiteY86" fmla="*/ 756744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34206 w 4151586"/>
              <a:gd name="connsiteY37" fmla="*/ 4813737 h 6495393"/>
              <a:gd name="connsiteX38" fmla="*/ 1828800 w 4151586"/>
              <a:gd name="connsiteY38" fmla="*/ 4487918 h 6495393"/>
              <a:gd name="connsiteX39" fmla="*/ 2207173 w 4151586"/>
              <a:gd name="connsiteY39" fmla="*/ 4540468 h 6495393"/>
              <a:gd name="connsiteX40" fmla="*/ 2354317 w 4151586"/>
              <a:gd name="connsiteY40" fmla="*/ 4845270 h 6495393"/>
              <a:gd name="connsiteX41" fmla="*/ 2364827 w 4151586"/>
              <a:gd name="connsiteY41" fmla="*/ 5433848 h 6495393"/>
              <a:gd name="connsiteX42" fmla="*/ 2396358 w 4151586"/>
              <a:gd name="connsiteY42" fmla="*/ 5864772 h 6495393"/>
              <a:gd name="connsiteX43" fmla="*/ 2490952 w 4151586"/>
              <a:gd name="connsiteY43" fmla="*/ 6095999 h 6495393"/>
              <a:gd name="connsiteX44" fmla="*/ 2627586 w 4151586"/>
              <a:gd name="connsiteY44" fmla="*/ 6222124 h 6495393"/>
              <a:gd name="connsiteX45" fmla="*/ 2795752 w 4151586"/>
              <a:gd name="connsiteY45" fmla="*/ 6243145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65435 w 4151586"/>
              <a:gd name="connsiteY85" fmla="*/ 725214 h 6495393"/>
              <a:gd name="connsiteX86" fmla="*/ 1734207 w 4151586"/>
              <a:gd name="connsiteY86" fmla="*/ 756744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34206 w 4151586"/>
              <a:gd name="connsiteY37" fmla="*/ 4813737 h 6495393"/>
              <a:gd name="connsiteX38" fmla="*/ 1828800 w 4151586"/>
              <a:gd name="connsiteY38" fmla="*/ 4487918 h 6495393"/>
              <a:gd name="connsiteX39" fmla="*/ 2207173 w 4151586"/>
              <a:gd name="connsiteY39" fmla="*/ 4540468 h 6495393"/>
              <a:gd name="connsiteX40" fmla="*/ 2354317 w 4151586"/>
              <a:gd name="connsiteY40" fmla="*/ 4845270 h 6495393"/>
              <a:gd name="connsiteX41" fmla="*/ 2364827 w 4151586"/>
              <a:gd name="connsiteY41" fmla="*/ 5433848 h 6495393"/>
              <a:gd name="connsiteX42" fmla="*/ 2396358 w 4151586"/>
              <a:gd name="connsiteY42" fmla="*/ 5864772 h 6495393"/>
              <a:gd name="connsiteX43" fmla="*/ 2490952 w 4151586"/>
              <a:gd name="connsiteY43" fmla="*/ 6095999 h 6495393"/>
              <a:gd name="connsiteX44" fmla="*/ 2627586 w 4151586"/>
              <a:gd name="connsiteY44" fmla="*/ 6222124 h 6495393"/>
              <a:gd name="connsiteX45" fmla="*/ 2795752 w 4151586"/>
              <a:gd name="connsiteY45" fmla="*/ 6243145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68717 w 4151586"/>
              <a:gd name="connsiteY56" fmla="*/ 6306207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65435 w 4151586"/>
              <a:gd name="connsiteY85" fmla="*/ 725214 h 6495393"/>
              <a:gd name="connsiteX86" fmla="*/ 1734207 w 4151586"/>
              <a:gd name="connsiteY86" fmla="*/ 756744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358758"/>
              <a:gd name="connsiteX1" fmla="*/ 1072055 w 4151586"/>
              <a:gd name="connsiteY1" fmla="*/ 525517 h 6358758"/>
              <a:gd name="connsiteX2" fmla="*/ 536027 w 4151586"/>
              <a:gd name="connsiteY2" fmla="*/ 672662 h 6358758"/>
              <a:gd name="connsiteX3" fmla="*/ 220717 w 4151586"/>
              <a:gd name="connsiteY3" fmla="*/ 956441 h 6358758"/>
              <a:gd name="connsiteX4" fmla="*/ 220717 w 4151586"/>
              <a:gd name="connsiteY4" fmla="*/ 1229710 h 6358758"/>
              <a:gd name="connsiteX5" fmla="*/ 430924 w 4151586"/>
              <a:gd name="connsiteY5" fmla="*/ 1629103 h 6358758"/>
              <a:gd name="connsiteX6" fmla="*/ 609600 w 4151586"/>
              <a:gd name="connsiteY6" fmla="*/ 1839310 h 6358758"/>
              <a:gd name="connsiteX7" fmla="*/ 504496 w 4151586"/>
              <a:gd name="connsiteY7" fmla="*/ 2049517 h 6358758"/>
              <a:gd name="connsiteX8" fmla="*/ 767255 w 4151586"/>
              <a:gd name="connsiteY8" fmla="*/ 2102069 h 6358758"/>
              <a:gd name="connsiteX9" fmla="*/ 956441 w 4151586"/>
              <a:gd name="connsiteY9" fmla="*/ 1807779 h 6358758"/>
              <a:gd name="connsiteX10" fmla="*/ 893379 w 4151586"/>
              <a:gd name="connsiteY10" fmla="*/ 1387365 h 6358758"/>
              <a:gd name="connsiteX11" fmla="*/ 809296 w 4151586"/>
              <a:gd name="connsiteY11" fmla="*/ 1187669 h 6358758"/>
              <a:gd name="connsiteX12" fmla="*/ 987972 w 4151586"/>
              <a:gd name="connsiteY12" fmla="*/ 1145627 h 6358758"/>
              <a:gd name="connsiteX13" fmla="*/ 1156138 w 4151586"/>
              <a:gd name="connsiteY13" fmla="*/ 1618593 h 6358758"/>
              <a:gd name="connsiteX14" fmla="*/ 1187669 w 4151586"/>
              <a:gd name="connsiteY14" fmla="*/ 2028496 h 6358758"/>
              <a:gd name="connsiteX15" fmla="*/ 1135117 w 4151586"/>
              <a:gd name="connsiteY15" fmla="*/ 2501462 h 6358758"/>
              <a:gd name="connsiteX16" fmla="*/ 599089 w 4151586"/>
              <a:gd name="connsiteY16" fmla="*/ 3699641 h 6358758"/>
              <a:gd name="connsiteX17" fmla="*/ 609600 w 4151586"/>
              <a:gd name="connsiteY17" fmla="*/ 3804745 h 6358758"/>
              <a:gd name="connsiteX18" fmla="*/ 620110 w 4151586"/>
              <a:gd name="connsiteY18" fmla="*/ 3878317 h 6358758"/>
              <a:gd name="connsiteX19" fmla="*/ 620110 w 4151586"/>
              <a:gd name="connsiteY19" fmla="*/ 4004441 h 6358758"/>
              <a:gd name="connsiteX20" fmla="*/ 399393 w 4151586"/>
              <a:gd name="connsiteY20" fmla="*/ 4162096 h 6358758"/>
              <a:gd name="connsiteX21" fmla="*/ 346841 w 4151586"/>
              <a:gd name="connsiteY21" fmla="*/ 4708634 h 6358758"/>
              <a:gd name="connsiteX22" fmla="*/ 136634 w 4151586"/>
              <a:gd name="connsiteY22" fmla="*/ 5276193 h 6358758"/>
              <a:gd name="connsiteX23" fmla="*/ 31531 w 4151586"/>
              <a:gd name="connsiteY23" fmla="*/ 5602014 h 6358758"/>
              <a:gd name="connsiteX24" fmla="*/ 0 w 4151586"/>
              <a:gd name="connsiteY24" fmla="*/ 5927834 h 6358758"/>
              <a:gd name="connsiteX25" fmla="*/ 52551 w 4151586"/>
              <a:gd name="connsiteY25" fmla="*/ 6096000 h 6358758"/>
              <a:gd name="connsiteX26" fmla="*/ 693683 w 4151586"/>
              <a:gd name="connsiteY26" fmla="*/ 6232634 h 6358758"/>
              <a:gd name="connsiteX27" fmla="*/ 840827 w 4151586"/>
              <a:gd name="connsiteY27" fmla="*/ 6085489 h 6358758"/>
              <a:gd name="connsiteX28" fmla="*/ 777765 w 4151586"/>
              <a:gd name="connsiteY28" fmla="*/ 5549462 h 6358758"/>
              <a:gd name="connsiteX29" fmla="*/ 903889 w 4151586"/>
              <a:gd name="connsiteY29" fmla="*/ 5255172 h 6358758"/>
              <a:gd name="connsiteX30" fmla="*/ 893379 w 4151586"/>
              <a:gd name="connsiteY30" fmla="*/ 4708634 h 6358758"/>
              <a:gd name="connsiteX31" fmla="*/ 1019503 w 4151586"/>
              <a:gd name="connsiteY31" fmla="*/ 4593020 h 6358758"/>
              <a:gd name="connsiteX32" fmla="*/ 1030014 w 4151586"/>
              <a:gd name="connsiteY32" fmla="*/ 5307724 h 6358758"/>
              <a:gd name="connsiteX33" fmla="*/ 1103586 w 4151586"/>
              <a:gd name="connsiteY33" fmla="*/ 5412827 h 6358758"/>
              <a:gd name="connsiteX34" fmla="*/ 1219200 w 4151586"/>
              <a:gd name="connsiteY34" fmla="*/ 5896303 h 6358758"/>
              <a:gd name="connsiteX35" fmla="*/ 1471448 w 4151586"/>
              <a:gd name="connsiteY35" fmla="*/ 5969876 h 6358758"/>
              <a:gd name="connsiteX36" fmla="*/ 1629103 w 4151586"/>
              <a:gd name="connsiteY36" fmla="*/ 5538952 h 6358758"/>
              <a:gd name="connsiteX37" fmla="*/ 1734206 w 4151586"/>
              <a:gd name="connsiteY37" fmla="*/ 4813737 h 6358758"/>
              <a:gd name="connsiteX38" fmla="*/ 1828800 w 4151586"/>
              <a:gd name="connsiteY38" fmla="*/ 4487918 h 6358758"/>
              <a:gd name="connsiteX39" fmla="*/ 2207173 w 4151586"/>
              <a:gd name="connsiteY39" fmla="*/ 4540468 h 6358758"/>
              <a:gd name="connsiteX40" fmla="*/ 2354317 w 4151586"/>
              <a:gd name="connsiteY40" fmla="*/ 4845270 h 6358758"/>
              <a:gd name="connsiteX41" fmla="*/ 2364827 w 4151586"/>
              <a:gd name="connsiteY41" fmla="*/ 5433848 h 6358758"/>
              <a:gd name="connsiteX42" fmla="*/ 2396358 w 4151586"/>
              <a:gd name="connsiteY42" fmla="*/ 5864772 h 6358758"/>
              <a:gd name="connsiteX43" fmla="*/ 2490952 w 4151586"/>
              <a:gd name="connsiteY43" fmla="*/ 6095999 h 6358758"/>
              <a:gd name="connsiteX44" fmla="*/ 2627586 w 4151586"/>
              <a:gd name="connsiteY44" fmla="*/ 6222124 h 6358758"/>
              <a:gd name="connsiteX45" fmla="*/ 2795752 w 4151586"/>
              <a:gd name="connsiteY45" fmla="*/ 6243145 h 6358758"/>
              <a:gd name="connsiteX46" fmla="*/ 2900855 w 4151586"/>
              <a:gd name="connsiteY46" fmla="*/ 6264165 h 6358758"/>
              <a:gd name="connsiteX47" fmla="*/ 2911365 w 4151586"/>
              <a:gd name="connsiteY47" fmla="*/ 5822731 h 6358758"/>
              <a:gd name="connsiteX48" fmla="*/ 2816772 w 4151586"/>
              <a:gd name="connsiteY48" fmla="*/ 5559972 h 6358758"/>
              <a:gd name="connsiteX49" fmla="*/ 3026979 w 4151586"/>
              <a:gd name="connsiteY49" fmla="*/ 5318234 h 6358758"/>
              <a:gd name="connsiteX50" fmla="*/ 3058510 w 4151586"/>
              <a:gd name="connsiteY50" fmla="*/ 4897820 h 6358758"/>
              <a:gd name="connsiteX51" fmla="*/ 3111062 w 4151586"/>
              <a:gd name="connsiteY51" fmla="*/ 4666593 h 6358758"/>
              <a:gd name="connsiteX52" fmla="*/ 3342289 w 4151586"/>
              <a:gd name="connsiteY52" fmla="*/ 4855779 h 6358758"/>
              <a:gd name="connsiteX53" fmla="*/ 3205655 w 4151586"/>
              <a:gd name="connsiteY53" fmla="*/ 5402317 h 6358758"/>
              <a:gd name="connsiteX54" fmla="*/ 3100551 w 4151586"/>
              <a:gd name="connsiteY54" fmla="*/ 6011917 h 6358758"/>
              <a:gd name="connsiteX55" fmla="*/ 3090041 w 4151586"/>
              <a:gd name="connsiteY55" fmla="*/ 6264165 h 6358758"/>
              <a:gd name="connsiteX56" fmla="*/ 3268717 w 4151586"/>
              <a:gd name="connsiteY56" fmla="*/ 6306207 h 6358758"/>
              <a:gd name="connsiteX57" fmla="*/ 3689131 w 4151586"/>
              <a:gd name="connsiteY57" fmla="*/ 6358758 h 6358758"/>
              <a:gd name="connsiteX58" fmla="*/ 3888828 w 4151586"/>
              <a:gd name="connsiteY58" fmla="*/ 6274675 h 6358758"/>
              <a:gd name="connsiteX59" fmla="*/ 4046483 w 4151586"/>
              <a:gd name="connsiteY59" fmla="*/ 6085489 h 6358758"/>
              <a:gd name="connsiteX60" fmla="*/ 4151586 w 4151586"/>
              <a:gd name="connsiteY60" fmla="*/ 5307724 h 6358758"/>
              <a:gd name="connsiteX61" fmla="*/ 4088524 w 4151586"/>
              <a:gd name="connsiteY61" fmla="*/ 4624552 h 6358758"/>
              <a:gd name="connsiteX62" fmla="*/ 4078014 w 4151586"/>
              <a:gd name="connsiteY62" fmla="*/ 4309241 h 6358758"/>
              <a:gd name="connsiteX63" fmla="*/ 3804745 w 4151586"/>
              <a:gd name="connsiteY63" fmla="*/ 3993931 h 6358758"/>
              <a:gd name="connsiteX64" fmla="*/ 3594538 w 4151586"/>
              <a:gd name="connsiteY64" fmla="*/ 3174124 h 6358758"/>
              <a:gd name="connsiteX65" fmla="*/ 3415862 w 4151586"/>
              <a:gd name="connsiteY65" fmla="*/ 2680138 h 6358758"/>
              <a:gd name="connsiteX66" fmla="*/ 3226676 w 4151586"/>
              <a:gd name="connsiteY66" fmla="*/ 2427889 h 6358758"/>
              <a:gd name="connsiteX67" fmla="*/ 3048000 w 4151586"/>
              <a:gd name="connsiteY67" fmla="*/ 2060027 h 6358758"/>
              <a:gd name="connsiteX68" fmla="*/ 2900855 w 4151586"/>
              <a:gd name="connsiteY68" fmla="*/ 1818289 h 6358758"/>
              <a:gd name="connsiteX69" fmla="*/ 2963917 w 4151586"/>
              <a:gd name="connsiteY69" fmla="*/ 1418896 h 6358758"/>
              <a:gd name="connsiteX70" fmla="*/ 3026979 w 4151586"/>
              <a:gd name="connsiteY70" fmla="*/ 1324303 h 6358758"/>
              <a:gd name="connsiteX71" fmla="*/ 2995448 w 4151586"/>
              <a:gd name="connsiteY71" fmla="*/ 1671145 h 6358758"/>
              <a:gd name="connsiteX72" fmla="*/ 3153103 w 4151586"/>
              <a:gd name="connsiteY72" fmla="*/ 2133600 h 6358758"/>
              <a:gd name="connsiteX73" fmla="*/ 3699641 w 4151586"/>
              <a:gd name="connsiteY73" fmla="*/ 2154620 h 6358758"/>
              <a:gd name="connsiteX74" fmla="*/ 3804745 w 4151586"/>
              <a:gd name="connsiteY74" fmla="*/ 1965434 h 6358758"/>
              <a:gd name="connsiteX75" fmla="*/ 3573517 w 4151586"/>
              <a:gd name="connsiteY75" fmla="*/ 1734207 h 6358758"/>
              <a:gd name="connsiteX76" fmla="*/ 3794234 w 4151586"/>
              <a:gd name="connsiteY76" fmla="*/ 1355834 h 6358758"/>
              <a:gd name="connsiteX77" fmla="*/ 3731172 w 4151586"/>
              <a:gd name="connsiteY77" fmla="*/ 767255 h 6358758"/>
              <a:gd name="connsiteX78" fmla="*/ 3657600 w 4151586"/>
              <a:gd name="connsiteY78" fmla="*/ 651641 h 6358758"/>
              <a:gd name="connsiteX79" fmla="*/ 3205655 w 4151586"/>
              <a:gd name="connsiteY79" fmla="*/ 420414 h 6358758"/>
              <a:gd name="connsiteX80" fmla="*/ 2953407 w 4151586"/>
              <a:gd name="connsiteY80" fmla="*/ 367862 h 6358758"/>
              <a:gd name="connsiteX81" fmla="*/ 2722179 w 4151586"/>
              <a:gd name="connsiteY81" fmla="*/ 10510 h 6358758"/>
              <a:gd name="connsiteX82" fmla="*/ 2564524 w 4151586"/>
              <a:gd name="connsiteY82" fmla="*/ 0 h 6358758"/>
              <a:gd name="connsiteX83" fmla="*/ 2459420 w 4151586"/>
              <a:gd name="connsiteY83" fmla="*/ 430924 h 6358758"/>
              <a:gd name="connsiteX84" fmla="*/ 2259724 w 4151586"/>
              <a:gd name="connsiteY84" fmla="*/ 630620 h 6358758"/>
              <a:gd name="connsiteX85" fmla="*/ 1965435 w 4151586"/>
              <a:gd name="connsiteY85" fmla="*/ 725214 h 6358758"/>
              <a:gd name="connsiteX86" fmla="*/ 1734207 w 4151586"/>
              <a:gd name="connsiteY86" fmla="*/ 756744 h 6358758"/>
              <a:gd name="connsiteX87" fmla="*/ 1502979 w 4151586"/>
              <a:gd name="connsiteY87" fmla="*/ 546538 h 6358758"/>
              <a:gd name="connsiteX88" fmla="*/ 1345324 w 4151586"/>
              <a:gd name="connsiteY88" fmla="*/ 252247 h 6358758"/>
              <a:gd name="connsiteX89" fmla="*/ 1261241 w 4151586"/>
              <a:gd name="connsiteY89" fmla="*/ 136634 h 6358758"/>
              <a:gd name="connsiteX0" fmla="*/ 1261241 w 4151586"/>
              <a:gd name="connsiteY0" fmla="*/ 136634 h 6358758"/>
              <a:gd name="connsiteX1" fmla="*/ 1072055 w 4151586"/>
              <a:gd name="connsiteY1" fmla="*/ 525517 h 6358758"/>
              <a:gd name="connsiteX2" fmla="*/ 536027 w 4151586"/>
              <a:gd name="connsiteY2" fmla="*/ 672662 h 6358758"/>
              <a:gd name="connsiteX3" fmla="*/ 220717 w 4151586"/>
              <a:gd name="connsiteY3" fmla="*/ 956441 h 6358758"/>
              <a:gd name="connsiteX4" fmla="*/ 220717 w 4151586"/>
              <a:gd name="connsiteY4" fmla="*/ 1229710 h 6358758"/>
              <a:gd name="connsiteX5" fmla="*/ 430924 w 4151586"/>
              <a:gd name="connsiteY5" fmla="*/ 1629103 h 6358758"/>
              <a:gd name="connsiteX6" fmla="*/ 609600 w 4151586"/>
              <a:gd name="connsiteY6" fmla="*/ 1839310 h 6358758"/>
              <a:gd name="connsiteX7" fmla="*/ 504496 w 4151586"/>
              <a:gd name="connsiteY7" fmla="*/ 2049517 h 6358758"/>
              <a:gd name="connsiteX8" fmla="*/ 767255 w 4151586"/>
              <a:gd name="connsiteY8" fmla="*/ 2102069 h 6358758"/>
              <a:gd name="connsiteX9" fmla="*/ 956441 w 4151586"/>
              <a:gd name="connsiteY9" fmla="*/ 1807779 h 6358758"/>
              <a:gd name="connsiteX10" fmla="*/ 893379 w 4151586"/>
              <a:gd name="connsiteY10" fmla="*/ 1387365 h 6358758"/>
              <a:gd name="connsiteX11" fmla="*/ 809296 w 4151586"/>
              <a:gd name="connsiteY11" fmla="*/ 1187669 h 6358758"/>
              <a:gd name="connsiteX12" fmla="*/ 987972 w 4151586"/>
              <a:gd name="connsiteY12" fmla="*/ 1145627 h 6358758"/>
              <a:gd name="connsiteX13" fmla="*/ 1156138 w 4151586"/>
              <a:gd name="connsiteY13" fmla="*/ 1618593 h 6358758"/>
              <a:gd name="connsiteX14" fmla="*/ 1187669 w 4151586"/>
              <a:gd name="connsiteY14" fmla="*/ 2028496 h 6358758"/>
              <a:gd name="connsiteX15" fmla="*/ 1135117 w 4151586"/>
              <a:gd name="connsiteY15" fmla="*/ 2501462 h 6358758"/>
              <a:gd name="connsiteX16" fmla="*/ 599089 w 4151586"/>
              <a:gd name="connsiteY16" fmla="*/ 3699641 h 6358758"/>
              <a:gd name="connsiteX17" fmla="*/ 609600 w 4151586"/>
              <a:gd name="connsiteY17" fmla="*/ 3804745 h 6358758"/>
              <a:gd name="connsiteX18" fmla="*/ 620110 w 4151586"/>
              <a:gd name="connsiteY18" fmla="*/ 3878317 h 6358758"/>
              <a:gd name="connsiteX19" fmla="*/ 620110 w 4151586"/>
              <a:gd name="connsiteY19" fmla="*/ 4004441 h 6358758"/>
              <a:gd name="connsiteX20" fmla="*/ 399393 w 4151586"/>
              <a:gd name="connsiteY20" fmla="*/ 4162096 h 6358758"/>
              <a:gd name="connsiteX21" fmla="*/ 346841 w 4151586"/>
              <a:gd name="connsiteY21" fmla="*/ 4708634 h 6358758"/>
              <a:gd name="connsiteX22" fmla="*/ 136634 w 4151586"/>
              <a:gd name="connsiteY22" fmla="*/ 5276193 h 6358758"/>
              <a:gd name="connsiteX23" fmla="*/ 31531 w 4151586"/>
              <a:gd name="connsiteY23" fmla="*/ 5602014 h 6358758"/>
              <a:gd name="connsiteX24" fmla="*/ 0 w 4151586"/>
              <a:gd name="connsiteY24" fmla="*/ 5927834 h 6358758"/>
              <a:gd name="connsiteX25" fmla="*/ 52551 w 4151586"/>
              <a:gd name="connsiteY25" fmla="*/ 6096000 h 6358758"/>
              <a:gd name="connsiteX26" fmla="*/ 620111 w 4151586"/>
              <a:gd name="connsiteY26" fmla="*/ 5770179 h 6358758"/>
              <a:gd name="connsiteX27" fmla="*/ 840827 w 4151586"/>
              <a:gd name="connsiteY27" fmla="*/ 6085489 h 6358758"/>
              <a:gd name="connsiteX28" fmla="*/ 777765 w 4151586"/>
              <a:gd name="connsiteY28" fmla="*/ 5549462 h 6358758"/>
              <a:gd name="connsiteX29" fmla="*/ 903889 w 4151586"/>
              <a:gd name="connsiteY29" fmla="*/ 5255172 h 6358758"/>
              <a:gd name="connsiteX30" fmla="*/ 893379 w 4151586"/>
              <a:gd name="connsiteY30" fmla="*/ 4708634 h 6358758"/>
              <a:gd name="connsiteX31" fmla="*/ 1019503 w 4151586"/>
              <a:gd name="connsiteY31" fmla="*/ 4593020 h 6358758"/>
              <a:gd name="connsiteX32" fmla="*/ 1030014 w 4151586"/>
              <a:gd name="connsiteY32" fmla="*/ 5307724 h 6358758"/>
              <a:gd name="connsiteX33" fmla="*/ 1103586 w 4151586"/>
              <a:gd name="connsiteY33" fmla="*/ 5412827 h 6358758"/>
              <a:gd name="connsiteX34" fmla="*/ 1219200 w 4151586"/>
              <a:gd name="connsiteY34" fmla="*/ 5896303 h 6358758"/>
              <a:gd name="connsiteX35" fmla="*/ 1471448 w 4151586"/>
              <a:gd name="connsiteY35" fmla="*/ 5969876 h 6358758"/>
              <a:gd name="connsiteX36" fmla="*/ 1629103 w 4151586"/>
              <a:gd name="connsiteY36" fmla="*/ 5538952 h 6358758"/>
              <a:gd name="connsiteX37" fmla="*/ 1734206 w 4151586"/>
              <a:gd name="connsiteY37" fmla="*/ 4813737 h 6358758"/>
              <a:gd name="connsiteX38" fmla="*/ 1828800 w 4151586"/>
              <a:gd name="connsiteY38" fmla="*/ 4487918 h 6358758"/>
              <a:gd name="connsiteX39" fmla="*/ 2207173 w 4151586"/>
              <a:gd name="connsiteY39" fmla="*/ 4540468 h 6358758"/>
              <a:gd name="connsiteX40" fmla="*/ 2354317 w 4151586"/>
              <a:gd name="connsiteY40" fmla="*/ 4845270 h 6358758"/>
              <a:gd name="connsiteX41" fmla="*/ 2364827 w 4151586"/>
              <a:gd name="connsiteY41" fmla="*/ 5433848 h 6358758"/>
              <a:gd name="connsiteX42" fmla="*/ 2396358 w 4151586"/>
              <a:gd name="connsiteY42" fmla="*/ 5864772 h 6358758"/>
              <a:gd name="connsiteX43" fmla="*/ 2490952 w 4151586"/>
              <a:gd name="connsiteY43" fmla="*/ 6095999 h 6358758"/>
              <a:gd name="connsiteX44" fmla="*/ 2627586 w 4151586"/>
              <a:gd name="connsiteY44" fmla="*/ 6222124 h 6358758"/>
              <a:gd name="connsiteX45" fmla="*/ 2795752 w 4151586"/>
              <a:gd name="connsiteY45" fmla="*/ 6243145 h 6358758"/>
              <a:gd name="connsiteX46" fmla="*/ 2900855 w 4151586"/>
              <a:gd name="connsiteY46" fmla="*/ 6264165 h 6358758"/>
              <a:gd name="connsiteX47" fmla="*/ 2911365 w 4151586"/>
              <a:gd name="connsiteY47" fmla="*/ 5822731 h 6358758"/>
              <a:gd name="connsiteX48" fmla="*/ 2816772 w 4151586"/>
              <a:gd name="connsiteY48" fmla="*/ 5559972 h 6358758"/>
              <a:gd name="connsiteX49" fmla="*/ 3026979 w 4151586"/>
              <a:gd name="connsiteY49" fmla="*/ 5318234 h 6358758"/>
              <a:gd name="connsiteX50" fmla="*/ 3058510 w 4151586"/>
              <a:gd name="connsiteY50" fmla="*/ 4897820 h 6358758"/>
              <a:gd name="connsiteX51" fmla="*/ 3111062 w 4151586"/>
              <a:gd name="connsiteY51" fmla="*/ 4666593 h 6358758"/>
              <a:gd name="connsiteX52" fmla="*/ 3342289 w 4151586"/>
              <a:gd name="connsiteY52" fmla="*/ 4855779 h 6358758"/>
              <a:gd name="connsiteX53" fmla="*/ 3205655 w 4151586"/>
              <a:gd name="connsiteY53" fmla="*/ 5402317 h 6358758"/>
              <a:gd name="connsiteX54" fmla="*/ 3100551 w 4151586"/>
              <a:gd name="connsiteY54" fmla="*/ 6011917 h 6358758"/>
              <a:gd name="connsiteX55" fmla="*/ 3090041 w 4151586"/>
              <a:gd name="connsiteY55" fmla="*/ 6264165 h 6358758"/>
              <a:gd name="connsiteX56" fmla="*/ 3268717 w 4151586"/>
              <a:gd name="connsiteY56" fmla="*/ 6306207 h 6358758"/>
              <a:gd name="connsiteX57" fmla="*/ 3689131 w 4151586"/>
              <a:gd name="connsiteY57" fmla="*/ 6358758 h 6358758"/>
              <a:gd name="connsiteX58" fmla="*/ 3888828 w 4151586"/>
              <a:gd name="connsiteY58" fmla="*/ 6274675 h 6358758"/>
              <a:gd name="connsiteX59" fmla="*/ 4046483 w 4151586"/>
              <a:gd name="connsiteY59" fmla="*/ 6085489 h 6358758"/>
              <a:gd name="connsiteX60" fmla="*/ 4151586 w 4151586"/>
              <a:gd name="connsiteY60" fmla="*/ 5307724 h 6358758"/>
              <a:gd name="connsiteX61" fmla="*/ 4088524 w 4151586"/>
              <a:gd name="connsiteY61" fmla="*/ 4624552 h 6358758"/>
              <a:gd name="connsiteX62" fmla="*/ 4078014 w 4151586"/>
              <a:gd name="connsiteY62" fmla="*/ 4309241 h 6358758"/>
              <a:gd name="connsiteX63" fmla="*/ 3804745 w 4151586"/>
              <a:gd name="connsiteY63" fmla="*/ 3993931 h 6358758"/>
              <a:gd name="connsiteX64" fmla="*/ 3594538 w 4151586"/>
              <a:gd name="connsiteY64" fmla="*/ 3174124 h 6358758"/>
              <a:gd name="connsiteX65" fmla="*/ 3415862 w 4151586"/>
              <a:gd name="connsiteY65" fmla="*/ 2680138 h 6358758"/>
              <a:gd name="connsiteX66" fmla="*/ 3226676 w 4151586"/>
              <a:gd name="connsiteY66" fmla="*/ 2427889 h 6358758"/>
              <a:gd name="connsiteX67" fmla="*/ 3048000 w 4151586"/>
              <a:gd name="connsiteY67" fmla="*/ 2060027 h 6358758"/>
              <a:gd name="connsiteX68" fmla="*/ 2900855 w 4151586"/>
              <a:gd name="connsiteY68" fmla="*/ 1818289 h 6358758"/>
              <a:gd name="connsiteX69" fmla="*/ 2963917 w 4151586"/>
              <a:gd name="connsiteY69" fmla="*/ 1418896 h 6358758"/>
              <a:gd name="connsiteX70" fmla="*/ 3026979 w 4151586"/>
              <a:gd name="connsiteY70" fmla="*/ 1324303 h 6358758"/>
              <a:gd name="connsiteX71" fmla="*/ 2995448 w 4151586"/>
              <a:gd name="connsiteY71" fmla="*/ 1671145 h 6358758"/>
              <a:gd name="connsiteX72" fmla="*/ 3153103 w 4151586"/>
              <a:gd name="connsiteY72" fmla="*/ 2133600 h 6358758"/>
              <a:gd name="connsiteX73" fmla="*/ 3699641 w 4151586"/>
              <a:gd name="connsiteY73" fmla="*/ 2154620 h 6358758"/>
              <a:gd name="connsiteX74" fmla="*/ 3804745 w 4151586"/>
              <a:gd name="connsiteY74" fmla="*/ 1965434 h 6358758"/>
              <a:gd name="connsiteX75" fmla="*/ 3573517 w 4151586"/>
              <a:gd name="connsiteY75" fmla="*/ 1734207 h 6358758"/>
              <a:gd name="connsiteX76" fmla="*/ 3794234 w 4151586"/>
              <a:gd name="connsiteY76" fmla="*/ 1355834 h 6358758"/>
              <a:gd name="connsiteX77" fmla="*/ 3731172 w 4151586"/>
              <a:gd name="connsiteY77" fmla="*/ 767255 h 6358758"/>
              <a:gd name="connsiteX78" fmla="*/ 3657600 w 4151586"/>
              <a:gd name="connsiteY78" fmla="*/ 651641 h 6358758"/>
              <a:gd name="connsiteX79" fmla="*/ 3205655 w 4151586"/>
              <a:gd name="connsiteY79" fmla="*/ 420414 h 6358758"/>
              <a:gd name="connsiteX80" fmla="*/ 2953407 w 4151586"/>
              <a:gd name="connsiteY80" fmla="*/ 367862 h 6358758"/>
              <a:gd name="connsiteX81" fmla="*/ 2722179 w 4151586"/>
              <a:gd name="connsiteY81" fmla="*/ 10510 h 6358758"/>
              <a:gd name="connsiteX82" fmla="*/ 2564524 w 4151586"/>
              <a:gd name="connsiteY82" fmla="*/ 0 h 6358758"/>
              <a:gd name="connsiteX83" fmla="*/ 2459420 w 4151586"/>
              <a:gd name="connsiteY83" fmla="*/ 430924 h 6358758"/>
              <a:gd name="connsiteX84" fmla="*/ 2259724 w 4151586"/>
              <a:gd name="connsiteY84" fmla="*/ 630620 h 6358758"/>
              <a:gd name="connsiteX85" fmla="*/ 1965435 w 4151586"/>
              <a:gd name="connsiteY85" fmla="*/ 725214 h 6358758"/>
              <a:gd name="connsiteX86" fmla="*/ 1734207 w 4151586"/>
              <a:gd name="connsiteY86" fmla="*/ 756744 h 6358758"/>
              <a:gd name="connsiteX87" fmla="*/ 1502979 w 4151586"/>
              <a:gd name="connsiteY87" fmla="*/ 546538 h 6358758"/>
              <a:gd name="connsiteX88" fmla="*/ 1345324 w 4151586"/>
              <a:gd name="connsiteY88" fmla="*/ 252247 h 6358758"/>
              <a:gd name="connsiteX89" fmla="*/ 1261241 w 4151586"/>
              <a:gd name="connsiteY89" fmla="*/ 136634 h 6358758"/>
              <a:gd name="connsiteX0" fmla="*/ 1261241 w 4151586"/>
              <a:gd name="connsiteY0" fmla="*/ 136634 h 6358758"/>
              <a:gd name="connsiteX1" fmla="*/ 1072055 w 4151586"/>
              <a:gd name="connsiteY1" fmla="*/ 525517 h 6358758"/>
              <a:gd name="connsiteX2" fmla="*/ 536027 w 4151586"/>
              <a:gd name="connsiteY2" fmla="*/ 672662 h 6358758"/>
              <a:gd name="connsiteX3" fmla="*/ 220717 w 4151586"/>
              <a:gd name="connsiteY3" fmla="*/ 956441 h 6358758"/>
              <a:gd name="connsiteX4" fmla="*/ 220717 w 4151586"/>
              <a:gd name="connsiteY4" fmla="*/ 1229710 h 6358758"/>
              <a:gd name="connsiteX5" fmla="*/ 430924 w 4151586"/>
              <a:gd name="connsiteY5" fmla="*/ 1629103 h 6358758"/>
              <a:gd name="connsiteX6" fmla="*/ 609600 w 4151586"/>
              <a:gd name="connsiteY6" fmla="*/ 1839310 h 6358758"/>
              <a:gd name="connsiteX7" fmla="*/ 504496 w 4151586"/>
              <a:gd name="connsiteY7" fmla="*/ 2049517 h 6358758"/>
              <a:gd name="connsiteX8" fmla="*/ 767255 w 4151586"/>
              <a:gd name="connsiteY8" fmla="*/ 2102069 h 6358758"/>
              <a:gd name="connsiteX9" fmla="*/ 956441 w 4151586"/>
              <a:gd name="connsiteY9" fmla="*/ 1807779 h 6358758"/>
              <a:gd name="connsiteX10" fmla="*/ 893379 w 4151586"/>
              <a:gd name="connsiteY10" fmla="*/ 1387365 h 6358758"/>
              <a:gd name="connsiteX11" fmla="*/ 809296 w 4151586"/>
              <a:gd name="connsiteY11" fmla="*/ 1187669 h 6358758"/>
              <a:gd name="connsiteX12" fmla="*/ 987972 w 4151586"/>
              <a:gd name="connsiteY12" fmla="*/ 1145627 h 6358758"/>
              <a:gd name="connsiteX13" fmla="*/ 1156138 w 4151586"/>
              <a:gd name="connsiteY13" fmla="*/ 1618593 h 6358758"/>
              <a:gd name="connsiteX14" fmla="*/ 1187669 w 4151586"/>
              <a:gd name="connsiteY14" fmla="*/ 2028496 h 6358758"/>
              <a:gd name="connsiteX15" fmla="*/ 1135117 w 4151586"/>
              <a:gd name="connsiteY15" fmla="*/ 2501462 h 6358758"/>
              <a:gd name="connsiteX16" fmla="*/ 599089 w 4151586"/>
              <a:gd name="connsiteY16" fmla="*/ 3699641 h 6358758"/>
              <a:gd name="connsiteX17" fmla="*/ 609600 w 4151586"/>
              <a:gd name="connsiteY17" fmla="*/ 3804745 h 6358758"/>
              <a:gd name="connsiteX18" fmla="*/ 620110 w 4151586"/>
              <a:gd name="connsiteY18" fmla="*/ 3878317 h 6358758"/>
              <a:gd name="connsiteX19" fmla="*/ 620110 w 4151586"/>
              <a:gd name="connsiteY19" fmla="*/ 4004441 h 6358758"/>
              <a:gd name="connsiteX20" fmla="*/ 399393 w 4151586"/>
              <a:gd name="connsiteY20" fmla="*/ 4162096 h 6358758"/>
              <a:gd name="connsiteX21" fmla="*/ 346841 w 4151586"/>
              <a:gd name="connsiteY21" fmla="*/ 4708634 h 6358758"/>
              <a:gd name="connsiteX22" fmla="*/ 136634 w 4151586"/>
              <a:gd name="connsiteY22" fmla="*/ 5276193 h 6358758"/>
              <a:gd name="connsiteX23" fmla="*/ 31531 w 4151586"/>
              <a:gd name="connsiteY23" fmla="*/ 5602014 h 6358758"/>
              <a:gd name="connsiteX24" fmla="*/ 0 w 4151586"/>
              <a:gd name="connsiteY24" fmla="*/ 5927834 h 6358758"/>
              <a:gd name="connsiteX25" fmla="*/ 283779 w 4151586"/>
              <a:gd name="connsiteY25" fmla="*/ 5759669 h 6358758"/>
              <a:gd name="connsiteX26" fmla="*/ 620111 w 4151586"/>
              <a:gd name="connsiteY26" fmla="*/ 5770179 h 6358758"/>
              <a:gd name="connsiteX27" fmla="*/ 840827 w 4151586"/>
              <a:gd name="connsiteY27" fmla="*/ 6085489 h 6358758"/>
              <a:gd name="connsiteX28" fmla="*/ 777765 w 4151586"/>
              <a:gd name="connsiteY28" fmla="*/ 5549462 h 6358758"/>
              <a:gd name="connsiteX29" fmla="*/ 903889 w 4151586"/>
              <a:gd name="connsiteY29" fmla="*/ 5255172 h 6358758"/>
              <a:gd name="connsiteX30" fmla="*/ 893379 w 4151586"/>
              <a:gd name="connsiteY30" fmla="*/ 4708634 h 6358758"/>
              <a:gd name="connsiteX31" fmla="*/ 1019503 w 4151586"/>
              <a:gd name="connsiteY31" fmla="*/ 4593020 h 6358758"/>
              <a:gd name="connsiteX32" fmla="*/ 1030014 w 4151586"/>
              <a:gd name="connsiteY32" fmla="*/ 5307724 h 6358758"/>
              <a:gd name="connsiteX33" fmla="*/ 1103586 w 4151586"/>
              <a:gd name="connsiteY33" fmla="*/ 5412827 h 6358758"/>
              <a:gd name="connsiteX34" fmla="*/ 1219200 w 4151586"/>
              <a:gd name="connsiteY34" fmla="*/ 5896303 h 6358758"/>
              <a:gd name="connsiteX35" fmla="*/ 1471448 w 4151586"/>
              <a:gd name="connsiteY35" fmla="*/ 5969876 h 6358758"/>
              <a:gd name="connsiteX36" fmla="*/ 1629103 w 4151586"/>
              <a:gd name="connsiteY36" fmla="*/ 5538952 h 6358758"/>
              <a:gd name="connsiteX37" fmla="*/ 1734206 w 4151586"/>
              <a:gd name="connsiteY37" fmla="*/ 4813737 h 6358758"/>
              <a:gd name="connsiteX38" fmla="*/ 1828800 w 4151586"/>
              <a:gd name="connsiteY38" fmla="*/ 4487918 h 6358758"/>
              <a:gd name="connsiteX39" fmla="*/ 2207173 w 4151586"/>
              <a:gd name="connsiteY39" fmla="*/ 4540468 h 6358758"/>
              <a:gd name="connsiteX40" fmla="*/ 2354317 w 4151586"/>
              <a:gd name="connsiteY40" fmla="*/ 4845270 h 6358758"/>
              <a:gd name="connsiteX41" fmla="*/ 2364827 w 4151586"/>
              <a:gd name="connsiteY41" fmla="*/ 5433848 h 6358758"/>
              <a:gd name="connsiteX42" fmla="*/ 2396358 w 4151586"/>
              <a:gd name="connsiteY42" fmla="*/ 5864772 h 6358758"/>
              <a:gd name="connsiteX43" fmla="*/ 2490952 w 4151586"/>
              <a:gd name="connsiteY43" fmla="*/ 6095999 h 6358758"/>
              <a:gd name="connsiteX44" fmla="*/ 2627586 w 4151586"/>
              <a:gd name="connsiteY44" fmla="*/ 6222124 h 6358758"/>
              <a:gd name="connsiteX45" fmla="*/ 2795752 w 4151586"/>
              <a:gd name="connsiteY45" fmla="*/ 6243145 h 6358758"/>
              <a:gd name="connsiteX46" fmla="*/ 2900855 w 4151586"/>
              <a:gd name="connsiteY46" fmla="*/ 6264165 h 6358758"/>
              <a:gd name="connsiteX47" fmla="*/ 2911365 w 4151586"/>
              <a:gd name="connsiteY47" fmla="*/ 5822731 h 6358758"/>
              <a:gd name="connsiteX48" fmla="*/ 2816772 w 4151586"/>
              <a:gd name="connsiteY48" fmla="*/ 5559972 h 6358758"/>
              <a:gd name="connsiteX49" fmla="*/ 3026979 w 4151586"/>
              <a:gd name="connsiteY49" fmla="*/ 5318234 h 6358758"/>
              <a:gd name="connsiteX50" fmla="*/ 3058510 w 4151586"/>
              <a:gd name="connsiteY50" fmla="*/ 4897820 h 6358758"/>
              <a:gd name="connsiteX51" fmla="*/ 3111062 w 4151586"/>
              <a:gd name="connsiteY51" fmla="*/ 4666593 h 6358758"/>
              <a:gd name="connsiteX52" fmla="*/ 3342289 w 4151586"/>
              <a:gd name="connsiteY52" fmla="*/ 4855779 h 6358758"/>
              <a:gd name="connsiteX53" fmla="*/ 3205655 w 4151586"/>
              <a:gd name="connsiteY53" fmla="*/ 5402317 h 6358758"/>
              <a:gd name="connsiteX54" fmla="*/ 3100551 w 4151586"/>
              <a:gd name="connsiteY54" fmla="*/ 6011917 h 6358758"/>
              <a:gd name="connsiteX55" fmla="*/ 3090041 w 4151586"/>
              <a:gd name="connsiteY55" fmla="*/ 6264165 h 6358758"/>
              <a:gd name="connsiteX56" fmla="*/ 3268717 w 4151586"/>
              <a:gd name="connsiteY56" fmla="*/ 6306207 h 6358758"/>
              <a:gd name="connsiteX57" fmla="*/ 3689131 w 4151586"/>
              <a:gd name="connsiteY57" fmla="*/ 6358758 h 6358758"/>
              <a:gd name="connsiteX58" fmla="*/ 3888828 w 4151586"/>
              <a:gd name="connsiteY58" fmla="*/ 6274675 h 6358758"/>
              <a:gd name="connsiteX59" fmla="*/ 4046483 w 4151586"/>
              <a:gd name="connsiteY59" fmla="*/ 6085489 h 6358758"/>
              <a:gd name="connsiteX60" fmla="*/ 4151586 w 4151586"/>
              <a:gd name="connsiteY60" fmla="*/ 5307724 h 6358758"/>
              <a:gd name="connsiteX61" fmla="*/ 4088524 w 4151586"/>
              <a:gd name="connsiteY61" fmla="*/ 4624552 h 6358758"/>
              <a:gd name="connsiteX62" fmla="*/ 4078014 w 4151586"/>
              <a:gd name="connsiteY62" fmla="*/ 4309241 h 6358758"/>
              <a:gd name="connsiteX63" fmla="*/ 3804745 w 4151586"/>
              <a:gd name="connsiteY63" fmla="*/ 3993931 h 6358758"/>
              <a:gd name="connsiteX64" fmla="*/ 3594538 w 4151586"/>
              <a:gd name="connsiteY64" fmla="*/ 3174124 h 6358758"/>
              <a:gd name="connsiteX65" fmla="*/ 3415862 w 4151586"/>
              <a:gd name="connsiteY65" fmla="*/ 2680138 h 6358758"/>
              <a:gd name="connsiteX66" fmla="*/ 3226676 w 4151586"/>
              <a:gd name="connsiteY66" fmla="*/ 2427889 h 6358758"/>
              <a:gd name="connsiteX67" fmla="*/ 3048000 w 4151586"/>
              <a:gd name="connsiteY67" fmla="*/ 2060027 h 6358758"/>
              <a:gd name="connsiteX68" fmla="*/ 2900855 w 4151586"/>
              <a:gd name="connsiteY68" fmla="*/ 1818289 h 6358758"/>
              <a:gd name="connsiteX69" fmla="*/ 2963917 w 4151586"/>
              <a:gd name="connsiteY69" fmla="*/ 1418896 h 6358758"/>
              <a:gd name="connsiteX70" fmla="*/ 3026979 w 4151586"/>
              <a:gd name="connsiteY70" fmla="*/ 1324303 h 6358758"/>
              <a:gd name="connsiteX71" fmla="*/ 2995448 w 4151586"/>
              <a:gd name="connsiteY71" fmla="*/ 1671145 h 6358758"/>
              <a:gd name="connsiteX72" fmla="*/ 3153103 w 4151586"/>
              <a:gd name="connsiteY72" fmla="*/ 2133600 h 6358758"/>
              <a:gd name="connsiteX73" fmla="*/ 3699641 w 4151586"/>
              <a:gd name="connsiteY73" fmla="*/ 2154620 h 6358758"/>
              <a:gd name="connsiteX74" fmla="*/ 3804745 w 4151586"/>
              <a:gd name="connsiteY74" fmla="*/ 1965434 h 6358758"/>
              <a:gd name="connsiteX75" fmla="*/ 3573517 w 4151586"/>
              <a:gd name="connsiteY75" fmla="*/ 1734207 h 6358758"/>
              <a:gd name="connsiteX76" fmla="*/ 3794234 w 4151586"/>
              <a:gd name="connsiteY76" fmla="*/ 1355834 h 6358758"/>
              <a:gd name="connsiteX77" fmla="*/ 3731172 w 4151586"/>
              <a:gd name="connsiteY77" fmla="*/ 767255 h 6358758"/>
              <a:gd name="connsiteX78" fmla="*/ 3657600 w 4151586"/>
              <a:gd name="connsiteY78" fmla="*/ 651641 h 6358758"/>
              <a:gd name="connsiteX79" fmla="*/ 3205655 w 4151586"/>
              <a:gd name="connsiteY79" fmla="*/ 420414 h 6358758"/>
              <a:gd name="connsiteX80" fmla="*/ 2953407 w 4151586"/>
              <a:gd name="connsiteY80" fmla="*/ 367862 h 6358758"/>
              <a:gd name="connsiteX81" fmla="*/ 2722179 w 4151586"/>
              <a:gd name="connsiteY81" fmla="*/ 10510 h 6358758"/>
              <a:gd name="connsiteX82" fmla="*/ 2564524 w 4151586"/>
              <a:gd name="connsiteY82" fmla="*/ 0 h 6358758"/>
              <a:gd name="connsiteX83" fmla="*/ 2459420 w 4151586"/>
              <a:gd name="connsiteY83" fmla="*/ 430924 h 6358758"/>
              <a:gd name="connsiteX84" fmla="*/ 2259724 w 4151586"/>
              <a:gd name="connsiteY84" fmla="*/ 630620 h 6358758"/>
              <a:gd name="connsiteX85" fmla="*/ 1965435 w 4151586"/>
              <a:gd name="connsiteY85" fmla="*/ 725214 h 6358758"/>
              <a:gd name="connsiteX86" fmla="*/ 1734207 w 4151586"/>
              <a:gd name="connsiteY86" fmla="*/ 756744 h 6358758"/>
              <a:gd name="connsiteX87" fmla="*/ 1502979 w 4151586"/>
              <a:gd name="connsiteY87" fmla="*/ 546538 h 6358758"/>
              <a:gd name="connsiteX88" fmla="*/ 1345324 w 4151586"/>
              <a:gd name="connsiteY88" fmla="*/ 252247 h 6358758"/>
              <a:gd name="connsiteX89" fmla="*/ 1261241 w 4151586"/>
              <a:gd name="connsiteY89" fmla="*/ 136634 h 6358758"/>
              <a:gd name="connsiteX0" fmla="*/ 1229710 w 4120055"/>
              <a:gd name="connsiteY0" fmla="*/ 136634 h 6358758"/>
              <a:gd name="connsiteX1" fmla="*/ 1040524 w 4120055"/>
              <a:gd name="connsiteY1" fmla="*/ 525517 h 6358758"/>
              <a:gd name="connsiteX2" fmla="*/ 504496 w 4120055"/>
              <a:gd name="connsiteY2" fmla="*/ 672662 h 6358758"/>
              <a:gd name="connsiteX3" fmla="*/ 189186 w 4120055"/>
              <a:gd name="connsiteY3" fmla="*/ 956441 h 6358758"/>
              <a:gd name="connsiteX4" fmla="*/ 189186 w 4120055"/>
              <a:gd name="connsiteY4" fmla="*/ 1229710 h 6358758"/>
              <a:gd name="connsiteX5" fmla="*/ 399393 w 4120055"/>
              <a:gd name="connsiteY5" fmla="*/ 1629103 h 6358758"/>
              <a:gd name="connsiteX6" fmla="*/ 578069 w 4120055"/>
              <a:gd name="connsiteY6" fmla="*/ 1839310 h 6358758"/>
              <a:gd name="connsiteX7" fmla="*/ 472965 w 4120055"/>
              <a:gd name="connsiteY7" fmla="*/ 2049517 h 6358758"/>
              <a:gd name="connsiteX8" fmla="*/ 735724 w 4120055"/>
              <a:gd name="connsiteY8" fmla="*/ 2102069 h 6358758"/>
              <a:gd name="connsiteX9" fmla="*/ 924910 w 4120055"/>
              <a:gd name="connsiteY9" fmla="*/ 1807779 h 6358758"/>
              <a:gd name="connsiteX10" fmla="*/ 861848 w 4120055"/>
              <a:gd name="connsiteY10" fmla="*/ 1387365 h 6358758"/>
              <a:gd name="connsiteX11" fmla="*/ 777765 w 4120055"/>
              <a:gd name="connsiteY11" fmla="*/ 1187669 h 6358758"/>
              <a:gd name="connsiteX12" fmla="*/ 956441 w 4120055"/>
              <a:gd name="connsiteY12" fmla="*/ 1145627 h 6358758"/>
              <a:gd name="connsiteX13" fmla="*/ 1124607 w 4120055"/>
              <a:gd name="connsiteY13" fmla="*/ 1618593 h 6358758"/>
              <a:gd name="connsiteX14" fmla="*/ 1156138 w 4120055"/>
              <a:gd name="connsiteY14" fmla="*/ 2028496 h 6358758"/>
              <a:gd name="connsiteX15" fmla="*/ 1103586 w 4120055"/>
              <a:gd name="connsiteY15" fmla="*/ 2501462 h 6358758"/>
              <a:gd name="connsiteX16" fmla="*/ 567558 w 4120055"/>
              <a:gd name="connsiteY16" fmla="*/ 3699641 h 6358758"/>
              <a:gd name="connsiteX17" fmla="*/ 578069 w 4120055"/>
              <a:gd name="connsiteY17" fmla="*/ 3804745 h 6358758"/>
              <a:gd name="connsiteX18" fmla="*/ 588579 w 4120055"/>
              <a:gd name="connsiteY18" fmla="*/ 3878317 h 6358758"/>
              <a:gd name="connsiteX19" fmla="*/ 588579 w 4120055"/>
              <a:gd name="connsiteY19" fmla="*/ 4004441 h 6358758"/>
              <a:gd name="connsiteX20" fmla="*/ 367862 w 4120055"/>
              <a:gd name="connsiteY20" fmla="*/ 4162096 h 6358758"/>
              <a:gd name="connsiteX21" fmla="*/ 315310 w 4120055"/>
              <a:gd name="connsiteY21" fmla="*/ 4708634 h 6358758"/>
              <a:gd name="connsiteX22" fmla="*/ 105103 w 4120055"/>
              <a:gd name="connsiteY22" fmla="*/ 5276193 h 6358758"/>
              <a:gd name="connsiteX23" fmla="*/ 0 w 4120055"/>
              <a:gd name="connsiteY23" fmla="*/ 5602014 h 6358758"/>
              <a:gd name="connsiteX24" fmla="*/ 178676 w 4120055"/>
              <a:gd name="connsiteY24" fmla="*/ 5644054 h 6358758"/>
              <a:gd name="connsiteX25" fmla="*/ 252248 w 4120055"/>
              <a:gd name="connsiteY25" fmla="*/ 5759669 h 6358758"/>
              <a:gd name="connsiteX26" fmla="*/ 588580 w 4120055"/>
              <a:gd name="connsiteY26" fmla="*/ 5770179 h 6358758"/>
              <a:gd name="connsiteX27" fmla="*/ 809296 w 4120055"/>
              <a:gd name="connsiteY27" fmla="*/ 6085489 h 6358758"/>
              <a:gd name="connsiteX28" fmla="*/ 746234 w 4120055"/>
              <a:gd name="connsiteY28" fmla="*/ 5549462 h 6358758"/>
              <a:gd name="connsiteX29" fmla="*/ 872358 w 4120055"/>
              <a:gd name="connsiteY29" fmla="*/ 5255172 h 6358758"/>
              <a:gd name="connsiteX30" fmla="*/ 861848 w 4120055"/>
              <a:gd name="connsiteY30" fmla="*/ 4708634 h 6358758"/>
              <a:gd name="connsiteX31" fmla="*/ 987972 w 4120055"/>
              <a:gd name="connsiteY31" fmla="*/ 4593020 h 6358758"/>
              <a:gd name="connsiteX32" fmla="*/ 998483 w 4120055"/>
              <a:gd name="connsiteY32" fmla="*/ 5307724 h 6358758"/>
              <a:gd name="connsiteX33" fmla="*/ 1072055 w 4120055"/>
              <a:gd name="connsiteY33" fmla="*/ 5412827 h 6358758"/>
              <a:gd name="connsiteX34" fmla="*/ 1187669 w 4120055"/>
              <a:gd name="connsiteY34" fmla="*/ 5896303 h 6358758"/>
              <a:gd name="connsiteX35" fmla="*/ 1439917 w 4120055"/>
              <a:gd name="connsiteY35" fmla="*/ 5969876 h 6358758"/>
              <a:gd name="connsiteX36" fmla="*/ 1597572 w 4120055"/>
              <a:gd name="connsiteY36" fmla="*/ 5538952 h 6358758"/>
              <a:gd name="connsiteX37" fmla="*/ 1702675 w 4120055"/>
              <a:gd name="connsiteY37" fmla="*/ 4813737 h 6358758"/>
              <a:gd name="connsiteX38" fmla="*/ 1797269 w 4120055"/>
              <a:gd name="connsiteY38" fmla="*/ 4487918 h 6358758"/>
              <a:gd name="connsiteX39" fmla="*/ 2175642 w 4120055"/>
              <a:gd name="connsiteY39" fmla="*/ 4540468 h 6358758"/>
              <a:gd name="connsiteX40" fmla="*/ 2322786 w 4120055"/>
              <a:gd name="connsiteY40" fmla="*/ 4845270 h 6358758"/>
              <a:gd name="connsiteX41" fmla="*/ 2333296 w 4120055"/>
              <a:gd name="connsiteY41" fmla="*/ 5433848 h 6358758"/>
              <a:gd name="connsiteX42" fmla="*/ 2364827 w 4120055"/>
              <a:gd name="connsiteY42" fmla="*/ 5864772 h 6358758"/>
              <a:gd name="connsiteX43" fmla="*/ 2459421 w 4120055"/>
              <a:gd name="connsiteY43" fmla="*/ 6095999 h 6358758"/>
              <a:gd name="connsiteX44" fmla="*/ 2596055 w 4120055"/>
              <a:gd name="connsiteY44" fmla="*/ 6222124 h 6358758"/>
              <a:gd name="connsiteX45" fmla="*/ 2764221 w 4120055"/>
              <a:gd name="connsiteY45" fmla="*/ 6243145 h 6358758"/>
              <a:gd name="connsiteX46" fmla="*/ 2869324 w 4120055"/>
              <a:gd name="connsiteY46" fmla="*/ 6264165 h 6358758"/>
              <a:gd name="connsiteX47" fmla="*/ 2879834 w 4120055"/>
              <a:gd name="connsiteY47" fmla="*/ 5822731 h 6358758"/>
              <a:gd name="connsiteX48" fmla="*/ 2785241 w 4120055"/>
              <a:gd name="connsiteY48" fmla="*/ 5559972 h 6358758"/>
              <a:gd name="connsiteX49" fmla="*/ 2995448 w 4120055"/>
              <a:gd name="connsiteY49" fmla="*/ 5318234 h 6358758"/>
              <a:gd name="connsiteX50" fmla="*/ 3026979 w 4120055"/>
              <a:gd name="connsiteY50" fmla="*/ 4897820 h 6358758"/>
              <a:gd name="connsiteX51" fmla="*/ 3079531 w 4120055"/>
              <a:gd name="connsiteY51" fmla="*/ 4666593 h 6358758"/>
              <a:gd name="connsiteX52" fmla="*/ 3310758 w 4120055"/>
              <a:gd name="connsiteY52" fmla="*/ 4855779 h 6358758"/>
              <a:gd name="connsiteX53" fmla="*/ 3174124 w 4120055"/>
              <a:gd name="connsiteY53" fmla="*/ 5402317 h 6358758"/>
              <a:gd name="connsiteX54" fmla="*/ 3069020 w 4120055"/>
              <a:gd name="connsiteY54" fmla="*/ 6011917 h 6358758"/>
              <a:gd name="connsiteX55" fmla="*/ 3058510 w 4120055"/>
              <a:gd name="connsiteY55" fmla="*/ 6264165 h 6358758"/>
              <a:gd name="connsiteX56" fmla="*/ 3237186 w 4120055"/>
              <a:gd name="connsiteY56" fmla="*/ 6306207 h 6358758"/>
              <a:gd name="connsiteX57" fmla="*/ 3657600 w 4120055"/>
              <a:gd name="connsiteY57" fmla="*/ 6358758 h 6358758"/>
              <a:gd name="connsiteX58" fmla="*/ 3857297 w 4120055"/>
              <a:gd name="connsiteY58" fmla="*/ 6274675 h 6358758"/>
              <a:gd name="connsiteX59" fmla="*/ 4014952 w 4120055"/>
              <a:gd name="connsiteY59" fmla="*/ 6085489 h 6358758"/>
              <a:gd name="connsiteX60" fmla="*/ 4120055 w 4120055"/>
              <a:gd name="connsiteY60" fmla="*/ 5307724 h 6358758"/>
              <a:gd name="connsiteX61" fmla="*/ 4056993 w 4120055"/>
              <a:gd name="connsiteY61" fmla="*/ 4624552 h 6358758"/>
              <a:gd name="connsiteX62" fmla="*/ 4046483 w 4120055"/>
              <a:gd name="connsiteY62" fmla="*/ 4309241 h 6358758"/>
              <a:gd name="connsiteX63" fmla="*/ 3773214 w 4120055"/>
              <a:gd name="connsiteY63" fmla="*/ 3993931 h 6358758"/>
              <a:gd name="connsiteX64" fmla="*/ 3563007 w 4120055"/>
              <a:gd name="connsiteY64" fmla="*/ 3174124 h 6358758"/>
              <a:gd name="connsiteX65" fmla="*/ 3384331 w 4120055"/>
              <a:gd name="connsiteY65" fmla="*/ 2680138 h 6358758"/>
              <a:gd name="connsiteX66" fmla="*/ 3195145 w 4120055"/>
              <a:gd name="connsiteY66" fmla="*/ 2427889 h 6358758"/>
              <a:gd name="connsiteX67" fmla="*/ 3016469 w 4120055"/>
              <a:gd name="connsiteY67" fmla="*/ 2060027 h 6358758"/>
              <a:gd name="connsiteX68" fmla="*/ 2869324 w 4120055"/>
              <a:gd name="connsiteY68" fmla="*/ 1818289 h 6358758"/>
              <a:gd name="connsiteX69" fmla="*/ 2932386 w 4120055"/>
              <a:gd name="connsiteY69" fmla="*/ 1418896 h 6358758"/>
              <a:gd name="connsiteX70" fmla="*/ 2995448 w 4120055"/>
              <a:gd name="connsiteY70" fmla="*/ 1324303 h 6358758"/>
              <a:gd name="connsiteX71" fmla="*/ 2963917 w 4120055"/>
              <a:gd name="connsiteY71" fmla="*/ 1671145 h 6358758"/>
              <a:gd name="connsiteX72" fmla="*/ 3121572 w 4120055"/>
              <a:gd name="connsiteY72" fmla="*/ 2133600 h 6358758"/>
              <a:gd name="connsiteX73" fmla="*/ 3668110 w 4120055"/>
              <a:gd name="connsiteY73" fmla="*/ 2154620 h 6358758"/>
              <a:gd name="connsiteX74" fmla="*/ 3773214 w 4120055"/>
              <a:gd name="connsiteY74" fmla="*/ 1965434 h 6358758"/>
              <a:gd name="connsiteX75" fmla="*/ 3541986 w 4120055"/>
              <a:gd name="connsiteY75" fmla="*/ 1734207 h 6358758"/>
              <a:gd name="connsiteX76" fmla="*/ 3762703 w 4120055"/>
              <a:gd name="connsiteY76" fmla="*/ 1355834 h 6358758"/>
              <a:gd name="connsiteX77" fmla="*/ 3699641 w 4120055"/>
              <a:gd name="connsiteY77" fmla="*/ 767255 h 6358758"/>
              <a:gd name="connsiteX78" fmla="*/ 3626069 w 4120055"/>
              <a:gd name="connsiteY78" fmla="*/ 651641 h 6358758"/>
              <a:gd name="connsiteX79" fmla="*/ 3174124 w 4120055"/>
              <a:gd name="connsiteY79" fmla="*/ 420414 h 6358758"/>
              <a:gd name="connsiteX80" fmla="*/ 2921876 w 4120055"/>
              <a:gd name="connsiteY80" fmla="*/ 367862 h 6358758"/>
              <a:gd name="connsiteX81" fmla="*/ 2690648 w 4120055"/>
              <a:gd name="connsiteY81" fmla="*/ 10510 h 6358758"/>
              <a:gd name="connsiteX82" fmla="*/ 2532993 w 4120055"/>
              <a:gd name="connsiteY82" fmla="*/ 0 h 6358758"/>
              <a:gd name="connsiteX83" fmla="*/ 2427889 w 4120055"/>
              <a:gd name="connsiteY83" fmla="*/ 430924 h 6358758"/>
              <a:gd name="connsiteX84" fmla="*/ 2228193 w 4120055"/>
              <a:gd name="connsiteY84" fmla="*/ 630620 h 6358758"/>
              <a:gd name="connsiteX85" fmla="*/ 1933904 w 4120055"/>
              <a:gd name="connsiteY85" fmla="*/ 725214 h 6358758"/>
              <a:gd name="connsiteX86" fmla="*/ 1702676 w 4120055"/>
              <a:gd name="connsiteY86" fmla="*/ 756744 h 6358758"/>
              <a:gd name="connsiteX87" fmla="*/ 1471448 w 4120055"/>
              <a:gd name="connsiteY87" fmla="*/ 546538 h 6358758"/>
              <a:gd name="connsiteX88" fmla="*/ 1313793 w 4120055"/>
              <a:gd name="connsiteY88" fmla="*/ 252247 h 6358758"/>
              <a:gd name="connsiteX89" fmla="*/ 1229710 w 412005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88276 w 4099035"/>
              <a:gd name="connsiteY27" fmla="*/ 6085489 h 6358758"/>
              <a:gd name="connsiteX28" fmla="*/ 725214 w 4099035"/>
              <a:gd name="connsiteY28" fmla="*/ 5549462 h 6358758"/>
              <a:gd name="connsiteX29" fmla="*/ 851338 w 4099035"/>
              <a:gd name="connsiteY29" fmla="*/ 5255172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66649 w 4099035"/>
              <a:gd name="connsiteY34" fmla="*/ 5896303 h 6358758"/>
              <a:gd name="connsiteX35" fmla="*/ 1418897 w 4099035"/>
              <a:gd name="connsiteY35" fmla="*/ 5969876 h 6358758"/>
              <a:gd name="connsiteX36" fmla="*/ 1576552 w 4099035"/>
              <a:gd name="connsiteY36" fmla="*/ 5538952 h 6358758"/>
              <a:gd name="connsiteX37" fmla="*/ 1681655 w 4099035"/>
              <a:gd name="connsiteY37" fmla="*/ 4813737 h 6358758"/>
              <a:gd name="connsiteX38" fmla="*/ 1776249 w 4099035"/>
              <a:gd name="connsiteY38" fmla="*/ 4487918 h 6358758"/>
              <a:gd name="connsiteX39" fmla="*/ 2154622 w 4099035"/>
              <a:gd name="connsiteY39" fmla="*/ 4540468 h 6358758"/>
              <a:gd name="connsiteX40" fmla="*/ 2301766 w 4099035"/>
              <a:gd name="connsiteY40" fmla="*/ 4845270 h 6358758"/>
              <a:gd name="connsiteX41" fmla="*/ 2312276 w 4099035"/>
              <a:gd name="connsiteY41" fmla="*/ 5433848 h 6358758"/>
              <a:gd name="connsiteX42" fmla="*/ 2343807 w 4099035"/>
              <a:gd name="connsiteY42" fmla="*/ 5864772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851338 w 4099035"/>
              <a:gd name="connsiteY29" fmla="*/ 5255172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66649 w 4099035"/>
              <a:gd name="connsiteY34" fmla="*/ 5896303 h 6358758"/>
              <a:gd name="connsiteX35" fmla="*/ 1418897 w 4099035"/>
              <a:gd name="connsiteY35" fmla="*/ 5969876 h 6358758"/>
              <a:gd name="connsiteX36" fmla="*/ 1576552 w 4099035"/>
              <a:gd name="connsiteY36" fmla="*/ 5538952 h 6358758"/>
              <a:gd name="connsiteX37" fmla="*/ 1681655 w 4099035"/>
              <a:gd name="connsiteY37" fmla="*/ 4813737 h 6358758"/>
              <a:gd name="connsiteX38" fmla="*/ 1776249 w 4099035"/>
              <a:gd name="connsiteY38" fmla="*/ 4487918 h 6358758"/>
              <a:gd name="connsiteX39" fmla="*/ 2154622 w 4099035"/>
              <a:gd name="connsiteY39" fmla="*/ 4540468 h 6358758"/>
              <a:gd name="connsiteX40" fmla="*/ 2301766 w 4099035"/>
              <a:gd name="connsiteY40" fmla="*/ 4845270 h 6358758"/>
              <a:gd name="connsiteX41" fmla="*/ 2312276 w 4099035"/>
              <a:gd name="connsiteY41" fmla="*/ 5433848 h 6358758"/>
              <a:gd name="connsiteX42" fmla="*/ 2343807 w 4099035"/>
              <a:gd name="connsiteY42" fmla="*/ 5864772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66649 w 4099035"/>
              <a:gd name="connsiteY34" fmla="*/ 5896303 h 6358758"/>
              <a:gd name="connsiteX35" fmla="*/ 1418897 w 4099035"/>
              <a:gd name="connsiteY35" fmla="*/ 5969876 h 6358758"/>
              <a:gd name="connsiteX36" fmla="*/ 1576552 w 4099035"/>
              <a:gd name="connsiteY36" fmla="*/ 5538952 h 6358758"/>
              <a:gd name="connsiteX37" fmla="*/ 1681655 w 4099035"/>
              <a:gd name="connsiteY37" fmla="*/ 4813737 h 6358758"/>
              <a:gd name="connsiteX38" fmla="*/ 1776249 w 4099035"/>
              <a:gd name="connsiteY38" fmla="*/ 4487918 h 6358758"/>
              <a:gd name="connsiteX39" fmla="*/ 2154622 w 4099035"/>
              <a:gd name="connsiteY39" fmla="*/ 4540468 h 6358758"/>
              <a:gd name="connsiteX40" fmla="*/ 2301766 w 4099035"/>
              <a:gd name="connsiteY40" fmla="*/ 4845270 h 6358758"/>
              <a:gd name="connsiteX41" fmla="*/ 2312276 w 4099035"/>
              <a:gd name="connsiteY41" fmla="*/ 5433848 h 6358758"/>
              <a:gd name="connsiteX42" fmla="*/ 2343807 w 4099035"/>
              <a:gd name="connsiteY42" fmla="*/ 5864772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18897 w 4099035"/>
              <a:gd name="connsiteY35" fmla="*/ 5969876 h 6358758"/>
              <a:gd name="connsiteX36" fmla="*/ 1576552 w 4099035"/>
              <a:gd name="connsiteY36" fmla="*/ 5538952 h 6358758"/>
              <a:gd name="connsiteX37" fmla="*/ 1681655 w 4099035"/>
              <a:gd name="connsiteY37" fmla="*/ 4813737 h 6358758"/>
              <a:gd name="connsiteX38" fmla="*/ 1776249 w 4099035"/>
              <a:gd name="connsiteY38" fmla="*/ 4487918 h 6358758"/>
              <a:gd name="connsiteX39" fmla="*/ 2154622 w 4099035"/>
              <a:gd name="connsiteY39" fmla="*/ 4540468 h 6358758"/>
              <a:gd name="connsiteX40" fmla="*/ 2301766 w 4099035"/>
              <a:gd name="connsiteY40" fmla="*/ 4845270 h 6358758"/>
              <a:gd name="connsiteX41" fmla="*/ 2312276 w 4099035"/>
              <a:gd name="connsiteY41" fmla="*/ 5433848 h 6358758"/>
              <a:gd name="connsiteX42" fmla="*/ 2343807 w 4099035"/>
              <a:gd name="connsiteY42" fmla="*/ 5864772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76552 w 4099035"/>
              <a:gd name="connsiteY36" fmla="*/ 5538952 h 6358758"/>
              <a:gd name="connsiteX37" fmla="*/ 1681655 w 4099035"/>
              <a:gd name="connsiteY37" fmla="*/ 4813737 h 6358758"/>
              <a:gd name="connsiteX38" fmla="*/ 1776249 w 4099035"/>
              <a:gd name="connsiteY38" fmla="*/ 4487918 h 6358758"/>
              <a:gd name="connsiteX39" fmla="*/ 2154622 w 4099035"/>
              <a:gd name="connsiteY39" fmla="*/ 4540468 h 6358758"/>
              <a:gd name="connsiteX40" fmla="*/ 2301766 w 4099035"/>
              <a:gd name="connsiteY40" fmla="*/ 4845270 h 6358758"/>
              <a:gd name="connsiteX41" fmla="*/ 2312276 w 4099035"/>
              <a:gd name="connsiteY41" fmla="*/ 5433848 h 6358758"/>
              <a:gd name="connsiteX42" fmla="*/ 2343807 w 4099035"/>
              <a:gd name="connsiteY42" fmla="*/ 5864772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81655 w 4099035"/>
              <a:gd name="connsiteY37" fmla="*/ 4813737 h 6358758"/>
              <a:gd name="connsiteX38" fmla="*/ 1776249 w 4099035"/>
              <a:gd name="connsiteY38" fmla="*/ 4487918 h 6358758"/>
              <a:gd name="connsiteX39" fmla="*/ 2154622 w 4099035"/>
              <a:gd name="connsiteY39" fmla="*/ 4540468 h 6358758"/>
              <a:gd name="connsiteX40" fmla="*/ 2301766 w 4099035"/>
              <a:gd name="connsiteY40" fmla="*/ 4845270 h 6358758"/>
              <a:gd name="connsiteX41" fmla="*/ 2312276 w 4099035"/>
              <a:gd name="connsiteY41" fmla="*/ 5433848 h 6358758"/>
              <a:gd name="connsiteX42" fmla="*/ 2343807 w 4099035"/>
              <a:gd name="connsiteY42" fmla="*/ 5864772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487918 h 6358758"/>
              <a:gd name="connsiteX39" fmla="*/ 2154622 w 4099035"/>
              <a:gd name="connsiteY39" fmla="*/ 4540468 h 6358758"/>
              <a:gd name="connsiteX40" fmla="*/ 2301766 w 4099035"/>
              <a:gd name="connsiteY40" fmla="*/ 4845270 h 6358758"/>
              <a:gd name="connsiteX41" fmla="*/ 2312276 w 4099035"/>
              <a:gd name="connsiteY41" fmla="*/ 5433848 h 6358758"/>
              <a:gd name="connsiteX42" fmla="*/ 2343807 w 4099035"/>
              <a:gd name="connsiteY42" fmla="*/ 5864772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309242 h 6358758"/>
              <a:gd name="connsiteX39" fmla="*/ 2154622 w 4099035"/>
              <a:gd name="connsiteY39" fmla="*/ 4540468 h 6358758"/>
              <a:gd name="connsiteX40" fmla="*/ 2301766 w 4099035"/>
              <a:gd name="connsiteY40" fmla="*/ 4845270 h 6358758"/>
              <a:gd name="connsiteX41" fmla="*/ 2312276 w 4099035"/>
              <a:gd name="connsiteY41" fmla="*/ 5433848 h 6358758"/>
              <a:gd name="connsiteX42" fmla="*/ 2343807 w 4099035"/>
              <a:gd name="connsiteY42" fmla="*/ 5864772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309242 h 6358758"/>
              <a:gd name="connsiteX39" fmla="*/ 2154622 w 4099035"/>
              <a:gd name="connsiteY39" fmla="*/ 4424854 h 6358758"/>
              <a:gd name="connsiteX40" fmla="*/ 2301766 w 4099035"/>
              <a:gd name="connsiteY40" fmla="*/ 4845270 h 6358758"/>
              <a:gd name="connsiteX41" fmla="*/ 2312276 w 4099035"/>
              <a:gd name="connsiteY41" fmla="*/ 5433848 h 6358758"/>
              <a:gd name="connsiteX42" fmla="*/ 2343807 w 4099035"/>
              <a:gd name="connsiteY42" fmla="*/ 5864772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309242 h 6358758"/>
              <a:gd name="connsiteX39" fmla="*/ 2154622 w 4099035"/>
              <a:gd name="connsiteY39" fmla="*/ 4424854 h 6358758"/>
              <a:gd name="connsiteX40" fmla="*/ 2301766 w 4099035"/>
              <a:gd name="connsiteY40" fmla="*/ 4845270 h 6358758"/>
              <a:gd name="connsiteX41" fmla="*/ 2364828 w 4099035"/>
              <a:gd name="connsiteY41" fmla="*/ 5402317 h 6358758"/>
              <a:gd name="connsiteX42" fmla="*/ 2343807 w 4099035"/>
              <a:gd name="connsiteY42" fmla="*/ 5864772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309242 h 6358758"/>
              <a:gd name="connsiteX39" fmla="*/ 2154622 w 4099035"/>
              <a:gd name="connsiteY39" fmla="*/ 4424854 h 6358758"/>
              <a:gd name="connsiteX40" fmla="*/ 2301766 w 4099035"/>
              <a:gd name="connsiteY40" fmla="*/ 4845270 h 6358758"/>
              <a:gd name="connsiteX41" fmla="*/ 2364828 w 4099035"/>
              <a:gd name="connsiteY41" fmla="*/ 5402317 h 6358758"/>
              <a:gd name="connsiteX42" fmla="*/ 2438400 w 4099035"/>
              <a:gd name="connsiteY42" fmla="*/ 5749158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309242 h 6358758"/>
              <a:gd name="connsiteX39" fmla="*/ 2154622 w 4099035"/>
              <a:gd name="connsiteY39" fmla="*/ 4424854 h 6358758"/>
              <a:gd name="connsiteX40" fmla="*/ 2301766 w 4099035"/>
              <a:gd name="connsiteY40" fmla="*/ 4845270 h 6358758"/>
              <a:gd name="connsiteX41" fmla="*/ 2364828 w 4099035"/>
              <a:gd name="connsiteY41" fmla="*/ 5402317 h 6358758"/>
              <a:gd name="connsiteX42" fmla="*/ 2438400 w 4099035"/>
              <a:gd name="connsiteY42" fmla="*/ 5749158 h 6358758"/>
              <a:gd name="connsiteX43" fmla="*/ 2501464 w 4099035"/>
              <a:gd name="connsiteY43" fmla="*/ 5927833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309242 h 6358758"/>
              <a:gd name="connsiteX39" fmla="*/ 2154622 w 4099035"/>
              <a:gd name="connsiteY39" fmla="*/ 4424854 h 6358758"/>
              <a:gd name="connsiteX40" fmla="*/ 2301766 w 4099035"/>
              <a:gd name="connsiteY40" fmla="*/ 4845270 h 6358758"/>
              <a:gd name="connsiteX41" fmla="*/ 2364828 w 4099035"/>
              <a:gd name="connsiteY41" fmla="*/ 5402317 h 6358758"/>
              <a:gd name="connsiteX42" fmla="*/ 2438400 w 4099035"/>
              <a:gd name="connsiteY42" fmla="*/ 5749158 h 6358758"/>
              <a:gd name="connsiteX43" fmla="*/ 2501464 w 4099035"/>
              <a:gd name="connsiteY43" fmla="*/ 5927833 h 6358758"/>
              <a:gd name="connsiteX44" fmla="*/ 2659118 w 4099035"/>
              <a:gd name="connsiteY44" fmla="*/ 6096000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309242 h 6358758"/>
              <a:gd name="connsiteX39" fmla="*/ 2154622 w 4099035"/>
              <a:gd name="connsiteY39" fmla="*/ 4424854 h 6358758"/>
              <a:gd name="connsiteX40" fmla="*/ 2301766 w 4099035"/>
              <a:gd name="connsiteY40" fmla="*/ 4845270 h 6358758"/>
              <a:gd name="connsiteX41" fmla="*/ 2364828 w 4099035"/>
              <a:gd name="connsiteY41" fmla="*/ 5402317 h 6358758"/>
              <a:gd name="connsiteX42" fmla="*/ 2438400 w 4099035"/>
              <a:gd name="connsiteY42" fmla="*/ 5749158 h 6358758"/>
              <a:gd name="connsiteX43" fmla="*/ 2501464 w 4099035"/>
              <a:gd name="connsiteY43" fmla="*/ 5927833 h 6358758"/>
              <a:gd name="connsiteX44" fmla="*/ 2659118 w 4099035"/>
              <a:gd name="connsiteY44" fmla="*/ 6096000 h 6358758"/>
              <a:gd name="connsiteX45" fmla="*/ 2806263 w 4099035"/>
              <a:gd name="connsiteY45" fmla="*/ 6064469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309242 h 6358758"/>
              <a:gd name="connsiteX39" fmla="*/ 2154622 w 4099035"/>
              <a:gd name="connsiteY39" fmla="*/ 4424854 h 6358758"/>
              <a:gd name="connsiteX40" fmla="*/ 2301766 w 4099035"/>
              <a:gd name="connsiteY40" fmla="*/ 4845270 h 6358758"/>
              <a:gd name="connsiteX41" fmla="*/ 2364828 w 4099035"/>
              <a:gd name="connsiteY41" fmla="*/ 5402317 h 6358758"/>
              <a:gd name="connsiteX42" fmla="*/ 2438400 w 4099035"/>
              <a:gd name="connsiteY42" fmla="*/ 5749158 h 6358758"/>
              <a:gd name="connsiteX43" fmla="*/ 2501464 w 4099035"/>
              <a:gd name="connsiteY43" fmla="*/ 5927833 h 6358758"/>
              <a:gd name="connsiteX44" fmla="*/ 2659118 w 4099035"/>
              <a:gd name="connsiteY44" fmla="*/ 6096000 h 6358758"/>
              <a:gd name="connsiteX45" fmla="*/ 2806263 w 4099035"/>
              <a:gd name="connsiteY45" fmla="*/ 6064469 h 6358758"/>
              <a:gd name="connsiteX46" fmla="*/ 2921877 w 4099035"/>
              <a:gd name="connsiteY46" fmla="*/ 6053958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309242 h 6358758"/>
              <a:gd name="connsiteX39" fmla="*/ 2154622 w 4099035"/>
              <a:gd name="connsiteY39" fmla="*/ 4424854 h 6358758"/>
              <a:gd name="connsiteX40" fmla="*/ 2301766 w 4099035"/>
              <a:gd name="connsiteY40" fmla="*/ 4845270 h 6358758"/>
              <a:gd name="connsiteX41" fmla="*/ 2364828 w 4099035"/>
              <a:gd name="connsiteY41" fmla="*/ 5402317 h 6358758"/>
              <a:gd name="connsiteX42" fmla="*/ 2438400 w 4099035"/>
              <a:gd name="connsiteY42" fmla="*/ 5749158 h 6358758"/>
              <a:gd name="connsiteX43" fmla="*/ 2501464 w 4099035"/>
              <a:gd name="connsiteY43" fmla="*/ 5927833 h 6358758"/>
              <a:gd name="connsiteX44" fmla="*/ 2659118 w 4099035"/>
              <a:gd name="connsiteY44" fmla="*/ 6096000 h 6358758"/>
              <a:gd name="connsiteX45" fmla="*/ 2806263 w 4099035"/>
              <a:gd name="connsiteY45" fmla="*/ 6064469 h 6358758"/>
              <a:gd name="connsiteX46" fmla="*/ 2921877 w 4099035"/>
              <a:gd name="connsiteY46" fmla="*/ 6053958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142593 w 4099035"/>
              <a:gd name="connsiteY55" fmla="*/ 6053958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309242 h 6358758"/>
              <a:gd name="connsiteX39" fmla="*/ 2154622 w 4099035"/>
              <a:gd name="connsiteY39" fmla="*/ 4424854 h 6358758"/>
              <a:gd name="connsiteX40" fmla="*/ 2301766 w 4099035"/>
              <a:gd name="connsiteY40" fmla="*/ 4845270 h 6358758"/>
              <a:gd name="connsiteX41" fmla="*/ 2364828 w 4099035"/>
              <a:gd name="connsiteY41" fmla="*/ 5402317 h 6358758"/>
              <a:gd name="connsiteX42" fmla="*/ 2438400 w 4099035"/>
              <a:gd name="connsiteY42" fmla="*/ 5749158 h 6358758"/>
              <a:gd name="connsiteX43" fmla="*/ 2501464 w 4099035"/>
              <a:gd name="connsiteY43" fmla="*/ 5927833 h 6358758"/>
              <a:gd name="connsiteX44" fmla="*/ 2659118 w 4099035"/>
              <a:gd name="connsiteY44" fmla="*/ 6096000 h 6358758"/>
              <a:gd name="connsiteX45" fmla="*/ 2806263 w 4099035"/>
              <a:gd name="connsiteY45" fmla="*/ 6064469 h 6358758"/>
              <a:gd name="connsiteX46" fmla="*/ 2921877 w 4099035"/>
              <a:gd name="connsiteY46" fmla="*/ 6053958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142593 w 4099035"/>
              <a:gd name="connsiteY55" fmla="*/ 6053958 h 6358758"/>
              <a:gd name="connsiteX56" fmla="*/ 3342290 w 4099035"/>
              <a:gd name="connsiteY56" fmla="*/ 6190594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274675"/>
              <a:gd name="connsiteX1" fmla="*/ 1019504 w 4099035"/>
              <a:gd name="connsiteY1" fmla="*/ 525517 h 6274675"/>
              <a:gd name="connsiteX2" fmla="*/ 483476 w 4099035"/>
              <a:gd name="connsiteY2" fmla="*/ 672662 h 6274675"/>
              <a:gd name="connsiteX3" fmla="*/ 168166 w 4099035"/>
              <a:gd name="connsiteY3" fmla="*/ 956441 h 6274675"/>
              <a:gd name="connsiteX4" fmla="*/ 168166 w 4099035"/>
              <a:gd name="connsiteY4" fmla="*/ 1229710 h 6274675"/>
              <a:gd name="connsiteX5" fmla="*/ 378373 w 4099035"/>
              <a:gd name="connsiteY5" fmla="*/ 1629103 h 6274675"/>
              <a:gd name="connsiteX6" fmla="*/ 557049 w 4099035"/>
              <a:gd name="connsiteY6" fmla="*/ 1839310 h 6274675"/>
              <a:gd name="connsiteX7" fmla="*/ 451945 w 4099035"/>
              <a:gd name="connsiteY7" fmla="*/ 2049517 h 6274675"/>
              <a:gd name="connsiteX8" fmla="*/ 714704 w 4099035"/>
              <a:gd name="connsiteY8" fmla="*/ 2102069 h 6274675"/>
              <a:gd name="connsiteX9" fmla="*/ 903890 w 4099035"/>
              <a:gd name="connsiteY9" fmla="*/ 1807779 h 6274675"/>
              <a:gd name="connsiteX10" fmla="*/ 840828 w 4099035"/>
              <a:gd name="connsiteY10" fmla="*/ 1387365 h 6274675"/>
              <a:gd name="connsiteX11" fmla="*/ 756745 w 4099035"/>
              <a:gd name="connsiteY11" fmla="*/ 1187669 h 6274675"/>
              <a:gd name="connsiteX12" fmla="*/ 935421 w 4099035"/>
              <a:gd name="connsiteY12" fmla="*/ 1145627 h 6274675"/>
              <a:gd name="connsiteX13" fmla="*/ 1103587 w 4099035"/>
              <a:gd name="connsiteY13" fmla="*/ 1618593 h 6274675"/>
              <a:gd name="connsiteX14" fmla="*/ 1135118 w 4099035"/>
              <a:gd name="connsiteY14" fmla="*/ 2028496 h 6274675"/>
              <a:gd name="connsiteX15" fmla="*/ 1082566 w 4099035"/>
              <a:gd name="connsiteY15" fmla="*/ 2501462 h 6274675"/>
              <a:gd name="connsiteX16" fmla="*/ 546538 w 4099035"/>
              <a:gd name="connsiteY16" fmla="*/ 3699641 h 6274675"/>
              <a:gd name="connsiteX17" fmla="*/ 557049 w 4099035"/>
              <a:gd name="connsiteY17" fmla="*/ 3804745 h 6274675"/>
              <a:gd name="connsiteX18" fmla="*/ 567559 w 4099035"/>
              <a:gd name="connsiteY18" fmla="*/ 3878317 h 6274675"/>
              <a:gd name="connsiteX19" fmla="*/ 567559 w 4099035"/>
              <a:gd name="connsiteY19" fmla="*/ 4004441 h 6274675"/>
              <a:gd name="connsiteX20" fmla="*/ 346842 w 4099035"/>
              <a:gd name="connsiteY20" fmla="*/ 4162096 h 6274675"/>
              <a:gd name="connsiteX21" fmla="*/ 294290 w 4099035"/>
              <a:gd name="connsiteY21" fmla="*/ 4708634 h 6274675"/>
              <a:gd name="connsiteX22" fmla="*/ 84083 w 4099035"/>
              <a:gd name="connsiteY22" fmla="*/ 5276193 h 6274675"/>
              <a:gd name="connsiteX23" fmla="*/ 0 w 4099035"/>
              <a:gd name="connsiteY23" fmla="*/ 5591503 h 6274675"/>
              <a:gd name="connsiteX24" fmla="*/ 157656 w 4099035"/>
              <a:gd name="connsiteY24" fmla="*/ 5644054 h 6274675"/>
              <a:gd name="connsiteX25" fmla="*/ 231228 w 4099035"/>
              <a:gd name="connsiteY25" fmla="*/ 5759669 h 6274675"/>
              <a:gd name="connsiteX26" fmla="*/ 567560 w 4099035"/>
              <a:gd name="connsiteY26" fmla="*/ 5770179 h 6274675"/>
              <a:gd name="connsiteX27" fmla="*/ 725214 w 4099035"/>
              <a:gd name="connsiteY27" fmla="*/ 5675585 h 6274675"/>
              <a:gd name="connsiteX28" fmla="*/ 725214 w 4099035"/>
              <a:gd name="connsiteY28" fmla="*/ 5549462 h 6274675"/>
              <a:gd name="connsiteX29" fmla="*/ 777765 w 4099035"/>
              <a:gd name="connsiteY29" fmla="*/ 5223641 h 6274675"/>
              <a:gd name="connsiteX30" fmla="*/ 840828 w 4099035"/>
              <a:gd name="connsiteY30" fmla="*/ 4708634 h 6274675"/>
              <a:gd name="connsiteX31" fmla="*/ 966952 w 4099035"/>
              <a:gd name="connsiteY31" fmla="*/ 4593020 h 6274675"/>
              <a:gd name="connsiteX32" fmla="*/ 977463 w 4099035"/>
              <a:gd name="connsiteY32" fmla="*/ 5307724 h 6274675"/>
              <a:gd name="connsiteX33" fmla="*/ 1051035 w 4099035"/>
              <a:gd name="connsiteY33" fmla="*/ 5412827 h 6274675"/>
              <a:gd name="connsiteX34" fmla="*/ 1187670 w 4099035"/>
              <a:gd name="connsiteY34" fmla="*/ 5496909 h 6274675"/>
              <a:gd name="connsiteX35" fmla="*/ 1439917 w 4099035"/>
              <a:gd name="connsiteY35" fmla="*/ 5507421 h 6274675"/>
              <a:gd name="connsiteX36" fmla="*/ 1534511 w 4099035"/>
              <a:gd name="connsiteY36" fmla="*/ 5391807 h 6274675"/>
              <a:gd name="connsiteX37" fmla="*/ 1671145 w 4099035"/>
              <a:gd name="connsiteY37" fmla="*/ 4750675 h 6274675"/>
              <a:gd name="connsiteX38" fmla="*/ 1776249 w 4099035"/>
              <a:gd name="connsiteY38" fmla="*/ 4309242 h 6274675"/>
              <a:gd name="connsiteX39" fmla="*/ 2154622 w 4099035"/>
              <a:gd name="connsiteY39" fmla="*/ 4424854 h 6274675"/>
              <a:gd name="connsiteX40" fmla="*/ 2301766 w 4099035"/>
              <a:gd name="connsiteY40" fmla="*/ 4845270 h 6274675"/>
              <a:gd name="connsiteX41" fmla="*/ 2364828 w 4099035"/>
              <a:gd name="connsiteY41" fmla="*/ 5402317 h 6274675"/>
              <a:gd name="connsiteX42" fmla="*/ 2438400 w 4099035"/>
              <a:gd name="connsiteY42" fmla="*/ 5749158 h 6274675"/>
              <a:gd name="connsiteX43" fmla="*/ 2501464 w 4099035"/>
              <a:gd name="connsiteY43" fmla="*/ 5927833 h 6274675"/>
              <a:gd name="connsiteX44" fmla="*/ 2659118 w 4099035"/>
              <a:gd name="connsiteY44" fmla="*/ 6096000 h 6274675"/>
              <a:gd name="connsiteX45" fmla="*/ 2806263 w 4099035"/>
              <a:gd name="connsiteY45" fmla="*/ 6064469 h 6274675"/>
              <a:gd name="connsiteX46" fmla="*/ 2921877 w 4099035"/>
              <a:gd name="connsiteY46" fmla="*/ 6053958 h 6274675"/>
              <a:gd name="connsiteX47" fmla="*/ 2858814 w 4099035"/>
              <a:gd name="connsiteY47" fmla="*/ 5822731 h 6274675"/>
              <a:gd name="connsiteX48" fmla="*/ 2764221 w 4099035"/>
              <a:gd name="connsiteY48" fmla="*/ 5559972 h 6274675"/>
              <a:gd name="connsiteX49" fmla="*/ 2974428 w 4099035"/>
              <a:gd name="connsiteY49" fmla="*/ 5318234 h 6274675"/>
              <a:gd name="connsiteX50" fmla="*/ 3005959 w 4099035"/>
              <a:gd name="connsiteY50" fmla="*/ 4897820 h 6274675"/>
              <a:gd name="connsiteX51" fmla="*/ 3058511 w 4099035"/>
              <a:gd name="connsiteY51" fmla="*/ 4666593 h 6274675"/>
              <a:gd name="connsiteX52" fmla="*/ 3289738 w 4099035"/>
              <a:gd name="connsiteY52" fmla="*/ 4855779 h 6274675"/>
              <a:gd name="connsiteX53" fmla="*/ 3153104 w 4099035"/>
              <a:gd name="connsiteY53" fmla="*/ 5402317 h 6274675"/>
              <a:gd name="connsiteX54" fmla="*/ 3048000 w 4099035"/>
              <a:gd name="connsiteY54" fmla="*/ 6011917 h 6274675"/>
              <a:gd name="connsiteX55" fmla="*/ 3142593 w 4099035"/>
              <a:gd name="connsiteY55" fmla="*/ 6053958 h 6274675"/>
              <a:gd name="connsiteX56" fmla="*/ 3342290 w 4099035"/>
              <a:gd name="connsiteY56" fmla="*/ 6190594 h 6274675"/>
              <a:gd name="connsiteX57" fmla="*/ 3678621 w 4099035"/>
              <a:gd name="connsiteY57" fmla="*/ 6117020 h 6274675"/>
              <a:gd name="connsiteX58" fmla="*/ 3836277 w 4099035"/>
              <a:gd name="connsiteY58" fmla="*/ 6274675 h 6274675"/>
              <a:gd name="connsiteX59" fmla="*/ 3993932 w 4099035"/>
              <a:gd name="connsiteY59" fmla="*/ 6085489 h 6274675"/>
              <a:gd name="connsiteX60" fmla="*/ 4099035 w 4099035"/>
              <a:gd name="connsiteY60" fmla="*/ 5307724 h 6274675"/>
              <a:gd name="connsiteX61" fmla="*/ 4035973 w 4099035"/>
              <a:gd name="connsiteY61" fmla="*/ 4624552 h 6274675"/>
              <a:gd name="connsiteX62" fmla="*/ 4025463 w 4099035"/>
              <a:gd name="connsiteY62" fmla="*/ 4309241 h 6274675"/>
              <a:gd name="connsiteX63" fmla="*/ 3752194 w 4099035"/>
              <a:gd name="connsiteY63" fmla="*/ 3993931 h 6274675"/>
              <a:gd name="connsiteX64" fmla="*/ 3541987 w 4099035"/>
              <a:gd name="connsiteY64" fmla="*/ 3174124 h 6274675"/>
              <a:gd name="connsiteX65" fmla="*/ 3363311 w 4099035"/>
              <a:gd name="connsiteY65" fmla="*/ 2680138 h 6274675"/>
              <a:gd name="connsiteX66" fmla="*/ 3174125 w 4099035"/>
              <a:gd name="connsiteY66" fmla="*/ 2427889 h 6274675"/>
              <a:gd name="connsiteX67" fmla="*/ 2995449 w 4099035"/>
              <a:gd name="connsiteY67" fmla="*/ 2060027 h 6274675"/>
              <a:gd name="connsiteX68" fmla="*/ 2848304 w 4099035"/>
              <a:gd name="connsiteY68" fmla="*/ 1818289 h 6274675"/>
              <a:gd name="connsiteX69" fmla="*/ 2911366 w 4099035"/>
              <a:gd name="connsiteY69" fmla="*/ 1418896 h 6274675"/>
              <a:gd name="connsiteX70" fmla="*/ 2974428 w 4099035"/>
              <a:gd name="connsiteY70" fmla="*/ 1324303 h 6274675"/>
              <a:gd name="connsiteX71" fmla="*/ 2942897 w 4099035"/>
              <a:gd name="connsiteY71" fmla="*/ 1671145 h 6274675"/>
              <a:gd name="connsiteX72" fmla="*/ 3100552 w 4099035"/>
              <a:gd name="connsiteY72" fmla="*/ 2133600 h 6274675"/>
              <a:gd name="connsiteX73" fmla="*/ 3647090 w 4099035"/>
              <a:gd name="connsiteY73" fmla="*/ 2154620 h 6274675"/>
              <a:gd name="connsiteX74" fmla="*/ 3752194 w 4099035"/>
              <a:gd name="connsiteY74" fmla="*/ 1965434 h 6274675"/>
              <a:gd name="connsiteX75" fmla="*/ 3520966 w 4099035"/>
              <a:gd name="connsiteY75" fmla="*/ 1734207 h 6274675"/>
              <a:gd name="connsiteX76" fmla="*/ 3741683 w 4099035"/>
              <a:gd name="connsiteY76" fmla="*/ 1355834 h 6274675"/>
              <a:gd name="connsiteX77" fmla="*/ 3678621 w 4099035"/>
              <a:gd name="connsiteY77" fmla="*/ 767255 h 6274675"/>
              <a:gd name="connsiteX78" fmla="*/ 3605049 w 4099035"/>
              <a:gd name="connsiteY78" fmla="*/ 651641 h 6274675"/>
              <a:gd name="connsiteX79" fmla="*/ 3153104 w 4099035"/>
              <a:gd name="connsiteY79" fmla="*/ 420414 h 6274675"/>
              <a:gd name="connsiteX80" fmla="*/ 2900856 w 4099035"/>
              <a:gd name="connsiteY80" fmla="*/ 367862 h 6274675"/>
              <a:gd name="connsiteX81" fmla="*/ 2669628 w 4099035"/>
              <a:gd name="connsiteY81" fmla="*/ 10510 h 6274675"/>
              <a:gd name="connsiteX82" fmla="*/ 2511973 w 4099035"/>
              <a:gd name="connsiteY82" fmla="*/ 0 h 6274675"/>
              <a:gd name="connsiteX83" fmla="*/ 2406869 w 4099035"/>
              <a:gd name="connsiteY83" fmla="*/ 430924 h 6274675"/>
              <a:gd name="connsiteX84" fmla="*/ 2207173 w 4099035"/>
              <a:gd name="connsiteY84" fmla="*/ 630620 h 6274675"/>
              <a:gd name="connsiteX85" fmla="*/ 1912884 w 4099035"/>
              <a:gd name="connsiteY85" fmla="*/ 725214 h 6274675"/>
              <a:gd name="connsiteX86" fmla="*/ 1681656 w 4099035"/>
              <a:gd name="connsiteY86" fmla="*/ 756744 h 6274675"/>
              <a:gd name="connsiteX87" fmla="*/ 1450428 w 4099035"/>
              <a:gd name="connsiteY87" fmla="*/ 546538 h 6274675"/>
              <a:gd name="connsiteX88" fmla="*/ 1292773 w 4099035"/>
              <a:gd name="connsiteY88" fmla="*/ 252247 h 6274675"/>
              <a:gd name="connsiteX89" fmla="*/ 1208690 w 4099035"/>
              <a:gd name="connsiteY89" fmla="*/ 136634 h 6274675"/>
              <a:gd name="connsiteX0" fmla="*/ 1208690 w 4099035"/>
              <a:gd name="connsiteY0" fmla="*/ 136634 h 6274675"/>
              <a:gd name="connsiteX1" fmla="*/ 1019504 w 4099035"/>
              <a:gd name="connsiteY1" fmla="*/ 525517 h 6274675"/>
              <a:gd name="connsiteX2" fmla="*/ 483476 w 4099035"/>
              <a:gd name="connsiteY2" fmla="*/ 672662 h 6274675"/>
              <a:gd name="connsiteX3" fmla="*/ 168166 w 4099035"/>
              <a:gd name="connsiteY3" fmla="*/ 956441 h 6274675"/>
              <a:gd name="connsiteX4" fmla="*/ 168166 w 4099035"/>
              <a:gd name="connsiteY4" fmla="*/ 1229710 h 6274675"/>
              <a:gd name="connsiteX5" fmla="*/ 378373 w 4099035"/>
              <a:gd name="connsiteY5" fmla="*/ 1629103 h 6274675"/>
              <a:gd name="connsiteX6" fmla="*/ 557049 w 4099035"/>
              <a:gd name="connsiteY6" fmla="*/ 1839310 h 6274675"/>
              <a:gd name="connsiteX7" fmla="*/ 451945 w 4099035"/>
              <a:gd name="connsiteY7" fmla="*/ 2049517 h 6274675"/>
              <a:gd name="connsiteX8" fmla="*/ 714704 w 4099035"/>
              <a:gd name="connsiteY8" fmla="*/ 2102069 h 6274675"/>
              <a:gd name="connsiteX9" fmla="*/ 903890 w 4099035"/>
              <a:gd name="connsiteY9" fmla="*/ 1807779 h 6274675"/>
              <a:gd name="connsiteX10" fmla="*/ 840828 w 4099035"/>
              <a:gd name="connsiteY10" fmla="*/ 1387365 h 6274675"/>
              <a:gd name="connsiteX11" fmla="*/ 756745 w 4099035"/>
              <a:gd name="connsiteY11" fmla="*/ 1187669 h 6274675"/>
              <a:gd name="connsiteX12" fmla="*/ 935421 w 4099035"/>
              <a:gd name="connsiteY12" fmla="*/ 1145627 h 6274675"/>
              <a:gd name="connsiteX13" fmla="*/ 1103587 w 4099035"/>
              <a:gd name="connsiteY13" fmla="*/ 1618593 h 6274675"/>
              <a:gd name="connsiteX14" fmla="*/ 1135118 w 4099035"/>
              <a:gd name="connsiteY14" fmla="*/ 2028496 h 6274675"/>
              <a:gd name="connsiteX15" fmla="*/ 1082566 w 4099035"/>
              <a:gd name="connsiteY15" fmla="*/ 2501462 h 6274675"/>
              <a:gd name="connsiteX16" fmla="*/ 546538 w 4099035"/>
              <a:gd name="connsiteY16" fmla="*/ 3699641 h 6274675"/>
              <a:gd name="connsiteX17" fmla="*/ 557049 w 4099035"/>
              <a:gd name="connsiteY17" fmla="*/ 3804745 h 6274675"/>
              <a:gd name="connsiteX18" fmla="*/ 567559 w 4099035"/>
              <a:gd name="connsiteY18" fmla="*/ 3878317 h 6274675"/>
              <a:gd name="connsiteX19" fmla="*/ 567559 w 4099035"/>
              <a:gd name="connsiteY19" fmla="*/ 4004441 h 6274675"/>
              <a:gd name="connsiteX20" fmla="*/ 346842 w 4099035"/>
              <a:gd name="connsiteY20" fmla="*/ 4162096 h 6274675"/>
              <a:gd name="connsiteX21" fmla="*/ 294290 w 4099035"/>
              <a:gd name="connsiteY21" fmla="*/ 4708634 h 6274675"/>
              <a:gd name="connsiteX22" fmla="*/ 84083 w 4099035"/>
              <a:gd name="connsiteY22" fmla="*/ 5276193 h 6274675"/>
              <a:gd name="connsiteX23" fmla="*/ 0 w 4099035"/>
              <a:gd name="connsiteY23" fmla="*/ 5591503 h 6274675"/>
              <a:gd name="connsiteX24" fmla="*/ 157656 w 4099035"/>
              <a:gd name="connsiteY24" fmla="*/ 5644054 h 6274675"/>
              <a:gd name="connsiteX25" fmla="*/ 231228 w 4099035"/>
              <a:gd name="connsiteY25" fmla="*/ 5759669 h 6274675"/>
              <a:gd name="connsiteX26" fmla="*/ 567560 w 4099035"/>
              <a:gd name="connsiteY26" fmla="*/ 5770179 h 6274675"/>
              <a:gd name="connsiteX27" fmla="*/ 725214 w 4099035"/>
              <a:gd name="connsiteY27" fmla="*/ 5675585 h 6274675"/>
              <a:gd name="connsiteX28" fmla="*/ 725214 w 4099035"/>
              <a:gd name="connsiteY28" fmla="*/ 5549462 h 6274675"/>
              <a:gd name="connsiteX29" fmla="*/ 777765 w 4099035"/>
              <a:gd name="connsiteY29" fmla="*/ 5223641 h 6274675"/>
              <a:gd name="connsiteX30" fmla="*/ 840828 w 4099035"/>
              <a:gd name="connsiteY30" fmla="*/ 4708634 h 6274675"/>
              <a:gd name="connsiteX31" fmla="*/ 966952 w 4099035"/>
              <a:gd name="connsiteY31" fmla="*/ 4593020 h 6274675"/>
              <a:gd name="connsiteX32" fmla="*/ 977463 w 4099035"/>
              <a:gd name="connsiteY32" fmla="*/ 5307724 h 6274675"/>
              <a:gd name="connsiteX33" fmla="*/ 1051035 w 4099035"/>
              <a:gd name="connsiteY33" fmla="*/ 5412827 h 6274675"/>
              <a:gd name="connsiteX34" fmla="*/ 1187670 w 4099035"/>
              <a:gd name="connsiteY34" fmla="*/ 5496909 h 6274675"/>
              <a:gd name="connsiteX35" fmla="*/ 1439917 w 4099035"/>
              <a:gd name="connsiteY35" fmla="*/ 5507421 h 6274675"/>
              <a:gd name="connsiteX36" fmla="*/ 1534511 w 4099035"/>
              <a:gd name="connsiteY36" fmla="*/ 5391807 h 6274675"/>
              <a:gd name="connsiteX37" fmla="*/ 1671145 w 4099035"/>
              <a:gd name="connsiteY37" fmla="*/ 4750675 h 6274675"/>
              <a:gd name="connsiteX38" fmla="*/ 1776249 w 4099035"/>
              <a:gd name="connsiteY38" fmla="*/ 4309242 h 6274675"/>
              <a:gd name="connsiteX39" fmla="*/ 2154622 w 4099035"/>
              <a:gd name="connsiteY39" fmla="*/ 4424854 h 6274675"/>
              <a:gd name="connsiteX40" fmla="*/ 2301766 w 4099035"/>
              <a:gd name="connsiteY40" fmla="*/ 4845270 h 6274675"/>
              <a:gd name="connsiteX41" fmla="*/ 2364828 w 4099035"/>
              <a:gd name="connsiteY41" fmla="*/ 5402317 h 6274675"/>
              <a:gd name="connsiteX42" fmla="*/ 2438400 w 4099035"/>
              <a:gd name="connsiteY42" fmla="*/ 5749158 h 6274675"/>
              <a:gd name="connsiteX43" fmla="*/ 2501464 w 4099035"/>
              <a:gd name="connsiteY43" fmla="*/ 5927833 h 6274675"/>
              <a:gd name="connsiteX44" fmla="*/ 2659118 w 4099035"/>
              <a:gd name="connsiteY44" fmla="*/ 6096000 h 6274675"/>
              <a:gd name="connsiteX45" fmla="*/ 2806263 w 4099035"/>
              <a:gd name="connsiteY45" fmla="*/ 6064469 h 6274675"/>
              <a:gd name="connsiteX46" fmla="*/ 2921877 w 4099035"/>
              <a:gd name="connsiteY46" fmla="*/ 6053958 h 6274675"/>
              <a:gd name="connsiteX47" fmla="*/ 2858814 w 4099035"/>
              <a:gd name="connsiteY47" fmla="*/ 5822731 h 6274675"/>
              <a:gd name="connsiteX48" fmla="*/ 2764221 w 4099035"/>
              <a:gd name="connsiteY48" fmla="*/ 5559972 h 6274675"/>
              <a:gd name="connsiteX49" fmla="*/ 2974428 w 4099035"/>
              <a:gd name="connsiteY49" fmla="*/ 5318234 h 6274675"/>
              <a:gd name="connsiteX50" fmla="*/ 3005959 w 4099035"/>
              <a:gd name="connsiteY50" fmla="*/ 4897820 h 6274675"/>
              <a:gd name="connsiteX51" fmla="*/ 3058511 w 4099035"/>
              <a:gd name="connsiteY51" fmla="*/ 4666593 h 6274675"/>
              <a:gd name="connsiteX52" fmla="*/ 3289738 w 4099035"/>
              <a:gd name="connsiteY52" fmla="*/ 4855779 h 6274675"/>
              <a:gd name="connsiteX53" fmla="*/ 3153104 w 4099035"/>
              <a:gd name="connsiteY53" fmla="*/ 5402317 h 6274675"/>
              <a:gd name="connsiteX54" fmla="*/ 3048000 w 4099035"/>
              <a:gd name="connsiteY54" fmla="*/ 6011917 h 6274675"/>
              <a:gd name="connsiteX55" fmla="*/ 3142593 w 4099035"/>
              <a:gd name="connsiteY55" fmla="*/ 6053958 h 6274675"/>
              <a:gd name="connsiteX56" fmla="*/ 3342290 w 4099035"/>
              <a:gd name="connsiteY56" fmla="*/ 6190594 h 6274675"/>
              <a:gd name="connsiteX57" fmla="*/ 3678621 w 4099035"/>
              <a:gd name="connsiteY57" fmla="*/ 6117020 h 6274675"/>
              <a:gd name="connsiteX58" fmla="*/ 3836277 w 4099035"/>
              <a:gd name="connsiteY58" fmla="*/ 6274675 h 6274675"/>
              <a:gd name="connsiteX59" fmla="*/ 3993932 w 4099035"/>
              <a:gd name="connsiteY59" fmla="*/ 6085489 h 6274675"/>
              <a:gd name="connsiteX60" fmla="*/ 4099035 w 4099035"/>
              <a:gd name="connsiteY60" fmla="*/ 5307724 h 6274675"/>
              <a:gd name="connsiteX61" fmla="*/ 4035973 w 4099035"/>
              <a:gd name="connsiteY61" fmla="*/ 4624552 h 6274675"/>
              <a:gd name="connsiteX62" fmla="*/ 4025463 w 4099035"/>
              <a:gd name="connsiteY62" fmla="*/ 4309241 h 6274675"/>
              <a:gd name="connsiteX63" fmla="*/ 3752194 w 4099035"/>
              <a:gd name="connsiteY63" fmla="*/ 3993931 h 6274675"/>
              <a:gd name="connsiteX64" fmla="*/ 3541987 w 4099035"/>
              <a:gd name="connsiteY64" fmla="*/ 3174124 h 6274675"/>
              <a:gd name="connsiteX65" fmla="*/ 3363311 w 4099035"/>
              <a:gd name="connsiteY65" fmla="*/ 2680138 h 6274675"/>
              <a:gd name="connsiteX66" fmla="*/ 3174125 w 4099035"/>
              <a:gd name="connsiteY66" fmla="*/ 2427889 h 6274675"/>
              <a:gd name="connsiteX67" fmla="*/ 2995449 w 4099035"/>
              <a:gd name="connsiteY67" fmla="*/ 2060027 h 6274675"/>
              <a:gd name="connsiteX68" fmla="*/ 2848304 w 4099035"/>
              <a:gd name="connsiteY68" fmla="*/ 1818289 h 6274675"/>
              <a:gd name="connsiteX69" fmla="*/ 2911366 w 4099035"/>
              <a:gd name="connsiteY69" fmla="*/ 1418896 h 6274675"/>
              <a:gd name="connsiteX70" fmla="*/ 2974428 w 4099035"/>
              <a:gd name="connsiteY70" fmla="*/ 1324303 h 6274675"/>
              <a:gd name="connsiteX71" fmla="*/ 2942897 w 4099035"/>
              <a:gd name="connsiteY71" fmla="*/ 1671145 h 6274675"/>
              <a:gd name="connsiteX72" fmla="*/ 3100552 w 4099035"/>
              <a:gd name="connsiteY72" fmla="*/ 2133600 h 6274675"/>
              <a:gd name="connsiteX73" fmla="*/ 3647090 w 4099035"/>
              <a:gd name="connsiteY73" fmla="*/ 2154620 h 6274675"/>
              <a:gd name="connsiteX74" fmla="*/ 3752194 w 4099035"/>
              <a:gd name="connsiteY74" fmla="*/ 1965434 h 6274675"/>
              <a:gd name="connsiteX75" fmla="*/ 3520966 w 4099035"/>
              <a:gd name="connsiteY75" fmla="*/ 1734207 h 6274675"/>
              <a:gd name="connsiteX76" fmla="*/ 3741683 w 4099035"/>
              <a:gd name="connsiteY76" fmla="*/ 1355834 h 6274675"/>
              <a:gd name="connsiteX77" fmla="*/ 3678621 w 4099035"/>
              <a:gd name="connsiteY77" fmla="*/ 767255 h 6274675"/>
              <a:gd name="connsiteX78" fmla="*/ 3605049 w 4099035"/>
              <a:gd name="connsiteY78" fmla="*/ 651641 h 6274675"/>
              <a:gd name="connsiteX79" fmla="*/ 3153104 w 4099035"/>
              <a:gd name="connsiteY79" fmla="*/ 420414 h 6274675"/>
              <a:gd name="connsiteX80" fmla="*/ 2900856 w 4099035"/>
              <a:gd name="connsiteY80" fmla="*/ 367862 h 6274675"/>
              <a:gd name="connsiteX81" fmla="*/ 2669628 w 4099035"/>
              <a:gd name="connsiteY81" fmla="*/ 10510 h 6274675"/>
              <a:gd name="connsiteX82" fmla="*/ 2511973 w 4099035"/>
              <a:gd name="connsiteY82" fmla="*/ 0 h 6274675"/>
              <a:gd name="connsiteX83" fmla="*/ 2406869 w 4099035"/>
              <a:gd name="connsiteY83" fmla="*/ 430924 h 6274675"/>
              <a:gd name="connsiteX84" fmla="*/ 2207173 w 4099035"/>
              <a:gd name="connsiteY84" fmla="*/ 630620 h 6274675"/>
              <a:gd name="connsiteX85" fmla="*/ 1912884 w 4099035"/>
              <a:gd name="connsiteY85" fmla="*/ 725214 h 6274675"/>
              <a:gd name="connsiteX86" fmla="*/ 1681656 w 4099035"/>
              <a:gd name="connsiteY86" fmla="*/ 756744 h 6274675"/>
              <a:gd name="connsiteX87" fmla="*/ 1450428 w 4099035"/>
              <a:gd name="connsiteY87" fmla="*/ 546538 h 6274675"/>
              <a:gd name="connsiteX88" fmla="*/ 1292773 w 4099035"/>
              <a:gd name="connsiteY88" fmla="*/ 252247 h 6274675"/>
              <a:gd name="connsiteX89" fmla="*/ 1208690 w 4099035"/>
              <a:gd name="connsiteY89" fmla="*/ 136634 h 6274675"/>
              <a:gd name="connsiteX0" fmla="*/ 1208690 w 4099035"/>
              <a:gd name="connsiteY0" fmla="*/ 136634 h 6312933"/>
              <a:gd name="connsiteX1" fmla="*/ 1019504 w 4099035"/>
              <a:gd name="connsiteY1" fmla="*/ 525517 h 6312933"/>
              <a:gd name="connsiteX2" fmla="*/ 483476 w 4099035"/>
              <a:gd name="connsiteY2" fmla="*/ 672662 h 6312933"/>
              <a:gd name="connsiteX3" fmla="*/ 168166 w 4099035"/>
              <a:gd name="connsiteY3" fmla="*/ 956441 h 6312933"/>
              <a:gd name="connsiteX4" fmla="*/ 168166 w 4099035"/>
              <a:gd name="connsiteY4" fmla="*/ 1229710 h 6312933"/>
              <a:gd name="connsiteX5" fmla="*/ 378373 w 4099035"/>
              <a:gd name="connsiteY5" fmla="*/ 1629103 h 6312933"/>
              <a:gd name="connsiteX6" fmla="*/ 557049 w 4099035"/>
              <a:gd name="connsiteY6" fmla="*/ 1839310 h 6312933"/>
              <a:gd name="connsiteX7" fmla="*/ 451945 w 4099035"/>
              <a:gd name="connsiteY7" fmla="*/ 2049517 h 6312933"/>
              <a:gd name="connsiteX8" fmla="*/ 714704 w 4099035"/>
              <a:gd name="connsiteY8" fmla="*/ 2102069 h 6312933"/>
              <a:gd name="connsiteX9" fmla="*/ 903890 w 4099035"/>
              <a:gd name="connsiteY9" fmla="*/ 1807779 h 6312933"/>
              <a:gd name="connsiteX10" fmla="*/ 840828 w 4099035"/>
              <a:gd name="connsiteY10" fmla="*/ 1387365 h 6312933"/>
              <a:gd name="connsiteX11" fmla="*/ 756745 w 4099035"/>
              <a:gd name="connsiteY11" fmla="*/ 1187669 h 6312933"/>
              <a:gd name="connsiteX12" fmla="*/ 935421 w 4099035"/>
              <a:gd name="connsiteY12" fmla="*/ 1145627 h 6312933"/>
              <a:gd name="connsiteX13" fmla="*/ 1103587 w 4099035"/>
              <a:gd name="connsiteY13" fmla="*/ 1618593 h 6312933"/>
              <a:gd name="connsiteX14" fmla="*/ 1135118 w 4099035"/>
              <a:gd name="connsiteY14" fmla="*/ 2028496 h 6312933"/>
              <a:gd name="connsiteX15" fmla="*/ 1082566 w 4099035"/>
              <a:gd name="connsiteY15" fmla="*/ 2501462 h 6312933"/>
              <a:gd name="connsiteX16" fmla="*/ 546538 w 4099035"/>
              <a:gd name="connsiteY16" fmla="*/ 3699641 h 6312933"/>
              <a:gd name="connsiteX17" fmla="*/ 557049 w 4099035"/>
              <a:gd name="connsiteY17" fmla="*/ 3804745 h 6312933"/>
              <a:gd name="connsiteX18" fmla="*/ 567559 w 4099035"/>
              <a:gd name="connsiteY18" fmla="*/ 3878317 h 6312933"/>
              <a:gd name="connsiteX19" fmla="*/ 567559 w 4099035"/>
              <a:gd name="connsiteY19" fmla="*/ 4004441 h 6312933"/>
              <a:gd name="connsiteX20" fmla="*/ 346842 w 4099035"/>
              <a:gd name="connsiteY20" fmla="*/ 4162096 h 6312933"/>
              <a:gd name="connsiteX21" fmla="*/ 294290 w 4099035"/>
              <a:gd name="connsiteY21" fmla="*/ 4708634 h 6312933"/>
              <a:gd name="connsiteX22" fmla="*/ 84083 w 4099035"/>
              <a:gd name="connsiteY22" fmla="*/ 5276193 h 6312933"/>
              <a:gd name="connsiteX23" fmla="*/ 0 w 4099035"/>
              <a:gd name="connsiteY23" fmla="*/ 5591503 h 6312933"/>
              <a:gd name="connsiteX24" fmla="*/ 157656 w 4099035"/>
              <a:gd name="connsiteY24" fmla="*/ 5644054 h 6312933"/>
              <a:gd name="connsiteX25" fmla="*/ 231228 w 4099035"/>
              <a:gd name="connsiteY25" fmla="*/ 5759669 h 6312933"/>
              <a:gd name="connsiteX26" fmla="*/ 567560 w 4099035"/>
              <a:gd name="connsiteY26" fmla="*/ 5770179 h 6312933"/>
              <a:gd name="connsiteX27" fmla="*/ 725214 w 4099035"/>
              <a:gd name="connsiteY27" fmla="*/ 5675585 h 6312933"/>
              <a:gd name="connsiteX28" fmla="*/ 725214 w 4099035"/>
              <a:gd name="connsiteY28" fmla="*/ 5549462 h 6312933"/>
              <a:gd name="connsiteX29" fmla="*/ 777765 w 4099035"/>
              <a:gd name="connsiteY29" fmla="*/ 5223641 h 6312933"/>
              <a:gd name="connsiteX30" fmla="*/ 840828 w 4099035"/>
              <a:gd name="connsiteY30" fmla="*/ 4708634 h 6312933"/>
              <a:gd name="connsiteX31" fmla="*/ 966952 w 4099035"/>
              <a:gd name="connsiteY31" fmla="*/ 4593020 h 6312933"/>
              <a:gd name="connsiteX32" fmla="*/ 977463 w 4099035"/>
              <a:gd name="connsiteY32" fmla="*/ 5307724 h 6312933"/>
              <a:gd name="connsiteX33" fmla="*/ 1051035 w 4099035"/>
              <a:gd name="connsiteY33" fmla="*/ 5412827 h 6312933"/>
              <a:gd name="connsiteX34" fmla="*/ 1187670 w 4099035"/>
              <a:gd name="connsiteY34" fmla="*/ 5496909 h 6312933"/>
              <a:gd name="connsiteX35" fmla="*/ 1439917 w 4099035"/>
              <a:gd name="connsiteY35" fmla="*/ 5507421 h 6312933"/>
              <a:gd name="connsiteX36" fmla="*/ 1534511 w 4099035"/>
              <a:gd name="connsiteY36" fmla="*/ 5391807 h 6312933"/>
              <a:gd name="connsiteX37" fmla="*/ 1671145 w 4099035"/>
              <a:gd name="connsiteY37" fmla="*/ 4750675 h 6312933"/>
              <a:gd name="connsiteX38" fmla="*/ 1776249 w 4099035"/>
              <a:gd name="connsiteY38" fmla="*/ 4309242 h 6312933"/>
              <a:gd name="connsiteX39" fmla="*/ 2154622 w 4099035"/>
              <a:gd name="connsiteY39" fmla="*/ 4424854 h 6312933"/>
              <a:gd name="connsiteX40" fmla="*/ 2301766 w 4099035"/>
              <a:gd name="connsiteY40" fmla="*/ 4845270 h 6312933"/>
              <a:gd name="connsiteX41" fmla="*/ 2364828 w 4099035"/>
              <a:gd name="connsiteY41" fmla="*/ 5402317 h 6312933"/>
              <a:gd name="connsiteX42" fmla="*/ 2438400 w 4099035"/>
              <a:gd name="connsiteY42" fmla="*/ 5749158 h 6312933"/>
              <a:gd name="connsiteX43" fmla="*/ 2501464 w 4099035"/>
              <a:gd name="connsiteY43" fmla="*/ 5927833 h 6312933"/>
              <a:gd name="connsiteX44" fmla="*/ 2659118 w 4099035"/>
              <a:gd name="connsiteY44" fmla="*/ 6096000 h 6312933"/>
              <a:gd name="connsiteX45" fmla="*/ 2806263 w 4099035"/>
              <a:gd name="connsiteY45" fmla="*/ 6064469 h 6312933"/>
              <a:gd name="connsiteX46" fmla="*/ 2921877 w 4099035"/>
              <a:gd name="connsiteY46" fmla="*/ 6053958 h 6312933"/>
              <a:gd name="connsiteX47" fmla="*/ 2858814 w 4099035"/>
              <a:gd name="connsiteY47" fmla="*/ 5822731 h 6312933"/>
              <a:gd name="connsiteX48" fmla="*/ 2764221 w 4099035"/>
              <a:gd name="connsiteY48" fmla="*/ 5559972 h 6312933"/>
              <a:gd name="connsiteX49" fmla="*/ 2974428 w 4099035"/>
              <a:gd name="connsiteY49" fmla="*/ 5318234 h 6312933"/>
              <a:gd name="connsiteX50" fmla="*/ 3005959 w 4099035"/>
              <a:gd name="connsiteY50" fmla="*/ 4897820 h 6312933"/>
              <a:gd name="connsiteX51" fmla="*/ 3058511 w 4099035"/>
              <a:gd name="connsiteY51" fmla="*/ 4666593 h 6312933"/>
              <a:gd name="connsiteX52" fmla="*/ 3289738 w 4099035"/>
              <a:gd name="connsiteY52" fmla="*/ 4855779 h 6312933"/>
              <a:gd name="connsiteX53" fmla="*/ 3153104 w 4099035"/>
              <a:gd name="connsiteY53" fmla="*/ 5402317 h 6312933"/>
              <a:gd name="connsiteX54" fmla="*/ 3048000 w 4099035"/>
              <a:gd name="connsiteY54" fmla="*/ 6011917 h 6312933"/>
              <a:gd name="connsiteX55" fmla="*/ 3142593 w 4099035"/>
              <a:gd name="connsiteY55" fmla="*/ 6053958 h 6312933"/>
              <a:gd name="connsiteX56" fmla="*/ 3342290 w 4099035"/>
              <a:gd name="connsiteY56" fmla="*/ 6190594 h 6312933"/>
              <a:gd name="connsiteX57" fmla="*/ 3699641 w 4099035"/>
              <a:gd name="connsiteY57" fmla="*/ 6264165 h 6312933"/>
              <a:gd name="connsiteX58" fmla="*/ 3836277 w 4099035"/>
              <a:gd name="connsiteY58" fmla="*/ 6274675 h 6312933"/>
              <a:gd name="connsiteX59" fmla="*/ 3993932 w 4099035"/>
              <a:gd name="connsiteY59" fmla="*/ 6085489 h 6312933"/>
              <a:gd name="connsiteX60" fmla="*/ 4099035 w 4099035"/>
              <a:gd name="connsiteY60" fmla="*/ 5307724 h 6312933"/>
              <a:gd name="connsiteX61" fmla="*/ 4035973 w 4099035"/>
              <a:gd name="connsiteY61" fmla="*/ 4624552 h 6312933"/>
              <a:gd name="connsiteX62" fmla="*/ 4025463 w 4099035"/>
              <a:gd name="connsiteY62" fmla="*/ 4309241 h 6312933"/>
              <a:gd name="connsiteX63" fmla="*/ 3752194 w 4099035"/>
              <a:gd name="connsiteY63" fmla="*/ 3993931 h 6312933"/>
              <a:gd name="connsiteX64" fmla="*/ 3541987 w 4099035"/>
              <a:gd name="connsiteY64" fmla="*/ 3174124 h 6312933"/>
              <a:gd name="connsiteX65" fmla="*/ 3363311 w 4099035"/>
              <a:gd name="connsiteY65" fmla="*/ 2680138 h 6312933"/>
              <a:gd name="connsiteX66" fmla="*/ 3174125 w 4099035"/>
              <a:gd name="connsiteY66" fmla="*/ 2427889 h 6312933"/>
              <a:gd name="connsiteX67" fmla="*/ 2995449 w 4099035"/>
              <a:gd name="connsiteY67" fmla="*/ 2060027 h 6312933"/>
              <a:gd name="connsiteX68" fmla="*/ 2848304 w 4099035"/>
              <a:gd name="connsiteY68" fmla="*/ 1818289 h 6312933"/>
              <a:gd name="connsiteX69" fmla="*/ 2911366 w 4099035"/>
              <a:gd name="connsiteY69" fmla="*/ 1418896 h 6312933"/>
              <a:gd name="connsiteX70" fmla="*/ 2974428 w 4099035"/>
              <a:gd name="connsiteY70" fmla="*/ 1324303 h 6312933"/>
              <a:gd name="connsiteX71" fmla="*/ 2942897 w 4099035"/>
              <a:gd name="connsiteY71" fmla="*/ 1671145 h 6312933"/>
              <a:gd name="connsiteX72" fmla="*/ 3100552 w 4099035"/>
              <a:gd name="connsiteY72" fmla="*/ 2133600 h 6312933"/>
              <a:gd name="connsiteX73" fmla="*/ 3647090 w 4099035"/>
              <a:gd name="connsiteY73" fmla="*/ 2154620 h 6312933"/>
              <a:gd name="connsiteX74" fmla="*/ 3752194 w 4099035"/>
              <a:gd name="connsiteY74" fmla="*/ 1965434 h 6312933"/>
              <a:gd name="connsiteX75" fmla="*/ 3520966 w 4099035"/>
              <a:gd name="connsiteY75" fmla="*/ 1734207 h 6312933"/>
              <a:gd name="connsiteX76" fmla="*/ 3741683 w 4099035"/>
              <a:gd name="connsiteY76" fmla="*/ 1355834 h 6312933"/>
              <a:gd name="connsiteX77" fmla="*/ 3678621 w 4099035"/>
              <a:gd name="connsiteY77" fmla="*/ 767255 h 6312933"/>
              <a:gd name="connsiteX78" fmla="*/ 3605049 w 4099035"/>
              <a:gd name="connsiteY78" fmla="*/ 651641 h 6312933"/>
              <a:gd name="connsiteX79" fmla="*/ 3153104 w 4099035"/>
              <a:gd name="connsiteY79" fmla="*/ 420414 h 6312933"/>
              <a:gd name="connsiteX80" fmla="*/ 2900856 w 4099035"/>
              <a:gd name="connsiteY80" fmla="*/ 367862 h 6312933"/>
              <a:gd name="connsiteX81" fmla="*/ 2669628 w 4099035"/>
              <a:gd name="connsiteY81" fmla="*/ 10510 h 6312933"/>
              <a:gd name="connsiteX82" fmla="*/ 2511973 w 4099035"/>
              <a:gd name="connsiteY82" fmla="*/ 0 h 6312933"/>
              <a:gd name="connsiteX83" fmla="*/ 2406869 w 4099035"/>
              <a:gd name="connsiteY83" fmla="*/ 430924 h 6312933"/>
              <a:gd name="connsiteX84" fmla="*/ 2207173 w 4099035"/>
              <a:gd name="connsiteY84" fmla="*/ 630620 h 6312933"/>
              <a:gd name="connsiteX85" fmla="*/ 1912884 w 4099035"/>
              <a:gd name="connsiteY85" fmla="*/ 725214 h 6312933"/>
              <a:gd name="connsiteX86" fmla="*/ 1681656 w 4099035"/>
              <a:gd name="connsiteY86" fmla="*/ 756744 h 6312933"/>
              <a:gd name="connsiteX87" fmla="*/ 1450428 w 4099035"/>
              <a:gd name="connsiteY87" fmla="*/ 546538 h 6312933"/>
              <a:gd name="connsiteX88" fmla="*/ 1292773 w 4099035"/>
              <a:gd name="connsiteY88" fmla="*/ 252247 h 6312933"/>
              <a:gd name="connsiteX89" fmla="*/ 1208690 w 4099035"/>
              <a:gd name="connsiteY89" fmla="*/ 136634 h 6312933"/>
              <a:gd name="connsiteX0" fmla="*/ 1208690 w 4099035"/>
              <a:gd name="connsiteY0" fmla="*/ 136634 h 6312933"/>
              <a:gd name="connsiteX1" fmla="*/ 1019504 w 4099035"/>
              <a:gd name="connsiteY1" fmla="*/ 525517 h 6312933"/>
              <a:gd name="connsiteX2" fmla="*/ 483476 w 4099035"/>
              <a:gd name="connsiteY2" fmla="*/ 672662 h 6312933"/>
              <a:gd name="connsiteX3" fmla="*/ 168166 w 4099035"/>
              <a:gd name="connsiteY3" fmla="*/ 956441 h 6312933"/>
              <a:gd name="connsiteX4" fmla="*/ 168166 w 4099035"/>
              <a:gd name="connsiteY4" fmla="*/ 1229710 h 6312933"/>
              <a:gd name="connsiteX5" fmla="*/ 378373 w 4099035"/>
              <a:gd name="connsiteY5" fmla="*/ 1629103 h 6312933"/>
              <a:gd name="connsiteX6" fmla="*/ 557049 w 4099035"/>
              <a:gd name="connsiteY6" fmla="*/ 1839310 h 6312933"/>
              <a:gd name="connsiteX7" fmla="*/ 451945 w 4099035"/>
              <a:gd name="connsiteY7" fmla="*/ 2049517 h 6312933"/>
              <a:gd name="connsiteX8" fmla="*/ 714704 w 4099035"/>
              <a:gd name="connsiteY8" fmla="*/ 2102069 h 6312933"/>
              <a:gd name="connsiteX9" fmla="*/ 903890 w 4099035"/>
              <a:gd name="connsiteY9" fmla="*/ 1807779 h 6312933"/>
              <a:gd name="connsiteX10" fmla="*/ 840828 w 4099035"/>
              <a:gd name="connsiteY10" fmla="*/ 1387365 h 6312933"/>
              <a:gd name="connsiteX11" fmla="*/ 756745 w 4099035"/>
              <a:gd name="connsiteY11" fmla="*/ 1187669 h 6312933"/>
              <a:gd name="connsiteX12" fmla="*/ 935421 w 4099035"/>
              <a:gd name="connsiteY12" fmla="*/ 1145627 h 6312933"/>
              <a:gd name="connsiteX13" fmla="*/ 1103587 w 4099035"/>
              <a:gd name="connsiteY13" fmla="*/ 1618593 h 6312933"/>
              <a:gd name="connsiteX14" fmla="*/ 1135118 w 4099035"/>
              <a:gd name="connsiteY14" fmla="*/ 2028496 h 6312933"/>
              <a:gd name="connsiteX15" fmla="*/ 1082566 w 4099035"/>
              <a:gd name="connsiteY15" fmla="*/ 2501462 h 6312933"/>
              <a:gd name="connsiteX16" fmla="*/ 546538 w 4099035"/>
              <a:gd name="connsiteY16" fmla="*/ 3699641 h 6312933"/>
              <a:gd name="connsiteX17" fmla="*/ 557049 w 4099035"/>
              <a:gd name="connsiteY17" fmla="*/ 3804745 h 6312933"/>
              <a:gd name="connsiteX18" fmla="*/ 567559 w 4099035"/>
              <a:gd name="connsiteY18" fmla="*/ 3878317 h 6312933"/>
              <a:gd name="connsiteX19" fmla="*/ 567559 w 4099035"/>
              <a:gd name="connsiteY19" fmla="*/ 4004441 h 6312933"/>
              <a:gd name="connsiteX20" fmla="*/ 346842 w 4099035"/>
              <a:gd name="connsiteY20" fmla="*/ 4162096 h 6312933"/>
              <a:gd name="connsiteX21" fmla="*/ 294290 w 4099035"/>
              <a:gd name="connsiteY21" fmla="*/ 4708634 h 6312933"/>
              <a:gd name="connsiteX22" fmla="*/ 84083 w 4099035"/>
              <a:gd name="connsiteY22" fmla="*/ 5276193 h 6312933"/>
              <a:gd name="connsiteX23" fmla="*/ 0 w 4099035"/>
              <a:gd name="connsiteY23" fmla="*/ 5591503 h 6312933"/>
              <a:gd name="connsiteX24" fmla="*/ 157656 w 4099035"/>
              <a:gd name="connsiteY24" fmla="*/ 5644054 h 6312933"/>
              <a:gd name="connsiteX25" fmla="*/ 231228 w 4099035"/>
              <a:gd name="connsiteY25" fmla="*/ 5759669 h 6312933"/>
              <a:gd name="connsiteX26" fmla="*/ 567560 w 4099035"/>
              <a:gd name="connsiteY26" fmla="*/ 5770179 h 6312933"/>
              <a:gd name="connsiteX27" fmla="*/ 725214 w 4099035"/>
              <a:gd name="connsiteY27" fmla="*/ 5675585 h 6312933"/>
              <a:gd name="connsiteX28" fmla="*/ 725214 w 4099035"/>
              <a:gd name="connsiteY28" fmla="*/ 5549462 h 6312933"/>
              <a:gd name="connsiteX29" fmla="*/ 777765 w 4099035"/>
              <a:gd name="connsiteY29" fmla="*/ 5223641 h 6312933"/>
              <a:gd name="connsiteX30" fmla="*/ 840828 w 4099035"/>
              <a:gd name="connsiteY30" fmla="*/ 4708634 h 6312933"/>
              <a:gd name="connsiteX31" fmla="*/ 966952 w 4099035"/>
              <a:gd name="connsiteY31" fmla="*/ 4593020 h 6312933"/>
              <a:gd name="connsiteX32" fmla="*/ 977463 w 4099035"/>
              <a:gd name="connsiteY32" fmla="*/ 5307724 h 6312933"/>
              <a:gd name="connsiteX33" fmla="*/ 1051035 w 4099035"/>
              <a:gd name="connsiteY33" fmla="*/ 5412827 h 6312933"/>
              <a:gd name="connsiteX34" fmla="*/ 1187670 w 4099035"/>
              <a:gd name="connsiteY34" fmla="*/ 5496909 h 6312933"/>
              <a:gd name="connsiteX35" fmla="*/ 1439917 w 4099035"/>
              <a:gd name="connsiteY35" fmla="*/ 5507421 h 6312933"/>
              <a:gd name="connsiteX36" fmla="*/ 1534511 w 4099035"/>
              <a:gd name="connsiteY36" fmla="*/ 5391807 h 6312933"/>
              <a:gd name="connsiteX37" fmla="*/ 1671145 w 4099035"/>
              <a:gd name="connsiteY37" fmla="*/ 4750675 h 6312933"/>
              <a:gd name="connsiteX38" fmla="*/ 1776249 w 4099035"/>
              <a:gd name="connsiteY38" fmla="*/ 4309242 h 6312933"/>
              <a:gd name="connsiteX39" fmla="*/ 2154622 w 4099035"/>
              <a:gd name="connsiteY39" fmla="*/ 4424854 h 6312933"/>
              <a:gd name="connsiteX40" fmla="*/ 2301766 w 4099035"/>
              <a:gd name="connsiteY40" fmla="*/ 4845270 h 6312933"/>
              <a:gd name="connsiteX41" fmla="*/ 2364828 w 4099035"/>
              <a:gd name="connsiteY41" fmla="*/ 5402317 h 6312933"/>
              <a:gd name="connsiteX42" fmla="*/ 2438400 w 4099035"/>
              <a:gd name="connsiteY42" fmla="*/ 5749158 h 6312933"/>
              <a:gd name="connsiteX43" fmla="*/ 2501464 w 4099035"/>
              <a:gd name="connsiteY43" fmla="*/ 5927833 h 6312933"/>
              <a:gd name="connsiteX44" fmla="*/ 2659118 w 4099035"/>
              <a:gd name="connsiteY44" fmla="*/ 6096000 h 6312933"/>
              <a:gd name="connsiteX45" fmla="*/ 2806263 w 4099035"/>
              <a:gd name="connsiteY45" fmla="*/ 6064469 h 6312933"/>
              <a:gd name="connsiteX46" fmla="*/ 2921877 w 4099035"/>
              <a:gd name="connsiteY46" fmla="*/ 6053958 h 6312933"/>
              <a:gd name="connsiteX47" fmla="*/ 2858814 w 4099035"/>
              <a:gd name="connsiteY47" fmla="*/ 5822731 h 6312933"/>
              <a:gd name="connsiteX48" fmla="*/ 2764221 w 4099035"/>
              <a:gd name="connsiteY48" fmla="*/ 5559972 h 6312933"/>
              <a:gd name="connsiteX49" fmla="*/ 2974428 w 4099035"/>
              <a:gd name="connsiteY49" fmla="*/ 5318234 h 6312933"/>
              <a:gd name="connsiteX50" fmla="*/ 3005959 w 4099035"/>
              <a:gd name="connsiteY50" fmla="*/ 4897820 h 6312933"/>
              <a:gd name="connsiteX51" fmla="*/ 3058511 w 4099035"/>
              <a:gd name="connsiteY51" fmla="*/ 4666593 h 6312933"/>
              <a:gd name="connsiteX52" fmla="*/ 3289738 w 4099035"/>
              <a:gd name="connsiteY52" fmla="*/ 4855779 h 6312933"/>
              <a:gd name="connsiteX53" fmla="*/ 3153104 w 4099035"/>
              <a:gd name="connsiteY53" fmla="*/ 5402317 h 6312933"/>
              <a:gd name="connsiteX54" fmla="*/ 3048000 w 4099035"/>
              <a:gd name="connsiteY54" fmla="*/ 6011917 h 6312933"/>
              <a:gd name="connsiteX55" fmla="*/ 3142593 w 4099035"/>
              <a:gd name="connsiteY55" fmla="*/ 6053958 h 6312933"/>
              <a:gd name="connsiteX56" fmla="*/ 3342290 w 4099035"/>
              <a:gd name="connsiteY56" fmla="*/ 6190594 h 6312933"/>
              <a:gd name="connsiteX57" fmla="*/ 3699641 w 4099035"/>
              <a:gd name="connsiteY57" fmla="*/ 6264165 h 6312933"/>
              <a:gd name="connsiteX58" fmla="*/ 3836277 w 4099035"/>
              <a:gd name="connsiteY58" fmla="*/ 6274675 h 6312933"/>
              <a:gd name="connsiteX59" fmla="*/ 3825767 w 4099035"/>
              <a:gd name="connsiteY59" fmla="*/ 5948855 h 6312933"/>
              <a:gd name="connsiteX60" fmla="*/ 4099035 w 4099035"/>
              <a:gd name="connsiteY60" fmla="*/ 5307724 h 6312933"/>
              <a:gd name="connsiteX61" fmla="*/ 4035973 w 4099035"/>
              <a:gd name="connsiteY61" fmla="*/ 4624552 h 6312933"/>
              <a:gd name="connsiteX62" fmla="*/ 4025463 w 4099035"/>
              <a:gd name="connsiteY62" fmla="*/ 4309241 h 6312933"/>
              <a:gd name="connsiteX63" fmla="*/ 3752194 w 4099035"/>
              <a:gd name="connsiteY63" fmla="*/ 3993931 h 6312933"/>
              <a:gd name="connsiteX64" fmla="*/ 3541987 w 4099035"/>
              <a:gd name="connsiteY64" fmla="*/ 3174124 h 6312933"/>
              <a:gd name="connsiteX65" fmla="*/ 3363311 w 4099035"/>
              <a:gd name="connsiteY65" fmla="*/ 2680138 h 6312933"/>
              <a:gd name="connsiteX66" fmla="*/ 3174125 w 4099035"/>
              <a:gd name="connsiteY66" fmla="*/ 2427889 h 6312933"/>
              <a:gd name="connsiteX67" fmla="*/ 2995449 w 4099035"/>
              <a:gd name="connsiteY67" fmla="*/ 2060027 h 6312933"/>
              <a:gd name="connsiteX68" fmla="*/ 2848304 w 4099035"/>
              <a:gd name="connsiteY68" fmla="*/ 1818289 h 6312933"/>
              <a:gd name="connsiteX69" fmla="*/ 2911366 w 4099035"/>
              <a:gd name="connsiteY69" fmla="*/ 1418896 h 6312933"/>
              <a:gd name="connsiteX70" fmla="*/ 2974428 w 4099035"/>
              <a:gd name="connsiteY70" fmla="*/ 1324303 h 6312933"/>
              <a:gd name="connsiteX71" fmla="*/ 2942897 w 4099035"/>
              <a:gd name="connsiteY71" fmla="*/ 1671145 h 6312933"/>
              <a:gd name="connsiteX72" fmla="*/ 3100552 w 4099035"/>
              <a:gd name="connsiteY72" fmla="*/ 2133600 h 6312933"/>
              <a:gd name="connsiteX73" fmla="*/ 3647090 w 4099035"/>
              <a:gd name="connsiteY73" fmla="*/ 2154620 h 6312933"/>
              <a:gd name="connsiteX74" fmla="*/ 3752194 w 4099035"/>
              <a:gd name="connsiteY74" fmla="*/ 1965434 h 6312933"/>
              <a:gd name="connsiteX75" fmla="*/ 3520966 w 4099035"/>
              <a:gd name="connsiteY75" fmla="*/ 1734207 h 6312933"/>
              <a:gd name="connsiteX76" fmla="*/ 3741683 w 4099035"/>
              <a:gd name="connsiteY76" fmla="*/ 1355834 h 6312933"/>
              <a:gd name="connsiteX77" fmla="*/ 3678621 w 4099035"/>
              <a:gd name="connsiteY77" fmla="*/ 767255 h 6312933"/>
              <a:gd name="connsiteX78" fmla="*/ 3605049 w 4099035"/>
              <a:gd name="connsiteY78" fmla="*/ 651641 h 6312933"/>
              <a:gd name="connsiteX79" fmla="*/ 3153104 w 4099035"/>
              <a:gd name="connsiteY79" fmla="*/ 420414 h 6312933"/>
              <a:gd name="connsiteX80" fmla="*/ 2900856 w 4099035"/>
              <a:gd name="connsiteY80" fmla="*/ 367862 h 6312933"/>
              <a:gd name="connsiteX81" fmla="*/ 2669628 w 4099035"/>
              <a:gd name="connsiteY81" fmla="*/ 10510 h 6312933"/>
              <a:gd name="connsiteX82" fmla="*/ 2511973 w 4099035"/>
              <a:gd name="connsiteY82" fmla="*/ 0 h 6312933"/>
              <a:gd name="connsiteX83" fmla="*/ 2406869 w 4099035"/>
              <a:gd name="connsiteY83" fmla="*/ 430924 h 6312933"/>
              <a:gd name="connsiteX84" fmla="*/ 2207173 w 4099035"/>
              <a:gd name="connsiteY84" fmla="*/ 630620 h 6312933"/>
              <a:gd name="connsiteX85" fmla="*/ 1912884 w 4099035"/>
              <a:gd name="connsiteY85" fmla="*/ 725214 h 6312933"/>
              <a:gd name="connsiteX86" fmla="*/ 1681656 w 4099035"/>
              <a:gd name="connsiteY86" fmla="*/ 756744 h 6312933"/>
              <a:gd name="connsiteX87" fmla="*/ 1450428 w 4099035"/>
              <a:gd name="connsiteY87" fmla="*/ 546538 h 6312933"/>
              <a:gd name="connsiteX88" fmla="*/ 1292773 w 4099035"/>
              <a:gd name="connsiteY88" fmla="*/ 252247 h 6312933"/>
              <a:gd name="connsiteX89" fmla="*/ 1208690 w 4099035"/>
              <a:gd name="connsiteY89" fmla="*/ 136634 h 6312933"/>
              <a:gd name="connsiteX0" fmla="*/ 1208690 w 4035973"/>
              <a:gd name="connsiteY0" fmla="*/ 136634 h 6312933"/>
              <a:gd name="connsiteX1" fmla="*/ 1019504 w 4035973"/>
              <a:gd name="connsiteY1" fmla="*/ 525517 h 6312933"/>
              <a:gd name="connsiteX2" fmla="*/ 483476 w 4035973"/>
              <a:gd name="connsiteY2" fmla="*/ 672662 h 6312933"/>
              <a:gd name="connsiteX3" fmla="*/ 168166 w 4035973"/>
              <a:gd name="connsiteY3" fmla="*/ 956441 h 6312933"/>
              <a:gd name="connsiteX4" fmla="*/ 168166 w 4035973"/>
              <a:gd name="connsiteY4" fmla="*/ 1229710 h 6312933"/>
              <a:gd name="connsiteX5" fmla="*/ 378373 w 4035973"/>
              <a:gd name="connsiteY5" fmla="*/ 1629103 h 6312933"/>
              <a:gd name="connsiteX6" fmla="*/ 557049 w 4035973"/>
              <a:gd name="connsiteY6" fmla="*/ 1839310 h 6312933"/>
              <a:gd name="connsiteX7" fmla="*/ 451945 w 4035973"/>
              <a:gd name="connsiteY7" fmla="*/ 2049517 h 6312933"/>
              <a:gd name="connsiteX8" fmla="*/ 714704 w 4035973"/>
              <a:gd name="connsiteY8" fmla="*/ 2102069 h 6312933"/>
              <a:gd name="connsiteX9" fmla="*/ 903890 w 4035973"/>
              <a:gd name="connsiteY9" fmla="*/ 1807779 h 6312933"/>
              <a:gd name="connsiteX10" fmla="*/ 840828 w 4035973"/>
              <a:gd name="connsiteY10" fmla="*/ 1387365 h 6312933"/>
              <a:gd name="connsiteX11" fmla="*/ 756745 w 4035973"/>
              <a:gd name="connsiteY11" fmla="*/ 1187669 h 6312933"/>
              <a:gd name="connsiteX12" fmla="*/ 935421 w 4035973"/>
              <a:gd name="connsiteY12" fmla="*/ 1145627 h 6312933"/>
              <a:gd name="connsiteX13" fmla="*/ 1103587 w 4035973"/>
              <a:gd name="connsiteY13" fmla="*/ 1618593 h 6312933"/>
              <a:gd name="connsiteX14" fmla="*/ 1135118 w 4035973"/>
              <a:gd name="connsiteY14" fmla="*/ 2028496 h 6312933"/>
              <a:gd name="connsiteX15" fmla="*/ 1082566 w 4035973"/>
              <a:gd name="connsiteY15" fmla="*/ 2501462 h 6312933"/>
              <a:gd name="connsiteX16" fmla="*/ 546538 w 4035973"/>
              <a:gd name="connsiteY16" fmla="*/ 3699641 h 6312933"/>
              <a:gd name="connsiteX17" fmla="*/ 557049 w 4035973"/>
              <a:gd name="connsiteY17" fmla="*/ 3804745 h 6312933"/>
              <a:gd name="connsiteX18" fmla="*/ 567559 w 4035973"/>
              <a:gd name="connsiteY18" fmla="*/ 3878317 h 6312933"/>
              <a:gd name="connsiteX19" fmla="*/ 567559 w 4035973"/>
              <a:gd name="connsiteY19" fmla="*/ 4004441 h 6312933"/>
              <a:gd name="connsiteX20" fmla="*/ 346842 w 4035973"/>
              <a:gd name="connsiteY20" fmla="*/ 4162096 h 6312933"/>
              <a:gd name="connsiteX21" fmla="*/ 294290 w 4035973"/>
              <a:gd name="connsiteY21" fmla="*/ 4708634 h 6312933"/>
              <a:gd name="connsiteX22" fmla="*/ 84083 w 4035973"/>
              <a:gd name="connsiteY22" fmla="*/ 5276193 h 6312933"/>
              <a:gd name="connsiteX23" fmla="*/ 0 w 4035973"/>
              <a:gd name="connsiteY23" fmla="*/ 5591503 h 6312933"/>
              <a:gd name="connsiteX24" fmla="*/ 157656 w 4035973"/>
              <a:gd name="connsiteY24" fmla="*/ 5644054 h 6312933"/>
              <a:gd name="connsiteX25" fmla="*/ 231228 w 4035973"/>
              <a:gd name="connsiteY25" fmla="*/ 5759669 h 6312933"/>
              <a:gd name="connsiteX26" fmla="*/ 567560 w 4035973"/>
              <a:gd name="connsiteY26" fmla="*/ 5770179 h 6312933"/>
              <a:gd name="connsiteX27" fmla="*/ 725214 w 4035973"/>
              <a:gd name="connsiteY27" fmla="*/ 5675585 h 6312933"/>
              <a:gd name="connsiteX28" fmla="*/ 725214 w 4035973"/>
              <a:gd name="connsiteY28" fmla="*/ 5549462 h 6312933"/>
              <a:gd name="connsiteX29" fmla="*/ 777765 w 4035973"/>
              <a:gd name="connsiteY29" fmla="*/ 5223641 h 6312933"/>
              <a:gd name="connsiteX30" fmla="*/ 840828 w 4035973"/>
              <a:gd name="connsiteY30" fmla="*/ 4708634 h 6312933"/>
              <a:gd name="connsiteX31" fmla="*/ 966952 w 4035973"/>
              <a:gd name="connsiteY31" fmla="*/ 4593020 h 6312933"/>
              <a:gd name="connsiteX32" fmla="*/ 977463 w 4035973"/>
              <a:gd name="connsiteY32" fmla="*/ 5307724 h 6312933"/>
              <a:gd name="connsiteX33" fmla="*/ 1051035 w 4035973"/>
              <a:gd name="connsiteY33" fmla="*/ 5412827 h 6312933"/>
              <a:gd name="connsiteX34" fmla="*/ 1187670 w 4035973"/>
              <a:gd name="connsiteY34" fmla="*/ 5496909 h 6312933"/>
              <a:gd name="connsiteX35" fmla="*/ 1439917 w 4035973"/>
              <a:gd name="connsiteY35" fmla="*/ 5507421 h 6312933"/>
              <a:gd name="connsiteX36" fmla="*/ 1534511 w 4035973"/>
              <a:gd name="connsiteY36" fmla="*/ 5391807 h 6312933"/>
              <a:gd name="connsiteX37" fmla="*/ 1671145 w 4035973"/>
              <a:gd name="connsiteY37" fmla="*/ 4750675 h 6312933"/>
              <a:gd name="connsiteX38" fmla="*/ 1776249 w 4035973"/>
              <a:gd name="connsiteY38" fmla="*/ 4309242 h 6312933"/>
              <a:gd name="connsiteX39" fmla="*/ 2154622 w 4035973"/>
              <a:gd name="connsiteY39" fmla="*/ 4424854 h 6312933"/>
              <a:gd name="connsiteX40" fmla="*/ 2301766 w 4035973"/>
              <a:gd name="connsiteY40" fmla="*/ 4845270 h 6312933"/>
              <a:gd name="connsiteX41" fmla="*/ 2364828 w 4035973"/>
              <a:gd name="connsiteY41" fmla="*/ 5402317 h 6312933"/>
              <a:gd name="connsiteX42" fmla="*/ 2438400 w 4035973"/>
              <a:gd name="connsiteY42" fmla="*/ 5749158 h 6312933"/>
              <a:gd name="connsiteX43" fmla="*/ 2501464 w 4035973"/>
              <a:gd name="connsiteY43" fmla="*/ 5927833 h 6312933"/>
              <a:gd name="connsiteX44" fmla="*/ 2659118 w 4035973"/>
              <a:gd name="connsiteY44" fmla="*/ 6096000 h 6312933"/>
              <a:gd name="connsiteX45" fmla="*/ 2806263 w 4035973"/>
              <a:gd name="connsiteY45" fmla="*/ 6064469 h 6312933"/>
              <a:gd name="connsiteX46" fmla="*/ 2921877 w 4035973"/>
              <a:gd name="connsiteY46" fmla="*/ 6053958 h 6312933"/>
              <a:gd name="connsiteX47" fmla="*/ 2858814 w 4035973"/>
              <a:gd name="connsiteY47" fmla="*/ 5822731 h 6312933"/>
              <a:gd name="connsiteX48" fmla="*/ 2764221 w 4035973"/>
              <a:gd name="connsiteY48" fmla="*/ 5559972 h 6312933"/>
              <a:gd name="connsiteX49" fmla="*/ 2974428 w 4035973"/>
              <a:gd name="connsiteY49" fmla="*/ 5318234 h 6312933"/>
              <a:gd name="connsiteX50" fmla="*/ 3005959 w 4035973"/>
              <a:gd name="connsiteY50" fmla="*/ 4897820 h 6312933"/>
              <a:gd name="connsiteX51" fmla="*/ 3058511 w 4035973"/>
              <a:gd name="connsiteY51" fmla="*/ 4666593 h 6312933"/>
              <a:gd name="connsiteX52" fmla="*/ 3289738 w 4035973"/>
              <a:gd name="connsiteY52" fmla="*/ 4855779 h 6312933"/>
              <a:gd name="connsiteX53" fmla="*/ 3153104 w 4035973"/>
              <a:gd name="connsiteY53" fmla="*/ 5402317 h 6312933"/>
              <a:gd name="connsiteX54" fmla="*/ 3048000 w 4035973"/>
              <a:gd name="connsiteY54" fmla="*/ 6011917 h 6312933"/>
              <a:gd name="connsiteX55" fmla="*/ 3142593 w 4035973"/>
              <a:gd name="connsiteY55" fmla="*/ 6053958 h 6312933"/>
              <a:gd name="connsiteX56" fmla="*/ 3342290 w 4035973"/>
              <a:gd name="connsiteY56" fmla="*/ 6190594 h 6312933"/>
              <a:gd name="connsiteX57" fmla="*/ 3699641 w 4035973"/>
              <a:gd name="connsiteY57" fmla="*/ 6264165 h 6312933"/>
              <a:gd name="connsiteX58" fmla="*/ 3836277 w 4035973"/>
              <a:gd name="connsiteY58" fmla="*/ 6274675 h 6312933"/>
              <a:gd name="connsiteX59" fmla="*/ 3825767 w 4035973"/>
              <a:gd name="connsiteY59" fmla="*/ 5948855 h 6312933"/>
              <a:gd name="connsiteX60" fmla="*/ 3983422 w 4035973"/>
              <a:gd name="connsiteY60" fmla="*/ 5286703 h 6312933"/>
              <a:gd name="connsiteX61" fmla="*/ 4035973 w 4035973"/>
              <a:gd name="connsiteY61" fmla="*/ 4624552 h 6312933"/>
              <a:gd name="connsiteX62" fmla="*/ 4025463 w 4035973"/>
              <a:gd name="connsiteY62" fmla="*/ 4309241 h 6312933"/>
              <a:gd name="connsiteX63" fmla="*/ 3752194 w 4035973"/>
              <a:gd name="connsiteY63" fmla="*/ 3993931 h 6312933"/>
              <a:gd name="connsiteX64" fmla="*/ 3541987 w 4035973"/>
              <a:gd name="connsiteY64" fmla="*/ 3174124 h 6312933"/>
              <a:gd name="connsiteX65" fmla="*/ 3363311 w 4035973"/>
              <a:gd name="connsiteY65" fmla="*/ 2680138 h 6312933"/>
              <a:gd name="connsiteX66" fmla="*/ 3174125 w 4035973"/>
              <a:gd name="connsiteY66" fmla="*/ 2427889 h 6312933"/>
              <a:gd name="connsiteX67" fmla="*/ 2995449 w 4035973"/>
              <a:gd name="connsiteY67" fmla="*/ 2060027 h 6312933"/>
              <a:gd name="connsiteX68" fmla="*/ 2848304 w 4035973"/>
              <a:gd name="connsiteY68" fmla="*/ 1818289 h 6312933"/>
              <a:gd name="connsiteX69" fmla="*/ 2911366 w 4035973"/>
              <a:gd name="connsiteY69" fmla="*/ 1418896 h 6312933"/>
              <a:gd name="connsiteX70" fmla="*/ 2974428 w 4035973"/>
              <a:gd name="connsiteY70" fmla="*/ 1324303 h 6312933"/>
              <a:gd name="connsiteX71" fmla="*/ 2942897 w 4035973"/>
              <a:gd name="connsiteY71" fmla="*/ 1671145 h 6312933"/>
              <a:gd name="connsiteX72" fmla="*/ 3100552 w 4035973"/>
              <a:gd name="connsiteY72" fmla="*/ 2133600 h 6312933"/>
              <a:gd name="connsiteX73" fmla="*/ 3647090 w 4035973"/>
              <a:gd name="connsiteY73" fmla="*/ 2154620 h 6312933"/>
              <a:gd name="connsiteX74" fmla="*/ 3752194 w 4035973"/>
              <a:gd name="connsiteY74" fmla="*/ 1965434 h 6312933"/>
              <a:gd name="connsiteX75" fmla="*/ 3520966 w 4035973"/>
              <a:gd name="connsiteY75" fmla="*/ 1734207 h 6312933"/>
              <a:gd name="connsiteX76" fmla="*/ 3741683 w 4035973"/>
              <a:gd name="connsiteY76" fmla="*/ 1355834 h 6312933"/>
              <a:gd name="connsiteX77" fmla="*/ 3678621 w 4035973"/>
              <a:gd name="connsiteY77" fmla="*/ 767255 h 6312933"/>
              <a:gd name="connsiteX78" fmla="*/ 3605049 w 4035973"/>
              <a:gd name="connsiteY78" fmla="*/ 651641 h 6312933"/>
              <a:gd name="connsiteX79" fmla="*/ 3153104 w 4035973"/>
              <a:gd name="connsiteY79" fmla="*/ 420414 h 6312933"/>
              <a:gd name="connsiteX80" fmla="*/ 2900856 w 4035973"/>
              <a:gd name="connsiteY80" fmla="*/ 367862 h 6312933"/>
              <a:gd name="connsiteX81" fmla="*/ 2669628 w 4035973"/>
              <a:gd name="connsiteY81" fmla="*/ 10510 h 6312933"/>
              <a:gd name="connsiteX82" fmla="*/ 2511973 w 4035973"/>
              <a:gd name="connsiteY82" fmla="*/ 0 h 6312933"/>
              <a:gd name="connsiteX83" fmla="*/ 2406869 w 4035973"/>
              <a:gd name="connsiteY83" fmla="*/ 430924 h 6312933"/>
              <a:gd name="connsiteX84" fmla="*/ 2207173 w 4035973"/>
              <a:gd name="connsiteY84" fmla="*/ 630620 h 6312933"/>
              <a:gd name="connsiteX85" fmla="*/ 1912884 w 4035973"/>
              <a:gd name="connsiteY85" fmla="*/ 725214 h 6312933"/>
              <a:gd name="connsiteX86" fmla="*/ 1681656 w 4035973"/>
              <a:gd name="connsiteY86" fmla="*/ 756744 h 6312933"/>
              <a:gd name="connsiteX87" fmla="*/ 1450428 w 4035973"/>
              <a:gd name="connsiteY87" fmla="*/ 546538 h 6312933"/>
              <a:gd name="connsiteX88" fmla="*/ 1292773 w 4035973"/>
              <a:gd name="connsiteY88" fmla="*/ 252247 h 6312933"/>
              <a:gd name="connsiteX89" fmla="*/ 1208690 w 4035973"/>
              <a:gd name="connsiteY89" fmla="*/ 136634 h 6312933"/>
              <a:gd name="connsiteX0" fmla="*/ 1208690 w 4035973"/>
              <a:gd name="connsiteY0" fmla="*/ 136634 h 6274675"/>
              <a:gd name="connsiteX1" fmla="*/ 1019504 w 4035973"/>
              <a:gd name="connsiteY1" fmla="*/ 525517 h 6274675"/>
              <a:gd name="connsiteX2" fmla="*/ 483476 w 4035973"/>
              <a:gd name="connsiteY2" fmla="*/ 672662 h 6274675"/>
              <a:gd name="connsiteX3" fmla="*/ 168166 w 4035973"/>
              <a:gd name="connsiteY3" fmla="*/ 956441 h 6274675"/>
              <a:gd name="connsiteX4" fmla="*/ 168166 w 4035973"/>
              <a:gd name="connsiteY4" fmla="*/ 1229710 h 6274675"/>
              <a:gd name="connsiteX5" fmla="*/ 378373 w 4035973"/>
              <a:gd name="connsiteY5" fmla="*/ 1629103 h 6274675"/>
              <a:gd name="connsiteX6" fmla="*/ 557049 w 4035973"/>
              <a:gd name="connsiteY6" fmla="*/ 1839310 h 6274675"/>
              <a:gd name="connsiteX7" fmla="*/ 451945 w 4035973"/>
              <a:gd name="connsiteY7" fmla="*/ 2049517 h 6274675"/>
              <a:gd name="connsiteX8" fmla="*/ 714704 w 4035973"/>
              <a:gd name="connsiteY8" fmla="*/ 2102069 h 6274675"/>
              <a:gd name="connsiteX9" fmla="*/ 903890 w 4035973"/>
              <a:gd name="connsiteY9" fmla="*/ 1807779 h 6274675"/>
              <a:gd name="connsiteX10" fmla="*/ 840828 w 4035973"/>
              <a:gd name="connsiteY10" fmla="*/ 1387365 h 6274675"/>
              <a:gd name="connsiteX11" fmla="*/ 756745 w 4035973"/>
              <a:gd name="connsiteY11" fmla="*/ 1187669 h 6274675"/>
              <a:gd name="connsiteX12" fmla="*/ 935421 w 4035973"/>
              <a:gd name="connsiteY12" fmla="*/ 1145627 h 6274675"/>
              <a:gd name="connsiteX13" fmla="*/ 1103587 w 4035973"/>
              <a:gd name="connsiteY13" fmla="*/ 1618593 h 6274675"/>
              <a:gd name="connsiteX14" fmla="*/ 1135118 w 4035973"/>
              <a:gd name="connsiteY14" fmla="*/ 2028496 h 6274675"/>
              <a:gd name="connsiteX15" fmla="*/ 1082566 w 4035973"/>
              <a:gd name="connsiteY15" fmla="*/ 2501462 h 6274675"/>
              <a:gd name="connsiteX16" fmla="*/ 546538 w 4035973"/>
              <a:gd name="connsiteY16" fmla="*/ 3699641 h 6274675"/>
              <a:gd name="connsiteX17" fmla="*/ 557049 w 4035973"/>
              <a:gd name="connsiteY17" fmla="*/ 3804745 h 6274675"/>
              <a:gd name="connsiteX18" fmla="*/ 567559 w 4035973"/>
              <a:gd name="connsiteY18" fmla="*/ 3878317 h 6274675"/>
              <a:gd name="connsiteX19" fmla="*/ 567559 w 4035973"/>
              <a:gd name="connsiteY19" fmla="*/ 4004441 h 6274675"/>
              <a:gd name="connsiteX20" fmla="*/ 346842 w 4035973"/>
              <a:gd name="connsiteY20" fmla="*/ 4162096 h 6274675"/>
              <a:gd name="connsiteX21" fmla="*/ 294290 w 4035973"/>
              <a:gd name="connsiteY21" fmla="*/ 4708634 h 6274675"/>
              <a:gd name="connsiteX22" fmla="*/ 84083 w 4035973"/>
              <a:gd name="connsiteY22" fmla="*/ 5276193 h 6274675"/>
              <a:gd name="connsiteX23" fmla="*/ 0 w 4035973"/>
              <a:gd name="connsiteY23" fmla="*/ 5591503 h 6274675"/>
              <a:gd name="connsiteX24" fmla="*/ 157656 w 4035973"/>
              <a:gd name="connsiteY24" fmla="*/ 5644054 h 6274675"/>
              <a:gd name="connsiteX25" fmla="*/ 231228 w 4035973"/>
              <a:gd name="connsiteY25" fmla="*/ 5759669 h 6274675"/>
              <a:gd name="connsiteX26" fmla="*/ 567560 w 4035973"/>
              <a:gd name="connsiteY26" fmla="*/ 5770179 h 6274675"/>
              <a:gd name="connsiteX27" fmla="*/ 725214 w 4035973"/>
              <a:gd name="connsiteY27" fmla="*/ 5675585 h 6274675"/>
              <a:gd name="connsiteX28" fmla="*/ 725214 w 4035973"/>
              <a:gd name="connsiteY28" fmla="*/ 5549462 h 6274675"/>
              <a:gd name="connsiteX29" fmla="*/ 777765 w 4035973"/>
              <a:gd name="connsiteY29" fmla="*/ 5223641 h 6274675"/>
              <a:gd name="connsiteX30" fmla="*/ 840828 w 4035973"/>
              <a:gd name="connsiteY30" fmla="*/ 4708634 h 6274675"/>
              <a:gd name="connsiteX31" fmla="*/ 966952 w 4035973"/>
              <a:gd name="connsiteY31" fmla="*/ 4593020 h 6274675"/>
              <a:gd name="connsiteX32" fmla="*/ 977463 w 4035973"/>
              <a:gd name="connsiteY32" fmla="*/ 5307724 h 6274675"/>
              <a:gd name="connsiteX33" fmla="*/ 1051035 w 4035973"/>
              <a:gd name="connsiteY33" fmla="*/ 5412827 h 6274675"/>
              <a:gd name="connsiteX34" fmla="*/ 1187670 w 4035973"/>
              <a:gd name="connsiteY34" fmla="*/ 5496909 h 6274675"/>
              <a:gd name="connsiteX35" fmla="*/ 1439917 w 4035973"/>
              <a:gd name="connsiteY35" fmla="*/ 5507421 h 6274675"/>
              <a:gd name="connsiteX36" fmla="*/ 1534511 w 4035973"/>
              <a:gd name="connsiteY36" fmla="*/ 5391807 h 6274675"/>
              <a:gd name="connsiteX37" fmla="*/ 1671145 w 4035973"/>
              <a:gd name="connsiteY37" fmla="*/ 4750675 h 6274675"/>
              <a:gd name="connsiteX38" fmla="*/ 1776249 w 4035973"/>
              <a:gd name="connsiteY38" fmla="*/ 4309242 h 6274675"/>
              <a:gd name="connsiteX39" fmla="*/ 2154622 w 4035973"/>
              <a:gd name="connsiteY39" fmla="*/ 4424854 h 6274675"/>
              <a:gd name="connsiteX40" fmla="*/ 2301766 w 4035973"/>
              <a:gd name="connsiteY40" fmla="*/ 4845270 h 6274675"/>
              <a:gd name="connsiteX41" fmla="*/ 2364828 w 4035973"/>
              <a:gd name="connsiteY41" fmla="*/ 5402317 h 6274675"/>
              <a:gd name="connsiteX42" fmla="*/ 2438400 w 4035973"/>
              <a:gd name="connsiteY42" fmla="*/ 5749158 h 6274675"/>
              <a:gd name="connsiteX43" fmla="*/ 2501464 w 4035973"/>
              <a:gd name="connsiteY43" fmla="*/ 5927833 h 6274675"/>
              <a:gd name="connsiteX44" fmla="*/ 2659118 w 4035973"/>
              <a:gd name="connsiteY44" fmla="*/ 6096000 h 6274675"/>
              <a:gd name="connsiteX45" fmla="*/ 2806263 w 4035973"/>
              <a:gd name="connsiteY45" fmla="*/ 6064469 h 6274675"/>
              <a:gd name="connsiteX46" fmla="*/ 2921877 w 4035973"/>
              <a:gd name="connsiteY46" fmla="*/ 6053958 h 6274675"/>
              <a:gd name="connsiteX47" fmla="*/ 2858814 w 4035973"/>
              <a:gd name="connsiteY47" fmla="*/ 5822731 h 6274675"/>
              <a:gd name="connsiteX48" fmla="*/ 2764221 w 4035973"/>
              <a:gd name="connsiteY48" fmla="*/ 5559972 h 6274675"/>
              <a:gd name="connsiteX49" fmla="*/ 2974428 w 4035973"/>
              <a:gd name="connsiteY49" fmla="*/ 5318234 h 6274675"/>
              <a:gd name="connsiteX50" fmla="*/ 3005959 w 4035973"/>
              <a:gd name="connsiteY50" fmla="*/ 4897820 h 6274675"/>
              <a:gd name="connsiteX51" fmla="*/ 3058511 w 4035973"/>
              <a:gd name="connsiteY51" fmla="*/ 4666593 h 6274675"/>
              <a:gd name="connsiteX52" fmla="*/ 3289738 w 4035973"/>
              <a:gd name="connsiteY52" fmla="*/ 4855779 h 6274675"/>
              <a:gd name="connsiteX53" fmla="*/ 3153104 w 4035973"/>
              <a:gd name="connsiteY53" fmla="*/ 5402317 h 6274675"/>
              <a:gd name="connsiteX54" fmla="*/ 3048000 w 4035973"/>
              <a:gd name="connsiteY54" fmla="*/ 6011917 h 6274675"/>
              <a:gd name="connsiteX55" fmla="*/ 3142593 w 4035973"/>
              <a:gd name="connsiteY55" fmla="*/ 6053958 h 6274675"/>
              <a:gd name="connsiteX56" fmla="*/ 3342290 w 4035973"/>
              <a:gd name="connsiteY56" fmla="*/ 6190594 h 6274675"/>
              <a:gd name="connsiteX57" fmla="*/ 3584027 w 4035973"/>
              <a:gd name="connsiteY57" fmla="*/ 6106510 h 6274675"/>
              <a:gd name="connsiteX58" fmla="*/ 3836277 w 4035973"/>
              <a:gd name="connsiteY58" fmla="*/ 6274675 h 6274675"/>
              <a:gd name="connsiteX59" fmla="*/ 3825767 w 4035973"/>
              <a:gd name="connsiteY59" fmla="*/ 5948855 h 6274675"/>
              <a:gd name="connsiteX60" fmla="*/ 3983422 w 4035973"/>
              <a:gd name="connsiteY60" fmla="*/ 5286703 h 6274675"/>
              <a:gd name="connsiteX61" fmla="*/ 4035973 w 4035973"/>
              <a:gd name="connsiteY61" fmla="*/ 4624552 h 6274675"/>
              <a:gd name="connsiteX62" fmla="*/ 4025463 w 4035973"/>
              <a:gd name="connsiteY62" fmla="*/ 4309241 h 6274675"/>
              <a:gd name="connsiteX63" fmla="*/ 3752194 w 4035973"/>
              <a:gd name="connsiteY63" fmla="*/ 3993931 h 6274675"/>
              <a:gd name="connsiteX64" fmla="*/ 3541987 w 4035973"/>
              <a:gd name="connsiteY64" fmla="*/ 3174124 h 6274675"/>
              <a:gd name="connsiteX65" fmla="*/ 3363311 w 4035973"/>
              <a:gd name="connsiteY65" fmla="*/ 2680138 h 6274675"/>
              <a:gd name="connsiteX66" fmla="*/ 3174125 w 4035973"/>
              <a:gd name="connsiteY66" fmla="*/ 2427889 h 6274675"/>
              <a:gd name="connsiteX67" fmla="*/ 2995449 w 4035973"/>
              <a:gd name="connsiteY67" fmla="*/ 2060027 h 6274675"/>
              <a:gd name="connsiteX68" fmla="*/ 2848304 w 4035973"/>
              <a:gd name="connsiteY68" fmla="*/ 1818289 h 6274675"/>
              <a:gd name="connsiteX69" fmla="*/ 2911366 w 4035973"/>
              <a:gd name="connsiteY69" fmla="*/ 1418896 h 6274675"/>
              <a:gd name="connsiteX70" fmla="*/ 2974428 w 4035973"/>
              <a:gd name="connsiteY70" fmla="*/ 1324303 h 6274675"/>
              <a:gd name="connsiteX71" fmla="*/ 2942897 w 4035973"/>
              <a:gd name="connsiteY71" fmla="*/ 1671145 h 6274675"/>
              <a:gd name="connsiteX72" fmla="*/ 3100552 w 4035973"/>
              <a:gd name="connsiteY72" fmla="*/ 2133600 h 6274675"/>
              <a:gd name="connsiteX73" fmla="*/ 3647090 w 4035973"/>
              <a:gd name="connsiteY73" fmla="*/ 2154620 h 6274675"/>
              <a:gd name="connsiteX74" fmla="*/ 3752194 w 4035973"/>
              <a:gd name="connsiteY74" fmla="*/ 1965434 h 6274675"/>
              <a:gd name="connsiteX75" fmla="*/ 3520966 w 4035973"/>
              <a:gd name="connsiteY75" fmla="*/ 1734207 h 6274675"/>
              <a:gd name="connsiteX76" fmla="*/ 3741683 w 4035973"/>
              <a:gd name="connsiteY76" fmla="*/ 1355834 h 6274675"/>
              <a:gd name="connsiteX77" fmla="*/ 3678621 w 4035973"/>
              <a:gd name="connsiteY77" fmla="*/ 767255 h 6274675"/>
              <a:gd name="connsiteX78" fmla="*/ 3605049 w 4035973"/>
              <a:gd name="connsiteY78" fmla="*/ 651641 h 6274675"/>
              <a:gd name="connsiteX79" fmla="*/ 3153104 w 4035973"/>
              <a:gd name="connsiteY79" fmla="*/ 420414 h 6274675"/>
              <a:gd name="connsiteX80" fmla="*/ 2900856 w 4035973"/>
              <a:gd name="connsiteY80" fmla="*/ 367862 h 6274675"/>
              <a:gd name="connsiteX81" fmla="*/ 2669628 w 4035973"/>
              <a:gd name="connsiteY81" fmla="*/ 10510 h 6274675"/>
              <a:gd name="connsiteX82" fmla="*/ 2511973 w 4035973"/>
              <a:gd name="connsiteY82" fmla="*/ 0 h 6274675"/>
              <a:gd name="connsiteX83" fmla="*/ 2406869 w 4035973"/>
              <a:gd name="connsiteY83" fmla="*/ 430924 h 6274675"/>
              <a:gd name="connsiteX84" fmla="*/ 2207173 w 4035973"/>
              <a:gd name="connsiteY84" fmla="*/ 630620 h 6274675"/>
              <a:gd name="connsiteX85" fmla="*/ 1912884 w 4035973"/>
              <a:gd name="connsiteY85" fmla="*/ 725214 h 6274675"/>
              <a:gd name="connsiteX86" fmla="*/ 1681656 w 4035973"/>
              <a:gd name="connsiteY86" fmla="*/ 756744 h 6274675"/>
              <a:gd name="connsiteX87" fmla="*/ 1450428 w 4035973"/>
              <a:gd name="connsiteY87" fmla="*/ 546538 h 6274675"/>
              <a:gd name="connsiteX88" fmla="*/ 1292773 w 4035973"/>
              <a:gd name="connsiteY88" fmla="*/ 252247 h 6274675"/>
              <a:gd name="connsiteX89" fmla="*/ 1208690 w 4035973"/>
              <a:gd name="connsiteY89" fmla="*/ 136634 h 6274675"/>
              <a:gd name="connsiteX0" fmla="*/ 1208690 w 4035973"/>
              <a:gd name="connsiteY0" fmla="*/ 136634 h 6195884"/>
              <a:gd name="connsiteX1" fmla="*/ 1019504 w 4035973"/>
              <a:gd name="connsiteY1" fmla="*/ 525517 h 6195884"/>
              <a:gd name="connsiteX2" fmla="*/ 483476 w 4035973"/>
              <a:gd name="connsiteY2" fmla="*/ 672662 h 6195884"/>
              <a:gd name="connsiteX3" fmla="*/ 168166 w 4035973"/>
              <a:gd name="connsiteY3" fmla="*/ 956441 h 6195884"/>
              <a:gd name="connsiteX4" fmla="*/ 168166 w 4035973"/>
              <a:gd name="connsiteY4" fmla="*/ 1229710 h 6195884"/>
              <a:gd name="connsiteX5" fmla="*/ 378373 w 4035973"/>
              <a:gd name="connsiteY5" fmla="*/ 1629103 h 6195884"/>
              <a:gd name="connsiteX6" fmla="*/ 557049 w 4035973"/>
              <a:gd name="connsiteY6" fmla="*/ 1839310 h 6195884"/>
              <a:gd name="connsiteX7" fmla="*/ 451945 w 4035973"/>
              <a:gd name="connsiteY7" fmla="*/ 2049517 h 6195884"/>
              <a:gd name="connsiteX8" fmla="*/ 714704 w 4035973"/>
              <a:gd name="connsiteY8" fmla="*/ 2102069 h 6195884"/>
              <a:gd name="connsiteX9" fmla="*/ 903890 w 4035973"/>
              <a:gd name="connsiteY9" fmla="*/ 1807779 h 6195884"/>
              <a:gd name="connsiteX10" fmla="*/ 840828 w 4035973"/>
              <a:gd name="connsiteY10" fmla="*/ 1387365 h 6195884"/>
              <a:gd name="connsiteX11" fmla="*/ 756745 w 4035973"/>
              <a:gd name="connsiteY11" fmla="*/ 1187669 h 6195884"/>
              <a:gd name="connsiteX12" fmla="*/ 935421 w 4035973"/>
              <a:gd name="connsiteY12" fmla="*/ 1145627 h 6195884"/>
              <a:gd name="connsiteX13" fmla="*/ 1103587 w 4035973"/>
              <a:gd name="connsiteY13" fmla="*/ 1618593 h 6195884"/>
              <a:gd name="connsiteX14" fmla="*/ 1135118 w 4035973"/>
              <a:gd name="connsiteY14" fmla="*/ 2028496 h 6195884"/>
              <a:gd name="connsiteX15" fmla="*/ 1082566 w 4035973"/>
              <a:gd name="connsiteY15" fmla="*/ 2501462 h 6195884"/>
              <a:gd name="connsiteX16" fmla="*/ 546538 w 4035973"/>
              <a:gd name="connsiteY16" fmla="*/ 3699641 h 6195884"/>
              <a:gd name="connsiteX17" fmla="*/ 557049 w 4035973"/>
              <a:gd name="connsiteY17" fmla="*/ 3804745 h 6195884"/>
              <a:gd name="connsiteX18" fmla="*/ 567559 w 4035973"/>
              <a:gd name="connsiteY18" fmla="*/ 3878317 h 6195884"/>
              <a:gd name="connsiteX19" fmla="*/ 567559 w 4035973"/>
              <a:gd name="connsiteY19" fmla="*/ 4004441 h 6195884"/>
              <a:gd name="connsiteX20" fmla="*/ 346842 w 4035973"/>
              <a:gd name="connsiteY20" fmla="*/ 4162096 h 6195884"/>
              <a:gd name="connsiteX21" fmla="*/ 294290 w 4035973"/>
              <a:gd name="connsiteY21" fmla="*/ 4708634 h 6195884"/>
              <a:gd name="connsiteX22" fmla="*/ 84083 w 4035973"/>
              <a:gd name="connsiteY22" fmla="*/ 5276193 h 6195884"/>
              <a:gd name="connsiteX23" fmla="*/ 0 w 4035973"/>
              <a:gd name="connsiteY23" fmla="*/ 5591503 h 6195884"/>
              <a:gd name="connsiteX24" fmla="*/ 157656 w 4035973"/>
              <a:gd name="connsiteY24" fmla="*/ 5644054 h 6195884"/>
              <a:gd name="connsiteX25" fmla="*/ 231228 w 4035973"/>
              <a:gd name="connsiteY25" fmla="*/ 5759669 h 6195884"/>
              <a:gd name="connsiteX26" fmla="*/ 567560 w 4035973"/>
              <a:gd name="connsiteY26" fmla="*/ 5770179 h 6195884"/>
              <a:gd name="connsiteX27" fmla="*/ 725214 w 4035973"/>
              <a:gd name="connsiteY27" fmla="*/ 5675585 h 6195884"/>
              <a:gd name="connsiteX28" fmla="*/ 725214 w 4035973"/>
              <a:gd name="connsiteY28" fmla="*/ 5549462 h 6195884"/>
              <a:gd name="connsiteX29" fmla="*/ 777765 w 4035973"/>
              <a:gd name="connsiteY29" fmla="*/ 5223641 h 6195884"/>
              <a:gd name="connsiteX30" fmla="*/ 840828 w 4035973"/>
              <a:gd name="connsiteY30" fmla="*/ 4708634 h 6195884"/>
              <a:gd name="connsiteX31" fmla="*/ 966952 w 4035973"/>
              <a:gd name="connsiteY31" fmla="*/ 4593020 h 6195884"/>
              <a:gd name="connsiteX32" fmla="*/ 977463 w 4035973"/>
              <a:gd name="connsiteY32" fmla="*/ 5307724 h 6195884"/>
              <a:gd name="connsiteX33" fmla="*/ 1051035 w 4035973"/>
              <a:gd name="connsiteY33" fmla="*/ 5412827 h 6195884"/>
              <a:gd name="connsiteX34" fmla="*/ 1187670 w 4035973"/>
              <a:gd name="connsiteY34" fmla="*/ 5496909 h 6195884"/>
              <a:gd name="connsiteX35" fmla="*/ 1439917 w 4035973"/>
              <a:gd name="connsiteY35" fmla="*/ 5507421 h 6195884"/>
              <a:gd name="connsiteX36" fmla="*/ 1534511 w 4035973"/>
              <a:gd name="connsiteY36" fmla="*/ 5391807 h 6195884"/>
              <a:gd name="connsiteX37" fmla="*/ 1671145 w 4035973"/>
              <a:gd name="connsiteY37" fmla="*/ 4750675 h 6195884"/>
              <a:gd name="connsiteX38" fmla="*/ 1776249 w 4035973"/>
              <a:gd name="connsiteY38" fmla="*/ 4309242 h 6195884"/>
              <a:gd name="connsiteX39" fmla="*/ 2154622 w 4035973"/>
              <a:gd name="connsiteY39" fmla="*/ 4424854 h 6195884"/>
              <a:gd name="connsiteX40" fmla="*/ 2301766 w 4035973"/>
              <a:gd name="connsiteY40" fmla="*/ 4845270 h 6195884"/>
              <a:gd name="connsiteX41" fmla="*/ 2364828 w 4035973"/>
              <a:gd name="connsiteY41" fmla="*/ 5402317 h 6195884"/>
              <a:gd name="connsiteX42" fmla="*/ 2438400 w 4035973"/>
              <a:gd name="connsiteY42" fmla="*/ 5749158 h 6195884"/>
              <a:gd name="connsiteX43" fmla="*/ 2501464 w 4035973"/>
              <a:gd name="connsiteY43" fmla="*/ 5927833 h 6195884"/>
              <a:gd name="connsiteX44" fmla="*/ 2659118 w 4035973"/>
              <a:gd name="connsiteY44" fmla="*/ 6096000 h 6195884"/>
              <a:gd name="connsiteX45" fmla="*/ 2806263 w 4035973"/>
              <a:gd name="connsiteY45" fmla="*/ 6064469 h 6195884"/>
              <a:gd name="connsiteX46" fmla="*/ 2921877 w 4035973"/>
              <a:gd name="connsiteY46" fmla="*/ 6053958 h 6195884"/>
              <a:gd name="connsiteX47" fmla="*/ 2858814 w 4035973"/>
              <a:gd name="connsiteY47" fmla="*/ 5822731 h 6195884"/>
              <a:gd name="connsiteX48" fmla="*/ 2764221 w 4035973"/>
              <a:gd name="connsiteY48" fmla="*/ 5559972 h 6195884"/>
              <a:gd name="connsiteX49" fmla="*/ 2974428 w 4035973"/>
              <a:gd name="connsiteY49" fmla="*/ 5318234 h 6195884"/>
              <a:gd name="connsiteX50" fmla="*/ 3005959 w 4035973"/>
              <a:gd name="connsiteY50" fmla="*/ 4897820 h 6195884"/>
              <a:gd name="connsiteX51" fmla="*/ 3058511 w 4035973"/>
              <a:gd name="connsiteY51" fmla="*/ 4666593 h 6195884"/>
              <a:gd name="connsiteX52" fmla="*/ 3289738 w 4035973"/>
              <a:gd name="connsiteY52" fmla="*/ 4855779 h 6195884"/>
              <a:gd name="connsiteX53" fmla="*/ 3153104 w 4035973"/>
              <a:gd name="connsiteY53" fmla="*/ 5402317 h 6195884"/>
              <a:gd name="connsiteX54" fmla="*/ 3048000 w 4035973"/>
              <a:gd name="connsiteY54" fmla="*/ 6011917 h 6195884"/>
              <a:gd name="connsiteX55" fmla="*/ 3142593 w 4035973"/>
              <a:gd name="connsiteY55" fmla="*/ 6053958 h 6195884"/>
              <a:gd name="connsiteX56" fmla="*/ 3342290 w 4035973"/>
              <a:gd name="connsiteY56" fmla="*/ 6190594 h 6195884"/>
              <a:gd name="connsiteX57" fmla="*/ 3584027 w 4035973"/>
              <a:gd name="connsiteY57" fmla="*/ 6106510 h 6195884"/>
              <a:gd name="connsiteX58" fmla="*/ 3815256 w 4035973"/>
              <a:gd name="connsiteY58" fmla="*/ 5801709 h 6195884"/>
              <a:gd name="connsiteX59" fmla="*/ 3825767 w 4035973"/>
              <a:gd name="connsiteY59" fmla="*/ 5948855 h 6195884"/>
              <a:gd name="connsiteX60" fmla="*/ 3983422 w 4035973"/>
              <a:gd name="connsiteY60" fmla="*/ 5286703 h 6195884"/>
              <a:gd name="connsiteX61" fmla="*/ 4035973 w 4035973"/>
              <a:gd name="connsiteY61" fmla="*/ 4624552 h 6195884"/>
              <a:gd name="connsiteX62" fmla="*/ 4025463 w 4035973"/>
              <a:gd name="connsiteY62" fmla="*/ 4309241 h 6195884"/>
              <a:gd name="connsiteX63" fmla="*/ 3752194 w 4035973"/>
              <a:gd name="connsiteY63" fmla="*/ 3993931 h 6195884"/>
              <a:gd name="connsiteX64" fmla="*/ 3541987 w 4035973"/>
              <a:gd name="connsiteY64" fmla="*/ 3174124 h 6195884"/>
              <a:gd name="connsiteX65" fmla="*/ 3363311 w 4035973"/>
              <a:gd name="connsiteY65" fmla="*/ 2680138 h 6195884"/>
              <a:gd name="connsiteX66" fmla="*/ 3174125 w 4035973"/>
              <a:gd name="connsiteY66" fmla="*/ 2427889 h 6195884"/>
              <a:gd name="connsiteX67" fmla="*/ 2995449 w 4035973"/>
              <a:gd name="connsiteY67" fmla="*/ 2060027 h 6195884"/>
              <a:gd name="connsiteX68" fmla="*/ 2848304 w 4035973"/>
              <a:gd name="connsiteY68" fmla="*/ 1818289 h 6195884"/>
              <a:gd name="connsiteX69" fmla="*/ 2911366 w 4035973"/>
              <a:gd name="connsiteY69" fmla="*/ 1418896 h 6195884"/>
              <a:gd name="connsiteX70" fmla="*/ 2974428 w 4035973"/>
              <a:gd name="connsiteY70" fmla="*/ 1324303 h 6195884"/>
              <a:gd name="connsiteX71" fmla="*/ 2942897 w 4035973"/>
              <a:gd name="connsiteY71" fmla="*/ 1671145 h 6195884"/>
              <a:gd name="connsiteX72" fmla="*/ 3100552 w 4035973"/>
              <a:gd name="connsiteY72" fmla="*/ 2133600 h 6195884"/>
              <a:gd name="connsiteX73" fmla="*/ 3647090 w 4035973"/>
              <a:gd name="connsiteY73" fmla="*/ 2154620 h 6195884"/>
              <a:gd name="connsiteX74" fmla="*/ 3752194 w 4035973"/>
              <a:gd name="connsiteY74" fmla="*/ 1965434 h 6195884"/>
              <a:gd name="connsiteX75" fmla="*/ 3520966 w 4035973"/>
              <a:gd name="connsiteY75" fmla="*/ 1734207 h 6195884"/>
              <a:gd name="connsiteX76" fmla="*/ 3741683 w 4035973"/>
              <a:gd name="connsiteY76" fmla="*/ 1355834 h 6195884"/>
              <a:gd name="connsiteX77" fmla="*/ 3678621 w 4035973"/>
              <a:gd name="connsiteY77" fmla="*/ 767255 h 6195884"/>
              <a:gd name="connsiteX78" fmla="*/ 3605049 w 4035973"/>
              <a:gd name="connsiteY78" fmla="*/ 651641 h 6195884"/>
              <a:gd name="connsiteX79" fmla="*/ 3153104 w 4035973"/>
              <a:gd name="connsiteY79" fmla="*/ 420414 h 6195884"/>
              <a:gd name="connsiteX80" fmla="*/ 2900856 w 4035973"/>
              <a:gd name="connsiteY80" fmla="*/ 367862 h 6195884"/>
              <a:gd name="connsiteX81" fmla="*/ 2669628 w 4035973"/>
              <a:gd name="connsiteY81" fmla="*/ 10510 h 6195884"/>
              <a:gd name="connsiteX82" fmla="*/ 2511973 w 4035973"/>
              <a:gd name="connsiteY82" fmla="*/ 0 h 6195884"/>
              <a:gd name="connsiteX83" fmla="*/ 2406869 w 4035973"/>
              <a:gd name="connsiteY83" fmla="*/ 430924 h 6195884"/>
              <a:gd name="connsiteX84" fmla="*/ 2207173 w 4035973"/>
              <a:gd name="connsiteY84" fmla="*/ 630620 h 6195884"/>
              <a:gd name="connsiteX85" fmla="*/ 1912884 w 4035973"/>
              <a:gd name="connsiteY85" fmla="*/ 725214 h 6195884"/>
              <a:gd name="connsiteX86" fmla="*/ 1681656 w 4035973"/>
              <a:gd name="connsiteY86" fmla="*/ 756744 h 6195884"/>
              <a:gd name="connsiteX87" fmla="*/ 1450428 w 4035973"/>
              <a:gd name="connsiteY87" fmla="*/ 546538 h 6195884"/>
              <a:gd name="connsiteX88" fmla="*/ 1292773 w 4035973"/>
              <a:gd name="connsiteY88" fmla="*/ 252247 h 6195884"/>
              <a:gd name="connsiteX89" fmla="*/ 1208690 w 4035973"/>
              <a:gd name="connsiteY89" fmla="*/ 136634 h 6195884"/>
              <a:gd name="connsiteX0" fmla="*/ 1208690 w 4035973"/>
              <a:gd name="connsiteY0" fmla="*/ 136634 h 6195884"/>
              <a:gd name="connsiteX1" fmla="*/ 1019504 w 4035973"/>
              <a:gd name="connsiteY1" fmla="*/ 525517 h 6195884"/>
              <a:gd name="connsiteX2" fmla="*/ 483476 w 4035973"/>
              <a:gd name="connsiteY2" fmla="*/ 672662 h 6195884"/>
              <a:gd name="connsiteX3" fmla="*/ 168166 w 4035973"/>
              <a:gd name="connsiteY3" fmla="*/ 956441 h 6195884"/>
              <a:gd name="connsiteX4" fmla="*/ 168166 w 4035973"/>
              <a:gd name="connsiteY4" fmla="*/ 1229710 h 6195884"/>
              <a:gd name="connsiteX5" fmla="*/ 378373 w 4035973"/>
              <a:gd name="connsiteY5" fmla="*/ 1629103 h 6195884"/>
              <a:gd name="connsiteX6" fmla="*/ 557049 w 4035973"/>
              <a:gd name="connsiteY6" fmla="*/ 1839310 h 6195884"/>
              <a:gd name="connsiteX7" fmla="*/ 451945 w 4035973"/>
              <a:gd name="connsiteY7" fmla="*/ 2049517 h 6195884"/>
              <a:gd name="connsiteX8" fmla="*/ 714704 w 4035973"/>
              <a:gd name="connsiteY8" fmla="*/ 2102069 h 6195884"/>
              <a:gd name="connsiteX9" fmla="*/ 903890 w 4035973"/>
              <a:gd name="connsiteY9" fmla="*/ 1807779 h 6195884"/>
              <a:gd name="connsiteX10" fmla="*/ 840828 w 4035973"/>
              <a:gd name="connsiteY10" fmla="*/ 1387365 h 6195884"/>
              <a:gd name="connsiteX11" fmla="*/ 756745 w 4035973"/>
              <a:gd name="connsiteY11" fmla="*/ 1187669 h 6195884"/>
              <a:gd name="connsiteX12" fmla="*/ 935421 w 4035973"/>
              <a:gd name="connsiteY12" fmla="*/ 1145627 h 6195884"/>
              <a:gd name="connsiteX13" fmla="*/ 1103587 w 4035973"/>
              <a:gd name="connsiteY13" fmla="*/ 1618593 h 6195884"/>
              <a:gd name="connsiteX14" fmla="*/ 1135118 w 4035973"/>
              <a:gd name="connsiteY14" fmla="*/ 2028496 h 6195884"/>
              <a:gd name="connsiteX15" fmla="*/ 1082566 w 4035973"/>
              <a:gd name="connsiteY15" fmla="*/ 2501462 h 6195884"/>
              <a:gd name="connsiteX16" fmla="*/ 546538 w 4035973"/>
              <a:gd name="connsiteY16" fmla="*/ 3699641 h 6195884"/>
              <a:gd name="connsiteX17" fmla="*/ 557049 w 4035973"/>
              <a:gd name="connsiteY17" fmla="*/ 3804745 h 6195884"/>
              <a:gd name="connsiteX18" fmla="*/ 567559 w 4035973"/>
              <a:gd name="connsiteY18" fmla="*/ 3878317 h 6195884"/>
              <a:gd name="connsiteX19" fmla="*/ 567559 w 4035973"/>
              <a:gd name="connsiteY19" fmla="*/ 4004441 h 6195884"/>
              <a:gd name="connsiteX20" fmla="*/ 346842 w 4035973"/>
              <a:gd name="connsiteY20" fmla="*/ 4162096 h 6195884"/>
              <a:gd name="connsiteX21" fmla="*/ 294290 w 4035973"/>
              <a:gd name="connsiteY21" fmla="*/ 4708634 h 6195884"/>
              <a:gd name="connsiteX22" fmla="*/ 84083 w 4035973"/>
              <a:gd name="connsiteY22" fmla="*/ 5276193 h 6195884"/>
              <a:gd name="connsiteX23" fmla="*/ 0 w 4035973"/>
              <a:gd name="connsiteY23" fmla="*/ 5591503 h 6195884"/>
              <a:gd name="connsiteX24" fmla="*/ 157656 w 4035973"/>
              <a:gd name="connsiteY24" fmla="*/ 5644054 h 6195884"/>
              <a:gd name="connsiteX25" fmla="*/ 231228 w 4035973"/>
              <a:gd name="connsiteY25" fmla="*/ 5759669 h 6195884"/>
              <a:gd name="connsiteX26" fmla="*/ 567560 w 4035973"/>
              <a:gd name="connsiteY26" fmla="*/ 5770179 h 6195884"/>
              <a:gd name="connsiteX27" fmla="*/ 725214 w 4035973"/>
              <a:gd name="connsiteY27" fmla="*/ 5675585 h 6195884"/>
              <a:gd name="connsiteX28" fmla="*/ 725214 w 4035973"/>
              <a:gd name="connsiteY28" fmla="*/ 5549462 h 6195884"/>
              <a:gd name="connsiteX29" fmla="*/ 777765 w 4035973"/>
              <a:gd name="connsiteY29" fmla="*/ 5223641 h 6195884"/>
              <a:gd name="connsiteX30" fmla="*/ 840828 w 4035973"/>
              <a:gd name="connsiteY30" fmla="*/ 4708634 h 6195884"/>
              <a:gd name="connsiteX31" fmla="*/ 966952 w 4035973"/>
              <a:gd name="connsiteY31" fmla="*/ 4593020 h 6195884"/>
              <a:gd name="connsiteX32" fmla="*/ 977463 w 4035973"/>
              <a:gd name="connsiteY32" fmla="*/ 5307724 h 6195884"/>
              <a:gd name="connsiteX33" fmla="*/ 1051035 w 4035973"/>
              <a:gd name="connsiteY33" fmla="*/ 5412827 h 6195884"/>
              <a:gd name="connsiteX34" fmla="*/ 1187670 w 4035973"/>
              <a:gd name="connsiteY34" fmla="*/ 5496909 h 6195884"/>
              <a:gd name="connsiteX35" fmla="*/ 1439917 w 4035973"/>
              <a:gd name="connsiteY35" fmla="*/ 5507421 h 6195884"/>
              <a:gd name="connsiteX36" fmla="*/ 1534511 w 4035973"/>
              <a:gd name="connsiteY36" fmla="*/ 5391807 h 6195884"/>
              <a:gd name="connsiteX37" fmla="*/ 1671145 w 4035973"/>
              <a:gd name="connsiteY37" fmla="*/ 4750675 h 6195884"/>
              <a:gd name="connsiteX38" fmla="*/ 1776249 w 4035973"/>
              <a:gd name="connsiteY38" fmla="*/ 4309242 h 6195884"/>
              <a:gd name="connsiteX39" fmla="*/ 2154622 w 4035973"/>
              <a:gd name="connsiteY39" fmla="*/ 4424854 h 6195884"/>
              <a:gd name="connsiteX40" fmla="*/ 2301766 w 4035973"/>
              <a:gd name="connsiteY40" fmla="*/ 4845270 h 6195884"/>
              <a:gd name="connsiteX41" fmla="*/ 2364828 w 4035973"/>
              <a:gd name="connsiteY41" fmla="*/ 5402317 h 6195884"/>
              <a:gd name="connsiteX42" fmla="*/ 2438400 w 4035973"/>
              <a:gd name="connsiteY42" fmla="*/ 5749158 h 6195884"/>
              <a:gd name="connsiteX43" fmla="*/ 2501464 w 4035973"/>
              <a:gd name="connsiteY43" fmla="*/ 5927833 h 6195884"/>
              <a:gd name="connsiteX44" fmla="*/ 2659118 w 4035973"/>
              <a:gd name="connsiteY44" fmla="*/ 6096000 h 6195884"/>
              <a:gd name="connsiteX45" fmla="*/ 2806263 w 4035973"/>
              <a:gd name="connsiteY45" fmla="*/ 6064469 h 6195884"/>
              <a:gd name="connsiteX46" fmla="*/ 2921877 w 4035973"/>
              <a:gd name="connsiteY46" fmla="*/ 6053958 h 6195884"/>
              <a:gd name="connsiteX47" fmla="*/ 2858814 w 4035973"/>
              <a:gd name="connsiteY47" fmla="*/ 5822731 h 6195884"/>
              <a:gd name="connsiteX48" fmla="*/ 2764221 w 4035973"/>
              <a:gd name="connsiteY48" fmla="*/ 5559972 h 6195884"/>
              <a:gd name="connsiteX49" fmla="*/ 2974428 w 4035973"/>
              <a:gd name="connsiteY49" fmla="*/ 5318234 h 6195884"/>
              <a:gd name="connsiteX50" fmla="*/ 3005959 w 4035973"/>
              <a:gd name="connsiteY50" fmla="*/ 4897820 h 6195884"/>
              <a:gd name="connsiteX51" fmla="*/ 3058511 w 4035973"/>
              <a:gd name="connsiteY51" fmla="*/ 4666593 h 6195884"/>
              <a:gd name="connsiteX52" fmla="*/ 3289738 w 4035973"/>
              <a:gd name="connsiteY52" fmla="*/ 4855779 h 6195884"/>
              <a:gd name="connsiteX53" fmla="*/ 3153104 w 4035973"/>
              <a:gd name="connsiteY53" fmla="*/ 5402317 h 6195884"/>
              <a:gd name="connsiteX54" fmla="*/ 3048000 w 4035973"/>
              <a:gd name="connsiteY54" fmla="*/ 6011917 h 6195884"/>
              <a:gd name="connsiteX55" fmla="*/ 3142593 w 4035973"/>
              <a:gd name="connsiteY55" fmla="*/ 6053958 h 6195884"/>
              <a:gd name="connsiteX56" fmla="*/ 3342290 w 4035973"/>
              <a:gd name="connsiteY56" fmla="*/ 6190594 h 6195884"/>
              <a:gd name="connsiteX57" fmla="*/ 3584027 w 4035973"/>
              <a:gd name="connsiteY57" fmla="*/ 6106510 h 6195884"/>
              <a:gd name="connsiteX58" fmla="*/ 3636580 w 4035973"/>
              <a:gd name="connsiteY58" fmla="*/ 6011916 h 6195884"/>
              <a:gd name="connsiteX59" fmla="*/ 3825767 w 4035973"/>
              <a:gd name="connsiteY59" fmla="*/ 5948855 h 6195884"/>
              <a:gd name="connsiteX60" fmla="*/ 3983422 w 4035973"/>
              <a:gd name="connsiteY60" fmla="*/ 5286703 h 6195884"/>
              <a:gd name="connsiteX61" fmla="*/ 4035973 w 4035973"/>
              <a:gd name="connsiteY61" fmla="*/ 4624552 h 6195884"/>
              <a:gd name="connsiteX62" fmla="*/ 4025463 w 4035973"/>
              <a:gd name="connsiteY62" fmla="*/ 4309241 h 6195884"/>
              <a:gd name="connsiteX63" fmla="*/ 3752194 w 4035973"/>
              <a:gd name="connsiteY63" fmla="*/ 3993931 h 6195884"/>
              <a:gd name="connsiteX64" fmla="*/ 3541987 w 4035973"/>
              <a:gd name="connsiteY64" fmla="*/ 3174124 h 6195884"/>
              <a:gd name="connsiteX65" fmla="*/ 3363311 w 4035973"/>
              <a:gd name="connsiteY65" fmla="*/ 2680138 h 6195884"/>
              <a:gd name="connsiteX66" fmla="*/ 3174125 w 4035973"/>
              <a:gd name="connsiteY66" fmla="*/ 2427889 h 6195884"/>
              <a:gd name="connsiteX67" fmla="*/ 2995449 w 4035973"/>
              <a:gd name="connsiteY67" fmla="*/ 2060027 h 6195884"/>
              <a:gd name="connsiteX68" fmla="*/ 2848304 w 4035973"/>
              <a:gd name="connsiteY68" fmla="*/ 1818289 h 6195884"/>
              <a:gd name="connsiteX69" fmla="*/ 2911366 w 4035973"/>
              <a:gd name="connsiteY69" fmla="*/ 1418896 h 6195884"/>
              <a:gd name="connsiteX70" fmla="*/ 2974428 w 4035973"/>
              <a:gd name="connsiteY70" fmla="*/ 1324303 h 6195884"/>
              <a:gd name="connsiteX71" fmla="*/ 2942897 w 4035973"/>
              <a:gd name="connsiteY71" fmla="*/ 1671145 h 6195884"/>
              <a:gd name="connsiteX72" fmla="*/ 3100552 w 4035973"/>
              <a:gd name="connsiteY72" fmla="*/ 2133600 h 6195884"/>
              <a:gd name="connsiteX73" fmla="*/ 3647090 w 4035973"/>
              <a:gd name="connsiteY73" fmla="*/ 2154620 h 6195884"/>
              <a:gd name="connsiteX74" fmla="*/ 3752194 w 4035973"/>
              <a:gd name="connsiteY74" fmla="*/ 1965434 h 6195884"/>
              <a:gd name="connsiteX75" fmla="*/ 3520966 w 4035973"/>
              <a:gd name="connsiteY75" fmla="*/ 1734207 h 6195884"/>
              <a:gd name="connsiteX76" fmla="*/ 3741683 w 4035973"/>
              <a:gd name="connsiteY76" fmla="*/ 1355834 h 6195884"/>
              <a:gd name="connsiteX77" fmla="*/ 3678621 w 4035973"/>
              <a:gd name="connsiteY77" fmla="*/ 767255 h 6195884"/>
              <a:gd name="connsiteX78" fmla="*/ 3605049 w 4035973"/>
              <a:gd name="connsiteY78" fmla="*/ 651641 h 6195884"/>
              <a:gd name="connsiteX79" fmla="*/ 3153104 w 4035973"/>
              <a:gd name="connsiteY79" fmla="*/ 420414 h 6195884"/>
              <a:gd name="connsiteX80" fmla="*/ 2900856 w 4035973"/>
              <a:gd name="connsiteY80" fmla="*/ 367862 h 6195884"/>
              <a:gd name="connsiteX81" fmla="*/ 2669628 w 4035973"/>
              <a:gd name="connsiteY81" fmla="*/ 10510 h 6195884"/>
              <a:gd name="connsiteX82" fmla="*/ 2511973 w 4035973"/>
              <a:gd name="connsiteY82" fmla="*/ 0 h 6195884"/>
              <a:gd name="connsiteX83" fmla="*/ 2406869 w 4035973"/>
              <a:gd name="connsiteY83" fmla="*/ 430924 h 6195884"/>
              <a:gd name="connsiteX84" fmla="*/ 2207173 w 4035973"/>
              <a:gd name="connsiteY84" fmla="*/ 630620 h 6195884"/>
              <a:gd name="connsiteX85" fmla="*/ 1912884 w 4035973"/>
              <a:gd name="connsiteY85" fmla="*/ 725214 h 6195884"/>
              <a:gd name="connsiteX86" fmla="*/ 1681656 w 4035973"/>
              <a:gd name="connsiteY86" fmla="*/ 756744 h 6195884"/>
              <a:gd name="connsiteX87" fmla="*/ 1450428 w 4035973"/>
              <a:gd name="connsiteY87" fmla="*/ 546538 h 6195884"/>
              <a:gd name="connsiteX88" fmla="*/ 1292773 w 4035973"/>
              <a:gd name="connsiteY88" fmla="*/ 252247 h 6195884"/>
              <a:gd name="connsiteX89" fmla="*/ 1208690 w 4035973"/>
              <a:gd name="connsiteY89" fmla="*/ 136634 h 6195884"/>
              <a:gd name="connsiteX0" fmla="*/ 1208690 w 4035973"/>
              <a:gd name="connsiteY0" fmla="*/ 136634 h 6195884"/>
              <a:gd name="connsiteX1" fmla="*/ 1019504 w 4035973"/>
              <a:gd name="connsiteY1" fmla="*/ 525517 h 6195884"/>
              <a:gd name="connsiteX2" fmla="*/ 483476 w 4035973"/>
              <a:gd name="connsiteY2" fmla="*/ 672662 h 6195884"/>
              <a:gd name="connsiteX3" fmla="*/ 168166 w 4035973"/>
              <a:gd name="connsiteY3" fmla="*/ 956441 h 6195884"/>
              <a:gd name="connsiteX4" fmla="*/ 168166 w 4035973"/>
              <a:gd name="connsiteY4" fmla="*/ 1229710 h 6195884"/>
              <a:gd name="connsiteX5" fmla="*/ 378373 w 4035973"/>
              <a:gd name="connsiteY5" fmla="*/ 1629103 h 6195884"/>
              <a:gd name="connsiteX6" fmla="*/ 557049 w 4035973"/>
              <a:gd name="connsiteY6" fmla="*/ 1839310 h 6195884"/>
              <a:gd name="connsiteX7" fmla="*/ 451945 w 4035973"/>
              <a:gd name="connsiteY7" fmla="*/ 2049517 h 6195884"/>
              <a:gd name="connsiteX8" fmla="*/ 714704 w 4035973"/>
              <a:gd name="connsiteY8" fmla="*/ 2102069 h 6195884"/>
              <a:gd name="connsiteX9" fmla="*/ 903890 w 4035973"/>
              <a:gd name="connsiteY9" fmla="*/ 1807779 h 6195884"/>
              <a:gd name="connsiteX10" fmla="*/ 840828 w 4035973"/>
              <a:gd name="connsiteY10" fmla="*/ 1387365 h 6195884"/>
              <a:gd name="connsiteX11" fmla="*/ 756745 w 4035973"/>
              <a:gd name="connsiteY11" fmla="*/ 1187669 h 6195884"/>
              <a:gd name="connsiteX12" fmla="*/ 935421 w 4035973"/>
              <a:gd name="connsiteY12" fmla="*/ 1145627 h 6195884"/>
              <a:gd name="connsiteX13" fmla="*/ 1103587 w 4035973"/>
              <a:gd name="connsiteY13" fmla="*/ 1618593 h 6195884"/>
              <a:gd name="connsiteX14" fmla="*/ 1135118 w 4035973"/>
              <a:gd name="connsiteY14" fmla="*/ 2028496 h 6195884"/>
              <a:gd name="connsiteX15" fmla="*/ 1082566 w 4035973"/>
              <a:gd name="connsiteY15" fmla="*/ 2501462 h 6195884"/>
              <a:gd name="connsiteX16" fmla="*/ 546538 w 4035973"/>
              <a:gd name="connsiteY16" fmla="*/ 3699641 h 6195884"/>
              <a:gd name="connsiteX17" fmla="*/ 557049 w 4035973"/>
              <a:gd name="connsiteY17" fmla="*/ 3804745 h 6195884"/>
              <a:gd name="connsiteX18" fmla="*/ 567559 w 4035973"/>
              <a:gd name="connsiteY18" fmla="*/ 3878317 h 6195884"/>
              <a:gd name="connsiteX19" fmla="*/ 567559 w 4035973"/>
              <a:gd name="connsiteY19" fmla="*/ 4004441 h 6195884"/>
              <a:gd name="connsiteX20" fmla="*/ 346842 w 4035973"/>
              <a:gd name="connsiteY20" fmla="*/ 4162096 h 6195884"/>
              <a:gd name="connsiteX21" fmla="*/ 294290 w 4035973"/>
              <a:gd name="connsiteY21" fmla="*/ 4708634 h 6195884"/>
              <a:gd name="connsiteX22" fmla="*/ 84083 w 4035973"/>
              <a:gd name="connsiteY22" fmla="*/ 5276193 h 6195884"/>
              <a:gd name="connsiteX23" fmla="*/ 0 w 4035973"/>
              <a:gd name="connsiteY23" fmla="*/ 5591503 h 6195884"/>
              <a:gd name="connsiteX24" fmla="*/ 157656 w 4035973"/>
              <a:gd name="connsiteY24" fmla="*/ 5644054 h 6195884"/>
              <a:gd name="connsiteX25" fmla="*/ 231228 w 4035973"/>
              <a:gd name="connsiteY25" fmla="*/ 5759669 h 6195884"/>
              <a:gd name="connsiteX26" fmla="*/ 567560 w 4035973"/>
              <a:gd name="connsiteY26" fmla="*/ 5770179 h 6195884"/>
              <a:gd name="connsiteX27" fmla="*/ 725214 w 4035973"/>
              <a:gd name="connsiteY27" fmla="*/ 5675585 h 6195884"/>
              <a:gd name="connsiteX28" fmla="*/ 725214 w 4035973"/>
              <a:gd name="connsiteY28" fmla="*/ 5549462 h 6195884"/>
              <a:gd name="connsiteX29" fmla="*/ 777765 w 4035973"/>
              <a:gd name="connsiteY29" fmla="*/ 5223641 h 6195884"/>
              <a:gd name="connsiteX30" fmla="*/ 840828 w 4035973"/>
              <a:gd name="connsiteY30" fmla="*/ 4708634 h 6195884"/>
              <a:gd name="connsiteX31" fmla="*/ 966952 w 4035973"/>
              <a:gd name="connsiteY31" fmla="*/ 4593020 h 6195884"/>
              <a:gd name="connsiteX32" fmla="*/ 977463 w 4035973"/>
              <a:gd name="connsiteY32" fmla="*/ 5307724 h 6195884"/>
              <a:gd name="connsiteX33" fmla="*/ 1051035 w 4035973"/>
              <a:gd name="connsiteY33" fmla="*/ 5412827 h 6195884"/>
              <a:gd name="connsiteX34" fmla="*/ 1187670 w 4035973"/>
              <a:gd name="connsiteY34" fmla="*/ 5496909 h 6195884"/>
              <a:gd name="connsiteX35" fmla="*/ 1439917 w 4035973"/>
              <a:gd name="connsiteY35" fmla="*/ 5507421 h 6195884"/>
              <a:gd name="connsiteX36" fmla="*/ 1534511 w 4035973"/>
              <a:gd name="connsiteY36" fmla="*/ 5391807 h 6195884"/>
              <a:gd name="connsiteX37" fmla="*/ 1671145 w 4035973"/>
              <a:gd name="connsiteY37" fmla="*/ 4750675 h 6195884"/>
              <a:gd name="connsiteX38" fmla="*/ 1776249 w 4035973"/>
              <a:gd name="connsiteY38" fmla="*/ 4309242 h 6195884"/>
              <a:gd name="connsiteX39" fmla="*/ 2154622 w 4035973"/>
              <a:gd name="connsiteY39" fmla="*/ 4424854 h 6195884"/>
              <a:gd name="connsiteX40" fmla="*/ 2301766 w 4035973"/>
              <a:gd name="connsiteY40" fmla="*/ 4845270 h 6195884"/>
              <a:gd name="connsiteX41" fmla="*/ 2364828 w 4035973"/>
              <a:gd name="connsiteY41" fmla="*/ 5402317 h 6195884"/>
              <a:gd name="connsiteX42" fmla="*/ 2438400 w 4035973"/>
              <a:gd name="connsiteY42" fmla="*/ 5749158 h 6195884"/>
              <a:gd name="connsiteX43" fmla="*/ 2501464 w 4035973"/>
              <a:gd name="connsiteY43" fmla="*/ 5927833 h 6195884"/>
              <a:gd name="connsiteX44" fmla="*/ 2659118 w 4035973"/>
              <a:gd name="connsiteY44" fmla="*/ 6096000 h 6195884"/>
              <a:gd name="connsiteX45" fmla="*/ 2806263 w 4035973"/>
              <a:gd name="connsiteY45" fmla="*/ 6064469 h 6195884"/>
              <a:gd name="connsiteX46" fmla="*/ 2921877 w 4035973"/>
              <a:gd name="connsiteY46" fmla="*/ 6053958 h 6195884"/>
              <a:gd name="connsiteX47" fmla="*/ 2858814 w 4035973"/>
              <a:gd name="connsiteY47" fmla="*/ 5822731 h 6195884"/>
              <a:gd name="connsiteX48" fmla="*/ 2764221 w 4035973"/>
              <a:gd name="connsiteY48" fmla="*/ 5559972 h 6195884"/>
              <a:gd name="connsiteX49" fmla="*/ 2974428 w 4035973"/>
              <a:gd name="connsiteY49" fmla="*/ 5318234 h 6195884"/>
              <a:gd name="connsiteX50" fmla="*/ 3005959 w 4035973"/>
              <a:gd name="connsiteY50" fmla="*/ 4897820 h 6195884"/>
              <a:gd name="connsiteX51" fmla="*/ 3058511 w 4035973"/>
              <a:gd name="connsiteY51" fmla="*/ 4666593 h 6195884"/>
              <a:gd name="connsiteX52" fmla="*/ 3289738 w 4035973"/>
              <a:gd name="connsiteY52" fmla="*/ 4855779 h 6195884"/>
              <a:gd name="connsiteX53" fmla="*/ 3153104 w 4035973"/>
              <a:gd name="connsiteY53" fmla="*/ 5402317 h 6195884"/>
              <a:gd name="connsiteX54" fmla="*/ 3048000 w 4035973"/>
              <a:gd name="connsiteY54" fmla="*/ 6011917 h 6195884"/>
              <a:gd name="connsiteX55" fmla="*/ 3142593 w 4035973"/>
              <a:gd name="connsiteY55" fmla="*/ 6053958 h 6195884"/>
              <a:gd name="connsiteX56" fmla="*/ 3342290 w 4035973"/>
              <a:gd name="connsiteY56" fmla="*/ 6190594 h 6195884"/>
              <a:gd name="connsiteX57" fmla="*/ 3584027 w 4035973"/>
              <a:gd name="connsiteY57" fmla="*/ 6106510 h 6195884"/>
              <a:gd name="connsiteX58" fmla="*/ 3636580 w 4035973"/>
              <a:gd name="connsiteY58" fmla="*/ 6011916 h 6195884"/>
              <a:gd name="connsiteX59" fmla="*/ 3867808 w 4035973"/>
              <a:gd name="connsiteY59" fmla="*/ 5591503 h 6195884"/>
              <a:gd name="connsiteX60" fmla="*/ 3983422 w 4035973"/>
              <a:gd name="connsiteY60" fmla="*/ 5286703 h 6195884"/>
              <a:gd name="connsiteX61" fmla="*/ 4035973 w 4035973"/>
              <a:gd name="connsiteY61" fmla="*/ 4624552 h 6195884"/>
              <a:gd name="connsiteX62" fmla="*/ 4025463 w 4035973"/>
              <a:gd name="connsiteY62" fmla="*/ 4309241 h 6195884"/>
              <a:gd name="connsiteX63" fmla="*/ 3752194 w 4035973"/>
              <a:gd name="connsiteY63" fmla="*/ 3993931 h 6195884"/>
              <a:gd name="connsiteX64" fmla="*/ 3541987 w 4035973"/>
              <a:gd name="connsiteY64" fmla="*/ 3174124 h 6195884"/>
              <a:gd name="connsiteX65" fmla="*/ 3363311 w 4035973"/>
              <a:gd name="connsiteY65" fmla="*/ 2680138 h 6195884"/>
              <a:gd name="connsiteX66" fmla="*/ 3174125 w 4035973"/>
              <a:gd name="connsiteY66" fmla="*/ 2427889 h 6195884"/>
              <a:gd name="connsiteX67" fmla="*/ 2995449 w 4035973"/>
              <a:gd name="connsiteY67" fmla="*/ 2060027 h 6195884"/>
              <a:gd name="connsiteX68" fmla="*/ 2848304 w 4035973"/>
              <a:gd name="connsiteY68" fmla="*/ 1818289 h 6195884"/>
              <a:gd name="connsiteX69" fmla="*/ 2911366 w 4035973"/>
              <a:gd name="connsiteY69" fmla="*/ 1418896 h 6195884"/>
              <a:gd name="connsiteX70" fmla="*/ 2974428 w 4035973"/>
              <a:gd name="connsiteY70" fmla="*/ 1324303 h 6195884"/>
              <a:gd name="connsiteX71" fmla="*/ 2942897 w 4035973"/>
              <a:gd name="connsiteY71" fmla="*/ 1671145 h 6195884"/>
              <a:gd name="connsiteX72" fmla="*/ 3100552 w 4035973"/>
              <a:gd name="connsiteY72" fmla="*/ 2133600 h 6195884"/>
              <a:gd name="connsiteX73" fmla="*/ 3647090 w 4035973"/>
              <a:gd name="connsiteY73" fmla="*/ 2154620 h 6195884"/>
              <a:gd name="connsiteX74" fmla="*/ 3752194 w 4035973"/>
              <a:gd name="connsiteY74" fmla="*/ 1965434 h 6195884"/>
              <a:gd name="connsiteX75" fmla="*/ 3520966 w 4035973"/>
              <a:gd name="connsiteY75" fmla="*/ 1734207 h 6195884"/>
              <a:gd name="connsiteX76" fmla="*/ 3741683 w 4035973"/>
              <a:gd name="connsiteY76" fmla="*/ 1355834 h 6195884"/>
              <a:gd name="connsiteX77" fmla="*/ 3678621 w 4035973"/>
              <a:gd name="connsiteY77" fmla="*/ 767255 h 6195884"/>
              <a:gd name="connsiteX78" fmla="*/ 3605049 w 4035973"/>
              <a:gd name="connsiteY78" fmla="*/ 651641 h 6195884"/>
              <a:gd name="connsiteX79" fmla="*/ 3153104 w 4035973"/>
              <a:gd name="connsiteY79" fmla="*/ 420414 h 6195884"/>
              <a:gd name="connsiteX80" fmla="*/ 2900856 w 4035973"/>
              <a:gd name="connsiteY80" fmla="*/ 367862 h 6195884"/>
              <a:gd name="connsiteX81" fmla="*/ 2669628 w 4035973"/>
              <a:gd name="connsiteY81" fmla="*/ 10510 h 6195884"/>
              <a:gd name="connsiteX82" fmla="*/ 2511973 w 4035973"/>
              <a:gd name="connsiteY82" fmla="*/ 0 h 6195884"/>
              <a:gd name="connsiteX83" fmla="*/ 2406869 w 4035973"/>
              <a:gd name="connsiteY83" fmla="*/ 430924 h 6195884"/>
              <a:gd name="connsiteX84" fmla="*/ 2207173 w 4035973"/>
              <a:gd name="connsiteY84" fmla="*/ 630620 h 6195884"/>
              <a:gd name="connsiteX85" fmla="*/ 1912884 w 4035973"/>
              <a:gd name="connsiteY85" fmla="*/ 725214 h 6195884"/>
              <a:gd name="connsiteX86" fmla="*/ 1681656 w 4035973"/>
              <a:gd name="connsiteY86" fmla="*/ 756744 h 6195884"/>
              <a:gd name="connsiteX87" fmla="*/ 1450428 w 4035973"/>
              <a:gd name="connsiteY87" fmla="*/ 546538 h 6195884"/>
              <a:gd name="connsiteX88" fmla="*/ 1292773 w 4035973"/>
              <a:gd name="connsiteY88" fmla="*/ 252247 h 6195884"/>
              <a:gd name="connsiteX89" fmla="*/ 1208690 w 4035973"/>
              <a:gd name="connsiteY89" fmla="*/ 136634 h 6195884"/>
              <a:gd name="connsiteX0" fmla="*/ 1208690 w 4035973"/>
              <a:gd name="connsiteY0" fmla="*/ 136634 h 6195884"/>
              <a:gd name="connsiteX1" fmla="*/ 1019504 w 4035973"/>
              <a:gd name="connsiteY1" fmla="*/ 525517 h 6195884"/>
              <a:gd name="connsiteX2" fmla="*/ 483476 w 4035973"/>
              <a:gd name="connsiteY2" fmla="*/ 672662 h 6195884"/>
              <a:gd name="connsiteX3" fmla="*/ 168166 w 4035973"/>
              <a:gd name="connsiteY3" fmla="*/ 956441 h 6195884"/>
              <a:gd name="connsiteX4" fmla="*/ 168166 w 4035973"/>
              <a:gd name="connsiteY4" fmla="*/ 1229710 h 6195884"/>
              <a:gd name="connsiteX5" fmla="*/ 378373 w 4035973"/>
              <a:gd name="connsiteY5" fmla="*/ 1629103 h 6195884"/>
              <a:gd name="connsiteX6" fmla="*/ 557049 w 4035973"/>
              <a:gd name="connsiteY6" fmla="*/ 1839310 h 6195884"/>
              <a:gd name="connsiteX7" fmla="*/ 451945 w 4035973"/>
              <a:gd name="connsiteY7" fmla="*/ 2049517 h 6195884"/>
              <a:gd name="connsiteX8" fmla="*/ 714704 w 4035973"/>
              <a:gd name="connsiteY8" fmla="*/ 2102069 h 6195884"/>
              <a:gd name="connsiteX9" fmla="*/ 903890 w 4035973"/>
              <a:gd name="connsiteY9" fmla="*/ 1807779 h 6195884"/>
              <a:gd name="connsiteX10" fmla="*/ 840828 w 4035973"/>
              <a:gd name="connsiteY10" fmla="*/ 1387365 h 6195884"/>
              <a:gd name="connsiteX11" fmla="*/ 756745 w 4035973"/>
              <a:gd name="connsiteY11" fmla="*/ 1187669 h 6195884"/>
              <a:gd name="connsiteX12" fmla="*/ 935421 w 4035973"/>
              <a:gd name="connsiteY12" fmla="*/ 1145627 h 6195884"/>
              <a:gd name="connsiteX13" fmla="*/ 1103587 w 4035973"/>
              <a:gd name="connsiteY13" fmla="*/ 1618593 h 6195884"/>
              <a:gd name="connsiteX14" fmla="*/ 1135118 w 4035973"/>
              <a:gd name="connsiteY14" fmla="*/ 2028496 h 6195884"/>
              <a:gd name="connsiteX15" fmla="*/ 1082566 w 4035973"/>
              <a:gd name="connsiteY15" fmla="*/ 2501462 h 6195884"/>
              <a:gd name="connsiteX16" fmla="*/ 546538 w 4035973"/>
              <a:gd name="connsiteY16" fmla="*/ 3699641 h 6195884"/>
              <a:gd name="connsiteX17" fmla="*/ 557049 w 4035973"/>
              <a:gd name="connsiteY17" fmla="*/ 3804745 h 6195884"/>
              <a:gd name="connsiteX18" fmla="*/ 567559 w 4035973"/>
              <a:gd name="connsiteY18" fmla="*/ 3878317 h 6195884"/>
              <a:gd name="connsiteX19" fmla="*/ 567559 w 4035973"/>
              <a:gd name="connsiteY19" fmla="*/ 4004441 h 6195884"/>
              <a:gd name="connsiteX20" fmla="*/ 346842 w 4035973"/>
              <a:gd name="connsiteY20" fmla="*/ 4162096 h 6195884"/>
              <a:gd name="connsiteX21" fmla="*/ 294290 w 4035973"/>
              <a:gd name="connsiteY21" fmla="*/ 4708634 h 6195884"/>
              <a:gd name="connsiteX22" fmla="*/ 84083 w 4035973"/>
              <a:gd name="connsiteY22" fmla="*/ 5276193 h 6195884"/>
              <a:gd name="connsiteX23" fmla="*/ 0 w 4035973"/>
              <a:gd name="connsiteY23" fmla="*/ 5591503 h 6195884"/>
              <a:gd name="connsiteX24" fmla="*/ 157656 w 4035973"/>
              <a:gd name="connsiteY24" fmla="*/ 5644054 h 6195884"/>
              <a:gd name="connsiteX25" fmla="*/ 231228 w 4035973"/>
              <a:gd name="connsiteY25" fmla="*/ 5759669 h 6195884"/>
              <a:gd name="connsiteX26" fmla="*/ 567560 w 4035973"/>
              <a:gd name="connsiteY26" fmla="*/ 5770179 h 6195884"/>
              <a:gd name="connsiteX27" fmla="*/ 725214 w 4035973"/>
              <a:gd name="connsiteY27" fmla="*/ 5675585 h 6195884"/>
              <a:gd name="connsiteX28" fmla="*/ 725214 w 4035973"/>
              <a:gd name="connsiteY28" fmla="*/ 5549462 h 6195884"/>
              <a:gd name="connsiteX29" fmla="*/ 777765 w 4035973"/>
              <a:gd name="connsiteY29" fmla="*/ 5223641 h 6195884"/>
              <a:gd name="connsiteX30" fmla="*/ 840828 w 4035973"/>
              <a:gd name="connsiteY30" fmla="*/ 4708634 h 6195884"/>
              <a:gd name="connsiteX31" fmla="*/ 966952 w 4035973"/>
              <a:gd name="connsiteY31" fmla="*/ 4593020 h 6195884"/>
              <a:gd name="connsiteX32" fmla="*/ 977463 w 4035973"/>
              <a:gd name="connsiteY32" fmla="*/ 5307724 h 6195884"/>
              <a:gd name="connsiteX33" fmla="*/ 1051035 w 4035973"/>
              <a:gd name="connsiteY33" fmla="*/ 5412827 h 6195884"/>
              <a:gd name="connsiteX34" fmla="*/ 1187670 w 4035973"/>
              <a:gd name="connsiteY34" fmla="*/ 5496909 h 6195884"/>
              <a:gd name="connsiteX35" fmla="*/ 1439917 w 4035973"/>
              <a:gd name="connsiteY35" fmla="*/ 5507421 h 6195884"/>
              <a:gd name="connsiteX36" fmla="*/ 1534511 w 4035973"/>
              <a:gd name="connsiteY36" fmla="*/ 5391807 h 6195884"/>
              <a:gd name="connsiteX37" fmla="*/ 1671145 w 4035973"/>
              <a:gd name="connsiteY37" fmla="*/ 4750675 h 6195884"/>
              <a:gd name="connsiteX38" fmla="*/ 1776249 w 4035973"/>
              <a:gd name="connsiteY38" fmla="*/ 4309242 h 6195884"/>
              <a:gd name="connsiteX39" fmla="*/ 2154622 w 4035973"/>
              <a:gd name="connsiteY39" fmla="*/ 4424854 h 6195884"/>
              <a:gd name="connsiteX40" fmla="*/ 2301766 w 4035973"/>
              <a:gd name="connsiteY40" fmla="*/ 4845270 h 6195884"/>
              <a:gd name="connsiteX41" fmla="*/ 2364828 w 4035973"/>
              <a:gd name="connsiteY41" fmla="*/ 5402317 h 6195884"/>
              <a:gd name="connsiteX42" fmla="*/ 2438400 w 4035973"/>
              <a:gd name="connsiteY42" fmla="*/ 5749158 h 6195884"/>
              <a:gd name="connsiteX43" fmla="*/ 2501464 w 4035973"/>
              <a:gd name="connsiteY43" fmla="*/ 5927833 h 6195884"/>
              <a:gd name="connsiteX44" fmla="*/ 2659118 w 4035973"/>
              <a:gd name="connsiteY44" fmla="*/ 6096000 h 6195884"/>
              <a:gd name="connsiteX45" fmla="*/ 2806263 w 4035973"/>
              <a:gd name="connsiteY45" fmla="*/ 6064469 h 6195884"/>
              <a:gd name="connsiteX46" fmla="*/ 2921877 w 4035973"/>
              <a:gd name="connsiteY46" fmla="*/ 6053958 h 6195884"/>
              <a:gd name="connsiteX47" fmla="*/ 2858814 w 4035973"/>
              <a:gd name="connsiteY47" fmla="*/ 5822731 h 6195884"/>
              <a:gd name="connsiteX48" fmla="*/ 2764221 w 4035973"/>
              <a:gd name="connsiteY48" fmla="*/ 5559972 h 6195884"/>
              <a:gd name="connsiteX49" fmla="*/ 2974428 w 4035973"/>
              <a:gd name="connsiteY49" fmla="*/ 5318234 h 6195884"/>
              <a:gd name="connsiteX50" fmla="*/ 3005959 w 4035973"/>
              <a:gd name="connsiteY50" fmla="*/ 4897820 h 6195884"/>
              <a:gd name="connsiteX51" fmla="*/ 3058511 w 4035973"/>
              <a:gd name="connsiteY51" fmla="*/ 4666593 h 6195884"/>
              <a:gd name="connsiteX52" fmla="*/ 3289738 w 4035973"/>
              <a:gd name="connsiteY52" fmla="*/ 4855779 h 6195884"/>
              <a:gd name="connsiteX53" fmla="*/ 3153104 w 4035973"/>
              <a:gd name="connsiteY53" fmla="*/ 5402317 h 6195884"/>
              <a:gd name="connsiteX54" fmla="*/ 3048000 w 4035973"/>
              <a:gd name="connsiteY54" fmla="*/ 6011917 h 6195884"/>
              <a:gd name="connsiteX55" fmla="*/ 3142593 w 4035973"/>
              <a:gd name="connsiteY55" fmla="*/ 6053958 h 6195884"/>
              <a:gd name="connsiteX56" fmla="*/ 3342290 w 4035973"/>
              <a:gd name="connsiteY56" fmla="*/ 6190594 h 6195884"/>
              <a:gd name="connsiteX57" fmla="*/ 3584027 w 4035973"/>
              <a:gd name="connsiteY57" fmla="*/ 6106510 h 6195884"/>
              <a:gd name="connsiteX58" fmla="*/ 3657601 w 4035973"/>
              <a:gd name="connsiteY58" fmla="*/ 5927834 h 6195884"/>
              <a:gd name="connsiteX59" fmla="*/ 3867808 w 4035973"/>
              <a:gd name="connsiteY59" fmla="*/ 5591503 h 6195884"/>
              <a:gd name="connsiteX60" fmla="*/ 3983422 w 4035973"/>
              <a:gd name="connsiteY60" fmla="*/ 5286703 h 6195884"/>
              <a:gd name="connsiteX61" fmla="*/ 4035973 w 4035973"/>
              <a:gd name="connsiteY61" fmla="*/ 4624552 h 6195884"/>
              <a:gd name="connsiteX62" fmla="*/ 4025463 w 4035973"/>
              <a:gd name="connsiteY62" fmla="*/ 4309241 h 6195884"/>
              <a:gd name="connsiteX63" fmla="*/ 3752194 w 4035973"/>
              <a:gd name="connsiteY63" fmla="*/ 3993931 h 6195884"/>
              <a:gd name="connsiteX64" fmla="*/ 3541987 w 4035973"/>
              <a:gd name="connsiteY64" fmla="*/ 3174124 h 6195884"/>
              <a:gd name="connsiteX65" fmla="*/ 3363311 w 4035973"/>
              <a:gd name="connsiteY65" fmla="*/ 2680138 h 6195884"/>
              <a:gd name="connsiteX66" fmla="*/ 3174125 w 4035973"/>
              <a:gd name="connsiteY66" fmla="*/ 2427889 h 6195884"/>
              <a:gd name="connsiteX67" fmla="*/ 2995449 w 4035973"/>
              <a:gd name="connsiteY67" fmla="*/ 2060027 h 6195884"/>
              <a:gd name="connsiteX68" fmla="*/ 2848304 w 4035973"/>
              <a:gd name="connsiteY68" fmla="*/ 1818289 h 6195884"/>
              <a:gd name="connsiteX69" fmla="*/ 2911366 w 4035973"/>
              <a:gd name="connsiteY69" fmla="*/ 1418896 h 6195884"/>
              <a:gd name="connsiteX70" fmla="*/ 2974428 w 4035973"/>
              <a:gd name="connsiteY70" fmla="*/ 1324303 h 6195884"/>
              <a:gd name="connsiteX71" fmla="*/ 2942897 w 4035973"/>
              <a:gd name="connsiteY71" fmla="*/ 1671145 h 6195884"/>
              <a:gd name="connsiteX72" fmla="*/ 3100552 w 4035973"/>
              <a:gd name="connsiteY72" fmla="*/ 2133600 h 6195884"/>
              <a:gd name="connsiteX73" fmla="*/ 3647090 w 4035973"/>
              <a:gd name="connsiteY73" fmla="*/ 2154620 h 6195884"/>
              <a:gd name="connsiteX74" fmla="*/ 3752194 w 4035973"/>
              <a:gd name="connsiteY74" fmla="*/ 1965434 h 6195884"/>
              <a:gd name="connsiteX75" fmla="*/ 3520966 w 4035973"/>
              <a:gd name="connsiteY75" fmla="*/ 1734207 h 6195884"/>
              <a:gd name="connsiteX76" fmla="*/ 3741683 w 4035973"/>
              <a:gd name="connsiteY76" fmla="*/ 1355834 h 6195884"/>
              <a:gd name="connsiteX77" fmla="*/ 3678621 w 4035973"/>
              <a:gd name="connsiteY77" fmla="*/ 767255 h 6195884"/>
              <a:gd name="connsiteX78" fmla="*/ 3605049 w 4035973"/>
              <a:gd name="connsiteY78" fmla="*/ 651641 h 6195884"/>
              <a:gd name="connsiteX79" fmla="*/ 3153104 w 4035973"/>
              <a:gd name="connsiteY79" fmla="*/ 420414 h 6195884"/>
              <a:gd name="connsiteX80" fmla="*/ 2900856 w 4035973"/>
              <a:gd name="connsiteY80" fmla="*/ 367862 h 6195884"/>
              <a:gd name="connsiteX81" fmla="*/ 2669628 w 4035973"/>
              <a:gd name="connsiteY81" fmla="*/ 10510 h 6195884"/>
              <a:gd name="connsiteX82" fmla="*/ 2511973 w 4035973"/>
              <a:gd name="connsiteY82" fmla="*/ 0 h 6195884"/>
              <a:gd name="connsiteX83" fmla="*/ 2406869 w 4035973"/>
              <a:gd name="connsiteY83" fmla="*/ 430924 h 6195884"/>
              <a:gd name="connsiteX84" fmla="*/ 2207173 w 4035973"/>
              <a:gd name="connsiteY84" fmla="*/ 630620 h 6195884"/>
              <a:gd name="connsiteX85" fmla="*/ 1912884 w 4035973"/>
              <a:gd name="connsiteY85" fmla="*/ 725214 h 6195884"/>
              <a:gd name="connsiteX86" fmla="*/ 1681656 w 4035973"/>
              <a:gd name="connsiteY86" fmla="*/ 756744 h 6195884"/>
              <a:gd name="connsiteX87" fmla="*/ 1450428 w 4035973"/>
              <a:gd name="connsiteY87" fmla="*/ 546538 h 6195884"/>
              <a:gd name="connsiteX88" fmla="*/ 1292773 w 4035973"/>
              <a:gd name="connsiteY88" fmla="*/ 252247 h 6195884"/>
              <a:gd name="connsiteX89" fmla="*/ 1208690 w 4035973"/>
              <a:gd name="connsiteY89" fmla="*/ 136634 h 6195884"/>
              <a:gd name="connsiteX0" fmla="*/ 1208690 w 4035973"/>
              <a:gd name="connsiteY0" fmla="*/ 136634 h 6190594"/>
              <a:gd name="connsiteX1" fmla="*/ 1019504 w 4035973"/>
              <a:gd name="connsiteY1" fmla="*/ 525517 h 6190594"/>
              <a:gd name="connsiteX2" fmla="*/ 483476 w 4035973"/>
              <a:gd name="connsiteY2" fmla="*/ 672662 h 6190594"/>
              <a:gd name="connsiteX3" fmla="*/ 168166 w 4035973"/>
              <a:gd name="connsiteY3" fmla="*/ 956441 h 6190594"/>
              <a:gd name="connsiteX4" fmla="*/ 168166 w 4035973"/>
              <a:gd name="connsiteY4" fmla="*/ 1229710 h 6190594"/>
              <a:gd name="connsiteX5" fmla="*/ 378373 w 4035973"/>
              <a:gd name="connsiteY5" fmla="*/ 1629103 h 6190594"/>
              <a:gd name="connsiteX6" fmla="*/ 557049 w 4035973"/>
              <a:gd name="connsiteY6" fmla="*/ 1839310 h 6190594"/>
              <a:gd name="connsiteX7" fmla="*/ 451945 w 4035973"/>
              <a:gd name="connsiteY7" fmla="*/ 2049517 h 6190594"/>
              <a:gd name="connsiteX8" fmla="*/ 714704 w 4035973"/>
              <a:gd name="connsiteY8" fmla="*/ 2102069 h 6190594"/>
              <a:gd name="connsiteX9" fmla="*/ 903890 w 4035973"/>
              <a:gd name="connsiteY9" fmla="*/ 1807779 h 6190594"/>
              <a:gd name="connsiteX10" fmla="*/ 840828 w 4035973"/>
              <a:gd name="connsiteY10" fmla="*/ 1387365 h 6190594"/>
              <a:gd name="connsiteX11" fmla="*/ 756745 w 4035973"/>
              <a:gd name="connsiteY11" fmla="*/ 1187669 h 6190594"/>
              <a:gd name="connsiteX12" fmla="*/ 935421 w 4035973"/>
              <a:gd name="connsiteY12" fmla="*/ 1145627 h 6190594"/>
              <a:gd name="connsiteX13" fmla="*/ 1103587 w 4035973"/>
              <a:gd name="connsiteY13" fmla="*/ 1618593 h 6190594"/>
              <a:gd name="connsiteX14" fmla="*/ 1135118 w 4035973"/>
              <a:gd name="connsiteY14" fmla="*/ 2028496 h 6190594"/>
              <a:gd name="connsiteX15" fmla="*/ 1082566 w 4035973"/>
              <a:gd name="connsiteY15" fmla="*/ 2501462 h 6190594"/>
              <a:gd name="connsiteX16" fmla="*/ 546538 w 4035973"/>
              <a:gd name="connsiteY16" fmla="*/ 3699641 h 6190594"/>
              <a:gd name="connsiteX17" fmla="*/ 557049 w 4035973"/>
              <a:gd name="connsiteY17" fmla="*/ 3804745 h 6190594"/>
              <a:gd name="connsiteX18" fmla="*/ 567559 w 4035973"/>
              <a:gd name="connsiteY18" fmla="*/ 3878317 h 6190594"/>
              <a:gd name="connsiteX19" fmla="*/ 567559 w 4035973"/>
              <a:gd name="connsiteY19" fmla="*/ 4004441 h 6190594"/>
              <a:gd name="connsiteX20" fmla="*/ 346842 w 4035973"/>
              <a:gd name="connsiteY20" fmla="*/ 4162096 h 6190594"/>
              <a:gd name="connsiteX21" fmla="*/ 294290 w 4035973"/>
              <a:gd name="connsiteY21" fmla="*/ 4708634 h 6190594"/>
              <a:gd name="connsiteX22" fmla="*/ 84083 w 4035973"/>
              <a:gd name="connsiteY22" fmla="*/ 5276193 h 6190594"/>
              <a:gd name="connsiteX23" fmla="*/ 0 w 4035973"/>
              <a:gd name="connsiteY23" fmla="*/ 5591503 h 6190594"/>
              <a:gd name="connsiteX24" fmla="*/ 157656 w 4035973"/>
              <a:gd name="connsiteY24" fmla="*/ 5644054 h 6190594"/>
              <a:gd name="connsiteX25" fmla="*/ 231228 w 4035973"/>
              <a:gd name="connsiteY25" fmla="*/ 5759669 h 6190594"/>
              <a:gd name="connsiteX26" fmla="*/ 567560 w 4035973"/>
              <a:gd name="connsiteY26" fmla="*/ 5770179 h 6190594"/>
              <a:gd name="connsiteX27" fmla="*/ 725214 w 4035973"/>
              <a:gd name="connsiteY27" fmla="*/ 5675585 h 6190594"/>
              <a:gd name="connsiteX28" fmla="*/ 725214 w 4035973"/>
              <a:gd name="connsiteY28" fmla="*/ 5549462 h 6190594"/>
              <a:gd name="connsiteX29" fmla="*/ 777765 w 4035973"/>
              <a:gd name="connsiteY29" fmla="*/ 5223641 h 6190594"/>
              <a:gd name="connsiteX30" fmla="*/ 840828 w 4035973"/>
              <a:gd name="connsiteY30" fmla="*/ 4708634 h 6190594"/>
              <a:gd name="connsiteX31" fmla="*/ 966952 w 4035973"/>
              <a:gd name="connsiteY31" fmla="*/ 4593020 h 6190594"/>
              <a:gd name="connsiteX32" fmla="*/ 977463 w 4035973"/>
              <a:gd name="connsiteY32" fmla="*/ 5307724 h 6190594"/>
              <a:gd name="connsiteX33" fmla="*/ 1051035 w 4035973"/>
              <a:gd name="connsiteY33" fmla="*/ 5412827 h 6190594"/>
              <a:gd name="connsiteX34" fmla="*/ 1187670 w 4035973"/>
              <a:gd name="connsiteY34" fmla="*/ 5496909 h 6190594"/>
              <a:gd name="connsiteX35" fmla="*/ 1439917 w 4035973"/>
              <a:gd name="connsiteY35" fmla="*/ 5507421 h 6190594"/>
              <a:gd name="connsiteX36" fmla="*/ 1534511 w 4035973"/>
              <a:gd name="connsiteY36" fmla="*/ 5391807 h 6190594"/>
              <a:gd name="connsiteX37" fmla="*/ 1671145 w 4035973"/>
              <a:gd name="connsiteY37" fmla="*/ 4750675 h 6190594"/>
              <a:gd name="connsiteX38" fmla="*/ 1776249 w 4035973"/>
              <a:gd name="connsiteY38" fmla="*/ 4309242 h 6190594"/>
              <a:gd name="connsiteX39" fmla="*/ 2154622 w 4035973"/>
              <a:gd name="connsiteY39" fmla="*/ 4424854 h 6190594"/>
              <a:gd name="connsiteX40" fmla="*/ 2301766 w 4035973"/>
              <a:gd name="connsiteY40" fmla="*/ 4845270 h 6190594"/>
              <a:gd name="connsiteX41" fmla="*/ 2364828 w 4035973"/>
              <a:gd name="connsiteY41" fmla="*/ 5402317 h 6190594"/>
              <a:gd name="connsiteX42" fmla="*/ 2438400 w 4035973"/>
              <a:gd name="connsiteY42" fmla="*/ 5749158 h 6190594"/>
              <a:gd name="connsiteX43" fmla="*/ 2501464 w 4035973"/>
              <a:gd name="connsiteY43" fmla="*/ 5927833 h 6190594"/>
              <a:gd name="connsiteX44" fmla="*/ 2659118 w 4035973"/>
              <a:gd name="connsiteY44" fmla="*/ 6096000 h 6190594"/>
              <a:gd name="connsiteX45" fmla="*/ 2806263 w 4035973"/>
              <a:gd name="connsiteY45" fmla="*/ 6064469 h 6190594"/>
              <a:gd name="connsiteX46" fmla="*/ 2921877 w 4035973"/>
              <a:gd name="connsiteY46" fmla="*/ 6053958 h 6190594"/>
              <a:gd name="connsiteX47" fmla="*/ 2858814 w 4035973"/>
              <a:gd name="connsiteY47" fmla="*/ 5822731 h 6190594"/>
              <a:gd name="connsiteX48" fmla="*/ 2764221 w 4035973"/>
              <a:gd name="connsiteY48" fmla="*/ 5559972 h 6190594"/>
              <a:gd name="connsiteX49" fmla="*/ 2974428 w 4035973"/>
              <a:gd name="connsiteY49" fmla="*/ 5318234 h 6190594"/>
              <a:gd name="connsiteX50" fmla="*/ 3005959 w 4035973"/>
              <a:gd name="connsiteY50" fmla="*/ 4897820 h 6190594"/>
              <a:gd name="connsiteX51" fmla="*/ 3058511 w 4035973"/>
              <a:gd name="connsiteY51" fmla="*/ 4666593 h 6190594"/>
              <a:gd name="connsiteX52" fmla="*/ 3289738 w 4035973"/>
              <a:gd name="connsiteY52" fmla="*/ 4855779 h 6190594"/>
              <a:gd name="connsiteX53" fmla="*/ 3153104 w 4035973"/>
              <a:gd name="connsiteY53" fmla="*/ 5402317 h 6190594"/>
              <a:gd name="connsiteX54" fmla="*/ 3048000 w 4035973"/>
              <a:gd name="connsiteY54" fmla="*/ 6011917 h 6190594"/>
              <a:gd name="connsiteX55" fmla="*/ 3142593 w 4035973"/>
              <a:gd name="connsiteY55" fmla="*/ 6053958 h 6190594"/>
              <a:gd name="connsiteX56" fmla="*/ 3342290 w 4035973"/>
              <a:gd name="connsiteY56" fmla="*/ 6190594 h 6190594"/>
              <a:gd name="connsiteX57" fmla="*/ 3552496 w 4035973"/>
              <a:gd name="connsiteY57" fmla="*/ 6011917 h 6190594"/>
              <a:gd name="connsiteX58" fmla="*/ 3657601 w 4035973"/>
              <a:gd name="connsiteY58" fmla="*/ 5927834 h 6190594"/>
              <a:gd name="connsiteX59" fmla="*/ 3867808 w 4035973"/>
              <a:gd name="connsiteY59" fmla="*/ 5591503 h 6190594"/>
              <a:gd name="connsiteX60" fmla="*/ 3983422 w 4035973"/>
              <a:gd name="connsiteY60" fmla="*/ 5286703 h 6190594"/>
              <a:gd name="connsiteX61" fmla="*/ 4035973 w 4035973"/>
              <a:gd name="connsiteY61" fmla="*/ 4624552 h 6190594"/>
              <a:gd name="connsiteX62" fmla="*/ 4025463 w 4035973"/>
              <a:gd name="connsiteY62" fmla="*/ 4309241 h 6190594"/>
              <a:gd name="connsiteX63" fmla="*/ 3752194 w 4035973"/>
              <a:gd name="connsiteY63" fmla="*/ 3993931 h 6190594"/>
              <a:gd name="connsiteX64" fmla="*/ 3541987 w 4035973"/>
              <a:gd name="connsiteY64" fmla="*/ 3174124 h 6190594"/>
              <a:gd name="connsiteX65" fmla="*/ 3363311 w 4035973"/>
              <a:gd name="connsiteY65" fmla="*/ 2680138 h 6190594"/>
              <a:gd name="connsiteX66" fmla="*/ 3174125 w 4035973"/>
              <a:gd name="connsiteY66" fmla="*/ 2427889 h 6190594"/>
              <a:gd name="connsiteX67" fmla="*/ 2995449 w 4035973"/>
              <a:gd name="connsiteY67" fmla="*/ 2060027 h 6190594"/>
              <a:gd name="connsiteX68" fmla="*/ 2848304 w 4035973"/>
              <a:gd name="connsiteY68" fmla="*/ 1818289 h 6190594"/>
              <a:gd name="connsiteX69" fmla="*/ 2911366 w 4035973"/>
              <a:gd name="connsiteY69" fmla="*/ 1418896 h 6190594"/>
              <a:gd name="connsiteX70" fmla="*/ 2974428 w 4035973"/>
              <a:gd name="connsiteY70" fmla="*/ 1324303 h 6190594"/>
              <a:gd name="connsiteX71" fmla="*/ 2942897 w 4035973"/>
              <a:gd name="connsiteY71" fmla="*/ 1671145 h 6190594"/>
              <a:gd name="connsiteX72" fmla="*/ 3100552 w 4035973"/>
              <a:gd name="connsiteY72" fmla="*/ 2133600 h 6190594"/>
              <a:gd name="connsiteX73" fmla="*/ 3647090 w 4035973"/>
              <a:gd name="connsiteY73" fmla="*/ 2154620 h 6190594"/>
              <a:gd name="connsiteX74" fmla="*/ 3752194 w 4035973"/>
              <a:gd name="connsiteY74" fmla="*/ 1965434 h 6190594"/>
              <a:gd name="connsiteX75" fmla="*/ 3520966 w 4035973"/>
              <a:gd name="connsiteY75" fmla="*/ 1734207 h 6190594"/>
              <a:gd name="connsiteX76" fmla="*/ 3741683 w 4035973"/>
              <a:gd name="connsiteY76" fmla="*/ 1355834 h 6190594"/>
              <a:gd name="connsiteX77" fmla="*/ 3678621 w 4035973"/>
              <a:gd name="connsiteY77" fmla="*/ 767255 h 6190594"/>
              <a:gd name="connsiteX78" fmla="*/ 3605049 w 4035973"/>
              <a:gd name="connsiteY78" fmla="*/ 651641 h 6190594"/>
              <a:gd name="connsiteX79" fmla="*/ 3153104 w 4035973"/>
              <a:gd name="connsiteY79" fmla="*/ 420414 h 6190594"/>
              <a:gd name="connsiteX80" fmla="*/ 2900856 w 4035973"/>
              <a:gd name="connsiteY80" fmla="*/ 367862 h 6190594"/>
              <a:gd name="connsiteX81" fmla="*/ 2669628 w 4035973"/>
              <a:gd name="connsiteY81" fmla="*/ 10510 h 6190594"/>
              <a:gd name="connsiteX82" fmla="*/ 2511973 w 4035973"/>
              <a:gd name="connsiteY82" fmla="*/ 0 h 6190594"/>
              <a:gd name="connsiteX83" fmla="*/ 2406869 w 4035973"/>
              <a:gd name="connsiteY83" fmla="*/ 430924 h 6190594"/>
              <a:gd name="connsiteX84" fmla="*/ 2207173 w 4035973"/>
              <a:gd name="connsiteY84" fmla="*/ 630620 h 6190594"/>
              <a:gd name="connsiteX85" fmla="*/ 1912884 w 4035973"/>
              <a:gd name="connsiteY85" fmla="*/ 725214 h 6190594"/>
              <a:gd name="connsiteX86" fmla="*/ 1681656 w 4035973"/>
              <a:gd name="connsiteY86" fmla="*/ 756744 h 6190594"/>
              <a:gd name="connsiteX87" fmla="*/ 1450428 w 4035973"/>
              <a:gd name="connsiteY87" fmla="*/ 546538 h 6190594"/>
              <a:gd name="connsiteX88" fmla="*/ 1292773 w 4035973"/>
              <a:gd name="connsiteY88" fmla="*/ 252247 h 6190594"/>
              <a:gd name="connsiteX89" fmla="*/ 1208690 w 4035973"/>
              <a:gd name="connsiteY89" fmla="*/ 136634 h 6190594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974428 w 4035973"/>
              <a:gd name="connsiteY49" fmla="*/ 5318234 h 6096000"/>
              <a:gd name="connsiteX50" fmla="*/ 3005959 w 4035973"/>
              <a:gd name="connsiteY50" fmla="*/ 4897820 h 6096000"/>
              <a:gd name="connsiteX51" fmla="*/ 3058511 w 4035973"/>
              <a:gd name="connsiteY51" fmla="*/ 4666593 h 6096000"/>
              <a:gd name="connsiteX52" fmla="*/ 3289738 w 4035973"/>
              <a:gd name="connsiteY52" fmla="*/ 4855779 h 6096000"/>
              <a:gd name="connsiteX53" fmla="*/ 3153104 w 4035973"/>
              <a:gd name="connsiteY53" fmla="*/ 5402317 h 6096000"/>
              <a:gd name="connsiteX54" fmla="*/ 3048000 w 4035973"/>
              <a:gd name="connsiteY54" fmla="*/ 6011917 h 6096000"/>
              <a:gd name="connsiteX55" fmla="*/ 3142593 w 4035973"/>
              <a:gd name="connsiteY55" fmla="*/ 6053958 h 6096000"/>
              <a:gd name="connsiteX56" fmla="*/ 3352800 w 4035973"/>
              <a:gd name="connsiteY56" fmla="*/ 6043449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974428 w 4035973"/>
              <a:gd name="connsiteY49" fmla="*/ 5318234 h 6096000"/>
              <a:gd name="connsiteX50" fmla="*/ 3005959 w 4035973"/>
              <a:gd name="connsiteY50" fmla="*/ 4897820 h 6096000"/>
              <a:gd name="connsiteX51" fmla="*/ 3058511 w 4035973"/>
              <a:gd name="connsiteY51" fmla="*/ 4666593 h 6096000"/>
              <a:gd name="connsiteX52" fmla="*/ 3289738 w 4035973"/>
              <a:gd name="connsiteY52" fmla="*/ 4855779 h 6096000"/>
              <a:gd name="connsiteX53" fmla="*/ 3153104 w 4035973"/>
              <a:gd name="connsiteY53" fmla="*/ 5402317 h 6096000"/>
              <a:gd name="connsiteX54" fmla="*/ 3048000 w 4035973"/>
              <a:gd name="connsiteY54" fmla="*/ 6011917 h 6096000"/>
              <a:gd name="connsiteX55" fmla="*/ 3174124 w 4035973"/>
              <a:gd name="connsiteY55" fmla="*/ 5906813 h 6096000"/>
              <a:gd name="connsiteX56" fmla="*/ 3352800 w 4035973"/>
              <a:gd name="connsiteY56" fmla="*/ 6043449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974428 w 4035973"/>
              <a:gd name="connsiteY49" fmla="*/ 5318234 h 6096000"/>
              <a:gd name="connsiteX50" fmla="*/ 3005959 w 4035973"/>
              <a:gd name="connsiteY50" fmla="*/ 4897820 h 6096000"/>
              <a:gd name="connsiteX51" fmla="*/ 3058511 w 4035973"/>
              <a:gd name="connsiteY51" fmla="*/ 4666593 h 6096000"/>
              <a:gd name="connsiteX52" fmla="*/ 3289738 w 4035973"/>
              <a:gd name="connsiteY52" fmla="*/ 4855779 h 6096000"/>
              <a:gd name="connsiteX53" fmla="*/ 3153104 w 4035973"/>
              <a:gd name="connsiteY53" fmla="*/ 5402317 h 6096000"/>
              <a:gd name="connsiteX54" fmla="*/ 3048000 w 4035973"/>
              <a:gd name="connsiteY54" fmla="*/ 6011917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974428 w 4035973"/>
              <a:gd name="connsiteY49" fmla="*/ 5318234 h 6096000"/>
              <a:gd name="connsiteX50" fmla="*/ 3005959 w 4035973"/>
              <a:gd name="connsiteY50" fmla="*/ 4897820 h 6096000"/>
              <a:gd name="connsiteX51" fmla="*/ 3058511 w 4035973"/>
              <a:gd name="connsiteY51" fmla="*/ 4666593 h 6096000"/>
              <a:gd name="connsiteX52" fmla="*/ 3289738 w 4035973"/>
              <a:gd name="connsiteY52" fmla="*/ 4855779 h 6096000"/>
              <a:gd name="connsiteX53" fmla="*/ 3153104 w 4035973"/>
              <a:gd name="connsiteY53" fmla="*/ 5402317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974428 w 4035973"/>
              <a:gd name="connsiteY49" fmla="*/ 5318234 h 6096000"/>
              <a:gd name="connsiteX50" fmla="*/ 3005959 w 4035973"/>
              <a:gd name="connsiteY50" fmla="*/ 4897820 h 6096000"/>
              <a:gd name="connsiteX51" fmla="*/ 3058511 w 4035973"/>
              <a:gd name="connsiteY51" fmla="*/ 4666593 h 6096000"/>
              <a:gd name="connsiteX52" fmla="*/ 3289738 w 4035973"/>
              <a:gd name="connsiteY52" fmla="*/ 4855779 h 6096000"/>
              <a:gd name="connsiteX53" fmla="*/ 3111063 w 4035973"/>
              <a:gd name="connsiteY53" fmla="*/ 5381296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974428 w 4035973"/>
              <a:gd name="connsiteY49" fmla="*/ 5318234 h 6096000"/>
              <a:gd name="connsiteX50" fmla="*/ 3005959 w 4035973"/>
              <a:gd name="connsiteY50" fmla="*/ 4897820 h 6096000"/>
              <a:gd name="connsiteX51" fmla="*/ 3058511 w 4035973"/>
              <a:gd name="connsiteY51" fmla="*/ 4666593 h 6096000"/>
              <a:gd name="connsiteX52" fmla="*/ 3205655 w 4035973"/>
              <a:gd name="connsiteY52" fmla="*/ 4845269 h 6096000"/>
              <a:gd name="connsiteX53" fmla="*/ 3111063 w 4035973"/>
              <a:gd name="connsiteY53" fmla="*/ 5381296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974428 w 4035973"/>
              <a:gd name="connsiteY49" fmla="*/ 5318234 h 6096000"/>
              <a:gd name="connsiteX50" fmla="*/ 3005959 w 4035973"/>
              <a:gd name="connsiteY50" fmla="*/ 4897820 h 6096000"/>
              <a:gd name="connsiteX51" fmla="*/ 2963918 w 4035973"/>
              <a:gd name="connsiteY51" fmla="*/ 4120055 h 6096000"/>
              <a:gd name="connsiteX52" fmla="*/ 3205655 w 4035973"/>
              <a:gd name="connsiteY52" fmla="*/ 4845269 h 6096000"/>
              <a:gd name="connsiteX53" fmla="*/ 3111063 w 4035973"/>
              <a:gd name="connsiteY53" fmla="*/ 5381296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974428 w 4035973"/>
              <a:gd name="connsiteY49" fmla="*/ 5318234 h 6096000"/>
              <a:gd name="connsiteX50" fmla="*/ 2890345 w 4035973"/>
              <a:gd name="connsiteY50" fmla="*/ 4866289 h 6096000"/>
              <a:gd name="connsiteX51" fmla="*/ 2963918 w 4035973"/>
              <a:gd name="connsiteY51" fmla="*/ 4120055 h 6096000"/>
              <a:gd name="connsiteX52" fmla="*/ 3205655 w 4035973"/>
              <a:gd name="connsiteY52" fmla="*/ 4845269 h 6096000"/>
              <a:gd name="connsiteX53" fmla="*/ 3111063 w 4035973"/>
              <a:gd name="connsiteY53" fmla="*/ 5381296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890345 w 4035973"/>
              <a:gd name="connsiteY50" fmla="*/ 4866289 h 6096000"/>
              <a:gd name="connsiteX51" fmla="*/ 2963918 w 4035973"/>
              <a:gd name="connsiteY51" fmla="*/ 4120055 h 6096000"/>
              <a:gd name="connsiteX52" fmla="*/ 3205655 w 4035973"/>
              <a:gd name="connsiteY52" fmla="*/ 4845269 h 6096000"/>
              <a:gd name="connsiteX53" fmla="*/ 3111063 w 4035973"/>
              <a:gd name="connsiteY53" fmla="*/ 5381296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05655 w 4035973"/>
              <a:gd name="connsiteY52" fmla="*/ 4845269 h 6096000"/>
              <a:gd name="connsiteX53" fmla="*/ 3111063 w 4035973"/>
              <a:gd name="connsiteY53" fmla="*/ 5381296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111063 w 4035973"/>
              <a:gd name="connsiteY53" fmla="*/ 5381296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72056 w 4035973"/>
              <a:gd name="connsiteY33" fmla="*/ 511853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1051035 w 4035973"/>
              <a:gd name="connsiteY32" fmla="*/ 4960883 h 6096000"/>
              <a:gd name="connsiteX33" fmla="*/ 1072056 w 4035973"/>
              <a:gd name="connsiteY33" fmla="*/ 511853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87972 w 4035973"/>
              <a:gd name="connsiteY31" fmla="*/ 4151586 h 6096000"/>
              <a:gd name="connsiteX32" fmla="*/ 1051035 w 4035973"/>
              <a:gd name="connsiteY32" fmla="*/ 4960883 h 6096000"/>
              <a:gd name="connsiteX33" fmla="*/ 1072056 w 4035973"/>
              <a:gd name="connsiteY33" fmla="*/ 511853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87972 w 4035973"/>
              <a:gd name="connsiteY31" fmla="*/ 4151586 h 6096000"/>
              <a:gd name="connsiteX32" fmla="*/ 1051035 w 4035973"/>
              <a:gd name="connsiteY32" fmla="*/ 4960883 h 6096000"/>
              <a:gd name="connsiteX33" fmla="*/ 1072056 w 4035973"/>
              <a:gd name="connsiteY33" fmla="*/ 511853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98785 w 4035973"/>
              <a:gd name="connsiteY29" fmla="*/ 5065986 h 6096000"/>
              <a:gd name="connsiteX30" fmla="*/ 840828 w 4035973"/>
              <a:gd name="connsiteY30" fmla="*/ 4708634 h 6096000"/>
              <a:gd name="connsiteX31" fmla="*/ 987972 w 4035973"/>
              <a:gd name="connsiteY31" fmla="*/ 4151586 h 6096000"/>
              <a:gd name="connsiteX32" fmla="*/ 1051035 w 4035973"/>
              <a:gd name="connsiteY32" fmla="*/ 4960883 h 6096000"/>
              <a:gd name="connsiteX33" fmla="*/ 1072056 w 4035973"/>
              <a:gd name="connsiteY33" fmla="*/ 511853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14703 w 4035973"/>
              <a:gd name="connsiteY28" fmla="*/ 5433848 h 6096000"/>
              <a:gd name="connsiteX29" fmla="*/ 798785 w 4035973"/>
              <a:gd name="connsiteY29" fmla="*/ 5065986 h 6096000"/>
              <a:gd name="connsiteX30" fmla="*/ 840828 w 4035973"/>
              <a:gd name="connsiteY30" fmla="*/ 4708634 h 6096000"/>
              <a:gd name="connsiteX31" fmla="*/ 987972 w 4035973"/>
              <a:gd name="connsiteY31" fmla="*/ 4151586 h 6096000"/>
              <a:gd name="connsiteX32" fmla="*/ 1051035 w 4035973"/>
              <a:gd name="connsiteY32" fmla="*/ 4960883 h 6096000"/>
              <a:gd name="connsiteX33" fmla="*/ 1072056 w 4035973"/>
              <a:gd name="connsiteY33" fmla="*/ 511853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620111 w 4035973"/>
              <a:gd name="connsiteY27" fmla="*/ 5454868 h 6096000"/>
              <a:gd name="connsiteX28" fmla="*/ 714703 w 4035973"/>
              <a:gd name="connsiteY28" fmla="*/ 5433848 h 6096000"/>
              <a:gd name="connsiteX29" fmla="*/ 798785 w 4035973"/>
              <a:gd name="connsiteY29" fmla="*/ 5065986 h 6096000"/>
              <a:gd name="connsiteX30" fmla="*/ 840828 w 4035973"/>
              <a:gd name="connsiteY30" fmla="*/ 4708634 h 6096000"/>
              <a:gd name="connsiteX31" fmla="*/ 987972 w 4035973"/>
              <a:gd name="connsiteY31" fmla="*/ 4151586 h 6096000"/>
              <a:gd name="connsiteX32" fmla="*/ 1051035 w 4035973"/>
              <a:gd name="connsiteY32" fmla="*/ 4960883 h 6096000"/>
              <a:gd name="connsiteX33" fmla="*/ 1072056 w 4035973"/>
              <a:gd name="connsiteY33" fmla="*/ 511853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04498 w 4035973"/>
              <a:gd name="connsiteY26" fmla="*/ 5507421 h 6096000"/>
              <a:gd name="connsiteX27" fmla="*/ 620111 w 4035973"/>
              <a:gd name="connsiteY27" fmla="*/ 5454868 h 6096000"/>
              <a:gd name="connsiteX28" fmla="*/ 714703 w 4035973"/>
              <a:gd name="connsiteY28" fmla="*/ 5433848 h 6096000"/>
              <a:gd name="connsiteX29" fmla="*/ 798785 w 4035973"/>
              <a:gd name="connsiteY29" fmla="*/ 5065986 h 6096000"/>
              <a:gd name="connsiteX30" fmla="*/ 840828 w 4035973"/>
              <a:gd name="connsiteY30" fmla="*/ 4708634 h 6096000"/>
              <a:gd name="connsiteX31" fmla="*/ 987972 w 4035973"/>
              <a:gd name="connsiteY31" fmla="*/ 4151586 h 6096000"/>
              <a:gd name="connsiteX32" fmla="*/ 1051035 w 4035973"/>
              <a:gd name="connsiteY32" fmla="*/ 4960883 h 6096000"/>
              <a:gd name="connsiteX33" fmla="*/ 1072056 w 4035973"/>
              <a:gd name="connsiteY33" fmla="*/ 511853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52249 w 4035973"/>
              <a:gd name="connsiteY25" fmla="*/ 5528441 h 6096000"/>
              <a:gd name="connsiteX26" fmla="*/ 504498 w 4035973"/>
              <a:gd name="connsiteY26" fmla="*/ 5507421 h 6096000"/>
              <a:gd name="connsiteX27" fmla="*/ 620111 w 4035973"/>
              <a:gd name="connsiteY27" fmla="*/ 5454868 h 6096000"/>
              <a:gd name="connsiteX28" fmla="*/ 714703 w 4035973"/>
              <a:gd name="connsiteY28" fmla="*/ 5433848 h 6096000"/>
              <a:gd name="connsiteX29" fmla="*/ 798785 w 4035973"/>
              <a:gd name="connsiteY29" fmla="*/ 5065986 h 6096000"/>
              <a:gd name="connsiteX30" fmla="*/ 840828 w 4035973"/>
              <a:gd name="connsiteY30" fmla="*/ 4708634 h 6096000"/>
              <a:gd name="connsiteX31" fmla="*/ 987972 w 4035973"/>
              <a:gd name="connsiteY31" fmla="*/ 4151586 h 6096000"/>
              <a:gd name="connsiteX32" fmla="*/ 1051035 w 4035973"/>
              <a:gd name="connsiteY32" fmla="*/ 4960883 h 6096000"/>
              <a:gd name="connsiteX33" fmla="*/ 1072056 w 4035973"/>
              <a:gd name="connsiteY33" fmla="*/ 511853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99698 w 4035973"/>
              <a:gd name="connsiteY24" fmla="*/ 5433847 h 6096000"/>
              <a:gd name="connsiteX25" fmla="*/ 252249 w 4035973"/>
              <a:gd name="connsiteY25" fmla="*/ 5528441 h 6096000"/>
              <a:gd name="connsiteX26" fmla="*/ 504498 w 4035973"/>
              <a:gd name="connsiteY26" fmla="*/ 5507421 h 6096000"/>
              <a:gd name="connsiteX27" fmla="*/ 620111 w 4035973"/>
              <a:gd name="connsiteY27" fmla="*/ 5454868 h 6096000"/>
              <a:gd name="connsiteX28" fmla="*/ 714703 w 4035973"/>
              <a:gd name="connsiteY28" fmla="*/ 5433848 h 6096000"/>
              <a:gd name="connsiteX29" fmla="*/ 798785 w 4035973"/>
              <a:gd name="connsiteY29" fmla="*/ 5065986 h 6096000"/>
              <a:gd name="connsiteX30" fmla="*/ 840828 w 4035973"/>
              <a:gd name="connsiteY30" fmla="*/ 4708634 h 6096000"/>
              <a:gd name="connsiteX31" fmla="*/ 987972 w 4035973"/>
              <a:gd name="connsiteY31" fmla="*/ 4151586 h 6096000"/>
              <a:gd name="connsiteX32" fmla="*/ 1051035 w 4035973"/>
              <a:gd name="connsiteY32" fmla="*/ 4960883 h 6096000"/>
              <a:gd name="connsiteX33" fmla="*/ 1072056 w 4035973"/>
              <a:gd name="connsiteY33" fmla="*/ 511853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472966 w 3951890"/>
              <a:gd name="connsiteY6" fmla="*/ 1839310 h 6096000"/>
              <a:gd name="connsiteX7" fmla="*/ 367862 w 3951890"/>
              <a:gd name="connsiteY7" fmla="*/ 2049517 h 6096000"/>
              <a:gd name="connsiteX8" fmla="*/ 630621 w 3951890"/>
              <a:gd name="connsiteY8" fmla="*/ 2102069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62455 w 3951890"/>
              <a:gd name="connsiteY16" fmla="*/ 3699641 h 6096000"/>
              <a:gd name="connsiteX17" fmla="*/ 472966 w 3951890"/>
              <a:gd name="connsiteY17" fmla="*/ 3804745 h 6096000"/>
              <a:gd name="connsiteX18" fmla="*/ 483476 w 3951890"/>
              <a:gd name="connsiteY18" fmla="*/ 3878317 h 6096000"/>
              <a:gd name="connsiteX19" fmla="*/ 483476 w 3951890"/>
              <a:gd name="connsiteY19" fmla="*/ 4004441 h 6096000"/>
              <a:gd name="connsiteX20" fmla="*/ 262759 w 3951890"/>
              <a:gd name="connsiteY20" fmla="*/ 4162096 h 6096000"/>
              <a:gd name="connsiteX21" fmla="*/ 210207 w 3951890"/>
              <a:gd name="connsiteY21" fmla="*/ 4708634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366345 w 3951890"/>
              <a:gd name="connsiteY87" fmla="*/ 546538 h 6096000"/>
              <a:gd name="connsiteX88" fmla="*/ 1208690 w 3951890"/>
              <a:gd name="connsiteY88" fmla="*/ 252247 h 6096000"/>
              <a:gd name="connsiteX89" fmla="*/ 1124607 w 3951890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472966 w 3951890"/>
              <a:gd name="connsiteY6" fmla="*/ 1839310 h 6096000"/>
              <a:gd name="connsiteX7" fmla="*/ 367862 w 3951890"/>
              <a:gd name="connsiteY7" fmla="*/ 2049517 h 6096000"/>
              <a:gd name="connsiteX8" fmla="*/ 630621 w 3951890"/>
              <a:gd name="connsiteY8" fmla="*/ 2102069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62455 w 3951890"/>
              <a:gd name="connsiteY16" fmla="*/ 3699641 h 6096000"/>
              <a:gd name="connsiteX17" fmla="*/ 472966 w 3951890"/>
              <a:gd name="connsiteY17" fmla="*/ 3804745 h 6096000"/>
              <a:gd name="connsiteX18" fmla="*/ 483476 w 3951890"/>
              <a:gd name="connsiteY18" fmla="*/ 3878317 h 6096000"/>
              <a:gd name="connsiteX19" fmla="*/ 483476 w 3951890"/>
              <a:gd name="connsiteY19" fmla="*/ 4004441 h 6096000"/>
              <a:gd name="connsiteX20" fmla="*/ 262759 w 3951890"/>
              <a:gd name="connsiteY20" fmla="*/ 4162096 h 6096000"/>
              <a:gd name="connsiteX21" fmla="*/ 157656 w 3951890"/>
              <a:gd name="connsiteY21" fmla="*/ 4687613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366345 w 3951890"/>
              <a:gd name="connsiteY87" fmla="*/ 546538 h 6096000"/>
              <a:gd name="connsiteX88" fmla="*/ 1208690 w 3951890"/>
              <a:gd name="connsiteY88" fmla="*/ 252247 h 6096000"/>
              <a:gd name="connsiteX89" fmla="*/ 1124607 w 3951890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472966 w 3951890"/>
              <a:gd name="connsiteY6" fmla="*/ 1839310 h 6096000"/>
              <a:gd name="connsiteX7" fmla="*/ 367862 w 3951890"/>
              <a:gd name="connsiteY7" fmla="*/ 2049517 h 6096000"/>
              <a:gd name="connsiteX8" fmla="*/ 630621 w 3951890"/>
              <a:gd name="connsiteY8" fmla="*/ 2102069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62455 w 3951890"/>
              <a:gd name="connsiteY16" fmla="*/ 3699641 h 6096000"/>
              <a:gd name="connsiteX17" fmla="*/ 472966 w 3951890"/>
              <a:gd name="connsiteY17" fmla="*/ 3804745 h 6096000"/>
              <a:gd name="connsiteX18" fmla="*/ 483476 w 3951890"/>
              <a:gd name="connsiteY18" fmla="*/ 3878317 h 6096000"/>
              <a:gd name="connsiteX19" fmla="*/ 325821 w 3951890"/>
              <a:gd name="connsiteY19" fmla="*/ 3951889 h 6096000"/>
              <a:gd name="connsiteX20" fmla="*/ 262759 w 3951890"/>
              <a:gd name="connsiteY20" fmla="*/ 4162096 h 6096000"/>
              <a:gd name="connsiteX21" fmla="*/ 157656 w 3951890"/>
              <a:gd name="connsiteY21" fmla="*/ 4687613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366345 w 3951890"/>
              <a:gd name="connsiteY87" fmla="*/ 546538 h 6096000"/>
              <a:gd name="connsiteX88" fmla="*/ 1208690 w 3951890"/>
              <a:gd name="connsiteY88" fmla="*/ 252247 h 6096000"/>
              <a:gd name="connsiteX89" fmla="*/ 1124607 w 3951890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472966 w 3951890"/>
              <a:gd name="connsiteY6" fmla="*/ 1839310 h 6096000"/>
              <a:gd name="connsiteX7" fmla="*/ 367862 w 3951890"/>
              <a:gd name="connsiteY7" fmla="*/ 2049517 h 6096000"/>
              <a:gd name="connsiteX8" fmla="*/ 630621 w 3951890"/>
              <a:gd name="connsiteY8" fmla="*/ 2102069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62455 w 3951890"/>
              <a:gd name="connsiteY16" fmla="*/ 3699641 h 6096000"/>
              <a:gd name="connsiteX17" fmla="*/ 472966 w 3951890"/>
              <a:gd name="connsiteY17" fmla="*/ 3804745 h 6096000"/>
              <a:gd name="connsiteX18" fmla="*/ 357352 w 3951890"/>
              <a:gd name="connsiteY18" fmla="*/ 3846786 h 6096000"/>
              <a:gd name="connsiteX19" fmla="*/ 325821 w 3951890"/>
              <a:gd name="connsiteY19" fmla="*/ 3951889 h 6096000"/>
              <a:gd name="connsiteX20" fmla="*/ 262759 w 3951890"/>
              <a:gd name="connsiteY20" fmla="*/ 4162096 h 6096000"/>
              <a:gd name="connsiteX21" fmla="*/ 157656 w 3951890"/>
              <a:gd name="connsiteY21" fmla="*/ 4687613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366345 w 3951890"/>
              <a:gd name="connsiteY87" fmla="*/ 546538 h 6096000"/>
              <a:gd name="connsiteX88" fmla="*/ 1208690 w 3951890"/>
              <a:gd name="connsiteY88" fmla="*/ 252247 h 6096000"/>
              <a:gd name="connsiteX89" fmla="*/ 1124607 w 3951890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472966 w 3951890"/>
              <a:gd name="connsiteY6" fmla="*/ 1839310 h 6096000"/>
              <a:gd name="connsiteX7" fmla="*/ 367862 w 3951890"/>
              <a:gd name="connsiteY7" fmla="*/ 2049517 h 6096000"/>
              <a:gd name="connsiteX8" fmla="*/ 630621 w 3951890"/>
              <a:gd name="connsiteY8" fmla="*/ 2102069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62455 w 3951890"/>
              <a:gd name="connsiteY16" fmla="*/ 3699641 h 6096000"/>
              <a:gd name="connsiteX17" fmla="*/ 346842 w 3951890"/>
              <a:gd name="connsiteY17" fmla="*/ 3762704 h 6096000"/>
              <a:gd name="connsiteX18" fmla="*/ 357352 w 3951890"/>
              <a:gd name="connsiteY18" fmla="*/ 3846786 h 6096000"/>
              <a:gd name="connsiteX19" fmla="*/ 325821 w 3951890"/>
              <a:gd name="connsiteY19" fmla="*/ 3951889 h 6096000"/>
              <a:gd name="connsiteX20" fmla="*/ 262759 w 3951890"/>
              <a:gd name="connsiteY20" fmla="*/ 4162096 h 6096000"/>
              <a:gd name="connsiteX21" fmla="*/ 157656 w 3951890"/>
              <a:gd name="connsiteY21" fmla="*/ 4687613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366345 w 3951890"/>
              <a:gd name="connsiteY87" fmla="*/ 546538 h 6096000"/>
              <a:gd name="connsiteX88" fmla="*/ 1208690 w 3951890"/>
              <a:gd name="connsiteY88" fmla="*/ 252247 h 6096000"/>
              <a:gd name="connsiteX89" fmla="*/ 1124607 w 3951890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472966 w 3951890"/>
              <a:gd name="connsiteY6" fmla="*/ 1839310 h 6096000"/>
              <a:gd name="connsiteX7" fmla="*/ 367862 w 3951890"/>
              <a:gd name="connsiteY7" fmla="*/ 2049517 h 6096000"/>
              <a:gd name="connsiteX8" fmla="*/ 630621 w 3951890"/>
              <a:gd name="connsiteY8" fmla="*/ 2102069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20414 w 3951890"/>
              <a:gd name="connsiteY16" fmla="*/ 3636579 h 6096000"/>
              <a:gd name="connsiteX17" fmla="*/ 346842 w 3951890"/>
              <a:gd name="connsiteY17" fmla="*/ 3762704 h 6096000"/>
              <a:gd name="connsiteX18" fmla="*/ 357352 w 3951890"/>
              <a:gd name="connsiteY18" fmla="*/ 3846786 h 6096000"/>
              <a:gd name="connsiteX19" fmla="*/ 325821 w 3951890"/>
              <a:gd name="connsiteY19" fmla="*/ 3951889 h 6096000"/>
              <a:gd name="connsiteX20" fmla="*/ 262759 w 3951890"/>
              <a:gd name="connsiteY20" fmla="*/ 4162096 h 6096000"/>
              <a:gd name="connsiteX21" fmla="*/ 157656 w 3951890"/>
              <a:gd name="connsiteY21" fmla="*/ 4687613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366345 w 3951890"/>
              <a:gd name="connsiteY87" fmla="*/ 546538 h 6096000"/>
              <a:gd name="connsiteX88" fmla="*/ 1208690 w 3951890"/>
              <a:gd name="connsiteY88" fmla="*/ 252247 h 6096000"/>
              <a:gd name="connsiteX89" fmla="*/ 1124607 w 3951890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399394 w 3951890"/>
              <a:gd name="connsiteY6" fmla="*/ 1797268 h 6096000"/>
              <a:gd name="connsiteX7" fmla="*/ 367862 w 3951890"/>
              <a:gd name="connsiteY7" fmla="*/ 2049517 h 6096000"/>
              <a:gd name="connsiteX8" fmla="*/ 630621 w 3951890"/>
              <a:gd name="connsiteY8" fmla="*/ 2102069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20414 w 3951890"/>
              <a:gd name="connsiteY16" fmla="*/ 3636579 h 6096000"/>
              <a:gd name="connsiteX17" fmla="*/ 346842 w 3951890"/>
              <a:gd name="connsiteY17" fmla="*/ 3762704 h 6096000"/>
              <a:gd name="connsiteX18" fmla="*/ 357352 w 3951890"/>
              <a:gd name="connsiteY18" fmla="*/ 3846786 h 6096000"/>
              <a:gd name="connsiteX19" fmla="*/ 325821 w 3951890"/>
              <a:gd name="connsiteY19" fmla="*/ 3951889 h 6096000"/>
              <a:gd name="connsiteX20" fmla="*/ 262759 w 3951890"/>
              <a:gd name="connsiteY20" fmla="*/ 4162096 h 6096000"/>
              <a:gd name="connsiteX21" fmla="*/ 157656 w 3951890"/>
              <a:gd name="connsiteY21" fmla="*/ 4687613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366345 w 3951890"/>
              <a:gd name="connsiteY87" fmla="*/ 546538 h 6096000"/>
              <a:gd name="connsiteX88" fmla="*/ 1208690 w 3951890"/>
              <a:gd name="connsiteY88" fmla="*/ 252247 h 6096000"/>
              <a:gd name="connsiteX89" fmla="*/ 1124607 w 3951890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399394 w 3951890"/>
              <a:gd name="connsiteY6" fmla="*/ 1797268 h 6096000"/>
              <a:gd name="connsiteX7" fmla="*/ 367862 w 3951890"/>
              <a:gd name="connsiteY7" fmla="*/ 2049517 h 6096000"/>
              <a:gd name="connsiteX8" fmla="*/ 630621 w 3951890"/>
              <a:gd name="connsiteY8" fmla="*/ 2060028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20414 w 3951890"/>
              <a:gd name="connsiteY16" fmla="*/ 3636579 h 6096000"/>
              <a:gd name="connsiteX17" fmla="*/ 346842 w 3951890"/>
              <a:gd name="connsiteY17" fmla="*/ 3762704 h 6096000"/>
              <a:gd name="connsiteX18" fmla="*/ 357352 w 3951890"/>
              <a:gd name="connsiteY18" fmla="*/ 3846786 h 6096000"/>
              <a:gd name="connsiteX19" fmla="*/ 325821 w 3951890"/>
              <a:gd name="connsiteY19" fmla="*/ 3951889 h 6096000"/>
              <a:gd name="connsiteX20" fmla="*/ 262759 w 3951890"/>
              <a:gd name="connsiteY20" fmla="*/ 4162096 h 6096000"/>
              <a:gd name="connsiteX21" fmla="*/ 157656 w 3951890"/>
              <a:gd name="connsiteY21" fmla="*/ 4687613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366345 w 3951890"/>
              <a:gd name="connsiteY87" fmla="*/ 546538 h 6096000"/>
              <a:gd name="connsiteX88" fmla="*/ 1208690 w 3951890"/>
              <a:gd name="connsiteY88" fmla="*/ 252247 h 6096000"/>
              <a:gd name="connsiteX89" fmla="*/ 1124607 w 3951890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399394 w 3951890"/>
              <a:gd name="connsiteY6" fmla="*/ 1797268 h 6096000"/>
              <a:gd name="connsiteX7" fmla="*/ 430924 w 3951890"/>
              <a:gd name="connsiteY7" fmla="*/ 2007475 h 6096000"/>
              <a:gd name="connsiteX8" fmla="*/ 630621 w 3951890"/>
              <a:gd name="connsiteY8" fmla="*/ 2060028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20414 w 3951890"/>
              <a:gd name="connsiteY16" fmla="*/ 3636579 h 6096000"/>
              <a:gd name="connsiteX17" fmla="*/ 346842 w 3951890"/>
              <a:gd name="connsiteY17" fmla="*/ 3762704 h 6096000"/>
              <a:gd name="connsiteX18" fmla="*/ 357352 w 3951890"/>
              <a:gd name="connsiteY18" fmla="*/ 3846786 h 6096000"/>
              <a:gd name="connsiteX19" fmla="*/ 325821 w 3951890"/>
              <a:gd name="connsiteY19" fmla="*/ 3951889 h 6096000"/>
              <a:gd name="connsiteX20" fmla="*/ 262759 w 3951890"/>
              <a:gd name="connsiteY20" fmla="*/ 4162096 h 6096000"/>
              <a:gd name="connsiteX21" fmla="*/ 157656 w 3951890"/>
              <a:gd name="connsiteY21" fmla="*/ 4687613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366345 w 3951890"/>
              <a:gd name="connsiteY87" fmla="*/ 546538 h 6096000"/>
              <a:gd name="connsiteX88" fmla="*/ 1208690 w 3951890"/>
              <a:gd name="connsiteY88" fmla="*/ 252247 h 6096000"/>
              <a:gd name="connsiteX89" fmla="*/ 1124607 w 3951890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399394 w 3951890"/>
              <a:gd name="connsiteY6" fmla="*/ 1797268 h 6096000"/>
              <a:gd name="connsiteX7" fmla="*/ 430924 w 3951890"/>
              <a:gd name="connsiteY7" fmla="*/ 2007475 h 6096000"/>
              <a:gd name="connsiteX8" fmla="*/ 630621 w 3951890"/>
              <a:gd name="connsiteY8" fmla="*/ 2060028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20414 w 3951890"/>
              <a:gd name="connsiteY16" fmla="*/ 3636579 h 6096000"/>
              <a:gd name="connsiteX17" fmla="*/ 346842 w 3951890"/>
              <a:gd name="connsiteY17" fmla="*/ 3762704 h 6096000"/>
              <a:gd name="connsiteX18" fmla="*/ 357352 w 3951890"/>
              <a:gd name="connsiteY18" fmla="*/ 3846786 h 6096000"/>
              <a:gd name="connsiteX19" fmla="*/ 325821 w 3951890"/>
              <a:gd name="connsiteY19" fmla="*/ 3951889 h 6096000"/>
              <a:gd name="connsiteX20" fmla="*/ 262759 w 3951890"/>
              <a:gd name="connsiteY20" fmla="*/ 4162096 h 6096000"/>
              <a:gd name="connsiteX21" fmla="*/ 157656 w 3951890"/>
              <a:gd name="connsiteY21" fmla="*/ 4687613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366345 w 3951890"/>
              <a:gd name="connsiteY87" fmla="*/ 546538 h 6096000"/>
              <a:gd name="connsiteX88" fmla="*/ 1271752 w 3951890"/>
              <a:gd name="connsiteY88" fmla="*/ 210206 h 6096000"/>
              <a:gd name="connsiteX89" fmla="*/ 1124607 w 3951890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399394 w 3951890"/>
              <a:gd name="connsiteY6" fmla="*/ 1797268 h 6096000"/>
              <a:gd name="connsiteX7" fmla="*/ 430924 w 3951890"/>
              <a:gd name="connsiteY7" fmla="*/ 2007475 h 6096000"/>
              <a:gd name="connsiteX8" fmla="*/ 630621 w 3951890"/>
              <a:gd name="connsiteY8" fmla="*/ 2060028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20414 w 3951890"/>
              <a:gd name="connsiteY16" fmla="*/ 3636579 h 6096000"/>
              <a:gd name="connsiteX17" fmla="*/ 346842 w 3951890"/>
              <a:gd name="connsiteY17" fmla="*/ 3762704 h 6096000"/>
              <a:gd name="connsiteX18" fmla="*/ 357352 w 3951890"/>
              <a:gd name="connsiteY18" fmla="*/ 3846786 h 6096000"/>
              <a:gd name="connsiteX19" fmla="*/ 325821 w 3951890"/>
              <a:gd name="connsiteY19" fmla="*/ 3951889 h 6096000"/>
              <a:gd name="connsiteX20" fmla="*/ 262759 w 3951890"/>
              <a:gd name="connsiteY20" fmla="*/ 4162096 h 6096000"/>
              <a:gd name="connsiteX21" fmla="*/ 157656 w 3951890"/>
              <a:gd name="connsiteY21" fmla="*/ 4687613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408387 w 3951890"/>
              <a:gd name="connsiteY87" fmla="*/ 525517 h 6096000"/>
              <a:gd name="connsiteX88" fmla="*/ 1271752 w 3951890"/>
              <a:gd name="connsiteY88" fmla="*/ 210206 h 6096000"/>
              <a:gd name="connsiteX89" fmla="*/ 1124607 w 3951890"/>
              <a:gd name="connsiteY89" fmla="*/ 136634 h 6096000"/>
              <a:gd name="connsiteX0" fmla="*/ 1124607 w 3951890"/>
              <a:gd name="connsiteY0" fmla="*/ 126124 h 6085490"/>
              <a:gd name="connsiteX1" fmla="*/ 935421 w 3951890"/>
              <a:gd name="connsiteY1" fmla="*/ 515007 h 6085490"/>
              <a:gd name="connsiteX2" fmla="*/ 399393 w 3951890"/>
              <a:gd name="connsiteY2" fmla="*/ 662152 h 6085490"/>
              <a:gd name="connsiteX3" fmla="*/ 84083 w 3951890"/>
              <a:gd name="connsiteY3" fmla="*/ 945931 h 6085490"/>
              <a:gd name="connsiteX4" fmla="*/ 84083 w 3951890"/>
              <a:gd name="connsiteY4" fmla="*/ 1219200 h 6085490"/>
              <a:gd name="connsiteX5" fmla="*/ 294290 w 3951890"/>
              <a:gd name="connsiteY5" fmla="*/ 1618593 h 6085490"/>
              <a:gd name="connsiteX6" fmla="*/ 399394 w 3951890"/>
              <a:gd name="connsiteY6" fmla="*/ 1786758 h 6085490"/>
              <a:gd name="connsiteX7" fmla="*/ 430924 w 3951890"/>
              <a:gd name="connsiteY7" fmla="*/ 1996965 h 6085490"/>
              <a:gd name="connsiteX8" fmla="*/ 630621 w 3951890"/>
              <a:gd name="connsiteY8" fmla="*/ 2049518 h 6085490"/>
              <a:gd name="connsiteX9" fmla="*/ 819807 w 3951890"/>
              <a:gd name="connsiteY9" fmla="*/ 1797269 h 6085490"/>
              <a:gd name="connsiteX10" fmla="*/ 756745 w 3951890"/>
              <a:gd name="connsiteY10" fmla="*/ 1376855 h 6085490"/>
              <a:gd name="connsiteX11" fmla="*/ 672662 w 3951890"/>
              <a:gd name="connsiteY11" fmla="*/ 1177159 h 6085490"/>
              <a:gd name="connsiteX12" fmla="*/ 851338 w 3951890"/>
              <a:gd name="connsiteY12" fmla="*/ 1135117 h 6085490"/>
              <a:gd name="connsiteX13" fmla="*/ 1019504 w 3951890"/>
              <a:gd name="connsiteY13" fmla="*/ 1608083 h 6085490"/>
              <a:gd name="connsiteX14" fmla="*/ 1051035 w 3951890"/>
              <a:gd name="connsiteY14" fmla="*/ 2017986 h 6085490"/>
              <a:gd name="connsiteX15" fmla="*/ 998483 w 3951890"/>
              <a:gd name="connsiteY15" fmla="*/ 2490952 h 6085490"/>
              <a:gd name="connsiteX16" fmla="*/ 420414 w 3951890"/>
              <a:gd name="connsiteY16" fmla="*/ 3626069 h 6085490"/>
              <a:gd name="connsiteX17" fmla="*/ 346842 w 3951890"/>
              <a:gd name="connsiteY17" fmla="*/ 3752194 h 6085490"/>
              <a:gd name="connsiteX18" fmla="*/ 357352 w 3951890"/>
              <a:gd name="connsiteY18" fmla="*/ 3836276 h 6085490"/>
              <a:gd name="connsiteX19" fmla="*/ 325821 w 3951890"/>
              <a:gd name="connsiteY19" fmla="*/ 3941379 h 6085490"/>
              <a:gd name="connsiteX20" fmla="*/ 262759 w 3951890"/>
              <a:gd name="connsiteY20" fmla="*/ 4151586 h 6085490"/>
              <a:gd name="connsiteX21" fmla="*/ 157656 w 3951890"/>
              <a:gd name="connsiteY21" fmla="*/ 4677103 h 6085490"/>
              <a:gd name="connsiteX22" fmla="*/ 0 w 3951890"/>
              <a:gd name="connsiteY22" fmla="*/ 5265683 h 6085490"/>
              <a:gd name="connsiteX23" fmla="*/ 21021 w 3951890"/>
              <a:gd name="connsiteY23" fmla="*/ 5381296 h 6085490"/>
              <a:gd name="connsiteX24" fmla="*/ 115615 w 3951890"/>
              <a:gd name="connsiteY24" fmla="*/ 5423337 h 6085490"/>
              <a:gd name="connsiteX25" fmla="*/ 168166 w 3951890"/>
              <a:gd name="connsiteY25" fmla="*/ 5517931 h 6085490"/>
              <a:gd name="connsiteX26" fmla="*/ 420415 w 3951890"/>
              <a:gd name="connsiteY26" fmla="*/ 5496911 h 6085490"/>
              <a:gd name="connsiteX27" fmla="*/ 536028 w 3951890"/>
              <a:gd name="connsiteY27" fmla="*/ 5444358 h 6085490"/>
              <a:gd name="connsiteX28" fmla="*/ 630620 w 3951890"/>
              <a:gd name="connsiteY28" fmla="*/ 5423338 h 6085490"/>
              <a:gd name="connsiteX29" fmla="*/ 714702 w 3951890"/>
              <a:gd name="connsiteY29" fmla="*/ 5055476 h 6085490"/>
              <a:gd name="connsiteX30" fmla="*/ 756745 w 3951890"/>
              <a:gd name="connsiteY30" fmla="*/ 4698124 h 6085490"/>
              <a:gd name="connsiteX31" fmla="*/ 903889 w 3951890"/>
              <a:gd name="connsiteY31" fmla="*/ 4141076 h 6085490"/>
              <a:gd name="connsiteX32" fmla="*/ 966952 w 3951890"/>
              <a:gd name="connsiteY32" fmla="*/ 4950373 h 6085490"/>
              <a:gd name="connsiteX33" fmla="*/ 987973 w 3951890"/>
              <a:gd name="connsiteY33" fmla="*/ 5108027 h 6085490"/>
              <a:gd name="connsiteX34" fmla="*/ 1103587 w 3951890"/>
              <a:gd name="connsiteY34" fmla="*/ 5234150 h 6085490"/>
              <a:gd name="connsiteX35" fmla="*/ 1240220 w 3951890"/>
              <a:gd name="connsiteY35" fmla="*/ 5234152 h 6085490"/>
              <a:gd name="connsiteX36" fmla="*/ 1366345 w 3951890"/>
              <a:gd name="connsiteY36" fmla="*/ 5213131 h 6085490"/>
              <a:gd name="connsiteX37" fmla="*/ 1587062 w 3951890"/>
              <a:gd name="connsiteY37" fmla="*/ 4740165 h 6085490"/>
              <a:gd name="connsiteX38" fmla="*/ 1692166 w 3951890"/>
              <a:gd name="connsiteY38" fmla="*/ 4298732 h 6085490"/>
              <a:gd name="connsiteX39" fmla="*/ 2070539 w 3951890"/>
              <a:gd name="connsiteY39" fmla="*/ 4414344 h 6085490"/>
              <a:gd name="connsiteX40" fmla="*/ 2217683 w 3951890"/>
              <a:gd name="connsiteY40" fmla="*/ 4834760 h 6085490"/>
              <a:gd name="connsiteX41" fmla="*/ 2280745 w 3951890"/>
              <a:gd name="connsiteY41" fmla="*/ 5391807 h 6085490"/>
              <a:gd name="connsiteX42" fmla="*/ 2354317 w 3951890"/>
              <a:gd name="connsiteY42" fmla="*/ 5738648 h 6085490"/>
              <a:gd name="connsiteX43" fmla="*/ 2417381 w 3951890"/>
              <a:gd name="connsiteY43" fmla="*/ 5917323 h 6085490"/>
              <a:gd name="connsiteX44" fmla="*/ 2575035 w 3951890"/>
              <a:gd name="connsiteY44" fmla="*/ 6085490 h 6085490"/>
              <a:gd name="connsiteX45" fmla="*/ 2722180 w 3951890"/>
              <a:gd name="connsiteY45" fmla="*/ 6053959 h 6085490"/>
              <a:gd name="connsiteX46" fmla="*/ 2837794 w 3951890"/>
              <a:gd name="connsiteY46" fmla="*/ 6043448 h 6085490"/>
              <a:gd name="connsiteX47" fmla="*/ 2774731 w 3951890"/>
              <a:gd name="connsiteY47" fmla="*/ 5812221 h 6085490"/>
              <a:gd name="connsiteX48" fmla="*/ 2680138 w 3951890"/>
              <a:gd name="connsiteY48" fmla="*/ 5549462 h 6085490"/>
              <a:gd name="connsiteX49" fmla="*/ 2711669 w 3951890"/>
              <a:gd name="connsiteY49" fmla="*/ 5171089 h 6085490"/>
              <a:gd name="connsiteX50" fmla="*/ 2711669 w 3951890"/>
              <a:gd name="connsiteY50" fmla="*/ 4866289 h 6085490"/>
              <a:gd name="connsiteX51" fmla="*/ 2879835 w 3951890"/>
              <a:gd name="connsiteY51" fmla="*/ 4109545 h 6085490"/>
              <a:gd name="connsiteX52" fmla="*/ 3174123 w 3951890"/>
              <a:gd name="connsiteY52" fmla="*/ 4403835 h 6085490"/>
              <a:gd name="connsiteX53" fmla="*/ 2932386 w 3951890"/>
              <a:gd name="connsiteY53" fmla="*/ 5360275 h 6085490"/>
              <a:gd name="connsiteX54" fmla="*/ 2974428 w 3951890"/>
              <a:gd name="connsiteY54" fmla="*/ 5801711 h 6085490"/>
              <a:gd name="connsiteX55" fmla="*/ 3090041 w 3951890"/>
              <a:gd name="connsiteY55" fmla="*/ 5896303 h 6085490"/>
              <a:gd name="connsiteX56" fmla="*/ 3310758 w 3951890"/>
              <a:gd name="connsiteY56" fmla="*/ 5906815 h 6085490"/>
              <a:gd name="connsiteX57" fmla="*/ 3468413 w 3951890"/>
              <a:gd name="connsiteY57" fmla="*/ 6001407 h 6085490"/>
              <a:gd name="connsiteX58" fmla="*/ 3573518 w 3951890"/>
              <a:gd name="connsiteY58" fmla="*/ 5917324 h 6085490"/>
              <a:gd name="connsiteX59" fmla="*/ 3783725 w 3951890"/>
              <a:gd name="connsiteY59" fmla="*/ 5580993 h 6085490"/>
              <a:gd name="connsiteX60" fmla="*/ 3899339 w 3951890"/>
              <a:gd name="connsiteY60" fmla="*/ 5276193 h 6085490"/>
              <a:gd name="connsiteX61" fmla="*/ 3951890 w 3951890"/>
              <a:gd name="connsiteY61" fmla="*/ 4614042 h 6085490"/>
              <a:gd name="connsiteX62" fmla="*/ 3941380 w 3951890"/>
              <a:gd name="connsiteY62" fmla="*/ 4298731 h 6085490"/>
              <a:gd name="connsiteX63" fmla="*/ 3668111 w 3951890"/>
              <a:gd name="connsiteY63" fmla="*/ 3983421 h 6085490"/>
              <a:gd name="connsiteX64" fmla="*/ 3457904 w 3951890"/>
              <a:gd name="connsiteY64" fmla="*/ 3163614 h 6085490"/>
              <a:gd name="connsiteX65" fmla="*/ 3279228 w 3951890"/>
              <a:gd name="connsiteY65" fmla="*/ 2669628 h 6085490"/>
              <a:gd name="connsiteX66" fmla="*/ 3090042 w 3951890"/>
              <a:gd name="connsiteY66" fmla="*/ 2417379 h 6085490"/>
              <a:gd name="connsiteX67" fmla="*/ 2911366 w 3951890"/>
              <a:gd name="connsiteY67" fmla="*/ 2049517 h 6085490"/>
              <a:gd name="connsiteX68" fmla="*/ 2764221 w 3951890"/>
              <a:gd name="connsiteY68" fmla="*/ 1807779 h 6085490"/>
              <a:gd name="connsiteX69" fmla="*/ 2827283 w 3951890"/>
              <a:gd name="connsiteY69" fmla="*/ 1408386 h 6085490"/>
              <a:gd name="connsiteX70" fmla="*/ 2890345 w 3951890"/>
              <a:gd name="connsiteY70" fmla="*/ 1313793 h 6085490"/>
              <a:gd name="connsiteX71" fmla="*/ 2858814 w 3951890"/>
              <a:gd name="connsiteY71" fmla="*/ 1660635 h 6085490"/>
              <a:gd name="connsiteX72" fmla="*/ 3016469 w 3951890"/>
              <a:gd name="connsiteY72" fmla="*/ 2123090 h 6085490"/>
              <a:gd name="connsiteX73" fmla="*/ 3563007 w 3951890"/>
              <a:gd name="connsiteY73" fmla="*/ 2144110 h 6085490"/>
              <a:gd name="connsiteX74" fmla="*/ 3668111 w 3951890"/>
              <a:gd name="connsiteY74" fmla="*/ 1954924 h 6085490"/>
              <a:gd name="connsiteX75" fmla="*/ 3436883 w 3951890"/>
              <a:gd name="connsiteY75" fmla="*/ 1723697 h 6085490"/>
              <a:gd name="connsiteX76" fmla="*/ 3657600 w 3951890"/>
              <a:gd name="connsiteY76" fmla="*/ 1345324 h 6085490"/>
              <a:gd name="connsiteX77" fmla="*/ 3594538 w 3951890"/>
              <a:gd name="connsiteY77" fmla="*/ 756745 h 6085490"/>
              <a:gd name="connsiteX78" fmla="*/ 3520966 w 3951890"/>
              <a:gd name="connsiteY78" fmla="*/ 641131 h 6085490"/>
              <a:gd name="connsiteX79" fmla="*/ 3069021 w 3951890"/>
              <a:gd name="connsiteY79" fmla="*/ 409904 h 6085490"/>
              <a:gd name="connsiteX80" fmla="*/ 2816773 w 3951890"/>
              <a:gd name="connsiteY80" fmla="*/ 357352 h 6085490"/>
              <a:gd name="connsiteX81" fmla="*/ 2585545 w 3951890"/>
              <a:gd name="connsiteY81" fmla="*/ 0 h 6085490"/>
              <a:gd name="connsiteX82" fmla="*/ 2469931 w 3951890"/>
              <a:gd name="connsiteY82" fmla="*/ 157656 h 6085490"/>
              <a:gd name="connsiteX83" fmla="*/ 2322786 w 3951890"/>
              <a:gd name="connsiteY83" fmla="*/ 420414 h 6085490"/>
              <a:gd name="connsiteX84" fmla="*/ 2123090 w 3951890"/>
              <a:gd name="connsiteY84" fmla="*/ 620110 h 6085490"/>
              <a:gd name="connsiteX85" fmla="*/ 1828801 w 3951890"/>
              <a:gd name="connsiteY85" fmla="*/ 714704 h 6085490"/>
              <a:gd name="connsiteX86" fmla="*/ 1597573 w 3951890"/>
              <a:gd name="connsiteY86" fmla="*/ 746234 h 6085490"/>
              <a:gd name="connsiteX87" fmla="*/ 1408387 w 3951890"/>
              <a:gd name="connsiteY87" fmla="*/ 515007 h 6085490"/>
              <a:gd name="connsiteX88" fmla="*/ 1271752 w 3951890"/>
              <a:gd name="connsiteY88" fmla="*/ 199696 h 6085490"/>
              <a:gd name="connsiteX89" fmla="*/ 1124607 w 3951890"/>
              <a:gd name="connsiteY89" fmla="*/ 126124 h 6085490"/>
              <a:gd name="connsiteX0" fmla="*/ 1124607 w 3951890"/>
              <a:gd name="connsiteY0" fmla="*/ 0 h 5959366"/>
              <a:gd name="connsiteX1" fmla="*/ 935421 w 3951890"/>
              <a:gd name="connsiteY1" fmla="*/ 388883 h 5959366"/>
              <a:gd name="connsiteX2" fmla="*/ 399393 w 3951890"/>
              <a:gd name="connsiteY2" fmla="*/ 536028 h 5959366"/>
              <a:gd name="connsiteX3" fmla="*/ 84083 w 3951890"/>
              <a:gd name="connsiteY3" fmla="*/ 819807 h 5959366"/>
              <a:gd name="connsiteX4" fmla="*/ 84083 w 3951890"/>
              <a:gd name="connsiteY4" fmla="*/ 1093076 h 5959366"/>
              <a:gd name="connsiteX5" fmla="*/ 294290 w 3951890"/>
              <a:gd name="connsiteY5" fmla="*/ 1492469 h 5959366"/>
              <a:gd name="connsiteX6" fmla="*/ 399394 w 3951890"/>
              <a:gd name="connsiteY6" fmla="*/ 1660634 h 5959366"/>
              <a:gd name="connsiteX7" fmla="*/ 430924 w 3951890"/>
              <a:gd name="connsiteY7" fmla="*/ 1870841 h 5959366"/>
              <a:gd name="connsiteX8" fmla="*/ 630621 w 3951890"/>
              <a:gd name="connsiteY8" fmla="*/ 1923394 h 5959366"/>
              <a:gd name="connsiteX9" fmla="*/ 819807 w 3951890"/>
              <a:gd name="connsiteY9" fmla="*/ 1671145 h 5959366"/>
              <a:gd name="connsiteX10" fmla="*/ 756745 w 3951890"/>
              <a:gd name="connsiteY10" fmla="*/ 1250731 h 5959366"/>
              <a:gd name="connsiteX11" fmla="*/ 672662 w 3951890"/>
              <a:gd name="connsiteY11" fmla="*/ 1051035 h 5959366"/>
              <a:gd name="connsiteX12" fmla="*/ 851338 w 3951890"/>
              <a:gd name="connsiteY12" fmla="*/ 1008993 h 5959366"/>
              <a:gd name="connsiteX13" fmla="*/ 1019504 w 3951890"/>
              <a:gd name="connsiteY13" fmla="*/ 1481959 h 5959366"/>
              <a:gd name="connsiteX14" fmla="*/ 1051035 w 3951890"/>
              <a:gd name="connsiteY14" fmla="*/ 1891862 h 5959366"/>
              <a:gd name="connsiteX15" fmla="*/ 998483 w 3951890"/>
              <a:gd name="connsiteY15" fmla="*/ 2364828 h 5959366"/>
              <a:gd name="connsiteX16" fmla="*/ 420414 w 3951890"/>
              <a:gd name="connsiteY16" fmla="*/ 3499945 h 5959366"/>
              <a:gd name="connsiteX17" fmla="*/ 346842 w 3951890"/>
              <a:gd name="connsiteY17" fmla="*/ 3626070 h 5959366"/>
              <a:gd name="connsiteX18" fmla="*/ 357352 w 3951890"/>
              <a:gd name="connsiteY18" fmla="*/ 3710152 h 5959366"/>
              <a:gd name="connsiteX19" fmla="*/ 325821 w 3951890"/>
              <a:gd name="connsiteY19" fmla="*/ 3815255 h 5959366"/>
              <a:gd name="connsiteX20" fmla="*/ 262759 w 3951890"/>
              <a:gd name="connsiteY20" fmla="*/ 4025462 h 5959366"/>
              <a:gd name="connsiteX21" fmla="*/ 157656 w 3951890"/>
              <a:gd name="connsiteY21" fmla="*/ 4550979 h 5959366"/>
              <a:gd name="connsiteX22" fmla="*/ 0 w 3951890"/>
              <a:gd name="connsiteY22" fmla="*/ 5139559 h 5959366"/>
              <a:gd name="connsiteX23" fmla="*/ 21021 w 3951890"/>
              <a:gd name="connsiteY23" fmla="*/ 5255172 h 5959366"/>
              <a:gd name="connsiteX24" fmla="*/ 115615 w 3951890"/>
              <a:gd name="connsiteY24" fmla="*/ 5297213 h 5959366"/>
              <a:gd name="connsiteX25" fmla="*/ 168166 w 3951890"/>
              <a:gd name="connsiteY25" fmla="*/ 5391807 h 5959366"/>
              <a:gd name="connsiteX26" fmla="*/ 420415 w 3951890"/>
              <a:gd name="connsiteY26" fmla="*/ 5370787 h 5959366"/>
              <a:gd name="connsiteX27" fmla="*/ 536028 w 3951890"/>
              <a:gd name="connsiteY27" fmla="*/ 5318234 h 5959366"/>
              <a:gd name="connsiteX28" fmla="*/ 630620 w 3951890"/>
              <a:gd name="connsiteY28" fmla="*/ 5297214 h 5959366"/>
              <a:gd name="connsiteX29" fmla="*/ 714702 w 3951890"/>
              <a:gd name="connsiteY29" fmla="*/ 4929352 h 5959366"/>
              <a:gd name="connsiteX30" fmla="*/ 756745 w 3951890"/>
              <a:gd name="connsiteY30" fmla="*/ 4572000 h 5959366"/>
              <a:gd name="connsiteX31" fmla="*/ 903889 w 3951890"/>
              <a:gd name="connsiteY31" fmla="*/ 4014952 h 5959366"/>
              <a:gd name="connsiteX32" fmla="*/ 966952 w 3951890"/>
              <a:gd name="connsiteY32" fmla="*/ 4824249 h 5959366"/>
              <a:gd name="connsiteX33" fmla="*/ 987973 w 3951890"/>
              <a:gd name="connsiteY33" fmla="*/ 4981903 h 5959366"/>
              <a:gd name="connsiteX34" fmla="*/ 1103587 w 3951890"/>
              <a:gd name="connsiteY34" fmla="*/ 5108026 h 5959366"/>
              <a:gd name="connsiteX35" fmla="*/ 1240220 w 3951890"/>
              <a:gd name="connsiteY35" fmla="*/ 5108028 h 5959366"/>
              <a:gd name="connsiteX36" fmla="*/ 1366345 w 3951890"/>
              <a:gd name="connsiteY36" fmla="*/ 5087007 h 5959366"/>
              <a:gd name="connsiteX37" fmla="*/ 1587062 w 3951890"/>
              <a:gd name="connsiteY37" fmla="*/ 4614041 h 5959366"/>
              <a:gd name="connsiteX38" fmla="*/ 1692166 w 3951890"/>
              <a:gd name="connsiteY38" fmla="*/ 4172608 h 5959366"/>
              <a:gd name="connsiteX39" fmla="*/ 2070539 w 3951890"/>
              <a:gd name="connsiteY39" fmla="*/ 4288220 h 5959366"/>
              <a:gd name="connsiteX40" fmla="*/ 2217683 w 3951890"/>
              <a:gd name="connsiteY40" fmla="*/ 4708636 h 5959366"/>
              <a:gd name="connsiteX41" fmla="*/ 2280745 w 3951890"/>
              <a:gd name="connsiteY41" fmla="*/ 5265683 h 5959366"/>
              <a:gd name="connsiteX42" fmla="*/ 2354317 w 3951890"/>
              <a:gd name="connsiteY42" fmla="*/ 5612524 h 5959366"/>
              <a:gd name="connsiteX43" fmla="*/ 2417381 w 3951890"/>
              <a:gd name="connsiteY43" fmla="*/ 5791199 h 5959366"/>
              <a:gd name="connsiteX44" fmla="*/ 2575035 w 3951890"/>
              <a:gd name="connsiteY44" fmla="*/ 5959366 h 5959366"/>
              <a:gd name="connsiteX45" fmla="*/ 2722180 w 3951890"/>
              <a:gd name="connsiteY45" fmla="*/ 5927835 h 5959366"/>
              <a:gd name="connsiteX46" fmla="*/ 2837794 w 3951890"/>
              <a:gd name="connsiteY46" fmla="*/ 5917324 h 5959366"/>
              <a:gd name="connsiteX47" fmla="*/ 2774731 w 3951890"/>
              <a:gd name="connsiteY47" fmla="*/ 5686097 h 5959366"/>
              <a:gd name="connsiteX48" fmla="*/ 2680138 w 3951890"/>
              <a:gd name="connsiteY48" fmla="*/ 5423338 h 5959366"/>
              <a:gd name="connsiteX49" fmla="*/ 2711669 w 3951890"/>
              <a:gd name="connsiteY49" fmla="*/ 5044965 h 5959366"/>
              <a:gd name="connsiteX50" fmla="*/ 2711669 w 3951890"/>
              <a:gd name="connsiteY50" fmla="*/ 4740165 h 5959366"/>
              <a:gd name="connsiteX51" fmla="*/ 2879835 w 3951890"/>
              <a:gd name="connsiteY51" fmla="*/ 3983421 h 5959366"/>
              <a:gd name="connsiteX52" fmla="*/ 3174123 w 3951890"/>
              <a:gd name="connsiteY52" fmla="*/ 4277711 h 5959366"/>
              <a:gd name="connsiteX53" fmla="*/ 2932386 w 3951890"/>
              <a:gd name="connsiteY53" fmla="*/ 5234151 h 5959366"/>
              <a:gd name="connsiteX54" fmla="*/ 2974428 w 3951890"/>
              <a:gd name="connsiteY54" fmla="*/ 5675587 h 5959366"/>
              <a:gd name="connsiteX55" fmla="*/ 3090041 w 3951890"/>
              <a:gd name="connsiteY55" fmla="*/ 5770179 h 5959366"/>
              <a:gd name="connsiteX56" fmla="*/ 3310758 w 3951890"/>
              <a:gd name="connsiteY56" fmla="*/ 5780691 h 5959366"/>
              <a:gd name="connsiteX57" fmla="*/ 3468413 w 3951890"/>
              <a:gd name="connsiteY57" fmla="*/ 5875283 h 5959366"/>
              <a:gd name="connsiteX58" fmla="*/ 3573518 w 3951890"/>
              <a:gd name="connsiteY58" fmla="*/ 5791200 h 5959366"/>
              <a:gd name="connsiteX59" fmla="*/ 3783725 w 3951890"/>
              <a:gd name="connsiteY59" fmla="*/ 5454869 h 5959366"/>
              <a:gd name="connsiteX60" fmla="*/ 3899339 w 3951890"/>
              <a:gd name="connsiteY60" fmla="*/ 5150069 h 5959366"/>
              <a:gd name="connsiteX61" fmla="*/ 3951890 w 3951890"/>
              <a:gd name="connsiteY61" fmla="*/ 4487918 h 5959366"/>
              <a:gd name="connsiteX62" fmla="*/ 3941380 w 3951890"/>
              <a:gd name="connsiteY62" fmla="*/ 4172607 h 5959366"/>
              <a:gd name="connsiteX63" fmla="*/ 3668111 w 3951890"/>
              <a:gd name="connsiteY63" fmla="*/ 3857297 h 5959366"/>
              <a:gd name="connsiteX64" fmla="*/ 3457904 w 3951890"/>
              <a:gd name="connsiteY64" fmla="*/ 3037490 h 5959366"/>
              <a:gd name="connsiteX65" fmla="*/ 3279228 w 3951890"/>
              <a:gd name="connsiteY65" fmla="*/ 2543504 h 5959366"/>
              <a:gd name="connsiteX66" fmla="*/ 3090042 w 3951890"/>
              <a:gd name="connsiteY66" fmla="*/ 2291255 h 5959366"/>
              <a:gd name="connsiteX67" fmla="*/ 2911366 w 3951890"/>
              <a:gd name="connsiteY67" fmla="*/ 1923393 h 5959366"/>
              <a:gd name="connsiteX68" fmla="*/ 2764221 w 3951890"/>
              <a:gd name="connsiteY68" fmla="*/ 1681655 h 5959366"/>
              <a:gd name="connsiteX69" fmla="*/ 2827283 w 3951890"/>
              <a:gd name="connsiteY69" fmla="*/ 1282262 h 5959366"/>
              <a:gd name="connsiteX70" fmla="*/ 2890345 w 3951890"/>
              <a:gd name="connsiteY70" fmla="*/ 1187669 h 5959366"/>
              <a:gd name="connsiteX71" fmla="*/ 2858814 w 3951890"/>
              <a:gd name="connsiteY71" fmla="*/ 1534511 h 5959366"/>
              <a:gd name="connsiteX72" fmla="*/ 3016469 w 3951890"/>
              <a:gd name="connsiteY72" fmla="*/ 1996966 h 5959366"/>
              <a:gd name="connsiteX73" fmla="*/ 3563007 w 3951890"/>
              <a:gd name="connsiteY73" fmla="*/ 2017986 h 5959366"/>
              <a:gd name="connsiteX74" fmla="*/ 3668111 w 3951890"/>
              <a:gd name="connsiteY74" fmla="*/ 1828800 h 5959366"/>
              <a:gd name="connsiteX75" fmla="*/ 3436883 w 3951890"/>
              <a:gd name="connsiteY75" fmla="*/ 1597573 h 5959366"/>
              <a:gd name="connsiteX76" fmla="*/ 3657600 w 3951890"/>
              <a:gd name="connsiteY76" fmla="*/ 1219200 h 5959366"/>
              <a:gd name="connsiteX77" fmla="*/ 3594538 w 3951890"/>
              <a:gd name="connsiteY77" fmla="*/ 630621 h 5959366"/>
              <a:gd name="connsiteX78" fmla="*/ 3520966 w 3951890"/>
              <a:gd name="connsiteY78" fmla="*/ 515007 h 5959366"/>
              <a:gd name="connsiteX79" fmla="*/ 3069021 w 3951890"/>
              <a:gd name="connsiteY79" fmla="*/ 283780 h 5959366"/>
              <a:gd name="connsiteX80" fmla="*/ 2816773 w 3951890"/>
              <a:gd name="connsiteY80" fmla="*/ 231228 h 5959366"/>
              <a:gd name="connsiteX81" fmla="*/ 2606566 w 3951890"/>
              <a:gd name="connsiteY81" fmla="*/ 42042 h 5959366"/>
              <a:gd name="connsiteX82" fmla="*/ 2469931 w 3951890"/>
              <a:gd name="connsiteY82" fmla="*/ 31532 h 5959366"/>
              <a:gd name="connsiteX83" fmla="*/ 2322786 w 3951890"/>
              <a:gd name="connsiteY83" fmla="*/ 294290 h 5959366"/>
              <a:gd name="connsiteX84" fmla="*/ 2123090 w 3951890"/>
              <a:gd name="connsiteY84" fmla="*/ 493986 h 5959366"/>
              <a:gd name="connsiteX85" fmla="*/ 1828801 w 3951890"/>
              <a:gd name="connsiteY85" fmla="*/ 588580 h 5959366"/>
              <a:gd name="connsiteX86" fmla="*/ 1597573 w 3951890"/>
              <a:gd name="connsiteY86" fmla="*/ 620110 h 5959366"/>
              <a:gd name="connsiteX87" fmla="*/ 1408387 w 3951890"/>
              <a:gd name="connsiteY87" fmla="*/ 388883 h 5959366"/>
              <a:gd name="connsiteX88" fmla="*/ 1271752 w 3951890"/>
              <a:gd name="connsiteY88" fmla="*/ 73572 h 5959366"/>
              <a:gd name="connsiteX89" fmla="*/ 1124607 w 3951890"/>
              <a:gd name="connsiteY89" fmla="*/ 0 h 5959366"/>
              <a:gd name="connsiteX0" fmla="*/ 1124607 w 3951890"/>
              <a:gd name="connsiteY0" fmla="*/ 0 h 5959366"/>
              <a:gd name="connsiteX1" fmla="*/ 935421 w 3951890"/>
              <a:gd name="connsiteY1" fmla="*/ 388883 h 5959366"/>
              <a:gd name="connsiteX2" fmla="*/ 399393 w 3951890"/>
              <a:gd name="connsiteY2" fmla="*/ 536028 h 5959366"/>
              <a:gd name="connsiteX3" fmla="*/ 84083 w 3951890"/>
              <a:gd name="connsiteY3" fmla="*/ 819807 h 5959366"/>
              <a:gd name="connsiteX4" fmla="*/ 84083 w 3951890"/>
              <a:gd name="connsiteY4" fmla="*/ 1093076 h 5959366"/>
              <a:gd name="connsiteX5" fmla="*/ 294290 w 3951890"/>
              <a:gd name="connsiteY5" fmla="*/ 1492469 h 5959366"/>
              <a:gd name="connsiteX6" fmla="*/ 399394 w 3951890"/>
              <a:gd name="connsiteY6" fmla="*/ 1660634 h 5959366"/>
              <a:gd name="connsiteX7" fmla="*/ 430924 w 3951890"/>
              <a:gd name="connsiteY7" fmla="*/ 1870841 h 5959366"/>
              <a:gd name="connsiteX8" fmla="*/ 630621 w 3951890"/>
              <a:gd name="connsiteY8" fmla="*/ 1923394 h 5959366"/>
              <a:gd name="connsiteX9" fmla="*/ 819807 w 3951890"/>
              <a:gd name="connsiteY9" fmla="*/ 1671145 h 5959366"/>
              <a:gd name="connsiteX10" fmla="*/ 756745 w 3951890"/>
              <a:gd name="connsiteY10" fmla="*/ 1250731 h 5959366"/>
              <a:gd name="connsiteX11" fmla="*/ 672662 w 3951890"/>
              <a:gd name="connsiteY11" fmla="*/ 1051035 h 5959366"/>
              <a:gd name="connsiteX12" fmla="*/ 851338 w 3951890"/>
              <a:gd name="connsiteY12" fmla="*/ 1008993 h 5959366"/>
              <a:gd name="connsiteX13" fmla="*/ 1019504 w 3951890"/>
              <a:gd name="connsiteY13" fmla="*/ 1481959 h 5959366"/>
              <a:gd name="connsiteX14" fmla="*/ 1051035 w 3951890"/>
              <a:gd name="connsiteY14" fmla="*/ 1891862 h 5959366"/>
              <a:gd name="connsiteX15" fmla="*/ 998483 w 3951890"/>
              <a:gd name="connsiteY15" fmla="*/ 2364828 h 5959366"/>
              <a:gd name="connsiteX16" fmla="*/ 420414 w 3951890"/>
              <a:gd name="connsiteY16" fmla="*/ 3499945 h 5959366"/>
              <a:gd name="connsiteX17" fmla="*/ 346842 w 3951890"/>
              <a:gd name="connsiteY17" fmla="*/ 3626070 h 5959366"/>
              <a:gd name="connsiteX18" fmla="*/ 357352 w 3951890"/>
              <a:gd name="connsiteY18" fmla="*/ 3710152 h 5959366"/>
              <a:gd name="connsiteX19" fmla="*/ 325821 w 3951890"/>
              <a:gd name="connsiteY19" fmla="*/ 3815255 h 5959366"/>
              <a:gd name="connsiteX20" fmla="*/ 262759 w 3951890"/>
              <a:gd name="connsiteY20" fmla="*/ 4025462 h 5959366"/>
              <a:gd name="connsiteX21" fmla="*/ 157656 w 3951890"/>
              <a:gd name="connsiteY21" fmla="*/ 4550979 h 5959366"/>
              <a:gd name="connsiteX22" fmla="*/ 0 w 3951890"/>
              <a:gd name="connsiteY22" fmla="*/ 5139559 h 5959366"/>
              <a:gd name="connsiteX23" fmla="*/ 21021 w 3951890"/>
              <a:gd name="connsiteY23" fmla="*/ 5255172 h 5959366"/>
              <a:gd name="connsiteX24" fmla="*/ 115615 w 3951890"/>
              <a:gd name="connsiteY24" fmla="*/ 5297213 h 5959366"/>
              <a:gd name="connsiteX25" fmla="*/ 168166 w 3951890"/>
              <a:gd name="connsiteY25" fmla="*/ 5391807 h 5959366"/>
              <a:gd name="connsiteX26" fmla="*/ 420415 w 3951890"/>
              <a:gd name="connsiteY26" fmla="*/ 5370787 h 5959366"/>
              <a:gd name="connsiteX27" fmla="*/ 536028 w 3951890"/>
              <a:gd name="connsiteY27" fmla="*/ 5318234 h 5959366"/>
              <a:gd name="connsiteX28" fmla="*/ 630620 w 3951890"/>
              <a:gd name="connsiteY28" fmla="*/ 5297214 h 5959366"/>
              <a:gd name="connsiteX29" fmla="*/ 714702 w 3951890"/>
              <a:gd name="connsiteY29" fmla="*/ 4929352 h 5959366"/>
              <a:gd name="connsiteX30" fmla="*/ 756745 w 3951890"/>
              <a:gd name="connsiteY30" fmla="*/ 4572000 h 5959366"/>
              <a:gd name="connsiteX31" fmla="*/ 903889 w 3951890"/>
              <a:gd name="connsiteY31" fmla="*/ 4014952 h 5959366"/>
              <a:gd name="connsiteX32" fmla="*/ 966952 w 3951890"/>
              <a:gd name="connsiteY32" fmla="*/ 4824249 h 5959366"/>
              <a:gd name="connsiteX33" fmla="*/ 987973 w 3951890"/>
              <a:gd name="connsiteY33" fmla="*/ 4981903 h 5959366"/>
              <a:gd name="connsiteX34" fmla="*/ 1103587 w 3951890"/>
              <a:gd name="connsiteY34" fmla="*/ 5108026 h 5959366"/>
              <a:gd name="connsiteX35" fmla="*/ 1240220 w 3951890"/>
              <a:gd name="connsiteY35" fmla="*/ 5108028 h 5959366"/>
              <a:gd name="connsiteX36" fmla="*/ 1366345 w 3951890"/>
              <a:gd name="connsiteY36" fmla="*/ 5087007 h 5959366"/>
              <a:gd name="connsiteX37" fmla="*/ 1587062 w 3951890"/>
              <a:gd name="connsiteY37" fmla="*/ 4614041 h 5959366"/>
              <a:gd name="connsiteX38" fmla="*/ 1692166 w 3951890"/>
              <a:gd name="connsiteY38" fmla="*/ 4172608 h 5959366"/>
              <a:gd name="connsiteX39" fmla="*/ 2070539 w 3951890"/>
              <a:gd name="connsiteY39" fmla="*/ 4288220 h 5959366"/>
              <a:gd name="connsiteX40" fmla="*/ 2217683 w 3951890"/>
              <a:gd name="connsiteY40" fmla="*/ 4708636 h 5959366"/>
              <a:gd name="connsiteX41" fmla="*/ 2280745 w 3951890"/>
              <a:gd name="connsiteY41" fmla="*/ 5265683 h 5959366"/>
              <a:gd name="connsiteX42" fmla="*/ 2354317 w 3951890"/>
              <a:gd name="connsiteY42" fmla="*/ 5612524 h 5959366"/>
              <a:gd name="connsiteX43" fmla="*/ 2417381 w 3951890"/>
              <a:gd name="connsiteY43" fmla="*/ 5791199 h 5959366"/>
              <a:gd name="connsiteX44" fmla="*/ 2575035 w 3951890"/>
              <a:gd name="connsiteY44" fmla="*/ 5959366 h 5959366"/>
              <a:gd name="connsiteX45" fmla="*/ 2722180 w 3951890"/>
              <a:gd name="connsiteY45" fmla="*/ 5927835 h 5959366"/>
              <a:gd name="connsiteX46" fmla="*/ 2837794 w 3951890"/>
              <a:gd name="connsiteY46" fmla="*/ 5917324 h 5959366"/>
              <a:gd name="connsiteX47" fmla="*/ 2774731 w 3951890"/>
              <a:gd name="connsiteY47" fmla="*/ 5686097 h 5959366"/>
              <a:gd name="connsiteX48" fmla="*/ 2680138 w 3951890"/>
              <a:gd name="connsiteY48" fmla="*/ 5423338 h 5959366"/>
              <a:gd name="connsiteX49" fmla="*/ 2711669 w 3951890"/>
              <a:gd name="connsiteY49" fmla="*/ 5044965 h 5959366"/>
              <a:gd name="connsiteX50" fmla="*/ 2711669 w 3951890"/>
              <a:gd name="connsiteY50" fmla="*/ 4740165 h 5959366"/>
              <a:gd name="connsiteX51" fmla="*/ 2879835 w 3951890"/>
              <a:gd name="connsiteY51" fmla="*/ 3983421 h 5959366"/>
              <a:gd name="connsiteX52" fmla="*/ 3174123 w 3951890"/>
              <a:gd name="connsiteY52" fmla="*/ 4277711 h 5959366"/>
              <a:gd name="connsiteX53" fmla="*/ 2932386 w 3951890"/>
              <a:gd name="connsiteY53" fmla="*/ 5234151 h 5959366"/>
              <a:gd name="connsiteX54" fmla="*/ 2974428 w 3951890"/>
              <a:gd name="connsiteY54" fmla="*/ 5675587 h 5959366"/>
              <a:gd name="connsiteX55" fmla="*/ 3090041 w 3951890"/>
              <a:gd name="connsiteY55" fmla="*/ 5770179 h 5959366"/>
              <a:gd name="connsiteX56" fmla="*/ 3310758 w 3951890"/>
              <a:gd name="connsiteY56" fmla="*/ 5780691 h 5959366"/>
              <a:gd name="connsiteX57" fmla="*/ 3489434 w 3951890"/>
              <a:gd name="connsiteY57" fmla="*/ 5717627 h 5959366"/>
              <a:gd name="connsiteX58" fmla="*/ 3573518 w 3951890"/>
              <a:gd name="connsiteY58" fmla="*/ 5791200 h 5959366"/>
              <a:gd name="connsiteX59" fmla="*/ 3783725 w 3951890"/>
              <a:gd name="connsiteY59" fmla="*/ 5454869 h 5959366"/>
              <a:gd name="connsiteX60" fmla="*/ 3899339 w 3951890"/>
              <a:gd name="connsiteY60" fmla="*/ 5150069 h 5959366"/>
              <a:gd name="connsiteX61" fmla="*/ 3951890 w 3951890"/>
              <a:gd name="connsiteY61" fmla="*/ 4487918 h 5959366"/>
              <a:gd name="connsiteX62" fmla="*/ 3941380 w 3951890"/>
              <a:gd name="connsiteY62" fmla="*/ 4172607 h 5959366"/>
              <a:gd name="connsiteX63" fmla="*/ 3668111 w 3951890"/>
              <a:gd name="connsiteY63" fmla="*/ 3857297 h 5959366"/>
              <a:gd name="connsiteX64" fmla="*/ 3457904 w 3951890"/>
              <a:gd name="connsiteY64" fmla="*/ 3037490 h 5959366"/>
              <a:gd name="connsiteX65" fmla="*/ 3279228 w 3951890"/>
              <a:gd name="connsiteY65" fmla="*/ 2543504 h 5959366"/>
              <a:gd name="connsiteX66" fmla="*/ 3090042 w 3951890"/>
              <a:gd name="connsiteY66" fmla="*/ 2291255 h 5959366"/>
              <a:gd name="connsiteX67" fmla="*/ 2911366 w 3951890"/>
              <a:gd name="connsiteY67" fmla="*/ 1923393 h 5959366"/>
              <a:gd name="connsiteX68" fmla="*/ 2764221 w 3951890"/>
              <a:gd name="connsiteY68" fmla="*/ 1681655 h 5959366"/>
              <a:gd name="connsiteX69" fmla="*/ 2827283 w 3951890"/>
              <a:gd name="connsiteY69" fmla="*/ 1282262 h 5959366"/>
              <a:gd name="connsiteX70" fmla="*/ 2890345 w 3951890"/>
              <a:gd name="connsiteY70" fmla="*/ 1187669 h 5959366"/>
              <a:gd name="connsiteX71" fmla="*/ 2858814 w 3951890"/>
              <a:gd name="connsiteY71" fmla="*/ 1534511 h 5959366"/>
              <a:gd name="connsiteX72" fmla="*/ 3016469 w 3951890"/>
              <a:gd name="connsiteY72" fmla="*/ 1996966 h 5959366"/>
              <a:gd name="connsiteX73" fmla="*/ 3563007 w 3951890"/>
              <a:gd name="connsiteY73" fmla="*/ 2017986 h 5959366"/>
              <a:gd name="connsiteX74" fmla="*/ 3668111 w 3951890"/>
              <a:gd name="connsiteY74" fmla="*/ 1828800 h 5959366"/>
              <a:gd name="connsiteX75" fmla="*/ 3436883 w 3951890"/>
              <a:gd name="connsiteY75" fmla="*/ 1597573 h 5959366"/>
              <a:gd name="connsiteX76" fmla="*/ 3657600 w 3951890"/>
              <a:gd name="connsiteY76" fmla="*/ 1219200 h 5959366"/>
              <a:gd name="connsiteX77" fmla="*/ 3594538 w 3951890"/>
              <a:gd name="connsiteY77" fmla="*/ 630621 h 5959366"/>
              <a:gd name="connsiteX78" fmla="*/ 3520966 w 3951890"/>
              <a:gd name="connsiteY78" fmla="*/ 515007 h 5959366"/>
              <a:gd name="connsiteX79" fmla="*/ 3069021 w 3951890"/>
              <a:gd name="connsiteY79" fmla="*/ 283780 h 5959366"/>
              <a:gd name="connsiteX80" fmla="*/ 2816773 w 3951890"/>
              <a:gd name="connsiteY80" fmla="*/ 231228 h 5959366"/>
              <a:gd name="connsiteX81" fmla="*/ 2606566 w 3951890"/>
              <a:gd name="connsiteY81" fmla="*/ 42042 h 5959366"/>
              <a:gd name="connsiteX82" fmla="*/ 2469931 w 3951890"/>
              <a:gd name="connsiteY82" fmla="*/ 31532 h 5959366"/>
              <a:gd name="connsiteX83" fmla="*/ 2322786 w 3951890"/>
              <a:gd name="connsiteY83" fmla="*/ 294290 h 5959366"/>
              <a:gd name="connsiteX84" fmla="*/ 2123090 w 3951890"/>
              <a:gd name="connsiteY84" fmla="*/ 493986 h 5959366"/>
              <a:gd name="connsiteX85" fmla="*/ 1828801 w 3951890"/>
              <a:gd name="connsiteY85" fmla="*/ 588580 h 5959366"/>
              <a:gd name="connsiteX86" fmla="*/ 1597573 w 3951890"/>
              <a:gd name="connsiteY86" fmla="*/ 620110 h 5959366"/>
              <a:gd name="connsiteX87" fmla="*/ 1408387 w 3951890"/>
              <a:gd name="connsiteY87" fmla="*/ 388883 h 5959366"/>
              <a:gd name="connsiteX88" fmla="*/ 1271752 w 3951890"/>
              <a:gd name="connsiteY88" fmla="*/ 73572 h 5959366"/>
              <a:gd name="connsiteX89" fmla="*/ 1124607 w 3951890"/>
              <a:gd name="connsiteY89" fmla="*/ 0 h 5959366"/>
              <a:gd name="connsiteX0" fmla="*/ 1124607 w 3951890"/>
              <a:gd name="connsiteY0" fmla="*/ 0 h 5959366"/>
              <a:gd name="connsiteX1" fmla="*/ 935421 w 3951890"/>
              <a:gd name="connsiteY1" fmla="*/ 388883 h 5959366"/>
              <a:gd name="connsiteX2" fmla="*/ 399393 w 3951890"/>
              <a:gd name="connsiteY2" fmla="*/ 536028 h 5959366"/>
              <a:gd name="connsiteX3" fmla="*/ 84083 w 3951890"/>
              <a:gd name="connsiteY3" fmla="*/ 819807 h 5959366"/>
              <a:gd name="connsiteX4" fmla="*/ 84083 w 3951890"/>
              <a:gd name="connsiteY4" fmla="*/ 1093076 h 5959366"/>
              <a:gd name="connsiteX5" fmla="*/ 294290 w 3951890"/>
              <a:gd name="connsiteY5" fmla="*/ 1492469 h 5959366"/>
              <a:gd name="connsiteX6" fmla="*/ 399394 w 3951890"/>
              <a:gd name="connsiteY6" fmla="*/ 1660634 h 5959366"/>
              <a:gd name="connsiteX7" fmla="*/ 430924 w 3951890"/>
              <a:gd name="connsiteY7" fmla="*/ 1870841 h 5959366"/>
              <a:gd name="connsiteX8" fmla="*/ 630621 w 3951890"/>
              <a:gd name="connsiteY8" fmla="*/ 1923394 h 5959366"/>
              <a:gd name="connsiteX9" fmla="*/ 819807 w 3951890"/>
              <a:gd name="connsiteY9" fmla="*/ 1671145 h 5959366"/>
              <a:gd name="connsiteX10" fmla="*/ 756745 w 3951890"/>
              <a:gd name="connsiteY10" fmla="*/ 1250731 h 5959366"/>
              <a:gd name="connsiteX11" fmla="*/ 672662 w 3951890"/>
              <a:gd name="connsiteY11" fmla="*/ 1051035 h 5959366"/>
              <a:gd name="connsiteX12" fmla="*/ 851338 w 3951890"/>
              <a:gd name="connsiteY12" fmla="*/ 1008993 h 5959366"/>
              <a:gd name="connsiteX13" fmla="*/ 1019504 w 3951890"/>
              <a:gd name="connsiteY13" fmla="*/ 1481959 h 5959366"/>
              <a:gd name="connsiteX14" fmla="*/ 1051035 w 3951890"/>
              <a:gd name="connsiteY14" fmla="*/ 1891862 h 5959366"/>
              <a:gd name="connsiteX15" fmla="*/ 998483 w 3951890"/>
              <a:gd name="connsiteY15" fmla="*/ 2364828 h 5959366"/>
              <a:gd name="connsiteX16" fmla="*/ 420414 w 3951890"/>
              <a:gd name="connsiteY16" fmla="*/ 3499945 h 5959366"/>
              <a:gd name="connsiteX17" fmla="*/ 346842 w 3951890"/>
              <a:gd name="connsiteY17" fmla="*/ 3626070 h 5959366"/>
              <a:gd name="connsiteX18" fmla="*/ 357352 w 3951890"/>
              <a:gd name="connsiteY18" fmla="*/ 3710152 h 5959366"/>
              <a:gd name="connsiteX19" fmla="*/ 325821 w 3951890"/>
              <a:gd name="connsiteY19" fmla="*/ 3815255 h 5959366"/>
              <a:gd name="connsiteX20" fmla="*/ 262759 w 3951890"/>
              <a:gd name="connsiteY20" fmla="*/ 4025462 h 5959366"/>
              <a:gd name="connsiteX21" fmla="*/ 157656 w 3951890"/>
              <a:gd name="connsiteY21" fmla="*/ 4550979 h 5959366"/>
              <a:gd name="connsiteX22" fmla="*/ 0 w 3951890"/>
              <a:gd name="connsiteY22" fmla="*/ 5139559 h 5959366"/>
              <a:gd name="connsiteX23" fmla="*/ 21021 w 3951890"/>
              <a:gd name="connsiteY23" fmla="*/ 5255172 h 5959366"/>
              <a:gd name="connsiteX24" fmla="*/ 115615 w 3951890"/>
              <a:gd name="connsiteY24" fmla="*/ 5297213 h 5959366"/>
              <a:gd name="connsiteX25" fmla="*/ 168166 w 3951890"/>
              <a:gd name="connsiteY25" fmla="*/ 5391807 h 5959366"/>
              <a:gd name="connsiteX26" fmla="*/ 420415 w 3951890"/>
              <a:gd name="connsiteY26" fmla="*/ 5370787 h 5959366"/>
              <a:gd name="connsiteX27" fmla="*/ 536028 w 3951890"/>
              <a:gd name="connsiteY27" fmla="*/ 5318234 h 5959366"/>
              <a:gd name="connsiteX28" fmla="*/ 630620 w 3951890"/>
              <a:gd name="connsiteY28" fmla="*/ 5297214 h 5959366"/>
              <a:gd name="connsiteX29" fmla="*/ 714702 w 3951890"/>
              <a:gd name="connsiteY29" fmla="*/ 4929352 h 5959366"/>
              <a:gd name="connsiteX30" fmla="*/ 756745 w 3951890"/>
              <a:gd name="connsiteY30" fmla="*/ 4572000 h 5959366"/>
              <a:gd name="connsiteX31" fmla="*/ 903889 w 3951890"/>
              <a:gd name="connsiteY31" fmla="*/ 4014952 h 5959366"/>
              <a:gd name="connsiteX32" fmla="*/ 966952 w 3951890"/>
              <a:gd name="connsiteY32" fmla="*/ 4824249 h 5959366"/>
              <a:gd name="connsiteX33" fmla="*/ 987973 w 3951890"/>
              <a:gd name="connsiteY33" fmla="*/ 4981903 h 5959366"/>
              <a:gd name="connsiteX34" fmla="*/ 1103587 w 3951890"/>
              <a:gd name="connsiteY34" fmla="*/ 5108026 h 5959366"/>
              <a:gd name="connsiteX35" fmla="*/ 1240220 w 3951890"/>
              <a:gd name="connsiteY35" fmla="*/ 5108028 h 5959366"/>
              <a:gd name="connsiteX36" fmla="*/ 1366345 w 3951890"/>
              <a:gd name="connsiteY36" fmla="*/ 5087007 h 5959366"/>
              <a:gd name="connsiteX37" fmla="*/ 1587062 w 3951890"/>
              <a:gd name="connsiteY37" fmla="*/ 4614041 h 5959366"/>
              <a:gd name="connsiteX38" fmla="*/ 1692166 w 3951890"/>
              <a:gd name="connsiteY38" fmla="*/ 4172608 h 5959366"/>
              <a:gd name="connsiteX39" fmla="*/ 2070539 w 3951890"/>
              <a:gd name="connsiteY39" fmla="*/ 4288220 h 5959366"/>
              <a:gd name="connsiteX40" fmla="*/ 2217683 w 3951890"/>
              <a:gd name="connsiteY40" fmla="*/ 4708636 h 5959366"/>
              <a:gd name="connsiteX41" fmla="*/ 2280745 w 3951890"/>
              <a:gd name="connsiteY41" fmla="*/ 5265683 h 5959366"/>
              <a:gd name="connsiteX42" fmla="*/ 2354317 w 3951890"/>
              <a:gd name="connsiteY42" fmla="*/ 5612524 h 5959366"/>
              <a:gd name="connsiteX43" fmla="*/ 2417381 w 3951890"/>
              <a:gd name="connsiteY43" fmla="*/ 5791199 h 5959366"/>
              <a:gd name="connsiteX44" fmla="*/ 2575035 w 3951890"/>
              <a:gd name="connsiteY44" fmla="*/ 5959366 h 5959366"/>
              <a:gd name="connsiteX45" fmla="*/ 2722180 w 3951890"/>
              <a:gd name="connsiteY45" fmla="*/ 5927835 h 5959366"/>
              <a:gd name="connsiteX46" fmla="*/ 2837794 w 3951890"/>
              <a:gd name="connsiteY46" fmla="*/ 5917324 h 5959366"/>
              <a:gd name="connsiteX47" fmla="*/ 2774731 w 3951890"/>
              <a:gd name="connsiteY47" fmla="*/ 5686097 h 5959366"/>
              <a:gd name="connsiteX48" fmla="*/ 2680138 w 3951890"/>
              <a:gd name="connsiteY48" fmla="*/ 5423338 h 5959366"/>
              <a:gd name="connsiteX49" fmla="*/ 2711669 w 3951890"/>
              <a:gd name="connsiteY49" fmla="*/ 5044965 h 5959366"/>
              <a:gd name="connsiteX50" fmla="*/ 2711669 w 3951890"/>
              <a:gd name="connsiteY50" fmla="*/ 4740165 h 5959366"/>
              <a:gd name="connsiteX51" fmla="*/ 2879835 w 3951890"/>
              <a:gd name="connsiteY51" fmla="*/ 3983421 h 5959366"/>
              <a:gd name="connsiteX52" fmla="*/ 3174123 w 3951890"/>
              <a:gd name="connsiteY52" fmla="*/ 4277711 h 5959366"/>
              <a:gd name="connsiteX53" fmla="*/ 2932386 w 3951890"/>
              <a:gd name="connsiteY53" fmla="*/ 5234151 h 5959366"/>
              <a:gd name="connsiteX54" fmla="*/ 2974428 w 3951890"/>
              <a:gd name="connsiteY54" fmla="*/ 5675587 h 5959366"/>
              <a:gd name="connsiteX55" fmla="*/ 3090041 w 3951890"/>
              <a:gd name="connsiteY55" fmla="*/ 5770179 h 5959366"/>
              <a:gd name="connsiteX56" fmla="*/ 3310758 w 3951890"/>
              <a:gd name="connsiteY56" fmla="*/ 5780691 h 5959366"/>
              <a:gd name="connsiteX57" fmla="*/ 3489434 w 3951890"/>
              <a:gd name="connsiteY57" fmla="*/ 5717627 h 5959366"/>
              <a:gd name="connsiteX58" fmla="*/ 3626070 w 3951890"/>
              <a:gd name="connsiteY58" fmla="*/ 5644055 h 5959366"/>
              <a:gd name="connsiteX59" fmla="*/ 3783725 w 3951890"/>
              <a:gd name="connsiteY59" fmla="*/ 5454869 h 5959366"/>
              <a:gd name="connsiteX60" fmla="*/ 3899339 w 3951890"/>
              <a:gd name="connsiteY60" fmla="*/ 5150069 h 5959366"/>
              <a:gd name="connsiteX61" fmla="*/ 3951890 w 3951890"/>
              <a:gd name="connsiteY61" fmla="*/ 4487918 h 5959366"/>
              <a:gd name="connsiteX62" fmla="*/ 3941380 w 3951890"/>
              <a:gd name="connsiteY62" fmla="*/ 4172607 h 5959366"/>
              <a:gd name="connsiteX63" fmla="*/ 3668111 w 3951890"/>
              <a:gd name="connsiteY63" fmla="*/ 3857297 h 5959366"/>
              <a:gd name="connsiteX64" fmla="*/ 3457904 w 3951890"/>
              <a:gd name="connsiteY64" fmla="*/ 3037490 h 5959366"/>
              <a:gd name="connsiteX65" fmla="*/ 3279228 w 3951890"/>
              <a:gd name="connsiteY65" fmla="*/ 2543504 h 5959366"/>
              <a:gd name="connsiteX66" fmla="*/ 3090042 w 3951890"/>
              <a:gd name="connsiteY66" fmla="*/ 2291255 h 5959366"/>
              <a:gd name="connsiteX67" fmla="*/ 2911366 w 3951890"/>
              <a:gd name="connsiteY67" fmla="*/ 1923393 h 5959366"/>
              <a:gd name="connsiteX68" fmla="*/ 2764221 w 3951890"/>
              <a:gd name="connsiteY68" fmla="*/ 1681655 h 5959366"/>
              <a:gd name="connsiteX69" fmla="*/ 2827283 w 3951890"/>
              <a:gd name="connsiteY69" fmla="*/ 1282262 h 5959366"/>
              <a:gd name="connsiteX70" fmla="*/ 2890345 w 3951890"/>
              <a:gd name="connsiteY70" fmla="*/ 1187669 h 5959366"/>
              <a:gd name="connsiteX71" fmla="*/ 2858814 w 3951890"/>
              <a:gd name="connsiteY71" fmla="*/ 1534511 h 5959366"/>
              <a:gd name="connsiteX72" fmla="*/ 3016469 w 3951890"/>
              <a:gd name="connsiteY72" fmla="*/ 1996966 h 5959366"/>
              <a:gd name="connsiteX73" fmla="*/ 3563007 w 3951890"/>
              <a:gd name="connsiteY73" fmla="*/ 2017986 h 5959366"/>
              <a:gd name="connsiteX74" fmla="*/ 3668111 w 3951890"/>
              <a:gd name="connsiteY74" fmla="*/ 1828800 h 5959366"/>
              <a:gd name="connsiteX75" fmla="*/ 3436883 w 3951890"/>
              <a:gd name="connsiteY75" fmla="*/ 1597573 h 5959366"/>
              <a:gd name="connsiteX76" fmla="*/ 3657600 w 3951890"/>
              <a:gd name="connsiteY76" fmla="*/ 1219200 h 5959366"/>
              <a:gd name="connsiteX77" fmla="*/ 3594538 w 3951890"/>
              <a:gd name="connsiteY77" fmla="*/ 630621 h 5959366"/>
              <a:gd name="connsiteX78" fmla="*/ 3520966 w 3951890"/>
              <a:gd name="connsiteY78" fmla="*/ 515007 h 5959366"/>
              <a:gd name="connsiteX79" fmla="*/ 3069021 w 3951890"/>
              <a:gd name="connsiteY79" fmla="*/ 283780 h 5959366"/>
              <a:gd name="connsiteX80" fmla="*/ 2816773 w 3951890"/>
              <a:gd name="connsiteY80" fmla="*/ 231228 h 5959366"/>
              <a:gd name="connsiteX81" fmla="*/ 2606566 w 3951890"/>
              <a:gd name="connsiteY81" fmla="*/ 42042 h 5959366"/>
              <a:gd name="connsiteX82" fmla="*/ 2469931 w 3951890"/>
              <a:gd name="connsiteY82" fmla="*/ 31532 h 5959366"/>
              <a:gd name="connsiteX83" fmla="*/ 2322786 w 3951890"/>
              <a:gd name="connsiteY83" fmla="*/ 294290 h 5959366"/>
              <a:gd name="connsiteX84" fmla="*/ 2123090 w 3951890"/>
              <a:gd name="connsiteY84" fmla="*/ 493986 h 5959366"/>
              <a:gd name="connsiteX85" fmla="*/ 1828801 w 3951890"/>
              <a:gd name="connsiteY85" fmla="*/ 588580 h 5959366"/>
              <a:gd name="connsiteX86" fmla="*/ 1597573 w 3951890"/>
              <a:gd name="connsiteY86" fmla="*/ 620110 h 5959366"/>
              <a:gd name="connsiteX87" fmla="*/ 1408387 w 3951890"/>
              <a:gd name="connsiteY87" fmla="*/ 388883 h 5959366"/>
              <a:gd name="connsiteX88" fmla="*/ 1271752 w 3951890"/>
              <a:gd name="connsiteY88" fmla="*/ 73572 h 5959366"/>
              <a:gd name="connsiteX89" fmla="*/ 1124607 w 3951890"/>
              <a:gd name="connsiteY89" fmla="*/ 0 h 5959366"/>
              <a:gd name="connsiteX0" fmla="*/ 1124607 w 3951890"/>
              <a:gd name="connsiteY0" fmla="*/ 0 h 5959366"/>
              <a:gd name="connsiteX1" fmla="*/ 935421 w 3951890"/>
              <a:gd name="connsiteY1" fmla="*/ 388883 h 5959366"/>
              <a:gd name="connsiteX2" fmla="*/ 399393 w 3951890"/>
              <a:gd name="connsiteY2" fmla="*/ 536028 h 5959366"/>
              <a:gd name="connsiteX3" fmla="*/ 84083 w 3951890"/>
              <a:gd name="connsiteY3" fmla="*/ 819807 h 5959366"/>
              <a:gd name="connsiteX4" fmla="*/ 84083 w 3951890"/>
              <a:gd name="connsiteY4" fmla="*/ 1093076 h 5959366"/>
              <a:gd name="connsiteX5" fmla="*/ 294290 w 3951890"/>
              <a:gd name="connsiteY5" fmla="*/ 1492469 h 5959366"/>
              <a:gd name="connsiteX6" fmla="*/ 399394 w 3951890"/>
              <a:gd name="connsiteY6" fmla="*/ 1660634 h 5959366"/>
              <a:gd name="connsiteX7" fmla="*/ 430924 w 3951890"/>
              <a:gd name="connsiteY7" fmla="*/ 1870841 h 5959366"/>
              <a:gd name="connsiteX8" fmla="*/ 630621 w 3951890"/>
              <a:gd name="connsiteY8" fmla="*/ 1923394 h 5959366"/>
              <a:gd name="connsiteX9" fmla="*/ 819807 w 3951890"/>
              <a:gd name="connsiteY9" fmla="*/ 1671145 h 5959366"/>
              <a:gd name="connsiteX10" fmla="*/ 756745 w 3951890"/>
              <a:gd name="connsiteY10" fmla="*/ 1250731 h 5959366"/>
              <a:gd name="connsiteX11" fmla="*/ 672662 w 3951890"/>
              <a:gd name="connsiteY11" fmla="*/ 1051035 h 5959366"/>
              <a:gd name="connsiteX12" fmla="*/ 851338 w 3951890"/>
              <a:gd name="connsiteY12" fmla="*/ 1008993 h 5959366"/>
              <a:gd name="connsiteX13" fmla="*/ 1019504 w 3951890"/>
              <a:gd name="connsiteY13" fmla="*/ 1481959 h 5959366"/>
              <a:gd name="connsiteX14" fmla="*/ 1051035 w 3951890"/>
              <a:gd name="connsiteY14" fmla="*/ 1891862 h 5959366"/>
              <a:gd name="connsiteX15" fmla="*/ 998483 w 3951890"/>
              <a:gd name="connsiteY15" fmla="*/ 2364828 h 5959366"/>
              <a:gd name="connsiteX16" fmla="*/ 420414 w 3951890"/>
              <a:gd name="connsiteY16" fmla="*/ 3499945 h 5959366"/>
              <a:gd name="connsiteX17" fmla="*/ 346842 w 3951890"/>
              <a:gd name="connsiteY17" fmla="*/ 3626070 h 5959366"/>
              <a:gd name="connsiteX18" fmla="*/ 357352 w 3951890"/>
              <a:gd name="connsiteY18" fmla="*/ 3710152 h 5959366"/>
              <a:gd name="connsiteX19" fmla="*/ 325821 w 3951890"/>
              <a:gd name="connsiteY19" fmla="*/ 3815255 h 5959366"/>
              <a:gd name="connsiteX20" fmla="*/ 262759 w 3951890"/>
              <a:gd name="connsiteY20" fmla="*/ 4025462 h 5959366"/>
              <a:gd name="connsiteX21" fmla="*/ 157656 w 3951890"/>
              <a:gd name="connsiteY21" fmla="*/ 4550979 h 5959366"/>
              <a:gd name="connsiteX22" fmla="*/ 0 w 3951890"/>
              <a:gd name="connsiteY22" fmla="*/ 5139559 h 5959366"/>
              <a:gd name="connsiteX23" fmla="*/ 21021 w 3951890"/>
              <a:gd name="connsiteY23" fmla="*/ 5255172 h 5959366"/>
              <a:gd name="connsiteX24" fmla="*/ 115615 w 3951890"/>
              <a:gd name="connsiteY24" fmla="*/ 5297213 h 5959366"/>
              <a:gd name="connsiteX25" fmla="*/ 168166 w 3951890"/>
              <a:gd name="connsiteY25" fmla="*/ 5391807 h 5959366"/>
              <a:gd name="connsiteX26" fmla="*/ 420415 w 3951890"/>
              <a:gd name="connsiteY26" fmla="*/ 5370787 h 5959366"/>
              <a:gd name="connsiteX27" fmla="*/ 536028 w 3951890"/>
              <a:gd name="connsiteY27" fmla="*/ 5318234 h 5959366"/>
              <a:gd name="connsiteX28" fmla="*/ 630620 w 3951890"/>
              <a:gd name="connsiteY28" fmla="*/ 5297214 h 5959366"/>
              <a:gd name="connsiteX29" fmla="*/ 714702 w 3951890"/>
              <a:gd name="connsiteY29" fmla="*/ 4929352 h 5959366"/>
              <a:gd name="connsiteX30" fmla="*/ 756745 w 3951890"/>
              <a:gd name="connsiteY30" fmla="*/ 4572000 h 5959366"/>
              <a:gd name="connsiteX31" fmla="*/ 903889 w 3951890"/>
              <a:gd name="connsiteY31" fmla="*/ 4014952 h 5959366"/>
              <a:gd name="connsiteX32" fmla="*/ 966952 w 3951890"/>
              <a:gd name="connsiteY32" fmla="*/ 4824249 h 5959366"/>
              <a:gd name="connsiteX33" fmla="*/ 987973 w 3951890"/>
              <a:gd name="connsiteY33" fmla="*/ 4981903 h 5959366"/>
              <a:gd name="connsiteX34" fmla="*/ 1103587 w 3951890"/>
              <a:gd name="connsiteY34" fmla="*/ 5108026 h 5959366"/>
              <a:gd name="connsiteX35" fmla="*/ 1240220 w 3951890"/>
              <a:gd name="connsiteY35" fmla="*/ 5108028 h 5959366"/>
              <a:gd name="connsiteX36" fmla="*/ 1366345 w 3951890"/>
              <a:gd name="connsiteY36" fmla="*/ 5087007 h 5959366"/>
              <a:gd name="connsiteX37" fmla="*/ 1587062 w 3951890"/>
              <a:gd name="connsiteY37" fmla="*/ 4614041 h 5959366"/>
              <a:gd name="connsiteX38" fmla="*/ 1692166 w 3951890"/>
              <a:gd name="connsiteY38" fmla="*/ 4172608 h 5959366"/>
              <a:gd name="connsiteX39" fmla="*/ 2070539 w 3951890"/>
              <a:gd name="connsiteY39" fmla="*/ 4288220 h 5959366"/>
              <a:gd name="connsiteX40" fmla="*/ 2217683 w 3951890"/>
              <a:gd name="connsiteY40" fmla="*/ 4708636 h 5959366"/>
              <a:gd name="connsiteX41" fmla="*/ 2280745 w 3951890"/>
              <a:gd name="connsiteY41" fmla="*/ 5265683 h 5959366"/>
              <a:gd name="connsiteX42" fmla="*/ 2354317 w 3951890"/>
              <a:gd name="connsiteY42" fmla="*/ 5612524 h 5959366"/>
              <a:gd name="connsiteX43" fmla="*/ 2417381 w 3951890"/>
              <a:gd name="connsiteY43" fmla="*/ 5791199 h 5959366"/>
              <a:gd name="connsiteX44" fmla="*/ 2575035 w 3951890"/>
              <a:gd name="connsiteY44" fmla="*/ 5959366 h 5959366"/>
              <a:gd name="connsiteX45" fmla="*/ 2722180 w 3951890"/>
              <a:gd name="connsiteY45" fmla="*/ 5927835 h 5959366"/>
              <a:gd name="connsiteX46" fmla="*/ 2680138 w 3951890"/>
              <a:gd name="connsiteY46" fmla="*/ 5717628 h 5959366"/>
              <a:gd name="connsiteX47" fmla="*/ 2774731 w 3951890"/>
              <a:gd name="connsiteY47" fmla="*/ 5686097 h 5959366"/>
              <a:gd name="connsiteX48" fmla="*/ 2680138 w 3951890"/>
              <a:gd name="connsiteY48" fmla="*/ 5423338 h 5959366"/>
              <a:gd name="connsiteX49" fmla="*/ 2711669 w 3951890"/>
              <a:gd name="connsiteY49" fmla="*/ 5044965 h 5959366"/>
              <a:gd name="connsiteX50" fmla="*/ 2711669 w 3951890"/>
              <a:gd name="connsiteY50" fmla="*/ 4740165 h 5959366"/>
              <a:gd name="connsiteX51" fmla="*/ 2879835 w 3951890"/>
              <a:gd name="connsiteY51" fmla="*/ 3983421 h 5959366"/>
              <a:gd name="connsiteX52" fmla="*/ 3174123 w 3951890"/>
              <a:gd name="connsiteY52" fmla="*/ 4277711 h 5959366"/>
              <a:gd name="connsiteX53" fmla="*/ 2932386 w 3951890"/>
              <a:gd name="connsiteY53" fmla="*/ 5234151 h 5959366"/>
              <a:gd name="connsiteX54" fmla="*/ 2974428 w 3951890"/>
              <a:gd name="connsiteY54" fmla="*/ 5675587 h 5959366"/>
              <a:gd name="connsiteX55" fmla="*/ 3090041 w 3951890"/>
              <a:gd name="connsiteY55" fmla="*/ 5770179 h 5959366"/>
              <a:gd name="connsiteX56" fmla="*/ 3310758 w 3951890"/>
              <a:gd name="connsiteY56" fmla="*/ 5780691 h 5959366"/>
              <a:gd name="connsiteX57" fmla="*/ 3489434 w 3951890"/>
              <a:gd name="connsiteY57" fmla="*/ 5717627 h 5959366"/>
              <a:gd name="connsiteX58" fmla="*/ 3626070 w 3951890"/>
              <a:gd name="connsiteY58" fmla="*/ 5644055 h 5959366"/>
              <a:gd name="connsiteX59" fmla="*/ 3783725 w 3951890"/>
              <a:gd name="connsiteY59" fmla="*/ 5454869 h 5959366"/>
              <a:gd name="connsiteX60" fmla="*/ 3899339 w 3951890"/>
              <a:gd name="connsiteY60" fmla="*/ 5150069 h 5959366"/>
              <a:gd name="connsiteX61" fmla="*/ 3951890 w 3951890"/>
              <a:gd name="connsiteY61" fmla="*/ 4487918 h 5959366"/>
              <a:gd name="connsiteX62" fmla="*/ 3941380 w 3951890"/>
              <a:gd name="connsiteY62" fmla="*/ 4172607 h 5959366"/>
              <a:gd name="connsiteX63" fmla="*/ 3668111 w 3951890"/>
              <a:gd name="connsiteY63" fmla="*/ 3857297 h 5959366"/>
              <a:gd name="connsiteX64" fmla="*/ 3457904 w 3951890"/>
              <a:gd name="connsiteY64" fmla="*/ 3037490 h 5959366"/>
              <a:gd name="connsiteX65" fmla="*/ 3279228 w 3951890"/>
              <a:gd name="connsiteY65" fmla="*/ 2543504 h 5959366"/>
              <a:gd name="connsiteX66" fmla="*/ 3090042 w 3951890"/>
              <a:gd name="connsiteY66" fmla="*/ 2291255 h 5959366"/>
              <a:gd name="connsiteX67" fmla="*/ 2911366 w 3951890"/>
              <a:gd name="connsiteY67" fmla="*/ 1923393 h 5959366"/>
              <a:gd name="connsiteX68" fmla="*/ 2764221 w 3951890"/>
              <a:gd name="connsiteY68" fmla="*/ 1681655 h 5959366"/>
              <a:gd name="connsiteX69" fmla="*/ 2827283 w 3951890"/>
              <a:gd name="connsiteY69" fmla="*/ 1282262 h 5959366"/>
              <a:gd name="connsiteX70" fmla="*/ 2890345 w 3951890"/>
              <a:gd name="connsiteY70" fmla="*/ 1187669 h 5959366"/>
              <a:gd name="connsiteX71" fmla="*/ 2858814 w 3951890"/>
              <a:gd name="connsiteY71" fmla="*/ 1534511 h 5959366"/>
              <a:gd name="connsiteX72" fmla="*/ 3016469 w 3951890"/>
              <a:gd name="connsiteY72" fmla="*/ 1996966 h 5959366"/>
              <a:gd name="connsiteX73" fmla="*/ 3563007 w 3951890"/>
              <a:gd name="connsiteY73" fmla="*/ 2017986 h 5959366"/>
              <a:gd name="connsiteX74" fmla="*/ 3668111 w 3951890"/>
              <a:gd name="connsiteY74" fmla="*/ 1828800 h 5959366"/>
              <a:gd name="connsiteX75" fmla="*/ 3436883 w 3951890"/>
              <a:gd name="connsiteY75" fmla="*/ 1597573 h 5959366"/>
              <a:gd name="connsiteX76" fmla="*/ 3657600 w 3951890"/>
              <a:gd name="connsiteY76" fmla="*/ 1219200 h 5959366"/>
              <a:gd name="connsiteX77" fmla="*/ 3594538 w 3951890"/>
              <a:gd name="connsiteY77" fmla="*/ 630621 h 5959366"/>
              <a:gd name="connsiteX78" fmla="*/ 3520966 w 3951890"/>
              <a:gd name="connsiteY78" fmla="*/ 515007 h 5959366"/>
              <a:gd name="connsiteX79" fmla="*/ 3069021 w 3951890"/>
              <a:gd name="connsiteY79" fmla="*/ 283780 h 5959366"/>
              <a:gd name="connsiteX80" fmla="*/ 2816773 w 3951890"/>
              <a:gd name="connsiteY80" fmla="*/ 231228 h 5959366"/>
              <a:gd name="connsiteX81" fmla="*/ 2606566 w 3951890"/>
              <a:gd name="connsiteY81" fmla="*/ 42042 h 5959366"/>
              <a:gd name="connsiteX82" fmla="*/ 2469931 w 3951890"/>
              <a:gd name="connsiteY82" fmla="*/ 31532 h 5959366"/>
              <a:gd name="connsiteX83" fmla="*/ 2322786 w 3951890"/>
              <a:gd name="connsiteY83" fmla="*/ 294290 h 5959366"/>
              <a:gd name="connsiteX84" fmla="*/ 2123090 w 3951890"/>
              <a:gd name="connsiteY84" fmla="*/ 493986 h 5959366"/>
              <a:gd name="connsiteX85" fmla="*/ 1828801 w 3951890"/>
              <a:gd name="connsiteY85" fmla="*/ 588580 h 5959366"/>
              <a:gd name="connsiteX86" fmla="*/ 1597573 w 3951890"/>
              <a:gd name="connsiteY86" fmla="*/ 620110 h 5959366"/>
              <a:gd name="connsiteX87" fmla="*/ 1408387 w 3951890"/>
              <a:gd name="connsiteY87" fmla="*/ 388883 h 5959366"/>
              <a:gd name="connsiteX88" fmla="*/ 1271752 w 3951890"/>
              <a:gd name="connsiteY88" fmla="*/ 73572 h 5959366"/>
              <a:gd name="connsiteX89" fmla="*/ 1124607 w 3951890"/>
              <a:gd name="connsiteY89" fmla="*/ 0 h 5959366"/>
              <a:gd name="connsiteX0" fmla="*/ 1124607 w 3951890"/>
              <a:gd name="connsiteY0" fmla="*/ 0 h 5959366"/>
              <a:gd name="connsiteX1" fmla="*/ 935421 w 3951890"/>
              <a:gd name="connsiteY1" fmla="*/ 388883 h 5959366"/>
              <a:gd name="connsiteX2" fmla="*/ 399393 w 3951890"/>
              <a:gd name="connsiteY2" fmla="*/ 536028 h 5959366"/>
              <a:gd name="connsiteX3" fmla="*/ 84083 w 3951890"/>
              <a:gd name="connsiteY3" fmla="*/ 819807 h 5959366"/>
              <a:gd name="connsiteX4" fmla="*/ 84083 w 3951890"/>
              <a:gd name="connsiteY4" fmla="*/ 1093076 h 5959366"/>
              <a:gd name="connsiteX5" fmla="*/ 294290 w 3951890"/>
              <a:gd name="connsiteY5" fmla="*/ 1492469 h 5959366"/>
              <a:gd name="connsiteX6" fmla="*/ 399394 w 3951890"/>
              <a:gd name="connsiteY6" fmla="*/ 1660634 h 5959366"/>
              <a:gd name="connsiteX7" fmla="*/ 430924 w 3951890"/>
              <a:gd name="connsiteY7" fmla="*/ 1870841 h 5959366"/>
              <a:gd name="connsiteX8" fmla="*/ 630621 w 3951890"/>
              <a:gd name="connsiteY8" fmla="*/ 1923394 h 5959366"/>
              <a:gd name="connsiteX9" fmla="*/ 819807 w 3951890"/>
              <a:gd name="connsiteY9" fmla="*/ 1671145 h 5959366"/>
              <a:gd name="connsiteX10" fmla="*/ 756745 w 3951890"/>
              <a:gd name="connsiteY10" fmla="*/ 1250731 h 5959366"/>
              <a:gd name="connsiteX11" fmla="*/ 672662 w 3951890"/>
              <a:gd name="connsiteY11" fmla="*/ 1051035 h 5959366"/>
              <a:gd name="connsiteX12" fmla="*/ 851338 w 3951890"/>
              <a:gd name="connsiteY12" fmla="*/ 1008993 h 5959366"/>
              <a:gd name="connsiteX13" fmla="*/ 1019504 w 3951890"/>
              <a:gd name="connsiteY13" fmla="*/ 1481959 h 5959366"/>
              <a:gd name="connsiteX14" fmla="*/ 1051035 w 3951890"/>
              <a:gd name="connsiteY14" fmla="*/ 1891862 h 5959366"/>
              <a:gd name="connsiteX15" fmla="*/ 998483 w 3951890"/>
              <a:gd name="connsiteY15" fmla="*/ 2364828 h 5959366"/>
              <a:gd name="connsiteX16" fmla="*/ 420414 w 3951890"/>
              <a:gd name="connsiteY16" fmla="*/ 3499945 h 5959366"/>
              <a:gd name="connsiteX17" fmla="*/ 346842 w 3951890"/>
              <a:gd name="connsiteY17" fmla="*/ 3626070 h 5959366"/>
              <a:gd name="connsiteX18" fmla="*/ 357352 w 3951890"/>
              <a:gd name="connsiteY18" fmla="*/ 3710152 h 5959366"/>
              <a:gd name="connsiteX19" fmla="*/ 325821 w 3951890"/>
              <a:gd name="connsiteY19" fmla="*/ 3815255 h 5959366"/>
              <a:gd name="connsiteX20" fmla="*/ 262759 w 3951890"/>
              <a:gd name="connsiteY20" fmla="*/ 4025462 h 5959366"/>
              <a:gd name="connsiteX21" fmla="*/ 157656 w 3951890"/>
              <a:gd name="connsiteY21" fmla="*/ 4550979 h 5959366"/>
              <a:gd name="connsiteX22" fmla="*/ 0 w 3951890"/>
              <a:gd name="connsiteY22" fmla="*/ 5139559 h 5959366"/>
              <a:gd name="connsiteX23" fmla="*/ 21021 w 3951890"/>
              <a:gd name="connsiteY23" fmla="*/ 5255172 h 5959366"/>
              <a:gd name="connsiteX24" fmla="*/ 115615 w 3951890"/>
              <a:gd name="connsiteY24" fmla="*/ 5297213 h 5959366"/>
              <a:gd name="connsiteX25" fmla="*/ 168166 w 3951890"/>
              <a:gd name="connsiteY25" fmla="*/ 5391807 h 5959366"/>
              <a:gd name="connsiteX26" fmla="*/ 420415 w 3951890"/>
              <a:gd name="connsiteY26" fmla="*/ 5370787 h 5959366"/>
              <a:gd name="connsiteX27" fmla="*/ 536028 w 3951890"/>
              <a:gd name="connsiteY27" fmla="*/ 5318234 h 5959366"/>
              <a:gd name="connsiteX28" fmla="*/ 630620 w 3951890"/>
              <a:gd name="connsiteY28" fmla="*/ 5297214 h 5959366"/>
              <a:gd name="connsiteX29" fmla="*/ 714702 w 3951890"/>
              <a:gd name="connsiteY29" fmla="*/ 4929352 h 5959366"/>
              <a:gd name="connsiteX30" fmla="*/ 756745 w 3951890"/>
              <a:gd name="connsiteY30" fmla="*/ 4572000 h 5959366"/>
              <a:gd name="connsiteX31" fmla="*/ 903889 w 3951890"/>
              <a:gd name="connsiteY31" fmla="*/ 4014952 h 5959366"/>
              <a:gd name="connsiteX32" fmla="*/ 966952 w 3951890"/>
              <a:gd name="connsiteY32" fmla="*/ 4824249 h 5959366"/>
              <a:gd name="connsiteX33" fmla="*/ 987973 w 3951890"/>
              <a:gd name="connsiteY33" fmla="*/ 4981903 h 5959366"/>
              <a:gd name="connsiteX34" fmla="*/ 1103587 w 3951890"/>
              <a:gd name="connsiteY34" fmla="*/ 5108026 h 5959366"/>
              <a:gd name="connsiteX35" fmla="*/ 1240220 w 3951890"/>
              <a:gd name="connsiteY35" fmla="*/ 5108028 h 5959366"/>
              <a:gd name="connsiteX36" fmla="*/ 1366345 w 3951890"/>
              <a:gd name="connsiteY36" fmla="*/ 5087007 h 5959366"/>
              <a:gd name="connsiteX37" fmla="*/ 1587062 w 3951890"/>
              <a:gd name="connsiteY37" fmla="*/ 4614041 h 5959366"/>
              <a:gd name="connsiteX38" fmla="*/ 1692166 w 3951890"/>
              <a:gd name="connsiteY38" fmla="*/ 4172608 h 5959366"/>
              <a:gd name="connsiteX39" fmla="*/ 2070539 w 3951890"/>
              <a:gd name="connsiteY39" fmla="*/ 4288220 h 5959366"/>
              <a:gd name="connsiteX40" fmla="*/ 2217683 w 3951890"/>
              <a:gd name="connsiteY40" fmla="*/ 4708636 h 5959366"/>
              <a:gd name="connsiteX41" fmla="*/ 2280745 w 3951890"/>
              <a:gd name="connsiteY41" fmla="*/ 5265683 h 5959366"/>
              <a:gd name="connsiteX42" fmla="*/ 2354317 w 3951890"/>
              <a:gd name="connsiteY42" fmla="*/ 5612524 h 5959366"/>
              <a:gd name="connsiteX43" fmla="*/ 2417381 w 3951890"/>
              <a:gd name="connsiteY43" fmla="*/ 5791199 h 5959366"/>
              <a:gd name="connsiteX44" fmla="*/ 2575035 w 3951890"/>
              <a:gd name="connsiteY44" fmla="*/ 5959366 h 5959366"/>
              <a:gd name="connsiteX45" fmla="*/ 2543504 w 3951890"/>
              <a:gd name="connsiteY45" fmla="*/ 5696608 h 5959366"/>
              <a:gd name="connsiteX46" fmla="*/ 2680138 w 3951890"/>
              <a:gd name="connsiteY46" fmla="*/ 5717628 h 5959366"/>
              <a:gd name="connsiteX47" fmla="*/ 2774731 w 3951890"/>
              <a:gd name="connsiteY47" fmla="*/ 5686097 h 5959366"/>
              <a:gd name="connsiteX48" fmla="*/ 2680138 w 3951890"/>
              <a:gd name="connsiteY48" fmla="*/ 5423338 h 5959366"/>
              <a:gd name="connsiteX49" fmla="*/ 2711669 w 3951890"/>
              <a:gd name="connsiteY49" fmla="*/ 5044965 h 5959366"/>
              <a:gd name="connsiteX50" fmla="*/ 2711669 w 3951890"/>
              <a:gd name="connsiteY50" fmla="*/ 4740165 h 5959366"/>
              <a:gd name="connsiteX51" fmla="*/ 2879835 w 3951890"/>
              <a:gd name="connsiteY51" fmla="*/ 3983421 h 5959366"/>
              <a:gd name="connsiteX52" fmla="*/ 3174123 w 3951890"/>
              <a:gd name="connsiteY52" fmla="*/ 4277711 h 5959366"/>
              <a:gd name="connsiteX53" fmla="*/ 2932386 w 3951890"/>
              <a:gd name="connsiteY53" fmla="*/ 5234151 h 5959366"/>
              <a:gd name="connsiteX54" fmla="*/ 2974428 w 3951890"/>
              <a:gd name="connsiteY54" fmla="*/ 5675587 h 5959366"/>
              <a:gd name="connsiteX55" fmla="*/ 3090041 w 3951890"/>
              <a:gd name="connsiteY55" fmla="*/ 5770179 h 5959366"/>
              <a:gd name="connsiteX56" fmla="*/ 3310758 w 3951890"/>
              <a:gd name="connsiteY56" fmla="*/ 5780691 h 5959366"/>
              <a:gd name="connsiteX57" fmla="*/ 3489434 w 3951890"/>
              <a:gd name="connsiteY57" fmla="*/ 5717627 h 5959366"/>
              <a:gd name="connsiteX58" fmla="*/ 3626070 w 3951890"/>
              <a:gd name="connsiteY58" fmla="*/ 5644055 h 5959366"/>
              <a:gd name="connsiteX59" fmla="*/ 3783725 w 3951890"/>
              <a:gd name="connsiteY59" fmla="*/ 5454869 h 5959366"/>
              <a:gd name="connsiteX60" fmla="*/ 3899339 w 3951890"/>
              <a:gd name="connsiteY60" fmla="*/ 5150069 h 5959366"/>
              <a:gd name="connsiteX61" fmla="*/ 3951890 w 3951890"/>
              <a:gd name="connsiteY61" fmla="*/ 4487918 h 5959366"/>
              <a:gd name="connsiteX62" fmla="*/ 3941380 w 3951890"/>
              <a:gd name="connsiteY62" fmla="*/ 4172607 h 5959366"/>
              <a:gd name="connsiteX63" fmla="*/ 3668111 w 3951890"/>
              <a:gd name="connsiteY63" fmla="*/ 3857297 h 5959366"/>
              <a:gd name="connsiteX64" fmla="*/ 3457904 w 3951890"/>
              <a:gd name="connsiteY64" fmla="*/ 3037490 h 5959366"/>
              <a:gd name="connsiteX65" fmla="*/ 3279228 w 3951890"/>
              <a:gd name="connsiteY65" fmla="*/ 2543504 h 5959366"/>
              <a:gd name="connsiteX66" fmla="*/ 3090042 w 3951890"/>
              <a:gd name="connsiteY66" fmla="*/ 2291255 h 5959366"/>
              <a:gd name="connsiteX67" fmla="*/ 2911366 w 3951890"/>
              <a:gd name="connsiteY67" fmla="*/ 1923393 h 5959366"/>
              <a:gd name="connsiteX68" fmla="*/ 2764221 w 3951890"/>
              <a:gd name="connsiteY68" fmla="*/ 1681655 h 5959366"/>
              <a:gd name="connsiteX69" fmla="*/ 2827283 w 3951890"/>
              <a:gd name="connsiteY69" fmla="*/ 1282262 h 5959366"/>
              <a:gd name="connsiteX70" fmla="*/ 2890345 w 3951890"/>
              <a:gd name="connsiteY70" fmla="*/ 1187669 h 5959366"/>
              <a:gd name="connsiteX71" fmla="*/ 2858814 w 3951890"/>
              <a:gd name="connsiteY71" fmla="*/ 1534511 h 5959366"/>
              <a:gd name="connsiteX72" fmla="*/ 3016469 w 3951890"/>
              <a:gd name="connsiteY72" fmla="*/ 1996966 h 5959366"/>
              <a:gd name="connsiteX73" fmla="*/ 3563007 w 3951890"/>
              <a:gd name="connsiteY73" fmla="*/ 2017986 h 5959366"/>
              <a:gd name="connsiteX74" fmla="*/ 3668111 w 3951890"/>
              <a:gd name="connsiteY74" fmla="*/ 1828800 h 5959366"/>
              <a:gd name="connsiteX75" fmla="*/ 3436883 w 3951890"/>
              <a:gd name="connsiteY75" fmla="*/ 1597573 h 5959366"/>
              <a:gd name="connsiteX76" fmla="*/ 3657600 w 3951890"/>
              <a:gd name="connsiteY76" fmla="*/ 1219200 h 5959366"/>
              <a:gd name="connsiteX77" fmla="*/ 3594538 w 3951890"/>
              <a:gd name="connsiteY77" fmla="*/ 630621 h 5959366"/>
              <a:gd name="connsiteX78" fmla="*/ 3520966 w 3951890"/>
              <a:gd name="connsiteY78" fmla="*/ 515007 h 5959366"/>
              <a:gd name="connsiteX79" fmla="*/ 3069021 w 3951890"/>
              <a:gd name="connsiteY79" fmla="*/ 283780 h 5959366"/>
              <a:gd name="connsiteX80" fmla="*/ 2816773 w 3951890"/>
              <a:gd name="connsiteY80" fmla="*/ 231228 h 5959366"/>
              <a:gd name="connsiteX81" fmla="*/ 2606566 w 3951890"/>
              <a:gd name="connsiteY81" fmla="*/ 42042 h 5959366"/>
              <a:gd name="connsiteX82" fmla="*/ 2469931 w 3951890"/>
              <a:gd name="connsiteY82" fmla="*/ 31532 h 5959366"/>
              <a:gd name="connsiteX83" fmla="*/ 2322786 w 3951890"/>
              <a:gd name="connsiteY83" fmla="*/ 294290 h 5959366"/>
              <a:gd name="connsiteX84" fmla="*/ 2123090 w 3951890"/>
              <a:gd name="connsiteY84" fmla="*/ 493986 h 5959366"/>
              <a:gd name="connsiteX85" fmla="*/ 1828801 w 3951890"/>
              <a:gd name="connsiteY85" fmla="*/ 588580 h 5959366"/>
              <a:gd name="connsiteX86" fmla="*/ 1597573 w 3951890"/>
              <a:gd name="connsiteY86" fmla="*/ 620110 h 5959366"/>
              <a:gd name="connsiteX87" fmla="*/ 1408387 w 3951890"/>
              <a:gd name="connsiteY87" fmla="*/ 388883 h 5959366"/>
              <a:gd name="connsiteX88" fmla="*/ 1271752 w 3951890"/>
              <a:gd name="connsiteY88" fmla="*/ 73572 h 5959366"/>
              <a:gd name="connsiteX89" fmla="*/ 1124607 w 3951890"/>
              <a:gd name="connsiteY89" fmla="*/ 0 h 5959366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288220 h 5797984"/>
              <a:gd name="connsiteX40" fmla="*/ 2217683 w 3951890"/>
              <a:gd name="connsiteY40" fmla="*/ 4708636 h 5797984"/>
              <a:gd name="connsiteX41" fmla="*/ 2280745 w 3951890"/>
              <a:gd name="connsiteY41" fmla="*/ 5265683 h 5797984"/>
              <a:gd name="connsiteX42" fmla="*/ 2354317 w 3951890"/>
              <a:gd name="connsiteY42" fmla="*/ 5612524 h 5797984"/>
              <a:gd name="connsiteX43" fmla="*/ 2417381 w 3951890"/>
              <a:gd name="connsiteY43" fmla="*/ 5791199 h 5797984"/>
              <a:gd name="connsiteX44" fmla="*/ 2396359 w 3951890"/>
              <a:gd name="connsiteY44" fmla="*/ 5675587 h 5797984"/>
              <a:gd name="connsiteX45" fmla="*/ 2543504 w 3951890"/>
              <a:gd name="connsiteY45" fmla="*/ 5696608 h 5797984"/>
              <a:gd name="connsiteX46" fmla="*/ 2680138 w 3951890"/>
              <a:gd name="connsiteY46" fmla="*/ 5717628 h 5797984"/>
              <a:gd name="connsiteX47" fmla="*/ 2774731 w 3951890"/>
              <a:gd name="connsiteY47" fmla="*/ 5686097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288220 h 5797984"/>
              <a:gd name="connsiteX40" fmla="*/ 2217683 w 3951890"/>
              <a:gd name="connsiteY40" fmla="*/ 4708636 h 5797984"/>
              <a:gd name="connsiteX41" fmla="*/ 2280745 w 3951890"/>
              <a:gd name="connsiteY41" fmla="*/ 5265683 h 5797984"/>
              <a:gd name="connsiteX42" fmla="*/ 2354317 w 3951890"/>
              <a:gd name="connsiteY42" fmla="*/ 5612524 h 5797984"/>
              <a:gd name="connsiteX43" fmla="*/ 2417381 w 3951890"/>
              <a:gd name="connsiteY43" fmla="*/ 5791199 h 5797984"/>
              <a:gd name="connsiteX44" fmla="*/ 2396359 w 3951890"/>
              <a:gd name="connsiteY44" fmla="*/ 5675587 h 5797984"/>
              <a:gd name="connsiteX45" fmla="*/ 2554014 w 3951890"/>
              <a:gd name="connsiteY45" fmla="*/ 5559974 h 5797984"/>
              <a:gd name="connsiteX46" fmla="*/ 2680138 w 3951890"/>
              <a:gd name="connsiteY46" fmla="*/ 5717628 h 5797984"/>
              <a:gd name="connsiteX47" fmla="*/ 2774731 w 3951890"/>
              <a:gd name="connsiteY47" fmla="*/ 5686097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288220 h 5797984"/>
              <a:gd name="connsiteX40" fmla="*/ 2217683 w 3951890"/>
              <a:gd name="connsiteY40" fmla="*/ 4708636 h 5797984"/>
              <a:gd name="connsiteX41" fmla="*/ 2280745 w 3951890"/>
              <a:gd name="connsiteY41" fmla="*/ 5265683 h 5797984"/>
              <a:gd name="connsiteX42" fmla="*/ 2354317 w 3951890"/>
              <a:gd name="connsiteY42" fmla="*/ 5612524 h 5797984"/>
              <a:gd name="connsiteX43" fmla="*/ 2417381 w 3951890"/>
              <a:gd name="connsiteY43" fmla="*/ 5791199 h 5797984"/>
              <a:gd name="connsiteX44" fmla="*/ 2396359 w 3951890"/>
              <a:gd name="connsiteY44" fmla="*/ 5675587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774731 w 3951890"/>
              <a:gd name="connsiteY47" fmla="*/ 5686097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288220 h 5797984"/>
              <a:gd name="connsiteX40" fmla="*/ 2217683 w 3951890"/>
              <a:gd name="connsiteY40" fmla="*/ 4708636 h 5797984"/>
              <a:gd name="connsiteX41" fmla="*/ 2280745 w 3951890"/>
              <a:gd name="connsiteY41" fmla="*/ 5265683 h 5797984"/>
              <a:gd name="connsiteX42" fmla="*/ 2354317 w 3951890"/>
              <a:gd name="connsiteY42" fmla="*/ 5612524 h 5797984"/>
              <a:gd name="connsiteX43" fmla="*/ 2417381 w 3951890"/>
              <a:gd name="connsiteY43" fmla="*/ 5791199 h 5797984"/>
              <a:gd name="connsiteX44" fmla="*/ 2396359 w 3951890"/>
              <a:gd name="connsiteY44" fmla="*/ 5675587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690648 w 3951890"/>
              <a:gd name="connsiteY47" fmla="*/ 5423339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288220 h 5797984"/>
              <a:gd name="connsiteX40" fmla="*/ 2217683 w 3951890"/>
              <a:gd name="connsiteY40" fmla="*/ 4708636 h 5797984"/>
              <a:gd name="connsiteX41" fmla="*/ 2280745 w 3951890"/>
              <a:gd name="connsiteY41" fmla="*/ 5265683 h 5797984"/>
              <a:gd name="connsiteX42" fmla="*/ 2354317 w 3951890"/>
              <a:gd name="connsiteY42" fmla="*/ 5612524 h 5797984"/>
              <a:gd name="connsiteX43" fmla="*/ 2417381 w 3951890"/>
              <a:gd name="connsiteY43" fmla="*/ 5791199 h 5797984"/>
              <a:gd name="connsiteX44" fmla="*/ 2448911 w 3951890"/>
              <a:gd name="connsiteY44" fmla="*/ 5528443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690648 w 3951890"/>
              <a:gd name="connsiteY47" fmla="*/ 5423339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288220 h 5797984"/>
              <a:gd name="connsiteX40" fmla="*/ 2217683 w 3951890"/>
              <a:gd name="connsiteY40" fmla="*/ 4708636 h 5797984"/>
              <a:gd name="connsiteX41" fmla="*/ 2280745 w 3951890"/>
              <a:gd name="connsiteY41" fmla="*/ 5265683 h 5797984"/>
              <a:gd name="connsiteX42" fmla="*/ 2343807 w 3951890"/>
              <a:gd name="connsiteY42" fmla="*/ 5360276 h 5797984"/>
              <a:gd name="connsiteX43" fmla="*/ 2417381 w 3951890"/>
              <a:gd name="connsiteY43" fmla="*/ 5791199 h 5797984"/>
              <a:gd name="connsiteX44" fmla="*/ 2448911 w 3951890"/>
              <a:gd name="connsiteY44" fmla="*/ 5528443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690648 w 3951890"/>
              <a:gd name="connsiteY47" fmla="*/ 5423339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288220 h 5797984"/>
              <a:gd name="connsiteX40" fmla="*/ 2217683 w 3951890"/>
              <a:gd name="connsiteY40" fmla="*/ 4708636 h 5797984"/>
              <a:gd name="connsiteX41" fmla="*/ 2228193 w 3951890"/>
              <a:gd name="connsiteY41" fmla="*/ 4950373 h 5797984"/>
              <a:gd name="connsiteX42" fmla="*/ 2343807 w 3951890"/>
              <a:gd name="connsiteY42" fmla="*/ 5360276 h 5797984"/>
              <a:gd name="connsiteX43" fmla="*/ 2417381 w 3951890"/>
              <a:gd name="connsiteY43" fmla="*/ 5791199 h 5797984"/>
              <a:gd name="connsiteX44" fmla="*/ 2448911 w 3951890"/>
              <a:gd name="connsiteY44" fmla="*/ 5528443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690648 w 3951890"/>
              <a:gd name="connsiteY47" fmla="*/ 5423339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288220 h 5797984"/>
              <a:gd name="connsiteX40" fmla="*/ 2186152 w 3951890"/>
              <a:gd name="connsiteY40" fmla="*/ 4529960 h 5797984"/>
              <a:gd name="connsiteX41" fmla="*/ 2228193 w 3951890"/>
              <a:gd name="connsiteY41" fmla="*/ 4950373 h 5797984"/>
              <a:gd name="connsiteX42" fmla="*/ 2343807 w 3951890"/>
              <a:gd name="connsiteY42" fmla="*/ 5360276 h 5797984"/>
              <a:gd name="connsiteX43" fmla="*/ 2417381 w 3951890"/>
              <a:gd name="connsiteY43" fmla="*/ 5791199 h 5797984"/>
              <a:gd name="connsiteX44" fmla="*/ 2448911 w 3951890"/>
              <a:gd name="connsiteY44" fmla="*/ 5528443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690648 w 3951890"/>
              <a:gd name="connsiteY47" fmla="*/ 5423339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078013 h 5797984"/>
              <a:gd name="connsiteX40" fmla="*/ 2186152 w 3951890"/>
              <a:gd name="connsiteY40" fmla="*/ 4529960 h 5797984"/>
              <a:gd name="connsiteX41" fmla="*/ 2228193 w 3951890"/>
              <a:gd name="connsiteY41" fmla="*/ 4950373 h 5797984"/>
              <a:gd name="connsiteX42" fmla="*/ 2343807 w 3951890"/>
              <a:gd name="connsiteY42" fmla="*/ 5360276 h 5797984"/>
              <a:gd name="connsiteX43" fmla="*/ 2417381 w 3951890"/>
              <a:gd name="connsiteY43" fmla="*/ 5791199 h 5797984"/>
              <a:gd name="connsiteX44" fmla="*/ 2448911 w 3951890"/>
              <a:gd name="connsiteY44" fmla="*/ 5528443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690648 w 3951890"/>
              <a:gd name="connsiteY47" fmla="*/ 5423339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078013 h 5797984"/>
              <a:gd name="connsiteX40" fmla="*/ 2186152 w 3951890"/>
              <a:gd name="connsiteY40" fmla="*/ 4529960 h 5797984"/>
              <a:gd name="connsiteX41" fmla="*/ 2228193 w 3951890"/>
              <a:gd name="connsiteY41" fmla="*/ 4950373 h 5797984"/>
              <a:gd name="connsiteX42" fmla="*/ 2280745 w 3951890"/>
              <a:gd name="connsiteY42" fmla="*/ 5108028 h 5797984"/>
              <a:gd name="connsiteX43" fmla="*/ 2417381 w 3951890"/>
              <a:gd name="connsiteY43" fmla="*/ 5791199 h 5797984"/>
              <a:gd name="connsiteX44" fmla="*/ 2448911 w 3951890"/>
              <a:gd name="connsiteY44" fmla="*/ 5528443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690648 w 3951890"/>
              <a:gd name="connsiteY47" fmla="*/ 5423339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078013 h 5797984"/>
              <a:gd name="connsiteX40" fmla="*/ 2186152 w 3951890"/>
              <a:gd name="connsiteY40" fmla="*/ 4529960 h 5797984"/>
              <a:gd name="connsiteX41" fmla="*/ 2228193 w 3951890"/>
              <a:gd name="connsiteY41" fmla="*/ 4950373 h 5797984"/>
              <a:gd name="connsiteX42" fmla="*/ 2280745 w 3951890"/>
              <a:gd name="connsiteY42" fmla="*/ 5108028 h 5797984"/>
              <a:gd name="connsiteX43" fmla="*/ 2333298 w 3951890"/>
              <a:gd name="connsiteY43" fmla="*/ 5360274 h 5797984"/>
              <a:gd name="connsiteX44" fmla="*/ 2448911 w 3951890"/>
              <a:gd name="connsiteY44" fmla="*/ 5528443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690648 w 3951890"/>
              <a:gd name="connsiteY47" fmla="*/ 5423339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30925 w 3951890"/>
              <a:gd name="connsiteY26" fmla="*/ 5223643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078013 h 5797984"/>
              <a:gd name="connsiteX40" fmla="*/ 2186152 w 3951890"/>
              <a:gd name="connsiteY40" fmla="*/ 4529960 h 5797984"/>
              <a:gd name="connsiteX41" fmla="*/ 2228193 w 3951890"/>
              <a:gd name="connsiteY41" fmla="*/ 4950373 h 5797984"/>
              <a:gd name="connsiteX42" fmla="*/ 2280745 w 3951890"/>
              <a:gd name="connsiteY42" fmla="*/ 5108028 h 5797984"/>
              <a:gd name="connsiteX43" fmla="*/ 2333298 w 3951890"/>
              <a:gd name="connsiteY43" fmla="*/ 5360274 h 5797984"/>
              <a:gd name="connsiteX44" fmla="*/ 2448911 w 3951890"/>
              <a:gd name="connsiteY44" fmla="*/ 5528443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690648 w 3951890"/>
              <a:gd name="connsiteY47" fmla="*/ 5423339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220717 w 3951890"/>
              <a:gd name="connsiteY25" fmla="*/ 5255172 h 5797984"/>
              <a:gd name="connsiteX26" fmla="*/ 430925 w 3951890"/>
              <a:gd name="connsiteY26" fmla="*/ 5223643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078013 h 5797984"/>
              <a:gd name="connsiteX40" fmla="*/ 2186152 w 3951890"/>
              <a:gd name="connsiteY40" fmla="*/ 4529960 h 5797984"/>
              <a:gd name="connsiteX41" fmla="*/ 2228193 w 3951890"/>
              <a:gd name="connsiteY41" fmla="*/ 4950373 h 5797984"/>
              <a:gd name="connsiteX42" fmla="*/ 2280745 w 3951890"/>
              <a:gd name="connsiteY42" fmla="*/ 5108028 h 5797984"/>
              <a:gd name="connsiteX43" fmla="*/ 2333298 w 3951890"/>
              <a:gd name="connsiteY43" fmla="*/ 5360274 h 5797984"/>
              <a:gd name="connsiteX44" fmla="*/ 2448911 w 3951890"/>
              <a:gd name="connsiteY44" fmla="*/ 5528443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690648 w 3951890"/>
              <a:gd name="connsiteY47" fmla="*/ 5423339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03586 w 3930869"/>
              <a:gd name="connsiteY0" fmla="*/ 0 h 5797984"/>
              <a:gd name="connsiteX1" fmla="*/ 914400 w 3930869"/>
              <a:gd name="connsiteY1" fmla="*/ 388883 h 5797984"/>
              <a:gd name="connsiteX2" fmla="*/ 378372 w 3930869"/>
              <a:gd name="connsiteY2" fmla="*/ 536028 h 5797984"/>
              <a:gd name="connsiteX3" fmla="*/ 63062 w 3930869"/>
              <a:gd name="connsiteY3" fmla="*/ 819807 h 5797984"/>
              <a:gd name="connsiteX4" fmla="*/ 63062 w 3930869"/>
              <a:gd name="connsiteY4" fmla="*/ 1093076 h 5797984"/>
              <a:gd name="connsiteX5" fmla="*/ 273269 w 3930869"/>
              <a:gd name="connsiteY5" fmla="*/ 1492469 h 5797984"/>
              <a:gd name="connsiteX6" fmla="*/ 378373 w 3930869"/>
              <a:gd name="connsiteY6" fmla="*/ 1660634 h 5797984"/>
              <a:gd name="connsiteX7" fmla="*/ 409903 w 3930869"/>
              <a:gd name="connsiteY7" fmla="*/ 1870841 h 5797984"/>
              <a:gd name="connsiteX8" fmla="*/ 609600 w 3930869"/>
              <a:gd name="connsiteY8" fmla="*/ 1923394 h 5797984"/>
              <a:gd name="connsiteX9" fmla="*/ 798786 w 3930869"/>
              <a:gd name="connsiteY9" fmla="*/ 1671145 h 5797984"/>
              <a:gd name="connsiteX10" fmla="*/ 735724 w 3930869"/>
              <a:gd name="connsiteY10" fmla="*/ 1250731 h 5797984"/>
              <a:gd name="connsiteX11" fmla="*/ 651641 w 3930869"/>
              <a:gd name="connsiteY11" fmla="*/ 1051035 h 5797984"/>
              <a:gd name="connsiteX12" fmla="*/ 830317 w 3930869"/>
              <a:gd name="connsiteY12" fmla="*/ 1008993 h 5797984"/>
              <a:gd name="connsiteX13" fmla="*/ 998483 w 3930869"/>
              <a:gd name="connsiteY13" fmla="*/ 1481959 h 5797984"/>
              <a:gd name="connsiteX14" fmla="*/ 1030014 w 3930869"/>
              <a:gd name="connsiteY14" fmla="*/ 1891862 h 5797984"/>
              <a:gd name="connsiteX15" fmla="*/ 977462 w 3930869"/>
              <a:gd name="connsiteY15" fmla="*/ 2364828 h 5797984"/>
              <a:gd name="connsiteX16" fmla="*/ 399393 w 3930869"/>
              <a:gd name="connsiteY16" fmla="*/ 3499945 h 5797984"/>
              <a:gd name="connsiteX17" fmla="*/ 325821 w 3930869"/>
              <a:gd name="connsiteY17" fmla="*/ 3626070 h 5797984"/>
              <a:gd name="connsiteX18" fmla="*/ 336331 w 3930869"/>
              <a:gd name="connsiteY18" fmla="*/ 3710152 h 5797984"/>
              <a:gd name="connsiteX19" fmla="*/ 304800 w 3930869"/>
              <a:gd name="connsiteY19" fmla="*/ 3815255 h 5797984"/>
              <a:gd name="connsiteX20" fmla="*/ 241738 w 3930869"/>
              <a:gd name="connsiteY20" fmla="*/ 4025462 h 5797984"/>
              <a:gd name="connsiteX21" fmla="*/ 136635 w 3930869"/>
              <a:gd name="connsiteY21" fmla="*/ 4550979 h 5797984"/>
              <a:gd name="connsiteX22" fmla="*/ 0 w 3930869"/>
              <a:gd name="connsiteY22" fmla="*/ 4834759 h 5797984"/>
              <a:gd name="connsiteX23" fmla="*/ 0 w 3930869"/>
              <a:gd name="connsiteY23" fmla="*/ 5255172 h 5797984"/>
              <a:gd name="connsiteX24" fmla="*/ 94594 w 3930869"/>
              <a:gd name="connsiteY24" fmla="*/ 5297213 h 5797984"/>
              <a:gd name="connsiteX25" fmla="*/ 199696 w 3930869"/>
              <a:gd name="connsiteY25" fmla="*/ 5255172 h 5797984"/>
              <a:gd name="connsiteX26" fmla="*/ 409904 w 3930869"/>
              <a:gd name="connsiteY26" fmla="*/ 5223643 h 5797984"/>
              <a:gd name="connsiteX27" fmla="*/ 515007 w 3930869"/>
              <a:gd name="connsiteY27" fmla="*/ 5318234 h 5797984"/>
              <a:gd name="connsiteX28" fmla="*/ 609599 w 3930869"/>
              <a:gd name="connsiteY28" fmla="*/ 5297214 h 5797984"/>
              <a:gd name="connsiteX29" fmla="*/ 693681 w 3930869"/>
              <a:gd name="connsiteY29" fmla="*/ 4929352 h 5797984"/>
              <a:gd name="connsiteX30" fmla="*/ 735724 w 3930869"/>
              <a:gd name="connsiteY30" fmla="*/ 4572000 h 5797984"/>
              <a:gd name="connsiteX31" fmla="*/ 882868 w 3930869"/>
              <a:gd name="connsiteY31" fmla="*/ 4014952 h 5797984"/>
              <a:gd name="connsiteX32" fmla="*/ 945931 w 3930869"/>
              <a:gd name="connsiteY32" fmla="*/ 4824249 h 5797984"/>
              <a:gd name="connsiteX33" fmla="*/ 966952 w 3930869"/>
              <a:gd name="connsiteY33" fmla="*/ 4981903 h 5797984"/>
              <a:gd name="connsiteX34" fmla="*/ 1082566 w 3930869"/>
              <a:gd name="connsiteY34" fmla="*/ 5108026 h 5797984"/>
              <a:gd name="connsiteX35" fmla="*/ 1219199 w 3930869"/>
              <a:gd name="connsiteY35" fmla="*/ 5108028 h 5797984"/>
              <a:gd name="connsiteX36" fmla="*/ 1345324 w 3930869"/>
              <a:gd name="connsiteY36" fmla="*/ 5087007 h 5797984"/>
              <a:gd name="connsiteX37" fmla="*/ 1566041 w 3930869"/>
              <a:gd name="connsiteY37" fmla="*/ 4614041 h 5797984"/>
              <a:gd name="connsiteX38" fmla="*/ 1671145 w 3930869"/>
              <a:gd name="connsiteY38" fmla="*/ 4172608 h 5797984"/>
              <a:gd name="connsiteX39" fmla="*/ 2049518 w 3930869"/>
              <a:gd name="connsiteY39" fmla="*/ 4078013 h 5797984"/>
              <a:gd name="connsiteX40" fmla="*/ 2165131 w 3930869"/>
              <a:gd name="connsiteY40" fmla="*/ 4529960 h 5797984"/>
              <a:gd name="connsiteX41" fmla="*/ 2207172 w 3930869"/>
              <a:gd name="connsiteY41" fmla="*/ 4950373 h 5797984"/>
              <a:gd name="connsiteX42" fmla="*/ 2259724 w 3930869"/>
              <a:gd name="connsiteY42" fmla="*/ 5108028 h 5797984"/>
              <a:gd name="connsiteX43" fmla="*/ 2312277 w 3930869"/>
              <a:gd name="connsiteY43" fmla="*/ 5360274 h 5797984"/>
              <a:gd name="connsiteX44" fmla="*/ 2427890 w 3930869"/>
              <a:gd name="connsiteY44" fmla="*/ 5528443 h 5797984"/>
              <a:gd name="connsiteX45" fmla="*/ 2532993 w 3930869"/>
              <a:gd name="connsiteY45" fmla="*/ 5559974 h 5797984"/>
              <a:gd name="connsiteX46" fmla="*/ 2680138 w 3930869"/>
              <a:gd name="connsiteY46" fmla="*/ 5528441 h 5797984"/>
              <a:gd name="connsiteX47" fmla="*/ 2669627 w 3930869"/>
              <a:gd name="connsiteY47" fmla="*/ 5423339 h 5797984"/>
              <a:gd name="connsiteX48" fmla="*/ 2659117 w 3930869"/>
              <a:gd name="connsiteY48" fmla="*/ 5423338 h 5797984"/>
              <a:gd name="connsiteX49" fmla="*/ 2690648 w 3930869"/>
              <a:gd name="connsiteY49" fmla="*/ 5044965 h 5797984"/>
              <a:gd name="connsiteX50" fmla="*/ 2690648 w 3930869"/>
              <a:gd name="connsiteY50" fmla="*/ 4740165 h 5797984"/>
              <a:gd name="connsiteX51" fmla="*/ 2858814 w 3930869"/>
              <a:gd name="connsiteY51" fmla="*/ 3983421 h 5797984"/>
              <a:gd name="connsiteX52" fmla="*/ 3153102 w 3930869"/>
              <a:gd name="connsiteY52" fmla="*/ 4277711 h 5797984"/>
              <a:gd name="connsiteX53" fmla="*/ 2911365 w 3930869"/>
              <a:gd name="connsiteY53" fmla="*/ 5234151 h 5797984"/>
              <a:gd name="connsiteX54" fmla="*/ 2953407 w 3930869"/>
              <a:gd name="connsiteY54" fmla="*/ 5675587 h 5797984"/>
              <a:gd name="connsiteX55" fmla="*/ 3069020 w 3930869"/>
              <a:gd name="connsiteY55" fmla="*/ 5770179 h 5797984"/>
              <a:gd name="connsiteX56" fmla="*/ 3289737 w 3930869"/>
              <a:gd name="connsiteY56" fmla="*/ 5780691 h 5797984"/>
              <a:gd name="connsiteX57" fmla="*/ 3468413 w 3930869"/>
              <a:gd name="connsiteY57" fmla="*/ 5717627 h 5797984"/>
              <a:gd name="connsiteX58" fmla="*/ 3605049 w 3930869"/>
              <a:gd name="connsiteY58" fmla="*/ 5644055 h 5797984"/>
              <a:gd name="connsiteX59" fmla="*/ 3762704 w 3930869"/>
              <a:gd name="connsiteY59" fmla="*/ 5454869 h 5797984"/>
              <a:gd name="connsiteX60" fmla="*/ 3878318 w 3930869"/>
              <a:gd name="connsiteY60" fmla="*/ 5150069 h 5797984"/>
              <a:gd name="connsiteX61" fmla="*/ 3930869 w 3930869"/>
              <a:gd name="connsiteY61" fmla="*/ 4487918 h 5797984"/>
              <a:gd name="connsiteX62" fmla="*/ 3920359 w 3930869"/>
              <a:gd name="connsiteY62" fmla="*/ 4172607 h 5797984"/>
              <a:gd name="connsiteX63" fmla="*/ 3647090 w 3930869"/>
              <a:gd name="connsiteY63" fmla="*/ 3857297 h 5797984"/>
              <a:gd name="connsiteX64" fmla="*/ 3436883 w 3930869"/>
              <a:gd name="connsiteY64" fmla="*/ 3037490 h 5797984"/>
              <a:gd name="connsiteX65" fmla="*/ 3258207 w 3930869"/>
              <a:gd name="connsiteY65" fmla="*/ 2543504 h 5797984"/>
              <a:gd name="connsiteX66" fmla="*/ 3069021 w 3930869"/>
              <a:gd name="connsiteY66" fmla="*/ 2291255 h 5797984"/>
              <a:gd name="connsiteX67" fmla="*/ 2890345 w 3930869"/>
              <a:gd name="connsiteY67" fmla="*/ 1923393 h 5797984"/>
              <a:gd name="connsiteX68" fmla="*/ 2743200 w 3930869"/>
              <a:gd name="connsiteY68" fmla="*/ 1681655 h 5797984"/>
              <a:gd name="connsiteX69" fmla="*/ 2806262 w 3930869"/>
              <a:gd name="connsiteY69" fmla="*/ 1282262 h 5797984"/>
              <a:gd name="connsiteX70" fmla="*/ 2869324 w 3930869"/>
              <a:gd name="connsiteY70" fmla="*/ 1187669 h 5797984"/>
              <a:gd name="connsiteX71" fmla="*/ 2837793 w 3930869"/>
              <a:gd name="connsiteY71" fmla="*/ 1534511 h 5797984"/>
              <a:gd name="connsiteX72" fmla="*/ 2995448 w 3930869"/>
              <a:gd name="connsiteY72" fmla="*/ 1996966 h 5797984"/>
              <a:gd name="connsiteX73" fmla="*/ 3541986 w 3930869"/>
              <a:gd name="connsiteY73" fmla="*/ 2017986 h 5797984"/>
              <a:gd name="connsiteX74" fmla="*/ 3647090 w 3930869"/>
              <a:gd name="connsiteY74" fmla="*/ 1828800 h 5797984"/>
              <a:gd name="connsiteX75" fmla="*/ 3415862 w 3930869"/>
              <a:gd name="connsiteY75" fmla="*/ 1597573 h 5797984"/>
              <a:gd name="connsiteX76" fmla="*/ 3636579 w 3930869"/>
              <a:gd name="connsiteY76" fmla="*/ 1219200 h 5797984"/>
              <a:gd name="connsiteX77" fmla="*/ 3573517 w 3930869"/>
              <a:gd name="connsiteY77" fmla="*/ 630621 h 5797984"/>
              <a:gd name="connsiteX78" fmla="*/ 3499945 w 3930869"/>
              <a:gd name="connsiteY78" fmla="*/ 515007 h 5797984"/>
              <a:gd name="connsiteX79" fmla="*/ 3048000 w 3930869"/>
              <a:gd name="connsiteY79" fmla="*/ 283780 h 5797984"/>
              <a:gd name="connsiteX80" fmla="*/ 2795752 w 3930869"/>
              <a:gd name="connsiteY80" fmla="*/ 231228 h 5797984"/>
              <a:gd name="connsiteX81" fmla="*/ 2585545 w 3930869"/>
              <a:gd name="connsiteY81" fmla="*/ 42042 h 5797984"/>
              <a:gd name="connsiteX82" fmla="*/ 2448910 w 3930869"/>
              <a:gd name="connsiteY82" fmla="*/ 31532 h 5797984"/>
              <a:gd name="connsiteX83" fmla="*/ 2301765 w 3930869"/>
              <a:gd name="connsiteY83" fmla="*/ 294290 h 5797984"/>
              <a:gd name="connsiteX84" fmla="*/ 2102069 w 3930869"/>
              <a:gd name="connsiteY84" fmla="*/ 493986 h 5797984"/>
              <a:gd name="connsiteX85" fmla="*/ 1807780 w 3930869"/>
              <a:gd name="connsiteY85" fmla="*/ 588580 h 5797984"/>
              <a:gd name="connsiteX86" fmla="*/ 1576552 w 3930869"/>
              <a:gd name="connsiteY86" fmla="*/ 620110 h 5797984"/>
              <a:gd name="connsiteX87" fmla="*/ 1387366 w 3930869"/>
              <a:gd name="connsiteY87" fmla="*/ 388883 h 5797984"/>
              <a:gd name="connsiteX88" fmla="*/ 1250731 w 3930869"/>
              <a:gd name="connsiteY88" fmla="*/ 73572 h 5797984"/>
              <a:gd name="connsiteX89" fmla="*/ 1103586 w 3930869"/>
              <a:gd name="connsiteY89" fmla="*/ 0 h 5797984"/>
              <a:gd name="connsiteX0" fmla="*/ 1103586 w 3930869"/>
              <a:gd name="connsiteY0" fmla="*/ 0 h 5797984"/>
              <a:gd name="connsiteX1" fmla="*/ 914400 w 3930869"/>
              <a:gd name="connsiteY1" fmla="*/ 388883 h 5797984"/>
              <a:gd name="connsiteX2" fmla="*/ 378372 w 3930869"/>
              <a:gd name="connsiteY2" fmla="*/ 536028 h 5797984"/>
              <a:gd name="connsiteX3" fmla="*/ 63062 w 3930869"/>
              <a:gd name="connsiteY3" fmla="*/ 819807 h 5797984"/>
              <a:gd name="connsiteX4" fmla="*/ 63062 w 3930869"/>
              <a:gd name="connsiteY4" fmla="*/ 1093076 h 5797984"/>
              <a:gd name="connsiteX5" fmla="*/ 273269 w 3930869"/>
              <a:gd name="connsiteY5" fmla="*/ 1492469 h 5797984"/>
              <a:gd name="connsiteX6" fmla="*/ 378373 w 3930869"/>
              <a:gd name="connsiteY6" fmla="*/ 1660634 h 5797984"/>
              <a:gd name="connsiteX7" fmla="*/ 409903 w 3930869"/>
              <a:gd name="connsiteY7" fmla="*/ 1870841 h 5797984"/>
              <a:gd name="connsiteX8" fmla="*/ 609600 w 3930869"/>
              <a:gd name="connsiteY8" fmla="*/ 1923394 h 5797984"/>
              <a:gd name="connsiteX9" fmla="*/ 798786 w 3930869"/>
              <a:gd name="connsiteY9" fmla="*/ 1671145 h 5797984"/>
              <a:gd name="connsiteX10" fmla="*/ 735724 w 3930869"/>
              <a:gd name="connsiteY10" fmla="*/ 1250731 h 5797984"/>
              <a:gd name="connsiteX11" fmla="*/ 651641 w 3930869"/>
              <a:gd name="connsiteY11" fmla="*/ 1051035 h 5797984"/>
              <a:gd name="connsiteX12" fmla="*/ 830317 w 3930869"/>
              <a:gd name="connsiteY12" fmla="*/ 1008993 h 5797984"/>
              <a:gd name="connsiteX13" fmla="*/ 998483 w 3930869"/>
              <a:gd name="connsiteY13" fmla="*/ 1481959 h 5797984"/>
              <a:gd name="connsiteX14" fmla="*/ 1030014 w 3930869"/>
              <a:gd name="connsiteY14" fmla="*/ 1891862 h 5797984"/>
              <a:gd name="connsiteX15" fmla="*/ 977462 w 3930869"/>
              <a:gd name="connsiteY15" fmla="*/ 2364828 h 5797984"/>
              <a:gd name="connsiteX16" fmla="*/ 399393 w 3930869"/>
              <a:gd name="connsiteY16" fmla="*/ 3499945 h 5797984"/>
              <a:gd name="connsiteX17" fmla="*/ 325821 w 3930869"/>
              <a:gd name="connsiteY17" fmla="*/ 3626070 h 5797984"/>
              <a:gd name="connsiteX18" fmla="*/ 336331 w 3930869"/>
              <a:gd name="connsiteY18" fmla="*/ 3710152 h 5797984"/>
              <a:gd name="connsiteX19" fmla="*/ 304800 w 3930869"/>
              <a:gd name="connsiteY19" fmla="*/ 3815255 h 5797984"/>
              <a:gd name="connsiteX20" fmla="*/ 241738 w 3930869"/>
              <a:gd name="connsiteY20" fmla="*/ 4025462 h 5797984"/>
              <a:gd name="connsiteX21" fmla="*/ 105104 w 3930869"/>
              <a:gd name="connsiteY21" fmla="*/ 4498427 h 5797984"/>
              <a:gd name="connsiteX22" fmla="*/ 0 w 3930869"/>
              <a:gd name="connsiteY22" fmla="*/ 4834759 h 5797984"/>
              <a:gd name="connsiteX23" fmla="*/ 0 w 3930869"/>
              <a:gd name="connsiteY23" fmla="*/ 5255172 h 5797984"/>
              <a:gd name="connsiteX24" fmla="*/ 94594 w 3930869"/>
              <a:gd name="connsiteY24" fmla="*/ 5297213 h 5797984"/>
              <a:gd name="connsiteX25" fmla="*/ 199696 w 3930869"/>
              <a:gd name="connsiteY25" fmla="*/ 5255172 h 5797984"/>
              <a:gd name="connsiteX26" fmla="*/ 409904 w 3930869"/>
              <a:gd name="connsiteY26" fmla="*/ 5223643 h 5797984"/>
              <a:gd name="connsiteX27" fmla="*/ 515007 w 3930869"/>
              <a:gd name="connsiteY27" fmla="*/ 5318234 h 5797984"/>
              <a:gd name="connsiteX28" fmla="*/ 609599 w 3930869"/>
              <a:gd name="connsiteY28" fmla="*/ 5297214 h 5797984"/>
              <a:gd name="connsiteX29" fmla="*/ 693681 w 3930869"/>
              <a:gd name="connsiteY29" fmla="*/ 4929352 h 5797984"/>
              <a:gd name="connsiteX30" fmla="*/ 735724 w 3930869"/>
              <a:gd name="connsiteY30" fmla="*/ 4572000 h 5797984"/>
              <a:gd name="connsiteX31" fmla="*/ 882868 w 3930869"/>
              <a:gd name="connsiteY31" fmla="*/ 4014952 h 5797984"/>
              <a:gd name="connsiteX32" fmla="*/ 945931 w 3930869"/>
              <a:gd name="connsiteY32" fmla="*/ 4824249 h 5797984"/>
              <a:gd name="connsiteX33" fmla="*/ 966952 w 3930869"/>
              <a:gd name="connsiteY33" fmla="*/ 4981903 h 5797984"/>
              <a:gd name="connsiteX34" fmla="*/ 1082566 w 3930869"/>
              <a:gd name="connsiteY34" fmla="*/ 5108026 h 5797984"/>
              <a:gd name="connsiteX35" fmla="*/ 1219199 w 3930869"/>
              <a:gd name="connsiteY35" fmla="*/ 5108028 h 5797984"/>
              <a:gd name="connsiteX36" fmla="*/ 1345324 w 3930869"/>
              <a:gd name="connsiteY36" fmla="*/ 5087007 h 5797984"/>
              <a:gd name="connsiteX37" fmla="*/ 1566041 w 3930869"/>
              <a:gd name="connsiteY37" fmla="*/ 4614041 h 5797984"/>
              <a:gd name="connsiteX38" fmla="*/ 1671145 w 3930869"/>
              <a:gd name="connsiteY38" fmla="*/ 4172608 h 5797984"/>
              <a:gd name="connsiteX39" fmla="*/ 2049518 w 3930869"/>
              <a:gd name="connsiteY39" fmla="*/ 4078013 h 5797984"/>
              <a:gd name="connsiteX40" fmla="*/ 2165131 w 3930869"/>
              <a:gd name="connsiteY40" fmla="*/ 4529960 h 5797984"/>
              <a:gd name="connsiteX41" fmla="*/ 2207172 w 3930869"/>
              <a:gd name="connsiteY41" fmla="*/ 4950373 h 5797984"/>
              <a:gd name="connsiteX42" fmla="*/ 2259724 w 3930869"/>
              <a:gd name="connsiteY42" fmla="*/ 5108028 h 5797984"/>
              <a:gd name="connsiteX43" fmla="*/ 2312277 w 3930869"/>
              <a:gd name="connsiteY43" fmla="*/ 5360274 h 5797984"/>
              <a:gd name="connsiteX44" fmla="*/ 2427890 w 3930869"/>
              <a:gd name="connsiteY44" fmla="*/ 5528443 h 5797984"/>
              <a:gd name="connsiteX45" fmla="*/ 2532993 w 3930869"/>
              <a:gd name="connsiteY45" fmla="*/ 5559974 h 5797984"/>
              <a:gd name="connsiteX46" fmla="*/ 2680138 w 3930869"/>
              <a:gd name="connsiteY46" fmla="*/ 5528441 h 5797984"/>
              <a:gd name="connsiteX47" fmla="*/ 2669627 w 3930869"/>
              <a:gd name="connsiteY47" fmla="*/ 5423339 h 5797984"/>
              <a:gd name="connsiteX48" fmla="*/ 2659117 w 3930869"/>
              <a:gd name="connsiteY48" fmla="*/ 5423338 h 5797984"/>
              <a:gd name="connsiteX49" fmla="*/ 2690648 w 3930869"/>
              <a:gd name="connsiteY49" fmla="*/ 5044965 h 5797984"/>
              <a:gd name="connsiteX50" fmla="*/ 2690648 w 3930869"/>
              <a:gd name="connsiteY50" fmla="*/ 4740165 h 5797984"/>
              <a:gd name="connsiteX51" fmla="*/ 2858814 w 3930869"/>
              <a:gd name="connsiteY51" fmla="*/ 3983421 h 5797984"/>
              <a:gd name="connsiteX52" fmla="*/ 3153102 w 3930869"/>
              <a:gd name="connsiteY52" fmla="*/ 4277711 h 5797984"/>
              <a:gd name="connsiteX53" fmla="*/ 2911365 w 3930869"/>
              <a:gd name="connsiteY53" fmla="*/ 5234151 h 5797984"/>
              <a:gd name="connsiteX54" fmla="*/ 2953407 w 3930869"/>
              <a:gd name="connsiteY54" fmla="*/ 5675587 h 5797984"/>
              <a:gd name="connsiteX55" fmla="*/ 3069020 w 3930869"/>
              <a:gd name="connsiteY55" fmla="*/ 5770179 h 5797984"/>
              <a:gd name="connsiteX56" fmla="*/ 3289737 w 3930869"/>
              <a:gd name="connsiteY56" fmla="*/ 5780691 h 5797984"/>
              <a:gd name="connsiteX57" fmla="*/ 3468413 w 3930869"/>
              <a:gd name="connsiteY57" fmla="*/ 5717627 h 5797984"/>
              <a:gd name="connsiteX58" fmla="*/ 3605049 w 3930869"/>
              <a:gd name="connsiteY58" fmla="*/ 5644055 h 5797984"/>
              <a:gd name="connsiteX59" fmla="*/ 3762704 w 3930869"/>
              <a:gd name="connsiteY59" fmla="*/ 5454869 h 5797984"/>
              <a:gd name="connsiteX60" fmla="*/ 3878318 w 3930869"/>
              <a:gd name="connsiteY60" fmla="*/ 5150069 h 5797984"/>
              <a:gd name="connsiteX61" fmla="*/ 3930869 w 3930869"/>
              <a:gd name="connsiteY61" fmla="*/ 4487918 h 5797984"/>
              <a:gd name="connsiteX62" fmla="*/ 3920359 w 3930869"/>
              <a:gd name="connsiteY62" fmla="*/ 4172607 h 5797984"/>
              <a:gd name="connsiteX63" fmla="*/ 3647090 w 3930869"/>
              <a:gd name="connsiteY63" fmla="*/ 3857297 h 5797984"/>
              <a:gd name="connsiteX64" fmla="*/ 3436883 w 3930869"/>
              <a:gd name="connsiteY64" fmla="*/ 3037490 h 5797984"/>
              <a:gd name="connsiteX65" fmla="*/ 3258207 w 3930869"/>
              <a:gd name="connsiteY65" fmla="*/ 2543504 h 5797984"/>
              <a:gd name="connsiteX66" fmla="*/ 3069021 w 3930869"/>
              <a:gd name="connsiteY66" fmla="*/ 2291255 h 5797984"/>
              <a:gd name="connsiteX67" fmla="*/ 2890345 w 3930869"/>
              <a:gd name="connsiteY67" fmla="*/ 1923393 h 5797984"/>
              <a:gd name="connsiteX68" fmla="*/ 2743200 w 3930869"/>
              <a:gd name="connsiteY68" fmla="*/ 1681655 h 5797984"/>
              <a:gd name="connsiteX69" fmla="*/ 2806262 w 3930869"/>
              <a:gd name="connsiteY69" fmla="*/ 1282262 h 5797984"/>
              <a:gd name="connsiteX70" fmla="*/ 2869324 w 3930869"/>
              <a:gd name="connsiteY70" fmla="*/ 1187669 h 5797984"/>
              <a:gd name="connsiteX71" fmla="*/ 2837793 w 3930869"/>
              <a:gd name="connsiteY71" fmla="*/ 1534511 h 5797984"/>
              <a:gd name="connsiteX72" fmla="*/ 2995448 w 3930869"/>
              <a:gd name="connsiteY72" fmla="*/ 1996966 h 5797984"/>
              <a:gd name="connsiteX73" fmla="*/ 3541986 w 3930869"/>
              <a:gd name="connsiteY73" fmla="*/ 2017986 h 5797984"/>
              <a:gd name="connsiteX74" fmla="*/ 3647090 w 3930869"/>
              <a:gd name="connsiteY74" fmla="*/ 1828800 h 5797984"/>
              <a:gd name="connsiteX75" fmla="*/ 3415862 w 3930869"/>
              <a:gd name="connsiteY75" fmla="*/ 1597573 h 5797984"/>
              <a:gd name="connsiteX76" fmla="*/ 3636579 w 3930869"/>
              <a:gd name="connsiteY76" fmla="*/ 1219200 h 5797984"/>
              <a:gd name="connsiteX77" fmla="*/ 3573517 w 3930869"/>
              <a:gd name="connsiteY77" fmla="*/ 630621 h 5797984"/>
              <a:gd name="connsiteX78" fmla="*/ 3499945 w 3930869"/>
              <a:gd name="connsiteY78" fmla="*/ 515007 h 5797984"/>
              <a:gd name="connsiteX79" fmla="*/ 3048000 w 3930869"/>
              <a:gd name="connsiteY79" fmla="*/ 283780 h 5797984"/>
              <a:gd name="connsiteX80" fmla="*/ 2795752 w 3930869"/>
              <a:gd name="connsiteY80" fmla="*/ 231228 h 5797984"/>
              <a:gd name="connsiteX81" fmla="*/ 2585545 w 3930869"/>
              <a:gd name="connsiteY81" fmla="*/ 42042 h 5797984"/>
              <a:gd name="connsiteX82" fmla="*/ 2448910 w 3930869"/>
              <a:gd name="connsiteY82" fmla="*/ 31532 h 5797984"/>
              <a:gd name="connsiteX83" fmla="*/ 2301765 w 3930869"/>
              <a:gd name="connsiteY83" fmla="*/ 294290 h 5797984"/>
              <a:gd name="connsiteX84" fmla="*/ 2102069 w 3930869"/>
              <a:gd name="connsiteY84" fmla="*/ 493986 h 5797984"/>
              <a:gd name="connsiteX85" fmla="*/ 1807780 w 3930869"/>
              <a:gd name="connsiteY85" fmla="*/ 588580 h 5797984"/>
              <a:gd name="connsiteX86" fmla="*/ 1576552 w 3930869"/>
              <a:gd name="connsiteY86" fmla="*/ 620110 h 5797984"/>
              <a:gd name="connsiteX87" fmla="*/ 1387366 w 3930869"/>
              <a:gd name="connsiteY87" fmla="*/ 388883 h 5797984"/>
              <a:gd name="connsiteX88" fmla="*/ 1250731 w 3930869"/>
              <a:gd name="connsiteY88" fmla="*/ 73572 h 5797984"/>
              <a:gd name="connsiteX89" fmla="*/ 1103586 w 3930869"/>
              <a:gd name="connsiteY89" fmla="*/ 0 h 5797984"/>
              <a:gd name="connsiteX0" fmla="*/ 1103586 w 3930869"/>
              <a:gd name="connsiteY0" fmla="*/ 0 h 5797984"/>
              <a:gd name="connsiteX1" fmla="*/ 914400 w 3930869"/>
              <a:gd name="connsiteY1" fmla="*/ 388883 h 5797984"/>
              <a:gd name="connsiteX2" fmla="*/ 378372 w 3930869"/>
              <a:gd name="connsiteY2" fmla="*/ 536028 h 5797984"/>
              <a:gd name="connsiteX3" fmla="*/ 63062 w 3930869"/>
              <a:gd name="connsiteY3" fmla="*/ 819807 h 5797984"/>
              <a:gd name="connsiteX4" fmla="*/ 63062 w 3930869"/>
              <a:gd name="connsiteY4" fmla="*/ 1093076 h 5797984"/>
              <a:gd name="connsiteX5" fmla="*/ 273269 w 3930869"/>
              <a:gd name="connsiteY5" fmla="*/ 1492469 h 5797984"/>
              <a:gd name="connsiteX6" fmla="*/ 378373 w 3930869"/>
              <a:gd name="connsiteY6" fmla="*/ 1660634 h 5797984"/>
              <a:gd name="connsiteX7" fmla="*/ 409903 w 3930869"/>
              <a:gd name="connsiteY7" fmla="*/ 1870841 h 5797984"/>
              <a:gd name="connsiteX8" fmla="*/ 609600 w 3930869"/>
              <a:gd name="connsiteY8" fmla="*/ 1923394 h 5797984"/>
              <a:gd name="connsiteX9" fmla="*/ 798786 w 3930869"/>
              <a:gd name="connsiteY9" fmla="*/ 1671145 h 5797984"/>
              <a:gd name="connsiteX10" fmla="*/ 735724 w 3930869"/>
              <a:gd name="connsiteY10" fmla="*/ 1250731 h 5797984"/>
              <a:gd name="connsiteX11" fmla="*/ 651641 w 3930869"/>
              <a:gd name="connsiteY11" fmla="*/ 1051035 h 5797984"/>
              <a:gd name="connsiteX12" fmla="*/ 830317 w 3930869"/>
              <a:gd name="connsiteY12" fmla="*/ 1008993 h 5797984"/>
              <a:gd name="connsiteX13" fmla="*/ 998483 w 3930869"/>
              <a:gd name="connsiteY13" fmla="*/ 1481959 h 5797984"/>
              <a:gd name="connsiteX14" fmla="*/ 1030014 w 3930869"/>
              <a:gd name="connsiteY14" fmla="*/ 1891862 h 5797984"/>
              <a:gd name="connsiteX15" fmla="*/ 977462 w 3930869"/>
              <a:gd name="connsiteY15" fmla="*/ 2364828 h 5797984"/>
              <a:gd name="connsiteX16" fmla="*/ 399393 w 3930869"/>
              <a:gd name="connsiteY16" fmla="*/ 3499945 h 5797984"/>
              <a:gd name="connsiteX17" fmla="*/ 325821 w 3930869"/>
              <a:gd name="connsiteY17" fmla="*/ 3626070 h 5797984"/>
              <a:gd name="connsiteX18" fmla="*/ 336331 w 3930869"/>
              <a:gd name="connsiteY18" fmla="*/ 3710152 h 5797984"/>
              <a:gd name="connsiteX19" fmla="*/ 304800 w 3930869"/>
              <a:gd name="connsiteY19" fmla="*/ 3815255 h 5797984"/>
              <a:gd name="connsiteX20" fmla="*/ 241738 w 3930869"/>
              <a:gd name="connsiteY20" fmla="*/ 4025462 h 5797984"/>
              <a:gd name="connsiteX21" fmla="*/ 105104 w 3930869"/>
              <a:gd name="connsiteY21" fmla="*/ 4498427 h 5797984"/>
              <a:gd name="connsiteX22" fmla="*/ 0 w 3930869"/>
              <a:gd name="connsiteY22" fmla="*/ 4834759 h 5797984"/>
              <a:gd name="connsiteX23" fmla="*/ 31531 w 3930869"/>
              <a:gd name="connsiteY23" fmla="*/ 5097517 h 5797984"/>
              <a:gd name="connsiteX24" fmla="*/ 94594 w 3930869"/>
              <a:gd name="connsiteY24" fmla="*/ 5297213 h 5797984"/>
              <a:gd name="connsiteX25" fmla="*/ 199696 w 3930869"/>
              <a:gd name="connsiteY25" fmla="*/ 5255172 h 5797984"/>
              <a:gd name="connsiteX26" fmla="*/ 409904 w 3930869"/>
              <a:gd name="connsiteY26" fmla="*/ 5223643 h 5797984"/>
              <a:gd name="connsiteX27" fmla="*/ 515007 w 3930869"/>
              <a:gd name="connsiteY27" fmla="*/ 5318234 h 5797984"/>
              <a:gd name="connsiteX28" fmla="*/ 609599 w 3930869"/>
              <a:gd name="connsiteY28" fmla="*/ 5297214 h 5797984"/>
              <a:gd name="connsiteX29" fmla="*/ 693681 w 3930869"/>
              <a:gd name="connsiteY29" fmla="*/ 4929352 h 5797984"/>
              <a:gd name="connsiteX30" fmla="*/ 735724 w 3930869"/>
              <a:gd name="connsiteY30" fmla="*/ 4572000 h 5797984"/>
              <a:gd name="connsiteX31" fmla="*/ 882868 w 3930869"/>
              <a:gd name="connsiteY31" fmla="*/ 4014952 h 5797984"/>
              <a:gd name="connsiteX32" fmla="*/ 945931 w 3930869"/>
              <a:gd name="connsiteY32" fmla="*/ 4824249 h 5797984"/>
              <a:gd name="connsiteX33" fmla="*/ 966952 w 3930869"/>
              <a:gd name="connsiteY33" fmla="*/ 4981903 h 5797984"/>
              <a:gd name="connsiteX34" fmla="*/ 1082566 w 3930869"/>
              <a:gd name="connsiteY34" fmla="*/ 5108026 h 5797984"/>
              <a:gd name="connsiteX35" fmla="*/ 1219199 w 3930869"/>
              <a:gd name="connsiteY35" fmla="*/ 5108028 h 5797984"/>
              <a:gd name="connsiteX36" fmla="*/ 1345324 w 3930869"/>
              <a:gd name="connsiteY36" fmla="*/ 5087007 h 5797984"/>
              <a:gd name="connsiteX37" fmla="*/ 1566041 w 3930869"/>
              <a:gd name="connsiteY37" fmla="*/ 4614041 h 5797984"/>
              <a:gd name="connsiteX38" fmla="*/ 1671145 w 3930869"/>
              <a:gd name="connsiteY38" fmla="*/ 4172608 h 5797984"/>
              <a:gd name="connsiteX39" fmla="*/ 2049518 w 3930869"/>
              <a:gd name="connsiteY39" fmla="*/ 4078013 h 5797984"/>
              <a:gd name="connsiteX40" fmla="*/ 2165131 w 3930869"/>
              <a:gd name="connsiteY40" fmla="*/ 4529960 h 5797984"/>
              <a:gd name="connsiteX41" fmla="*/ 2207172 w 3930869"/>
              <a:gd name="connsiteY41" fmla="*/ 4950373 h 5797984"/>
              <a:gd name="connsiteX42" fmla="*/ 2259724 w 3930869"/>
              <a:gd name="connsiteY42" fmla="*/ 5108028 h 5797984"/>
              <a:gd name="connsiteX43" fmla="*/ 2312277 w 3930869"/>
              <a:gd name="connsiteY43" fmla="*/ 5360274 h 5797984"/>
              <a:gd name="connsiteX44" fmla="*/ 2427890 w 3930869"/>
              <a:gd name="connsiteY44" fmla="*/ 5528443 h 5797984"/>
              <a:gd name="connsiteX45" fmla="*/ 2532993 w 3930869"/>
              <a:gd name="connsiteY45" fmla="*/ 5559974 h 5797984"/>
              <a:gd name="connsiteX46" fmla="*/ 2680138 w 3930869"/>
              <a:gd name="connsiteY46" fmla="*/ 5528441 h 5797984"/>
              <a:gd name="connsiteX47" fmla="*/ 2669627 w 3930869"/>
              <a:gd name="connsiteY47" fmla="*/ 5423339 h 5797984"/>
              <a:gd name="connsiteX48" fmla="*/ 2659117 w 3930869"/>
              <a:gd name="connsiteY48" fmla="*/ 5423338 h 5797984"/>
              <a:gd name="connsiteX49" fmla="*/ 2690648 w 3930869"/>
              <a:gd name="connsiteY49" fmla="*/ 5044965 h 5797984"/>
              <a:gd name="connsiteX50" fmla="*/ 2690648 w 3930869"/>
              <a:gd name="connsiteY50" fmla="*/ 4740165 h 5797984"/>
              <a:gd name="connsiteX51" fmla="*/ 2858814 w 3930869"/>
              <a:gd name="connsiteY51" fmla="*/ 3983421 h 5797984"/>
              <a:gd name="connsiteX52" fmla="*/ 3153102 w 3930869"/>
              <a:gd name="connsiteY52" fmla="*/ 4277711 h 5797984"/>
              <a:gd name="connsiteX53" fmla="*/ 2911365 w 3930869"/>
              <a:gd name="connsiteY53" fmla="*/ 5234151 h 5797984"/>
              <a:gd name="connsiteX54" fmla="*/ 2953407 w 3930869"/>
              <a:gd name="connsiteY54" fmla="*/ 5675587 h 5797984"/>
              <a:gd name="connsiteX55" fmla="*/ 3069020 w 3930869"/>
              <a:gd name="connsiteY55" fmla="*/ 5770179 h 5797984"/>
              <a:gd name="connsiteX56" fmla="*/ 3289737 w 3930869"/>
              <a:gd name="connsiteY56" fmla="*/ 5780691 h 5797984"/>
              <a:gd name="connsiteX57" fmla="*/ 3468413 w 3930869"/>
              <a:gd name="connsiteY57" fmla="*/ 5717627 h 5797984"/>
              <a:gd name="connsiteX58" fmla="*/ 3605049 w 3930869"/>
              <a:gd name="connsiteY58" fmla="*/ 5644055 h 5797984"/>
              <a:gd name="connsiteX59" fmla="*/ 3762704 w 3930869"/>
              <a:gd name="connsiteY59" fmla="*/ 5454869 h 5797984"/>
              <a:gd name="connsiteX60" fmla="*/ 3878318 w 3930869"/>
              <a:gd name="connsiteY60" fmla="*/ 5150069 h 5797984"/>
              <a:gd name="connsiteX61" fmla="*/ 3930869 w 3930869"/>
              <a:gd name="connsiteY61" fmla="*/ 4487918 h 5797984"/>
              <a:gd name="connsiteX62" fmla="*/ 3920359 w 3930869"/>
              <a:gd name="connsiteY62" fmla="*/ 4172607 h 5797984"/>
              <a:gd name="connsiteX63" fmla="*/ 3647090 w 3930869"/>
              <a:gd name="connsiteY63" fmla="*/ 3857297 h 5797984"/>
              <a:gd name="connsiteX64" fmla="*/ 3436883 w 3930869"/>
              <a:gd name="connsiteY64" fmla="*/ 3037490 h 5797984"/>
              <a:gd name="connsiteX65" fmla="*/ 3258207 w 3930869"/>
              <a:gd name="connsiteY65" fmla="*/ 2543504 h 5797984"/>
              <a:gd name="connsiteX66" fmla="*/ 3069021 w 3930869"/>
              <a:gd name="connsiteY66" fmla="*/ 2291255 h 5797984"/>
              <a:gd name="connsiteX67" fmla="*/ 2890345 w 3930869"/>
              <a:gd name="connsiteY67" fmla="*/ 1923393 h 5797984"/>
              <a:gd name="connsiteX68" fmla="*/ 2743200 w 3930869"/>
              <a:gd name="connsiteY68" fmla="*/ 1681655 h 5797984"/>
              <a:gd name="connsiteX69" fmla="*/ 2806262 w 3930869"/>
              <a:gd name="connsiteY69" fmla="*/ 1282262 h 5797984"/>
              <a:gd name="connsiteX70" fmla="*/ 2869324 w 3930869"/>
              <a:gd name="connsiteY70" fmla="*/ 1187669 h 5797984"/>
              <a:gd name="connsiteX71" fmla="*/ 2837793 w 3930869"/>
              <a:gd name="connsiteY71" fmla="*/ 1534511 h 5797984"/>
              <a:gd name="connsiteX72" fmla="*/ 2995448 w 3930869"/>
              <a:gd name="connsiteY72" fmla="*/ 1996966 h 5797984"/>
              <a:gd name="connsiteX73" fmla="*/ 3541986 w 3930869"/>
              <a:gd name="connsiteY73" fmla="*/ 2017986 h 5797984"/>
              <a:gd name="connsiteX74" fmla="*/ 3647090 w 3930869"/>
              <a:gd name="connsiteY74" fmla="*/ 1828800 h 5797984"/>
              <a:gd name="connsiteX75" fmla="*/ 3415862 w 3930869"/>
              <a:gd name="connsiteY75" fmla="*/ 1597573 h 5797984"/>
              <a:gd name="connsiteX76" fmla="*/ 3636579 w 3930869"/>
              <a:gd name="connsiteY76" fmla="*/ 1219200 h 5797984"/>
              <a:gd name="connsiteX77" fmla="*/ 3573517 w 3930869"/>
              <a:gd name="connsiteY77" fmla="*/ 630621 h 5797984"/>
              <a:gd name="connsiteX78" fmla="*/ 3499945 w 3930869"/>
              <a:gd name="connsiteY78" fmla="*/ 515007 h 5797984"/>
              <a:gd name="connsiteX79" fmla="*/ 3048000 w 3930869"/>
              <a:gd name="connsiteY79" fmla="*/ 283780 h 5797984"/>
              <a:gd name="connsiteX80" fmla="*/ 2795752 w 3930869"/>
              <a:gd name="connsiteY80" fmla="*/ 231228 h 5797984"/>
              <a:gd name="connsiteX81" fmla="*/ 2585545 w 3930869"/>
              <a:gd name="connsiteY81" fmla="*/ 42042 h 5797984"/>
              <a:gd name="connsiteX82" fmla="*/ 2448910 w 3930869"/>
              <a:gd name="connsiteY82" fmla="*/ 31532 h 5797984"/>
              <a:gd name="connsiteX83" fmla="*/ 2301765 w 3930869"/>
              <a:gd name="connsiteY83" fmla="*/ 294290 h 5797984"/>
              <a:gd name="connsiteX84" fmla="*/ 2102069 w 3930869"/>
              <a:gd name="connsiteY84" fmla="*/ 493986 h 5797984"/>
              <a:gd name="connsiteX85" fmla="*/ 1807780 w 3930869"/>
              <a:gd name="connsiteY85" fmla="*/ 588580 h 5797984"/>
              <a:gd name="connsiteX86" fmla="*/ 1576552 w 3930869"/>
              <a:gd name="connsiteY86" fmla="*/ 620110 h 5797984"/>
              <a:gd name="connsiteX87" fmla="*/ 1387366 w 3930869"/>
              <a:gd name="connsiteY87" fmla="*/ 388883 h 5797984"/>
              <a:gd name="connsiteX88" fmla="*/ 1250731 w 3930869"/>
              <a:gd name="connsiteY88" fmla="*/ 73572 h 5797984"/>
              <a:gd name="connsiteX89" fmla="*/ 1103586 w 3930869"/>
              <a:gd name="connsiteY89" fmla="*/ 0 h 5797984"/>
              <a:gd name="connsiteX0" fmla="*/ 1103586 w 3930869"/>
              <a:gd name="connsiteY0" fmla="*/ 0 h 5797984"/>
              <a:gd name="connsiteX1" fmla="*/ 914400 w 3930869"/>
              <a:gd name="connsiteY1" fmla="*/ 388883 h 5797984"/>
              <a:gd name="connsiteX2" fmla="*/ 378372 w 3930869"/>
              <a:gd name="connsiteY2" fmla="*/ 536028 h 5797984"/>
              <a:gd name="connsiteX3" fmla="*/ 63062 w 3930869"/>
              <a:gd name="connsiteY3" fmla="*/ 819807 h 5797984"/>
              <a:gd name="connsiteX4" fmla="*/ 63062 w 3930869"/>
              <a:gd name="connsiteY4" fmla="*/ 1093076 h 5797984"/>
              <a:gd name="connsiteX5" fmla="*/ 273269 w 3930869"/>
              <a:gd name="connsiteY5" fmla="*/ 1492469 h 5797984"/>
              <a:gd name="connsiteX6" fmla="*/ 378373 w 3930869"/>
              <a:gd name="connsiteY6" fmla="*/ 1660634 h 5797984"/>
              <a:gd name="connsiteX7" fmla="*/ 409903 w 3930869"/>
              <a:gd name="connsiteY7" fmla="*/ 1870841 h 5797984"/>
              <a:gd name="connsiteX8" fmla="*/ 609600 w 3930869"/>
              <a:gd name="connsiteY8" fmla="*/ 1923394 h 5797984"/>
              <a:gd name="connsiteX9" fmla="*/ 798786 w 3930869"/>
              <a:gd name="connsiteY9" fmla="*/ 1671145 h 5797984"/>
              <a:gd name="connsiteX10" fmla="*/ 735724 w 3930869"/>
              <a:gd name="connsiteY10" fmla="*/ 1250731 h 5797984"/>
              <a:gd name="connsiteX11" fmla="*/ 651641 w 3930869"/>
              <a:gd name="connsiteY11" fmla="*/ 1051035 h 5797984"/>
              <a:gd name="connsiteX12" fmla="*/ 830317 w 3930869"/>
              <a:gd name="connsiteY12" fmla="*/ 1008993 h 5797984"/>
              <a:gd name="connsiteX13" fmla="*/ 998483 w 3930869"/>
              <a:gd name="connsiteY13" fmla="*/ 1481959 h 5797984"/>
              <a:gd name="connsiteX14" fmla="*/ 1030014 w 3930869"/>
              <a:gd name="connsiteY14" fmla="*/ 1891862 h 5797984"/>
              <a:gd name="connsiteX15" fmla="*/ 977462 w 3930869"/>
              <a:gd name="connsiteY15" fmla="*/ 2364828 h 5797984"/>
              <a:gd name="connsiteX16" fmla="*/ 399393 w 3930869"/>
              <a:gd name="connsiteY16" fmla="*/ 3499945 h 5797984"/>
              <a:gd name="connsiteX17" fmla="*/ 325821 w 3930869"/>
              <a:gd name="connsiteY17" fmla="*/ 3626070 h 5797984"/>
              <a:gd name="connsiteX18" fmla="*/ 336331 w 3930869"/>
              <a:gd name="connsiteY18" fmla="*/ 3710152 h 5797984"/>
              <a:gd name="connsiteX19" fmla="*/ 304800 w 3930869"/>
              <a:gd name="connsiteY19" fmla="*/ 3815255 h 5797984"/>
              <a:gd name="connsiteX20" fmla="*/ 241738 w 3930869"/>
              <a:gd name="connsiteY20" fmla="*/ 4025462 h 5797984"/>
              <a:gd name="connsiteX21" fmla="*/ 105104 w 3930869"/>
              <a:gd name="connsiteY21" fmla="*/ 4498427 h 5797984"/>
              <a:gd name="connsiteX22" fmla="*/ 0 w 3930869"/>
              <a:gd name="connsiteY22" fmla="*/ 4834759 h 5797984"/>
              <a:gd name="connsiteX23" fmla="*/ 31531 w 3930869"/>
              <a:gd name="connsiteY23" fmla="*/ 5097517 h 5797984"/>
              <a:gd name="connsiteX24" fmla="*/ 136635 w 3930869"/>
              <a:gd name="connsiteY24" fmla="*/ 5192110 h 5797984"/>
              <a:gd name="connsiteX25" fmla="*/ 199696 w 3930869"/>
              <a:gd name="connsiteY25" fmla="*/ 5255172 h 5797984"/>
              <a:gd name="connsiteX26" fmla="*/ 409904 w 3930869"/>
              <a:gd name="connsiteY26" fmla="*/ 5223643 h 5797984"/>
              <a:gd name="connsiteX27" fmla="*/ 515007 w 3930869"/>
              <a:gd name="connsiteY27" fmla="*/ 5318234 h 5797984"/>
              <a:gd name="connsiteX28" fmla="*/ 609599 w 3930869"/>
              <a:gd name="connsiteY28" fmla="*/ 5297214 h 5797984"/>
              <a:gd name="connsiteX29" fmla="*/ 693681 w 3930869"/>
              <a:gd name="connsiteY29" fmla="*/ 4929352 h 5797984"/>
              <a:gd name="connsiteX30" fmla="*/ 735724 w 3930869"/>
              <a:gd name="connsiteY30" fmla="*/ 4572000 h 5797984"/>
              <a:gd name="connsiteX31" fmla="*/ 882868 w 3930869"/>
              <a:gd name="connsiteY31" fmla="*/ 4014952 h 5797984"/>
              <a:gd name="connsiteX32" fmla="*/ 945931 w 3930869"/>
              <a:gd name="connsiteY32" fmla="*/ 4824249 h 5797984"/>
              <a:gd name="connsiteX33" fmla="*/ 966952 w 3930869"/>
              <a:gd name="connsiteY33" fmla="*/ 4981903 h 5797984"/>
              <a:gd name="connsiteX34" fmla="*/ 1082566 w 3930869"/>
              <a:gd name="connsiteY34" fmla="*/ 5108026 h 5797984"/>
              <a:gd name="connsiteX35" fmla="*/ 1219199 w 3930869"/>
              <a:gd name="connsiteY35" fmla="*/ 5108028 h 5797984"/>
              <a:gd name="connsiteX36" fmla="*/ 1345324 w 3930869"/>
              <a:gd name="connsiteY36" fmla="*/ 5087007 h 5797984"/>
              <a:gd name="connsiteX37" fmla="*/ 1566041 w 3930869"/>
              <a:gd name="connsiteY37" fmla="*/ 4614041 h 5797984"/>
              <a:gd name="connsiteX38" fmla="*/ 1671145 w 3930869"/>
              <a:gd name="connsiteY38" fmla="*/ 4172608 h 5797984"/>
              <a:gd name="connsiteX39" fmla="*/ 2049518 w 3930869"/>
              <a:gd name="connsiteY39" fmla="*/ 4078013 h 5797984"/>
              <a:gd name="connsiteX40" fmla="*/ 2165131 w 3930869"/>
              <a:gd name="connsiteY40" fmla="*/ 4529960 h 5797984"/>
              <a:gd name="connsiteX41" fmla="*/ 2207172 w 3930869"/>
              <a:gd name="connsiteY41" fmla="*/ 4950373 h 5797984"/>
              <a:gd name="connsiteX42" fmla="*/ 2259724 w 3930869"/>
              <a:gd name="connsiteY42" fmla="*/ 5108028 h 5797984"/>
              <a:gd name="connsiteX43" fmla="*/ 2312277 w 3930869"/>
              <a:gd name="connsiteY43" fmla="*/ 5360274 h 5797984"/>
              <a:gd name="connsiteX44" fmla="*/ 2427890 w 3930869"/>
              <a:gd name="connsiteY44" fmla="*/ 5528443 h 5797984"/>
              <a:gd name="connsiteX45" fmla="*/ 2532993 w 3930869"/>
              <a:gd name="connsiteY45" fmla="*/ 5559974 h 5797984"/>
              <a:gd name="connsiteX46" fmla="*/ 2680138 w 3930869"/>
              <a:gd name="connsiteY46" fmla="*/ 5528441 h 5797984"/>
              <a:gd name="connsiteX47" fmla="*/ 2669627 w 3930869"/>
              <a:gd name="connsiteY47" fmla="*/ 5423339 h 5797984"/>
              <a:gd name="connsiteX48" fmla="*/ 2659117 w 3930869"/>
              <a:gd name="connsiteY48" fmla="*/ 5423338 h 5797984"/>
              <a:gd name="connsiteX49" fmla="*/ 2690648 w 3930869"/>
              <a:gd name="connsiteY49" fmla="*/ 5044965 h 5797984"/>
              <a:gd name="connsiteX50" fmla="*/ 2690648 w 3930869"/>
              <a:gd name="connsiteY50" fmla="*/ 4740165 h 5797984"/>
              <a:gd name="connsiteX51" fmla="*/ 2858814 w 3930869"/>
              <a:gd name="connsiteY51" fmla="*/ 3983421 h 5797984"/>
              <a:gd name="connsiteX52" fmla="*/ 3153102 w 3930869"/>
              <a:gd name="connsiteY52" fmla="*/ 4277711 h 5797984"/>
              <a:gd name="connsiteX53" fmla="*/ 2911365 w 3930869"/>
              <a:gd name="connsiteY53" fmla="*/ 5234151 h 5797984"/>
              <a:gd name="connsiteX54" fmla="*/ 2953407 w 3930869"/>
              <a:gd name="connsiteY54" fmla="*/ 5675587 h 5797984"/>
              <a:gd name="connsiteX55" fmla="*/ 3069020 w 3930869"/>
              <a:gd name="connsiteY55" fmla="*/ 5770179 h 5797984"/>
              <a:gd name="connsiteX56" fmla="*/ 3289737 w 3930869"/>
              <a:gd name="connsiteY56" fmla="*/ 5780691 h 5797984"/>
              <a:gd name="connsiteX57" fmla="*/ 3468413 w 3930869"/>
              <a:gd name="connsiteY57" fmla="*/ 5717627 h 5797984"/>
              <a:gd name="connsiteX58" fmla="*/ 3605049 w 3930869"/>
              <a:gd name="connsiteY58" fmla="*/ 5644055 h 5797984"/>
              <a:gd name="connsiteX59" fmla="*/ 3762704 w 3930869"/>
              <a:gd name="connsiteY59" fmla="*/ 5454869 h 5797984"/>
              <a:gd name="connsiteX60" fmla="*/ 3878318 w 3930869"/>
              <a:gd name="connsiteY60" fmla="*/ 5150069 h 5797984"/>
              <a:gd name="connsiteX61" fmla="*/ 3930869 w 3930869"/>
              <a:gd name="connsiteY61" fmla="*/ 4487918 h 5797984"/>
              <a:gd name="connsiteX62" fmla="*/ 3920359 w 3930869"/>
              <a:gd name="connsiteY62" fmla="*/ 4172607 h 5797984"/>
              <a:gd name="connsiteX63" fmla="*/ 3647090 w 3930869"/>
              <a:gd name="connsiteY63" fmla="*/ 3857297 h 5797984"/>
              <a:gd name="connsiteX64" fmla="*/ 3436883 w 3930869"/>
              <a:gd name="connsiteY64" fmla="*/ 3037490 h 5797984"/>
              <a:gd name="connsiteX65" fmla="*/ 3258207 w 3930869"/>
              <a:gd name="connsiteY65" fmla="*/ 2543504 h 5797984"/>
              <a:gd name="connsiteX66" fmla="*/ 3069021 w 3930869"/>
              <a:gd name="connsiteY66" fmla="*/ 2291255 h 5797984"/>
              <a:gd name="connsiteX67" fmla="*/ 2890345 w 3930869"/>
              <a:gd name="connsiteY67" fmla="*/ 1923393 h 5797984"/>
              <a:gd name="connsiteX68" fmla="*/ 2743200 w 3930869"/>
              <a:gd name="connsiteY68" fmla="*/ 1681655 h 5797984"/>
              <a:gd name="connsiteX69" fmla="*/ 2806262 w 3930869"/>
              <a:gd name="connsiteY69" fmla="*/ 1282262 h 5797984"/>
              <a:gd name="connsiteX70" fmla="*/ 2869324 w 3930869"/>
              <a:gd name="connsiteY70" fmla="*/ 1187669 h 5797984"/>
              <a:gd name="connsiteX71" fmla="*/ 2837793 w 3930869"/>
              <a:gd name="connsiteY71" fmla="*/ 1534511 h 5797984"/>
              <a:gd name="connsiteX72" fmla="*/ 2995448 w 3930869"/>
              <a:gd name="connsiteY72" fmla="*/ 1996966 h 5797984"/>
              <a:gd name="connsiteX73" fmla="*/ 3541986 w 3930869"/>
              <a:gd name="connsiteY73" fmla="*/ 2017986 h 5797984"/>
              <a:gd name="connsiteX74" fmla="*/ 3647090 w 3930869"/>
              <a:gd name="connsiteY74" fmla="*/ 1828800 h 5797984"/>
              <a:gd name="connsiteX75" fmla="*/ 3415862 w 3930869"/>
              <a:gd name="connsiteY75" fmla="*/ 1597573 h 5797984"/>
              <a:gd name="connsiteX76" fmla="*/ 3636579 w 3930869"/>
              <a:gd name="connsiteY76" fmla="*/ 1219200 h 5797984"/>
              <a:gd name="connsiteX77" fmla="*/ 3573517 w 3930869"/>
              <a:gd name="connsiteY77" fmla="*/ 630621 h 5797984"/>
              <a:gd name="connsiteX78" fmla="*/ 3499945 w 3930869"/>
              <a:gd name="connsiteY78" fmla="*/ 515007 h 5797984"/>
              <a:gd name="connsiteX79" fmla="*/ 3048000 w 3930869"/>
              <a:gd name="connsiteY79" fmla="*/ 283780 h 5797984"/>
              <a:gd name="connsiteX80" fmla="*/ 2795752 w 3930869"/>
              <a:gd name="connsiteY80" fmla="*/ 231228 h 5797984"/>
              <a:gd name="connsiteX81" fmla="*/ 2585545 w 3930869"/>
              <a:gd name="connsiteY81" fmla="*/ 42042 h 5797984"/>
              <a:gd name="connsiteX82" fmla="*/ 2448910 w 3930869"/>
              <a:gd name="connsiteY82" fmla="*/ 31532 h 5797984"/>
              <a:gd name="connsiteX83" fmla="*/ 2301765 w 3930869"/>
              <a:gd name="connsiteY83" fmla="*/ 294290 h 5797984"/>
              <a:gd name="connsiteX84" fmla="*/ 2102069 w 3930869"/>
              <a:gd name="connsiteY84" fmla="*/ 493986 h 5797984"/>
              <a:gd name="connsiteX85" fmla="*/ 1807780 w 3930869"/>
              <a:gd name="connsiteY85" fmla="*/ 588580 h 5797984"/>
              <a:gd name="connsiteX86" fmla="*/ 1576552 w 3930869"/>
              <a:gd name="connsiteY86" fmla="*/ 620110 h 5797984"/>
              <a:gd name="connsiteX87" fmla="*/ 1387366 w 3930869"/>
              <a:gd name="connsiteY87" fmla="*/ 388883 h 5797984"/>
              <a:gd name="connsiteX88" fmla="*/ 1250731 w 3930869"/>
              <a:gd name="connsiteY88" fmla="*/ 73572 h 5797984"/>
              <a:gd name="connsiteX89" fmla="*/ 1103586 w 3930869"/>
              <a:gd name="connsiteY89" fmla="*/ 0 h 5797984"/>
              <a:gd name="connsiteX0" fmla="*/ 1103586 w 3930869"/>
              <a:gd name="connsiteY0" fmla="*/ 0 h 5797984"/>
              <a:gd name="connsiteX1" fmla="*/ 914400 w 3930869"/>
              <a:gd name="connsiteY1" fmla="*/ 388883 h 5797984"/>
              <a:gd name="connsiteX2" fmla="*/ 378372 w 3930869"/>
              <a:gd name="connsiteY2" fmla="*/ 536028 h 5797984"/>
              <a:gd name="connsiteX3" fmla="*/ 63062 w 3930869"/>
              <a:gd name="connsiteY3" fmla="*/ 819807 h 5797984"/>
              <a:gd name="connsiteX4" fmla="*/ 63062 w 3930869"/>
              <a:gd name="connsiteY4" fmla="*/ 1093076 h 5797984"/>
              <a:gd name="connsiteX5" fmla="*/ 273269 w 3930869"/>
              <a:gd name="connsiteY5" fmla="*/ 1492469 h 5797984"/>
              <a:gd name="connsiteX6" fmla="*/ 378373 w 3930869"/>
              <a:gd name="connsiteY6" fmla="*/ 1660634 h 5797984"/>
              <a:gd name="connsiteX7" fmla="*/ 409903 w 3930869"/>
              <a:gd name="connsiteY7" fmla="*/ 1870841 h 5797984"/>
              <a:gd name="connsiteX8" fmla="*/ 609600 w 3930869"/>
              <a:gd name="connsiteY8" fmla="*/ 1923394 h 5797984"/>
              <a:gd name="connsiteX9" fmla="*/ 798786 w 3930869"/>
              <a:gd name="connsiteY9" fmla="*/ 1671145 h 5797984"/>
              <a:gd name="connsiteX10" fmla="*/ 735724 w 3930869"/>
              <a:gd name="connsiteY10" fmla="*/ 1250731 h 5797984"/>
              <a:gd name="connsiteX11" fmla="*/ 651641 w 3930869"/>
              <a:gd name="connsiteY11" fmla="*/ 1051035 h 5797984"/>
              <a:gd name="connsiteX12" fmla="*/ 830317 w 3930869"/>
              <a:gd name="connsiteY12" fmla="*/ 1008993 h 5797984"/>
              <a:gd name="connsiteX13" fmla="*/ 998483 w 3930869"/>
              <a:gd name="connsiteY13" fmla="*/ 1481959 h 5797984"/>
              <a:gd name="connsiteX14" fmla="*/ 1030014 w 3930869"/>
              <a:gd name="connsiteY14" fmla="*/ 1891862 h 5797984"/>
              <a:gd name="connsiteX15" fmla="*/ 977462 w 3930869"/>
              <a:gd name="connsiteY15" fmla="*/ 2364828 h 5797984"/>
              <a:gd name="connsiteX16" fmla="*/ 399393 w 3930869"/>
              <a:gd name="connsiteY16" fmla="*/ 3499945 h 5797984"/>
              <a:gd name="connsiteX17" fmla="*/ 325821 w 3930869"/>
              <a:gd name="connsiteY17" fmla="*/ 3626070 h 5797984"/>
              <a:gd name="connsiteX18" fmla="*/ 336331 w 3930869"/>
              <a:gd name="connsiteY18" fmla="*/ 3710152 h 5797984"/>
              <a:gd name="connsiteX19" fmla="*/ 304800 w 3930869"/>
              <a:gd name="connsiteY19" fmla="*/ 3815255 h 5797984"/>
              <a:gd name="connsiteX20" fmla="*/ 241738 w 3930869"/>
              <a:gd name="connsiteY20" fmla="*/ 4025462 h 5797984"/>
              <a:gd name="connsiteX21" fmla="*/ 105104 w 3930869"/>
              <a:gd name="connsiteY21" fmla="*/ 4498427 h 5797984"/>
              <a:gd name="connsiteX22" fmla="*/ 0 w 3930869"/>
              <a:gd name="connsiteY22" fmla="*/ 4834759 h 5797984"/>
              <a:gd name="connsiteX23" fmla="*/ 31531 w 3930869"/>
              <a:gd name="connsiteY23" fmla="*/ 5097517 h 5797984"/>
              <a:gd name="connsiteX24" fmla="*/ 136635 w 3930869"/>
              <a:gd name="connsiteY24" fmla="*/ 5192110 h 5797984"/>
              <a:gd name="connsiteX25" fmla="*/ 199696 w 3930869"/>
              <a:gd name="connsiteY25" fmla="*/ 5255172 h 5797984"/>
              <a:gd name="connsiteX26" fmla="*/ 409904 w 3930869"/>
              <a:gd name="connsiteY26" fmla="*/ 5223643 h 5797984"/>
              <a:gd name="connsiteX27" fmla="*/ 515007 w 3930869"/>
              <a:gd name="connsiteY27" fmla="*/ 5318234 h 5797984"/>
              <a:gd name="connsiteX28" fmla="*/ 620110 w 3930869"/>
              <a:gd name="connsiteY28" fmla="*/ 5171090 h 5797984"/>
              <a:gd name="connsiteX29" fmla="*/ 693681 w 3930869"/>
              <a:gd name="connsiteY29" fmla="*/ 4929352 h 5797984"/>
              <a:gd name="connsiteX30" fmla="*/ 735724 w 3930869"/>
              <a:gd name="connsiteY30" fmla="*/ 4572000 h 5797984"/>
              <a:gd name="connsiteX31" fmla="*/ 882868 w 3930869"/>
              <a:gd name="connsiteY31" fmla="*/ 4014952 h 5797984"/>
              <a:gd name="connsiteX32" fmla="*/ 945931 w 3930869"/>
              <a:gd name="connsiteY32" fmla="*/ 4824249 h 5797984"/>
              <a:gd name="connsiteX33" fmla="*/ 966952 w 3930869"/>
              <a:gd name="connsiteY33" fmla="*/ 4981903 h 5797984"/>
              <a:gd name="connsiteX34" fmla="*/ 1082566 w 3930869"/>
              <a:gd name="connsiteY34" fmla="*/ 5108026 h 5797984"/>
              <a:gd name="connsiteX35" fmla="*/ 1219199 w 3930869"/>
              <a:gd name="connsiteY35" fmla="*/ 5108028 h 5797984"/>
              <a:gd name="connsiteX36" fmla="*/ 1345324 w 3930869"/>
              <a:gd name="connsiteY36" fmla="*/ 5087007 h 5797984"/>
              <a:gd name="connsiteX37" fmla="*/ 1566041 w 3930869"/>
              <a:gd name="connsiteY37" fmla="*/ 4614041 h 5797984"/>
              <a:gd name="connsiteX38" fmla="*/ 1671145 w 3930869"/>
              <a:gd name="connsiteY38" fmla="*/ 4172608 h 5797984"/>
              <a:gd name="connsiteX39" fmla="*/ 2049518 w 3930869"/>
              <a:gd name="connsiteY39" fmla="*/ 4078013 h 5797984"/>
              <a:gd name="connsiteX40" fmla="*/ 2165131 w 3930869"/>
              <a:gd name="connsiteY40" fmla="*/ 4529960 h 5797984"/>
              <a:gd name="connsiteX41" fmla="*/ 2207172 w 3930869"/>
              <a:gd name="connsiteY41" fmla="*/ 4950373 h 5797984"/>
              <a:gd name="connsiteX42" fmla="*/ 2259724 w 3930869"/>
              <a:gd name="connsiteY42" fmla="*/ 5108028 h 5797984"/>
              <a:gd name="connsiteX43" fmla="*/ 2312277 w 3930869"/>
              <a:gd name="connsiteY43" fmla="*/ 5360274 h 5797984"/>
              <a:gd name="connsiteX44" fmla="*/ 2427890 w 3930869"/>
              <a:gd name="connsiteY44" fmla="*/ 5528443 h 5797984"/>
              <a:gd name="connsiteX45" fmla="*/ 2532993 w 3930869"/>
              <a:gd name="connsiteY45" fmla="*/ 5559974 h 5797984"/>
              <a:gd name="connsiteX46" fmla="*/ 2680138 w 3930869"/>
              <a:gd name="connsiteY46" fmla="*/ 5528441 h 5797984"/>
              <a:gd name="connsiteX47" fmla="*/ 2669627 w 3930869"/>
              <a:gd name="connsiteY47" fmla="*/ 5423339 h 5797984"/>
              <a:gd name="connsiteX48" fmla="*/ 2659117 w 3930869"/>
              <a:gd name="connsiteY48" fmla="*/ 5423338 h 5797984"/>
              <a:gd name="connsiteX49" fmla="*/ 2690648 w 3930869"/>
              <a:gd name="connsiteY49" fmla="*/ 5044965 h 5797984"/>
              <a:gd name="connsiteX50" fmla="*/ 2690648 w 3930869"/>
              <a:gd name="connsiteY50" fmla="*/ 4740165 h 5797984"/>
              <a:gd name="connsiteX51" fmla="*/ 2858814 w 3930869"/>
              <a:gd name="connsiteY51" fmla="*/ 3983421 h 5797984"/>
              <a:gd name="connsiteX52" fmla="*/ 3153102 w 3930869"/>
              <a:gd name="connsiteY52" fmla="*/ 4277711 h 5797984"/>
              <a:gd name="connsiteX53" fmla="*/ 2911365 w 3930869"/>
              <a:gd name="connsiteY53" fmla="*/ 5234151 h 5797984"/>
              <a:gd name="connsiteX54" fmla="*/ 2953407 w 3930869"/>
              <a:gd name="connsiteY54" fmla="*/ 5675587 h 5797984"/>
              <a:gd name="connsiteX55" fmla="*/ 3069020 w 3930869"/>
              <a:gd name="connsiteY55" fmla="*/ 5770179 h 5797984"/>
              <a:gd name="connsiteX56" fmla="*/ 3289737 w 3930869"/>
              <a:gd name="connsiteY56" fmla="*/ 5780691 h 5797984"/>
              <a:gd name="connsiteX57" fmla="*/ 3468413 w 3930869"/>
              <a:gd name="connsiteY57" fmla="*/ 5717627 h 5797984"/>
              <a:gd name="connsiteX58" fmla="*/ 3605049 w 3930869"/>
              <a:gd name="connsiteY58" fmla="*/ 5644055 h 5797984"/>
              <a:gd name="connsiteX59" fmla="*/ 3762704 w 3930869"/>
              <a:gd name="connsiteY59" fmla="*/ 5454869 h 5797984"/>
              <a:gd name="connsiteX60" fmla="*/ 3878318 w 3930869"/>
              <a:gd name="connsiteY60" fmla="*/ 5150069 h 5797984"/>
              <a:gd name="connsiteX61" fmla="*/ 3930869 w 3930869"/>
              <a:gd name="connsiteY61" fmla="*/ 4487918 h 5797984"/>
              <a:gd name="connsiteX62" fmla="*/ 3920359 w 3930869"/>
              <a:gd name="connsiteY62" fmla="*/ 4172607 h 5797984"/>
              <a:gd name="connsiteX63" fmla="*/ 3647090 w 3930869"/>
              <a:gd name="connsiteY63" fmla="*/ 3857297 h 5797984"/>
              <a:gd name="connsiteX64" fmla="*/ 3436883 w 3930869"/>
              <a:gd name="connsiteY64" fmla="*/ 3037490 h 5797984"/>
              <a:gd name="connsiteX65" fmla="*/ 3258207 w 3930869"/>
              <a:gd name="connsiteY65" fmla="*/ 2543504 h 5797984"/>
              <a:gd name="connsiteX66" fmla="*/ 3069021 w 3930869"/>
              <a:gd name="connsiteY66" fmla="*/ 2291255 h 5797984"/>
              <a:gd name="connsiteX67" fmla="*/ 2890345 w 3930869"/>
              <a:gd name="connsiteY67" fmla="*/ 1923393 h 5797984"/>
              <a:gd name="connsiteX68" fmla="*/ 2743200 w 3930869"/>
              <a:gd name="connsiteY68" fmla="*/ 1681655 h 5797984"/>
              <a:gd name="connsiteX69" fmla="*/ 2806262 w 3930869"/>
              <a:gd name="connsiteY69" fmla="*/ 1282262 h 5797984"/>
              <a:gd name="connsiteX70" fmla="*/ 2869324 w 3930869"/>
              <a:gd name="connsiteY70" fmla="*/ 1187669 h 5797984"/>
              <a:gd name="connsiteX71" fmla="*/ 2837793 w 3930869"/>
              <a:gd name="connsiteY71" fmla="*/ 1534511 h 5797984"/>
              <a:gd name="connsiteX72" fmla="*/ 2995448 w 3930869"/>
              <a:gd name="connsiteY72" fmla="*/ 1996966 h 5797984"/>
              <a:gd name="connsiteX73" fmla="*/ 3541986 w 3930869"/>
              <a:gd name="connsiteY73" fmla="*/ 2017986 h 5797984"/>
              <a:gd name="connsiteX74" fmla="*/ 3647090 w 3930869"/>
              <a:gd name="connsiteY74" fmla="*/ 1828800 h 5797984"/>
              <a:gd name="connsiteX75" fmla="*/ 3415862 w 3930869"/>
              <a:gd name="connsiteY75" fmla="*/ 1597573 h 5797984"/>
              <a:gd name="connsiteX76" fmla="*/ 3636579 w 3930869"/>
              <a:gd name="connsiteY76" fmla="*/ 1219200 h 5797984"/>
              <a:gd name="connsiteX77" fmla="*/ 3573517 w 3930869"/>
              <a:gd name="connsiteY77" fmla="*/ 630621 h 5797984"/>
              <a:gd name="connsiteX78" fmla="*/ 3499945 w 3930869"/>
              <a:gd name="connsiteY78" fmla="*/ 515007 h 5797984"/>
              <a:gd name="connsiteX79" fmla="*/ 3048000 w 3930869"/>
              <a:gd name="connsiteY79" fmla="*/ 283780 h 5797984"/>
              <a:gd name="connsiteX80" fmla="*/ 2795752 w 3930869"/>
              <a:gd name="connsiteY80" fmla="*/ 231228 h 5797984"/>
              <a:gd name="connsiteX81" fmla="*/ 2585545 w 3930869"/>
              <a:gd name="connsiteY81" fmla="*/ 42042 h 5797984"/>
              <a:gd name="connsiteX82" fmla="*/ 2448910 w 3930869"/>
              <a:gd name="connsiteY82" fmla="*/ 31532 h 5797984"/>
              <a:gd name="connsiteX83" fmla="*/ 2301765 w 3930869"/>
              <a:gd name="connsiteY83" fmla="*/ 294290 h 5797984"/>
              <a:gd name="connsiteX84" fmla="*/ 2102069 w 3930869"/>
              <a:gd name="connsiteY84" fmla="*/ 493986 h 5797984"/>
              <a:gd name="connsiteX85" fmla="*/ 1807780 w 3930869"/>
              <a:gd name="connsiteY85" fmla="*/ 588580 h 5797984"/>
              <a:gd name="connsiteX86" fmla="*/ 1576552 w 3930869"/>
              <a:gd name="connsiteY86" fmla="*/ 620110 h 5797984"/>
              <a:gd name="connsiteX87" fmla="*/ 1387366 w 3930869"/>
              <a:gd name="connsiteY87" fmla="*/ 388883 h 5797984"/>
              <a:gd name="connsiteX88" fmla="*/ 1250731 w 3930869"/>
              <a:gd name="connsiteY88" fmla="*/ 73572 h 5797984"/>
              <a:gd name="connsiteX89" fmla="*/ 1103586 w 3930869"/>
              <a:gd name="connsiteY89" fmla="*/ 0 h 5797984"/>
              <a:gd name="connsiteX0" fmla="*/ 1103586 w 3930869"/>
              <a:gd name="connsiteY0" fmla="*/ 0 h 5797984"/>
              <a:gd name="connsiteX1" fmla="*/ 914400 w 3930869"/>
              <a:gd name="connsiteY1" fmla="*/ 388883 h 5797984"/>
              <a:gd name="connsiteX2" fmla="*/ 378372 w 3930869"/>
              <a:gd name="connsiteY2" fmla="*/ 536028 h 5797984"/>
              <a:gd name="connsiteX3" fmla="*/ 63062 w 3930869"/>
              <a:gd name="connsiteY3" fmla="*/ 819807 h 5797984"/>
              <a:gd name="connsiteX4" fmla="*/ 63062 w 3930869"/>
              <a:gd name="connsiteY4" fmla="*/ 1093076 h 5797984"/>
              <a:gd name="connsiteX5" fmla="*/ 273269 w 3930869"/>
              <a:gd name="connsiteY5" fmla="*/ 1492469 h 5797984"/>
              <a:gd name="connsiteX6" fmla="*/ 378373 w 3930869"/>
              <a:gd name="connsiteY6" fmla="*/ 1660634 h 5797984"/>
              <a:gd name="connsiteX7" fmla="*/ 409903 w 3930869"/>
              <a:gd name="connsiteY7" fmla="*/ 1870841 h 5797984"/>
              <a:gd name="connsiteX8" fmla="*/ 609600 w 3930869"/>
              <a:gd name="connsiteY8" fmla="*/ 1923394 h 5797984"/>
              <a:gd name="connsiteX9" fmla="*/ 798786 w 3930869"/>
              <a:gd name="connsiteY9" fmla="*/ 1671145 h 5797984"/>
              <a:gd name="connsiteX10" fmla="*/ 735724 w 3930869"/>
              <a:gd name="connsiteY10" fmla="*/ 1250731 h 5797984"/>
              <a:gd name="connsiteX11" fmla="*/ 651641 w 3930869"/>
              <a:gd name="connsiteY11" fmla="*/ 1051035 h 5797984"/>
              <a:gd name="connsiteX12" fmla="*/ 830317 w 3930869"/>
              <a:gd name="connsiteY12" fmla="*/ 1008993 h 5797984"/>
              <a:gd name="connsiteX13" fmla="*/ 998483 w 3930869"/>
              <a:gd name="connsiteY13" fmla="*/ 1481959 h 5797984"/>
              <a:gd name="connsiteX14" fmla="*/ 1030014 w 3930869"/>
              <a:gd name="connsiteY14" fmla="*/ 1891862 h 5797984"/>
              <a:gd name="connsiteX15" fmla="*/ 977462 w 3930869"/>
              <a:gd name="connsiteY15" fmla="*/ 2364828 h 5797984"/>
              <a:gd name="connsiteX16" fmla="*/ 399393 w 3930869"/>
              <a:gd name="connsiteY16" fmla="*/ 3499945 h 5797984"/>
              <a:gd name="connsiteX17" fmla="*/ 325821 w 3930869"/>
              <a:gd name="connsiteY17" fmla="*/ 3626070 h 5797984"/>
              <a:gd name="connsiteX18" fmla="*/ 336331 w 3930869"/>
              <a:gd name="connsiteY18" fmla="*/ 3710152 h 5797984"/>
              <a:gd name="connsiteX19" fmla="*/ 304800 w 3930869"/>
              <a:gd name="connsiteY19" fmla="*/ 3815255 h 5797984"/>
              <a:gd name="connsiteX20" fmla="*/ 241738 w 3930869"/>
              <a:gd name="connsiteY20" fmla="*/ 4025462 h 5797984"/>
              <a:gd name="connsiteX21" fmla="*/ 105104 w 3930869"/>
              <a:gd name="connsiteY21" fmla="*/ 4498427 h 5797984"/>
              <a:gd name="connsiteX22" fmla="*/ 0 w 3930869"/>
              <a:gd name="connsiteY22" fmla="*/ 4834759 h 5797984"/>
              <a:gd name="connsiteX23" fmla="*/ 31531 w 3930869"/>
              <a:gd name="connsiteY23" fmla="*/ 5097517 h 5797984"/>
              <a:gd name="connsiteX24" fmla="*/ 136635 w 3930869"/>
              <a:gd name="connsiteY24" fmla="*/ 5192110 h 5797984"/>
              <a:gd name="connsiteX25" fmla="*/ 199696 w 3930869"/>
              <a:gd name="connsiteY25" fmla="*/ 5255172 h 5797984"/>
              <a:gd name="connsiteX26" fmla="*/ 409904 w 3930869"/>
              <a:gd name="connsiteY26" fmla="*/ 5223643 h 5797984"/>
              <a:gd name="connsiteX27" fmla="*/ 515007 w 3930869"/>
              <a:gd name="connsiteY27" fmla="*/ 5213131 h 5797984"/>
              <a:gd name="connsiteX28" fmla="*/ 620110 w 3930869"/>
              <a:gd name="connsiteY28" fmla="*/ 5171090 h 5797984"/>
              <a:gd name="connsiteX29" fmla="*/ 693681 w 3930869"/>
              <a:gd name="connsiteY29" fmla="*/ 4929352 h 5797984"/>
              <a:gd name="connsiteX30" fmla="*/ 735724 w 3930869"/>
              <a:gd name="connsiteY30" fmla="*/ 4572000 h 5797984"/>
              <a:gd name="connsiteX31" fmla="*/ 882868 w 3930869"/>
              <a:gd name="connsiteY31" fmla="*/ 4014952 h 5797984"/>
              <a:gd name="connsiteX32" fmla="*/ 945931 w 3930869"/>
              <a:gd name="connsiteY32" fmla="*/ 4824249 h 5797984"/>
              <a:gd name="connsiteX33" fmla="*/ 966952 w 3930869"/>
              <a:gd name="connsiteY33" fmla="*/ 4981903 h 5797984"/>
              <a:gd name="connsiteX34" fmla="*/ 1082566 w 3930869"/>
              <a:gd name="connsiteY34" fmla="*/ 5108026 h 5797984"/>
              <a:gd name="connsiteX35" fmla="*/ 1219199 w 3930869"/>
              <a:gd name="connsiteY35" fmla="*/ 5108028 h 5797984"/>
              <a:gd name="connsiteX36" fmla="*/ 1345324 w 3930869"/>
              <a:gd name="connsiteY36" fmla="*/ 5087007 h 5797984"/>
              <a:gd name="connsiteX37" fmla="*/ 1566041 w 3930869"/>
              <a:gd name="connsiteY37" fmla="*/ 4614041 h 5797984"/>
              <a:gd name="connsiteX38" fmla="*/ 1671145 w 3930869"/>
              <a:gd name="connsiteY38" fmla="*/ 4172608 h 5797984"/>
              <a:gd name="connsiteX39" fmla="*/ 2049518 w 3930869"/>
              <a:gd name="connsiteY39" fmla="*/ 4078013 h 5797984"/>
              <a:gd name="connsiteX40" fmla="*/ 2165131 w 3930869"/>
              <a:gd name="connsiteY40" fmla="*/ 4529960 h 5797984"/>
              <a:gd name="connsiteX41" fmla="*/ 2207172 w 3930869"/>
              <a:gd name="connsiteY41" fmla="*/ 4950373 h 5797984"/>
              <a:gd name="connsiteX42" fmla="*/ 2259724 w 3930869"/>
              <a:gd name="connsiteY42" fmla="*/ 5108028 h 5797984"/>
              <a:gd name="connsiteX43" fmla="*/ 2312277 w 3930869"/>
              <a:gd name="connsiteY43" fmla="*/ 5360274 h 5797984"/>
              <a:gd name="connsiteX44" fmla="*/ 2427890 w 3930869"/>
              <a:gd name="connsiteY44" fmla="*/ 5528443 h 5797984"/>
              <a:gd name="connsiteX45" fmla="*/ 2532993 w 3930869"/>
              <a:gd name="connsiteY45" fmla="*/ 5559974 h 5797984"/>
              <a:gd name="connsiteX46" fmla="*/ 2680138 w 3930869"/>
              <a:gd name="connsiteY46" fmla="*/ 5528441 h 5797984"/>
              <a:gd name="connsiteX47" fmla="*/ 2669627 w 3930869"/>
              <a:gd name="connsiteY47" fmla="*/ 5423339 h 5797984"/>
              <a:gd name="connsiteX48" fmla="*/ 2659117 w 3930869"/>
              <a:gd name="connsiteY48" fmla="*/ 5423338 h 5797984"/>
              <a:gd name="connsiteX49" fmla="*/ 2690648 w 3930869"/>
              <a:gd name="connsiteY49" fmla="*/ 5044965 h 5797984"/>
              <a:gd name="connsiteX50" fmla="*/ 2690648 w 3930869"/>
              <a:gd name="connsiteY50" fmla="*/ 4740165 h 5797984"/>
              <a:gd name="connsiteX51" fmla="*/ 2858814 w 3930869"/>
              <a:gd name="connsiteY51" fmla="*/ 3983421 h 5797984"/>
              <a:gd name="connsiteX52" fmla="*/ 3153102 w 3930869"/>
              <a:gd name="connsiteY52" fmla="*/ 4277711 h 5797984"/>
              <a:gd name="connsiteX53" fmla="*/ 2911365 w 3930869"/>
              <a:gd name="connsiteY53" fmla="*/ 5234151 h 5797984"/>
              <a:gd name="connsiteX54" fmla="*/ 2953407 w 3930869"/>
              <a:gd name="connsiteY54" fmla="*/ 5675587 h 5797984"/>
              <a:gd name="connsiteX55" fmla="*/ 3069020 w 3930869"/>
              <a:gd name="connsiteY55" fmla="*/ 5770179 h 5797984"/>
              <a:gd name="connsiteX56" fmla="*/ 3289737 w 3930869"/>
              <a:gd name="connsiteY56" fmla="*/ 5780691 h 5797984"/>
              <a:gd name="connsiteX57" fmla="*/ 3468413 w 3930869"/>
              <a:gd name="connsiteY57" fmla="*/ 5717627 h 5797984"/>
              <a:gd name="connsiteX58" fmla="*/ 3605049 w 3930869"/>
              <a:gd name="connsiteY58" fmla="*/ 5644055 h 5797984"/>
              <a:gd name="connsiteX59" fmla="*/ 3762704 w 3930869"/>
              <a:gd name="connsiteY59" fmla="*/ 5454869 h 5797984"/>
              <a:gd name="connsiteX60" fmla="*/ 3878318 w 3930869"/>
              <a:gd name="connsiteY60" fmla="*/ 5150069 h 5797984"/>
              <a:gd name="connsiteX61" fmla="*/ 3930869 w 3930869"/>
              <a:gd name="connsiteY61" fmla="*/ 4487918 h 5797984"/>
              <a:gd name="connsiteX62" fmla="*/ 3920359 w 3930869"/>
              <a:gd name="connsiteY62" fmla="*/ 4172607 h 5797984"/>
              <a:gd name="connsiteX63" fmla="*/ 3647090 w 3930869"/>
              <a:gd name="connsiteY63" fmla="*/ 3857297 h 5797984"/>
              <a:gd name="connsiteX64" fmla="*/ 3436883 w 3930869"/>
              <a:gd name="connsiteY64" fmla="*/ 3037490 h 5797984"/>
              <a:gd name="connsiteX65" fmla="*/ 3258207 w 3930869"/>
              <a:gd name="connsiteY65" fmla="*/ 2543504 h 5797984"/>
              <a:gd name="connsiteX66" fmla="*/ 3069021 w 3930869"/>
              <a:gd name="connsiteY66" fmla="*/ 2291255 h 5797984"/>
              <a:gd name="connsiteX67" fmla="*/ 2890345 w 3930869"/>
              <a:gd name="connsiteY67" fmla="*/ 1923393 h 5797984"/>
              <a:gd name="connsiteX68" fmla="*/ 2743200 w 3930869"/>
              <a:gd name="connsiteY68" fmla="*/ 1681655 h 5797984"/>
              <a:gd name="connsiteX69" fmla="*/ 2806262 w 3930869"/>
              <a:gd name="connsiteY69" fmla="*/ 1282262 h 5797984"/>
              <a:gd name="connsiteX70" fmla="*/ 2869324 w 3930869"/>
              <a:gd name="connsiteY70" fmla="*/ 1187669 h 5797984"/>
              <a:gd name="connsiteX71" fmla="*/ 2837793 w 3930869"/>
              <a:gd name="connsiteY71" fmla="*/ 1534511 h 5797984"/>
              <a:gd name="connsiteX72" fmla="*/ 2995448 w 3930869"/>
              <a:gd name="connsiteY72" fmla="*/ 1996966 h 5797984"/>
              <a:gd name="connsiteX73" fmla="*/ 3541986 w 3930869"/>
              <a:gd name="connsiteY73" fmla="*/ 2017986 h 5797984"/>
              <a:gd name="connsiteX74" fmla="*/ 3647090 w 3930869"/>
              <a:gd name="connsiteY74" fmla="*/ 1828800 h 5797984"/>
              <a:gd name="connsiteX75" fmla="*/ 3415862 w 3930869"/>
              <a:gd name="connsiteY75" fmla="*/ 1597573 h 5797984"/>
              <a:gd name="connsiteX76" fmla="*/ 3636579 w 3930869"/>
              <a:gd name="connsiteY76" fmla="*/ 1219200 h 5797984"/>
              <a:gd name="connsiteX77" fmla="*/ 3573517 w 3930869"/>
              <a:gd name="connsiteY77" fmla="*/ 630621 h 5797984"/>
              <a:gd name="connsiteX78" fmla="*/ 3499945 w 3930869"/>
              <a:gd name="connsiteY78" fmla="*/ 515007 h 5797984"/>
              <a:gd name="connsiteX79" fmla="*/ 3048000 w 3930869"/>
              <a:gd name="connsiteY79" fmla="*/ 283780 h 5797984"/>
              <a:gd name="connsiteX80" fmla="*/ 2795752 w 3930869"/>
              <a:gd name="connsiteY80" fmla="*/ 231228 h 5797984"/>
              <a:gd name="connsiteX81" fmla="*/ 2585545 w 3930869"/>
              <a:gd name="connsiteY81" fmla="*/ 42042 h 5797984"/>
              <a:gd name="connsiteX82" fmla="*/ 2448910 w 3930869"/>
              <a:gd name="connsiteY82" fmla="*/ 31532 h 5797984"/>
              <a:gd name="connsiteX83" fmla="*/ 2301765 w 3930869"/>
              <a:gd name="connsiteY83" fmla="*/ 294290 h 5797984"/>
              <a:gd name="connsiteX84" fmla="*/ 2102069 w 3930869"/>
              <a:gd name="connsiteY84" fmla="*/ 493986 h 5797984"/>
              <a:gd name="connsiteX85" fmla="*/ 1807780 w 3930869"/>
              <a:gd name="connsiteY85" fmla="*/ 588580 h 5797984"/>
              <a:gd name="connsiteX86" fmla="*/ 1576552 w 3930869"/>
              <a:gd name="connsiteY86" fmla="*/ 620110 h 5797984"/>
              <a:gd name="connsiteX87" fmla="*/ 1387366 w 3930869"/>
              <a:gd name="connsiteY87" fmla="*/ 388883 h 5797984"/>
              <a:gd name="connsiteX88" fmla="*/ 1250731 w 3930869"/>
              <a:gd name="connsiteY88" fmla="*/ 73572 h 5797984"/>
              <a:gd name="connsiteX89" fmla="*/ 1103586 w 3930869"/>
              <a:gd name="connsiteY89" fmla="*/ 0 h 5797984"/>
              <a:gd name="connsiteX0" fmla="*/ 1103586 w 3930869"/>
              <a:gd name="connsiteY0" fmla="*/ 0 h 5797984"/>
              <a:gd name="connsiteX1" fmla="*/ 914400 w 3930869"/>
              <a:gd name="connsiteY1" fmla="*/ 388883 h 5797984"/>
              <a:gd name="connsiteX2" fmla="*/ 378372 w 3930869"/>
              <a:gd name="connsiteY2" fmla="*/ 536028 h 5797984"/>
              <a:gd name="connsiteX3" fmla="*/ 63062 w 3930869"/>
              <a:gd name="connsiteY3" fmla="*/ 819807 h 5797984"/>
              <a:gd name="connsiteX4" fmla="*/ 63062 w 3930869"/>
              <a:gd name="connsiteY4" fmla="*/ 1093076 h 5797984"/>
              <a:gd name="connsiteX5" fmla="*/ 273269 w 3930869"/>
              <a:gd name="connsiteY5" fmla="*/ 1492469 h 5797984"/>
              <a:gd name="connsiteX6" fmla="*/ 378373 w 3930869"/>
              <a:gd name="connsiteY6" fmla="*/ 1660634 h 5797984"/>
              <a:gd name="connsiteX7" fmla="*/ 409903 w 3930869"/>
              <a:gd name="connsiteY7" fmla="*/ 1870841 h 5797984"/>
              <a:gd name="connsiteX8" fmla="*/ 609600 w 3930869"/>
              <a:gd name="connsiteY8" fmla="*/ 1923394 h 5797984"/>
              <a:gd name="connsiteX9" fmla="*/ 798786 w 3930869"/>
              <a:gd name="connsiteY9" fmla="*/ 1671145 h 5797984"/>
              <a:gd name="connsiteX10" fmla="*/ 735724 w 3930869"/>
              <a:gd name="connsiteY10" fmla="*/ 1250731 h 5797984"/>
              <a:gd name="connsiteX11" fmla="*/ 651641 w 3930869"/>
              <a:gd name="connsiteY11" fmla="*/ 1051035 h 5797984"/>
              <a:gd name="connsiteX12" fmla="*/ 830317 w 3930869"/>
              <a:gd name="connsiteY12" fmla="*/ 1008993 h 5797984"/>
              <a:gd name="connsiteX13" fmla="*/ 998483 w 3930869"/>
              <a:gd name="connsiteY13" fmla="*/ 1481959 h 5797984"/>
              <a:gd name="connsiteX14" fmla="*/ 1030014 w 3930869"/>
              <a:gd name="connsiteY14" fmla="*/ 1891862 h 5797984"/>
              <a:gd name="connsiteX15" fmla="*/ 977462 w 3930869"/>
              <a:gd name="connsiteY15" fmla="*/ 2364828 h 5797984"/>
              <a:gd name="connsiteX16" fmla="*/ 399393 w 3930869"/>
              <a:gd name="connsiteY16" fmla="*/ 3499945 h 5797984"/>
              <a:gd name="connsiteX17" fmla="*/ 325821 w 3930869"/>
              <a:gd name="connsiteY17" fmla="*/ 3626070 h 5797984"/>
              <a:gd name="connsiteX18" fmla="*/ 336331 w 3930869"/>
              <a:gd name="connsiteY18" fmla="*/ 3710152 h 5797984"/>
              <a:gd name="connsiteX19" fmla="*/ 304800 w 3930869"/>
              <a:gd name="connsiteY19" fmla="*/ 3815255 h 5797984"/>
              <a:gd name="connsiteX20" fmla="*/ 241738 w 3930869"/>
              <a:gd name="connsiteY20" fmla="*/ 4025462 h 5797984"/>
              <a:gd name="connsiteX21" fmla="*/ 105104 w 3930869"/>
              <a:gd name="connsiteY21" fmla="*/ 4498427 h 5797984"/>
              <a:gd name="connsiteX22" fmla="*/ 0 w 3930869"/>
              <a:gd name="connsiteY22" fmla="*/ 4834759 h 5797984"/>
              <a:gd name="connsiteX23" fmla="*/ 31531 w 3930869"/>
              <a:gd name="connsiteY23" fmla="*/ 5097517 h 5797984"/>
              <a:gd name="connsiteX24" fmla="*/ 136635 w 3930869"/>
              <a:gd name="connsiteY24" fmla="*/ 5192110 h 5797984"/>
              <a:gd name="connsiteX25" fmla="*/ 199696 w 3930869"/>
              <a:gd name="connsiteY25" fmla="*/ 5255172 h 5797984"/>
              <a:gd name="connsiteX26" fmla="*/ 409904 w 3930869"/>
              <a:gd name="connsiteY26" fmla="*/ 5223643 h 5797984"/>
              <a:gd name="connsiteX27" fmla="*/ 515007 w 3930869"/>
              <a:gd name="connsiteY27" fmla="*/ 5213131 h 5797984"/>
              <a:gd name="connsiteX28" fmla="*/ 620110 w 3930869"/>
              <a:gd name="connsiteY28" fmla="*/ 5171090 h 5797984"/>
              <a:gd name="connsiteX29" fmla="*/ 693681 w 3930869"/>
              <a:gd name="connsiteY29" fmla="*/ 4929352 h 5797984"/>
              <a:gd name="connsiteX30" fmla="*/ 735724 w 3930869"/>
              <a:gd name="connsiteY30" fmla="*/ 4572000 h 5797984"/>
              <a:gd name="connsiteX31" fmla="*/ 882868 w 3930869"/>
              <a:gd name="connsiteY31" fmla="*/ 4014952 h 5797984"/>
              <a:gd name="connsiteX32" fmla="*/ 945931 w 3930869"/>
              <a:gd name="connsiteY32" fmla="*/ 4824249 h 5797984"/>
              <a:gd name="connsiteX33" fmla="*/ 966952 w 3930869"/>
              <a:gd name="connsiteY33" fmla="*/ 4981903 h 5797984"/>
              <a:gd name="connsiteX34" fmla="*/ 1082566 w 3930869"/>
              <a:gd name="connsiteY34" fmla="*/ 5108026 h 5797984"/>
              <a:gd name="connsiteX35" fmla="*/ 1219199 w 3930869"/>
              <a:gd name="connsiteY35" fmla="*/ 5108028 h 5797984"/>
              <a:gd name="connsiteX36" fmla="*/ 1345324 w 3930869"/>
              <a:gd name="connsiteY36" fmla="*/ 5087007 h 5797984"/>
              <a:gd name="connsiteX37" fmla="*/ 1566041 w 3930869"/>
              <a:gd name="connsiteY37" fmla="*/ 4614041 h 5797984"/>
              <a:gd name="connsiteX38" fmla="*/ 1671145 w 3930869"/>
              <a:gd name="connsiteY38" fmla="*/ 4172608 h 5797984"/>
              <a:gd name="connsiteX39" fmla="*/ 2049518 w 3930869"/>
              <a:gd name="connsiteY39" fmla="*/ 4078013 h 5797984"/>
              <a:gd name="connsiteX40" fmla="*/ 2165131 w 3930869"/>
              <a:gd name="connsiteY40" fmla="*/ 4529960 h 5797984"/>
              <a:gd name="connsiteX41" fmla="*/ 2207172 w 3930869"/>
              <a:gd name="connsiteY41" fmla="*/ 4950373 h 5797984"/>
              <a:gd name="connsiteX42" fmla="*/ 2259724 w 3930869"/>
              <a:gd name="connsiteY42" fmla="*/ 5108028 h 5797984"/>
              <a:gd name="connsiteX43" fmla="*/ 2312277 w 3930869"/>
              <a:gd name="connsiteY43" fmla="*/ 5360274 h 5797984"/>
              <a:gd name="connsiteX44" fmla="*/ 2427890 w 3930869"/>
              <a:gd name="connsiteY44" fmla="*/ 5528443 h 5797984"/>
              <a:gd name="connsiteX45" fmla="*/ 2532993 w 3930869"/>
              <a:gd name="connsiteY45" fmla="*/ 5559974 h 5797984"/>
              <a:gd name="connsiteX46" fmla="*/ 2680138 w 3930869"/>
              <a:gd name="connsiteY46" fmla="*/ 5528441 h 5797984"/>
              <a:gd name="connsiteX47" fmla="*/ 2669627 w 3930869"/>
              <a:gd name="connsiteY47" fmla="*/ 5423339 h 5797984"/>
              <a:gd name="connsiteX48" fmla="*/ 2659117 w 3930869"/>
              <a:gd name="connsiteY48" fmla="*/ 5423338 h 5797984"/>
              <a:gd name="connsiteX49" fmla="*/ 2690648 w 3930869"/>
              <a:gd name="connsiteY49" fmla="*/ 5044965 h 5797984"/>
              <a:gd name="connsiteX50" fmla="*/ 2690648 w 3930869"/>
              <a:gd name="connsiteY50" fmla="*/ 4740165 h 5797984"/>
              <a:gd name="connsiteX51" fmla="*/ 2858814 w 3930869"/>
              <a:gd name="connsiteY51" fmla="*/ 3983421 h 5797984"/>
              <a:gd name="connsiteX52" fmla="*/ 3153102 w 3930869"/>
              <a:gd name="connsiteY52" fmla="*/ 4277711 h 5797984"/>
              <a:gd name="connsiteX53" fmla="*/ 2911365 w 3930869"/>
              <a:gd name="connsiteY53" fmla="*/ 5234151 h 5797984"/>
              <a:gd name="connsiteX54" fmla="*/ 2953407 w 3930869"/>
              <a:gd name="connsiteY54" fmla="*/ 5675587 h 5797984"/>
              <a:gd name="connsiteX55" fmla="*/ 3132082 w 3930869"/>
              <a:gd name="connsiteY55" fmla="*/ 5633544 h 5797984"/>
              <a:gd name="connsiteX56" fmla="*/ 3289737 w 3930869"/>
              <a:gd name="connsiteY56" fmla="*/ 5780691 h 5797984"/>
              <a:gd name="connsiteX57" fmla="*/ 3468413 w 3930869"/>
              <a:gd name="connsiteY57" fmla="*/ 5717627 h 5797984"/>
              <a:gd name="connsiteX58" fmla="*/ 3605049 w 3930869"/>
              <a:gd name="connsiteY58" fmla="*/ 5644055 h 5797984"/>
              <a:gd name="connsiteX59" fmla="*/ 3762704 w 3930869"/>
              <a:gd name="connsiteY59" fmla="*/ 5454869 h 5797984"/>
              <a:gd name="connsiteX60" fmla="*/ 3878318 w 3930869"/>
              <a:gd name="connsiteY60" fmla="*/ 5150069 h 5797984"/>
              <a:gd name="connsiteX61" fmla="*/ 3930869 w 3930869"/>
              <a:gd name="connsiteY61" fmla="*/ 4487918 h 5797984"/>
              <a:gd name="connsiteX62" fmla="*/ 3920359 w 3930869"/>
              <a:gd name="connsiteY62" fmla="*/ 4172607 h 5797984"/>
              <a:gd name="connsiteX63" fmla="*/ 3647090 w 3930869"/>
              <a:gd name="connsiteY63" fmla="*/ 3857297 h 5797984"/>
              <a:gd name="connsiteX64" fmla="*/ 3436883 w 3930869"/>
              <a:gd name="connsiteY64" fmla="*/ 3037490 h 5797984"/>
              <a:gd name="connsiteX65" fmla="*/ 3258207 w 3930869"/>
              <a:gd name="connsiteY65" fmla="*/ 2543504 h 5797984"/>
              <a:gd name="connsiteX66" fmla="*/ 3069021 w 3930869"/>
              <a:gd name="connsiteY66" fmla="*/ 2291255 h 5797984"/>
              <a:gd name="connsiteX67" fmla="*/ 2890345 w 3930869"/>
              <a:gd name="connsiteY67" fmla="*/ 1923393 h 5797984"/>
              <a:gd name="connsiteX68" fmla="*/ 2743200 w 3930869"/>
              <a:gd name="connsiteY68" fmla="*/ 1681655 h 5797984"/>
              <a:gd name="connsiteX69" fmla="*/ 2806262 w 3930869"/>
              <a:gd name="connsiteY69" fmla="*/ 1282262 h 5797984"/>
              <a:gd name="connsiteX70" fmla="*/ 2869324 w 3930869"/>
              <a:gd name="connsiteY70" fmla="*/ 1187669 h 5797984"/>
              <a:gd name="connsiteX71" fmla="*/ 2837793 w 3930869"/>
              <a:gd name="connsiteY71" fmla="*/ 1534511 h 5797984"/>
              <a:gd name="connsiteX72" fmla="*/ 2995448 w 3930869"/>
              <a:gd name="connsiteY72" fmla="*/ 1996966 h 5797984"/>
              <a:gd name="connsiteX73" fmla="*/ 3541986 w 3930869"/>
              <a:gd name="connsiteY73" fmla="*/ 2017986 h 5797984"/>
              <a:gd name="connsiteX74" fmla="*/ 3647090 w 3930869"/>
              <a:gd name="connsiteY74" fmla="*/ 1828800 h 5797984"/>
              <a:gd name="connsiteX75" fmla="*/ 3415862 w 3930869"/>
              <a:gd name="connsiteY75" fmla="*/ 1597573 h 5797984"/>
              <a:gd name="connsiteX76" fmla="*/ 3636579 w 3930869"/>
              <a:gd name="connsiteY76" fmla="*/ 1219200 h 5797984"/>
              <a:gd name="connsiteX77" fmla="*/ 3573517 w 3930869"/>
              <a:gd name="connsiteY77" fmla="*/ 630621 h 5797984"/>
              <a:gd name="connsiteX78" fmla="*/ 3499945 w 3930869"/>
              <a:gd name="connsiteY78" fmla="*/ 515007 h 5797984"/>
              <a:gd name="connsiteX79" fmla="*/ 3048000 w 3930869"/>
              <a:gd name="connsiteY79" fmla="*/ 283780 h 5797984"/>
              <a:gd name="connsiteX80" fmla="*/ 2795752 w 3930869"/>
              <a:gd name="connsiteY80" fmla="*/ 231228 h 5797984"/>
              <a:gd name="connsiteX81" fmla="*/ 2585545 w 3930869"/>
              <a:gd name="connsiteY81" fmla="*/ 42042 h 5797984"/>
              <a:gd name="connsiteX82" fmla="*/ 2448910 w 3930869"/>
              <a:gd name="connsiteY82" fmla="*/ 31532 h 5797984"/>
              <a:gd name="connsiteX83" fmla="*/ 2301765 w 3930869"/>
              <a:gd name="connsiteY83" fmla="*/ 294290 h 5797984"/>
              <a:gd name="connsiteX84" fmla="*/ 2102069 w 3930869"/>
              <a:gd name="connsiteY84" fmla="*/ 493986 h 5797984"/>
              <a:gd name="connsiteX85" fmla="*/ 1807780 w 3930869"/>
              <a:gd name="connsiteY85" fmla="*/ 588580 h 5797984"/>
              <a:gd name="connsiteX86" fmla="*/ 1576552 w 3930869"/>
              <a:gd name="connsiteY86" fmla="*/ 620110 h 5797984"/>
              <a:gd name="connsiteX87" fmla="*/ 1387366 w 3930869"/>
              <a:gd name="connsiteY87" fmla="*/ 388883 h 5797984"/>
              <a:gd name="connsiteX88" fmla="*/ 1250731 w 3930869"/>
              <a:gd name="connsiteY88" fmla="*/ 73572 h 5797984"/>
              <a:gd name="connsiteX89" fmla="*/ 1103586 w 3930869"/>
              <a:gd name="connsiteY89" fmla="*/ 0 h 5797984"/>
              <a:gd name="connsiteX0" fmla="*/ 1103586 w 3930869"/>
              <a:gd name="connsiteY0" fmla="*/ 0 h 5797984"/>
              <a:gd name="connsiteX1" fmla="*/ 914400 w 3930869"/>
              <a:gd name="connsiteY1" fmla="*/ 388883 h 5797984"/>
              <a:gd name="connsiteX2" fmla="*/ 378372 w 3930869"/>
              <a:gd name="connsiteY2" fmla="*/ 536028 h 5797984"/>
              <a:gd name="connsiteX3" fmla="*/ 63062 w 3930869"/>
              <a:gd name="connsiteY3" fmla="*/ 819807 h 5797984"/>
              <a:gd name="connsiteX4" fmla="*/ 63062 w 3930869"/>
              <a:gd name="connsiteY4" fmla="*/ 1093076 h 5797984"/>
              <a:gd name="connsiteX5" fmla="*/ 273269 w 3930869"/>
              <a:gd name="connsiteY5" fmla="*/ 1492469 h 5797984"/>
              <a:gd name="connsiteX6" fmla="*/ 378373 w 3930869"/>
              <a:gd name="connsiteY6" fmla="*/ 1660634 h 5797984"/>
              <a:gd name="connsiteX7" fmla="*/ 409903 w 3930869"/>
              <a:gd name="connsiteY7" fmla="*/ 1870841 h 5797984"/>
              <a:gd name="connsiteX8" fmla="*/ 609600 w 3930869"/>
              <a:gd name="connsiteY8" fmla="*/ 1923394 h 5797984"/>
              <a:gd name="connsiteX9" fmla="*/ 798786 w 3930869"/>
              <a:gd name="connsiteY9" fmla="*/ 1671145 h 5797984"/>
              <a:gd name="connsiteX10" fmla="*/ 735724 w 3930869"/>
              <a:gd name="connsiteY10" fmla="*/ 1250731 h 5797984"/>
              <a:gd name="connsiteX11" fmla="*/ 651641 w 3930869"/>
              <a:gd name="connsiteY11" fmla="*/ 1051035 h 5797984"/>
              <a:gd name="connsiteX12" fmla="*/ 830317 w 3930869"/>
              <a:gd name="connsiteY12" fmla="*/ 1008993 h 5797984"/>
              <a:gd name="connsiteX13" fmla="*/ 998483 w 3930869"/>
              <a:gd name="connsiteY13" fmla="*/ 1481959 h 5797984"/>
              <a:gd name="connsiteX14" fmla="*/ 1030014 w 3930869"/>
              <a:gd name="connsiteY14" fmla="*/ 1891862 h 5797984"/>
              <a:gd name="connsiteX15" fmla="*/ 977462 w 3930869"/>
              <a:gd name="connsiteY15" fmla="*/ 2364828 h 5797984"/>
              <a:gd name="connsiteX16" fmla="*/ 399393 w 3930869"/>
              <a:gd name="connsiteY16" fmla="*/ 3499945 h 5797984"/>
              <a:gd name="connsiteX17" fmla="*/ 325821 w 3930869"/>
              <a:gd name="connsiteY17" fmla="*/ 3626070 h 5797984"/>
              <a:gd name="connsiteX18" fmla="*/ 336331 w 3930869"/>
              <a:gd name="connsiteY18" fmla="*/ 3710152 h 5797984"/>
              <a:gd name="connsiteX19" fmla="*/ 304800 w 3930869"/>
              <a:gd name="connsiteY19" fmla="*/ 3815255 h 5797984"/>
              <a:gd name="connsiteX20" fmla="*/ 241738 w 3930869"/>
              <a:gd name="connsiteY20" fmla="*/ 4025462 h 5797984"/>
              <a:gd name="connsiteX21" fmla="*/ 105104 w 3930869"/>
              <a:gd name="connsiteY21" fmla="*/ 4498427 h 5797984"/>
              <a:gd name="connsiteX22" fmla="*/ 0 w 3930869"/>
              <a:gd name="connsiteY22" fmla="*/ 4834759 h 5797984"/>
              <a:gd name="connsiteX23" fmla="*/ 31531 w 3930869"/>
              <a:gd name="connsiteY23" fmla="*/ 5097517 h 5797984"/>
              <a:gd name="connsiteX24" fmla="*/ 136635 w 3930869"/>
              <a:gd name="connsiteY24" fmla="*/ 5192110 h 5797984"/>
              <a:gd name="connsiteX25" fmla="*/ 199696 w 3930869"/>
              <a:gd name="connsiteY25" fmla="*/ 5255172 h 5797984"/>
              <a:gd name="connsiteX26" fmla="*/ 409904 w 3930869"/>
              <a:gd name="connsiteY26" fmla="*/ 5223643 h 5797984"/>
              <a:gd name="connsiteX27" fmla="*/ 515007 w 3930869"/>
              <a:gd name="connsiteY27" fmla="*/ 5213131 h 5797984"/>
              <a:gd name="connsiteX28" fmla="*/ 620110 w 3930869"/>
              <a:gd name="connsiteY28" fmla="*/ 5171090 h 5797984"/>
              <a:gd name="connsiteX29" fmla="*/ 693681 w 3930869"/>
              <a:gd name="connsiteY29" fmla="*/ 4929352 h 5797984"/>
              <a:gd name="connsiteX30" fmla="*/ 735724 w 3930869"/>
              <a:gd name="connsiteY30" fmla="*/ 4572000 h 5797984"/>
              <a:gd name="connsiteX31" fmla="*/ 882868 w 3930869"/>
              <a:gd name="connsiteY31" fmla="*/ 4014952 h 5797984"/>
              <a:gd name="connsiteX32" fmla="*/ 945931 w 3930869"/>
              <a:gd name="connsiteY32" fmla="*/ 4824249 h 5797984"/>
              <a:gd name="connsiteX33" fmla="*/ 966952 w 3930869"/>
              <a:gd name="connsiteY33" fmla="*/ 4981903 h 5797984"/>
              <a:gd name="connsiteX34" fmla="*/ 1082566 w 3930869"/>
              <a:gd name="connsiteY34" fmla="*/ 5108026 h 5797984"/>
              <a:gd name="connsiteX35" fmla="*/ 1219199 w 3930869"/>
              <a:gd name="connsiteY35" fmla="*/ 5108028 h 5797984"/>
              <a:gd name="connsiteX36" fmla="*/ 1345324 w 3930869"/>
              <a:gd name="connsiteY36" fmla="*/ 5087007 h 5797984"/>
              <a:gd name="connsiteX37" fmla="*/ 1566041 w 3930869"/>
              <a:gd name="connsiteY37" fmla="*/ 4614041 h 5797984"/>
              <a:gd name="connsiteX38" fmla="*/ 1671145 w 3930869"/>
              <a:gd name="connsiteY38" fmla="*/ 4172608 h 5797984"/>
              <a:gd name="connsiteX39" fmla="*/ 2049518 w 3930869"/>
              <a:gd name="connsiteY39" fmla="*/ 4078013 h 5797984"/>
              <a:gd name="connsiteX40" fmla="*/ 2165131 w 3930869"/>
              <a:gd name="connsiteY40" fmla="*/ 4529960 h 5797984"/>
              <a:gd name="connsiteX41" fmla="*/ 2207172 w 3930869"/>
              <a:gd name="connsiteY41" fmla="*/ 4950373 h 5797984"/>
              <a:gd name="connsiteX42" fmla="*/ 2259724 w 3930869"/>
              <a:gd name="connsiteY42" fmla="*/ 5108028 h 5797984"/>
              <a:gd name="connsiteX43" fmla="*/ 2312277 w 3930869"/>
              <a:gd name="connsiteY43" fmla="*/ 5360274 h 5797984"/>
              <a:gd name="connsiteX44" fmla="*/ 2427890 w 3930869"/>
              <a:gd name="connsiteY44" fmla="*/ 5528443 h 5797984"/>
              <a:gd name="connsiteX45" fmla="*/ 2532993 w 3930869"/>
              <a:gd name="connsiteY45" fmla="*/ 5559974 h 5797984"/>
              <a:gd name="connsiteX46" fmla="*/ 2680138 w 3930869"/>
              <a:gd name="connsiteY46" fmla="*/ 5528441 h 5797984"/>
              <a:gd name="connsiteX47" fmla="*/ 2669627 w 3930869"/>
              <a:gd name="connsiteY47" fmla="*/ 5423339 h 5797984"/>
              <a:gd name="connsiteX48" fmla="*/ 2659117 w 3930869"/>
              <a:gd name="connsiteY48" fmla="*/ 5423338 h 5797984"/>
              <a:gd name="connsiteX49" fmla="*/ 2690648 w 3930869"/>
              <a:gd name="connsiteY49" fmla="*/ 5044965 h 5797984"/>
              <a:gd name="connsiteX50" fmla="*/ 2690648 w 3930869"/>
              <a:gd name="connsiteY50" fmla="*/ 4740165 h 5797984"/>
              <a:gd name="connsiteX51" fmla="*/ 2858814 w 3930869"/>
              <a:gd name="connsiteY51" fmla="*/ 3983421 h 5797984"/>
              <a:gd name="connsiteX52" fmla="*/ 3153102 w 3930869"/>
              <a:gd name="connsiteY52" fmla="*/ 4277711 h 5797984"/>
              <a:gd name="connsiteX53" fmla="*/ 2911365 w 3930869"/>
              <a:gd name="connsiteY53" fmla="*/ 5234151 h 5797984"/>
              <a:gd name="connsiteX54" fmla="*/ 2953407 w 3930869"/>
              <a:gd name="connsiteY54" fmla="*/ 5675587 h 5797984"/>
              <a:gd name="connsiteX55" fmla="*/ 3132082 w 3930869"/>
              <a:gd name="connsiteY55" fmla="*/ 5633544 h 5797984"/>
              <a:gd name="connsiteX56" fmla="*/ 3289737 w 3930869"/>
              <a:gd name="connsiteY56" fmla="*/ 5780691 h 5797984"/>
              <a:gd name="connsiteX57" fmla="*/ 3468413 w 3930869"/>
              <a:gd name="connsiteY57" fmla="*/ 5717627 h 5797984"/>
              <a:gd name="connsiteX58" fmla="*/ 3605049 w 3930869"/>
              <a:gd name="connsiteY58" fmla="*/ 5644055 h 5797984"/>
              <a:gd name="connsiteX59" fmla="*/ 3773215 w 3930869"/>
              <a:gd name="connsiteY59" fmla="*/ 5318235 h 5797984"/>
              <a:gd name="connsiteX60" fmla="*/ 3878318 w 3930869"/>
              <a:gd name="connsiteY60" fmla="*/ 5150069 h 5797984"/>
              <a:gd name="connsiteX61" fmla="*/ 3930869 w 3930869"/>
              <a:gd name="connsiteY61" fmla="*/ 4487918 h 5797984"/>
              <a:gd name="connsiteX62" fmla="*/ 3920359 w 3930869"/>
              <a:gd name="connsiteY62" fmla="*/ 4172607 h 5797984"/>
              <a:gd name="connsiteX63" fmla="*/ 3647090 w 3930869"/>
              <a:gd name="connsiteY63" fmla="*/ 3857297 h 5797984"/>
              <a:gd name="connsiteX64" fmla="*/ 3436883 w 3930869"/>
              <a:gd name="connsiteY64" fmla="*/ 3037490 h 5797984"/>
              <a:gd name="connsiteX65" fmla="*/ 3258207 w 3930869"/>
              <a:gd name="connsiteY65" fmla="*/ 2543504 h 5797984"/>
              <a:gd name="connsiteX66" fmla="*/ 3069021 w 3930869"/>
              <a:gd name="connsiteY66" fmla="*/ 2291255 h 5797984"/>
              <a:gd name="connsiteX67" fmla="*/ 2890345 w 3930869"/>
              <a:gd name="connsiteY67" fmla="*/ 1923393 h 5797984"/>
              <a:gd name="connsiteX68" fmla="*/ 2743200 w 3930869"/>
              <a:gd name="connsiteY68" fmla="*/ 1681655 h 5797984"/>
              <a:gd name="connsiteX69" fmla="*/ 2806262 w 3930869"/>
              <a:gd name="connsiteY69" fmla="*/ 1282262 h 5797984"/>
              <a:gd name="connsiteX70" fmla="*/ 2869324 w 3930869"/>
              <a:gd name="connsiteY70" fmla="*/ 1187669 h 5797984"/>
              <a:gd name="connsiteX71" fmla="*/ 2837793 w 3930869"/>
              <a:gd name="connsiteY71" fmla="*/ 1534511 h 5797984"/>
              <a:gd name="connsiteX72" fmla="*/ 2995448 w 3930869"/>
              <a:gd name="connsiteY72" fmla="*/ 1996966 h 5797984"/>
              <a:gd name="connsiteX73" fmla="*/ 3541986 w 3930869"/>
              <a:gd name="connsiteY73" fmla="*/ 2017986 h 5797984"/>
              <a:gd name="connsiteX74" fmla="*/ 3647090 w 3930869"/>
              <a:gd name="connsiteY74" fmla="*/ 1828800 h 5797984"/>
              <a:gd name="connsiteX75" fmla="*/ 3415862 w 3930869"/>
              <a:gd name="connsiteY75" fmla="*/ 1597573 h 5797984"/>
              <a:gd name="connsiteX76" fmla="*/ 3636579 w 3930869"/>
              <a:gd name="connsiteY76" fmla="*/ 1219200 h 5797984"/>
              <a:gd name="connsiteX77" fmla="*/ 3573517 w 3930869"/>
              <a:gd name="connsiteY77" fmla="*/ 630621 h 5797984"/>
              <a:gd name="connsiteX78" fmla="*/ 3499945 w 3930869"/>
              <a:gd name="connsiteY78" fmla="*/ 515007 h 5797984"/>
              <a:gd name="connsiteX79" fmla="*/ 3048000 w 3930869"/>
              <a:gd name="connsiteY79" fmla="*/ 283780 h 5797984"/>
              <a:gd name="connsiteX80" fmla="*/ 2795752 w 3930869"/>
              <a:gd name="connsiteY80" fmla="*/ 231228 h 5797984"/>
              <a:gd name="connsiteX81" fmla="*/ 2585545 w 3930869"/>
              <a:gd name="connsiteY81" fmla="*/ 42042 h 5797984"/>
              <a:gd name="connsiteX82" fmla="*/ 2448910 w 3930869"/>
              <a:gd name="connsiteY82" fmla="*/ 31532 h 5797984"/>
              <a:gd name="connsiteX83" fmla="*/ 2301765 w 3930869"/>
              <a:gd name="connsiteY83" fmla="*/ 294290 h 5797984"/>
              <a:gd name="connsiteX84" fmla="*/ 2102069 w 3930869"/>
              <a:gd name="connsiteY84" fmla="*/ 493986 h 5797984"/>
              <a:gd name="connsiteX85" fmla="*/ 1807780 w 3930869"/>
              <a:gd name="connsiteY85" fmla="*/ 588580 h 5797984"/>
              <a:gd name="connsiteX86" fmla="*/ 1576552 w 3930869"/>
              <a:gd name="connsiteY86" fmla="*/ 620110 h 5797984"/>
              <a:gd name="connsiteX87" fmla="*/ 1387366 w 3930869"/>
              <a:gd name="connsiteY87" fmla="*/ 388883 h 5797984"/>
              <a:gd name="connsiteX88" fmla="*/ 1250731 w 3930869"/>
              <a:gd name="connsiteY88" fmla="*/ 73572 h 5797984"/>
              <a:gd name="connsiteX89" fmla="*/ 1103586 w 3930869"/>
              <a:gd name="connsiteY89" fmla="*/ 0 h 5797984"/>
              <a:gd name="connsiteX0" fmla="*/ 1103586 w 3930869"/>
              <a:gd name="connsiteY0" fmla="*/ 0 h 5797984"/>
              <a:gd name="connsiteX1" fmla="*/ 914400 w 3930869"/>
              <a:gd name="connsiteY1" fmla="*/ 388883 h 5797984"/>
              <a:gd name="connsiteX2" fmla="*/ 378372 w 3930869"/>
              <a:gd name="connsiteY2" fmla="*/ 536028 h 5797984"/>
              <a:gd name="connsiteX3" fmla="*/ 63062 w 3930869"/>
              <a:gd name="connsiteY3" fmla="*/ 819807 h 5797984"/>
              <a:gd name="connsiteX4" fmla="*/ 63062 w 3930869"/>
              <a:gd name="connsiteY4" fmla="*/ 1093076 h 5797984"/>
              <a:gd name="connsiteX5" fmla="*/ 273269 w 3930869"/>
              <a:gd name="connsiteY5" fmla="*/ 1492469 h 5797984"/>
              <a:gd name="connsiteX6" fmla="*/ 378373 w 3930869"/>
              <a:gd name="connsiteY6" fmla="*/ 1660634 h 5797984"/>
              <a:gd name="connsiteX7" fmla="*/ 409903 w 3930869"/>
              <a:gd name="connsiteY7" fmla="*/ 1870841 h 5797984"/>
              <a:gd name="connsiteX8" fmla="*/ 609600 w 3930869"/>
              <a:gd name="connsiteY8" fmla="*/ 1923394 h 5797984"/>
              <a:gd name="connsiteX9" fmla="*/ 798786 w 3930869"/>
              <a:gd name="connsiteY9" fmla="*/ 1671145 h 5797984"/>
              <a:gd name="connsiteX10" fmla="*/ 735724 w 3930869"/>
              <a:gd name="connsiteY10" fmla="*/ 1250731 h 5797984"/>
              <a:gd name="connsiteX11" fmla="*/ 651641 w 3930869"/>
              <a:gd name="connsiteY11" fmla="*/ 1051035 h 5797984"/>
              <a:gd name="connsiteX12" fmla="*/ 830317 w 3930869"/>
              <a:gd name="connsiteY12" fmla="*/ 1008993 h 5797984"/>
              <a:gd name="connsiteX13" fmla="*/ 998483 w 3930869"/>
              <a:gd name="connsiteY13" fmla="*/ 1481959 h 5797984"/>
              <a:gd name="connsiteX14" fmla="*/ 1030014 w 3930869"/>
              <a:gd name="connsiteY14" fmla="*/ 1891862 h 5797984"/>
              <a:gd name="connsiteX15" fmla="*/ 977462 w 3930869"/>
              <a:gd name="connsiteY15" fmla="*/ 2364828 h 5797984"/>
              <a:gd name="connsiteX16" fmla="*/ 399393 w 3930869"/>
              <a:gd name="connsiteY16" fmla="*/ 3499945 h 5797984"/>
              <a:gd name="connsiteX17" fmla="*/ 325821 w 3930869"/>
              <a:gd name="connsiteY17" fmla="*/ 3626070 h 5797984"/>
              <a:gd name="connsiteX18" fmla="*/ 336331 w 3930869"/>
              <a:gd name="connsiteY18" fmla="*/ 3710152 h 5797984"/>
              <a:gd name="connsiteX19" fmla="*/ 304800 w 3930869"/>
              <a:gd name="connsiteY19" fmla="*/ 3815255 h 5797984"/>
              <a:gd name="connsiteX20" fmla="*/ 241738 w 3930869"/>
              <a:gd name="connsiteY20" fmla="*/ 4025462 h 5797984"/>
              <a:gd name="connsiteX21" fmla="*/ 105104 w 3930869"/>
              <a:gd name="connsiteY21" fmla="*/ 4498427 h 5797984"/>
              <a:gd name="connsiteX22" fmla="*/ 0 w 3930869"/>
              <a:gd name="connsiteY22" fmla="*/ 4834759 h 5797984"/>
              <a:gd name="connsiteX23" fmla="*/ 31531 w 3930869"/>
              <a:gd name="connsiteY23" fmla="*/ 5097517 h 5797984"/>
              <a:gd name="connsiteX24" fmla="*/ 136635 w 3930869"/>
              <a:gd name="connsiteY24" fmla="*/ 5192110 h 5797984"/>
              <a:gd name="connsiteX25" fmla="*/ 199696 w 3930869"/>
              <a:gd name="connsiteY25" fmla="*/ 5255172 h 5797984"/>
              <a:gd name="connsiteX26" fmla="*/ 409904 w 3930869"/>
              <a:gd name="connsiteY26" fmla="*/ 5223643 h 5797984"/>
              <a:gd name="connsiteX27" fmla="*/ 515007 w 3930869"/>
              <a:gd name="connsiteY27" fmla="*/ 5213131 h 5797984"/>
              <a:gd name="connsiteX28" fmla="*/ 620110 w 3930869"/>
              <a:gd name="connsiteY28" fmla="*/ 5171090 h 5797984"/>
              <a:gd name="connsiteX29" fmla="*/ 693681 w 3930869"/>
              <a:gd name="connsiteY29" fmla="*/ 4929352 h 5797984"/>
              <a:gd name="connsiteX30" fmla="*/ 735724 w 3930869"/>
              <a:gd name="connsiteY30" fmla="*/ 4572000 h 5797984"/>
              <a:gd name="connsiteX31" fmla="*/ 882868 w 3930869"/>
              <a:gd name="connsiteY31" fmla="*/ 4014952 h 5797984"/>
              <a:gd name="connsiteX32" fmla="*/ 945931 w 3930869"/>
              <a:gd name="connsiteY32" fmla="*/ 4824249 h 5797984"/>
              <a:gd name="connsiteX33" fmla="*/ 966952 w 3930869"/>
              <a:gd name="connsiteY33" fmla="*/ 4981903 h 5797984"/>
              <a:gd name="connsiteX34" fmla="*/ 1082566 w 3930869"/>
              <a:gd name="connsiteY34" fmla="*/ 5108026 h 5797984"/>
              <a:gd name="connsiteX35" fmla="*/ 1219199 w 3930869"/>
              <a:gd name="connsiteY35" fmla="*/ 5108028 h 5797984"/>
              <a:gd name="connsiteX36" fmla="*/ 1345324 w 3930869"/>
              <a:gd name="connsiteY36" fmla="*/ 5087007 h 5797984"/>
              <a:gd name="connsiteX37" fmla="*/ 1566041 w 3930869"/>
              <a:gd name="connsiteY37" fmla="*/ 4614041 h 5797984"/>
              <a:gd name="connsiteX38" fmla="*/ 1671145 w 3930869"/>
              <a:gd name="connsiteY38" fmla="*/ 4172608 h 5797984"/>
              <a:gd name="connsiteX39" fmla="*/ 2049518 w 3930869"/>
              <a:gd name="connsiteY39" fmla="*/ 4078013 h 5797984"/>
              <a:gd name="connsiteX40" fmla="*/ 2165131 w 3930869"/>
              <a:gd name="connsiteY40" fmla="*/ 4529960 h 5797984"/>
              <a:gd name="connsiteX41" fmla="*/ 2207172 w 3930869"/>
              <a:gd name="connsiteY41" fmla="*/ 4950373 h 5797984"/>
              <a:gd name="connsiteX42" fmla="*/ 2259724 w 3930869"/>
              <a:gd name="connsiteY42" fmla="*/ 5108028 h 5797984"/>
              <a:gd name="connsiteX43" fmla="*/ 2312277 w 3930869"/>
              <a:gd name="connsiteY43" fmla="*/ 5360274 h 5797984"/>
              <a:gd name="connsiteX44" fmla="*/ 2427890 w 3930869"/>
              <a:gd name="connsiteY44" fmla="*/ 5528443 h 5797984"/>
              <a:gd name="connsiteX45" fmla="*/ 2532993 w 3930869"/>
              <a:gd name="connsiteY45" fmla="*/ 5559974 h 5797984"/>
              <a:gd name="connsiteX46" fmla="*/ 2680138 w 3930869"/>
              <a:gd name="connsiteY46" fmla="*/ 5528441 h 5797984"/>
              <a:gd name="connsiteX47" fmla="*/ 2669627 w 3930869"/>
              <a:gd name="connsiteY47" fmla="*/ 5423339 h 5797984"/>
              <a:gd name="connsiteX48" fmla="*/ 2659117 w 3930869"/>
              <a:gd name="connsiteY48" fmla="*/ 5423338 h 5797984"/>
              <a:gd name="connsiteX49" fmla="*/ 2690648 w 3930869"/>
              <a:gd name="connsiteY49" fmla="*/ 5044965 h 5797984"/>
              <a:gd name="connsiteX50" fmla="*/ 2690648 w 3930869"/>
              <a:gd name="connsiteY50" fmla="*/ 4740165 h 5797984"/>
              <a:gd name="connsiteX51" fmla="*/ 2858814 w 3930869"/>
              <a:gd name="connsiteY51" fmla="*/ 3983421 h 5797984"/>
              <a:gd name="connsiteX52" fmla="*/ 3153102 w 3930869"/>
              <a:gd name="connsiteY52" fmla="*/ 4277711 h 5797984"/>
              <a:gd name="connsiteX53" fmla="*/ 2911365 w 3930869"/>
              <a:gd name="connsiteY53" fmla="*/ 5234151 h 5797984"/>
              <a:gd name="connsiteX54" fmla="*/ 2953407 w 3930869"/>
              <a:gd name="connsiteY54" fmla="*/ 5675587 h 5797984"/>
              <a:gd name="connsiteX55" fmla="*/ 3132082 w 3930869"/>
              <a:gd name="connsiteY55" fmla="*/ 5633544 h 5797984"/>
              <a:gd name="connsiteX56" fmla="*/ 3289737 w 3930869"/>
              <a:gd name="connsiteY56" fmla="*/ 5780691 h 5797984"/>
              <a:gd name="connsiteX57" fmla="*/ 3468413 w 3930869"/>
              <a:gd name="connsiteY57" fmla="*/ 5717627 h 5797984"/>
              <a:gd name="connsiteX58" fmla="*/ 3605049 w 3930869"/>
              <a:gd name="connsiteY58" fmla="*/ 5644055 h 5797984"/>
              <a:gd name="connsiteX59" fmla="*/ 3773215 w 3930869"/>
              <a:gd name="connsiteY59" fmla="*/ 5318235 h 5797984"/>
              <a:gd name="connsiteX60" fmla="*/ 3836277 w 3930869"/>
              <a:gd name="connsiteY60" fmla="*/ 4813738 h 5797984"/>
              <a:gd name="connsiteX61" fmla="*/ 3930869 w 3930869"/>
              <a:gd name="connsiteY61" fmla="*/ 4487918 h 5797984"/>
              <a:gd name="connsiteX62" fmla="*/ 3920359 w 3930869"/>
              <a:gd name="connsiteY62" fmla="*/ 4172607 h 5797984"/>
              <a:gd name="connsiteX63" fmla="*/ 3647090 w 3930869"/>
              <a:gd name="connsiteY63" fmla="*/ 3857297 h 5797984"/>
              <a:gd name="connsiteX64" fmla="*/ 3436883 w 3930869"/>
              <a:gd name="connsiteY64" fmla="*/ 3037490 h 5797984"/>
              <a:gd name="connsiteX65" fmla="*/ 3258207 w 3930869"/>
              <a:gd name="connsiteY65" fmla="*/ 2543504 h 5797984"/>
              <a:gd name="connsiteX66" fmla="*/ 3069021 w 3930869"/>
              <a:gd name="connsiteY66" fmla="*/ 2291255 h 5797984"/>
              <a:gd name="connsiteX67" fmla="*/ 2890345 w 3930869"/>
              <a:gd name="connsiteY67" fmla="*/ 1923393 h 5797984"/>
              <a:gd name="connsiteX68" fmla="*/ 2743200 w 3930869"/>
              <a:gd name="connsiteY68" fmla="*/ 1681655 h 5797984"/>
              <a:gd name="connsiteX69" fmla="*/ 2806262 w 3930869"/>
              <a:gd name="connsiteY69" fmla="*/ 1282262 h 5797984"/>
              <a:gd name="connsiteX70" fmla="*/ 2869324 w 3930869"/>
              <a:gd name="connsiteY70" fmla="*/ 1187669 h 5797984"/>
              <a:gd name="connsiteX71" fmla="*/ 2837793 w 3930869"/>
              <a:gd name="connsiteY71" fmla="*/ 1534511 h 5797984"/>
              <a:gd name="connsiteX72" fmla="*/ 2995448 w 3930869"/>
              <a:gd name="connsiteY72" fmla="*/ 1996966 h 5797984"/>
              <a:gd name="connsiteX73" fmla="*/ 3541986 w 3930869"/>
              <a:gd name="connsiteY73" fmla="*/ 2017986 h 5797984"/>
              <a:gd name="connsiteX74" fmla="*/ 3647090 w 3930869"/>
              <a:gd name="connsiteY74" fmla="*/ 1828800 h 5797984"/>
              <a:gd name="connsiteX75" fmla="*/ 3415862 w 3930869"/>
              <a:gd name="connsiteY75" fmla="*/ 1597573 h 5797984"/>
              <a:gd name="connsiteX76" fmla="*/ 3636579 w 3930869"/>
              <a:gd name="connsiteY76" fmla="*/ 1219200 h 5797984"/>
              <a:gd name="connsiteX77" fmla="*/ 3573517 w 3930869"/>
              <a:gd name="connsiteY77" fmla="*/ 630621 h 5797984"/>
              <a:gd name="connsiteX78" fmla="*/ 3499945 w 3930869"/>
              <a:gd name="connsiteY78" fmla="*/ 515007 h 5797984"/>
              <a:gd name="connsiteX79" fmla="*/ 3048000 w 3930869"/>
              <a:gd name="connsiteY79" fmla="*/ 283780 h 5797984"/>
              <a:gd name="connsiteX80" fmla="*/ 2795752 w 3930869"/>
              <a:gd name="connsiteY80" fmla="*/ 231228 h 5797984"/>
              <a:gd name="connsiteX81" fmla="*/ 2585545 w 3930869"/>
              <a:gd name="connsiteY81" fmla="*/ 42042 h 5797984"/>
              <a:gd name="connsiteX82" fmla="*/ 2448910 w 3930869"/>
              <a:gd name="connsiteY82" fmla="*/ 31532 h 5797984"/>
              <a:gd name="connsiteX83" fmla="*/ 2301765 w 3930869"/>
              <a:gd name="connsiteY83" fmla="*/ 294290 h 5797984"/>
              <a:gd name="connsiteX84" fmla="*/ 2102069 w 3930869"/>
              <a:gd name="connsiteY84" fmla="*/ 493986 h 5797984"/>
              <a:gd name="connsiteX85" fmla="*/ 1807780 w 3930869"/>
              <a:gd name="connsiteY85" fmla="*/ 588580 h 5797984"/>
              <a:gd name="connsiteX86" fmla="*/ 1576552 w 3930869"/>
              <a:gd name="connsiteY86" fmla="*/ 620110 h 5797984"/>
              <a:gd name="connsiteX87" fmla="*/ 1387366 w 3930869"/>
              <a:gd name="connsiteY87" fmla="*/ 388883 h 5797984"/>
              <a:gd name="connsiteX88" fmla="*/ 1250731 w 3930869"/>
              <a:gd name="connsiteY88" fmla="*/ 73572 h 5797984"/>
              <a:gd name="connsiteX89" fmla="*/ 1103586 w 3930869"/>
              <a:gd name="connsiteY89" fmla="*/ 0 h 5797984"/>
              <a:gd name="connsiteX0" fmla="*/ 1103586 w 3920359"/>
              <a:gd name="connsiteY0" fmla="*/ 0 h 5797984"/>
              <a:gd name="connsiteX1" fmla="*/ 914400 w 3920359"/>
              <a:gd name="connsiteY1" fmla="*/ 388883 h 5797984"/>
              <a:gd name="connsiteX2" fmla="*/ 378372 w 3920359"/>
              <a:gd name="connsiteY2" fmla="*/ 536028 h 5797984"/>
              <a:gd name="connsiteX3" fmla="*/ 63062 w 3920359"/>
              <a:gd name="connsiteY3" fmla="*/ 819807 h 5797984"/>
              <a:gd name="connsiteX4" fmla="*/ 63062 w 3920359"/>
              <a:gd name="connsiteY4" fmla="*/ 1093076 h 5797984"/>
              <a:gd name="connsiteX5" fmla="*/ 273269 w 3920359"/>
              <a:gd name="connsiteY5" fmla="*/ 1492469 h 5797984"/>
              <a:gd name="connsiteX6" fmla="*/ 378373 w 3920359"/>
              <a:gd name="connsiteY6" fmla="*/ 1660634 h 5797984"/>
              <a:gd name="connsiteX7" fmla="*/ 409903 w 3920359"/>
              <a:gd name="connsiteY7" fmla="*/ 1870841 h 5797984"/>
              <a:gd name="connsiteX8" fmla="*/ 609600 w 3920359"/>
              <a:gd name="connsiteY8" fmla="*/ 1923394 h 5797984"/>
              <a:gd name="connsiteX9" fmla="*/ 798786 w 3920359"/>
              <a:gd name="connsiteY9" fmla="*/ 1671145 h 5797984"/>
              <a:gd name="connsiteX10" fmla="*/ 735724 w 3920359"/>
              <a:gd name="connsiteY10" fmla="*/ 1250731 h 5797984"/>
              <a:gd name="connsiteX11" fmla="*/ 651641 w 3920359"/>
              <a:gd name="connsiteY11" fmla="*/ 1051035 h 5797984"/>
              <a:gd name="connsiteX12" fmla="*/ 830317 w 3920359"/>
              <a:gd name="connsiteY12" fmla="*/ 1008993 h 5797984"/>
              <a:gd name="connsiteX13" fmla="*/ 998483 w 3920359"/>
              <a:gd name="connsiteY13" fmla="*/ 1481959 h 5797984"/>
              <a:gd name="connsiteX14" fmla="*/ 1030014 w 3920359"/>
              <a:gd name="connsiteY14" fmla="*/ 1891862 h 5797984"/>
              <a:gd name="connsiteX15" fmla="*/ 977462 w 3920359"/>
              <a:gd name="connsiteY15" fmla="*/ 2364828 h 5797984"/>
              <a:gd name="connsiteX16" fmla="*/ 399393 w 3920359"/>
              <a:gd name="connsiteY16" fmla="*/ 3499945 h 5797984"/>
              <a:gd name="connsiteX17" fmla="*/ 325821 w 3920359"/>
              <a:gd name="connsiteY17" fmla="*/ 3626070 h 5797984"/>
              <a:gd name="connsiteX18" fmla="*/ 336331 w 3920359"/>
              <a:gd name="connsiteY18" fmla="*/ 3710152 h 5797984"/>
              <a:gd name="connsiteX19" fmla="*/ 304800 w 3920359"/>
              <a:gd name="connsiteY19" fmla="*/ 3815255 h 5797984"/>
              <a:gd name="connsiteX20" fmla="*/ 241738 w 3920359"/>
              <a:gd name="connsiteY20" fmla="*/ 4025462 h 5797984"/>
              <a:gd name="connsiteX21" fmla="*/ 105104 w 3920359"/>
              <a:gd name="connsiteY21" fmla="*/ 4498427 h 5797984"/>
              <a:gd name="connsiteX22" fmla="*/ 0 w 3920359"/>
              <a:gd name="connsiteY22" fmla="*/ 4834759 h 5797984"/>
              <a:gd name="connsiteX23" fmla="*/ 31531 w 3920359"/>
              <a:gd name="connsiteY23" fmla="*/ 5097517 h 5797984"/>
              <a:gd name="connsiteX24" fmla="*/ 136635 w 3920359"/>
              <a:gd name="connsiteY24" fmla="*/ 5192110 h 5797984"/>
              <a:gd name="connsiteX25" fmla="*/ 199696 w 3920359"/>
              <a:gd name="connsiteY25" fmla="*/ 5255172 h 5797984"/>
              <a:gd name="connsiteX26" fmla="*/ 409904 w 3920359"/>
              <a:gd name="connsiteY26" fmla="*/ 5223643 h 5797984"/>
              <a:gd name="connsiteX27" fmla="*/ 515007 w 3920359"/>
              <a:gd name="connsiteY27" fmla="*/ 5213131 h 5797984"/>
              <a:gd name="connsiteX28" fmla="*/ 620110 w 3920359"/>
              <a:gd name="connsiteY28" fmla="*/ 5171090 h 5797984"/>
              <a:gd name="connsiteX29" fmla="*/ 693681 w 3920359"/>
              <a:gd name="connsiteY29" fmla="*/ 4929352 h 5797984"/>
              <a:gd name="connsiteX30" fmla="*/ 735724 w 3920359"/>
              <a:gd name="connsiteY30" fmla="*/ 4572000 h 5797984"/>
              <a:gd name="connsiteX31" fmla="*/ 882868 w 3920359"/>
              <a:gd name="connsiteY31" fmla="*/ 4014952 h 5797984"/>
              <a:gd name="connsiteX32" fmla="*/ 945931 w 3920359"/>
              <a:gd name="connsiteY32" fmla="*/ 4824249 h 5797984"/>
              <a:gd name="connsiteX33" fmla="*/ 966952 w 3920359"/>
              <a:gd name="connsiteY33" fmla="*/ 4981903 h 5797984"/>
              <a:gd name="connsiteX34" fmla="*/ 1082566 w 3920359"/>
              <a:gd name="connsiteY34" fmla="*/ 5108026 h 5797984"/>
              <a:gd name="connsiteX35" fmla="*/ 1219199 w 3920359"/>
              <a:gd name="connsiteY35" fmla="*/ 5108028 h 5797984"/>
              <a:gd name="connsiteX36" fmla="*/ 1345324 w 3920359"/>
              <a:gd name="connsiteY36" fmla="*/ 5087007 h 5797984"/>
              <a:gd name="connsiteX37" fmla="*/ 1566041 w 3920359"/>
              <a:gd name="connsiteY37" fmla="*/ 4614041 h 5797984"/>
              <a:gd name="connsiteX38" fmla="*/ 1671145 w 3920359"/>
              <a:gd name="connsiteY38" fmla="*/ 4172608 h 5797984"/>
              <a:gd name="connsiteX39" fmla="*/ 2049518 w 3920359"/>
              <a:gd name="connsiteY39" fmla="*/ 4078013 h 5797984"/>
              <a:gd name="connsiteX40" fmla="*/ 2165131 w 3920359"/>
              <a:gd name="connsiteY40" fmla="*/ 4529960 h 5797984"/>
              <a:gd name="connsiteX41" fmla="*/ 2207172 w 3920359"/>
              <a:gd name="connsiteY41" fmla="*/ 4950373 h 5797984"/>
              <a:gd name="connsiteX42" fmla="*/ 2259724 w 3920359"/>
              <a:gd name="connsiteY42" fmla="*/ 5108028 h 5797984"/>
              <a:gd name="connsiteX43" fmla="*/ 2312277 w 3920359"/>
              <a:gd name="connsiteY43" fmla="*/ 5360274 h 5797984"/>
              <a:gd name="connsiteX44" fmla="*/ 2427890 w 3920359"/>
              <a:gd name="connsiteY44" fmla="*/ 5528443 h 5797984"/>
              <a:gd name="connsiteX45" fmla="*/ 2532993 w 3920359"/>
              <a:gd name="connsiteY45" fmla="*/ 5559974 h 5797984"/>
              <a:gd name="connsiteX46" fmla="*/ 2680138 w 3920359"/>
              <a:gd name="connsiteY46" fmla="*/ 5528441 h 5797984"/>
              <a:gd name="connsiteX47" fmla="*/ 2669627 w 3920359"/>
              <a:gd name="connsiteY47" fmla="*/ 5423339 h 5797984"/>
              <a:gd name="connsiteX48" fmla="*/ 2659117 w 3920359"/>
              <a:gd name="connsiteY48" fmla="*/ 5423338 h 5797984"/>
              <a:gd name="connsiteX49" fmla="*/ 2690648 w 3920359"/>
              <a:gd name="connsiteY49" fmla="*/ 5044965 h 5797984"/>
              <a:gd name="connsiteX50" fmla="*/ 2690648 w 3920359"/>
              <a:gd name="connsiteY50" fmla="*/ 4740165 h 5797984"/>
              <a:gd name="connsiteX51" fmla="*/ 2858814 w 3920359"/>
              <a:gd name="connsiteY51" fmla="*/ 3983421 h 5797984"/>
              <a:gd name="connsiteX52" fmla="*/ 3153102 w 3920359"/>
              <a:gd name="connsiteY52" fmla="*/ 4277711 h 5797984"/>
              <a:gd name="connsiteX53" fmla="*/ 2911365 w 3920359"/>
              <a:gd name="connsiteY53" fmla="*/ 5234151 h 5797984"/>
              <a:gd name="connsiteX54" fmla="*/ 2953407 w 3920359"/>
              <a:gd name="connsiteY54" fmla="*/ 5675587 h 5797984"/>
              <a:gd name="connsiteX55" fmla="*/ 3132082 w 3920359"/>
              <a:gd name="connsiteY55" fmla="*/ 5633544 h 5797984"/>
              <a:gd name="connsiteX56" fmla="*/ 3289737 w 3920359"/>
              <a:gd name="connsiteY56" fmla="*/ 5780691 h 5797984"/>
              <a:gd name="connsiteX57" fmla="*/ 3468413 w 3920359"/>
              <a:gd name="connsiteY57" fmla="*/ 5717627 h 5797984"/>
              <a:gd name="connsiteX58" fmla="*/ 3605049 w 3920359"/>
              <a:gd name="connsiteY58" fmla="*/ 5644055 h 5797984"/>
              <a:gd name="connsiteX59" fmla="*/ 3773215 w 3920359"/>
              <a:gd name="connsiteY59" fmla="*/ 5318235 h 5797984"/>
              <a:gd name="connsiteX60" fmla="*/ 3836277 w 3920359"/>
              <a:gd name="connsiteY60" fmla="*/ 4813738 h 5797984"/>
              <a:gd name="connsiteX61" fmla="*/ 3741682 w 3920359"/>
              <a:gd name="connsiteY61" fmla="*/ 4393325 h 5797984"/>
              <a:gd name="connsiteX62" fmla="*/ 3920359 w 3920359"/>
              <a:gd name="connsiteY62" fmla="*/ 4172607 h 5797984"/>
              <a:gd name="connsiteX63" fmla="*/ 3647090 w 3920359"/>
              <a:gd name="connsiteY63" fmla="*/ 3857297 h 5797984"/>
              <a:gd name="connsiteX64" fmla="*/ 3436883 w 3920359"/>
              <a:gd name="connsiteY64" fmla="*/ 3037490 h 5797984"/>
              <a:gd name="connsiteX65" fmla="*/ 3258207 w 3920359"/>
              <a:gd name="connsiteY65" fmla="*/ 2543504 h 5797984"/>
              <a:gd name="connsiteX66" fmla="*/ 3069021 w 3920359"/>
              <a:gd name="connsiteY66" fmla="*/ 2291255 h 5797984"/>
              <a:gd name="connsiteX67" fmla="*/ 2890345 w 3920359"/>
              <a:gd name="connsiteY67" fmla="*/ 1923393 h 5797984"/>
              <a:gd name="connsiteX68" fmla="*/ 2743200 w 3920359"/>
              <a:gd name="connsiteY68" fmla="*/ 1681655 h 5797984"/>
              <a:gd name="connsiteX69" fmla="*/ 2806262 w 3920359"/>
              <a:gd name="connsiteY69" fmla="*/ 1282262 h 5797984"/>
              <a:gd name="connsiteX70" fmla="*/ 2869324 w 3920359"/>
              <a:gd name="connsiteY70" fmla="*/ 1187669 h 5797984"/>
              <a:gd name="connsiteX71" fmla="*/ 2837793 w 3920359"/>
              <a:gd name="connsiteY71" fmla="*/ 1534511 h 5797984"/>
              <a:gd name="connsiteX72" fmla="*/ 2995448 w 3920359"/>
              <a:gd name="connsiteY72" fmla="*/ 1996966 h 5797984"/>
              <a:gd name="connsiteX73" fmla="*/ 3541986 w 3920359"/>
              <a:gd name="connsiteY73" fmla="*/ 2017986 h 5797984"/>
              <a:gd name="connsiteX74" fmla="*/ 3647090 w 3920359"/>
              <a:gd name="connsiteY74" fmla="*/ 1828800 h 5797984"/>
              <a:gd name="connsiteX75" fmla="*/ 3415862 w 3920359"/>
              <a:gd name="connsiteY75" fmla="*/ 1597573 h 5797984"/>
              <a:gd name="connsiteX76" fmla="*/ 3636579 w 3920359"/>
              <a:gd name="connsiteY76" fmla="*/ 1219200 h 5797984"/>
              <a:gd name="connsiteX77" fmla="*/ 3573517 w 3920359"/>
              <a:gd name="connsiteY77" fmla="*/ 630621 h 5797984"/>
              <a:gd name="connsiteX78" fmla="*/ 3499945 w 3920359"/>
              <a:gd name="connsiteY78" fmla="*/ 515007 h 5797984"/>
              <a:gd name="connsiteX79" fmla="*/ 3048000 w 3920359"/>
              <a:gd name="connsiteY79" fmla="*/ 283780 h 5797984"/>
              <a:gd name="connsiteX80" fmla="*/ 2795752 w 3920359"/>
              <a:gd name="connsiteY80" fmla="*/ 231228 h 5797984"/>
              <a:gd name="connsiteX81" fmla="*/ 2585545 w 3920359"/>
              <a:gd name="connsiteY81" fmla="*/ 42042 h 5797984"/>
              <a:gd name="connsiteX82" fmla="*/ 2448910 w 3920359"/>
              <a:gd name="connsiteY82" fmla="*/ 31532 h 5797984"/>
              <a:gd name="connsiteX83" fmla="*/ 2301765 w 3920359"/>
              <a:gd name="connsiteY83" fmla="*/ 294290 h 5797984"/>
              <a:gd name="connsiteX84" fmla="*/ 2102069 w 3920359"/>
              <a:gd name="connsiteY84" fmla="*/ 493986 h 5797984"/>
              <a:gd name="connsiteX85" fmla="*/ 1807780 w 3920359"/>
              <a:gd name="connsiteY85" fmla="*/ 588580 h 5797984"/>
              <a:gd name="connsiteX86" fmla="*/ 1576552 w 3920359"/>
              <a:gd name="connsiteY86" fmla="*/ 620110 h 5797984"/>
              <a:gd name="connsiteX87" fmla="*/ 1387366 w 3920359"/>
              <a:gd name="connsiteY87" fmla="*/ 388883 h 5797984"/>
              <a:gd name="connsiteX88" fmla="*/ 1250731 w 3920359"/>
              <a:gd name="connsiteY88" fmla="*/ 73572 h 5797984"/>
              <a:gd name="connsiteX89" fmla="*/ 1103586 w 3920359"/>
              <a:gd name="connsiteY89" fmla="*/ 0 h 5797984"/>
              <a:gd name="connsiteX0" fmla="*/ 1103586 w 3836277"/>
              <a:gd name="connsiteY0" fmla="*/ 0 h 5797984"/>
              <a:gd name="connsiteX1" fmla="*/ 914400 w 3836277"/>
              <a:gd name="connsiteY1" fmla="*/ 388883 h 5797984"/>
              <a:gd name="connsiteX2" fmla="*/ 378372 w 3836277"/>
              <a:gd name="connsiteY2" fmla="*/ 536028 h 5797984"/>
              <a:gd name="connsiteX3" fmla="*/ 63062 w 3836277"/>
              <a:gd name="connsiteY3" fmla="*/ 819807 h 5797984"/>
              <a:gd name="connsiteX4" fmla="*/ 63062 w 3836277"/>
              <a:gd name="connsiteY4" fmla="*/ 1093076 h 5797984"/>
              <a:gd name="connsiteX5" fmla="*/ 273269 w 3836277"/>
              <a:gd name="connsiteY5" fmla="*/ 1492469 h 5797984"/>
              <a:gd name="connsiteX6" fmla="*/ 378373 w 3836277"/>
              <a:gd name="connsiteY6" fmla="*/ 1660634 h 5797984"/>
              <a:gd name="connsiteX7" fmla="*/ 409903 w 3836277"/>
              <a:gd name="connsiteY7" fmla="*/ 1870841 h 5797984"/>
              <a:gd name="connsiteX8" fmla="*/ 609600 w 3836277"/>
              <a:gd name="connsiteY8" fmla="*/ 1923394 h 5797984"/>
              <a:gd name="connsiteX9" fmla="*/ 798786 w 3836277"/>
              <a:gd name="connsiteY9" fmla="*/ 1671145 h 5797984"/>
              <a:gd name="connsiteX10" fmla="*/ 735724 w 3836277"/>
              <a:gd name="connsiteY10" fmla="*/ 1250731 h 5797984"/>
              <a:gd name="connsiteX11" fmla="*/ 651641 w 3836277"/>
              <a:gd name="connsiteY11" fmla="*/ 1051035 h 5797984"/>
              <a:gd name="connsiteX12" fmla="*/ 830317 w 3836277"/>
              <a:gd name="connsiteY12" fmla="*/ 1008993 h 5797984"/>
              <a:gd name="connsiteX13" fmla="*/ 998483 w 3836277"/>
              <a:gd name="connsiteY13" fmla="*/ 1481959 h 5797984"/>
              <a:gd name="connsiteX14" fmla="*/ 1030014 w 3836277"/>
              <a:gd name="connsiteY14" fmla="*/ 1891862 h 5797984"/>
              <a:gd name="connsiteX15" fmla="*/ 977462 w 3836277"/>
              <a:gd name="connsiteY15" fmla="*/ 2364828 h 5797984"/>
              <a:gd name="connsiteX16" fmla="*/ 399393 w 3836277"/>
              <a:gd name="connsiteY16" fmla="*/ 3499945 h 5797984"/>
              <a:gd name="connsiteX17" fmla="*/ 325821 w 3836277"/>
              <a:gd name="connsiteY17" fmla="*/ 3626070 h 5797984"/>
              <a:gd name="connsiteX18" fmla="*/ 336331 w 3836277"/>
              <a:gd name="connsiteY18" fmla="*/ 3710152 h 5797984"/>
              <a:gd name="connsiteX19" fmla="*/ 304800 w 3836277"/>
              <a:gd name="connsiteY19" fmla="*/ 3815255 h 5797984"/>
              <a:gd name="connsiteX20" fmla="*/ 241738 w 3836277"/>
              <a:gd name="connsiteY20" fmla="*/ 4025462 h 5797984"/>
              <a:gd name="connsiteX21" fmla="*/ 105104 w 3836277"/>
              <a:gd name="connsiteY21" fmla="*/ 4498427 h 5797984"/>
              <a:gd name="connsiteX22" fmla="*/ 0 w 3836277"/>
              <a:gd name="connsiteY22" fmla="*/ 4834759 h 5797984"/>
              <a:gd name="connsiteX23" fmla="*/ 31531 w 3836277"/>
              <a:gd name="connsiteY23" fmla="*/ 5097517 h 5797984"/>
              <a:gd name="connsiteX24" fmla="*/ 136635 w 3836277"/>
              <a:gd name="connsiteY24" fmla="*/ 5192110 h 5797984"/>
              <a:gd name="connsiteX25" fmla="*/ 199696 w 3836277"/>
              <a:gd name="connsiteY25" fmla="*/ 5255172 h 5797984"/>
              <a:gd name="connsiteX26" fmla="*/ 409904 w 3836277"/>
              <a:gd name="connsiteY26" fmla="*/ 5223643 h 5797984"/>
              <a:gd name="connsiteX27" fmla="*/ 515007 w 3836277"/>
              <a:gd name="connsiteY27" fmla="*/ 5213131 h 5797984"/>
              <a:gd name="connsiteX28" fmla="*/ 620110 w 3836277"/>
              <a:gd name="connsiteY28" fmla="*/ 5171090 h 5797984"/>
              <a:gd name="connsiteX29" fmla="*/ 693681 w 3836277"/>
              <a:gd name="connsiteY29" fmla="*/ 4929352 h 5797984"/>
              <a:gd name="connsiteX30" fmla="*/ 735724 w 3836277"/>
              <a:gd name="connsiteY30" fmla="*/ 4572000 h 5797984"/>
              <a:gd name="connsiteX31" fmla="*/ 882868 w 3836277"/>
              <a:gd name="connsiteY31" fmla="*/ 4014952 h 5797984"/>
              <a:gd name="connsiteX32" fmla="*/ 945931 w 3836277"/>
              <a:gd name="connsiteY32" fmla="*/ 4824249 h 5797984"/>
              <a:gd name="connsiteX33" fmla="*/ 966952 w 3836277"/>
              <a:gd name="connsiteY33" fmla="*/ 4981903 h 5797984"/>
              <a:gd name="connsiteX34" fmla="*/ 1082566 w 3836277"/>
              <a:gd name="connsiteY34" fmla="*/ 5108026 h 5797984"/>
              <a:gd name="connsiteX35" fmla="*/ 1219199 w 3836277"/>
              <a:gd name="connsiteY35" fmla="*/ 5108028 h 5797984"/>
              <a:gd name="connsiteX36" fmla="*/ 1345324 w 3836277"/>
              <a:gd name="connsiteY36" fmla="*/ 5087007 h 5797984"/>
              <a:gd name="connsiteX37" fmla="*/ 1566041 w 3836277"/>
              <a:gd name="connsiteY37" fmla="*/ 4614041 h 5797984"/>
              <a:gd name="connsiteX38" fmla="*/ 1671145 w 3836277"/>
              <a:gd name="connsiteY38" fmla="*/ 4172608 h 5797984"/>
              <a:gd name="connsiteX39" fmla="*/ 2049518 w 3836277"/>
              <a:gd name="connsiteY39" fmla="*/ 4078013 h 5797984"/>
              <a:gd name="connsiteX40" fmla="*/ 2165131 w 3836277"/>
              <a:gd name="connsiteY40" fmla="*/ 4529960 h 5797984"/>
              <a:gd name="connsiteX41" fmla="*/ 2207172 w 3836277"/>
              <a:gd name="connsiteY41" fmla="*/ 4950373 h 5797984"/>
              <a:gd name="connsiteX42" fmla="*/ 2259724 w 3836277"/>
              <a:gd name="connsiteY42" fmla="*/ 5108028 h 5797984"/>
              <a:gd name="connsiteX43" fmla="*/ 2312277 w 3836277"/>
              <a:gd name="connsiteY43" fmla="*/ 5360274 h 5797984"/>
              <a:gd name="connsiteX44" fmla="*/ 2427890 w 3836277"/>
              <a:gd name="connsiteY44" fmla="*/ 5528443 h 5797984"/>
              <a:gd name="connsiteX45" fmla="*/ 2532993 w 3836277"/>
              <a:gd name="connsiteY45" fmla="*/ 5559974 h 5797984"/>
              <a:gd name="connsiteX46" fmla="*/ 2680138 w 3836277"/>
              <a:gd name="connsiteY46" fmla="*/ 5528441 h 5797984"/>
              <a:gd name="connsiteX47" fmla="*/ 2669627 w 3836277"/>
              <a:gd name="connsiteY47" fmla="*/ 5423339 h 5797984"/>
              <a:gd name="connsiteX48" fmla="*/ 2659117 w 3836277"/>
              <a:gd name="connsiteY48" fmla="*/ 5423338 h 5797984"/>
              <a:gd name="connsiteX49" fmla="*/ 2690648 w 3836277"/>
              <a:gd name="connsiteY49" fmla="*/ 5044965 h 5797984"/>
              <a:gd name="connsiteX50" fmla="*/ 2690648 w 3836277"/>
              <a:gd name="connsiteY50" fmla="*/ 4740165 h 5797984"/>
              <a:gd name="connsiteX51" fmla="*/ 2858814 w 3836277"/>
              <a:gd name="connsiteY51" fmla="*/ 3983421 h 5797984"/>
              <a:gd name="connsiteX52" fmla="*/ 3153102 w 3836277"/>
              <a:gd name="connsiteY52" fmla="*/ 4277711 h 5797984"/>
              <a:gd name="connsiteX53" fmla="*/ 2911365 w 3836277"/>
              <a:gd name="connsiteY53" fmla="*/ 5234151 h 5797984"/>
              <a:gd name="connsiteX54" fmla="*/ 2953407 w 3836277"/>
              <a:gd name="connsiteY54" fmla="*/ 5675587 h 5797984"/>
              <a:gd name="connsiteX55" fmla="*/ 3132082 w 3836277"/>
              <a:gd name="connsiteY55" fmla="*/ 5633544 h 5797984"/>
              <a:gd name="connsiteX56" fmla="*/ 3289737 w 3836277"/>
              <a:gd name="connsiteY56" fmla="*/ 5780691 h 5797984"/>
              <a:gd name="connsiteX57" fmla="*/ 3468413 w 3836277"/>
              <a:gd name="connsiteY57" fmla="*/ 5717627 h 5797984"/>
              <a:gd name="connsiteX58" fmla="*/ 3605049 w 3836277"/>
              <a:gd name="connsiteY58" fmla="*/ 5644055 h 5797984"/>
              <a:gd name="connsiteX59" fmla="*/ 3773215 w 3836277"/>
              <a:gd name="connsiteY59" fmla="*/ 5318235 h 5797984"/>
              <a:gd name="connsiteX60" fmla="*/ 3836277 w 3836277"/>
              <a:gd name="connsiteY60" fmla="*/ 4813738 h 5797984"/>
              <a:gd name="connsiteX61" fmla="*/ 3741682 w 3836277"/>
              <a:gd name="connsiteY61" fmla="*/ 4393325 h 5797984"/>
              <a:gd name="connsiteX62" fmla="*/ 3783724 w 3836277"/>
              <a:gd name="connsiteY62" fmla="*/ 4130566 h 5797984"/>
              <a:gd name="connsiteX63" fmla="*/ 3647090 w 3836277"/>
              <a:gd name="connsiteY63" fmla="*/ 3857297 h 5797984"/>
              <a:gd name="connsiteX64" fmla="*/ 3436883 w 3836277"/>
              <a:gd name="connsiteY64" fmla="*/ 3037490 h 5797984"/>
              <a:gd name="connsiteX65" fmla="*/ 3258207 w 3836277"/>
              <a:gd name="connsiteY65" fmla="*/ 2543504 h 5797984"/>
              <a:gd name="connsiteX66" fmla="*/ 3069021 w 3836277"/>
              <a:gd name="connsiteY66" fmla="*/ 2291255 h 5797984"/>
              <a:gd name="connsiteX67" fmla="*/ 2890345 w 3836277"/>
              <a:gd name="connsiteY67" fmla="*/ 1923393 h 5797984"/>
              <a:gd name="connsiteX68" fmla="*/ 2743200 w 3836277"/>
              <a:gd name="connsiteY68" fmla="*/ 1681655 h 5797984"/>
              <a:gd name="connsiteX69" fmla="*/ 2806262 w 3836277"/>
              <a:gd name="connsiteY69" fmla="*/ 1282262 h 5797984"/>
              <a:gd name="connsiteX70" fmla="*/ 2869324 w 3836277"/>
              <a:gd name="connsiteY70" fmla="*/ 1187669 h 5797984"/>
              <a:gd name="connsiteX71" fmla="*/ 2837793 w 3836277"/>
              <a:gd name="connsiteY71" fmla="*/ 1534511 h 5797984"/>
              <a:gd name="connsiteX72" fmla="*/ 2995448 w 3836277"/>
              <a:gd name="connsiteY72" fmla="*/ 1996966 h 5797984"/>
              <a:gd name="connsiteX73" fmla="*/ 3541986 w 3836277"/>
              <a:gd name="connsiteY73" fmla="*/ 2017986 h 5797984"/>
              <a:gd name="connsiteX74" fmla="*/ 3647090 w 3836277"/>
              <a:gd name="connsiteY74" fmla="*/ 1828800 h 5797984"/>
              <a:gd name="connsiteX75" fmla="*/ 3415862 w 3836277"/>
              <a:gd name="connsiteY75" fmla="*/ 1597573 h 5797984"/>
              <a:gd name="connsiteX76" fmla="*/ 3636579 w 3836277"/>
              <a:gd name="connsiteY76" fmla="*/ 1219200 h 5797984"/>
              <a:gd name="connsiteX77" fmla="*/ 3573517 w 3836277"/>
              <a:gd name="connsiteY77" fmla="*/ 630621 h 5797984"/>
              <a:gd name="connsiteX78" fmla="*/ 3499945 w 3836277"/>
              <a:gd name="connsiteY78" fmla="*/ 515007 h 5797984"/>
              <a:gd name="connsiteX79" fmla="*/ 3048000 w 3836277"/>
              <a:gd name="connsiteY79" fmla="*/ 283780 h 5797984"/>
              <a:gd name="connsiteX80" fmla="*/ 2795752 w 3836277"/>
              <a:gd name="connsiteY80" fmla="*/ 231228 h 5797984"/>
              <a:gd name="connsiteX81" fmla="*/ 2585545 w 3836277"/>
              <a:gd name="connsiteY81" fmla="*/ 42042 h 5797984"/>
              <a:gd name="connsiteX82" fmla="*/ 2448910 w 3836277"/>
              <a:gd name="connsiteY82" fmla="*/ 31532 h 5797984"/>
              <a:gd name="connsiteX83" fmla="*/ 2301765 w 3836277"/>
              <a:gd name="connsiteY83" fmla="*/ 294290 h 5797984"/>
              <a:gd name="connsiteX84" fmla="*/ 2102069 w 3836277"/>
              <a:gd name="connsiteY84" fmla="*/ 493986 h 5797984"/>
              <a:gd name="connsiteX85" fmla="*/ 1807780 w 3836277"/>
              <a:gd name="connsiteY85" fmla="*/ 588580 h 5797984"/>
              <a:gd name="connsiteX86" fmla="*/ 1576552 w 3836277"/>
              <a:gd name="connsiteY86" fmla="*/ 620110 h 5797984"/>
              <a:gd name="connsiteX87" fmla="*/ 1387366 w 3836277"/>
              <a:gd name="connsiteY87" fmla="*/ 388883 h 5797984"/>
              <a:gd name="connsiteX88" fmla="*/ 1250731 w 3836277"/>
              <a:gd name="connsiteY88" fmla="*/ 73572 h 5797984"/>
              <a:gd name="connsiteX89" fmla="*/ 1103586 w 3836277"/>
              <a:gd name="connsiteY89" fmla="*/ 0 h 5797984"/>
              <a:gd name="connsiteX0" fmla="*/ 1103586 w 3857297"/>
              <a:gd name="connsiteY0" fmla="*/ 0 h 5797984"/>
              <a:gd name="connsiteX1" fmla="*/ 914400 w 3857297"/>
              <a:gd name="connsiteY1" fmla="*/ 388883 h 5797984"/>
              <a:gd name="connsiteX2" fmla="*/ 378372 w 3857297"/>
              <a:gd name="connsiteY2" fmla="*/ 536028 h 5797984"/>
              <a:gd name="connsiteX3" fmla="*/ 63062 w 3857297"/>
              <a:gd name="connsiteY3" fmla="*/ 819807 h 5797984"/>
              <a:gd name="connsiteX4" fmla="*/ 63062 w 3857297"/>
              <a:gd name="connsiteY4" fmla="*/ 1093076 h 5797984"/>
              <a:gd name="connsiteX5" fmla="*/ 273269 w 3857297"/>
              <a:gd name="connsiteY5" fmla="*/ 1492469 h 5797984"/>
              <a:gd name="connsiteX6" fmla="*/ 378373 w 3857297"/>
              <a:gd name="connsiteY6" fmla="*/ 1660634 h 5797984"/>
              <a:gd name="connsiteX7" fmla="*/ 409903 w 3857297"/>
              <a:gd name="connsiteY7" fmla="*/ 1870841 h 5797984"/>
              <a:gd name="connsiteX8" fmla="*/ 609600 w 3857297"/>
              <a:gd name="connsiteY8" fmla="*/ 1923394 h 5797984"/>
              <a:gd name="connsiteX9" fmla="*/ 798786 w 3857297"/>
              <a:gd name="connsiteY9" fmla="*/ 1671145 h 5797984"/>
              <a:gd name="connsiteX10" fmla="*/ 735724 w 3857297"/>
              <a:gd name="connsiteY10" fmla="*/ 1250731 h 5797984"/>
              <a:gd name="connsiteX11" fmla="*/ 651641 w 3857297"/>
              <a:gd name="connsiteY11" fmla="*/ 1051035 h 5797984"/>
              <a:gd name="connsiteX12" fmla="*/ 830317 w 3857297"/>
              <a:gd name="connsiteY12" fmla="*/ 1008993 h 5797984"/>
              <a:gd name="connsiteX13" fmla="*/ 998483 w 3857297"/>
              <a:gd name="connsiteY13" fmla="*/ 1481959 h 5797984"/>
              <a:gd name="connsiteX14" fmla="*/ 1030014 w 3857297"/>
              <a:gd name="connsiteY14" fmla="*/ 1891862 h 5797984"/>
              <a:gd name="connsiteX15" fmla="*/ 977462 w 3857297"/>
              <a:gd name="connsiteY15" fmla="*/ 2364828 h 5797984"/>
              <a:gd name="connsiteX16" fmla="*/ 399393 w 3857297"/>
              <a:gd name="connsiteY16" fmla="*/ 3499945 h 5797984"/>
              <a:gd name="connsiteX17" fmla="*/ 325821 w 3857297"/>
              <a:gd name="connsiteY17" fmla="*/ 3626070 h 5797984"/>
              <a:gd name="connsiteX18" fmla="*/ 336331 w 3857297"/>
              <a:gd name="connsiteY18" fmla="*/ 3710152 h 5797984"/>
              <a:gd name="connsiteX19" fmla="*/ 304800 w 3857297"/>
              <a:gd name="connsiteY19" fmla="*/ 3815255 h 5797984"/>
              <a:gd name="connsiteX20" fmla="*/ 241738 w 3857297"/>
              <a:gd name="connsiteY20" fmla="*/ 4025462 h 5797984"/>
              <a:gd name="connsiteX21" fmla="*/ 105104 w 3857297"/>
              <a:gd name="connsiteY21" fmla="*/ 4498427 h 5797984"/>
              <a:gd name="connsiteX22" fmla="*/ 0 w 3857297"/>
              <a:gd name="connsiteY22" fmla="*/ 4834759 h 5797984"/>
              <a:gd name="connsiteX23" fmla="*/ 31531 w 3857297"/>
              <a:gd name="connsiteY23" fmla="*/ 5097517 h 5797984"/>
              <a:gd name="connsiteX24" fmla="*/ 136635 w 3857297"/>
              <a:gd name="connsiteY24" fmla="*/ 5192110 h 5797984"/>
              <a:gd name="connsiteX25" fmla="*/ 199696 w 3857297"/>
              <a:gd name="connsiteY25" fmla="*/ 5255172 h 5797984"/>
              <a:gd name="connsiteX26" fmla="*/ 409904 w 3857297"/>
              <a:gd name="connsiteY26" fmla="*/ 5223643 h 5797984"/>
              <a:gd name="connsiteX27" fmla="*/ 515007 w 3857297"/>
              <a:gd name="connsiteY27" fmla="*/ 5213131 h 5797984"/>
              <a:gd name="connsiteX28" fmla="*/ 620110 w 3857297"/>
              <a:gd name="connsiteY28" fmla="*/ 5171090 h 5797984"/>
              <a:gd name="connsiteX29" fmla="*/ 693681 w 3857297"/>
              <a:gd name="connsiteY29" fmla="*/ 4929352 h 5797984"/>
              <a:gd name="connsiteX30" fmla="*/ 735724 w 3857297"/>
              <a:gd name="connsiteY30" fmla="*/ 4572000 h 5797984"/>
              <a:gd name="connsiteX31" fmla="*/ 882868 w 3857297"/>
              <a:gd name="connsiteY31" fmla="*/ 4014952 h 5797984"/>
              <a:gd name="connsiteX32" fmla="*/ 945931 w 3857297"/>
              <a:gd name="connsiteY32" fmla="*/ 4824249 h 5797984"/>
              <a:gd name="connsiteX33" fmla="*/ 966952 w 3857297"/>
              <a:gd name="connsiteY33" fmla="*/ 4981903 h 5797984"/>
              <a:gd name="connsiteX34" fmla="*/ 1082566 w 3857297"/>
              <a:gd name="connsiteY34" fmla="*/ 5108026 h 5797984"/>
              <a:gd name="connsiteX35" fmla="*/ 1219199 w 3857297"/>
              <a:gd name="connsiteY35" fmla="*/ 5108028 h 5797984"/>
              <a:gd name="connsiteX36" fmla="*/ 1345324 w 3857297"/>
              <a:gd name="connsiteY36" fmla="*/ 5087007 h 5797984"/>
              <a:gd name="connsiteX37" fmla="*/ 1566041 w 3857297"/>
              <a:gd name="connsiteY37" fmla="*/ 4614041 h 5797984"/>
              <a:gd name="connsiteX38" fmla="*/ 1671145 w 3857297"/>
              <a:gd name="connsiteY38" fmla="*/ 4172608 h 5797984"/>
              <a:gd name="connsiteX39" fmla="*/ 2049518 w 3857297"/>
              <a:gd name="connsiteY39" fmla="*/ 4078013 h 5797984"/>
              <a:gd name="connsiteX40" fmla="*/ 2165131 w 3857297"/>
              <a:gd name="connsiteY40" fmla="*/ 4529960 h 5797984"/>
              <a:gd name="connsiteX41" fmla="*/ 2207172 w 3857297"/>
              <a:gd name="connsiteY41" fmla="*/ 4950373 h 5797984"/>
              <a:gd name="connsiteX42" fmla="*/ 2259724 w 3857297"/>
              <a:gd name="connsiteY42" fmla="*/ 5108028 h 5797984"/>
              <a:gd name="connsiteX43" fmla="*/ 2312277 w 3857297"/>
              <a:gd name="connsiteY43" fmla="*/ 5360274 h 5797984"/>
              <a:gd name="connsiteX44" fmla="*/ 2427890 w 3857297"/>
              <a:gd name="connsiteY44" fmla="*/ 5528443 h 5797984"/>
              <a:gd name="connsiteX45" fmla="*/ 2532993 w 3857297"/>
              <a:gd name="connsiteY45" fmla="*/ 5559974 h 5797984"/>
              <a:gd name="connsiteX46" fmla="*/ 2680138 w 3857297"/>
              <a:gd name="connsiteY46" fmla="*/ 5528441 h 5797984"/>
              <a:gd name="connsiteX47" fmla="*/ 2669627 w 3857297"/>
              <a:gd name="connsiteY47" fmla="*/ 5423339 h 5797984"/>
              <a:gd name="connsiteX48" fmla="*/ 2659117 w 3857297"/>
              <a:gd name="connsiteY48" fmla="*/ 5423338 h 5797984"/>
              <a:gd name="connsiteX49" fmla="*/ 2690648 w 3857297"/>
              <a:gd name="connsiteY49" fmla="*/ 5044965 h 5797984"/>
              <a:gd name="connsiteX50" fmla="*/ 2690648 w 3857297"/>
              <a:gd name="connsiteY50" fmla="*/ 4740165 h 5797984"/>
              <a:gd name="connsiteX51" fmla="*/ 2858814 w 3857297"/>
              <a:gd name="connsiteY51" fmla="*/ 3983421 h 5797984"/>
              <a:gd name="connsiteX52" fmla="*/ 3153102 w 3857297"/>
              <a:gd name="connsiteY52" fmla="*/ 4277711 h 5797984"/>
              <a:gd name="connsiteX53" fmla="*/ 2911365 w 3857297"/>
              <a:gd name="connsiteY53" fmla="*/ 5234151 h 5797984"/>
              <a:gd name="connsiteX54" fmla="*/ 2953407 w 3857297"/>
              <a:gd name="connsiteY54" fmla="*/ 5675587 h 5797984"/>
              <a:gd name="connsiteX55" fmla="*/ 3132082 w 3857297"/>
              <a:gd name="connsiteY55" fmla="*/ 5633544 h 5797984"/>
              <a:gd name="connsiteX56" fmla="*/ 3289737 w 3857297"/>
              <a:gd name="connsiteY56" fmla="*/ 5780691 h 5797984"/>
              <a:gd name="connsiteX57" fmla="*/ 3468413 w 3857297"/>
              <a:gd name="connsiteY57" fmla="*/ 5717627 h 5797984"/>
              <a:gd name="connsiteX58" fmla="*/ 3605049 w 3857297"/>
              <a:gd name="connsiteY58" fmla="*/ 5644055 h 5797984"/>
              <a:gd name="connsiteX59" fmla="*/ 3773215 w 3857297"/>
              <a:gd name="connsiteY59" fmla="*/ 5318235 h 5797984"/>
              <a:gd name="connsiteX60" fmla="*/ 3836277 w 3857297"/>
              <a:gd name="connsiteY60" fmla="*/ 4813738 h 5797984"/>
              <a:gd name="connsiteX61" fmla="*/ 3741682 w 3857297"/>
              <a:gd name="connsiteY61" fmla="*/ 4393325 h 5797984"/>
              <a:gd name="connsiteX62" fmla="*/ 3857297 w 3857297"/>
              <a:gd name="connsiteY62" fmla="*/ 4120055 h 5797984"/>
              <a:gd name="connsiteX63" fmla="*/ 3647090 w 3857297"/>
              <a:gd name="connsiteY63" fmla="*/ 3857297 h 5797984"/>
              <a:gd name="connsiteX64" fmla="*/ 3436883 w 3857297"/>
              <a:gd name="connsiteY64" fmla="*/ 3037490 h 5797984"/>
              <a:gd name="connsiteX65" fmla="*/ 3258207 w 3857297"/>
              <a:gd name="connsiteY65" fmla="*/ 2543504 h 5797984"/>
              <a:gd name="connsiteX66" fmla="*/ 3069021 w 3857297"/>
              <a:gd name="connsiteY66" fmla="*/ 2291255 h 5797984"/>
              <a:gd name="connsiteX67" fmla="*/ 2890345 w 3857297"/>
              <a:gd name="connsiteY67" fmla="*/ 1923393 h 5797984"/>
              <a:gd name="connsiteX68" fmla="*/ 2743200 w 3857297"/>
              <a:gd name="connsiteY68" fmla="*/ 1681655 h 5797984"/>
              <a:gd name="connsiteX69" fmla="*/ 2806262 w 3857297"/>
              <a:gd name="connsiteY69" fmla="*/ 1282262 h 5797984"/>
              <a:gd name="connsiteX70" fmla="*/ 2869324 w 3857297"/>
              <a:gd name="connsiteY70" fmla="*/ 1187669 h 5797984"/>
              <a:gd name="connsiteX71" fmla="*/ 2837793 w 3857297"/>
              <a:gd name="connsiteY71" fmla="*/ 1534511 h 5797984"/>
              <a:gd name="connsiteX72" fmla="*/ 2995448 w 3857297"/>
              <a:gd name="connsiteY72" fmla="*/ 1996966 h 5797984"/>
              <a:gd name="connsiteX73" fmla="*/ 3541986 w 3857297"/>
              <a:gd name="connsiteY73" fmla="*/ 2017986 h 5797984"/>
              <a:gd name="connsiteX74" fmla="*/ 3647090 w 3857297"/>
              <a:gd name="connsiteY74" fmla="*/ 1828800 h 5797984"/>
              <a:gd name="connsiteX75" fmla="*/ 3415862 w 3857297"/>
              <a:gd name="connsiteY75" fmla="*/ 1597573 h 5797984"/>
              <a:gd name="connsiteX76" fmla="*/ 3636579 w 3857297"/>
              <a:gd name="connsiteY76" fmla="*/ 1219200 h 5797984"/>
              <a:gd name="connsiteX77" fmla="*/ 3573517 w 3857297"/>
              <a:gd name="connsiteY77" fmla="*/ 630621 h 5797984"/>
              <a:gd name="connsiteX78" fmla="*/ 3499945 w 3857297"/>
              <a:gd name="connsiteY78" fmla="*/ 515007 h 5797984"/>
              <a:gd name="connsiteX79" fmla="*/ 3048000 w 3857297"/>
              <a:gd name="connsiteY79" fmla="*/ 283780 h 5797984"/>
              <a:gd name="connsiteX80" fmla="*/ 2795752 w 3857297"/>
              <a:gd name="connsiteY80" fmla="*/ 231228 h 5797984"/>
              <a:gd name="connsiteX81" fmla="*/ 2585545 w 3857297"/>
              <a:gd name="connsiteY81" fmla="*/ 42042 h 5797984"/>
              <a:gd name="connsiteX82" fmla="*/ 2448910 w 3857297"/>
              <a:gd name="connsiteY82" fmla="*/ 31532 h 5797984"/>
              <a:gd name="connsiteX83" fmla="*/ 2301765 w 3857297"/>
              <a:gd name="connsiteY83" fmla="*/ 294290 h 5797984"/>
              <a:gd name="connsiteX84" fmla="*/ 2102069 w 3857297"/>
              <a:gd name="connsiteY84" fmla="*/ 493986 h 5797984"/>
              <a:gd name="connsiteX85" fmla="*/ 1807780 w 3857297"/>
              <a:gd name="connsiteY85" fmla="*/ 588580 h 5797984"/>
              <a:gd name="connsiteX86" fmla="*/ 1576552 w 3857297"/>
              <a:gd name="connsiteY86" fmla="*/ 620110 h 5797984"/>
              <a:gd name="connsiteX87" fmla="*/ 1387366 w 3857297"/>
              <a:gd name="connsiteY87" fmla="*/ 388883 h 5797984"/>
              <a:gd name="connsiteX88" fmla="*/ 1250731 w 3857297"/>
              <a:gd name="connsiteY88" fmla="*/ 73572 h 5797984"/>
              <a:gd name="connsiteX89" fmla="*/ 1103586 w 3857297"/>
              <a:gd name="connsiteY89" fmla="*/ 0 h 5797984"/>
              <a:gd name="connsiteX0" fmla="*/ 1103586 w 3857297"/>
              <a:gd name="connsiteY0" fmla="*/ 0 h 5797984"/>
              <a:gd name="connsiteX1" fmla="*/ 914400 w 3857297"/>
              <a:gd name="connsiteY1" fmla="*/ 388883 h 5797984"/>
              <a:gd name="connsiteX2" fmla="*/ 378372 w 3857297"/>
              <a:gd name="connsiteY2" fmla="*/ 536028 h 5797984"/>
              <a:gd name="connsiteX3" fmla="*/ 63062 w 3857297"/>
              <a:gd name="connsiteY3" fmla="*/ 819807 h 5797984"/>
              <a:gd name="connsiteX4" fmla="*/ 63062 w 3857297"/>
              <a:gd name="connsiteY4" fmla="*/ 1093076 h 5797984"/>
              <a:gd name="connsiteX5" fmla="*/ 273269 w 3857297"/>
              <a:gd name="connsiteY5" fmla="*/ 1492469 h 5797984"/>
              <a:gd name="connsiteX6" fmla="*/ 378373 w 3857297"/>
              <a:gd name="connsiteY6" fmla="*/ 1660634 h 5797984"/>
              <a:gd name="connsiteX7" fmla="*/ 409903 w 3857297"/>
              <a:gd name="connsiteY7" fmla="*/ 1870841 h 5797984"/>
              <a:gd name="connsiteX8" fmla="*/ 609600 w 3857297"/>
              <a:gd name="connsiteY8" fmla="*/ 1923394 h 5797984"/>
              <a:gd name="connsiteX9" fmla="*/ 798786 w 3857297"/>
              <a:gd name="connsiteY9" fmla="*/ 1671145 h 5797984"/>
              <a:gd name="connsiteX10" fmla="*/ 735724 w 3857297"/>
              <a:gd name="connsiteY10" fmla="*/ 1250731 h 5797984"/>
              <a:gd name="connsiteX11" fmla="*/ 651641 w 3857297"/>
              <a:gd name="connsiteY11" fmla="*/ 1051035 h 5797984"/>
              <a:gd name="connsiteX12" fmla="*/ 830317 w 3857297"/>
              <a:gd name="connsiteY12" fmla="*/ 1008993 h 5797984"/>
              <a:gd name="connsiteX13" fmla="*/ 998483 w 3857297"/>
              <a:gd name="connsiteY13" fmla="*/ 1481959 h 5797984"/>
              <a:gd name="connsiteX14" fmla="*/ 1030014 w 3857297"/>
              <a:gd name="connsiteY14" fmla="*/ 1891862 h 5797984"/>
              <a:gd name="connsiteX15" fmla="*/ 977462 w 3857297"/>
              <a:gd name="connsiteY15" fmla="*/ 2364828 h 5797984"/>
              <a:gd name="connsiteX16" fmla="*/ 399393 w 3857297"/>
              <a:gd name="connsiteY16" fmla="*/ 3499945 h 5797984"/>
              <a:gd name="connsiteX17" fmla="*/ 325821 w 3857297"/>
              <a:gd name="connsiteY17" fmla="*/ 3626070 h 5797984"/>
              <a:gd name="connsiteX18" fmla="*/ 336331 w 3857297"/>
              <a:gd name="connsiteY18" fmla="*/ 3710152 h 5797984"/>
              <a:gd name="connsiteX19" fmla="*/ 304800 w 3857297"/>
              <a:gd name="connsiteY19" fmla="*/ 3815255 h 5797984"/>
              <a:gd name="connsiteX20" fmla="*/ 241738 w 3857297"/>
              <a:gd name="connsiteY20" fmla="*/ 4025462 h 5797984"/>
              <a:gd name="connsiteX21" fmla="*/ 105104 w 3857297"/>
              <a:gd name="connsiteY21" fmla="*/ 4498427 h 5797984"/>
              <a:gd name="connsiteX22" fmla="*/ 0 w 3857297"/>
              <a:gd name="connsiteY22" fmla="*/ 4834759 h 5797984"/>
              <a:gd name="connsiteX23" fmla="*/ 31531 w 3857297"/>
              <a:gd name="connsiteY23" fmla="*/ 5097517 h 5797984"/>
              <a:gd name="connsiteX24" fmla="*/ 136635 w 3857297"/>
              <a:gd name="connsiteY24" fmla="*/ 5192110 h 5797984"/>
              <a:gd name="connsiteX25" fmla="*/ 199696 w 3857297"/>
              <a:gd name="connsiteY25" fmla="*/ 5255172 h 5797984"/>
              <a:gd name="connsiteX26" fmla="*/ 409904 w 3857297"/>
              <a:gd name="connsiteY26" fmla="*/ 5223643 h 5797984"/>
              <a:gd name="connsiteX27" fmla="*/ 515007 w 3857297"/>
              <a:gd name="connsiteY27" fmla="*/ 5213131 h 5797984"/>
              <a:gd name="connsiteX28" fmla="*/ 620110 w 3857297"/>
              <a:gd name="connsiteY28" fmla="*/ 5171090 h 5797984"/>
              <a:gd name="connsiteX29" fmla="*/ 693681 w 3857297"/>
              <a:gd name="connsiteY29" fmla="*/ 4929352 h 5797984"/>
              <a:gd name="connsiteX30" fmla="*/ 735724 w 3857297"/>
              <a:gd name="connsiteY30" fmla="*/ 4572000 h 5797984"/>
              <a:gd name="connsiteX31" fmla="*/ 882868 w 3857297"/>
              <a:gd name="connsiteY31" fmla="*/ 4014952 h 5797984"/>
              <a:gd name="connsiteX32" fmla="*/ 945931 w 3857297"/>
              <a:gd name="connsiteY32" fmla="*/ 4824249 h 5797984"/>
              <a:gd name="connsiteX33" fmla="*/ 966952 w 3857297"/>
              <a:gd name="connsiteY33" fmla="*/ 4981903 h 5797984"/>
              <a:gd name="connsiteX34" fmla="*/ 1082566 w 3857297"/>
              <a:gd name="connsiteY34" fmla="*/ 5108026 h 5797984"/>
              <a:gd name="connsiteX35" fmla="*/ 1219199 w 3857297"/>
              <a:gd name="connsiteY35" fmla="*/ 5108028 h 5797984"/>
              <a:gd name="connsiteX36" fmla="*/ 1345324 w 3857297"/>
              <a:gd name="connsiteY36" fmla="*/ 5087007 h 5797984"/>
              <a:gd name="connsiteX37" fmla="*/ 1566041 w 3857297"/>
              <a:gd name="connsiteY37" fmla="*/ 4614041 h 5797984"/>
              <a:gd name="connsiteX38" fmla="*/ 1671145 w 3857297"/>
              <a:gd name="connsiteY38" fmla="*/ 4172608 h 5797984"/>
              <a:gd name="connsiteX39" fmla="*/ 2049518 w 3857297"/>
              <a:gd name="connsiteY39" fmla="*/ 4078013 h 5797984"/>
              <a:gd name="connsiteX40" fmla="*/ 2165131 w 3857297"/>
              <a:gd name="connsiteY40" fmla="*/ 4529960 h 5797984"/>
              <a:gd name="connsiteX41" fmla="*/ 2207172 w 3857297"/>
              <a:gd name="connsiteY41" fmla="*/ 4950373 h 5797984"/>
              <a:gd name="connsiteX42" fmla="*/ 2259724 w 3857297"/>
              <a:gd name="connsiteY42" fmla="*/ 5108028 h 5797984"/>
              <a:gd name="connsiteX43" fmla="*/ 2312277 w 3857297"/>
              <a:gd name="connsiteY43" fmla="*/ 5360274 h 5797984"/>
              <a:gd name="connsiteX44" fmla="*/ 2427890 w 3857297"/>
              <a:gd name="connsiteY44" fmla="*/ 5528443 h 5797984"/>
              <a:gd name="connsiteX45" fmla="*/ 2532993 w 3857297"/>
              <a:gd name="connsiteY45" fmla="*/ 5559974 h 5797984"/>
              <a:gd name="connsiteX46" fmla="*/ 2680138 w 3857297"/>
              <a:gd name="connsiteY46" fmla="*/ 5528441 h 5797984"/>
              <a:gd name="connsiteX47" fmla="*/ 2669627 w 3857297"/>
              <a:gd name="connsiteY47" fmla="*/ 5423339 h 5797984"/>
              <a:gd name="connsiteX48" fmla="*/ 2659117 w 3857297"/>
              <a:gd name="connsiteY48" fmla="*/ 5423338 h 5797984"/>
              <a:gd name="connsiteX49" fmla="*/ 2690648 w 3857297"/>
              <a:gd name="connsiteY49" fmla="*/ 5044965 h 5797984"/>
              <a:gd name="connsiteX50" fmla="*/ 2690648 w 3857297"/>
              <a:gd name="connsiteY50" fmla="*/ 4740165 h 5797984"/>
              <a:gd name="connsiteX51" fmla="*/ 2858814 w 3857297"/>
              <a:gd name="connsiteY51" fmla="*/ 3983421 h 5797984"/>
              <a:gd name="connsiteX52" fmla="*/ 3153102 w 3857297"/>
              <a:gd name="connsiteY52" fmla="*/ 4277711 h 5797984"/>
              <a:gd name="connsiteX53" fmla="*/ 2911365 w 3857297"/>
              <a:gd name="connsiteY53" fmla="*/ 5234151 h 5797984"/>
              <a:gd name="connsiteX54" fmla="*/ 2953407 w 3857297"/>
              <a:gd name="connsiteY54" fmla="*/ 5675587 h 5797984"/>
              <a:gd name="connsiteX55" fmla="*/ 3132082 w 3857297"/>
              <a:gd name="connsiteY55" fmla="*/ 5633544 h 5797984"/>
              <a:gd name="connsiteX56" fmla="*/ 3289737 w 3857297"/>
              <a:gd name="connsiteY56" fmla="*/ 5780691 h 5797984"/>
              <a:gd name="connsiteX57" fmla="*/ 3468413 w 3857297"/>
              <a:gd name="connsiteY57" fmla="*/ 5717627 h 5797984"/>
              <a:gd name="connsiteX58" fmla="*/ 3605049 w 3857297"/>
              <a:gd name="connsiteY58" fmla="*/ 5644055 h 5797984"/>
              <a:gd name="connsiteX59" fmla="*/ 3773215 w 3857297"/>
              <a:gd name="connsiteY59" fmla="*/ 5318235 h 5797984"/>
              <a:gd name="connsiteX60" fmla="*/ 3836277 w 3857297"/>
              <a:gd name="connsiteY60" fmla="*/ 4813738 h 5797984"/>
              <a:gd name="connsiteX61" fmla="*/ 3741682 w 3857297"/>
              <a:gd name="connsiteY61" fmla="*/ 4393325 h 5797984"/>
              <a:gd name="connsiteX62" fmla="*/ 3857297 w 3857297"/>
              <a:gd name="connsiteY62" fmla="*/ 4120055 h 5797984"/>
              <a:gd name="connsiteX63" fmla="*/ 3699642 w 3857297"/>
              <a:gd name="connsiteY63" fmla="*/ 3804745 h 5797984"/>
              <a:gd name="connsiteX64" fmla="*/ 3436883 w 3857297"/>
              <a:gd name="connsiteY64" fmla="*/ 3037490 h 5797984"/>
              <a:gd name="connsiteX65" fmla="*/ 3258207 w 3857297"/>
              <a:gd name="connsiteY65" fmla="*/ 2543504 h 5797984"/>
              <a:gd name="connsiteX66" fmla="*/ 3069021 w 3857297"/>
              <a:gd name="connsiteY66" fmla="*/ 2291255 h 5797984"/>
              <a:gd name="connsiteX67" fmla="*/ 2890345 w 3857297"/>
              <a:gd name="connsiteY67" fmla="*/ 1923393 h 5797984"/>
              <a:gd name="connsiteX68" fmla="*/ 2743200 w 3857297"/>
              <a:gd name="connsiteY68" fmla="*/ 1681655 h 5797984"/>
              <a:gd name="connsiteX69" fmla="*/ 2806262 w 3857297"/>
              <a:gd name="connsiteY69" fmla="*/ 1282262 h 5797984"/>
              <a:gd name="connsiteX70" fmla="*/ 2869324 w 3857297"/>
              <a:gd name="connsiteY70" fmla="*/ 1187669 h 5797984"/>
              <a:gd name="connsiteX71" fmla="*/ 2837793 w 3857297"/>
              <a:gd name="connsiteY71" fmla="*/ 1534511 h 5797984"/>
              <a:gd name="connsiteX72" fmla="*/ 2995448 w 3857297"/>
              <a:gd name="connsiteY72" fmla="*/ 1996966 h 5797984"/>
              <a:gd name="connsiteX73" fmla="*/ 3541986 w 3857297"/>
              <a:gd name="connsiteY73" fmla="*/ 2017986 h 5797984"/>
              <a:gd name="connsiteX74" fmla="*/ 3647090 w 3857297"/>
              <a:gd name="connsiteY74" fmla="*/ 1828800 h 5797984"/>
              <a:gd name="connsiteX75" fmla="*/ 3415862 w 3857297"/>
              <a:gd name="connsiteY75" fmla="*/ 1597573 h 5797984"/>
              <a:gd name="connsiteX76" fmla="*/ 3636579 w 3857297"/>
              <a:gd name="connsiteY76" fmla="*/ 1219200 h 5797984"/>
              <a:gd name="connsiteX77" fmla="*/ 3573517 w 3857297"/>
              <a:gd name="connsiteY77" fmla="*/ 630621 h 5797984"/>
              <a:gd name="connsiteX78" fmla="*/ 3499945 w 3857297"/>
              <a:gd name="connsiteY78" fmla="*/ 515007 h 5797984"/>
              <a:gd name="connsiteX79" fmla="*/ 3048000 w 3857297"/>
              <a:gd name="connsiteY79" fmla="*/ 283780 h 5797984"/>
              <a:gd name="connsiteX80" fmla="*/ 2795752 w 3857297"/>
              <a:gd name="connsiteY80" fmla="*/ 231228 h 5797984"/>
              <a:gd name="connsiteX81" fmla="*/ 2585545 w 3857297"/>
              <a:gd name="connsiteY81" fmla="*/ 42042 h 5797984"/>
              <a:gd name="connsiteX82" fmla="*/ 2448910 w 3857297"/>
              <a:gd name="connsiteY82" fmla="*/ 31532 h 5797984"/>
              <a:gd name="connsiteX83" fmla="*/ 2301765 w 3857297"/>
              <a:gd name="connsiteY83" fmla="*/ 294290 h 5797984"/>
              <a:gd name="connsiteX84" fmla="*/ 2102069 w 3857297"/>
              <a:gd name="connsiteY84" fmla="*/ 493986 h 5797984"/>
              <a:gd name="connsiteX85" fmla="*/ 1807780 w 3857297"/>
              <a:gd name="connsiteY85" fmla="*/ 588580 h 5797984"/>
              <a:gd name="connsiteX86" fmla="*/ 1576552 w 3857297"/>
              <a:gd name="connsiteY86" fmla="*/ 620110 h 5797984"/>
              <a:gd name="connsiteX87" fmla="*/ 1387366 w 3857297"/>
              <a:gd name="connsiteY87" fmla="*/ 388883 h 5797984"/>
              <a:gd name="connsiteX88" fmla="*/ 1250731 w 3857297"/>
              <a:gd name="connsiteY88" fmla="*/ 73572 h 5797984"/>
              <a:gd name="connsiteX89" fmla="*/ 1103586 w 3857297"/>
              <a:gd name="connsiteY89" fmla="*/ 0 h 5797984"/>
              <a:gd name="connsiteX0" fmla="*/ 1103586 w 3857297"/>
              <a:gd name="connsiteY0" fmla="*/ 0 h 5797984"/>
              <a:gd name="connsiteX1" fmla="*/ 914400 w 3857297"/>
              <a:gd name="connsiteY1" fmla="*/ 388883 h 5797984"/>
              <a:gd name="connsiteX2" fmla="*/ 378372 w 3857297"/>
              <a:gd name="connsiteY2" fmla="*/ 536028 h 5797984"/>
              <a:gd name="connsiteX3" fmla="*/ 63062 w 3857297"/>
              <a:gd name="connsiteY3" fmla="*/ 819807 h 5797984"/>
              <a:gd name="connsiteX4" fmla="*/ 63062 w 3857297"/>
              <a:gd name="connsiteY4" fmla="*/ 1093076 h 5797984"/>
              <a:gd name="connsiteX5" fmla="*/ 273269 w 3857297"/>
              <a:gd name="connsiteY5" fmla="*/ 1492469 h 5797984"/>
              <a:gd name="connsiteX6" fmla="*/ 378373 w 3857297"/>
              <a:gd name="connsiteY6" fmla="*/ 1660634 h 5797984"/>
              <a:gd name="connsiteX7" fmla="*/ 409903 w 3857297"/>
              <a:gd name="connsiteY7" fmla="*/ 1870841 h 5797984"/>
              <a:gd name="connsiteX8" fmla="*/ 609600 w 3857297"/>
              <a:gd name="connsiteY8" fmla="*/ 1923394 h 5797984"/>
              <a:gd name="connsiteX9" fmla="*/ 798786 w 3857297"/>
              <a:gd name="connsiteY9" fmla="*/ 1671145 h 5797984"/>
              <a:gd name="connsiteX10" fmla="*/ 735724 w 3857297"/>
              <a:gd name="connsiteY10" fmla="*/ 1250731 h 5797984"/>
              <a:gd name="connsiteX11" fmla="*/ 651641 w 3857297"/>
              <a:gd name="connsiteY11" fmla="*/ 1051035 h 5797984"/>
              <a:gd name="connsiteX12" fmla="*/ 830317 w 3857297"/>
              <a:gd name="connsiteY12" fmla="*/ 1008993 h 5797984"/>
              <a:gd name="connsiteX13" fmla="*/ 998483 w 3857297"/>
              <a:gd name="connsiteY13" fmla="*/ 1481959 h 5797984"/>
              <a:gd name="connsiteX14" fmla="*/ 1030014 w 3857297"/>
              <a:gd name="connsiteY14" fmla="*/ 1891862 h 5797984"/>
              <a:gd name="connsiteX15" fmla="*/ 977462 w 3857297"/>
              <a:gd name="connsiteY15" fmla="*/ 2364828 h 5797984"/>
              <a:gd name="connsiteX16" fmla="*/ 399393 w 3857297"/>
              <a:gd name="connsiteY16" fmla="*/ 3499945 h 5797984"/>
              <a:gd name="connsiteX17" fmla="*/ 325821 w 3857297"/>
              <a:gd name="connsiteY17" fmla="*/ 3626070 h 5797984"/>
              <a:gd name="connsiteX18" fmla="*/ 336331 w 3857297"/>
              <a:gd name="connsiteY18" fmla="*/ 3710152 h 5797984"/>
              <a:gd name="connsiteX19" fmla="*/ 304800 w 3857297"/>
              <a:gd name="connsiteY19" fmla="*/ 3815255 h 5797984"/>
              <a:gd name="connsiteX20" fmla="*/ 241738 w 3857297"/>
              <a:gd name="connsiteY20" fmla="*/ 4025462 h 5797984"/>
              <a:gd name="connsiteX21" fmla="*/ 105104 w 3857297"/>
              <a:gd name="connsiteY21" fmla="*/ 4498427 h 5797984"/>
              <a:gd name="connsiteX22" fmla="*/ 0 w 3857297"/>
              <a:gd name="connsiteY22" fmla="*/ 4834759 h 5797984"/>
              <a:gd name="connsiteX23" fmla="*/ 31531 w 3857297"/>
              <a:gd name="connsiteY23" fmla="*/ 5097517 h 5797984"/>
              <a:gd name="connsiteX24" fmla="*/ 136635 w 3857297"/>
              <a:gd name="connsiteY24" fmla="*/ 5192110 h 5797984"/>
              <a:gd name="connsiteX25" fmla="*/ 199696 w 3857297"/>
              <a:gd name="connsiteY25" fmla="*/ 5255172 h 5797984"/>
              <a:gd name="connsiteX26" fmla="*/ 409904 w 3857297"/>
              <a:gd name="connsiteY26" fmla="*/ 5223643 h 5797984"/>
              <a:gd name="connsiteX27" fmla="*/ 515007 w 3857297"/>
              <a:gd name="connsiteY27" fmla="*/ 5213131 h 5797984"/>
              <a:gd name="connsiteX28" fmla="*/ 620110 w 3857297"/>
              <a:gd name="connsiteY28" fmla="*/ 5171090 h 5797984"/>
              <a:gd name="connsiteX29" fmla="*/ 693681 w 3857297"/>
              <a:gd name="connsiteY29" fmla="*/ 4929352 h 5797984"/>
              <a:gd name="connsiteX30" fmla="*/ 735724 w 3857297"/>
              <a:gd name="connsiteY30" fmla="*/ 4572000 h 5797984"/>
              <a:gd name="connsiteX31" fmla="*/ 882868 w 3857297"/>
              <a:gd name="connsiteY31" fmla="*/ 4014952 h 5797984"/>
              <a:gd name="connsiteX32" fmla="*/ 945931 w 3857297"/>
              <a:gd name="connsiteY32" fmla="*/ 4824249 h 5797984"/>
              <a:gd name="connsiteX33" fmla="*/ 966952 w 3857297"/>
              <a:gd name="connsiteY33" fmla="*/ 4981903 h 5797984"/>
              <a:gd name="connsiteX34" fmla="*/ 1082566 w 3857297"/>
              <a:gd name="connsiteY34" fmla="*/ 5108026 h 5797984"/>
              <a:gd name="connsiteX35" fmla="*/ 1219199 w 3857297"/>
              <a:gd name="connsiteY35" fmla="*/ 5108028 h 5797984"/>
              <a:gd name="connsiteX36" fmla="*/ 1345324 w 3857297"/>
              <a:gd name="connsiteY36" fmla="*/ 5087007 h 5797984"/>
              <a:gd name="connsiteX37" fmla="*/ 1566041 w 3857297"/>
              <a:gd name="connsiteY37" fmla="*/ 4614041 h 5797984"/>
              <a:gd name="connsiteX38" fmla="*/ 1671145 w 3857297"/>
              <a:gd name="connsiteY38" fmla="*/ 4172608 h 5797984"/>
              <a:gd name="connsiteX39" fmla="*/ 2049518 w 3857297"/>
              <a:gd name="connsiteY39" fmla="*/ 4078013 h 5797984"/>
              <a:gd name="connsiteX40" fmla="*/ 2165131 w 3857297"/>
              <a:gd name="connsiteY40" fmla="*/ 4529960 h 5797984"/>
              <a:gd name="connsiteX41" fmla="*/ 2207172 w 3857297"/>
              <a:gd name="connsiteY41" fmla="*/ 4950373 h 5797984"/>
              <a:gd name="connsiteX42" fmla="*/ 2259724 w 3857297"/>
              <a:gd name="connsiteY42" fmla="*/ 5108028 h 5797984"/>
              <a:gd name="connsiteX43" fmla="*/ 2312277 w 3857297"/>
              <a:gd name="connsiteY43" fmla="*/ 5360274 h 5797984"/>
              <a:gd name="connsiteX44" fmla="*/ 2427890 w 3857297"/>
              <a:gd name="connsiteY44" fmla="*/ 5528443 h 5797984"/>
              <a:gd name="connsiteX45" fmla="*/ 2532993 w 3857297"/>
              <a:gd name="connsiteY45" fmla="*/ 5559974 h 5797984"/>
              <a:gd name="connsiteX46" fmla="*/ 2680138 w 3857297"/>
              <a:gd name="connsiteY46" fmla="*/ 5528441 h 5797984"/>
              <a:gd name="connsiteX47" fmla="*/ 2669627 w 3857297"/>
              <a:gd name="connsiteY47" fmla="*/ 5423339 h 5797984"/>
              <a:gd name="connsiteX48" fmla="*/ 2659117 w 3857297"/>
              <a:gd name="connsiteY48" fmla="*/ 5423338 h 5797984"/>
              <a:gd name="connsiteX49" fmla="*/ 2690648 w 3857297"/>
              <a:gd name="connsiteY49" fmla="*/ 5044965 h 5797984"/>
              <a:gd name="connsiteX50" fmla="*/ 2690648 w 3857297"/>
              <a:gd name="connsiteY50" fmla="*/ 4740165 h 5797984"/>
              <a:gd name="connsiteX51" fmla="*/ 2858814 w 3857297"/>
              <a:gd name="connsiteY51" fmla="*/ 3983421 h 5797984"/>
              <a:gd name="connsiteX52" fmla="*/ 3153102 w 3857297"/>
              <a:gd name="connsiteY52" fmla="*/ 4277711 h 5797984"/>
              <a:gd name="connsiteX53" fmla="*/ 2911365 w 3857297"/>
              <a:gd name="connsiteY53" fmla="*/ 5234151 h 5797984"/>
              <a:gd name="connsiteX54" fmla="*/ 2953407 w 3857297"/>
              <a:gd name="connsiteY54" fmla="*/ 5675587 h 5797984"/>
              <a:gd name="connsiteX55" fmla="*/ 3132082 w 3857297"/>
              <a:gd name="connsiteY55" fmla="*/ 5633544 h 5797984"/>
              <a:gd name="connsiteX56" fmla="*/ 3289737 w 3857297"/>
              <a:gd name="connsiteY56" fmla="*/ 5780691 h 5797984"/>
              <a:gd name="connsiteX57" fmla="*/ 3468413 w 3857297"/>
              <a:gd name="connsiteY57" fmla="*/ 5717627 h 5797984"/>
              <a:gd name="connsiteX58" fmla="*/ 3605049 w 3857297"/>
              <a:gd name="connsiteY58" fmla="*/ 5644055 h 5797984"/>
              <a:gd name="connsiteX59" fmla="*/ 3720664 w 3857297"/>
              <a:gd name="connsiteY59" fmla="*/ 5223642 h 5797984"/>
              <a:gd name="connsiteX60" fmla="*/ 3836277 w 3857297"/>
              <a:gd name="connsiteY60" fmla="*/ 4813738 h 5797984"/>
              <a:gd name="connsiteX61" fmla="*/ 3741682 w 3857297"/>
              <a:gd name="connsiteY61" fmla="*/ 4393325 h 5797984"/>
              <a:gd name="connsiteX62" fmla="*/ 3857297 w 3857297"/>
              <a:gd name="connsiteY62" fmla="*/ 4120055 h 5797984"/>
              <a:gd name="connsiteX63" fmla="*/ 3699642 w 3857297"/>
              <a:gd name="connsiteY63" fmla="*/ 3804745 h 5797984"/>
              <a:gd name="connsiteX64" fmla="*/ 3436883 w 3857297"/>
              <a:gd name="connsiteY64" fmla="*/ 3037490 h 5797984"/>
              <a:gd name="connsiteX65" fmla="*/ 3258207 w 3857297"/>
              <a:gd name="connsiteY65" fmla="*/ 2543504 h 5797984"/>
              <a:gd name="connsiteX66" fmla="*/ 3069021 w 3857297"/>
              <a:gd name="connsiteY66" fmla="*/ 2291255 h 5797984"/>
              <a:gd name="connsiteX67" fmla="*/ 2890345 w 3857297"/>
              <a:gd name="connsiteY67" fmla="*/ 1923393 h 5797984"/>
              <a:gd name="connsiteX68" fmla="*/ 2743200 w 3857297"/>
              <a:gd name="connsiteY68" fmla="*/ 1681655 h 5797984"/>
              <a:gd name="connsiteX69" fmla="*/ 2806262 w 3857297"/>
              <a:gd name="connsiteY69" fmla="*/ 1282262 h 5797984"/>
              <a:gd name="connsiteX70" fmla="*/ 2869324 w 3857297"/>
              <a:gd name="connsiteY70" fmla="*/ 1187669 h 5797984"/>
              <a:gd name="connsiteX71" fmla="*/ 2837793 w 3857297"/>
              <a:gd name="connsiteY71" fmla="*/ 1534511 h 5797984"/>
              <a:gd name="connsiteX72" fmla="*/ 2995448 w 3857297"/>
              <a:gd name="connsiteY72" fmla="*/ 1996966 h 5797984"/>
              <a:gd name="connsiteX73" fmla="*/ 3541986 w 3857297"/>
              <a:gd name="connsiteY73" fmla="*/ 2017986 h 5797984"/>
              <a:gd name="connsiteX74" fmla="*/ 3647090 w 3857297"/>
              <a:gd name="connsiteY74" fmla="*/ 1828800 h 5797984"/>
              <a:gd name="connsiteX75" fmla="*/ 3415862 w 3857297"/>
              <a:gd name="connsiteY75" fmla="*/ 1597573 h 5797984"/>
              <a:gd name="connsiteX76" fmla="*/ 3636579 w 3857297"/>
              <a:gd name="connsiteY76" fmla="*/ 1219200 h 5797984"/>
              <a:gd name="connsiteX77" fmla="*/ 3573517 w 3857297"/>
              <a:gd name="connsiteY77" fmla="*/ 630621 h 5797984"/>
              <a:gd name="connsiteX78" fmla="*/ 3499945 w 3857297"/>
              <a:gd name="connsiteY78" fmla="*/ 515007 h 5797984"/>
              <a:gd name="connsiteX79" fmla="*/ 3048000 w 3857297"/>
              <a:gd name="connsiteY79" fmla="*/ 283780 h 5797984"/>
              <a:gd name="connsiteX80" fmla="*/ 2795752 w 3857297"/>
              <a:gd name="connsiteY80" fmla="*/ 231228 h 5797984"/>
              <a:gd name="connsiteX81" fmla="*/ 2585545 w 3857297"/>
              <a:gd name="connsiteY81" fmla="*/ 42042 h 5797984"/>
              <a:gd name="connsiteX82" fmla="*/ 2448910 w 3857297"/>
              <a:gd name="connsiteY82" fmla="*/ 31532 h 5797984"/>
              <a:gd name="connsiteX83" fmla="*/ 2301765 w 3857297"/>
              <a:gd name="connsiteY83" fmla="*/ 294290 h 5797984"/>
              <a:gd name="connsiteX84" fmla="*/ 2102069 w 3857297"/>
              <a:gd name="connsiteY84" fmla="*/ 493986 h 5797984"/>
              <a:gd name="connsiteX85" fmla="*/ 1807780 w 3857297"/>
              <a:gd name="connsiteY85" fmla="*/ 588580 h 5797984"/>
              <a:gd name="connsiteX86" fmla="*/ 1576552 w 3857297"/>
              <a:gd name="connsiteY86" fmla="*/ 620110 h 5797984"/>
              <a:gd name="connsiteX87" fmla="*/ 1387366 w 3857297"/>
              <a:gd name="connsiteY87" fmla="*/ 388883 h 5797984"/>
              <a:gd name="connsiteX88" fmla="*/ 1250731 w 3857297"/>
              <a:gd name="connsiteY88" fmla="*/ 73572 h 5797984"/>
              <a:gd name="connsiteX89" fmla="*/ 1103586 w 3857297"/>
              <a:gd name="connsiteY89" fmla="*/ 0 h 5797984"/>
              <a:gd name="connsiteX0" fmla="*/ 1103586 w 3857297"/>
              <a:gd name="connsiteY0" fmla="*/ 0 h 5797984"/>
              <a:gd name="connsiteX1" fmla="*/ 914400 w 3857297"/>
              <a:gd name="connsiteY1" fmla="*/ 388883 h 5797984"/>
              <a:gd name="connsiteX2" fmla="*/ 378372 w 3857297"/>
              <a:gd name="connsiteY2" fmla="*/ 536028 h 5797984"/>
              <a:gd name="connsiteX3" fmla="*/ 63062 w 3857297"/>
              <a:gd name="connsiteY3" fmla="*/ 819807 h 5797984"/>
              <a:gd name="connsiteX4" fmla="*/ 63062 w 3857297"/>
              <a:gd name="connsiteY4" fmla="*/ 1093076 h 5797984"/>
              <a:gd name="connsiteX5" fmla="*/ 273269 w 3857297"/>
              <a:gd name="connsiteY5" fmla="*/ 1492469 h 5797984"/>
              <a:gd name="connsiteX6" fmla="*/ 378373 w 3857297"/>
              <a:gd name="connsiteY6" fmla="*/ 1660634 h 5797984"/>
              <a:gd name="connsiteX7" fmla="*/ 409903 w 3857297"/>
              <a:gd name="connsiteY7" fmla="*/ 1870841 h 5797984"/>
              <a:gd name="connsiteX8" fmla="*/ 609600 w 3857297"/>
              <a:gd name="connsiteY8" fmla="*/ 1923394 h 5797984"/>
              <a:gd name="connsiteX9" fmla="*/ 798786 w 3857297"/>
              <a:gd name="connsiteY9" fmla="*/ 1671145 h 5797984"/>
              <a:gd name="connsiteX10" fmla="*/ 735724 w 3857297"/>
              <a:gd name="connsiteY10" fmla="*/ 1250731 h 5797984"/>
              <a:gd name="connsiteX11" fmla="*/ 651641 w 3857297"/>
              <a:gd name="connsiteY11" fmla="*/ 1051035 h 5797984"/>
              <a:gd name="connsiteX12" fmla="*/ 830317 w 3857297"/>
              <a:gd name="connsiteY12" fmla="*/ 1008993 h 5797984"/>
              <a:gd name="connsiteX13" fmla="*/ 998483 w 3857297"/>
              <a:gd name="connsiteY13" fmla="*/ 1481959 h 5797984"/>
              <a:gd name="connsiteX14" fmla="*/ 1030014 w 3857297"/>
              <a:gd name="connsiteY14" fmla="*/ 1891862 h 5797984"/>
              <a:gd name="connsiteX15" fmla="*/ 977462 w 3857297"/>
              <a:gd name="connsiteY15" fmla="*/ 2364828 h 5797984"/>
              <a:gd name="connsiteX16" fmla="*/ 399393 w 3857297"/>
              <a:gd name="connsiteY16" fmla="*/ 3499945 h 5797984"/>
              <a:gd name="connsiteX17" fmla="*/ 325821 w 3857297"/>
              <a:gd name="connsiteY17" fmla="*/ 3626070 h 5797984"/>
              <a:gd name="connsiteX18" fmla="*/ 336331 w 3857297"/>
              <a:gd name="connsiteY18" fmla="*/ 3710152 h 5797984"/>
              <a:gd name="connsiteX19" fmla="*/ 304800 w 3857297"/>
              <a:gd name="connsiteY19" fmla="*/ 3815255 h 5797984"/>
              <a:gd name="connsiteX20" fmla="*/ 241738 w 3857297"/>
              <a:gd name="connsiteY20" fmla="*/ 4025462 h 5797984"/>
              <a:gd name="connsiteX21" fmla="*/ 105104 w 3857297"/>
              <a:gd name="connsiteY21" fmla="*/ 4498427 h 5797984"/>
              <a:gd name="connsiteX22" fmla="*/ 0 w 3857297"/>
              <a:gd name="connsiteY22" fmla="*/ 4834759 h 5797984"/>
              <a:gd name="connsiteX23" fmla="*/ 31531 w 3857297"/>
              <a:gd name="connsiteY23" fmla="*/ 5097517 h 5797984"/>
              <a:gd name="connsiteX24" fmla="*/ 136635 w 3857297"/>
              <a:gd name="connsiteY24" fmla="*/ 5192110 h 5797984"/>
              <a:gd name="connsiteX25" fmla="*/ 199696 w 3857297"/>
              <a:gd name="connsiteY25" fmla="*/ 5255172 h 5797984"/>
              <a:gd name="connsiteX26" fmla="*/ 409904 w 3857297"/>
              <a:gd name="connsiteY26" fmla="*/ 5223643 h 5797984"/>
              <a:gd name="connsiteX27" fmla="*/ 515007 w 3857297"/>
              <a:gd name="connsiteY27" fmla="*/ 5213131 h 5797984"/>
              <a:gd name="connsiteX28" fmla="*/ 620110 w 3857297"/>
              <a:gd name="connsiteY28" fmla="*/ 5171090 h 5797984"/>
              <a:gd name="connsiteX29" fmla="*/ 693681 w 3857297"/>
              <a:gd name="connsiteY29" fmla="*/ 4929352 h 5797984"/>
              <a:gd name="connsiteX30" fmla="*/ 735724 w 3857297"/>
              <a:gd name="connsiteY30" fmla="*/ 4572000 h 5797984"/>
              <a:gd name="connsiteX31" fmla="*/ 882868 w 3857297"/>
              <a:gd name="connsiteY31" fmla="*/ 4014952 h 5797984"/>
              <a:gd name="connsiteX32" fmla="*/ 945931 w 3857297"/>
              <a:gd name="connsiteY32" fmla="*/ 4824249 h 5797984"/>
              <a:gd name="connsiteX33" fmla="*/ 966952 w 3857297"/>
              <a:gd name="connsiteY33" fmla="*/ 4981903 h 5797984"/>
              <a:gd name="connsiteX34" fmla="*/ 1082566 w 3857297"/>
              <a:gd name="connsiteY34" fmla="*/ 5108026 h 5797984"/>
              <a:gd name="connsiteX35" fmla="*/ 1219199 w 3857297"/>
              <a:gd name="connsiteY35" fmla="*/ 5108028 h 5797984"/>
              <a:gd name="connsiteX36" fmla="*/ 1345324 w 3857297"/>
              <a:gd name="connsiteY36" fmla="*/ 5087007 h 5797984"/>
              <a:gd name="connsiteX37" fmla="*/ 1566041 w 3857297"/>
              <a:gd name="connsiteY37" fmla="*/ 4614041 h 5797984"/>
              <a:gd name="connsiteX38" fmla="*/ 1671145 w 3857297"/>
              <a:gd name="connsiteY38" fmla="*/ 4172608 h 5797984"/>
              <a:gd name="connsiteX39" fmla="*/ 2049518 w 3857297"/>
              <a:gd name="connsiteY39" fmla="*/ 4078013 h 5797984"/>
              <a:gd name="connsiteX40" fmla="*/ 2165131 w 3857297"/>
              <a:gd name="connsiteY40" fmla="*/ 4529960 h 5797984"/>
              <a:gd name="connsiteX41" fmla="*/ 2207172 w 3857297"/>
              <a:gd name="connsiteY41" fmla="*/ 4950373 h 5797984"/>
              <a:gd name="connsiteX42" fmla="*/ 2259724 w 3857297"/>
              <a:gd name="connsiteY42" fmla="*/ 5108028 h 5797984"/>
              <a:gd name="connsiteX43" fmla="*/ 2312277 w 3857297"/>
              <a:gd name="connsiteY43" fmla="*/ 5360274 h 5797984"/>
              <a:gd name="connsiteX44" fmla="*/ 2427890 w 3857297"/>
              <a:gd name="connsiteY44" fmla="*/ 5528443 h 5797984"/>
              <a:gd name="connsiteX45" fmla="*/ 2532993 w 3857297"/>
              <a:gd name="connsiteY45" fmla="*/ 5559974 h 5797984"/>
              <a:gd name="connsiteX46" fmla="*/ 2680138 w 3857297"/>
              <a:gd name="connsiteY46" fmla="*/ 5528441 h 5797984"/>
              <a:gd name="connsiteX47" fmla="*/ 2669627 w 3857297"/>
              <a:gd name="connsiteY47" fmla="*/ 5423339 h 5797984"/>
              <a:gd name="connsiteX48" fmla="*/ 2659117 w 3857297"/>
              <a:gd name="connsiteY48" fmla="*/ 5423338 h 5797984"/>
              <a:gd name="connsiteX49" fmla="*/ 2690648 w 3857297"/>
              <a:gd name="connsiteY49" fmla="*/ 5044965 h 5797984"/>
              <a:gd name="connsiteX50" fmla="*/ 2690648 w 3857297"/>
              <a:gd name="connsiteY50" fmla="*/ 4740165 h 5797984"/>
              <a:gd name="connsiteX51" fmla="*/ 2858814 w 3857297"/>
              <a:gd name="connsiteY51" fmla="*/ 3983421 h 5797984"/>
              <a:gd name="connsiteX52" fmla="*/ 3153102 w 3857297"/>
              <a:gd name="connsiteY52" fmla="*/ 4277711 h 5797984"/>
              <a:gd name="connsiteX53" fmla="*/ 2911365 w 3857297"/>
              <a:gd name="connsiteY53" fmla="*/ 5234151 h 5797984"/>
              <a:gd name="connsiteX54" fmla="*/ 2953407 w 3857297"/>
              <a:gd name="connsiteY54" fmla="*/ 5675587 h 5797984"/>
              <a:gd name="connsiteX55" fmla="*/ 3132082 w 3857297"/>
              <a:gd name="connsiteY55" fmla="*/ 5633544 h 5797984"/>
              <a:gd name="connsiteX56" fmla="*/ 3289737 w 3857297"/>
              <a:gd name="connsiteY56" fmla="*/ 5780691 h 5797984"/>
              <a:gd name="connsiteX57" fmla="*/ 3468413 w 3857297"/>
              <a:gd name="connsiteY57" fmla="*/ 5717627 h 5797984"/>
              <a:gd name="connsiteX58" fmla="*/ 3584028 w 3857297"/>
              <a:gd name="connsiteY58" fmla="*/ 5528441 h 5797984"/>
              <a:gd name="connsiteX59" fmla="*/ 3720664 w 3857297"/>
              <a:gd name="connsiteY59" fmla="*/ 5223642 h 5797984"/>
              <a:gd name="connsiteX60" fmla="*/ 3836277 w 3857297"/>
              <a:gd name="connsiteY60" fmla="*/ 4813738 h 5797984"/>
              <a:gd name="connsiteX61" fmla="*/ 3741682 w 3857297"/>
              <a:gd name="connsiteY61" fmla="*/ 4393325 h 5797984"/>
              <a:gd name="connsiteX62" fmla="*/ 3857297 w 3857297"/>
              <a:gd name="connsiteY62" fmla="*/ 4120055 h 5797984"/>
              <a:gd name="connsiteX63" fmla="*/ 3699642 w 3857297"/>
              <a:gd name="connsiteY63" fmla="*/ 3804745 h 5797984"/>
              <a:gd name="connsiteX64" fmla="*/ 3436883 w 3857297"/>
              <a:gd name="connsiteY64" fmla="*/ 3037490 h 5797984"/>
              <a:gd name="connsiteX65" fmla="*/ 3258207 w 3857297"/>
              <a:gd name="connsiteY65" fmla="*/ 2543504 h 5797984"/>
              <a:gd name="connsiteX66" fmla="*/ 3069021 w 3857297"/>
              <a:gd name="connsiteY66" fmla="*/ 2291255 h 5797984"/>
              <a:gd name="connsiteX67" fmla="*/ 2890345 w 3857297"/>
              <a:gd name="connsiteY67" fmla="*/ 1923393 h 5797984"/>
              <a:gd name="connsiteX68" fmla="*/ 2743200 w 3857297"/>
              <a:gd name="connsiteY68" fmla="*/ 1681655 h 5797984"/>
              <a:gd name="connsiteX69" fmla="*/ 2806262 w 3857297"/>
              <a:gd name="connsiteY69" fmla="*/ 1282262 h 5797984"/>
              <a:gd name="connsiteX70" fmla="*/ 2869324 w 3857297"/>
              <a:gd name="connsiteY70" fmla="*/ 1187669 h 5797984"/>
              <a:gd name="connsiteX71" fmla="*/ 2837793 w 3857297"/>
              <a:gd name="connsiteY71" fmla="*/ 1534511 h 5797984"/>
              <a:gd name="connsiteX72" fmla="*/ 2995448 w 3857297"/>
              <a:gd name="connsiteY72" fmla="*/ 1996966 h 5797984"/>
              <a:gd name="connsiteX73" fmla="*/ 3541986 w 3857297"/>
              <a:gd name="connsiteY73" fmla="*/ 2017986 h 5797984"/>
              <a:gd name="connsiteX74" fmla="*/ 3647090 w 3857297"/>
              <a:gd name="connsiteY74" fmla="*/ 1828800 h 5797984"/>
              <a:gd name="connsiteX75" fmla="*/ 3415862 w 3857297"/>
              <a:gd name="connsiteY75" fmla="*/ 1597573 h 5797984"/>
              <a:gd name="connsiteX76" fmla="*/ 3636579 w 3857297"/>
              <a:gd name="connsiteY76" fmla="*/ 1219200 h 5797984"/>
              <a:gd name="connsiteX77" fmla="*/ 3573517 w 3857297"/>
              <a:gd name="connsiteY77" fmla="*/ 630621 h 5797984"/>
              <a:gd name="connsiteX78" fmla="*/ 3499945 w 3857297"/>
              <a:gd name="connsiteY78" fmla="*/ 515007 h 5797984"/>
              <a:gd name="connsiteX79" fmla="*/ 3048000 w 3857297"/>
              <a:gd name="connsiteY79" fmla="*/ 283780 h 5797984"/>
              <a:gd name="connsiteX80" fmla="*/ 2795752 w 3857297"/>
              <a:gd name="connsiteY80" fmla="*/ 231228 h 5797984"/>
              <a:gd name="connsiteX81" fmla="*/ 2585545 w 3857297"/>
              <a:gd name="connsiteY81" fmla="*/ 42042 h 5797984"/>
              <a:gd name="connsiteX82" fmla="*/ 2448910 w 3857297"/>
              <a:gd name="connsiteY82" fmla="*/ 31532 h 5797984"/>
              <a:gd name="connsiteX83" fmla="*/ 2301765 w 3857297"/>
              <a:gd name="connsiteY83" fmla="*/ 294290 h 5797984"/>
              <a:gd name="connsiteX84" fmla="*/ 2102069 w 3857297"/>
              <a:gd name="connsiteY84" fmla="*/ 493986 h 5797984"/>
              <a:gd name="connsiteX85" fmla="*/ 1807780 w 3857297"/>
              <a:gd name="connsiteY85" fmla="*/ 588580 h 5797984"/>
              <a:gd name="connsiteX86" fmla="*/ 1576552 w 3857297"/>
              <a:gd name="connsiteY86" fmla="*/ 620110 h 5797984"/>
              <a:gd name="connsiteX87" fmla="*/ 1387366 w 3857297"/>
              <a:gd name="connsiteY87" fmla="*/ 388883 h 5797984"/>
              <a:gd name="connsiteX88" fmla="*/ 1250731 w 3857297"/>
              <a:gd name="connsiteY88" fmla="*/ 73572 h 5797984"/>
              <a:gd name="connsiteX89" fmla="*/ 1103586 w 3857297"/>
              <a:gd name="connsiteY89" fmla="*/ 0 h 5797984"/>
              <a:gd name="connsiteX0" fmla="*/ 1103586 w 3857297"/>
              <a:gd name="connsiteY0" fmla="*/ 0 h 5780691"/>
              <a:gd name="connsiteX1" fmla="*/ 914400 w 3857297"/>
              <a:gd name="connsiteY1" fmla="*/ 388883 h 5780691"/>
              <a:gd name="connsiteX2" fmla="*/ 378372 w 3857297"/>
              <a:gd name="connsiteY2" fmla="*/ 536028 h 5780691"/>
              <a:gd name="connsiteX3" fmla="*/ 63062 w 3857297"/>
              <a:gd name="connsiteY3" fmla="*/ 819807 h 5780691"/>
              <a:gd name="connsiteX4" fmla="*/ 63062 w 3857297"/>
              <a:gd name="connsiteY4" fmla="*/ 1093076 h 5780691"/>
              <a:gd name="connsiteX5" fmla="*/ 273269 w 3857297"/>
              <a:gd name="connsiteY5" fmla="*/ 1492469 h 5780691"/>
              <a:gd name="connsiteX6" fmla="*/ 378373 w 3857297"/>
              <a:gd name="connsiteY6" fmla="*/ 1660634 h 5780691"/>
              <a:gd name="connsiteX7" fmla="*/ 409903 w 3857297"/>
              <a:gd name="connsiteY7" fmla="*/ 1870841 h 5780691"/>
              <a:gd name="connsiteX8" fmla="*/ 609600 w 3857297"/>
              <a:gd name="connsiteY8" fmla="*/ 1923394 h 5780691"/>
              <a:gd name="connsiteX9" fmla="*/ 798786 w 3857297"/>
              <a:gd name="connsiteY9" fmla="*/ 1671145 h 5780691"/>
              <a:gd name="connsiteX10" fmla="*/ 735724 w 3857297"/>
              <a:gd name="connsiteY10" fmla="*/ 1250731 h 5780691"/>
              <a:gd name="connsiteX11" fmla="*/ 651641 w 3857297"/>
              <a:gd name="connsiteY11" fmla="*/ 1051035 h 5780691"/>
              <a:gd name="connsiteX12" fmla="*/ 830317 w 3857297"/>
              <a:gd name="connsiteY12" fmla="*/ 1008993 h 5780691"/>
              <a:gd name="connsiteX13" fmla="*/ 998483 w 3857297"/>
              <a:gd name="connsiteY13" fmla="*/ 1481959 h 5780691"/>
              <a:gd name="connsiteX14" fmla="*/ 1030014 w 3857297"/>
              <a:gd name="connsiteY14" fmla="*/ 1891862 h 5780691"/>
              <a:gd name="connsiteX15" fmla="*/ 977462 w 3857297"/>
              <a:gd name="connsiteY15" fmla="*/ 2364828 h 5780691"/>
              <a:gd name="connsiteX16" fmla="*/ 399393 w 3857297"/>
              <a:gd name="connsiteY16" fmla="*/ 3499945 h 5780691"/>
              <a:gd name="connsiteX17" fmla="*/ 325821 w 3857297"/>
              <a:gd name="connsiteY17" fmla="*/ 3626070 h 5780691"/>
              <a:gd name="connsiteX18" fmla="*/ 336331 w 3857297"/>
              <a:gd name="connsiteY18" fmla="*/ 3710152 h 5780691"/>
              <a:gd name="connsiteX19" fmla="*/ 304800 w 3857297"/>
              <a:gd name="connsiteY19" fmla="*/ 3815255 h 5780691"/>
              <a:gd name="connsiteX20" fmla="*/ 241738 w 3857297"/>
              <a:gd name="connsiteY20" fmla="*/ 4025462 h 5780691"/>
              <a:gd name="connsiteX21" fmla="*/ 105104 w 3857297"/>
              <a:gd name="connsiteY21" fmla="*/ 4498427 h 5780691"/>
              <a:gd name="connsiteX22" fmla="*/ 0 w 3857297"/>
              <a:gd name="connsiteY22" fmla="*/ 4834759 h 5780691"/>
              <a:gd name="connsiteX23" fmla="*/ 31531 w 3857297"/>
              <a:gd name="connsiteY23" fmla="*/ 5097517 h 5780691"/>
              <a:gd name="connsiteX24" fmla="*/ 136635 w 3857297"/>
              <a:gd name="connsiteY24" fmla="*/ 5192110 h 5780691"/>
              <a:gd name="connsiteX25" fmla="*/ 199696 w 3857297"/>
              <a:gd name="connsiteY25" fmla="*/ 5255172 h 5780691"/>
              <a:gd name="connsiteX26" fmla="*/ 409904 w 3857297"/>
              <a:gd name="connsiteY26" fmla="*/ 5223643 h 5780691"/>
              <a:gd name="connsiteX27" fmla="*/ 515007 w 3857297"/>
              <a:gd name="connsiteY27" fmla="*/ 5213131 h 5780691"/>
              <a:gd name="connsiteX28" fmla="*/ 620110 w 3857297"/>
              <a:gd name="connsiteY28" fmla="*/ 5171090 h 5780691"/>
              <a:gd name="connsiteX29" fmla="*/ 693681 w 3857297"/>
              <a:gd name="connsiteY29" fmla="*/ 4929352 h 5780691"/>
              <a:gd name="connsiteX30" fmla="*/ 735724 w 3857297"/>
              <a:gd name="connsiteY30" fmla="*/ 4572000 h 5780691"/>
              <a:gd name="connsiteX31" fmla="*/ 882868 w 3857297"/>
              <a:gd name="connsiteY31" fmla="*/ 4014952 h 5780691"/>
              <a:gd name="connsiteX32" fmla="*/ 945931 w 3857297"/>
              <a:gd name="connsiteY32" fmla="*/ 4824249 h 5780691"/>
              <a:gd name="connsiteX33" fmla="*/ 966952 w 3857297"/>
              <a:gd name="connsiteY33" fmla="*/ 4981903 h 5780691"/>
              <a:gd name="connsiteX34" fmla="*/ 1082566 w 3857297"/>
              <a:gd name="connsiteY34" fmla="*/ 5108026 h 5780691"/>
              <a:gd name="connsiteX35" fmla="*/ 1219199 w 3857297"/>
              <a:gd name="connsiteY35" fmla="*/ 5108028 h 5780691"/>
              <a:gd name="connsiteX36" fmla="*/ 1345324 w 3857297"/>
              <a:gd name="connsiteY36" fmla="*/ 5087007 h 5780691"/>
              <a:gd name="connsiteX37" fmla="*/ 1566041 w 3857297"/>
              <a:gd name="connsiteY37" fmla="*/ 4614041 h 5780691"/>
              <a:gd name="connsiteX38" fmla="*/ 1671145 w 3857297"/>
              <a:gd name="connsiteY38" fmla="*/ 4172608 h 5780691"/>
              <a:gd name="connsiteX39" fmla="*/ 2049518 w 3857297"/>
              <a:gd name="connsiteY39" fmla="*/ 4078013 h 5780691"/>
              <a:gd name="connsiteX40" fmla="*/ 2165131 w 3857297"/>
              <a:gd name="connsiteY40" fmla="*/ 4529960 h 5780691"/>
              <a:gd name="connsiteX41" fmla="*/ 2207172 w 3857297"/>
              <a:gd name="connsiteY41" fmla="*/ 4950373 h 5780691"/>
              <a:gd name="connsiteX42" fmla="*/ 2259724 w 3857297"/>
              <a:gd name="connsiteY42" fmla="*/ 5108028 h 5780691"/>
              <a:gd name="connsiteX43" fmla="*/ 2312277 w 3857297"/>
              <a:gd name="connsiteY43" fmla="*/ 5360274 h 5780691"/>
              <a:gd name="connsiteX44" fmla="*/ 2427890 w 3857297"/>
              <a:gd name="connsiteY44" fmla="*/ 5528443 h 5780691"/>
              <a:gd name="connsiteX45" fmla="*/ 2532993 w 3857297"/>
              <a:gd name="connsiteY45" fmla="*/ 5559974 h 5780691"/>
              <a:gd name="connsiteX46" fmla="*/ 2680138 w 3857297"/>
              <a:gd name="connsiteY46" fmla="*/ 5528441 h 5780691"/>
              <a:gd name="connsiteX47" fmla="*/ 2669627 w 3857297"/>
              <a:gd name="connsiteY47" fmla="*/ 5423339 h 5780691"/>
              <a:gd name="connsiteX48" fmla="*/ 2659117 w 3857297"/>
              <a:gd name="connsiteY48" fmla="*/ 5423338 h 5780691"/>
              <a:gd name="connsiteX49" fmla="*/ 2690648 w 3857297"/>
              <a:gd name="connsiteY49" fmla="*/ 5044965 h 5780691"/>
              <a:gd name="connsiteX50" fmla="*/ 2690648 w 3857297"/>
              <a:gd name="connsiteY50" fmla="*/ 4740165 h 5780691"/>
              <a:gd name="connsiteX51" fmla="*/ 2858814 w 3857297"/>
              <a:gd name="connsiteY51" fmla="*/ 3983421 h 5780691"/>
              <a:gd name="connsiteX52" fmla="*/ 3153102 w 3857297"/>
              <a:gd name="connsiteY52" fmla="*/ 4277711 h 5780691"/>
              <a:gd name="connsiteX53" fmla="*/ 2911365 w 3857297"/>
              <a:gd name="connsiteY53" fmla="*/ 5234151 h 5780691"/>
              <a:gd name="connsiteX54" fmla="*/ 2953407 w 3857297"/>
              <a:gd name="connsiteY54" fmla="*/ 5675587 h 5780691"/>
              <a:gd name="connsiteX55" fmla="*/ 3132082 w 3857297"/>
              <a:gd name="connsiteY55" fmla="*/ 5633544 h 5780691"/>
              <a:gd name="connsiteX56" fmla="*/ 3289737 w 3857297"/>
              <a:gd name="connsiteY56" fmla="*/ 5780691 h 5780691"/>
              <a:gd name="connsiteX57" fmla="*/ 3426372 w 3857297"/>
              <a:gd name="connsiteY57" fmla="*/ 5633544 h 5780691"/>
              <a:gd name="connsiteX58" fmla="*/ 3584028 w 3857297"/>
              <a:gd name="connsiteY58" fmla="*/ 5528441 h 5780691"/>
              <a:gd name="connsiteX59" fmla="*/ 3720664 w 3857297"/>
              <a:gd name="connsiteY59" fmla="*/ 5223642 h 5780691"/>
              <a:gd name="connsiteX60" fmla="*/ 3836277 w 3857297"/>
              <a:gd name="connsiteY60" fmla="*/ 4813738 h 5780691"/>
              <a:gd name="connsiteX61" fmla="*/ 3741682 w 3857297"/>
              <a:gd name="connsiteY61" fmla="*/ 4393325 h 5780691"/>
              <a:gd name="connsiteX62" fmla="*/ 3857297 w 3857297"/>
              <a:gd name="connsiteY62" fmla="*/ 4120055 h 5780691"/>
              <a:gd name="connsiteX63" fmla="*/ 3699642 w 3857297"/>
              <a:gd name="connsiteY63" fmla="*/ 3804745 h 5780691"/>
              <a:gd name="connsiteX64" fmla="*/ 3436883 w 3857297"/>
              <a:gd name="connsiteY64" fmla="*/ 3037490 h 5780691"/>
              <a:gd name="connsiteX65" fmla="*/ 3258207 w 3857297"/>
              <a:gd name="connsiteY65" fmla="*/ 2543504 h 5780691"/>
              <a:gd name="connsiteX66" fmla="*/ 3069021 w 3857297"/>
              <a:gd name="connsiteY66" fmla="*/ 2291255 h 5780691"/>
              <a:gd name="connsiteX67" fmla="*/ 2890345 w 3857297"/>
              <a:gd name="connsiteY67" fmla="*/ 1923393 h 5780691"/>
              <a:gd name="connsiteX68" fmla="*/ 2743200 w 3857297"/>
              <a:gd name="connsiteY68" fmla="*/ 1681655 h 5780691"/>
              <a:gd name="connsiteX69" fmla="*/ 2806262 w 3857297"/>
              <a:gd name="connsiteY69" fmla="*/ 1282262 h 5780691"/>
              <a:gd name="connsiteX70" fmla="*/ 2869324 w 3857297"/>
              <a:gd name="connsiteY70" fmla="*/ 1187669 h 5780691"/>
              <a:gd name="connsiteX71" fmla="*/ 2837793 w 3857297"/>
              <a:gd name="connsiteY71" fmla="*/ 1534511 h 5780691"/>
              <a:gd name="connsiteX72" fmla="*/ 2995448 w 3857297"/>
              <a:gd name="connsiteY72" fmla="*/ 1996966 h 5780691"/>
              <a:gd name="connsiteX73" fmla="*/ 3541986 w 3857297"/>
              <a:gd name="connsiteY73" fmla="*/ 2017986 h 5780691"/>
              <a:gd name="connsiteX74" fmla="*/ 3647090 w 3857297"/>
              <a:gd name="connsiteY74" fmla="*/ 1828800 h 5780691"/>
              <a:gd name="connsiteX75" fmla="*/ 3415862 w 3857297"/>
              <a:gd name="connsiteY75" fmla="*/ 1597573 h 5780691"/>
              <a:gd name="connsiteX76" fmla="*/ 3636579 w 3857297"/>
              <a:gd name="connsiteY76" fmla="*/ 1219200 h 5780691"/>
              <a:gd name="connsiteX77" fmla="*/ 3573517 w 3857297"/>
              <a:gd name="connsiteY77" fmla="*/ 630621 h 5780691"/>
              <a:gd name="connsiteX78" fmla="*/ 3499945 w 3857297"/>
              <a:gd name="connsiteY78" fmla="*/ 515007 h 5780691"/>
              <a:gd name="connsiteX79" fmla="*/ 3048000 w 3857297"/>
              <a:gd name="connsiteY79" fmla="*/ 283780 h 5780691"/>
              <a:gd name="connsiteX80" fmla="*/ 2795752 w 3857297"/>
              <a:gd name="connsiteY80" fmla="*/ 231228 h 5780691"/>
              <a:gd name="connsiteX81" fmla="*/ 2585545 w 3857297"/>
              <a:gd name="connsiteY81" fmla="*/ 42042 h 5780691"/>
              <a:gd name="connsiteX82" fmla="*/ 2448910 w 3857297"/>
              <a:gd name="connsiteY82" fmla="*/ 31532 h 5780691"/>
              <a:gd name="connsiteX83" fmla="*/ 2301765 w 3857297"/>
              <a:gd name="connsiteY83" fmla="*/ 294290 h 5780691"/>
              <a:gd name="connsiteX84" fmla="*/ 2102069 w 3857297"/>
              <a:gd name="connsiteY84" fmla="*/ 493986 h 5780691"/>
              <a:gd name="connsiteX85" fmla="*/ 1807780 w 3857297"/>
              <a:gd name="connsiteY85" fmla="*/ 588580 h 5780691"/>
              <a:gd name="connsiteX86" fmla="*/ 1576552 w 3857297"/>
              <a:gd name="connsiteY86" fmla="*/ 620110 h 5780691"/>
              <a:gd name="connsiteX87" fmla="*/ 1387366 w 3857297"/>
              <a:gd name="connsiteY87" fmla="*/ 388883 h 5780691"/>
              <a:gd name="connsiteX88" fmla="*/ 1250731 w 3857297"/>
              <a:gd name="connsiteY88" fmla="*/ 73572 h 5780691"/>
              <a:gd name="connsiteX89" fmla="*/ 1103586 w 3857297"/>
              <a:gd name="connsiteY89" fmla="*/ 0 h 5780691"/>
              <a:gd name="connsiteX0" fmla="*/ 1103586 w 3857297"/>
              <a:gd name="connsiteY0" fmla="*/ 0 h 5710064"/>
              <a:gd name="connsiteX1" fmla="*/ 914400 w 3857297"/>
              <a:gd name="connsiteY1" fmla="*/ 388883 h 5710064"/>
              <a:gd name="connsiteX2" fmla="*/ 378372 w 3857297"/>
              <a:gd name="connsiteY2" fmla="*/ 536028 h 5710064"/>
              <a:gd name="connsiteX3" fmla="*/ 63062 w 3857297"/>
              <a:gd name="connsiteY3" fmla="*/ 819807 h 5710064"/>
              <a:gd name="connsiteX4" fmla="*/ 63062 w 3857297"/>
              <a:gd name="connsiteY4" fmla="*/ 1093076 h 5710064"/>
              <a:gd name="connsiteX5" fmla="*/ 273269 w 3857297"/>
              <a:gd name="connsiteY5" fmla="*/ 1492469 h 5710064"/>
              <a:gd name="connsiteX6" fmla="*/ 378373 w 3857297"/>
              <a:gd name="connsiteY6" fmla="*/ 1660634 h 5710064"/>
              <a:gd name="connsiteX7" fmla="*/ 409903 w 3857297"/>
              <a:gd name="connsiteY7" fmla="*/ 1870841 h 5710064"/>
              <a:gd name="connsiteX8" fmla="*/ 609600 w 3857297"/>
              <a:gd name="connsiteY8" fmla="*/ 1923394 h 5710064"/>
              <a:gd name="connsiteX9" fmla="*/ 798786 w 3857297"/>
              <a:gd name="connsiteY9" fmla="*/ 1671145 h 5710064"/>
              <a:gd name="connsiteX10" fmla="*/ 735724 w 3857297"/>
              <a:gd name="connsiteY10" fmla="*/ 1250731 h 5710064"/>
              <a:gd name="connsiteX11" fmla="*/ 651641 w 3857297"/>
              <a:gd name="connsiteY11" fmla="*/ 1051035 h 5710064"/>
              <a:gd name="connsiteX12" fmla="*/ 830317 w 3857297"/>
              <a:gd name="connsiteY12" fmla="*/ 1008993 h 5710064"/>
              <a:gd name="connsiteX13" fmla="*/ 998483 w 3857297"/>
              <a:gd name="connsiteY13" fmla="*/ 1481959 h 5710064"/>
              <a:gd name="connsiteX14" fmla="*/ 1030014 w 3857297"/>
              <a:gd name="connsiteY14" fmla="*/ 1891862 h 5710064"/>
              <a:gd name="connsiteX15" fmla="*/ 977462 w 3857297"/>
              <a:gd name="connsiteY15" fmla="*/ 2364828 h 5710064"/>
              <a:gd name="connsiteX16" fmla="*/ 399393 w 3857297"/>
              <a:gd name="connsiteY16" fmla="*/ 3499945 h 5710064"/>
              <a:gd name="connsiteX17" fmla="*/ 325821 w 3857297"/>
              <a:gd name="connsiteY17" fmla="*/ 3626070 h 5710064"/>
              <a:gd name="connsiteX18" fmla="*/ 336331 w 3857297"/>
              <a:gd name="connsiteY18" fmla="*/ 3710152 h 5710064"/>
              <a:gd name="connsiteX19" fmla="*/ 304800 w 3857297"/>
              <a:gd name="connsiteY19" fmla="*/ 3815255 h 5710064"/>
              <a:gd name="connsiteX20" fmla="*/ 241738 w 3857297"/>
              <a:gd name="connsiteY20" fmla="*/ 4025462 h 5710064"/>
              <a:gd name="connsiteX21" fmla="*/ 105104 w 3857297"/>
              <a:gd name="connsiteY21" fmla="*/ 4498427 h 5710064"/>
              <a:gd name="connsiteX22" fmla="*/ 0 w 3857297"/>
              <a:gd name="connsiteY22" fmla="*/ 4834759 h 5710064"/>
              <a:gd name="connsiteX23" fmla="*/ 31531 w 3857297"/>
              <a:gd name="connsiteY23" fmla="*/ 5097517 h 5710064"/>
              <a:gd name="connsiteX24" fmla="*/ 136635 w 3857297"/>
              <a:gd name="connsiteY24" fmla="*/ 5192110 h 5710064"/>
              <a:gd name="connsiteX25" fmla="*/ 199696 w 3857297"/>
              <a:gd name="connsiteY25" fmla="*/ 5255172 h 5710064"/>
              <a:gd name="connsiteX26" fmla="*/ 409904 w 3857297"/>
              <a:gd name="connsiteY26" fmla="*/ 5223643 h 5710064"/>
              <a:gd name="connsiteX27" fmla="*/ 515007 w 3857297"/>
              <a:gd name="connsiteY27" fmla="*/ 5213131 h 5710064"/>
              <a:gd name="connsiteX28" fmla="*/ 620110 w 3857297"/>
              <a:gd name="connsiteY28" fmla="*/ 5171090 h 5710064"/>
              <a:gd name="connsiteX29" fmla="*/ 693681 w 3857297"/>
              <a:gd name="connsiteY29" fmla="*/ 4929352 h 5710064"/>
              <a:gd name="connsiteX30" fmla="*/ 735724 w 3857297"/>
              <a:gd name="connsiteY30" fmla="*/ 4572000 h 5710064"/>
              <a:gd name="connsiteX31" fmla="*/ 882868 w 3857297"/>
              <a:gd name="connsiteY31" fmla="*/ 4014952 h 5710064"/>
              <a:gd name="connsiteX32" fmla="*/ 945931 w 3857297"/>
              <a:gd name="connsiteY32" fmla="*/ 4824249 h 5710064"/>
              <a:gd name="connsiteX33" fmla="*/ 966952 w 3857297"/>
              <a:gd name="connsiteY33" fmla="*/ 4981903 h 5710064"/>
              <a:gd name="connsiteX34" fmla="*/ 1082566 w 3857297"/>
              <a:gd name="connsiteY34" fmla="*/ 5108026 h 5710064"/>
              <a:gd name="connsiteX35" fmla="*/ 1219199 w 3857297"/>
              <a:gd name="connsiteY35" fmla="*/ 5108028 h 5710064"/>
              <a:gd name="connsiteX36" fmla="*/ 1345324 w 3857297"/>
              <a:gd name="connsiteY36" fmla="*/ 5087007 h 5710064"/>
              <a:gd name="connsiteX37" fmla="*/ 1566041 w 3857297"/>
              <a:gd name="connsiteY37" fmla="*/ 4614041 h 5710064"/>
              <a:gd name="connsiteX38" fmla="*/ 1671145 w 3857297"/>
              <a:gd name="connsiteY38" fmla="*/ 4172608 h 5710064"/>
              <a:gd name="connsiteX39" fmla="*/ 2049518 w 3857297"/>
              <a:gd name="connsiteY39" fmla="*/ 4078013 h 5710064"/>
              <a:gd name="connsiteX40" fmla="*/ 2165131 w 3857297"/>
              <a:gd name="connsiteY40" fmla="*/ 4529960 h 5710064"/>
              <a:gd name="connsiteX41" fmla="*/ 2207172 w 3857297"/>
              <a:gd name="connsiteY41" fmla="*/ 4950373 h 5710064"/>
              <a:gd name="connsiteX42" fmla="*/ 2259724 w 3857297"/>
              <a:gd name="connsiteY42" fmla="*/ 5108028 h 5710064"/>
              <a:gd name="connsiteX43" fmla="*/ 2312277 w 3857297"/>
              <a:gd name="connsiteY43" fmla="*/ 5360274 h 5710064"/>
              <a:gd name="connsiteX44" fmla="*/ 2427890 w 3857297"/>
              <a:gd name="connsiteY44" fmla="*/ 5528443 h 5710064"/>
              <a:gd name="connsiteX45" fmla="*/ 2532993 w 3857297"/>
              <a:gd name="connsiteY45" fmla="*/ 5559974 h 5710064"/>
              <a:gd name="connsiteX46" fmla="*/ 2680138 w 3857297"/>
              <a:gd name="connsiteY46" fmla="*/ 5528441 h 5710064"/>
              <a:gd name="connsiteX47" fmla="*/ 2669627 w 3857297"/>
              <a:gd name="connsiteY47" fmla="*/ 5423339 h 5710064"/>
              <a:gd name="connsiteX48" fmla="*/ 2659117 w 3857297"/>
              <a:gd name="connsiteY48" fmla="*/ 5423338 h 5710064"/>
              <a:gd name="connsiteX49" fmla="*/ 2690648 w 3857297"/>
              <a:gd name="connsiteY49" fmla="*/ 5044965 h 5710064"/>
              <a:gd name="connsiteX50" fmla="*/ 2690648 w 3857297"/>
              <a:gd name="connsiteY50" fmla="*/ 4740165 h 5710064"/>
              <a:gd name="connsiteX51" fmla="*/ 2858814 w 3857297"/>
              <a:gd name="connsiteY51" fmla="*/ 3983421 h 5710064"/>
              <a:gd name="connsiteX52" fmla="*/ 3153102 w 3857297"/>
              <a:gd name="connsiteY52" fmla="*/ 4277711 h 5710064"/>
              <a:gd name="connsiteX53" fmla="*/ 2911365 w 3857297"/>
              <a:gd name="connsiteY53" fmla="*/ 5234151 h 5710064"/>
              <a:gd name="connsiteX54" fmla="*/ 2953407 w 3857297"/>
              <a:gd name="connsiteY54" fmla="*/ 5675587 h 5710064"/>
              <a:gd name="connsiteX55" fmla="*/ 3132082 w 3857297"/>
              <a:gd name="connsiteY55" fmla="*/ 5633544 h 5710064"/>
              <a:gd name="connsiteX56" fmla="*/ 3289737 w 3857297"/>
              <a:gd name="connsiteY56" fmla="*/ 5686098 h 5710064"/>
              <a:gd name="connsiteX57" fmla="*/ 3426372 w 3857297"/>
              <a:gd name="connsiteY57" fmla="*/ 5633544 h 5710064"/>
              <a:gd name="connsiteX58" fmla="*/ 3584028 w 3857297"/>
              <a:gd name="connsiteY58" fmla="*/ 5528441 h 5710064"/>
              <a:gd name="connsiteX59" fmla="*/ 3720664 w 3857297"/>
              <a:gd name="connsiteY59" fmla="*/ 5223642 h 5710064"/>
              <a:gd name="connsiteX60" fmla="*/ 3836277 w 3857297"/>
              <a:gd name="connsiteY60" fmla="*/ 4813738 h 5710064"/>
              <a:gd name="connsiteX61" fmla="*/ 3741682 w 3857297"/>
              <a:gd name="connsiteY61" fmla="*/ 4393325 h 5710064"/>
              <a:gd name="connsiteX62" fmla="*/ 3857297 w 3857297"/>
              <a:gd name="connsiteY62" fmla="*/ 4120055 h 5710064"/>
              <a:gd name="connsiteX63" fmla="*/ 3699642 w 3857297"/>
              <a:gd name="connsiteY63" fmla="*/ 3804745 h 5710064"/>
              <a:gd name="connsiteX64" fmla="*/ 3436883 w 3857297"/>
              <a:gd name="connsiteY64" fmla="*/ 3037490 h 5710064"/>
              <a:gd name="connsiteX65" fmla="*/ 3258207 w 3857297"/>
              <a:gd name="connsiteY65" fmla="*/ 2543504 h 5710064"/>
              <a:gd name="connsiteX66" fmla="*/ 3069021 w 3857297"/>
              <a:gd name="connsiteY66" fmla="*/ 2291255 h 5710064"/>
              <a:gd name="connsiteX67" fmla="*/ 2890345 w 3857297"/>
              <a:gd name="connsiteY67" fmla="*/ 1923393 h 5710064"/>
              <a:gd name="connsiteX68" fmla="*/ 2743200 w 3857297"/>
              <a:gd name="connsiteY68" fmla="*/ 1681655 h 5710064"/>
              <a:gd name="connsiteX69" fmla="*/ 2806262 w 3857297"/>
              <a:gd name="connsiteY69" fmla="*/ 1282262 h 5710064"/>
              <a:gd name="connsiteX70" fmla="*/ 2869324 w 3857297"/>
              <a:gd name="connsiteY70" fmla="*/ 1187669 h 5710064"/>
              <a:gd name="connsiteX71" fmla="*/ 2837793 w 3857297"/>
              <a:gd name="connsiteY71" fmla="*/ 1534511 h 5710064"/>
              <a:gd name="connsiteX72" fmla="*/ 2995448 w 3857297"/>
              <a:gd name="connsiteY72" fmla="*/ 1996966 h 5710064"/>
              <a:gd name="connsiteX73" fmla="*/ 3541986 w 3857297"/>
              <a:gd name="connsiteY73" fmla="*/ 2017986 h 5710064"/>
              <a:gd name="connsiteX74" fmla="*/ 3647090 w 3857297"/>
              <a:gd name="connsiteY74" fmla="*/ 1828800 h 5710064"/>
              <a:gd name="connsiteX75" fmla="*/ 3415862 w 3857297"/>
              <a:gd name="connsiteY75" fmla="*/ 1597573 h 5710064"/>
              <a:gd name="connsiteX76" fmla="*/ 3636579 w 3857297"/>
              <a:gd name="connsiteY76" fmla="*/ 1219200 h 5710064"/>
              <a:gd name="connsiteX77" fmla="*/ 3573517 w 3857297"/>
              <a:gd name="connsiteY77" fmla="*/ 630621 h 5710064"/>
              <a:gd name="connsiteX78" fmla="*/ 3499945 w 3857297"/>
              <a:gd name="connsiteY78" fmla="*/ 515007 h 5710064"/>
              <a:gd name="connsiteX79" fmla="*/ 3048000 w 3857297"/>
              <a:gd name="connsiteY79" fmla="*/ 283780 h 5710064"/>
              <a:gd name="connsiteX80" fmla="*/ 2795752 w 3857297"/>
              <a:gd name="connsiteY80" fmla="*/ 231228 h 5710064"/>
              <a:gd name="connsiteX81" fmla="*/ 2585545 w 3857297"/>
              <a:gd name="connsiteY81" fmla="*/ 42042 h 5710064"/>
              <a:gd name="connsiteX82" fmla="*/ 2448910 w 3857297"/>
              <a:gd name="connsiteY82" fmla="*/ 31532 h 5710064"/>
              <a:gd name="connsiteX83" fmla="*/ 2301765 w 3857297"/>
              <a:gd name="connsiteY83" fmla="*/ 294290 h 5710064"/>
              <a:gd name="connsiteX84" fmla="*/ 2102069 w 3857297"/>
              <a:gd name="connsiteY84" fmla="*/ 493986 h 5710064"/>
              <a:gd name="connsiteX85" fmla="*/ 1807780 w 3857297"/>
              <a:gd name="connsiteY85" fmla="*/ 588580 h 5710064"/>
              <a:gd name="connsiteX86" fmla="*/ 1576552 w 3857297"/>
              <a:gd name="connsiteY86" fmla="*/ 620110 h 5710064"/>
              <a:gd name="connsiteX87" fmla="*/ 1387366 w 3857297"/>
              <a:gd name="connsiteY87" fmla="*/ 388883 h 5710064"/>
              <a:gd name="connsiteX88" fmla="*/ 1250731 w 3857297"/>
              <a:gd name="connsiteY88" fmla="*/ 73572 h 5710064"/>
              <a:gd name="connsiteX89" fmla="*/ 1103586 w 3857297"/>
              <a:gd name="connsiteY89" fmla="*/ 0 h 5710064"/>
              <a:gd name="connsiteX0" fmla="*/ 1103586 w 3857297"/>
              <a:gd name="connsiteY0" fmla="*/ 0 h 5738650"/>
              <a:gd name="connsiteX1" fmla="*/ 914400 w 3857297"/>
              <a:gd name="connsiteY1" fmla="*/ 388883 h 5738650"/>
              <a:gd name="connsiteX2" fmla="*/ 378372 w 3857297"/>
              <a:gd name="connsiteY2" fmla="*/ 536028 h 5738650"/>
              <a:gd name="connsiteX3" fmla="*/ 63062 w 3857297"/>
              <a:gd name="connsiteY3" fmla="*/ 819807 h 5738650"/>
              <a:gd name="connsiteX4" fmla="*/ 63062 w 3857297"/>
              <a:gd name="connsiteY4" fmla="*/ 1093076 h 5738650"/>
              <a:gd name="connsiteX5" fmla="*/ 273269 w 3857297"/>
              <a:gd name="connsiteY5" fmla="*/ 1492469 h 5738650"/>
              <a:gd name="connsiteX6" fmla="*/ 378373 w 3857297"/>
              <a:gd name="connsiteY6" fmla="*/ 1660634 h 5738650"/>
              <a:gd name="connsiteX7" fmla="*/ 409903 w 3857297"/>
              <a:gd name="connsiteY7" fmla="*/ 1870841 h 5738650"/>
              <a:gd name="connsiteX8" fmla="*/ 609600 w 3857297"/>
              <a:gd name="connsiteY8" fmla="*/ 1923394 h 5738650"/>
              <a:gd name="connsiteX9" fmla="*/ 798786 w 3857297"/>
              <a:gd name="connsiteY9" fmla="*/ 1671145 h 5738650"/>
              <a:gd name="connsiteX10" fmla="*/ 735724 w 3857297"/>
              <a:gd name="connsiteY10" fmla="*/ 1250731 h 5738650"/>
              <a:gd name="connsiteX11" fmla="*/ 651641 w 3857297"/>
              <a:gd name="connsiteY11" fmla="*/ 1051035 h 5738650"/>
              <a:gd name="connsiteX12" fmla="*/ 830317 w 3857297"/>
              <a:gd name="connsiteY12" fmla="*/ 1008993 h 5738650"/>
              <a:gd name="connsiteX13" fmla="*/ 998483 w 3857297"/>
              <a:gd name="connsiteY13" fmla="*/ 1481959 h 5738650"/>
              <a:gd name="connsiteX14" fmla="*/ 1030014 w 3857297"/>
              <a:gd name="connsiteY14" fmla="*/ 1891862 h 5738650"/>
              <a:gd name="connsiteX15" fmla="*/ 977462 w 3857297"/>
              <a:gd name="connsiteY15" fmla="*/ 2364828 h 5738650"/>
              <a:gd name="connsiteX16" fmla="*/ 399393 w 3857297"/>
              <a:gd name="connsiteY16" fmla="*/ 3499945 h 5738650"/>
              <a:gd name="connsiteX17" fmla="*/ 325821 w 3857297"/>
              <a:gd name="connsiteY17" fmla="*/ 3626070 h 5738650"/>
              <a:gd name="connsiteX18" fmla="*/ 336331 w 3857297"/>
              <a:gd name="connsiteY18" fmla="*/ 3710152 h 5738650"/>
              <a:gd name="connsiteX19" fmla="*/ 304800 w 3857297"/>
              <a:gd name="connsiteY19" fmla="*/ 3815255 h 5738650"/>
              <a:gd name="connsiteX20" fmla="*/ 241738 w 3857297"/>
              <a:gd name="connsiteY20" fmla="*/ 4025462 h 5738650"/>
              <a:gd name="connsiteX21" fmla="*/ 105104 w 3857297"/>
              <a:gd name="connsiteY21" fmla="*/ 4498427 h 5738650"/>
              <a:gd name="connsiteX22" fmla="*/ 0 w 3857297"/>
              <a:gd name="connsiteY22" fmla="*/ 4834759 h 5738650"/>
              <a:gd name="connsiteX23" fmla="*/ 31531 w 3857297"/>
              <a:gd name="connsiteY23" fmla="*/ 5097517 h 5738650"/>
              <a:gd name="connsiteX24" fmla="*/ 136635 w 3857297"/>
              <a:gd name="connsiteY24" fmla="*/ 5192110 h 5738650"/>
              <a:gd name="connsiteX25" fmla="*/ 199696 w 3857297"/>
              <a:gd name="connsiteY25" fmla="*/ 5255172 h 5738650"/>
              <a:gd name="connsiteX26" fmla="*/ 409904 w 3857297"/>
              <a:gd name="connsiteY26" fmla="*/ 5223643 h 5738650"/>
              <a:gd name="connsiteX27" fmla="*/ 515007 w 3857297"/>
              <a:gd name="connsiteY27" fmla="*/ 5213131 h 5738650"/>
              <a:gd name="connsiteX28" fmla="*/ 620110 w 3857297"/>
              <a:gd name="connsiteY28" fmla="*/ 5171090 h 5738650"/>
              <a:gd name="connsiteX29" fmla="*/ 693681 w 3857297"/>
              <a:gd name="connsiteY29" fmla="*/ 4929352 h 5738650"/>
              <a:gd name="connsiteX30" fmla="*/ 735724 w 3857297"/>
              <a:gd name="connsiteY30" fmla="*/ 4572000 h 5738650"/>
              <a:gd name="connsiteX31" fmla="*/ 882868 w 3857297"/>
              <a:gd name="connsiteY31" fmla="*/ 4014952 h 5738650"/>
              <a:gd name="connsiteX32" fmla="*/ 945931 w 3857297"/>
              <a:gd name="connsiteY32" fmla="*/ 4824249 h 5738650"/>
              <a:gd name="connsiteX33" fmla="*/ 966952 w 3857297"/>
              <a:gd name="connsiteY33" fmla="*/ 4981903 h 5738650"/>
              <a:gd name="connsiteX34" fmla="*/ 1082566 w 3857297"/>
              <a:gd name="connsiteY34" fmla="*/ 5108026 h 5738650"/>
              <a:gd name="connsiteX35" fmla="*/ 1219199 w 3857297"/>
              <a:gd name="connsiteY35" fmla="*/ 5108028 h 5738650"/>
              <a:gd name="connsiteX36" fmla="*/ 1345324 w 3857297"/>
              <a:gd name="connsiteY36" fmla="*/ 5087007 h 5738650"/>
              <a:gd name="connsiteX37" fmla="*/ 1566041 w 3857297"/>
              <a:gd name="connsiteY37" fmla="*/ 4614041 h 5738650"/>
              <a:gd name="connsiteX38" fmla="*/ 1671145 w 3857297"/>
              <a:gd name="connsiteY38" fmla="*/ 4172608 h 5738650"/>
              <a:gd name="connsiteX39" fmla="*/ 2049518 w 3857297"/>
              <a:gd name="connsiteY39" fmla="*/ 4078013 h 5738650"/>
              <a:gd name="connsiteX40" fmla="*/ 2165131 w 3857297"/>
              <a:gd name="connsiteY40" fmla="*/ 4529960 h 5738650"/>
              <a:gd name="connsiteX41" fmla="*/ 2207172 w 3857297"/>
              <a:gd name="connsiteY41" fmla="*/ 4950373 h 5738650"/>
              <a:gd name="connsiteX42" fmla="*/ 2259724 w 3857297"/>
              <a:gd name="connsiteY42" fmla="*/ 5108028 h 5738650"/>
              <a:gd name="connsiteX43" fmla="*/ 2312277 w 3857297"/>
              <a:gd name="connsiteY43" fmla="*/ 5360274 h 5738650"/>
              <a:gd name="connsiteX44" fmla="*/ 2427890 w 3857297"/>
              <a:gd name="connsiteY44" fmla="*/ 5528443 h 5738650"/>
              <a:gd name="connsiteX45" fmla="*/ 2532993 w 3857297"/>
              <a:gd name="connsiteY45" fmla="*/ 5559974 h 5738650"/>
              <a:gd name="connsiteX46" fmla="*/ 2680138 w 3857297"/>
              <a:gd name="connsiteY46" fmla="*/ 5528441 h 5738650"/>
              <a:gd name="connsiteX47" fmla="*/ 2669627 w 3857297"/>
              <a:gd name="connsiteY47" fmla="*/ 5423339 h 5738650"/>
              <a:gd name="connsiteX48" fmla="*/ 2659117 w 3857297"/>
              <a:gd name="connsiteY48" fmla="*/ 5423338 h 5738650"/>
              <a:gd name="connsiteX49" fmla="*/ 2690648 w 3857297"/>
              <a:gd name="connsiteY49" fmla="*/ 5044965 h 5738650"/>
              <a:gd name="connsiteX50" fmla="*/ 2690648 w 3857297"/>
              <a:gd name="connsiteY50" fmla="*/ 4740165 h 5738650"/>
              <a:gd name="connsiteX51" fmla="*/ 2858814 w 3857297"/>
              <a:gd name="connsiteY51" fmla="*/ 3983421 h 5738650"/>
              <a:gd name="connsiteX52" fmla="*/ 3153102 w 3857297"/>
              <a:gd name="connsiteY52" fmla="*/ 4277711 h 5738650"/>
              <a:gd name="connsiteX53" fmla="*/ 2911365 w 3857297"/>
              <a:gd name="connsiteY53" fmla="*/ 5234151 h 5738650"/>
              <a:gd name="connsiteX54" fmla="*/ 2953407 w 3857297"/>
              <a:gd name="connsiteY54" fmla="*/ 5675587 h 5738650"/>
              <a:gd name="connsiteX55" fmla="*/ 3132082 w 3857297"/>
              <a:gd name="connsiteY55" fmla="*/ 5633544 h 5738650"/>
              <a:gd name="connsiteX56" fmla="*/ 3300247 w 3857297"/>
              <a:gd name="connsiteY56" fmla="*/ 5738650 h 5738650"/>
              <a:gd name="connsiteX57" fmla="*/ 3426372 w 3857297"/>
              <a:gd name="connsiteY57" fmla="*/ 5633544 h 5738650"/>
              <a:gd name="connsiteX58" fmla="*/ 3584028 w 3857297"/>
              <a:gd name="connsiteY58" fmla="*/ 5528441 h 5738650"/>
              <a:gd name="connsiteX59" fmla="*/ 3720664 w 3857297"/>
              <a:gd name="connsiteY59" fmla="*/ 5223642 h 5738650"/>
              <a:gd name="connsiteX60" fmla="*/ 3836277 w 3857297"/>
              <a:gd name="connsiteY60" fmla="*/ 4813738 h 5738650"/>
              <a:gd name="connsiteX61" fmla="*/ 3741682 w 3857297"/>
              <a:gd name="connsiteY61" fmla="*/ 4393325 h 5738650"/>
              <a:gd name="connsiteX62" fmla="*/ 3857297 w 3857297"/>
              <a:gd name="connsiteY62" fmla="*/ 4120055 h 5738650"/>
              <a:gd name="connsiteX63" fmla="*/ 3699642 w 3857297"/>
              <a:gd name="connsiteY63" fmla="*/ 3804745 h 5738650"/>
              <a:gd name="connsiteX64" fmla="*/ 3436883 w 3857297"/>
              <a:gd name="connsiteY64" fmla="*/ 3037490 h 5738650"/>
              <a:gd name="connsiteX65" fmla="*/ 3258207 w 3857297"/>
              <a:gd name="connsiteY65" fmla="*/ 2543504 h 5738650"/>
              <a:gd name="connsiteX66" fmla="*/ 3069021 w 3857297"/>
              <a:gd name="connsiteY66" fmla="*/ 2291255 h 5738650"/>
              <a:gd name="connsiteX67" fmla="*/ 2890345 w 3857297"/>
              <a:gd name="connsiteY67" fmla="*/ 1923393 h 5738650"/>
              <a:gd name="connsiteX68" fmla="*/ 2743200 w 3857297"/>
              <a:gd name="connsiteY68" fmla="*/ 1681655 h 5738650"/>
              <a:gd name="connsiteX69" fmla="*/ 2806262 w 3857297"/>
              <a:gd name="connsiteY69" fmla="*/ 1282262 h 5738650"/>
              <a:gd name="connsiteX70" fmla="*/ 2869324 w 3857297"/>
              <a:gd name="connsiteY70" fmla="*/ 1187669 h 5738650"/>
              <a:gd name="connsiteX71" fmla="*/ 2837793 w 3857297"/>
              <a:gd name="connsiteY71" fmla="*/ 1534511 h 5738650"/>
              <a:gd name="connsiteX72" fmla="*/ 2995448 w 3857297"/>
              <a:gd name="connsiteY72" fmla="*/ 1996966 h 5738650"/>
              <a:gd name="connsiteX73" fmla="*/ 3541986 w 3857297"/>
              <a:gd name="connsiteY73" fmla="*/ 2017986 h 5738650"/>
              <a:gd name="connsiteX74" fmla="*/ 3647090 w 3857297"/>
              <a:gd name="connsiteY74" fmla="*/ 1828800 h 5738650"/>
              <a:gd name="connsiteX75" fmla="*/ 3415862 w 3857297"/>
              <a:gd name="connsiteY75" fmla="*/ 1597573 h 5738650"/>
              <a:gd name="connsiteX76" fmla="*/ 3636579 w 3857297"/>
              <a:gd name="connsiteY76" fmla="*/ 1219200 h 5738650"/>
              <a:gd name="connsiteX77" fmla="*/ 3573517 w 3857297"/>
              <a:gd name="connsiteY77" fmla="*/ 630621 h 5738650"/>
              <a:gd name="connsiteX78" fmla="*/ 3499945 w 3857297"/>
              <a:gd name="connsiteY78" fmla="*/ 515007 h 5738650"/>
              <a:gd name="connsiteX79" fmla="*/ 3048000 w 3857297"/>
              <a:gd name="connsiteY79" fmla="*/ 283780 h 5738650"/>
              <a:gd name="connsiteX80" fmla="*/ 2795752 w 3857297"/>
              <a:gd name="connsiteY80" fmla="*/ 231228 h 5738650"/>
              <a:gd name="connsiteX81" fmla="*/ 2585545 w 3857297"/>
              <a:gd name="connsiteY81" fmla="*/ 42042 h 5738650"/>
              <a:gd name="connsiteX82" fmla="*/ 2448910 w 3857297"/>
              <a:gd name="connsiteY82" fmla="*/ 31532 h 5738650"/>
              <a:gd name="connsiteX83" fmla="*/ 2301765 w 3857297"/>
              <a:gd name="connsiteY83" fmla="*/ 294290 h 5738650"/>
              <a:gd name="connsiteX84" fmla="*/ 2102069 w 3857297"/>
              <a:gd name="connsiteY84" fmla="*/ 493986 h 5738650"/>
              <a:gd name="connsiteX85" fmla="*/ 1807780 w 3857297"/>
              <a:gd name="connsiteY85" fmla="*/ 588580 h 5738650"/>
              <a:gd name="connsiteX86" fmla="*/ 1576552 w 3857297"/>
              <a:gd name="connsiteY86" fmla="*/ 620110 h 5738650"/>
              <a:gd name="connsiteX87" fmla="*/ 1387366 w 3857297"/>
              <a:gd name="connsiteY87" fmla="*/ 388883 h 5738650"/>
              <a:gd name="connsiteX88" fmla="*/ 1250731 w 3857297"/>
              <a:gd name="connsiteY88" fmla="*/ 73572 h 5738650"/>
              <a:gd name="connsiteX89" fmla="*/ 1103586 w 3857297"/>
              <a:gd name="connsiteY89" fmla="*/ 0 h 5738650"/>
              <a:gd name="connsiteX0" fmla="*/ 1103586 w 3857297"/>
              <a:gd name="connsiteY0" fmla="*/ 0 h 5738650"/>
              <a:gd name="connsiteX1" fmla="*/ 914400 w 3857297"/>
              <a:gd name="connsiteY1" fmla="*/ 388883 h 5738650"/>
              <a:gd name="connsiteX2" fmla="*/ 378372 w 3857297"/>
              <a:gd name="connsiteY2" fmla="*/ 536028 h 5738650"/>
              <a:gd name="connsiteX3" fmla="*/ 63062 w 3857297"/>
              <a:gd name="connsiteY3" fmla="*/ 819807 h 5738650"/>
              <a:gd name="connsiteX4" fmla="*/ 63062 w 3857297"/>
              <a:gd name="connsiteY4" fmla="*/ 1093076 h 5738650"/>
              <a:gd name="connsiteX5" fmla="*/ 273269 w 3857297"/>
              <a:gd name="connsiteY5" fmla="*/ 1492469 h 5738650"/>
              <a:gd name="connsiteX6" fmla="*/ 378373 w 3857297"/>
              <a:gd name="connsiteY6" fmla="*/ 1660634 h 5738650"/>
              <a:gd name="connsiteX7" fmla="*/ 409903 w 3857297"/>
              <a:gd name="connsiteY7" fmla="*/ 1870841 h 5738650"/>
              <a:gd name="connsiteX8" fmla="*/ 609600 w 3857297"/>
              <a:gd name="connsiteY8" fmla="*/ 1923394 h 5738650"/>
              <a:gd name="connsiteX9" fmla="*/ 798786 w 3857297"/>
              <a:gd name="connsiteY9" fmla="*/ 1671145 h 5738650"/>
              <a:gd name="connsiteX10" fmla="*/ 735724 w 3857297"/>
              <a:gd name="connsiteY10" fmla="*/ 1250731 h 5738650"/>
              <a:gd name="connsiteX11" fmla="*/ 651641 w 3857297"/>
              <a:gd name="connsiteY11" fmla="*/ 1051035 h 5738650"/>
              <a:gd name="connsiteX12" fmla="*/ 830317 w 3857297"/>
              <a:gd name="connsiteY12" fmla="*/ 1008993 h 5738650"/>
              <a:gd name="connsiteX13" fmla="*/ 998483 w 3857297"/>
              <a:gd name="connsiteY13" fmla="*/ 1481959 h 5738650"/>
              <a:gd name="connsiteX14" fmla="*/ 1030014 w 3857297"/>
              <a:gd name="connsiteY14" fmla="*/ 1891862 h 5738650"/>
              <a:gd name="connsiteX15" fmla="*/ 977462 w 3857297"/>
              <a:gd name="connsiteY15" fmla="*/ 2364828 h 5738650"/>
              <a:gd name="connsiteX16" fmla="*/ 399393 w 3857297"/>
              <a:gd name="connsiteY16" fmla="*/ 3499945 h 5738650"/>
              <a:gd name="connsiteX17" fmla="*/ 325821 w 3857297"/>
              <a:gd name="connsiteY17" fmla="*/ 3626070 h 5738650"/>
              <a:gd name="connsiteX18" fmla="*/ 336331 w 3857297"/>
              <a:gd name="connsiteY18" fmla="*/ 3710152 h 5738650"/>
              <a:gd name="connsiteX19" fmla="*/ 304800 w 3857297"/>
              <a:gd name="connsiteY19" fmla="*/ 3815255 h 5738650"/>
              <a:gd name="connsiteX20" fmla="*/ 241738 w 3857297"/>
              <a:gd name="connsiteY20" fmla="*/ 4025462 h 5738650"/>
              <a:gd name="connsiteX21" fmla="*/ 105104 w 3857297"/>
              <a:gd name="connsiteY21" fmla="*/ 4498427 h 5738650"/>
              <a:gd name="connsiteX22" fmla="*/ 0 w 3857297"/>
              <a:gd name="connsiteY22" fmla="*/ 4834759 h 5738650"/>
              <a:gd name="connsiteX23" fmla="*/ 31531 w 3857297"/>
              <a:gd name="connsiteY23" fmla="*/ 5097517 h 5738650"/>
              <a:gd name="connsiteX24" fmla="*/ 136635 w 3857297"/>
              <a:gd name="connsiteY24" fmla="*/ 5192110 h 5738650"/>
              <a:gd name="connsiteX25" fmla="*/ 199696 w 3857297"/>
              <a:gd name="connsiteY25" fmla="*/ 5255172 h 5738650"/>
              <a:gd name="connsiteX26" fmla="*/ 409904 w 3857297"/>
              <a:gd name="connsiteY26" fmla="*/ 5223643 h 5738650"/>
              <a:gd name="connsiteX27" fmla="*/ 515007 w 3857297"/>
              <a:gd name="connsiteY27" fmla="*/ 5213131 h 5738650"/>
              <a:gd name="connsiteX28" fmla="*/ 620110 w 3857297"/>
              <a:gd name="connsiteY28" fmla="*/ 5171090 h 5738650"/>
              <a:gd name="connsiteX29" fmla="*/ 693681 w 3857297"/>
              <a:gd name="connsiteY29" fmla="*/ 4929352 h 5738650"/>
              <a:gd name="connsiteX30" fmla="*/ 735724 w 3857297"/>
              <a:gd name="connsiteY30" fmla="*/ 4572000 h 5738650"/>
              <a:gd name="connsiteX31" fmla="*/ 882868 w 3857297"/>
              <a:gd name="connsiteY31" fmla="*/ 4014952 h 5738650"/>
              <a:gd name="connsiteX32" fmla="*/ 945931 w 3857297"/>
              <a:gd name="connsiteY32" fmla="*/ 4824249 h 5738650"/>
              <a:gd name="connsiteX33" fmla="*/ 966952 w 3857297"/>
              <a:gd name="connsiteY33" fmla="*/ 4981903 h 5738650"/>
              <a:gd name="connsiteX34" fmla="*/ 1082566 w 3857297"/>
              <a:gd name="connsiteY34" fmla="*/ 5108026 h 5738650"/>
              <a:gd name="connsiteX35" fmla="*/ 1219199 w 3857297"/>
              <a:gd name="connsiteY35" fmla="*/ 5108028 h 5738650"/>
              <a:gd name="connsiteX36" fmla="*/ 1345324 w 3857297"/>
              <a:gd name="connsiteY36" fmla="*/ 5087007 h 5738650"/>
              <a:gd name="connsiteX37" fmla="*/ 1566041 w 3857297"/>
              <a:gd name="connsiteY37" fmla="*/ 4614041 h 5738650"/>
              <a:gd name="connsiteX38" fmla="*/ 1671145 w 3857297"/>
              <a:gd name="connsiteY38" fmla="*/ 4172608 h 5738650"/>
              <a:gd name="connsiteX39" fmla="*/ 2049518 w 3857297"/>
              <a:gd name="connsiteY39" fmla="*/ 4078013 h 5738650"/>
              <a:gd name="connsiteX40" fmla="*/ 2165131 w 3857297"/>
              <a:gd name="connsiteY40" fmla="*/ 4529960 h 5738650"/>
              <a:gd name="connsiteX41" fmla="*/ 2207172 w 3857297"/>
              <a:gd name="connsiteY41" fmla="*/ 4950373 h 5738650"/>
              <a:gd name="connsiteX42" fmla="*/ 2259724 w 3857297"/>
              <a:gd name="connsiteY42" fmla="*/ 5108028 h 5738650"/>
              <a:gd name="connsiteX43" fmla="*/ 2312277 w 3857297"/>
              <a:gd name="connsiteY43" fmla="*/ 5360274 h 5738650"/>
              <a:gd name="connsiteX44" fmla="*/ 2427890 w 3857297"/>
              <a:gd name="connsiteY44" fmla="*/ 5528443 h 5738650"/>
              <a:gd name="connsiteX45" fmla="*/ 2532993 w 3857297"/>
              <a:gd name="connsiteY45" fmla="*/ 5559974 h 5738650"/>
              <a:gd name="connsiteX46" fmla="*/ 2680138 w 3857297"/>
              <a:gd name="connsiteY46" fmla="*/ 5528441 h 5738650"/>
              <a:gd name="connsiteX47" fmla="*/ 2669627 w 3857297"/>
              <a:gd name="connsiteY47" fmla="*/ 5423339 h 5738650"/>
              <a:gd name="connsiteX48" fmla="*/ 2659117 w 3857297"/>
              <a:gd name="connsiteY48" fmla="*/ 5423338 h 5738650"/>
              <a:gd name="connsiteX49" fmla="*/ 2690648 w 3857297"/>
              <a:gd name="connsiteY49" fmla="*/ 5044965 h 5738650"/>
              <a:gd name="connsiteX50" fmla="*/ 2690648 w 3857297"/>
              <a:gd name="connsiteY50" fmla="*/ 4740165 h 5738650"/>
              <a:gd name="connsiteX51" fmla="*/ 2858814 w 3857297"/>
              <a:gd name="connsiteY51" fmla="*/ 3983421 h 5738650"/>
              <a:gd name="connsiteX52" fmla="*/ 3153102 w 3857297"/>
              <a:gd name="connsiteY52" fmla="*/ 4277711 h 5738650"/>
              <a:gd name="connsiteX53" fmla="*/ 2911365 w 3857297"/>
              <a:gd name="connsiteY53" fmla="*/ 5234151 h 5738650"/>
              <a:gd name="connsiteX54" fmla="*/ 2953407 w 3857297"/>
              <a:gd name="connsiteY54" fmla="*/ 5675587 h 5738650"/>
              <a:gd name="connsiteX55" fmla="*/ 3121572 w 3857297"/>
              <a:gd name="connsiteY55" fmla="*/ 5707117 h 5738650"/>
              <a:gd name="connsiteX56" fmla="*/ 3300247 w 3857297"/>
              <a:gd name="connsiteY56" fmla="*/ 5738650 h 5738650"/>
              <a:gd name="connsiteX57" fmla="*/ 3426372 w 3857297"/>
              <a:gd name="connsiteY57" fmla="*/ 5633544 h 5738650"/>
              <a:gd name="connsiteX58" fmla="*/ 3584028 w 3857297"/>
              <a:gd name="connsiteY58" fmla="*/ 5528441 h 5738650"/>
              <a:gd name="connsiteX59" fmla="*/ 3720664 w 3857297"/>
              <a:gd name="connsiteY59" fmla="*/ 5223642 h 5738650"/>
              <a:gd name="connsiteX60" fmla="*/ 3836277 w 3857297"/>
              <a:gd name="connsiteY60" fmla="*/ 4813738 h 5738650"/>
              <a:gd name="connsiteX61" fmla="*/ 3741682 w 3857297"/>
              <a:gd name="connsiteY61" fmla="*/ 4393325 h 5738650"/>
              <a:gd name="connsiteX62" fmla="*/ 3857297 w 3857297"/>
              <a:gd name="connsiteY62" fmla="*/ 4120055 h 5738650"/>
              <a:gd name="connsiteX63" fmla="*/ 3699642 w 3857297"/>
              <a:gd name="connsiteY63" fmla="*/ 3804745 h 5738650"/>
              <a:gd name="connsiteX64" fmla="*/ 3436883 w 3857297"/>
              <a:gd name="connsiteY64" fmla="*/ 3037490 h 5738650"/>
              <a:gd name="connsiteX65" fmla="*/ 3258207 w 3857297"/>
              <a:gd name="connsiteY65" fmla="*/ 2543504 h 5738650"/>
              <a:gd name="connsiteX66" fmla="*/ 3069021 w 3857297"/>
              <a:gd name="connsiteY66" fmla="*/ 2291255 h 5738650"/>
              <a:gd name="connsiteX67" fmla="*/ 2890345 w 3857297"/>
              <a:gd name="connsiteY67" fmla="*/ 1923393 h 5738650"/>
              <a:gd name="connsiteX68" fmla="*/ 2743200 w 3857297"/>
              <a:gd name="connsiteY68" fmla="*/ 1681655 h 5738650"/>
              <a:gd name="connsiteX69" fmla="*/ 2806262 w 3857297"/>
              <a:gd name="connsiteY69" fmla="*/ 1282262 h 5738650"/>
              <a:gd name="connsiteX70" fmla="*/ 2869324 w 3857297"/>
              <a:gd name="connsiteY70" fmla="*/ 1187669 h 5738650"/>
              <a:gd name="connsiteX71" fmla="*/ 2837793 w 3857297"/>
              <a:gd name="connsiteY71" fmla="*/ 1534511 h 5738650"/>
              <a:gd name="connsiteX72" fmla="*/ 2995448 w 3857297"/>
              <a:gd name="connsiteY72" fmla="*/ 1996966 h 5738650"/>
              <a:gd name="connsiteX73" fmla="*/ 3541986 w 3857297"/>
              <a:gd name="connsiteY73" fmla="*/ 2017986 h 5738650"/>
              <a:gd name="connsiteX74" fmla="*/ 3647090 w 3857297"/>
              <a:gd name="connsiteY74" fmla="*/ 1828800 h 5738650"/>
              <a:gd name="connsiteX75" fmla="*/ 3415862 w 3857297"/>
              <a:gd name="connsiteY75" fmla="*/ 1597573 h 5738650"/>
              <a:gd name="connsiteX76" fmla="*/ 3636579 w 3857297"/>
              <a:gd name="connsiteY76" fmla="*/ 1219200 h 5738650"/>
              <a:gd name="connsiteX77" fmla="*/ 3573517 w 3857297"/>
              <a:gd name="connsiteY77" fmla="*/ 630621 h 5738650"/>
              <a:gd name="connsiteX78" fmla="*/ 3499945 w 3857297"/>
              <a:gd name="connsiteY78" fmla="*/ 515007 h 5738650"/>
              <a:gd name="connsiteX79" fmla="*/ 3048000 w 3857297"/>
              <a:gd name="connsiteY79" fmla="*/ 283780 h 5738650"/>
              <a:gd name="connsiteX80" fmla="*/ 2795752 w 3857297"/>
              <a:gd name="connsiteY80" fmla="*/ 231228 h 5738650"/>
              <a:gd name="connsiteX81" fmla="*/ 2585545 w 3857297"/>
              <a:gd name="connsiteY81" fmla="*/ 42042 h 5738650"/>
              <a:gd name="connsiteX82" fmla="*/ 2448910 w 3857297"/>
              <a:gd name="connsiteY82" fmla="*/ 31532 h 5738650"/>
              <a:gd name="connsiteX83" fmla="*/ 2301765 w 3857297"/>
              <a:gd name="connsiteY83" fmla="*/ 294290 h 5738650"/>
              <a:gd name="connsiteX84" fmla="*/ 2102069 w 3857297"/>
              <a:gd name="connsiteY84" fmla="*/ 493986 h 5738650"/>
              <a:gd name="connsiteX85" fmla="*/ 1807780 w 3857297"/>
              <a:gd name="connsiteY85" fmla="*/ 588580 h 5738650"/>
              <a:gd name="connsiteX86" fmla="*/ 1576552 w 3857297"/>
              <a:gd name="connsiteY86" fmla="*/ 620110 h 5738650"/>
              <a:gd name="connsiteX87" fmla="*/ 1387366 w 3857297"/>
              <a:gd name="connsiteY87" fmla="*/ 388883 h 5738650"/>
              <a:gd name="connsiteX88" fmla="*/ 1250731 w 3857297"/>
              <a:gd name="connsiteY88" fmla="*/ 73572 h 5738650"/>
              <a:gd name="connsiteX89" fmla="*/ 1103586 w 3857297"/>
              <a:gd name="connsiteY89" fmla="*/ 0 h 5738650"/>
              <a:gd name="connsiteX0" fmla="*/ 1103586 w 3857297"/>
              <a:gd name="connsiteY0" fmla="*/ 0 h 5738650"/>
              <a:gd name="connsiteX1" fmla="*/ 914400 w 3857297"/>
              <a:gd name="connsiteY1" fmla="*/ 388883 h 5738650"/>
              <a:gd name="connsiteX2" fmla="*/ 378372 w 3857297"/>
              <a:gd name="connsiteY2" fmla="*/ 536028 h 5738650"/>
              <a:gd name="connsiteX3" fmla="*/ 63062 w 3857297"/>
              <a:gd name="connsiteY3" fmla="*/ 819807 h 5738650"/>
              <a:gd name="connsiteX4" fmla="*/ 63062 w 3857297"/>
              <a:gd name="connsiteY4" fmla="*/ 1093076 h 5738650"/>
              <a:gd name="connsiteX5" fmla="*/ 273269 w 3857297"/>
              <a:gd name="connsiteY5" fmla="*/ 1492469 h 5738650"/>
              <a:gd name="connsiteX6" fmla="*/ 378373 w 3857297"/>
              <a:gd name="connsiteY6" fmla="*/ 1660634 h 5738650"/>
              <a:gd name="connsiteX7" fmla="*/ 409903 w 3857297"/>
              <a:gd name="connsiteY7" fmla="*/ 1870841 h 5738650"/>
              <a:gd name="connsiteX8" fmla="*/ 609600 w 3857297"/>
              <a:gd name="connsiteY8" fmla="*/ 1923394 h 5738650"/>
              <a:gd name="connsiteX9" fmla="*/ 798786 w 3857297"/>
              <a:gd name="connsiteY9" fmla="*/ 1671145 h 5738650"/>
              <a:gd name="connsiteX10" fmla="*/ 735724 w 3857297"/>
              <a:gd name="connsiteY10" fmla="*/ 1250731 h 5738650"/>
              <a:gd name="connsiteX11" fmla="*/ 651641 w 3857297"/>
              <a:gd name="connsiteY11" fmla="*/ 1051035 h 5738650"/>
              <a:gd name="connsiteX12" fmla="*/ 830317 w 3857297"/>
              <a:gd name="connsiteY12" fmla="*/ 1008993 h 5738650"/>
              <a:gd name="connsiteX13" fmla="*/ 998483 w 3857297"/>
              <a:gd name="connsiteY13" fmla="*/ 1481959 h 5738650"/>
              <a:gd name="connsiteX14" fmla="*/ 1030014 w 3857297"/>
              <a:gd name="connsiteY14" fmla="*/ 1891862 h 5738650"/>
              <a:gd name="connsiteX15" fmla="*/ 977462 w 3857297"/>
              <a:gd name="connsiteY15" fmla="*/ 2364828 h 5738650"/>
              <a:gd name="connsiteX16" fmla="*/ 399393 w 3857297"/>
              <a:gd name="connsiteY16" fmla="*/ 3499945 h 5738650"/>
              <a:gd name="connsiteX17" fmla="*/ 325821 w 3857297"/>
              <a:gd name="connsiteY17" fmla="*/ 3626070 h 5738650"/>
              <a:gd name="connsiteX18" fmla="*/ 336331 w 3857297"/>
              <a:gd name="connsiteY18" fmla="*/ 3710152 h 5738650"/>
              <a:gd name="connsiteX19" fmla="*/ 304800 w 3857297"/>
              <a:gd name="connsiteY19" fmla="*/ 3815255 h 5738650"/>
              <a:gd name="connsiteX20" fmla="*/ 241738 w 3857297"/>
              <a:gd name="connsiteY20" fmla="*/ 4025462 h 5738650"/>
              <a:gd name="connsiteX21" fmla="*/ 105104 w 3857297"/>
              <a:gd name="connsiteY21" fmla="*/ 4498427 h 5738650"/>
              <a:gd name="connsiteX22" fmla="*/ 0 w 3857297"/>
              <a:gd name="connsiteY22" fmla="*/ 4834759 h 5738650"/>
              <a:gd name="connsiteX23" fmla="*/ 31531 w 3857297"/>
              <a:gd name="connsiteY23" fmla="*/ 5097517 h 5738650"/>
              <a:gd name="connsiteX24" fmla="*/ 136635 w 3857297"/>
              <a:gd name="connsiteY24" fmla="*/ 5192110 h 5738650"/>
              <a:gd name="connsiteX25" fmla="*/ 199696 w 3857297"/>
              <a:gd name="connsiteY25" fmla="*/ 5255172 h 5738650"/>
              <a:gd name="connsiteX26" fmla="*/ 409904 w 3857297"/>
              <a:gd name="connsiteY26" fmla="*/ 5223643 h 5738650"/>
              <a:gd name="connsiteX27" fmla="*/ 515007 w 3857297"/>
              <a:gd name="connsiteY27" fmla="*/ 5213131 h 5738650"/>
              <a:gd name="connsiteX28" fmla="*/ 620110 w 3857297"/>
              <a:gd name="connsiteY28" fmla="*/ 5171090 h 5738650"/>
              <a:gd name="connsiteX29" fmla="*/ 693681 w 3857297"/>
              <a:gd name="connsiteY29" fmla="*/ 4929352 h 5738650"/>
              <a:gd name="connsiteX30" fmla="*/ 735724 w 3857297"/>
              <a:gd name="connsiteY30" fmla="*/ 4572000 h 5738650"/>
              <a:gd name="connsiteX31" fmla="*/ 882868 w 3857297"/>
              <a:gd name="connsiteY31" fmla="*/ 4014952 h 5738650"/>
              <a:gd name="connsiteX32" fmla="*/ 945931 w 3857297"/>
              <a:gd name="connsiteY32" fmla="*/ 4824249 h 5738650"/>
              <a:gd name="connsiteX33" fmla="*/ 966952 w 3857297"/>
              <a:gd name="connsiteY33" fmla="*/ 4981903 h 5738650"/>
              <a:gd name="connsiteX34" fmla="*/ 1082566 w 3857297"/>
              <a:gd name="connsiteY34" fmla="*/ 5108026 h 5738650"/>
              <a:gd name="connsiteX35" fmla="*/ 1219199 w 3857297"/>
              <a:gd name="connsiteY35" fmla="*/ 5108028 h 5738650"/>
              <a:gd name="connsiteX36" fmla="*/ 1345324 w 3857297"/>
              <a:gd name="connsiteY36" fmla="*/ 5087007 h 5738650"/>
              <a:gd name="connsiteX37" fmla="*/ 1566041 w 3857297"/>
              <a:gd name="connsiteY37" fmla="*/ 4614041 h 5738650"/>
              <a:gd name="connsiteX38" fmla="*/ 1671145 w 3857297"/>
              <a:gd name="connsiteY38" fmla="*/ 4172608 h 5738650"/>
              <a:gd name="connsiteX39" fmla="*/ 2049518 w 3857297"/>
              <a:gd name="connsiteY39" fmla="*/ 4078013 h 5738650"/>
              <a:gd name="connsiteX40" fmla="*/ 2165131 w 3857297"/>
              <a:gd name="connsiteY40" fmla="*/ 4529960 h 5738650"/>
              <a:gd name="connsiteX41" fmla="*/ 2207172 w 3857297"/>
              <a:gd name="connsiteY41" fmla="*/ 4950373 h 5738650"/>
              <a:gd name="connsiteX42" fmla="*/ 2259724 w 3857297"/>
              <a:gd name="connsiteY42" fmla="*/ 5108028 h 5738650"/>
              <a:gd name="connsiteX43" fmla="*/ 2312277 w 3857297"/>
              <a:gd name="connsiteY43" fmla="*/ 5360274 h 5738650"/>
              <a:gd name="connsiteX44" fmla="*/ 2427890 w 3857297"/>
              <a:gd name="connsiteY44" fmla="*/ 5528443 h 5738650"/>
              <a:gd name="connsiteX45" fmla="*/ 2532993 w 3857297"/>
              <a:gd name="connsiteY45" fmla="*/ 5559974 h 5738650"/>
              <a:gd name="connsiteX46" fmla="*/ 2680138 w 3857297"/>
              <a:gd name="connsiteY46" fmla="*/ 5528441 h 5738650"/>
              <a:gd name="connsiteX47" fmla="*/ 2669627 w 3857297"/>
              <a:gd name="connsiteY47" fmla="*/ 5423339 h 5738650"/>
              <a:gd name="connsiteX48" fmla="*/ 2659117 w 3857297"/>
              <a:gd name="connsiteY48" fmla="*/ 5423338 h 5738650"/>
              <a:gd name="connsiteX49" fmla="*/ 2690648 w 3857297"/>
              <a:gd name="connsiteY49" fmla="*/ 5044965 h 5738650"/>
              <a:gd name="connsiteX50" fmla="*/ 2690648 w 3857297"/>
              <a:gd name="connsiteY50" fmla="*/ 4740165 h 5738650"/>
              <a:gd name="connsiteX51" fmla="*/ 2858814 w 3857297"/>
              <a:gd name="connsiteY51" fmla="*/ 3983421 h 5738650"/>
              <a:gd name="connsiteX52" fmla="*/ 3153102 w 3857297"/>
              <a:gd name="connsiteY52" fmla="*/ 4277711 h 5738650"/>
              <a:gd name="connsiteX53" fmla="*/ 2911365 w 3857297"/>
              <a:gd name="connsiteY53" fmla="*/ 5234151 h 5738650"/>
              <a:gd name="connsiteX54" fmla="*/ 2974428 w 3857297"/>
              <a:gd name="connsiteY54" fmla="*/ 5559973 h 5738650"/>
              <a:gd name="connsiteX55" fmla="*/ 3121572 w 3857297"/>
              <a:gd name="connsiteY55" fmla="*/ 5707117 h 5738650"/>
              <a:gd name="connsiteX56" fmla="*/ 3300247 w 3857297"/>
              <a:gd name="connsiteY56" fmla="*/ 5738650 h 5738650"/>
              <a:gd name="connsiteX57" fmla="*/ 3426372 w 3857297"/>
              <a:gd name="connsiteY57" fmla="*/ 5633544 h 5738650"/>
              <a:gd name="connsiteX58" fmla="*/ 3584028 w 3857297"/>
              <a:gd name="connsiteY58" fmla="*/ 5528441 h 5738650"/>
              <a:gd name="connsiteX59" fmla="*/ 3720664 w 3857297"/>
              <a:gd name="connsiteY59" fmla="*/ 5223642 h 5738650"/>
              <a:gd name="connsiteX60" fmla="*/ 3836277 w 3857297"/>
              <a:gd name="connsiteY60" fmla="*/ 4813738 h 5738650"/>
              <a:gd name="connsiteX61" fmla="*/ 3741682 w 3857297"/>
              <a:gd name="connsiteY61" fmla="*/ 4393325 h 5738650"/>
              <a:gd name="connsiteX62" fmla="*/ 3857297 w 3857297"/>
              <a:gd name="connsiteY62" fmla="*/ 4120055 h 5738650"/>
              <a:gd name="connsiteX63" fmla="*/ 3699642 w 3857297"/>
              <a:gd name="connsiteY63" fmla="*/ 3804745 h 5738650"/>
              <a:gd name="connsiteX64" fmla="*/ 3436883 w 3857297"/>
              <a:gd name="connsiteY64" fmla="*/ 3037490 h 5738650"/>
              <a:gd name="connsiteX65" fmla="*/ 3258207 w 3857297"/>
              <a:gd name="connsiteY65" fmla="*/ 2543504 h 5738650"/>
              <a:gd name="connsiteX66" fmla="*/ 3069021 w 3857297"/>
              <a:gd name="connsiteY66" fmla="*/ 2291255 h 5738650"/>
              <a:gd name="connsiteX67" fmla="*/ 2890345 w 3857297"/>
              <a:gd name="connsiteY67" fmla="*/ 1923393 h 5738650"/>
              <a:gd name="connsiteX68" fmla="*/ 2743200 w 3857297"/>
              <a:gd name="connsiteY68" fmla="*/ 1681655 h 5738650"/>
              <a:gd name="connsiteX69" fmla="*/ 2806262 w 3857297"/>
              <a:gd name="connsiteY69" fmla="*/ 1282262 h 5738650"/>
              <a:gd name="connsiteX70" fmla="*/ 2869324 w 3857297"/>
              <a:gd name="connsiteY70" fmla="*/ 1187669 h 5738650"/>
              <a:gd name="connsiteX71" fmla="*/ 2837793 w 3857297"/>
              <a:gd name="connsiteY71" fmla="*/ 1534511 h 5738650"/>
              <a:gd name="connsiteX72" fmla="*/ 2995448 w 3857297"/>
              <a:gd name="connsiteY72" fmla="*/ 1996966 h 5738650"/>
              <a:gd name="connsiteX73" fmla="*/ 3541986 w 3857297"/>
              <a:gd name="connsiteY73" fmla="*/ 2017986 h 5738650"/>
              <a:gd name="connsiteX74" fmla="*/ 3647090 w 3857297"/>
              <a:gd name="connsiteY74" fmla="*/ 1828800 h 5738650"/>
              <a:gd name="connsiteX75" fmla="*/ 3415862 w 3857297"/>
              <a:gd name="connsiteY75" fmla="*/ 1597573 h 5738650"/>
              <a:gd name="connsiteX76" fmla="*/ 3636579 w 3857297"/>
              <a:gd name="connsiteY76" fmla="*/ 1219200 h 5738650"/>
              <a:gd name="connsiteX77" fmla="*/ 3573517 w 3857297"/>
              <a:gd name="connsiteY77" fmla="*/ 630621 h 5738650"/>
              <a:gd name="connsiteX78" fmla="*/ 3499945 w 3857297"/>
              <a:gd name="connsiteY78" fmla="*/ 515007 h 5738650"/>
              <a:gd name="connsiteX79" fmla="*/ 3048000 w 3857297"/>
              <a:gd name="connsiteY79" fmla="*/ 283780 h 5738650"/>
              <a:gd name="connsiteX80" fmla="*/ 2795752 w 3857297"/>
              <a:gd name="connsiteY80" fmla="*/ 231228 h 5738650"/>
              <a:gd name="connsiteX81" fmla="*/ 2585545 w 3857297"/>
              <a:gd name="connsiteY81" fmla="*/ 42042 h 5738650"/>
              <a:gd name="connsiteX82" fmla="*/ 2448910 w 3857297"/>
              <a:gd name="connsiteY82" fmla="*/ 31532 h 5738650"/>
              <a:gd name="connsiteX83" fmla="*/ 2301765 w 3857297"/>
              <a:gd name="connsiteY83" fmla="*/ 294290 h 5738650"/>
              <a:gd name="connsiteX84" fmla="*/ 2102069 w 3857297"/>
              <a:gd name="connsiteY84" fmla="*/ 493986 h 5738650"/>
              <a:gd name="connsiteX85" fmla="*/ 1807780 w 3857297"/>
              <a:gd name="connsiteY85" fmla="*/ 588580 h 5738650"/>
              <a:gd name="connsiteX86" fmla="*/ 1576552 w 3857297"/>
              <a:gd name="connsiteY86" fmla="*/ 620110 h 5738650"/>
              <a:gd name="connsiteX87" fmla="*/ 1387366 w 3857297"/>
              <a:gd name="connsiteY87" fmla="*/ 388883 h 5738650"/>
              <a:gd name="connsiteX88" fmla="*/ 1250731 w 3857297"/>
              <a:gd name="connsiteY88" fmla="*/ 73572 h 5738650"/>
              <a:gd name="connsiteX89" fmla="*/ 1103586 w 3857297"/>
              <a:gd name="connsiteY89" fmla="*/ 0 h 5738650"/>
              <a:gd name="connsiteX0" fmla="*/ 1103586 w 3857297"/>
              <a:gd name="connsiteY0" fmla="*/ 0 h 5738650"/>
              <a:gd name="connsiteX1" fmla="*/ 914400 w 3857297"/>
              <a:gd name="connsiteY1" fmla="*/ 388883 h 5738650"/>
              <a:gd name="connsiteX2" fmla="*/ 378372 w 3857297"/>
              <a:gd name="connsiteY2" fmla="*/ 536028 h 5738650"/>
              <a:gd name="connsiteX3" fmla="*/ 63062 w 3857297"/>
              <a:gd name="connsiteY3" fmla="*/ 819807 h 5738650"/>
              <a:gd name="connsiteX4" fmla="*/ 63062 w 3857297"/>
              <a:gd name="connsiteY4" fmla="*/ 1093076 h 5738650"/>
              <a:gd name="connsiteX5" fmla="*/ 273269 w 3857297"/>
              <a:gd name="connsiteY5" fmla="*/ 1492469 h 5738650"/>
              <a:gd name="connsiteX6" fmla="*/ 378373 w 3857297"/>
              <a:gd name="connsiteY6" fmla="*/ 1660634 h 5738650"/>
              <a:gd name="connsiteX7" fmla="*/ 409903 w 3857297"/>
              <a:gd name="connsiteY7" fmla="*/ 1870841 h 5738650"/>
              <a:gd name="connsiteX8" fmla="*/ 609600 w 3857297"/>
              <a:gd name="connsiteY8" fmla="*/ 1923394 h 5738650"/>
              <a:gd name="connsiteX9" fmla="*/ 798786 w 3857297"/>
              <a:gd name="connsiteY9" fmla="*/ 1671145 h 5738650"/>
              <a:gd name="connsiteX10" fmla="*/ 735724 w 3857297"/>
              <a:gd name="connsiteY10" fmla="*/ 1250731 h 5738650"/>
              <a:gd name="connsiteX11" fmla="*/ 651641 w 3857297"/>
              <a:gd name="connsiteY11" fmla="*/ 1051035 h 5738650"/>
              <a:gd name="connsiteX12" fmla="*/ 830317 w 3857297"/>
              <a:gd name="connsiteY12" fmla="*/ 1008993 h 5738650"/>
              <a:gd name="connsiteX13" fmla="*/ 998483 w 3857297"/>
              <a:gd name="connsiteY13" fmla="*/ 1481959 h 5738650"/>
              <a:gd name="connsiteX14" fmla="*/ 1030014 w 3857297"/>
              <a:gd name="connsiteY14" fmla="*/ 1891862 h 5738650"/>
              <a:gd name="connsiteX15" fmla="*/ 977462 w 3857297"/>
              <a:gd name="connsiteY15" fmla="*/ 2364828 h 5738650"/>
              <a:gd name="connsiteX16" fmla="*/ 399393 w 3857297"/>
              <a:gd name="connsiteY16" fmla="*/ 3499945 h 5738650"/>
              <a:gd name="connsiteX17" fmla="*/ 325821 w 3857297"/>
              <a:gd name="connsiteY17" fmla="*/ 3626070 h 5738650"/>
              <a:gd name="connsiteX18" fmla="*/ 336331 w 3857297"/>
              <a:gd name="connsiteY18" fmla="*/ 3710152 h 5738650"/>
              <a:gd name="connsiteX19" fmla="*/ 304800 w 3857297"/>
              <a:gd name="connsiteY19" fmla="*/ 3815255 h 5738650"/>
              <a:gd name="connsiteX20" fmla="*/ 241738 w 3857297"/>
              <a:gd name="connsiteY20" fmla="*/ 4025462 h 5738650"/>
              <a:gd name="connsiteX21" fmla="*/ 105104 w 3857297"/>
              <a:gd name="connsiteY21" fmla="*/ 4498427 h 5738650"/>
              <a:gd name="connsiteX22" fmla="*/ 0 w 3857297"/>
              <a:gd name="connsiteY22" fmla="*/ 4834759 h 5738650"/>
              <a:gd name="connsiteX23" fmla="*/ 31531 w 3857297"/>
              <a:gd name="connsiteY23" fmla="*/ 5097517 h 5738650"/>
              <a:gd name="connsiteX24" fmla="*/ 136635 w 3857297"/>
              <a:gd name="connsiteY24" fmla="*/ 5192110 h 5738650"/>
              <a:gd name="connsiteX25" fmla="*/ 199696 w 3857297"/>
              <a:gd name="connsiteY25" fmla="*/ 5255172 h 5738650"/>
              <a:gd name="connsiteX26" fmla="*/ 409904 w 3857297"/>
              <a:gd name="connsiteY26" fmla="*/ 5223643 h 5738650"/>
              <a:gd name="connsiteX27" fmla="*/ 515007 w 3857297"/>
              <a:gd name="connsiteY27" fmla="*/ 5213131 h 5738650"/>
              <a:gd name="connsiteX28" fmla="*/ 620110 w 3857297"/>
              <a:gd name="connsiteY28" fmla="*/ 5171090 h 5738650"/>
              <a:gd name="connsiteX29" fmla="*/ 693681 w 3857297"/>
              <a:gd name="connsiteY29" fmla="*/ 4929352 h 5738650"/>
              <a:gd name="connsiteX30" fmla="*/ 735724 w 3857297"/>
              <a:gd name="connsiteY30" fmla="*/ 4572000 h 5738650"/>
              <a:gd name="connsiteX31" fmla="*/ 882868 w 3857297"/>
              <a:gd name="connsiteY31" fmla="*/ 4014952 h 5738650"/>
              <a:gd name="connsiteX32" fmla="*/ 945931 w 3857297"/>
              <a:gd name="connsiteY32" fmla="*/ 4824249 h 5738650"/>
              <a:gd name="connsiteX33" fmla="*/ 966952 w 3857297"/>
              <a:gd name="connsiteY33" fmla="*/ 4981903 h 5738650"/>
              <a:gd name="connsiteX34" fmla="*/ 1082566 w 3857297"/>
              <a:gd name="connsiteY34" fmla="*/ 5108026 h 5738650"/>
              <a:gd name="connsiteX35" fmla="*/ 1219199 w 3857297"/>
              <a:gd name="connsiteY35" fmla="*/ 5108028 h 5738650"/>
              <a:gd name="connsiteX36" fmla="*/ 1345324 w 3857297"/>
              <a:gd name="connsiteY36" fmla="*/ 5087007 h 5738650"/>
              <a:gd name="connsiteX37" fmla="*/ 1566041 w 3857297"/>
              <a:gd name="connsiteY37" fmla="*/ 4614041 h 5738650"/>
              <a:gd name="connsiteX38" fmla="*/ 1671145 w 3857297"/>
              <a:gd name="connsiteY38" fmla="*/ 4172608 h 5738650"/>
              <a:gd name="connsiteX39" fmla="*/ 2049518 w 3857297"/>
              <a:gd name="connsiteY39" fmla="*/ 4078013 h 5738650"/>
              <a:gd name="connsiteX40" fmla="*/ 2165131 w 3857297"/>
              <a:gd name="connsiteY40" fmla="*/ 4529960 h 5738650"/>
              <a:gd name="connsiteX41" fmla="*/ 2207172 w 3857297"/>
              <a:gd name="connsiteY41" fmla="*/ 4950373 h 5738650"/>
              <a:gd name="connsiteX42" fmla="*/ 2259724 w 3857297"/>
              <a:gd name="connsiteY42" fmla="*/ 5108028 h 5738650"/>
              <a:gd name="connsiteX43" fmla="*/ 2312277 w 3857297"/>
              <a:gd name="connsiteY43" fmla="*/ 5360274 h 5738650"/>
              <a:gd name="connsiteX44" fmla="*/ 2427890 w 3857297"/>
              <a:gd name="connsiteY44" fmla="*/ 5528443 h 5738650"/>
              <a:gd name="connsiteX45" fmla="*/ 2532993 w 3857297"/>
              <a:gd name="connsiteY45" fmla="*/ 5559974 h 5738650"/>
              <a:gd name="connsiteX46" fmla="*/ 2680138 w 3857297"/>
              <a:gd name="connsiteY46" fmla="*/ 5528441 h 5738650"/>
              <a:gd name="connsiteX47" fmla="*/ 2669627 w 3857297"/>
              <a:gd name="connsiteY47" fmla="*/ 5423339 h 5738650"/>
              <a:gd name="connsiteX48" fmla="*/ 2659117 w 3857297"/>
              <a:gd name="connsiteY48" fmla="*/ 5423338 h 5738650"/>
              <a:gd name="connsiteX49" fmla="*/ 2690648 w 3857297"/>
              <a:gd name="connsiteY49" fmla="*/ 5044965 h 5738650"/>
              <a:gd name="connsiteX50" fmla="*/ 2690648 w 3857297"/>
              <a:gd name="connsiteY50" fmla="*/ 4740165 h 5738650"/>
              <a:gd name="connsiteX51" fmla="*/ 2858814 w 3857297"/>
              <a:gd name="connsiteY51" fmla="*/ 3983421 h 5738650"/>
              <a:gd name="connsiteX52" fmla="*/ 3153102 w 3857297"/>
              <a:gd name="connsiteY52" fmla="*/ 4277711 h 5738650"/>
              <a:gd name="connsiteX53" fmla="*/ 2911365 w 3857297"/>
              <a:gd name="connsiteY53" fmla="*/ 5234151 h 5738650"/>
              <a:gd name="connsiteX54" fmla="*/ 2974428 w 3857297"/>
              <a:gd name="connsiteY54" fmla="*/ 5559973 h 5738650"/>
              <a:gd name="connsiteX55" fmla="*/ 3142593 w 3857297"/>
              <a:gd name="connsiteY55" fmla="*/ 5612524 h 5738650"/>
              <a:gd name="connsiteX56" fmla="*/ 3300247 w 3857297"/>
              <a:gd name="connsiteY56" fmla="*/ 5738650 h 5738650"/>
              <a:gd name="connsiteX57" fmla="*/ 3426372 w 3857297"/>
              <a:gd name="connsiteY57" fmla="*/ 5633544 h 5738650"/>
              <a:gd name="connsiteX58" fmla="*/ 3584028 w 3857297"/>
              <a:gd name="connsiteY58" fmla="*/ 5528441 h 5738650"/>
              <a:gd name="connsiteX59" fmla="*/ 3720664 w 3857297"/>
              <a:gd name="connsiteY59" fmla="*/ 5223642 h 5738650"/>
              <a:gd name="connsiteX60" fmla="*/ 3836277 w 3857297"/>
              <a:gd name="connsiteY60" fmla="*/ 4813738 h 5738650"/>
              <a:gd name="connsiteX61" fmla="*/ 3741682 w 3857297"/>
              <a:gd name="connsiteY61" fmla="*/ 4393325 h 5738650"/>
              <a:gd name="connsiteX62" fmla="*/ 3857297 w 3857297"/>
              <a:gd name="connsiteY62" fmla="*/ 4120055 h 5738650"/>
              <a:gd name="connsiteX63" fmla="*/ 3699642 w 3857297"/>
              <a:gd name="connsiteY63" fmla="*/ 3804745 h 5738650"/>
              <a:gd name="connsiteX64" fmla="*/ 3436883 w 3857297"/>
              <a:gd name="connsiteY64" fmla="*/ 3037490 h 5738650"/>
              <a:gd name="connsiteX65" fmla="*/ 3258207 w 3857297"/>
              <a:gd name="connsiteY65" fmla="*/ 2543504 h 5738650"/>
              <a:gd name="connsiteX66" fmla="*/ 3069021 w 3857297"/>
              <a:gd name="connsiteY66" fmla="*/ 2291255 h 5738650"/>
              <a:gd name="connsiteX67" fmla="*/ 2890345 w 3857297"/>
              <a:gd name="connsiteY67" fmla="*/ 1923393 h 5738650"/>
              <a:gd name="connsiteX68" fmla="*/ 2743200 w 3857297"/>
              <a:gd name="connsiteY68" fmla="*/ 1681655 h 5738650"/>
              <a:gd name="connsiteX69" fmla="*/ 2806262 w 3857297"/>
              <a:gd name="connsiteY69" fmla="*/ 1282262 h 5738650"/>
              <a:gd name="connsiteX70" fmla="*/ 2869324 w 3857297"/>
              <a:gd name="connsiteY70" fmla="*/ 1187669 h 5738650"/>
              <a:gd name="connsiteX71" fmla="*/ 2837793 w 3857297"/>
              <a:gd name="connsiteY71" fmla="*/ 1534511 h 5738650"/>
              <a:gd name="connsiteX72" fmla="*/ 2995448 w 3857297"/>
              <a:gd name="connsiteY72" fmla="*/ 1996966 h 5738650"/>
              <a:gd name="connsiteX73" fmla="*/ 3541986 w 3857297"/>
              <a:gd name="connsiteY73" fmla="*/ 2017986 h 5738650"/>
              <a:gd name="connsiteX74" fmla="*/ 3647090 w 3857297"/>
              <a:gd name="connsiteY74" fmla="*/ 1828800 h 5738650"/>
              <a:gd name="connsiteX75" fmla="*/ 3415862 w 3857297"/>
              <a:gd name="connsiteY75" fmla="*/ 1597573 h 5738650"/>
              <a:gd name="connsiteX76" fmla="*/ 3636579 w 3857297"/>
              <a:gd name="connsiteY76" fmla="*/ 1219200 h 5738650"/>
              <a:gd name="connsiteX77" fmla="*/ 3573517 w 3857297"/>
              <a:gd name="connsiteY77" fmla="*/ 630621 h 5738650"/>
              <a:gd name="connsiteX78" fmla="*/ 3499945 w 3857297"/>
              <a:gd name="connsiteY78" fmla="*/ 515007 h 5738650"/>
              <a:gd name="connsiteX79" fmla="*/ 3048000 w 3857297"/>
              <a:gd name="connsiteY79" fmla="*/ 283780 h 5738650"/>
              <a:gd name="connsiteX80" fmla="*/ 2795752 w 3857297"/>
              <a:gd name="connsiteY80" fmla="*/ 231228 h 5738650"/>
              <a:gd name="connsiteX81" fmla="*/ 2585545 w 3857297"/>
              <a:gd name="connsiteY81" fmla="*/ 42042 h 5738650"/>
              <a:gd name="connsiteX82" fmla="*/ 2448910 w 3857297"/>
              <a:gd name="connsiteY82" fmla="*/ 31532 h 5738650"/>
              <a:gd name="connsiteX83" fmla="*/ 2301765 w 3857297"/>
              <a:gd name="connsiteY83" fmla="*/ 294290 h 5738650"/>
              <a:gd name="connsiteX84" fmla="*/ 2102069 w 3857297"/>
              <a:gd name="connsiteY84" fmla="*/ 493986 h 5738650"/>
              <a:gd name="connsiteX85" fmla="*/ 1807780 w 3857297"/>
              <a:gd name="connsiteY85" fmla="*/ 588580 h 5738650"/>
              <a:gd name="connsiteX86" fmla="*/ 1576552 w 3857297"/>
              <a:gd name="connsiteY86" fmla="*/ 620110 h 5738650"/>
              <a:gd name="connsiteX87" fmla="*/ 1387366 w 3857297"/>
              <a:gd name="connsiteY87" fmla="*/ 388883 h 5738650"/>
              <a:gd name="connsiteX88" fmla="*/ 1250731 w 3857297"/>
              <a:gd name="connsiteY88" fmla="*/ 73572 h 5738650"/>
              <a:gd name="connsiteX89" fmla="*/ 1103586 w 3857297"/>
              <a:gd name="connsiteY89" fmla="*/ 0 h 5738650"/>
              <a:gd name="connsiteX0" fmla="*/ 1103586 w 3857297"/>
              <a:gd name="connsiteY0" fmla="*/ 0 h 5703411"/>
              <a:gd name="connsiteX1" fmla="*/ 914400 w 3857297"/>
              <a:gd name="connsiteY1" fmla="*/ 388883 h 5703411"/>
              <a:gd name="connsiteX2" fmla="*/ 378372 w 3857297"/>
              <a:gd name="connsiteY2" fmla="*/ 536028 h 5703411"/>
              <a:gd name="connsiteX3" fmla="*/ 63062 w 3857297"/>
              <a:gd name="connsiteY3" fmla="*/ 819807 h 5703411"/>
              <a:gd name="connsiteX4" fmla="*/ 63062 w 3857297"/>
              <a:gd name="connsiteY4" fmla="*/ 1093076 h 5703411"/>
              <a:gd name="connsiteX5" fmla="*/ 273269 w 3857297"/>
              <a:gd name="connsiteY5" fmla="*/ 1492469 h 5703411"/>
              <a:gd name="connsiteX6" fmla="*/ 378373 w 3857297"/>
              <a:gd name="connsiteY6" fmla="*/ 1660634 h 5703411"/>
              <a:gd name="connsiteX7" fmla="*/ 409903 w 3857297"/>
              <a:gd name="connsiteY7" fmla="*/ 1870841 h 5703411"/>
              <a:gd name="connsiteX8" fmla="*/ 609600 w 3857297"/>
              <a:gd name="connsiteY8" fmla="*/ 1923394 h 5703411"/>
              <a:gd name="connsiteX9" fmla="*/ 798786 w 3857297"/>
              <a:gd name="connsiteY9" fmla="*/ 1671145 h 5703411"/>
              <a:gd name="connsiteX10" fmla="*/ 735724 w 3857297"/>
              <a:gd name="connsiteY10" fmla="*/ 1250731 h 5703411"/>
              <a:gd name="connsiteX11" fmla="*/ 651641 w 3857297"/>
              <a:gd name="connsiteY11" fmla="*/ 1051035 h 5703411"/>
              <a:gd name="connsiteX12" fmla="*/ 830317 w 3857297"/>
              <a:gd name="connsiteY12" fmla="*/ 1008993 h 5703411"/>
              <a:gd name="connsiteX13" fmla="*/ 998483 w 3857297"/>
              <a:gd name="connsiteY13" fmla="*/ 1481959 h 5703411"/>
              <a:gd name="connsiteX14" fmla="*/ 1030014 w 3857297"/>
              <a:gd name="connsiteY14" fmla="*/ 1891862 h 5703411"/>
              <a:gd name="connsiteX15" fmla="*/ 977462 w 3857297"/>
              <a:gd name="connsiteY15" fmla="*/ 2364828 h 5703411"/>
              <a:gd name="connsiteX16" fmla="*/ 399393 w 3857297"/>
              <a:gd name="connsiteY16" fmla="*/ 3499945 h 5703411"/>
              <a:gd name="connsiteX17" fmla="*/ 325821 w 3857297"/>
              <a:gd name="connsiteY17" fmla="*/ 3626070 h 5703411"/>
              <a:gd name="connsiteX18" fmla="*/ 336331 w 3857297"/>
              <a:gd name="connsiteY18" fmla="*/ 3710152 h 5703411"/>
              <a:gd name="connsiteX19" fmla="*/ 304800 w 3857297"/>
              <a:gd name="connsiteY19" fmla="*/ 3815255 h 5703411"/>
              <a:gd name="connsiteX20" fmla="*/ 241738 w 3857297"/>
              <a:gd name="connsiteY20" fmla="*/ 4025462 h 5703411"/>
              <a:gd name="connsiteX21" fmla="*/ 105104 w 3857297"/>
              <a:gd name="connsiteY21" fmla="*/ 4498427 h 5703411"/>
              <a:gd name="connsiteX22" fmla="*/ 0 w 3857297"/>
              <a:gd name="connsiteY22" fmla="*/ 4834759 h 5703411"/>
              <a:gd name="connsiteX23" fmla="*/ 31531 w 3857297"/>
              <a:gd name="connsiteY23" fmla="*/ 5097517 h 5703411"/>
              <a:gd name="connsiteX24" fmla="*/ 136635 w 3857297"/>
              <a:gd name="connsiteY24" fmla="*/ 5192110 h 5703411"/>
              <a:gd name="connsiteX25" fmla="*/ 199696 w 3857297"/>
              <a:gd name="connsiteY25" fmla="*/ 5255172 h 5703411"/>
              <a:gd name="connsiteX26" fmla="*/ 409904 w 3857297"/>
              <a:gd name="connsiteY26" fmla="*/ 5223643 h 5703411"/>
              <a:gd name="connsiteX27" fmla="*/ 515007 w 3857297"/>
              <a:gd name="connsiteY27" fmla="*/ 5213131 h 5703411"/>
              <a:gd name="connsiteX28" fmla="*/ 620110 w 3857297"/>
              <a:gd name="connsiteY28" fmla="*/ 5171090 h 5703411"/>
              <a:gd name="connsiteX29" fmla="*/ 693681 w 3857297"/>
              <a:gd name="connsiteY29" fmla="*/ 4929352 h 5703411"/>
              <a:gd name="connsiteX30" fmla="*/ 735724 w 3857297"/>
              <a:gd name="connsiteY30" fmla="*/ 4572000 h 5703411"/>
              <a:gd name="connsiteX31" fmla="*/ 882868 w 3857297"/>
              <a:gd name="connsiteY31" fmla="*/ 4014952 h 5703411"/>
              <a:gd name="connsiteX32" fmla="*/ 945931 w 3857297"/>
              <a:gd name="connsiteY32" fmla="*/ 4824249 h 5703411"/>
              <a:gd name="connsiteX33" fmla="*/ 966952 w 3857297"/>
              <a:gd name="connsiteY33" fmla="*/ 4981903 h 5703411"/>
              <a:gd name="connsiteX34" fmla="*/ 1082566 w 3857297"/>
              <a:gd name="connsiteY34" fmla="*/ 5108026 h 5703411"/>
              <a:gd name="connsiteX35" fmla="*/ 1219199 w 3857297"/>
              <a:gd name="connsiteY35" fmla="*/ 5108028 h 5703411"/>
              <a:gd name="connsiteX36" fmla="*/ 1345324 w 3857297"/>
              <a:gd name="connsiteY36" fmla="*/ 5087007 h 5703411"/>
              <a:gd name="connsiteX37" fmla="*/ 1566041 w 3857297"/>
              <a:gd name="connsiteY37" fmla="*/ 4614041 h 5703411"/>
              <a:gd name="connsiteX38" fmla="*/ 1671145 w 3857297"/>
              <a:gd name="connsiteY38" fmla="*/ 4172608 h 5703411"/>
              <a:gd name="connsiteX39" fmla="*/ 2049518 w 3857297"/>
              <a:gd name="connsiteY39" fmla="*/ 4078013 h 5703411"/>
              <a:gd name="connsiteX40" fmla="*/ 2165131 w 3857297"/>
              <a:gd name="connsiteY40" fmla="*/ 4529960 h 5703411"/>
              <a:gd name="connsiteX41" fmla="*/ 2207172 w 3857297"/>
              <a:gd name="connsiteY41" fmla="*/ 4950373 h 5703411"/>
              <a:gd name="connsiteX42" fmla="*/ 2259724 w 3857297"/>
              <a:gd name="connsiteY42" fmla="*/ 5108028 h 5703411"/>
              <a:gd name="connsiteX43" fmla="*/ 2312277 w 3857297"/>
              <a:gd name="connsiteY43" fmla="*/ 5360274 h 5703411"/>
              <a:gd name="connsiteX44" fmla="*/ 2427890 w 3857297"/>
              <a:gd name="connsiteY44" fmla="*/ 5528443 h 5703411"/>
              <a:gd name="connsiteX45" fmla="*/ 2532993 w 3857297"/>
              <a:gd name="connsiteY45" fmla="*/ 5559974 h 5703411"/>
              <a:gd name="connsiteX46" fmla="*/ 2680138 w 3857297"/>
              <a:gd name="connsiteY46" fmla="*/ 5528441 h 5703411"/>
              <a:gd name="connsiteX47" fmla="*/ 2669627 w 3857297"/>
              <a:gd name="connsiteY47" fmla="*/ 5423339 h 5703411"/>
              <a:gd name="connsiteX48" fmla="*/ 2659117 w 3857297"/>
              <a:gd name="connsiteY48" fmla="*/ 5423338 h 5703411"/>
              <a:gd name="connsiteX49" fmla="*/ 2690648 w 3857297"/>
              <a:gd name="connsiteY49" fmla="*/ 5044965 h 5703411"/>
              <a:gd name="connsiteX50" fmla="*/ 2690648 w 3857297"/>
              <a:gd name="connsiteY50" fmla="*/ 4740165 h 5703411"/>
              <a:gd name="connsiteX51" fmla="*/ 2858814 w 3857297"/>
              <a:gd name="connsiteY51" fmla="*/ 3983421 h 5703411"/>
              <a:gd name="connsiteX52" fmla="*/ 3153102 w 3857297"/>
              <a:gd name="connsiteY52" fmla="*/ 4277711 h 5703411"/>
              <a:gd name="connsiteX53" fmla="*/ 2911365 w 3857297"/>
              <a:gd name="connsiteY53" fmla="*/ 5234151 h 5703411"/>
              <a:gd name="connsiteX54" fmla="*/ 2974428 w 3857297"/>
              <a:gd name="connsiteY54" fmla="*/ 5559973 h 5703411"/>
              <a:gd name="connsiteX55" fmla="*/ 3142593 w 3857297"/>
              <a:gd name="connsiteY55" fmla="*/ 5612524 h 5703411"/>
              <a:gd name="connsiteX56" fmla="*/ 3300247 w 3857297"/>
              <a:gd name="connsiteY56" fmla="*/ 5665078 h 5703411"/>
              <a:gd name="connsiteX57" fmla="*/ 3426372 w 3857297"/>
              <a:gd name="connsiteY57" fmla="*/ 5633544 h 5703411"/>
              <a:gd name="connsiteX58" fmla="*/ 3584028 w 3857297"/>
              <a:gd name="connsiteY58" fmla="*/ 5528441 h 5703411"/>
              <a:gd name="connsiteX59" fmla="*/ 3720664 w 3857297"/>
              <a:gd name="connsiteY59" fmla="*/ 5223642 h 5703411"/>
              <a:gd name="connsiteX60" fmla="*/ 3836277 w 3857297"/>
              <a:gd name="connsiteY60" fmla="*/ 4813738 h 5703411"/>
              <a:gd name="connsiteX61" fmla="*/ 3741682 w 3857297"/>
              <a:gd name="connsiteY61" fmla="*/ 4393325 h 5703411"/>
              <a:gd name="connsiteX62" fmla="*/ 3857297 w 3857297"/>
              <a:gd name="connsiteY62" fmla="*/ 4120055 h 5703411"/>
              <a:gd name="connsiteX63" fmla="*/ 3699642 w 3857297"/>
              <a:gd name="connsiteY63" fmla="*/ 3804745 h 5703411"/>
              <a:gd name="connsiteX64" fmla="*/ 3436883 w 3857297"/>
              <a:gd name="connsiteY64" fmla="*/ 3037490 h 5703411"/>
              <a:gd name="connsiteX65" fmla="*/ 3258207 w 3857297"/>
              <a:gd name="connsiteY65" fmla="*/ 2543504 h 5703411"/>
              <a:gd name="connsiteX66" fmla="*/ 3069021 w 3857297"/>
              <a:gd name="connsiteY66" fmla="*/ 2291255 h 5703411"/>
              <a:gd name="connsiteX67" fmla="*/ 2890345 w 3857297"/>
              <a:gd name="connsiteY67" fmla="*/ 1923393 h 5703411"/>
              <a:gd name="connsiteX68" fmla="*/ 2743200 w 3857297"/>
              <a:gd name="connsiteY68" fmla="*/ 1681655 h 5703411"/>
              <a:gd name="connsiteX69" fmla="*/ 2806262 w 3857297"/>
              <a:gd name="connsiteY69" fmla="*/ 1282262 h 5703411"/>
              <a:gd name="connsiteX70" fmla="*/ 2869324 w 3857297"/>
              <a:gd name="connsiteY70" fmla="*/ 1187669 h 5703411"/>
              <a:gd name="connsiteX71" fmla="*/ 2837793 w 3857297"/>
              <a:gd name="connsiteY71" fmla="*/ 1534511 h 5703411"/>
              <a:gd name="connsiteX72" fmla="*/ 2995448 w 3857297"/>
              <a:gd name="connsiteY72" fmla="*/ 1996966 h 5703411"/>
              <a:gd name="connsiteX73" fmla="*/ 3541986 w 3857297"/>
              <a:gd name="connsiteY73" fmla="*/ 2017986 h 5703411"/>
              <a:gd name="connsiteX74" fmla="*/ 3647090 w 3857297"/>
              <a:gd name="connsiteY74" fmla="*/ 1828800 h 5703411"/>
              <a:gd name="connsiteX75" fmla="*/ 3415862 w 3857297"/>
              <a:gd name="connsiteY75" fmla="*/ 1597573 h 5703411"/>
              <a:gd name="connsiteX76" fmla="*/ 3636579 w 3857297"/>
              <a:gd name="connsiteY76" fmla="*/ 1219200 h 5703411"/>
              <a:gd name="connsiteX77" fmla="*/ 3573517 w 3857297"/>
              <a:gd name="connsiteY77" fmla="*/ 630621 h 5703411"/>
              <a:gd name="connsiteX78" fmla="*/ 3499945 w 3857297"/>
              <a:gd name="connsiteY78" fmla="*/ 515007 h 5703411"/>
              <a:gd name="connsiteX79" fmla="*/ 3048000 w 3857297"/>
              <a:gd name="connsiteY79" fmla="*/ 283780 h 5703411"/>
              <a:gd name="connsiteX80" fmla="*/ 2795752 w 3857297"/>
              <a:gd name="connsiteY80" fmla="*/ 231228 h 5703411"/>
              <a:gd name="connsiteX81" fmla="*/ 2585545 w 3857297"/>
              <a:gd name="connsiteY81" fmla="*/ 42042 h 5703411"/>
              <a:gd name="connsiteX82" fmla="*/ 2448910 w 3857297"/>
              <a:gd name="connsiteY82" fmla="*/ 31532 h 5703411"/>
              <a:gd name="connsiteX83" fmla="*/ 2301765 w 3857297"/>
              <a:gd name="connsiteY83" fmla="*/ 294290 h 5703411"/>
              <a:gd name="connsiteX84" fmla="*/ 2102069 w 3857297"/>
              <a:gd name="connsiteY84" fmla="*/ 493986 h 5703411"/>
              <a:gd name="connsiteX85" fmla="*/ 1807780 w 3857297"/>
              <a:gd name="connsiteY85" fmla="*/ 588580 h 5703411"/>
              <a:gd name="connsiteX86" fmla="*/ 1576552 w 3857297"/>
              <a:gd name="connsiteY86" fmla="*/ 620110 h 5703411"/>
              <a:gd name="connsiteX87" fmla="*/ 1387366 w 3857297"/>
              <a:gd name="connsiteY87" fmla="*/ 388883 h 5703411"/>
              <a:gd name="connsiteX88" fmla="*/ 1250731 w 3857297"/>
              <a:gd name="connsiteY88" fmla="*/ 73572 h 5703411"/>
              <a:gd name="connsiteX89" fmla="*/ 1103586 w 3857297"/>
              <a:gd name="connsiteY89" fmla="*/ 0 h 5703411"/>
              <a:gd name="connsiteX0" fmla="*/ 1103586 w 3857297"/>
              <a:gd name="connsiteY0" fmla="*/ 0 h 5706584"/>
              <a:gd name="connsiteX1" fmla="*/ 914400 w 3857297"/>
              <a:gd name="connsiteY1" fmla="*/ 388883 h 5706584"/>
              <a:gd name="connsiteX2" fmla="*/ 378372 w 3857297"/>
              <a:gd name="connsiteY2" fmla="*/ 536028 h 5706584"/>
              <a:gd name="connsiteX3" fmla="*/ 63062 w 3857297"/>
              <a:gd name="connsiteY3" fmla="*/ 819807 h 5706584"/>
              <a:gd name="connsiteX4" fmla="*/ 63062 w 3857297"/>
              <a:gd name="connsiteY4" fmla="*/ 1093076 h 5706584"/>
              <a:gd name="connsiteX5" fmla="*/ 273269 w 3857297"/>
              <a:gd name="connsiteY5" fmla="*/ 1492469 h 5706584"/>
              <a:gd name="connsiteX6" fmla="*/ 378373 w 3857297"/>
              <a:gd name="connsiteY6" fmla="*/ 1660634 h 5706584"/>
              <a:gd name="connsiteX7" fmla="*/ 409903 w 3857297"/>
              <a:gd name="connsiteY7" fmla="*/ 1870841 h 5706584"/>
              <a:gd name="connsiteX8" fmla="*/ 609600 w 3857297"/>
              <a:gd name="connsiteY8" fmla="*/ 1923394 h 5706584"/>
              <a:gd name="connsiteX9" fmla="*/ 798786 w 3857297"/>
              <a:gd name="connsiteY9" fmla="*/ 1671145 h 5706584"/>
              <a:gd name="connsiteX10" fmla="*/ 735724 w 3857297"/>
              <a:gd name="connsiteY10" fmla="*/ 1250731 h 5706584"/>
              <a:gd name="connsiteX11" fmla="*/ 651641 w 3857297"/>
              <a:gd name="connsiteY11" fmla="*/ 1051035 h 5706584"/>
              <a:gd name="connsiteX12" fmla="*/ 830317 w 3857297"/>
              <a:gd name="connsiteY12" fmla="*/ 1008993 h 5706584"/>
              <a:gd name="connsiteX13" fmla="*/ 998483 w 3857297"/>
              <a:gd name="connsiteY13" fmla="*/ 1481959 h 5706584"/>
              <a:gd name="connsiteX14" fmla="*/ 1030014 w 3857297"/>
              <a:gd name="connsiteY14" fmla="*/ 1891862 h 5706584"/>
              <a:gd name="connsiteX15" fmla="*/ 977462 w 3857297"/>
              <a:gd name="connsiteY15" fmla="*/ 2364828 h 5706584"/>
              <a:gd name="connsiteX16" fmla="*/ 399393 w 3857297"/>
              <a:gd name="connsiteY16" fmla="*/ 3499945 h 5706584"/>
              <a:gd name="connsiteX17" fmla="*/ 325821 w 3857297"/>
              <a:gd name="connsiteY17" fmla="*/ 3626070 h 5706584"/>
              <a:gd name="connsiteX18" fmla="*/ 336331 w 3857297"/>
              <a:gd name="connsiteY18" fmla="*/ 3710152 h 5706584"/>
              <a:gd name="connsiteX19" fmla="*/ 304800 w 3857297"/>
              <a:gd name="connsiteY19" fmla="*/ 3815255 h 5706584"/>
              <a:gd name="connsiteX20" fmla="*/ 241738 w 3857297"/>
              <a:gd name="connsiteY20" fmla="*/ 4025462 h 5706584"/>
              <a:gd name="connsiteX21" fmla="*/ 105104 w 3857297"/>
              <a:gd name="connsiteY21" fmla="*/ 4498427 h 5706584"/>
              <a:gd name="connsiteX22" fmla="*/ 0 w 3857297"/>
              <a:gd name="connsiteY22" fmla="*/ 4834759 h 5706584"/>
              <a:gd name="connsiteX23" fmla="*/ 31531 w 3857297"/>
              <a:gd name="connsiteY23" fmla="*/ 5097517 h 5706584"/>
              <a:gd name="connsiteX24" fmla="*/ 136635 w 3857297"/>
              <a:gd name="connsiteY24" fmla="*/ 5192110 h 5706584"/>
              <a:gd name="connsiteX25" fmla="*/ 199696 w 3857297"/>
              <a:gd name="connsiteY25" fmla="*/ 5255172 h 5706584"/>
              <a:gd name="connsiteX26" fmla="*/ 409904 w 3857297"/>
              <a:gd name="connsiteY26" fmla="*/ 5223643 h 5706584"/>
              <a:gd name="connsiteX27" fmla="*/ 515007 w 3857297"/>
              <a:gd name="connsiteY27" fmla="*/ 5213131 h 5706584"/>
              <a:gd name="connsiteX28" fmla="*/ 620110 w 3857297"/>
              <a:gd name="connsiteY28" fmla="*/ 5171090 h 5706584"/>
              <a:gd name="connsiteX29" fmla="*/ 693681 w 3857297"/>
              <a:gd name="connsiteY29" fmla="*/ 4929352 h 5706584"/>
              <a:gd name="connsiteX30" fmla="*/ 735724 w 3857297"/>
              <a:gd name="connsiteY30" fmla="*/ 4572000 h 5706584"/>
              <a:gd name="connsiteX31" fmla="*/ 882868 w 3857297"/>
              <a:gd name="connsiteY31" fmla="*/ 4014952 h 5706584"/>
              <a:gd name="connsiteX32" fmla="*/ 945931 w 3857297"/>
              <a:gd name="connsiteY32" fmla="*/ 4824249 h 5706584"/>
              <a:gd name="connsiteX33" fmla="*/ 966952 w 3857297"/>
              <a:gd name="connsiteY33" fmla="*/ 4981903 h 5706584"/>
              <a:gd name="connsiteX34" fmla="*/ 1082566 w 3857297"/>
              <a:gd name="connsiteY34" fmla="*/ 5108026 h 5706584"/>
              <a:gd name="connsiteX35" fmla="*/ 1219199 w 3857297"/>
              <a:gd name="connsiteY35" fmla="*/ 5108028 h 5706584"/>
              <a:gd name="connsiteX36" fmla="*/ 1345324 w 3857297"/>
              <a:gd name="connsiteY36" fmla="*/ 5087007 h 5706584"/>
              <a:gd name="connsiteX37" fmla="*/ 1566041 w 3857297"/>
              <a:gd name="connsiteY37" fmla="*/ 4614041 h 5706584"/>
              <a:gd name="connsiteX38" fmla="*/ 1671145 w 3857297"/>
              <a:gd name="connsiteY38" fmla="*/ 4172608 h 5706584"/>
              <a:gd name="connsiteX39" fmla="*/ 2049518 w 3857297"/>
              <a:gd name="connsiteY39" fmla="*/ 4078013 h 5706584"/>
              <a:gd name="connsiteX40" fmla="*/ 2165131 w 3857297"/>
              <a:gd name="connsiteY40" fmla="*/ 4529960 h 5706584"/>
              <a:gd name="connsiteX41" fmla="*/ 2207172 w 3857297"/>
              <a:gd name="connsiteY41" fmla="*/ 4950373 h 5706584"/>
              <a:gd name="connsiteX42" fmla="*/ 2259724 w 3857297"/>
              <a:gd name="connsiteY42" fmla="*/ 5108028 h 5706584"/>
              <a:gd name="connsiteX43" fmla="*/ 2312277 w 3857297"/>
              <a:gd name="connsiteY43" fmla="*/ 5360274 h 5706584"/>
              <a:gd name="connsiteX44" fmla="*/ 2427890 w 3857297"/>
              <a:gd name="connsiteY44" fmla="*/ 5528443 h 5706584"/>
              <a:gd name="connsiteX45" fmla="*/ 2532993 w 3857297"/>
              <a:gd name="connsiteY45" fmla="*/ 5559974 h 5706584"/>
              <a:gd name="connsiteX46" fmla="*/ 2680138 w 3857297"/>
              <a:gd name="connsiteY46" fmla="*/ 5528441 h 5706584"/>
              <a:gd name="connsiteX47" fmla="*/ 2669627 w 3857297"/>
              <a:gd name="connsiteY47" fmla="*/ 5423339 h 5706584"/>
              <a:gd name="connsiteX48" fmla="*/ 2659117 w 3857297"/>
              <a:gd name="connsiteY48" fmla="*/ 5423338 h 5706584"/>
              <a:gd name="connsiteX49" fmla="*/ 2690648 w 3857297"/>
              <a:gd name="connsiteY49" fmla="*/ 5044965 h 5706584"/>
              <a:gd name="connsiteX50" fmla="*/ 2690648 w 3857297"/>
              <a:gd name="connsiteY50" fmla="*/ 4740165 h 5706584"/>
              <a:gd name="connsiteX51" fmla="*/ 2858814 w 3857297"/>
              <a:gd name="connsiteY51" fmla="*/ 3983421 h 5706584"/>
              <a:gd name="connsiteX52" fmla="*/ 3153102 w 3857297"/>
              <a:gd name="connsiteY52" fmla="*/ 4277711 h 5706584"/>
              <a:gd name="connsiteX53" fmla="*/ 2911365 w 3857297"/>
              <a:gd name="connsiteY53" fmla="*/ 5234151 h 5706584"/>
              <a:gd name="connsiteX54" fmla="*/ 2974428 w 3857297"/>
              <a:gd name="connsiteY54" fmla="*/ 5559973 h 5706584"/>
              <a:gd name="connsiteX55" fmla="*/ 3142593 w 3857297"/>
              <a:gd name="connsiteY55" fmla="*/ 5612524 h 5706584"/>
              <a:gd name="connsiteX56" fmla="*/ 3300247 w 3857297"/>
              <a:gd name="connsiteY56" fmla="*/ 5675589 h 5706584"/>
              <a:gd name="connsiteX57" fmla="*/ 3426372 w 3857297"/>
              <a:gd name="connsiteY57" fmla="*/ 5633544 h 5706584"/>
              <a:gd name="connsiteX58" fmla="*/ 3584028 w 3857297"/>
              <a:gd name="connsiteY58" fmla="*/ 5528441 h 5706584"/>
              <a:gd name="connsiteX59" fmla="*/ 3720664 w 3857297"/>
              <a:gd name="connsiteY59" fmla="*/ 5223642 h 5706584"/>
              <a:gd name="connsiteX60" fmla="*/ 3836277 w 3857297"/>
              <a:gd name="connsiteY60" fmla="*/ 4813738 h 5706584"/>
              <a:gd name="connsiteX61" fmla="*/ 3741682 w 3857297"/>
              <a:gd name="connsiteY61" fmla="*/ 4393325 h 5706584"/>
              <a:gd name="connsiteX62" fmla="*/ 3857297 w 3857297"/>
              <a:gd name="connsiteY62" fmla="*/ 4120055 h 5706584"/>
              <a:gd name="connsiteX63" fmla="*/ 3699642 w 3857297"/>
              <a:gd name="connsiteY63" fmla="*/ 3804745 h 5706584"/>
              <a:gd name="connsiteX64" fmla="*/ 3436883 w 3857297"/>
              <a:gd name="connsiteY64" fmla="*/ 3037490 h 5706584"/>
              <a:gd name="connsiteX65" fmla="*/ 3258207 w 3857297"/>
              <a:gd name="connsiteY65" fmla="*/ 2543504 h 5706584"/>
              <a:gd name="connsiteX66" fmla="*/ 3069021 w 3857297"/>
              <a:gd name="connsiteY66" fmla="*/ 2291255 h 5706584"/>
              <a:gd name="connsiteX67" fmla="*/ 2890345 w 3857297"/>
              <a:gd name="connsiteY67" fmla="*/ 1923393 h 5706584"/>
              <a:gd name="connsiteX68" fmla="*/ 2743200 w 3857297"/>
              <a:gd name="connsiteY68" fmla="*/ 1681655 h 5706584"/>
              <a:gd name="connsiteX69" fmla="*/ 2806262 w 3857297"/>
              <a:gd name="connsiteY69" fmla="*/ 1282262 h 5706584"/>
              <a:gd name="connsiteX70" fmla="*/ 2869324 w 3857297"/>
              <a:gd name="connsiteY70" fmla="*/ 1187669 h 5706584"/>
              <a:gd name="connsiteX71" fmla="*/ 2837793 w 3857297"/>
              <a:gd name="connsiteY71" fmla="*/ 1534511 h 5706584"/>
              <a:gd name="connsiteX72" fmla="*/ 2995448 w 3857297"/>
              <a:gd name="connsiteY72" fmla="*/ 1996966 h 5706584"/>
              <a:gd name="connsiteX73" fmla="*/ 3541986 w 3857297"/>
              <a:gd name="connsiteY73" fmla="*/ 2017986 h 5706584"/>
              <a:gd name="connsiteX74" fmla="*/ 3647090 w 3857297"/>
              <a:gd name="connsiteY74" fmla="*/ 1828800 h 5706584"/>
              <a:gd name="connsiteX75" fmla="*/ 3415862 w 3857297"/>
              <a:gd name="connsiteY75" fmla="*/ 1597573 h 5706584"/>
              <a:gd name="connsiteX76" fmla="*/ 3636579 w 3857297"/>
              <a:gd name="connsiteY76" fmla="*/ 1219200 h 5706584"/>
              <a:gd name="connsiteX77" fmla="*/ 3573517 w 3857297"/>
              <a:gd name="connsiteY77" fmla="*/ 630621 h 5706584"/>
              <a:gd name="connsiteX78" fmla="*/ 3499945 w 3857297"/>
              <a:gd name="connsiteY78" fmla="*/ 515007 h 5706584"/>
              <a:gd name="connsiteX79" fmla="*/ 3048000 w 3857297"/>
              <a:gd name="connsiteY79" fmla="*/ 283780 h 5706584"/>
              <a:gd name="connsiteX80" fmla="*/ 2795752 w 3857297"/>
              <a:gd name="connsiteY80" fmla="*/ 231228 h 5706584"/>
              <a:gd name="connsiteX81" fmla="*/ 2585545 w 3857297"/>
              <a:gd name="connsiteY81" fmla="*/ 42042 h 5706584"/>
              <a:gd name="connsiteX82" fmla="*/ 2448910 w 3857297"/>
              <a:gd name="connsiteY82" fmla="*/ 31532 h 5706584"/>
              <a:gd name="connsiteX83" fmla="*/ 2301765 w 3857297"/>
              <a:gd name="connsiteY83" fmla="*/ 294290 h 5706584"/>
              <a:gd name="connsiteX84" fmla="*/ 2102069 w 3857297"/>
              <a:gd name="connsiteY84" fmla="*/ 493986 h 5706584"/>
              <a:gd name="connsiteX85" fmla="*/ 1807780 w 3857297"/>
              <a:gd name="connsiteY85" fmla="*/ 588580 h 5706584"/>
              <a:gd name="connsiteX86" fmla="*/ 1576552 w 3857297"/>
              <a:gd name="connsiteY86" fmla="*/ 620110 h 5706584"/>
              <a:gd name="connsiteX87" fmla="*/ 1387366 w 3857297"/>
              <a:gd name="connsiteY87" fmla="*/ 388883 h 5706584"/>
              <a:gd name="connsiteX88" fmla="*/ 1250731 w 3857297"/>
              <a:gd name="connsiteY88" fmla="*/ 73572 h 5706584"/>
              <a:gd name="connsiteX89" fmla="*/ 1103586 w 3857297"/>
              <a:gd name="connsiteY89" fmla="*/ 0 h 570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3857297" h="5706584">
                <a:moveTo>
                  <a:pt x="1103586" y="0"/>
                </a:moveTo>
                <a:lnTo>
                  <a:pt x="914400" y="388883"/>
                </a:lnTo>
                <a:lnTo>
                  <a:pt x="378372" y="536028"/>
                </a:lnTo>
                <a:lnTo>
                  <a:pt x="63062" y="819807"/>
                </a:lnTo>
                <a:lnTo>
                  <a:pt x="63062" y="1093076"/>
                </a:lnTo>
                <a:lnTo>
                  <a:pt x="273269" y="1492469"/>
                </a:lnTo>
                <a:lnTo>
                  <a:pt x="378373" y="1660634"/>
                </a:lnTo>
                <a:lnTo>
                  <a:pt x="409903" y="1870841"/>
                </a:lnTo>
                <a:lnTo>
                  <a:pt x="609600" y="1923394"/>
                </a:lnTo>
                <a:lnTo>
                  <a:pt x="798786" y="1671145"/>
                </a:lnTo>
                <a:lnTo>
                  <a:pt x="735724" y="1250731"/>
                </a:lnTo>
                <a:lnTo>
                  <a:pt x="651641" y="1051035"/>
                </a:lnTo>
                <a:lnTo>
                  <a:pt x="830317" y="1008993"/>
                </a:lnTo>
                <a:lnTo>
                  <a:pt x="998483" y="1481959"/>
                </a:lnTo>
                <a:lnTo>
                  <a:pt x="1030014" y="1891862"/>
                </a:lnTo>
                <a:lnTo>
                  <a:pt x="977462" y="2364828"/>
                </a:lnTo>
                <a:lnTo>
                  <a:pt x="399393" y="3499945"/>
                </a:lnTo>
                <a:cubicBezTo>
                  <a:pt x="402897" y="3534980"/>
                  <a:pt x="336331" y="3591036"/>
                  <a:pt x="325821" y="3626070"/>
                </a:cubicBezTo>
                <a:cubicBezTo>
                  <a:pt x="315311" y="3661104"/>
                  <a:pt x="339834" y="3678621"/>
                  <a:pt x="336331" y="3710152"/>
                </a:cubicBezTo>
                <a:cubicBezTo>
                  <a:pt x="332828" y="3741683"/>
                  <a:pt x="357352" y="3790731"/>
                  <a:pt x="304800" y="3815255"/>
                </a:cubicBezTo>
                <a:lnTo>
                  <a:pt x="241738" y="4025462"/>
                </a:lnTo>
                <a:lnTo>
                  <a:pt x="105104" y="4498427"/>
                </a:lnTo>
                <a:lnTo>
                  <a:pt x="0" y="4834759"/>
                </a:lnTo>
                <a:lnTo>
                  <a:pt x="31531" y="5097517"/>
                </a:lnTo>
                <a:lnTo>
                  <a:pt x="136635" y="5192110"/>
                </a:lnTo>
                <a:lnTo>
                  <a:pt x="199696" y="5255172"/>
                </a:lnTo>
                <a:lnTo>
                  <a:pt x="409904" y="5223643"/>
                </a:lnTo>
                <a:lnTo>
                  <a:pt x="515007" y="5213131"/>
                </a:lnTo>
                <a:lnTo>
                  <a:pt x="620110" y="5171090"/>
                </a:lnTo>
                <a:lnTo>
                  <a:pt x="693681" y="4929352"/>
                </a:lnTo>
                <a:lnTo>
                  <a:pt x="735724" y="4572000"/>
                </a:lnTo>
                <a:lnTo>
                  <a:pt x="882868" y="4014952"/>
                </a:lnTo>
                <a:lnTo>
                  <a:pt x="945931" y="4824249"/>
                </a:lnTo>
                <a:lnTo>
                  <a:pt x="966952" y="4981903"/>
                </a:lnTo>
                <a:lnTo>
                  <a:pt x="1082566" y="5108026"/>
                </a:lnTo>
                <a:lnTo>
                  <a:pt x="1219199" y="5108028"/>
                </a:lnTo>
                <a:lnTo>
                  <a:pt x="1345324" y="5087007"/>
                </a:lnTo>
                <a:lnTo>
                  <a:pt x="1566041" y="4614041"/>
                </a:lnTo>
                <a:lnTo>
                  <a:pt x="1671145" y="4172608"/>
                </a:lnTo>
                <a:lnTo>
                  <a:pt x="2049518" y="4078013"/>
                </a:lnTo>
                <a:lnTo>
                  <a:pt x="2165131" y="4529960"/>
                </a:lnTo>
                <a:lnTo>
                  <a:pt x="2207172" y="4950373"/>
                </a:lnTo>
                <a:lnTo>
                  <a:pt x="2259724" y="5108028"/>
                </a:lnTo>
                <a:cubicBezTo>
                  <a:pt x="2259724" y="5223642"/>
                  <a:pt x="2312277" y="5244660"/>
                  <a:pt x="2312277" y="5360274"/>
                </a:cubicBezTo>
                <a:lnTo>
                  <a:pt x="2427890" y="5528443"/>
                </a:lnTo>
                <a:lnTo>
                  <a:pt x="2532993" y="5559974"/>
                </a:lnTo>
                <a:lnTo>
                  <a:pt x="2680138" y="5528441"/>
                </a:lnTo>
                <a:lnTo>
                  <a:pt x="2669627" y="5423339"/>
                </a:lnTo>
                <a:lnTo>
                  <a:pt x="2659117" y="5423338"/>
                </a:lnTo>
                <a:lnTo>
                  <a:pt x="2690648" y="5044965"/>
                </a:lnTo>
                <a:lnTo>
                  <a:pt x="2690648" y="4740165"/>
                </a:lnTo>
                <a:lnTo>
                  <a:pt x="2858814" y="3983421"/>
                </a:lnTo>
                <a:lnTo>
                  <a:pt x="3153102" y="4277711"/>
                </a:lnTo>
                <a:lnTo>
                  <a:pt x="2911365" y="5234151"/>
                </a:lnTo>
                <a:lnTo>
                  <a:pt x="2974428" y="5559973"/>
                </a:lnTo>
                <a:lnTo>
                  <a:pt x="3142593" y="5612524"/>
                </a:lnTo>
                <a:lnTo>
                  <a:pt x="3300247" y="5675589"/>
                </a:lnTo>
                <a:cubicBezTo>
                  <a:pt x="3412357" y="5651064"/>
                  <a:pt x="3314262" y="5784194"/>
                  <a:pt x="3426372" y="5633544"/>
                </a:cubicBezTo>
                <a:lnTo>
                  <a:pt x="3584028" y="5528441"/>
                </a:lnTo>
                <a:lnTo>
                  <a:pt x="3720664" y="5223642"/>
                </a:lnTo>
                <a:lnTo>
                  <a:pt x="3836277" y="4813738"/>
                </a:lnTo>
                <a:lnTo>
                  <a:pt x="3741682" y="4393325"/>
                </a:lnTo>
                <a:lnTo>
                  <a:pt x="3857297" y="4120055"/>
                </a:lnTo>
                <a:lnTo>
                  <a:pt x="3699642" y="3804745"/>
                </a:lnTo>
                <a:lnTo>
                  <a:pt x="3436883" y="3037490"/>
                </a:lnTo>
                <a:lnTo>
                  <a:pt x="3258207" y="2543504"/>
                </a:lnTo>
                <a:lnTo>
                  <a:pt x="3069021" y="2291255"/>
                </a:lnTo>
                <a:lnTo>
                  <a:pt x="2890345" y="1923393"/>
                </a:lnTo>
                <a:lnTo>
                  <a:pt x="2743200" y="1681655"/>
                </a:lnTo>
                <a:lnTo>
                  <a:pt x="2806262" y="1282262"/>
                </a:lnTo>
                <a:lnTo>
                  <a:pt x="2869324" y="1187669"/>
                </a:lnTo>
                <a:lnTo>
                  <a:pt x="2837793" y="1534511"/>
                </a:lnTo>
                <a:lnTo>
                  <a:pt x="2995448" y="1996966"/>
                </a:lnTo>
                <a:lnTo>
                  <a:pt x="3541986" y="2017986"/>
                </a:lnTo>
                <a:lnTo>
                  <a:pt x="3647090" y="1828800"/>
                </a:lnTo>
                <a:lnTo>
                  <a:pt x="3415862" y="1597573"/>
                </a:lnTo>
                <a:lnTo>
                  <a:pt x="3636579" y="1219200"/>
                </a:lnTo>
                <a:lnTo>
                  <a:pt x="3573517" y="630621"/>
                </a:lnTo>
                <a:lnTo>
                  <a:pt x="3499945" y="515007"/>
                </a:lnTo>
                <a:lnTo>
                  <a:pt x="3048000" y="283780"/>
                </a:lnTo>
                <a:lnTo>
                  <a:pt x="2795752" y="231228"/>
                </a:lnTo>
                <a:lnTo>
                  <a:pt x="2585545" y="42042"/>
                </a:lnTo>
                <a:lnTo>
                  <a:pt x="2448910" y="31532"/>
                </a:lnTo>
                <a:lnTo>
                  <a:pt x="2301765" y="294290"/>
                </a:lnTo>
                <a:lnTo>
                  <a:pt x="2102069" y="493986"/>
                </a:lnTo>
                <a:lnTo>
                  <a:pt x="1807780" y="588580"/>
                </a:lnTo>
                <a:lnTo>
                  <a:pt x="1576552" y="620110"/>
                </a:lnTo>
                <a:lnTo>
                  <a:pt x="1387366" y="388883"/>
                </a:lnTo>
                <a:lnTo>
                  <a:pt x="1250731" y="73572"/>
                </a:lnTo>
                <a:lnTo>
                  <a:pt x="1103586" y="0"/>
                </a:lnTo>
                <a:close/>
              </a:path>
            </a:pathLst>
          </a:cu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040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5" grpId="0" animBg="1"/>
      <p:bldP spid="25" grpId="1" animBg="1"/>
      <p:bldP spid="25" grpId="2" animBg="1"/>
      <p:bldP spid="27" grpId="0" animBg="1"/>
      <p:bldP spid="36" grpId="0" animBg="1"/>
      <p:bldP spid="36" grpId="1" animBg="1"/>
      <p:bldP spid="36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30" grpId="0" animBg="1"/>
      <p:bldP spid="3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left DOOR CLOSED Picture 6" descr="A picture containing wooden, old&#10;&#10;Description automatically generated">
            <a:extLst>
              <a:ext uri="{FF2B5EF4-FFF2-40B4-BE49-F238E27FC236}">
                <a16:creationId xmlns:a16="http://schemas.microsoft.com/office/drawing/2014/main" id="{395643D7-6630-448E-85E6-99294DAD9D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4544758" y="1471572"/>
            <a:ext cx="2619113" cy="4522989"/>
          </a:xfrm>
          <a:prstGeom prst="rect">
            <a:avLst/>
          </a:prstGeom>
          <a:effectLst>
            <a:outerShdw blurRad="50800" dist="114300" algn="l" rotWithShape="0">
              <a:prstClr val="black">
                <a:alpha val="75000"/>
              </a:prstClr>
            </a:outerShdw>
            <a:softEdge rad="31750"/>
          </a:effectLst>
          <a:scene3d>
            <a:camera prst="orthographicFront">
              <a:rot lat="0" lon="20099960" rev="0"/>
            </a:camera>
            <a:lightRig rig="threePt" dir="t"/>
          </a:scene3d>
          <a:sp3d extrusionH="101600" prstMaterial="dkEdge">
            <a:extrusionClr>
              <a:schemeClr val="tx1">
                <a:lumMod val="85000"/>
                <a:lumOff val="15000"/>
              </a:schemeClr>
            </a:extrusionClr>
          </a:sp3d>
        </p:spPr>
      </p:pic>
      <p:sp>
        <p:nvSpPr>
          <p:cNvPr id="23" name="LEFT DOOR OPEN Rectangle 17">
            <a:extLst>
              <a:ext uri="{FF2B5EF4-FFF2-40B4-BE49-F238E27FC236}">
                <a16:creationId xmlns:a16="http://schemas.microsoft.com/office/drawing/2014/main" id="{B509E4F0-B7EB-4FD2-BDEF-6E684CC00ECB}"/>
              </a:ext>
            </a:extLst>
          </p:cNvPr>
          <p:cNvSpPr/>
          <p:nvPr/>
        </p:nvSpPr>
        <p:spPr>
          <a:xfrm flipH="1">
            <a:off x="6628069" y="1044583"/>
            <a:ext cx="1439893" cy="5286250"/>
          </a:xfrm>
          <a:custGeom>
            <a:avLst/>
            <a:gdLst>
              <a:gd name="connsiteX0" fmla="*/ 0 w 1409335"/>
              <a:gd name="connsiteY0" fmla="*/ 0 h 3083984"/>
              <a:gd name="connsiteX1" fmla="*/ 1409335 w 1409335"/>
              <a:gd name="connsiteY1" fmla="*/ 0 h 3083984"/>
              <a:gd name="connsiteX2" fmla="*/ 1409335 w 1409335"/>
              <a:gd name="connsiteY2" fmla="*/ 3083984 h 3083984"/>
              <a:gd name="connsiteX3" fmla="*/ 0 w 1409335"/>
              <a:gd name="connsiteY3" fmla="*/ 3083984 h 3083984"/>
              <a:gd name="connsiteX4" fmla="*/ 0 w 1409335"/>
              <a:gd name="connsiteY4" fmla="*/ 0 h 3083984"/>
              <a:gd name="connsiteX0" fmla="*/ 11875 w 1409335"/>
              <a:gd name="connsiteY0" fmla="*/ 0 h 3262114"/>
              <a:gd name="connsiteX1" fmla="*/ 1409335 w 1409335"/>
              <a:gd name="connsiteY1" fmla="*/ 178130 h 3262114"/>
              <a:gd name="connsiteX2" fmla="*/ 1409335 w 1409335"/>
              <a:gd name="connsiteY2" fmla="*/ 3262114 h 3262114"/>
              <a:gd name="connsiteX3" fmla="*/ 0 w 1409335"/>
              <a:gd name="connsiteY3" fmla="*/ 3262114 h 3262114"/>
              <a:gd name="connsiteX4" fmla="*/ 11875 w 1409335"/>
              <a:gd name="connsiteY4" fmla="*/ 0 h 3262114"/>
              <a:gd name="connsiteX0" fmla="*/ 1143 w 1398603"/>
              <a:gd name="connsiteY0" fmla="*/ 0 h 3487745"/>
              <a:gd name="connsiteX1" fmla="*/ 1398603 w 1398603"/>
              <a:gd name="connsiteY1" fmla="*/ 178130 h 3487745"/>
              <a:gd name="connsiteX2" fmla="*/ 1398603 w 1398603"/>
              <a:gd name="connsiteY2" fmla="*/ 3262114 h 3487745"/>
              <a:gd name="connsiteX3" fmla="*/ 1143 w 1398603"/>
              <a:gd name="connsiteY3" fmla="*/ 3487745 h 3487745"/>
              <a:gd name="connsiteX4" fmla="*/ 1143 w 1398603"/>
              <a:gd name="connsiteY4" fmla="*/ 0 h 3487745"/>
              <a:gd name="connsiteX0" fmla="*/ 1143 w 1398603"/>
              <a:gd name="connsiteY0" fmla="*/ 0 h 3611386"/>
              <a:gd name="connsiteX1" fmla="*/ 1398603 w 1398603"/>
              <a:gd name="connsiteY1" fmla="*/ 301771 h 3611386"/>
              <a:gd name="connsiteX2" fmla="*/ 1398603 w 1398603"/>
              <a:gd name="connsiteY2" fmla="*/ 3385755 h 3611386"/>
              <a:gd name="connsiteX3" fmla="*/ 1143 w 1398603"/>
              <a:gd name="connsiteY3" fmla="*/ 3611386 h 3611386"/>
              <a:gd name="connsiteX4" fmla="*/ 1143 w 1398603"/>
              <a:gd name="connsiteY4" fmla="*/ 0 h 3611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8603" h="3611386">
                <a:moveTo>
                  <a:pt x="1143" y="0"/>
                </a:moveTo>
                <a:lnTo>
                  <a:pt x="1398603" y="301771"/>
                </a:lnTo>
                <a:lnTo>
                  <a:pt x="1398603" y="3385755"/>
                </a:lnTo>
                <a:lnTo>
                  <a:pt x="1143" y="3611386"/>
                </a:lnTo>
                <a:cubicBezTo>
                  <a:pt x="5101" y="2524015"/>
                  <a:pt x="-2815" y="1087371"/>
                  <a:pt x="1143" y="0"/>
                </a:cubicBez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757" b="-7865"/>
            </a:stretch>
          </a:blipFill>
          <a:ln>
            <a:noFill/>
          </a:ln>
          <a:scene3d>
            <a:camera prst="orthographicFront">
              <a:rot lat="0" lon="3899935" rev="0"/>
            </a:camera>
            <a:lightRig rig="threePt" dir="t"/>
          </a:scene3d>
          <a:sp3d extrusionH="146050">
            <a:extrusionClr>
              <a:schemeClr val="tx1">
                <a:lumMod val="85000"/>
                <a:lumOff val="1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24" name="right DOOR CLOSED Picture 6" descr="A picture containing wooden, old&#10;&#10;Description automatically generated">
            <a:extLst>
              <a:ext uri="{FF2B5EF4-FFF2-40B4-BE49-F238E27FC236}">
                <a16:creationId xmlns:a16="http://schemas.microsoft.com/office/drawing/2014/main" id="{C0708E3F-D1AD-4D31-8E05-A27B0584DC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893657" y="1471572"/>
            <a:ext cx="2619113" cy="4522989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ffectLst>
            <a:outerShdw blurRad="50800" dist="114300" algn="l" rotWithShape="0">
              <a:prstClr val="black">
                <a:alpha val="75000"/>
              </a:prstClr>
            </a:outerShdw>
            <a:softEdge rad="31750"/>
          </a:effectLst>
          <a:scene3d>
            <a:camera prst="orthographicFront">
              <a:rot lat="0" lon="20099960" rev="0"/>
            </a:camera>
            <a:lightRig rig="threePt" dir="t"/>
          </a:scene3d>
          <a:sp3d extrusionH="101600" prstMaterial="dkEdge">
            <a:extrusionClr>
              <a:schemeClr val="tx1">
                <a:lumMod val="85000"/>
                <a:lumOff val="15000"/>
              </a:schemeClr>
            </a:extrusionClr>
          </a:sp3d>
        </p:spPr>
      </p:pic>
      <p:sp>
        <p:nvSpPr>
          <p:cNvPr id="25" name="RIGHT DOOR OPEN Rectangle 17">
            <a:extLst>
              <a:ext uri="{FF2B5EF4-FFF2-40B4-BE49-F238E27FC236}">
                <a16:creationId xmlns:a16="http://schemas.microsoft.com/office/drawing/2014/main" id="{EE49531F-A8FC-4F47-AB61-F7FE9455AD29}"/>
              </a:ext>
            </a:extLst>
          </p:cNvPr>
          <p:cNvSpPr/>
          <p:nvPr/>
        </p:nvSpPr>
        <p:spPr>
          <a:xfrm flipH="1">
            <a:off x="2939182" y="1071145"/>
            <a:ext cx="1439893" cy="5286250"/>
          </a:xfrm>
          <a:custGeom>
            <a:avLst/>
            <a:gdLst>
              <a:gd name="connsiteX0" fmla="*/ 0 w 1409335"/>
              <a:gd name="connsiteY0" fmla="*/ 0 h 3083984"/>
              <a:gd name="connsiteX1" fmla="*/ 1409335 w 1409335"/>
              <a:gd name="connsiteY1" fmla="*/ 0 h 3083984"/>
              <a:gd name="connsiteX2" fmla="*/ 1409335 w 1409335"/>
              <a:gd name="connsiteY2" fmla="*/ 3083984 h 3083984"/>
              <a:gd name="connsiteX3" fmla="*/ 0 w 1409335"/>
              <a:gd name="connsiteY3" fmla="*/ 3083984 h 3083984"/>
              <a:gd name="connsiteX4" fmla="*/ 0 w 1409335"/>
              <a:gd name="connsiteY4" fmla="*/ 0 h 3083984"/>
              <a:gd name="connsiteX0" fmla="*/ 11875 w 1409335"/>
              <a:gd name="connsiteY0" fmla="*/ 0 h 3262114"/>
              <a:gd name="connsiteX1" fmla="*/ 1409335 w 1409335"/>
              <a:gd name="connsiteY1" fmla="*/ 178130 h 3262114"/>
              <a:gd name="connsiteX2" fmla="*/ 1409335 w 1409335"/>
              <a:gd name="connsiteY2" fmla="*/ 3262114 h 3262114"/>
              <a:gd name="connsiteX3" fmla="*/ 0 w 1409335"/>
              <a:gd name="connsiteY3" fmla="*/ 3262114 h 3262114"/>
              <a:gd name="connsiteX4" fmla="*/ 11875 w 1409335"/>
              <a:gd name="connsiteY4" fmla="*/ 0 h 3262114"/>
              <a:gd name="connsiteX0" fmla="*/ 1143 w 1398603"/>
              <a:gd name="connsiteY0" fmla="*/ 0 h 3487745"/>
              <a:gd name="connsiteX1" fmla="*/ 1398603 w 1398603"/>
              <a:gd name="connsiteY1" fmla="*/ 178130 h 3487745"/>
              <a:gd name="connsiteX2" fmla="*/ 1398603 w 1398603"/>
              <a:gd name="connsiteY2" fmla="*/ 3262114 h 3487745"/>
              <a:gd name="connsiteX3" fmla="*/ 1143 w 1398603"/>
              <a:gd name="connsiteY3" fmla="*/ 3487745 h 3487745"/>
              <a:gd name="connsiteX4" fmla="*/ 1143 w 1398603"/>
              <a:gd name="connsiteY4" fmla="*/ 0 h 3487745"/>
              <a:gd name="connsiteX0" fmla="*/ 1143 w 1398603"/>
              <a:gd name="connsiteY0" fmla="*/ 0 h 3611386"/>
              <a:gd name="connsiteX1" fmla="*/ 1398603 w 1398603"/>
              <a:gd name="connsiteY1" fmla="*/ 301771 h 3611386"/>
              <a:gd name="connsiteX2" fmla="*/ 1398603 w 1398603"/>
              <a:gd name="connsiteY2" fmla="*/ 3385755 h 3611386"/>
              <a:gd name="connsiteX3" fmla="*/ 1143 w 1398603"/>
              <a:gd name="connsiteY3" fmla="*/ 3611386 h 3611386"/>
              <a:gd name="connsiteX4" fmla="*/ 1143 w 1398603"/>
              <a:gd name="connsiteY4" fmla="*/ 0 h 3611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8603" h="3611386">
                <a:moveTo>
                  <a:pt x="1143" y="0"/>
                </a:moveTo>
                <a:lnTo>
                  <a:pt x="1398603" y="301771"/>
                </a:lnTo>
                <a:lnTo>
                  <a:pt x="1398603" y="3385755"/>
                </a:lnTo>
                <a:lnTo>
                  <a:pt x="1143" y="3611386"/>
                </a:lnTo>
                <a:cubicBezTo>
                  <a:pt x="5101" y="2524015"/>
                  <a:pt x="-2815" y="1087371"/>
                  <a:pt x="1143" y="0"/>
                </a:cubicBez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757" b="-7865"/>
            </a:stretch>
          </a:blipFill>
          <a:ln>
            <a:noFill/>
          </a:ln>
          <a:scene3d>
            <a:camera prst="orthographicFront">
              <a:rot lat="0" lon="3899935" rev="0"/>
            </a:camera>
            <a:lightRig rig="threePt" dir="t"/>
          </a:scene3d>
          <a:sp3d extrusionH="146050">
            <a:extrusionClr>
              <a:schemeClr val="tx1">
                <a:lumMod val="85000"/>
                <a:lumOff val="1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26" name="middle DOOR CLOSED Picture 6" descr="A picture containing wooden, old&#10;&#10;Description automatically generated">
            <a:extLst>
              <a:ext uri="{FF2B5EF4-FFF2-40B4-BE49-F238E27FC236}">
                <a16:creationId xmlns:a16="http://schemas.microsoft.com/office/drawing/2014/main" id="{F69A75C9-F0A5-44B0-A87F-0010885B91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8183778" y="1471572"/>
            <a:ext cx="2619113" cy="4522989"/>
          </a:xfrm>
          <a:prstGeom prst="rect">
            <a:avLst/>
          </a:prstGeom>
          <a:ln>
            <a:noFill/>
          </a:ln>
          <a:effectLst>
            <a:outerShdw blurRad="50800" dist="114300" algn="l" rotWithShape="0">
              <a:prstClr val="black">
                <a:alpha val="75000"/>
              </a:prstClr>
            </a:outerShdw>
            <a:softEdge rad="31750"/>
          </a:effectLst>
          <a:scene3d>
            <a:camera prst="orthographicFront">
              <a:rot lat="0" lon="20099960" rev="0"/>
            </a:camera>
            <a:lightRig rig="threePt" dir="t"/>
          </a:scene3d>
          <a:sp3d extrusionH="101600" prstMaterial="dkEdge">
            <a:extrusionClr>
              <a:schemeClr val="tx1">
                <a:lumMod val="85000"/>
                <a:lumOff val="15000"/>
              </a:schemeClr>
            </a:extrusionClr>
          </a:sp3d>
        </p:spPr>
      </p:pic>
      <p:sp>
        <p:nvSpPr>
          <p:cNvPr id="27" name="MIDDLE DOOR OPEN Rectangle 17">
            <a:extLst>
              <a:ext uri="{FF2B5EF4-FFF2-40B4-BE49-F238E27FC236}">
                <a16:creationId xmlns:a16="http://schemas.microsoft.com/office/drawing/2014/main" id="{D24EDE96-68AE-47A2-BD5A-F2A21A89C4E6}"/>
              </a:ext>
            </a:extLst>
          </p:cNvPr>
          <p:cNvSpPr/>
          <p:nvPr/>
        </p:nvSpPr>
        <p:spPr>
          <a:xfrm flipH="1">
            <a:off x="10234177" y="1071145"/>
            <a:ext cx="1439893" cy="5286250"/>
          </a:xfrm>
          <a:custGeom>
            <a:avLst/>
            <a:gdLst>
              <a:gd name="connsiteX0" fmla="*/ 0 w 1409335"/>
              <a:gd name="connsiteY0" fmla="*/ 0 h 3083984"/>
              <a:gd name="connsiteX1" fmla="*/ 1409335 w 1409335"/>
              <a:gd name="connsiteY1" fmla="*/ 0 h 3083984"/>
              <a:gd name="connsiteX2" fmla="*/ 1409335 w 1409335"/>
              <a:gd name="connsiteY2" fmla="*/ 3083984 h 3083984"/>
              <a:gd name="connsiteX3" fmla="*/ 0 w 1409335"/>
              <a:gd name="connsiteY3" fmla="*/ 3083984 h 3083984"/>
              <a:gd name="connsiteX4" fmla="*/ 0 w 1409335"/>
              <a:gd name="connsiteY4" fmla="*/ 0 h 3083984"/>
              <a:gd name="connsiteX0" fmla="*/ 11875 w 1409335"/>
              <a:gd name="connsiteY0" fmla="*/ 0 h 3262114"/>
              <a:gd name="connsiteX1" fmla="*/ 1409335 w 1409335"/>
              <a:gd name="connsiteY1" fmla="*/ 178130 h 3262114"/>
              <a:gd name="connsiteX2" fmla="*/ 1409335 w 1409335"/>
              <a:gd name="connsiteY2" fmla="*/ 3262114 h 3262114"/>
              <a:gd name="connsiteX3" fmla="*/ 0 w 1409335"/>
              <a:gd name="connsiteY3" fmla="*/ 3262114 h 3262114"/>
              <a:gd name="connsiteX4" fmla="*/ 11875 w 1409335"/>
              <a:gd name="connsiteY4" fmla="*/ 0 h 3262114"/>
              <a:gd name="connsiteX0" fmla="*/ 1143 w 1398603"/>
              <a:gd name="connsiteY0" fmla="*/ 0 h 3487745"/>
              <a:gd name="connsiteX1" fmla="*/ 1398603 w 1398603"/>
              <a:gd name="connsiteY1" fmla="*/ 178130 h 3487745"/>
              <a:gd name="connsiteX2" fmla="*/ 1398603 w 1398603"/>
              <a:gd name="connsiteY2" fmla="*/ 3262114 h 3487745"/>
              <a:gd name="connsiteX3" fmla="*/ 1143 w 1398603"/>
              <a:gd name="connsiteY3" fmla="*/ 3487745 h 3487745"/>
              <a:gd name="connsiteX4" fmla="*/ 1143 w 1398603"/>
              <a:gd name="connsiteY4" fmla="*/ 0 h 3487745"/>
              <a:gd name="connsiteX0" fmla="*/ 1143 w 1398603"/>
              <a:gd name="connsiteY0" fmla="*/ 0 h 3611386"/>
              <a:gd name="connsiteX1" fmla="*/ 1398603 w 1398603"/>
              <a:gd name="connsiteY1" fmla="*/ 301771 h 3611386"/>
              <a:gd name="connsiteX2" fmla="*/ 1398603 w 1398603"/>
              <a:gd name="connsiteY2" fmla="*/ 3385755 h 3611386"/>
              <a:gd name="connsiteX3" fmla="*/ 1143 w 1398603"/>
              <a:gd name="connsiteY3" fmla="*/ 3611386 h 3611386"/>
              <a:gd name="connsiteX4" fmla="*/ 1143 w 1398603"/>
              <a:gd name="connsiteY4" fmla="*/ 0 h 3611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8603" h="3611386">
                <a:moveTo>
                  <a:pt x="1143" y="0"/>
                </a:moveTo>
                <a:lnTo>
                  <a:pt x="1398603" y="301771"/>
                </a:lnTo>
                <a:lnTo>
                  <a:pt x="1398603" y="3385755"/>
                </a:lnTo>
                <a:lnTo>
                  <a:pt x="1143" y="3611386"/>
                </a:lnTo>
                <a:cubicBezTo>
                  <a:pt x="5101" y="2524015"/>
                  <a:pt x="-2815" y="1087371"/>
                  <a:pt x="1143" y="0"/>
                </a:cubicBez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757" b="-7865"/>
            </a:stretch>
          </a:blipFill>
          <a:ln>
            <a:noFill/>
          </a:ln>
          <a:scene3d>
            <a:camera prst="orthographicFront">
              <a:rot lat="0" lon="3899935" rev="0"/>
            </a:camera>
            <a:lightRig rig="threePt" dir="t"/>
          </a:scene3d>
          <a:sp3d extrusionH="146050">
            <a:extrusionClr>
              <a:schemeClr val="tx1">
                <a:lumMod val="85000"/>
                <a:lumOff val="1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0" name="MONSTER Freeform: Shape 41">
            <a:hlinkHover r:id="" action="ppaction://noaction">
              <a:snd r:embed="rId7" name="Growl.wav"/>
            </a:hlinkHover>
            <a:extLst>
              <a:ext uri="{FF2B5EF4-FFF2-40B4-BE49-F238E27FC236}">
                <a16:creationId xmlns:a16="http://schemas.microsoft.com/office/drawing/2014/main" id="{C0C4CEC0-5B01-4A38-B3F5-74B19C1ADC04}"/>
              </a:ext>
            </a:extLst>
          </p:cNvPr>
          <p:cNvSpPr/>
          <p:nvPr/>
        </p:nvSpPr>
        <p:spPr>
          <a:xfrm>
            <a:off x="6966675" y="-118534"/>
            <a:ext cx="5760000" cy="8280000"/>
          </a:xfrm>
          <a:custGeom>
            <a:avLst/>
            <a:gdLst>
              <a:gd name="connsiteX0" fmla="*/ 1261241 w 4151586"/>
              <a:gd name="connsiteY0" fmla="*/ 136634 h 6747641"/>
              <a:gd name="connsiteX1" fmla="*/ 1072055 w 4151586"/>
              <a:gd name="connsiteY1" fmla="*/ 525517 h 6747641"/>
              <a:gd name="connsiteX2" fmla="*/ 536027 w 4151586"/>
              <a:gd name="connsiteY2" fmla="*/ 672662 h 6747641"/>
              <a:gd name="connsiteX3" fmla="*/ 220717 w 4151586"/>
              <a:gd name="connsiteY3" fmla="*/ 956441 h 6747641"/>
              <a:gd name="connsiteX4" fmla="*/ 220717 w 4151586"/>
              <a:gd name="connsiteY4" fmla="*/ 1229710 h 6747641"/>
              <a:gd name="connsiteX5" fmla="*/ 430924 w 4151586"/>
              <a:gd name="connsiteY5" fmla="*/ 1629103 h 6747641"/>
              <a:gd name="connsiteX6" fmla="*/ 609600 w 4151586"/>
              <a:gd name="connsiteY6" fmla="*/ 1839310 h 6747641"/>
              <a:gd name="connsiteX7" fmla="*/ 504496 w 4151586"/>
              <a:gd name="connsiteY7" fmla="*/ 2049517 h 6747641"/>
              <a:gd name="connsiteX8" fmla="*/ 767255 w 4151586"/>
              <a:gd name="connsiteY8" fmla="*/ 2102069 h 6747641"/>
              <a:gd name="connsiteX9" fmla="*/ 956441 w 4151586"/>
              <a:gd name="connsiteY9" fmla="*/ 1807779 h 6747641"/>
              <a:gd name="connsiteX10" fmla="*/ 893379 w 4151586"/>
              <a:gd name="connsiteY10" fmla="*/ 1387365 h 6747641"/>
              <a:gd name="connsiteX11" fmla="*/ 809296 w 4151586"/>
              <a:gd name="connsiteY11" fmla="*/ 1187669 h 6747641"/>
              <a:gd name="connsiteX12" fmla="*/ 987972 w 4151586"/>
              <a:gd name="connsiteY12" fmla="*/ 1145627 h 6747641"/>
              <a:gd name="connsiteX13" fmla="*/ 1156138 w 4151586"/>
              <a:gd name="connsiteY13" fmla="*/ 1618593 h 6747641"/>
              <a:gd name="connsiteX14" fmla="*/ 1187669 w 4151586"/>
              <a:gd name="connsiteY14" fmla="*/ 2028496 h 6747641"/>
              <a:gd name="connsiteX15" fmla="*/ 1135117 w 4151586"/>
              <a:gd name="connsiteY15" fmla="*/ 2501462 h 6747641"/>
              <a:gd name="connsiteX16" fmla="*/ 599089 w 4151586"/>
              <a:gd name="connsiteY16" fmla="*/ 3699641 h 6747641"/>
              <a:gd name="connsiteX17" fmla="*/ 609600 w 4151586"/>
              <a:gd name="connsiteY17" fmla="*/ 3804745 h 6747641"/>
              <a:gd name="connsiteX18" fmla="*/ 620110 w 4151586"/>
              <a:gd name="connsiteY18" fmla="*/ 3878317 h 6747641"/>
              <a:gd name="connsiteX19" fmla="*/ 620110 w 4151586"/>
              <a:gd name="connsiteY19" fmla="*/ 4004441 h 6747641"/>
              <a:gd name="connsiteX20" fmla="*/ 399393 w 4151586"/>
              <a:gd name="connsiteY20" fmla="*/ 4162096 h 6747641"/>
              <a:gd name="connsiteX21" fmla="*/ 346841 w 4151586"/>
              <a:gd name="connsiteY21" fmla="*/ 4708634 h 6747641"/>
              <a:gd name="connsiteX22" fmla="*/ 136634 w 4151586"/>
              <a:gd name="connsiteY22" fmla="*/ 5276193 h 6747641"/>
              <a:gd name="connsiteX23" fmla="*/ 31531 w 4151586"/>
              <a:gd name="connsiteY23" fmla="*/ 5602014 h 6747641"/>
              <a:gd name="connsiteX24" fmla="*/ 0 w 4151586"/>
              <a:gd name="connsiteY24" fmla="*/ 5927834 h 6747641"/>
              <a:gd name="connsiteX25" fmla="*/ 52551 w 4151586"/>
              <a:gd name="connsiteY25" fmla="*/ 6096000 h 6747641"/>
              <a:gd name="connsiteX26" fmla="*/ 693683 w 4151586"/>
              <a:gd name="connsiteY26" fmla="*/ 6232634 h 6747641"/>
              <a:gd name="connsiteX27" fmla="*/ 840827 w 4151586"/>
              <a:gd name="connsiteY27" fmla="*/ 6085489 h 6747641"/>
              <a:gd name="connsiteX28" fmla="*/ 777765 w 4151586"/>
              <a:gd name="connsiteY28" fmla="*/ 5549462 h 6747641"/>
              <a:gd name="connsiteX29" fmla="*/ 903889 w 4151586"/>
              <a:gd name="connsiteY29" fmla="*/ 5255172 h 6747641"/>
              <a:gd name="connsiteX30" fmla="*/ 893379 w 4151586"/>
              <a:gd name="connsiteY30" fmla="*/ 4708634 h 6747641"/>
              <a:gd name="connsiteX31" fmla="*/ 1019503 w 4151586"/>
              <a:gd name="connsiteY31" fmla="*/ 4593020 h 6747641"/>
              <a:gd name="connsiteX32" fmla="*/ 1030014 w 4151586"/>
              <a:gd name="connsiteY32" fmla="*/ 5307724 h 6747641"/>
              <a:gd name="connsiteX33" fmla="*/ 1103586 w 4151586"/>
              <a:gd name="connsiteY33" fmla="*/ 5412827 h 6747641"/>
              <a:gd name="connsiteX34" fmla="*/ 1219200 w 4151586"/>
              <a:gd name="connsiteY34" fmla="*/ 5896303 h 6747641"/>
              <a:gd name="connsiteX35" fmla="*/ 1471448 w 4151586"/>
              <a:gd name="connsiteY35" fmla="*/ 5969876 h 6747641"/>
              <a:gd name="connsiteX36" fmla="*/ 1629103 w 4151586"/>
              <a:gd name="connsiteY36" fmla="*/ 5538952 h 6747641"/>
              <a:gd name="connsiteX37" fmla="*/ 1744717 w 4151586"/>
              <a:gd name="connsiteY37" fmla="*/ 5076496 h 6747641"/>
              <a:gd name="connsiteX38" fmla="*/ 1860331 w 4151586"/>
              <a:gd name="connsiteY38" fmla="*/ 4750676 h 6747641"/>
              <a:gd name="connsiteX39" fmla="*/ 2165131 w 4151586"/>
              <a:gd name="connsiteY39" fmla="*/ 4698124 h 6747641"/>
              <a:gd name="connsiteX40" fmla="*/ 2301765 w 4151586"/>
              <a:gd name="connsiteY40" fmla="*/ 4929352 h 6747641"/>
              <a:gd name="connsiteX41" fmla="*/ 2270234 w 4151586"/>
              <a:gd name="connsiteY41" fmla="*/ 5465379 h 6747641"/>
              <a:gd name="connsiteX42" fmla="*/ 2396358 w 4151586"/>
              <a:gd name="connsiteY42" fmla="*/ 5864772 h 6747641"/>
              <a:gd name="connsiteX43" fmla="*/ 2417379 w 4151586"/>
              <a:gd name="connsiteY43" fmla="*/ 6201103 h 6747641"/>
              <a:gd name="connsiteX44" fmla="*/ 2459420 w 4151586"/>
              <a:gd name="connsiteY44" fmla="*/ 6526924 h 6747641"/>
              <a:gd name="connsiteX45" fmla="*/ 2869324 w 4151586"/>
              <a:gd name="connsiteY45" fmla="*/ 6642538 h 6747641"/>
              <a:gd name="connsiteX46" fmla="*/ 3037489 w 4151586"/>
              <a:gd name="connsiteY46" fmla="*/ 6432331 h 6747641"/>
              <a:gd name="connsiteX47" fmla="*/ 2911365 w 4151586"/>
              <a:gd name="connsiteY47" fmla="*/ 5822731 h 6747641"/>
              <a:gd name="connsiteX48" fmla="*/ 2816772 w 4151586"/>
              <a:gd name="connsiteY48" fmla="*/ 5559972 h 6747641"/>
              <a:gd name="connsiteX49" fmla="*/ 3026979 w 4151586"/>
              <a:gd name="connsiteY49" fmla="*/ 5318234 h 6747641"/>
              <a:gd name="connsiteX50" fmla="*/ 3058510 w 4151586"/>
              <a:gd name="connsiteY50" fmla="*/ 4897820 h 6747641"/>
              <a:gd name="connsiteX51" fmla="*/ 3111062 w 4151586"/>
              <a:gd name="connsiteY51" fmla="*/ 4666593 h 6747641"/>
              <a:gd name="connsiteX52" fmla="*/ 3342289 w 4151586"/>
              <a:gd name="connsiteY52" fmla="*/ 4855779 h 6747641"/>
              <a:gd name="connsiteX53" fmla="*/ 3205655 w 4151586"/>
              <a:gd name="connsiteY53" fmla="*/ 5402317 h 6747641"/>
              <a:gd name="connsiteX54" fmla="*/ 3100551 w 4151586"/>
              <a:gd name="connsiteY54" fmla="*/ 6011917 h 6747641"/>
              <a:gd name="connsiteX55" fmla="*/ 3090041 w 4151586"/>
              <a:gd name="connsiteY55" fmla="*/ 6264165 h 6747641"/>
              <a:gd name="connsiteX56" fmla="*/ 3100551 w 4151586"/>
              <a:gd name="connsiteY56" fmla="*/ 6547945 h 6747641"/>
              <a:gd name="connsiteX57" fmla="*/ 3636579 w 4151586"/>
              <a:gd name="connsiteY57" fmla="*/ 6747641 h 6747641"/>
              <a:gd name="connsiteX58" fmla="*/ 3962400 w 4151586"/>
              <a:gd name="connsiteY58" fmla="*/ 6568965 h 6747641"/>
              <a:gd name="connsiteX59" fmla="*/ 4046483 w 4151586"/>
              <a:gd name="connsiteY59" fmla="*/ 6085489 h 6747641"/>
              <a:gd name="connsiteX60" fmla="*/ 4151586 w 4151586"/>
              <a:gd name="connsiteY60" fmla="*/ 5307724 h 6747641"/>
              <a:gd name="connsiteX61" fmla="*/ 4088524 w 4151586"/>
              <a:gd name="connsiteY61" fmla="*/ 4624552 h 6747641"/>
              <a:gd name="connsiteX62" fmla="*/ 4078014 w 4151586"/>
              <a:gd name="connsiteY62" fmla="*/ 4309241 h 6747641"/>
              <a:gd name="connsiteX63" fmla="*/ 3804745 w 4151586"/>
              <a:gd name="connsiteY63" fmla="*/ 3993931 h 6747641"/>
              <a:gd name="connsiteX64" fmla="*/ 3594538 w 4151586"/>
              <a:gd name="connsiteY64" fmla="*/ 3174124 h 6747641"/>
              <a:gd name="connsiteX65" fmla="*/ 3415862 w 4151586"/>
              <a:gd name="connsiteY65" fmla="*/ 2680138 h 6747641"/>
              <a:gd name="connsiteX66" fmla="*/ 3226676 w 4151586"/>
              <a:gd name="connsiteY66" fmla="*/ 2427889 h 6747641"/>
              <a:gd name="connsiteX67" fmla="*/ 3048000 w 4151586"/>
              <a:gd name="connsiteY67" fmla="*/ 2060027 h 6747641"/>
              <a:gd name="connsiteX68" fmla="*/ 2900855 w 4151586"/>
              <a:gd name="connsiteY68" fmla="*/ 1818289 h 6747641"/>
              <a:gd name="connsiteX69" fmla="*/ 2963917 w 4151586"/>
              <a:gd name="connsiteY69" fmla="*/ 1418896 h 6747641"/>
              <a:gd name="connsiteX70" fmla="*/ 3026979 w 4151586"/>
              <a:gd name="connsiteY70" fmla="*/ 1324303 h 6747641"/>
              <a:gd name="connsiteX71" fmla="*/ 2995448 w 4151586"/>
              <a:gd name="connsiteY71" fmla="*/ 1671145 h 6747641"/>
              <a:gd name="connsiteX72" fmla="*/ 3153103 w 4151586"/>
              <a:gd name="connsiteY72" fmla="*/ 2133600 h 6747641"/>
              <a:gd name="connsiteX73" fmla="*/ 3699641 w 4151586"/>
              <a:gd name="connsiteY73" fmla="*/ 2154620 h 6747641"/>
              <a:gd name="connsiteX74" fmla="*/ 3804745 w 4151586"/>
              <a:gd name="connsiteY74" fmla="*/ 1965434 h 6747641"/>
              <a:gd name="connsiteX75" fmla="*/ 3573517 w 4151586"/>
              <a:gd name="connsiteY75" fmla="*/ 1734207 h 6747641"/>
              <a:gd name="connsiteX76" fmla="*/ 3794234 w 4151586"/>
              <a:gd name="connsiteY76" fmla="*/ 1355834 h 6747641"/>
              <a:gd name="connsiteX77" fmla="*/ 3731172 w 4151586"/>
              <a:gd name="connsiteY77" fmla="*/ 767255 h 6747641"/>
              <a:gd name="connsiteX78" fmla="*/ 3657600 w 4151586"/>
              <a:gd name="connsiteY78" fmla="*/ 651641 h 6747641"/>
              <a:gd name="connsiteX79" fmla="*/ 3205655 w 4151586"/>
              <a:gd name="connsiteY79" fmla="*/ 420414 h 6747641"/>
              <a:gd name="connsiteX80" fmla="*/ 2953407 w 4151586"/>
              <a:gd name="connsiteY80" fmla="*/ 367862 h 6747641"/>
              <a:gd name="connsiteX81" fmla="*/ 2722179 w 4151586"/>
              <a:gd name="connsiteY81" fmla="*/ 10510 h 6747641"/>
              <a:gd name="connsiteX82" fmla="*/ 2564524 w 4151586"/>
              <a:gd name="connsiteY82" fmla="*/ 0 h 6747641"/>
              <a:gd name="connsiteX83" fmla="*/ 2459420 w 4151586"/>
              <a:gd name="connsiteY83" fmla="*/ 430924 h 6747641"/>
              <a:gd name="connsiteX84" fmla="*/ 2259724 w 4151586"/>
              <a:gd name="connsiteY84" fmla="*/ 630620 h 6747641"/>
              <a:gd name="connsiteX85" fmla="*/ 1944414 w 4151586"/>
              <a:gd name="connsiteY85" fmla="*/ 672662 h 6747641"/>
              <a:gd name="connsiteX86" fmla="*/ 1713186 w 4151586"/>
              <a:gd name="connsiteY86" fmla="*/ 620110 h 6747641"/>
              <a:gd name="connsiteX87" fmla="*/ 1566041 w 4151586"/>
              <a:gd name="connsiteY87" fmla="*/ 336331 h 6747641"/>
              <a:gd name="connsiteX88" fmla="*/ 1345324 w 4151586"/>
              <a:gd name="connsiteY88" fmla="*/ 73572 h 6747641"/>
              <a:gd name="connsiteX89" fmla="*/ 1261241 w 4151586"/>
              <a:gd name="connsiteY89" fmla="*/ 136634 h 6747641"/>
              <a:gd name="connsiteX0" fmla="*/ 1261241 w 4151586"/>
              <a:gd name="connsiteY0" fmla="*/ 136634 h 6642538"/>
              <a:gd name="connsiteX1" fmla="*/ 1072055 w 4151586"/>
              <a:gd name="connsiteY1" fmla="*/ 525517 h 6642538"/>
              <a:gd name="connsiteX2" fmla="*/ 536027 w 4151586"/>
              <a:gd name="connsiteY2" fmla="*/ 672662 h 6642538"/>
              <a:gd name="connsiteX3" fmla="*/ 220717 w 4151586"/>
              <a:gd name="connsiteY3" fmla="*/ 956441 h 6642538"/>
              <a:gd name="connsiteX4" fmla="*/ 220717 w 4151586"/>
              <a:gd name="connsiteY4" fmla="*/ 1229710 h 6642538"/>
              <a:gd name="connsiteX5" fmla="*/ 430924 w 4151586"/>
              <a:gd name="connsiteY5" fmla="*/ 1629103 h 6642538"/>
              <a:gd name="connsiteX6" fmla="*/ 609600 w 4151586"/>
              <a:gd name="connsiteY6" fmla="*/ 1839310 h 6642538"/>
              <a:gd name="connsiteX7" fmla="*/ 504496 w 4151586"/>
              <a:gd name="connsiteY7" fmla="*/ 2049517 h 6642538"/>
              <a:gd name="connsiteX8" fmla="*/ 767255 w 4151586"/>
              <a:gd name="connsiteY8" fmla="*/ 2102069 h 6642538"/>
              <a:gd name="connsiteX9" fmla="*/ 956441 w 4151586"/>
              <a:gd name="connsiteY9" fmla="*/ 1807779 h 6642538"/>
              <a:gd name="connsiteX10" fmla="*/ 893379 w 4151586"/>
              <a:gd name="connsiteY10" fmla="*/ 1387365 h 6642538"/>
              <a:gd name="connsiteX11" fmla="*/ 809296 w 4151586"/>
              <a:gd name="connsiteY11" fmla="*/ 1187669 h 6642538"/>
              <a:gd name="connsiteX12" fmla="*/ 987972 w 4151586"/>
              <a:gd name="connsiteY12" fmla="*/ 1145627 h 6642538"/>
              <a:gd name="connsiteX13" fmla="*/ 1156138 w 4151586"/>
              <a:gd name="connsiteY13" fmla="*/ 1618593 h 6642538"/>
              <a:gd name="connsiteX14" fmla="*/ 1187669 w 4151586"/>
              <a:gd name="connsiteY14" fmla="*/ 2028496 h 6642538"/>
              <a:gd name="connsiteX15" fmla="*/ 1135117 w 4151586"/>
              <a:gd name="connsiteY15" fmla="*/ 2501462 h 6642538"/>
              <a:gd name="connsiteX16" fmla="*/ 599089 w 4151586"/>
              <a:gd name="connsiteY16" fmla="*/ 3699641 h 6642538"/>
              <a:gd name="connsiteX17" fmla="*/ 609600 w 4151586"/>
              <a:gd name="connsiteY17" fmla="*/ 3804745 h 6642538"/>
              <a:gd name="connsiteX18" fmla="*/ 620110 w 4151586"/>
              <a:gd name="connsiteY18" fmla="*/ 3878317 h 6642538"/>
              <a:gd name="connsiteX19" fmla="*/ 620110 w 4151586"/>
              <a:gd name="connsiteY19" fmla="*/ 4004441 h 6642538"/>
              <a:gd name="connsiteX20" fmla="*/ 399393 w 4151586"/>
              <a:gd name="connsiteY20" fmla="*/ 4162096 h 6642538"/>
              <a:gd name="connsiteX21" fmla="*/ 346841 w 4151586"/>
              <a:gd name="connsiteY21" fmla="*/ 4708634 h 6642538"/>
              <a:gd name="connsiteX22" fmla="*/ 136634 w 4151586"/>
              <a:gd name="connsiteY22" fmla="*/ 5276193 h 6642538"/>
              <a:gd name="connsiteX23" fmla="*/ 31531 w 4151586"/>
              <a:gd name="connsiteY23" fmla="*/ 5602014 h 6642538"/>
              <a:gd name="connsiteX24" fmla="*/ 0 w 4151586"/>
              <a:gd name="connsiteY24" fmla="*/ 5927834 h 6642538"/>
              <a:gd name="connsiteX25" fmla="*/ 52551 w 4151586"/>
              <a:gd name="connsiteY25" fmla="*/ 6096000 h 6642538"/>
              <a:gd name="connsiteX26" fmla="*/ 693683 w 4151586"/>
              <a:gd name="connsiteY26" fmla="*/ 6232634 h 6642538"/>
              <a:gd name="connsiteX27" fmla="*/ 840827 w 4151586"/>
              <a:gd name="connsiteY27" fmla="*/ 6085489 h 6642538"/>
              <a:gd name="connsiteX28" fmla="*/ 777765 w 4151586"/>
              <a:gd name="connsiteY28" fmla="*/ 5549462 h 6642538"/>
              <a:gd name="connsiteX29" fmla="*/ 903889 w 4151586"/>
              <a:gd name="connsiteY29" fmla="*/ 5255172 h 6642538"/>
              <a:gd name="connsiteX30" fmla="*/ 893379 w 4151586"/>
              <a:gd name="connsiteY30" fmla="*/ 4708634 h 6642538"/>
              <a:gd name="connsiteX31" fmla="*/ 1019503 w 4151586"/>
              <a:gd name="connsiteY31" fmla="*/ 4593020 h 6642538"/>
              <a:gd name="connsiteX32" fmla="*/ 1030014 w 4151586"/>
              <a:gd name="connsiteY32" fmla="*/ 5307724 h 6642538"/>
              <a:gd name="connsiteX33" fmla="*/ 1103586 w 4151586"/>
              <a:gd name="connsiteY33" fmla="*/ 5412827 h 6642538"/>
              <a:gd name="connsiteX34" fmla="*/ 1219200 w 4151586"/>
              <a:gd name="connsiteY34" fmla="*/ 5896303 h 6642538"/>
              <a:gd name="connsiteX35" fmla="*/ 1471448 w 4151586"/>
              <a:gd name="connsiteY35" fmla="*/ 5969876 h 6642538"/>
              <a:gd name="connsiteX36" fmla="*/ 1629103 w 4151586"/>
              <a:gd name="connsiteY36" fmla="*/ 5538952 h 6642538"/>
              <a:gd name="connsiteX37" fmla="*/ 1744717 w 4151586"/>
              <a:gd name="connsiteY37" fmla="*/ 5076496 h 6642538"/>
              <a:gd name="connsiteX38" fmla="*/ 1860331 w 4151586"/>
              <a:gd name="connsiteY38" fmla="*/ 4750676 h 6642538"/>
              <a:gd name="connsiteX39" fmla="*/ 2165131 w 4151586"/>
              <a:gd name="connsiteY39" fmla="*/ 4698124 h 6642538"/>
              <a:gd name="connsiteX40" fmla="*/ 2301765 w 4151586"/>
              <a:gd name="connsiteY40" fmla="*/ 4929352 h 6642538"/>
              <a:gd name="connsiteX41" fmla="*/ 2270234 w 4151586"/>
              <a:gd name="connsiteY41" fmla="*/ 5465379 h 6642538"/>
              <a:gd name="connsiteX42" fmla="*/ 2396358 w 4151586"/>
              <a:gd name="connsiteY42" fmla="*/ 5864772 h 6642538"/>
              <a:gd name="connsiteX43" fmla="*/ 2417379 w 4151586"/>
              <a:gd name="connsiteY43" fmla="*/ 6201103 h 6642538"/>
              <a:gd name="connsiteX44" fmla="*/ 2459420 w 4151586"/>
              <a:gd name="connsiteY44" fmla="*/ 6526924 h 6642538"/>
              <a:gd name="connsiteX45" fmla="*/ 2869324 w 4151586"/>
              <a:gd name="connsiteY45" fmla="*/ 6642538 h 6642538"/>
              <a:gd name="connsiteX46" fmla="*/ 3037489 w 4151586"/>
              <a:gd name="connsiteY46" fmla="*/ 6432331 h 6642538"/>
              <a:gd name="connsiteX47" fmla="*/ 2911365 w 4151586"/>
              <a:gd name="connsiteY47" fmla="*/ 5822731 h 6642538"/>
              <a:gd name="connsiteX48" fmla="*/ 2816772 w 4151586"/>
              <a:gd name="connsiteY48" fmla="*/ 5559972 h 6642538"/>
              <a:gd name="connsiteX49" fmla="*/ 3026979 w 4151586"/>
              <a:gd name="connsiteY49" fmla="*/ 5318234 h 6642538"/>
              <a:gd name="connsiteX50" fmla="*/ 3058510 w 4151586"/>
              <a:gd name="connsiteY50" fmla="*/ 4897820 h 6642538"/>
              <a:gd name="connsiteX51" fmla="*/ 3111062 w 4151586"/>
              <a:gd name="connsiteY51" fmla="*/ 4666593 h 6642538"/>
              <a:gd name="connsiteX52" fmla="*/ 3342289 w 4151586"/>
              <a:gd name="connsiteY52" fmla="*/ 4855779 h 6642538"/>
              <a:gd name="connsiteX53" fmla="*/ 3205655 w 4151586"/>
              <a:gd name="connsiteY53" fmla="*/ 5402317 h 6642538"/>
              <a:gd name="connsiteX54" fmla="*/ 3100551 w 4151586"/>
              <a:gd name="connsiteY54" fmla="*/ 6011917 h 6642538"/>
              <a:gd name="connsiteX55" fmla="*/ 3090041 w 4151586"/>
              <a:gd name="connsiteY55" fmla="*/ 6264165 h 6642538"/>
              <a:gd name="connsiteX56" fmla="*/ 3100551 w 4151586"/>
              <a:gd name="connsiteY56" fmla="*/ 6547945 h 6642538"/>
              <a:gd name="connsiteX57" fmla="*/ 3668110 w 4151586"/>
              <a:gd name="connsiteY57" fmla="*/ 6495393 h 6642538"/>
              <a:gd name="connsiteX58" fmla="*/ 3962400 w 4151586"/>
              <a:gd name="connsiteY58" fmla="*/ 6568965 h 6642538"/>
              <a:gd name="connsiteX59" fmla="*/ 4046483 w 4151586"/>
              <a:gd name="connsiteY59" fmla="*/ 6085489 h 6642538"/>
              <a:gd name="connsiteX60" fmla="*/ 4151586 w 4151586"/>
              <a:gd name="connsiteY60" fmla="*/ 5307724 h 6642538"/>
              <a:gd name="connsiteX61" fmla="*/ 4088524 w 4151586"/>
              <a:gd name="connsiteY61" fmla="*/ 4624552 h 6642538"/>
              <a:gd name="connsiteX62" fmla="*/ 4078014 w 4151586"/>
              <a:gd name="connsiteY62" fmla="*/ 4309241 h 6642538"/>
              <a:gd name="connsiteX63" fmla="*/ 3804745 w 4151586"/>
              <a:gd name="connsiteY63" fmla="*/ 3993931 h 6642538"/>
              <a:gd name="connsiteX64" fmla="*/ 3594538 w 4151586"/>
              <a:gd name="connsiteY64" fmla="*/ 3174124 h 6642538"/>
              <a:gd name="connsiteX65" fmla="*/ 3415862 w 4151586"/>
              <a:gd name="connsiteY65" fmla="*/ 2680138 h 6642538"/>
              <a:gd name="connsiteX66" fmla="*/ 3226676 w 4151586"/>
              <a:gd name="connsiteY66" fmla="*/ 2427889 h 6642538"/>
              <a:gd name="connsiteX67" fmla="*/ 3048000 w 4151586"/>
              <a:gd name="connsiteY67" fmla="*/ 2060027 h 6642538"/>
              <a:gd name="connsiteX68" fmla="*/ 2900855 w 4151586"/>
              <a:gd name="connsiteY68" fmla="*/ 1818289 h 6642538"/>
              <a:gd name="connsiteX69" fmla="*/ 2963917 w 4151586"/>
              <a:gd name="connsiteY69" fmla="*/ 1418896 h 6642538"/>
              <a:gd name="connsiteX70" fmla="*/ 3026979 w 4151586"/>
              <a:gd name="connsiteY70" fmla="*/ 1324303 h 6642538"/>
              <a:gd name="connsiteX71" fmla="*/ 2995448 w 4151586"/>
              <a:gd name="connsiteY71" fmla="*/ 1671145 h 6642538"/>
              <a:gd name="connsiteX72" fmla="*/ 3153103 w 4151586"/>
              <a:gd name="connsiteY72" fmla="*/ 2133600 h 6642538"/>
              <a:gd name="connsiteX73" fmla="*/ 3699641 w 4151586"/>
              <a:gd name="connsiteY73" fmla="*/ 2154620 h 6642538"/>
              <a:gd name="connsiteX74" fmla="*/ 3804745 w 4151586"/>
              <a:gd name="connsiteY74" fmla="*/ 1965434 h 6642538"/>
              <a:gd name="connsiteX75" fmla="*/ 3573517 w 4151586"/>
              <a:gd name="connsiteY75" fmla="*/ 1734207 h 6642538"/>
              <a:gd name="connsiteX76" fmla="*/ 3794234 w 4151586"/>
              <a:gd name="connsiteY76" fmla="*/ 1355834 h 6642538"/>
              <a:gd name="connsiteX77" fmla="*/ 3731172 w 4151586"/>
              <a:gd name="connsiteY77" fmla="*/ 767255 h 6642538"/>
              <a:gd name="connsiteX78" fmla="*/ 3657600 w 4151586"/>
              <a:gd name="connsiteY78" fmla="*/ 651641 h 6642538"/>
              <a:gd name="connsiteX79" fmla="*/ 3205655 w 4151586"/>
              <a:gd name="connsiteY79" fmla="*/ 420414 h 6642538"/>
              <a:gd name="connsiteX80" fmla="*/ 2953407 w 4151586"/>
              <a:gd name="connsiteY80" fmla="*/ 367862 h 6642538"/>
              <a:gd name="connsiteX81" fmla="*/ 2722179 w 4151586"/>
              <a:gd name="connsiteY81" fmla="*/ 10510 h 6642538"/>
              <a:gd name="connsiteX82" fmla="*/ 2564524 w 4151586"/>
              <a:gd name="connsiteY82" fmla="*/ 0 h 6642538"/>
              <a:gd name="connsiteX83" fmla="*/ 2459420 w 4151586"/>
              <a:gd name="connsiteY83" fmla="*/ 430924 h 6642538"/>
              <a:gd name="connsiteX84" fmla="*/ 2259724 w 4151586"/>
              <a:gd name="connsiteY84" fmla="*/ 630620 h 6642538"/>
              <a:gd name="connsiteX85" fmla="*/ 1944414 w 4151586"/>
              <a:gd name="connsiteY85" fmla="*/ 672662 h 6642538"/>
              <a:gd name="connsiteX86" fmla="*/ 1713186 w 4151586"/>
              <a:gd name="connsiteY86" fmla="*/ 620110 h 6642538"/>
              <a:gd name="connsiteX87" fmla="*/ 1566041 w 4151586"/>
              <a:gd name="connsiteY87" fmla="*/ 336331 h 6642538"/>
              <a:gd name="connsiteX88" fmla="*/ 1345324 w 4151586"/>
              <a:gd name="connsiteY88" fmla="*/ 73572 h 6642538"/>
              <a:gd name="connsiteX89" fmla="*/ 1261241 w 4151586"/>
              <a:gd name="connsiteY89" fmla="*/ 136634 h 6642538"/>
              <a:gd name="connsiteX0" fmla="*/ 1261241 w 4151586"/>
              <a:gd name="connsiteY0" fmla="*/ 136634 h 6642538"/>
              <a:gd name="connsiteX1" fmla="*/ 1072055 w 4151586"/>
              <a:gd name="connsiteY1" fmla="*/ 525517 h 6642538"/>
              <a:gd name="connsiteX2" fmla="*/ 536027 w 4151586"/>
              <a:gd name="connsiteY2" fmla="*/ 672662 h 6642538"/>
              <a:gd name="connsiteX3" fmla="*/ 220717 w 4151586"/>
              <a:gd name="connsiteY3" fmla="*/ 956441 h 6642538"/>
              <a:gd name="connsiteX4" fmla="*/ 220717 w 4151586"/>
              <a:gd name="connsiteY4" fmla="*/ 1229710 h 6642538"/>
              <a:gd name="connsiteX5" fmla="*/ 430924 w 4151586"/>
              <a:gd name="connsiteY5" fmla="*/ 1629103 h 6642538"/>
              <a:gd name="connsiteX6" fmla="*/ 609600 w 4151586"/>
              <a:gd name="connsiteY6" fmla="*/ 1839310 h 6642538"/>
              <a:gd name="connsiteX7" fmla="*/ 504496 w 4151586"/>
              <a:gd name="connsiteY7" fmla="*/ 2049517 h 6642538"/>
              <a:gd name="connsiteX8" fmla="*/ 767255 w 4151586"/>
              <a:gd name="connsiteY8" fmla="*/ 2102069 h 6642538"/>
              <a:gd name="connsiteX9" fmla="*/ 956441 w 4151586"/>
              <a:gd name="connsiteY9" fmla="*/ 1807779 h 6642538"/>
              <a:gd name="connsiteX10" fmla="*/ 893379 w 4151586"/>
              <a:gd name="connsiteY10" fmla="*/ 1387365 h 6642538"/>
              <a:gd name="connsiteX11" fmla="*/ 809296 w 4151586"/>
              <a:gd name="connsiteY11" fmla="*/ 1187669 h 6642538"/>
              <a:gd name="connsiteX12" fmla="*/ 987972 w 4151586"/>
              <a:gd name="connsiteY12" fmla="*/ 1145627 h 6642538"/>
              <a:gd name="connsiteX13" fmla="*/ 1156138 w 4151586"/>
              <a:gd name="connsiteY13" fmla="*/ 1618593 h 6642538"/>
              <a:gd name="connsiteX14" fmla="*/ 1187669 w 4151586"/>
              <a:gd name="connsiteY14" fmla="*/ 2028496 h 6642538"/>
              <a:gd name="connsiteX15" fmla="*/ 1135117 w 4151586"/>
              <a:gd name="connsiteY15" fmla="*/ 2501462 h 6642538"/>
              <a:gd name="connsiteX16" fmla="*/ 599089 w 4151586"/>
              <a:gd name="connsiteY16" fmla="*/ 3699641 h 6642538"/>
              <a:gd name="connsiteX17" fmla="*/ 609600 w 4151586"/>
              <a:gd name="connsiteY17" fmla="*/ 3804745 h 6642538"/>
              <a:gd name="connsiteX18" fmla="*/ 620110 w 4151586"/>
              <a:gd name="connsiteY18" fmla="*/ 3878317 h 6642538"/>
              <a:gd name="connsiteX19" fmla="*/ 620110 w 4151586"/>
              <a:gd name="connsiteY19" fmla="*/ 4004441 h 6642538"/>
              <a:gd name="connsiteX20" fmla="*/ 399393 w 4151586"/>
              <a:gd name="connsiteY20" fmla="*/ 4162096 h 6642538"/>
              <a:gd name="connsiteX21" fmla="*/ 346841 w 4151586"/>
              <a:gd name="connsiteY21" fmla="*/ 4708634 h 6642538"/>
              <a:gd name="connsiteX22" fmla="*/ 136634 w 4151586"/>
              <a:gd name="connsiteY22" fmla="*/ 5276193 h 6642538"/>
              <a:gd name="connsiteX23" fmla="*/ 31531 w 4151586"/>
              <a:gd name="connsiteY23" fmla="*/ 5602014 h 6642538"/>
              <a:gd name="connsiteX24" fmla="*/ 0 w 4151586"/>
              <a:gd name="connsiteY24" fmla="*/ 5927834 h 6642538"/>
              <a:gd name="connsiteX25" fmla="*/ 52551 w 4151586"/>
              <a:gd name="connsiteY25" fmla="*/ 6096000 h 6642538"/>
              <a:gd name="connsiteX26" fmla="*/ 693683 w 4151586"/>
              <a:gd name="connsiteY26" fmla="*/ 6232634 h 6642538"/>
              <a:gd name="connsiteX27" fmla="*/ 840827 w 4151586"/>
              <a:gd name="connsiteY27" fmla="*/ 6085489 h 6642538"/>
              <a:gd name="connsiteX28" fmla="*/ 777765 w 4151586"/>
              <a:gd name="connsiteY28" fmla="*/ 5549462 h 6642538"/>
              <a:gd name="connsiteX29" fmla="*/ 903889 w 4151586"/>
              <a:gd name="connsiteY29" fmla="*/ 5255172 h 6642538"/>
              <a:gd name="connsiteX30" fmla="*/ 893379 w 4151586"/>
              <a:gd name="connsiteY30" fmla="*/ 4708634 h 6642538"/>
              <a:gd name="connsiteX31" fmla="*/ 1019503 w 4151586"/>
              <a:gd name="connsiteY31" fmla="*/ 4593020 h 6642538"/>
              <a:gd name="connsiteX32" fmla="*/ 1030014 w 4151586"/>
              <a:gd name="connsiteY32" fmla="*/ 5307724 h 6642538"/>
              <a:gd name="connsiteX33" fmla="*/ 1103586 w 4151586"/>
              <a:gd name="connsiteY33" fmla="*/ 5412827 h 6642538"/>
              <a:gd name="connsiteX34" fmla="*/ 1219200 w 4151586"/>
              <a:gd name="connsiteY34" fmla="*/ 5896303 h 6642538"/>
              <a:gd name="connsiteX35" fmla="*/ 1471448 w 4151586"/>
              <a:gd name="connsiteY35" fmla="*/ 5969876 h 6642538"/>
              <a:gd name="connsiteX36" fmla="*/ 1629103 w 4151586"/>
              <a:gd name="connsiteY36" fmla="*/ 5538952 h 6642538"/>
              <a:gd name="connsiteX37" fmla="*/ 1744717 w 4151586"/>
              <a:gd name="connsiteY37" fmla="*/ 5076496 h 6642538"/>
              <a:gd name="connsiteX38" fmla="*/ 1860331 w 4151586"/>
              <a:gd name="connsiteY38" fmla="*/ 4750676 h 6642538"/>
              <a:gd name="connsiteX39" fmla="*/ 2165131 w 4151586"/>
              <a:gd name="connsiteY39" fmla="*/ 4698124 h 6642538"/>
              <a:gd name="connsiteX40" fmla="*/ 2301765 w 4151586"/>
              <a:gd name="connsiteY40" fmla="*/ 4929352 h 6642538"/>
              <a:gd name="connsiteX41" fmla="*/ 2270234 w 4151586"/>
              <a:gd name="connsiteY41" fmla="*/ 5465379 h 6642538"/>
              <a:gd name="connsiteX42" fmla="*/ 2396358 w 4151586"/>
              <a:gd name="connsiteY42" fmla="*/ 5864772 h 6642538"/>
              <a:gd name="connsiteX43" fmla="*/ 2417379 w 4151586"/>
              <a:gd name="connsiteY43" fmla="*/ 6201103 h 6642538"/>
              <a:gd name="connsiteX44" fmla="*/ 2459420 w 4151586"/>
              <a:gd name="connsiteY44" fmla="*/ 6526924 h 6642538"/>
              <a:gd name="connsiteX45" fmla="*/ 2869324 w 4151586"/>
              <a:gd name="connsiteY45" fmla="*/ 6642538 h 6642538"/>
              <a:gd name="connsiteX46" fmla="*/ 3037489 w 4151586"/>
              <a:gd name="connsiteY46" fmla="*/ 6432331 h 6642538"/>
              <a:gd name="connsiteX47" fmla="*/ 2911365 w 4151586"/>
              <a:gd name="connsiteY47" fmla="*/ 5822731 h 6642538"/>
              <a:gd name="connsiteX48" fmla="*/ 2816772 w 4151586"/>
              <a:gd name="connsiteY48" fmla="*/ 5559972 h 6642538"/>
              <a:gd name="connsiteX49" fmla="*/ 3026979 w 4151586"/>
              <a:gd name="connsiteY49" fmla="*/ 5318234 h 6642538"/>
              <a:gd name="connsiteX50" fmla="*/ 3058510 w 4151586"/>
              <a:gd name="connsiteY50" fmla="*/ 4897820 h 6642538"/>
              <a:gd name="connsiteX51" fmla="*/ 3111062 w 4151586"/>
              <a:gd name="connsiteY51" fmla="*/ 4666593 h 6642538"/>
              <a:gd name="connsiteX52" fmla="*/ 3342289 w 4151586"/>
              <a:gd name="connsiteY52" fmla="*/ 4855779 h 6642538"/>
              <a:gd name="connsiteX53" fmla="*/ 3205655 w 4151586"/>
              <a:gd name="connsiteY53" fmla="*/ 5402317 h 6642538"/>
              <a:gd name="connsiteX54" fmla="*/ 3100551 w 4151586"/>
              <a:gd name="connsiteY54" fmla="*/ 6011917 h 6642538"/>
              <a:gd name="connsiteX55" fmla="*/ 3090041 w 4151586"/>
              <a:gd name="connsiteY55" fmla="*/ 6264165 h 6642538"/>
              <a:gd name="connsiteX56" fmla="*/ 3226675 w 4151586"/>
              <a:gd name="connsiteY56" fmla="*/ 6411310 h 6642538"/>
              <a:gd name="connsiteX57" fmla="*/ 3668110 w 4151586"/>
              <a:gd name="connsiteY57" fmla="*/ 6495393 h 6642538"/>
              <a:gd name="connsiteX58" fmla="*/ 3962400 w 4151586"/>
              <a:gd name="connsiteY58" fmla="*/ 6568965 h 6642538"/>
              <a:gd name="connsiteX59" fmla="*/ 4046483 w 4151586"/>
              <a:gd name="connsiteY59" fmla="*/ 6085489 h 6642538"/>
              <a:gd name="connsiteX60" fmla="*/ 4151586 w 4151586"/>
              <a:gd name="connsiteY60" fmla="*/ 5307724 h 6642538"/>
              <a:gd name="connsiteX61" fmla="*/ 4088524 w 4151586"/>
              <a:gd name="connsiteY61" fmla="*/ 4624552 h 6642538"/>
              <a:gd name="connsiteX62" fmla="*/ 4078014 w 4151586"/>
              <a:gd name="connsiteY62" fmla="*/ 4309241 h 6642538"/>
              <a:gd name="connsiteX63" fmla="*/ 3804745 w 4151586"/>
              <a:gd name="connsiteY63" fmla="*/ 3993931 h 6642538"/>
              <a:gd name="connsiteX64" fmla="*/ 3594538 w 4151586"/>
              <a:gd name="connsiteY64" fmla="*/ 3174124 h 6642538"/>
              <a:gd name="connsiteX65" fmla="*/ 3415862 w 4151586"/>
              <a:gd name="connsiteY65" fmla="*/ 2680138 h 6642538"/>
              <a:gd name="connsiteX66" fmla="*/ 3226676 w 4151586"/>
              <a:gd name="connsiteY66" fmla="*/ 2427889 h 6642538"/>
              <a:gd name="connsiteX67" fmla="*/ 3048000 w 4151586"/>
              <a:gd name="connsiteY67" fmla="*/ 2060027 h 6642538"/>
              <a:gd name="connsiteX68" fmla="*/ 2900855 w 4151586"/>
              <a:gd name="connsiteY68" fmla="*/ 1818289 h 6642538"/>
              <a:gd name="connsiteX69" fmla="*/ 2963917 w 4151586"/>
              <a:gd name="connsiteY69" fmla="*/ 1418896 h 6642538"/>
              <a:gd name="connsiteX70" fmla="*/ 3026979 w 4151586"/>
              <a:gd name="connsiteY70" fmla="*/ 1324303 h 6642538"/>
              <a:gd name="connsiteX71" fmla="*/ 2995448 w 4151586"/>
              <a:gd name="connsiteY71" fmla="*/ 1671145 h 6642538"/>
              <a:gd name="connsiteX72" fmla="*/ 3153103 w 4151586"/>
              <a:gd name="connsiteY72" fmla="*/ 2133600 h 6642538"/>
              <a:gd name="connsiteX73" fmla="*/ 3699641 w 4151586"/>
              <a:gd name="connsiteY73" fmla="*/ 2154620 h 6642538"/>
              <a:gd name="connsiteX74" fmla="*/ 3804745 w 4151586"/>
              <a:gd name="connsiteY74" fmla="*/ 1965434 h 6642538"/>
              <a:gd name="connsiteX75" fmla="*/ 3573517 w 4151586"/>
              <a:gd name="connsiteY75" fmla="*/ 1734207 h 6642538"/>
              <a:gd name="connsiteX76" fmla="*/ 3794234 w 4151586"/>
              <a:gd name="connsiteY76" fmla="*/ 1355834 h 6642538"/>
              <a:gd name="connsiteX77" fmla="*/ 3731172 w 4151586"/>
              <a:gd name="connsiteY77" fmla="*/ 767255 h 6642538"/>
              <a:gd name="connsiteX78" fmla="*/ 3657600 w 4151586"/>
              <a:gd name="connsiteY78" fmla="*/ 651641 h 6642538"/>
              <a:gd name="connsiteX79" fmla="*/ 3205655 w 4151586"/>
              <a:gd name="connsiteY79" fmla="*/ 420414 h 6642538"/>
              <a:gd name="connsiteX80" fmla="*/ 2953407 w 4151586"/>
              <a:gd name="connsiteY80" fmla="*/ 367862 h 6642538"/>
              <a:gd name="connsiteX81" fmla="*/ 2722179 w 4151586"/>
              <a:gd name="connsiteY81" fmla="*/ 10510 h 6642538"/>
              <a:gd name="connsiteX82" fmla="*/ 2564524 w 4151586"/>
              <a:gd name="connsiteY82" fmla="*/ 0 h 6642538"/>
              <a:gd name="connsiteX83" fmla="*/ 2459420 w 4151586"/>
              <a:gd name="connsiteY83" fmla="*/ 430924 h 6642538"/>
              <a:gd name="connsiteX84" fmla="*/ 2259724 w 4151586"/>
              <a:gd name="connsiteY84" fmla="*/ 630620 h 6642538"/>
              <a:gd name="connsiteX85" fmla="*/ 1944414 w 4151586"/>
              <a:gd name="connsiteY85" fmla="*/ 672662 h 6642538"/>
              <a:gd name="connsiteX86" fmla="*/ 1713186 w 4151586"/>
              <a:gd name="connsiteY86" fmla="*/ 620110 h 6642538"/>
              <a:gd name="connsiteX87" fmla="*/ 1566041 w 4151586"/>
              <a:gd name="connsiteY87" fmla="*/ 336331 h 6642538"/>
              <a:gd name="connsiteX88" fmla="*/ 1345324 w 4151586"/>
              <a:gd name="connsiteY88" fmla="*/ 73572 h 6642538"/>
              <a:gd name="connsiteX89" fmla="*/ 1261241 w 4151586"/>
              <a:gd name="connsiteY89" fmla="*/ 136634 h 6642538"/>
              <a:gd name="connsiteX0" fmla="*/ 1261241 w 4151586"/>
              <a:gd name="connsiteY0" fmla="*/ 136634 h 6642538"/>
              <a:gd name="connsiteX1" fmla="*/ 1072055 w 4151586"/>
              <a:gd name="connsiteY1" fmla="*/ 525517 h 6642538"/>
              <a:gd name="connsiteX2" fmla="*/ 536027 w 4151586"/>
              <a:gd name="connsiteY2" fmla="*/ 672662 h 6642538"/>
              <a:gd name="connsiteX3" fmla="*/ 220717 w 4151586"/>
              <a:gd name="connsiteY3" fmla="*/ 956441 h 6642538"/>
              <a:gd name="connsiteX4" fmla="*/ 220717 w 4151586"/>
              <a:gd name="connsiteY4" fmla="*/ 1229710 h 6642538"/>
              <a:gd name="connsiteX5" fmla="*/ 430924 w 4151586"/>
              <a:gd name="connsiteY5" fmla="*/ 1629103 h 6642538"/>
              <a:gd name="connsiteX6" fmla="*/ 609600 w 4151586"/>
              <a:gd name="connsiteY6" fmla="*/ 1839310 h 6642538"/>
              <a:gd name="connsiteX7" fmla="*/ 504496 w 4151586"/>
              <a:gd name="connsiteY7" fmla="*/ 2049517 h 6642538"/>
              <a:gd name="connsiteX8" fmla="*/ 767255 w 4151586"/>
              <a:gd name="connsiteY8" fmla="*/ 2102069 h 6642538"/>
              <a:gd name="connsiteX9" fmla="*/ 956441 w 4151586"/>
              <a:gd name="connsiteY9" fmla="*/ 1807779 h 6642538"/>
              <a:gd name="connsiteX10" fmla="*/ 893379 w 4151586"/>
              <a:gd name="connsiteY10" fmla="*/ 1387365 h 6642538"/>
              <a:gd name="connsiteX11" fmla="*/ 809296 w 4151586"/>
              <a:gd name="connsiteY11" fmla="*/ 1187669 h 6642538"/>
              <a:gd name="connsiteX12" fmla="*/ 987972 w 4151586"/>
              <a:gd name="connsiteY12" fmla="*/ 1145627 h 6642538"/>
              <a:gd name="connsiteX13" fmla="*/ 1156138 w 4151586"/>
              <a:gd name="connsiteY13" fmla="*/ 1618593 h 6642538"/>
              <a:gd name="connsiteX14" fmla="*/ 1187669 w 4151586"/>
              <a:gd name="connsiteY14" fmla="*/ 2028496 h 6642538"/>
              <a:gd name="connsiteX15" fmla="*/ 1135117 w 4151586"/>
              <a:gd name="connsiteY15" fmla="*/ 2501462 h 6642538"/>
              <a:gd name="connsiteX16" fmla="*/ 599089 w 4151586"/>
              <a:gd name="connsiteY16" fmla="*/ 3699641 h 6642538"/>
              <a:gd name="connsiteX17" fmla="*/ 609600 w 4151586"/>
              <a:gd name="connsiteY17" fmla="*/ 3804745 h 6642538"/>
              <a:gd name="connsiteX18" fmla="*/ 620110 w 4151586"/>
              <a:gd name="connsiteY18" fmla="*/ 3878317 h 6642538"/>
              <a:gd name="connsiteX19" fmla="*/ 620110 w 4151586"/>
              <a:gd name="connsiteY19" fmla="*/ 4004441 h 6642538"/>
              <a:gd name="connsiteX20" fmla="*/ 399393 w 4151586"/>
              <a:gd name="connsiteY20" fmla="*/ 4162096 h 6642538"/>
              <a:gd name="connsiteX21" fmla="*/ 346841 w 4151586"/>
              <a:gd name="connsiteY21" fmla="*/ 4708634 h 6642538"/>
              <a:gd name="connsiteX22" fmla="*/ 136634 w 4151586"/>
              <a:gd name="connsiteY22" fmla="*/ 5276193 h 6642538"/>
              <a:gd name="connsiteX23" fmla="*/ 31531 w 4151586"/>
              <a:gd name="connsiteY23" fmla="*/ 5602014 h 6642538"/>
              <a:gd name="connsiteX24" fmla="*/ 0 w 4151586"/>
              <a:gd name="connsiteY24" fmla="*/ 5927834 h 6642538"/>
              <a:gd name="connsiteX25" fmla="*/ 52551 w 4151586"/>
              <a:gd name="connsiteY25" fmla="*/ 6096000 h 6642538"/>
              <a:gd name="connsiteX26" fmla="*/ 693683 w 4151586"/>
              <a:gd name="connsiteY26" fmla="*/ 6232634 h 6642538"/>
              <a:gd name="connsiteX27" fmla="*/ 840827 w 4151586"/>
              <a:gd name="connsiteY27" fmla="*/ 6085489 h 6642538"/>
              <a:gd name="connsiteX28" fmla="*/ 777765 w 4151586"/>
              <a:gd name="connsiteY28" fmla="*/ 5549462 h 6642538"/>
              <a:gd name="connsiteX29" fmla="*/ 903889 w 4151586"/>
              <a:gd name="connsiteY29" fmla="*/ 5255172 h 6642538"/>
              <a:gd name="connsiteX30" fmla="*/ 893379 w 4151586"/>
              <a:gd name="connsiteY30" fmla="*/ 4708634 h 6642538"/>
              <a:gd name="connsiteX31" fmla="*/ 1019503 w 4151586"/>
              <a:gd name="connsiteY31" fmla="*/ 4593020 h 6642538"/>
              <a:gd name="connsiteX32" fmla="*/ 1030014 w 4151586"/>
              <a:gd name="connsiteY32" fmla="*/ 5307724 h 6642538"/>
              <a:gd name="connsiteX33" fmla="*/ 1103586 w 4151586"/>
              <a:gd name="connsiteY33" fmla="*/ 5412827 h 6642538"/>
              <a:gd name="connsiteX34" fmla="*/ 1219200 w 4151586"/>
              <a:gd name="connsiteY34" fmla="*/ 5896303 h 6642538"/>
              <a:gd name="connsiteX35" fmla="*/ 1471448 w 4151586"/>
              <a:gd name="connsiteY35" fmla="*/ 5969876 h 6642538"/>
              <a:gd name="connsiteX36" fmla="*/ 1629103 w 4151586"/>
              <a:gd name="connsiteY36" fmla="*/ 5538952 h 6642538"/>
              <a:gd name="connsiteX37" fmla="*/ 1744717 w 4151586"/>
              <a:gd name="connsiteY37" fmla="*/ 5076496 h 6642538"/>
              <a:gd name="connsiteX38" fmla="*/ 1860331 w 4151586"/>
              <a:gd name="connsiteY38" fmla="*/ 4750676 h 6642538"/>
              <a:gd name="connsiteX39" fmla="*/ 2165131 w 4151586"/>
              <a:gd name="connsiteY39" fmla="*/ 4698124 h 6642538"/>
              <a:gd name="connsiteX40" fmla="*/ 2301765 w 4151586"/>
              <a:gd name="connsiteY40" fmla="*/ 4929352 h 6642538"/>
              <a:gd name="connsiteX41" fmla="*/ 2270234 w 4151586"/>
              <a:gd name="connsiteY41" fmla="*/ 5465379 h 6642538"/>
              <a:gd name="connsiteX42" fmla="*/ 2396358 w 4151586"/>
              <a:gd name="connsiteY42" fmla="*/ 5864772 h 6642538"/>
              <a:gd name="connsiteX43" fmla="*/ 2417379 w 4151586"/>
              <a:gd name="connsiteY43" fmla="*/ 6201103 h 6642538"/>
              <a:gd name="connsiteX44" fmla="*/ 2459420 w 4151586"/>
              <a:gd name="connsiteY44" fmla="*/ 6526924 h 6642538"/>
              <a:gd name="connsiteX45" fmla="*/ 2869324 w 4151586"/>
              <a:gd name="connsiteY45" fmla="*/ 6642538 h 6642538"/>
              <a:gd name="connsiteX46" fmla="*/ 3037489 w 4151586"/>
              <a:gd name="connsiteY46" fmla="*/ 6432331 h 6642538"/>
              <a:gd name="connsiteX47" fmla="*/ 2911365 w 4151586"/>
              <a:gd name="connsiteY47" fmla="*/ 5822731 h 6642538"/>
              <a:gd name="connsiteX48" fmla="*/ 2816772 w 4151586"/>
              <a:gd name="connsiteY48" fmla="*/ 5559972 h 6642538"/>
              <a:gd name="connsiteX49" fmla="*/ 3026979 w 4151586"/>
              <a:gd name="connsiteY49" fmla="*/ 5318234 h 6642538"/>
              <a:gd name="connsiteX50" fmla="*/ 3058510 w 4151586"/>
              <a:gd name="connsiteY50" fmla="*/ 4897820 h 6642538"/>
              <a:gd name="connsiteX51" fmla="*/ 3111062 w 4151586"/>
              <a:gd name="connsiteY51" fmla="*/ 4666593 h 6642538"/>
              <a:gd name="connsiteX52" fmla="*/ 3342289 w 4151586"/>
              <a:gd name="connsiteY52" fmla="*/ 4855779 h 6642538"/>
              <a:gd name="connsiteX53" fmla="*/ 3205655 w 4151586"/>
              <a:gd name="connsiteY53" fmla="*/ 5402317 h 6642538"/>
              <a:gd name="connsiteX54" fmla="*/ 3100551 w 4151586"/>
              <a:gd name="connsiteY54" fmla="*/ 6011917 h 6642538"/>
              <a:gd name="connsiteX55" fmla="*/ 3090041 w 4151586"/>
              <a:gd name="connsiteY55" fmla="*/ 6264165 h 6642538"/>
              <a:gd name="connsiteX56" fmla="*/ 3226675 w 4151586"/>
              <a:gd name="connsiteY56" fmla="*/ 6411310 h 6642538"/>
              <a:gd name="connsiteX57" fmla="*/ 3668110 w 4151586"/>
              <a:gd name="connsiteY57" fmla="*/ 6495393 h 6642538"/>
              <a:gd name="connsiteX58" fmla="*/ 3888828 w 4151586"/>
              <a:gd name="connsiteY58" fmla="*/ 6274675 h 6642538"/>
              <a:gd name="connsiteX59" fmla="*/ 4046483 w 4151586"/>
              <a:gd name="connsiteY59" fmla="*/ 6085489 h 6642538"/>
              <a:gd name="connsiteX60" fmla="*/ 4151586 w 4151586"/>
              <a:gd name="connsiteY60" fmla="*/ 5307724 h 6642538"/>
              <a:gd name="connsiteX61" fmla="*/ 4088524 w 4151586"/>
              <a:gd name="connsiteY61" fmla="*/ 4624552 h 6642538"/>
              <a:gd name="connsiteX62" fmla="*/ 4078014 w 4151586"/>
              <a:gd name="connsiteY62" fmla="*/ 4309241 h 6642538"/>
              <a:gd name="connsiteX63" fmla="*/ 3804745 w 4151586"/>
              <a:gd name="connsiteY63" fmla="*/ 3993931 h 6642538"/>
              <a:gd name="connsiteX64" fmla="*/ 3594538 w 4151586"/>
              <a:gd name="connsiteY64" fmla="*/ 3174124 h 6642538"/>
              <a:gd name="connsiteX65" fmla="*/ 3415862 w 4151586"/>
              <a:gd name="connsiteY65" fmla="*/ 2680138 h 6642538"/>
              <a:gd name="connsiteX66" fmla="*/ 3226676 w 4151586"/>
              <a:gd name="connsiteY66" fmla="*/ 2427889 h 6642538"/>
              <a:gd name="connsiteX67" fmla="*/ 3048000 w 4151586"/>
              <a:gd name="connsiteY67" fmla="*/ 2060027 h 6642538"/>
              <a:gd name="connsiteX68" fmla="*/ 2900855 w 4151586"/>
              <a:gd name="connsiteY68" fmla="*/ 1818289 h 6642538"/>
              <a:gd name="connsiteX69" fmla="*/ 2963917 w 4151586"/>
              <a:gd name="connsiteY69" fmla="*/ 1418896 h 6642538"/>
              <a:gd name="connsiteX70" fmla="*/ 3026979 w 4151586"/>
              <a:gd name="connsiteY70" fmla="*/ 1324303 h 6642538"/>
              <a:gd name="connsiteX71" fmla="*/ 2995448 w 4151586"/>
              <a:gd name="connsiteY71" fmla="*/ 1671145 h 6642538"/>
              <a:gd name="connsiteX72" fmla="*/ 3153103 w 4151586"/>
              <a:gd name="connsiteY72" fmla="*/ 2133600 h 6642538"/>
              <a:gd name="connsiteX73" fmla="*/ 3699641 w 4151586"/>
              <a:gd name="connsiteY73" fmla="*/ 2154620 h 6642538"/>
              <a:gd name="connsiteX74" fmla="*/ 3804745 w 4151586"/>
              <a:gd name="connsiteY74" fmla="*/ 1965434 h 6642538"/>
              <a:gd name="connsiteX75" fmla="*/ 3573517 w 4151586"/>
              <a:gd name="connsiteY75" fmla="*/ 1734207 h 6642538"/>
              <a:gd name="connsiteX76" fmla="*/ 3794234 w 4151586"/>
              <a:gd name="connsiteY76" fmla="*/ 1355834 h 6642538"/>
              <a:gd name="connsiteX77" fmla="*/ 3731172 w 4151586"/>
              <a:gd name="connsiteY77" fmla="*/ 767255 h 6642538"/>
              <a:gd name="connsiteX78" fmla="*/ 3657600 w 4151586"/>
              <a:gd name="connsiteY78" fmla="*/ 651641 h 6642538"/>
              <a:gd name="connsiteX79" fmla="*/ 3205655 w 4151586"/>
              <a:gd name="connsiteY79" fmla="*/ 420414 h 6642538"/>
              <a:gd name="connsiteX80" fmla="*/ 2953407 w 4151586"/>
              <a:gd name="connsiteY80" fmla="*/ 367862 h 6642538"/>
              <a:gd name="connsiteX81" fmla="*/ 2722179 w 4151586"/>
              <a:gd name="connsiteY81" fmla="*/ 10510 h 6642538"/>
              <a:gd name="connsiteX82" fmla="*/ 2564524 w 4151586"/>
              <a:gd name="connsiteY82" fmla="*/ 0 h 6642538"/>
              <a:gd name="connsiteX83" fmla="*/ 2459420 w 4151586"/>
              <a:gd name="connsiteY83" fmla="*/ 430924 h 6642538"/>
              <a:gd name="connsiteX84" fmla="*/ 2259724 w 4151586"/>
              <a:gd name="connsiteY84" fmla="*/ 630620 h 6642538"/>
              <a:gd name="connsiteX85" fmla="*/ 1944414 w 4151586"/>
              <a:gd name="connsiteY85" fmla="*/ 672662 h 6642538"/>
              <a:gd name="connsiteX86" fmla="*/ 1713186 w 4151586"/>
              <a:gd name="connsiteY86" fmla="*/ 620110 h 6642538"/>
              <a:gd name="connsiteX87" fmla="*/ 1566041 w 4151586"/>
              <a:gd name="connsiteY87" fmla="*/ 336331 h 6642538"/>
              <a:gd name="connsiteX88" fmla="*/ 1345324 w 4151586"/>
              <a:gd name="connsiteY88" fmla="*/ 73572 h 6642538"/>
              <a:gd name="connsiteX89" fmla="*/ 1261241 w 4151586"/>
              <a:gd name="connsiteY89" fmla="*/ 136634 h 6642538"/>
              <a:gd name="connsiteX0" fmla="*/ 1261241 w 4151586"/>
              <a:gd name="connsiteY0" fmla="*/ 136634 h 6642538"/>
              <a:gd name="connsiteX1" fmla="*/ 1072055 w 4151586"/>
              <a:gd name="connsiteY1" fmla="*/ 525517 h 6642538"/>
              <a:gd name="connsiteX2" fmla="*/ 536027 w 4151586"/>
              <a:gd name="connsiteY2" fmla="*/ 672662 h 6642538"/>
              <a:gd name="connsiteX3" fmla="*/ 220717 w 4151586"/>
              <a:gd name="connsiteY3" fmla="*/ 956441 h 6642538"/>
              <a:gd name="connsiteX4" fmla="*/ 220717 w 4151586"/>
              <a:gd name="connsiteY4" fmla="*/ 1229710 h 6642538"/>
              <a:gd name="connsiteX5" fmla="*/ 430924 w 4151586"/>
              <a:gd name="connsiteY5" fmla="*/ 1629103 h 6642538"/>
              <a:gd name="connsiteX6" fmla="*/ 609600 w 4151586"/>
              <a:gd name="connsiteY6" fmla="*/ 1839310 h 6642538"/>
              <a:gd name="connsiteX7" fmla="*/ 504496 w 4151586"/>
              <a:gd name="connsiteY7" fmla="*/ 2049517 h 6642538"/>
              <a:gd name="connsiteX8" fmla="*/ 767255 w 4151586"/>
              <a:gd name="connsiteY8" fmla="*/ 2102069 h 6642538"/>
              <a:gd name="connsiteX9" fmla="*/ 956441 w 4151586"/>
              <a:gd name="connsiteY9" fmla="*/ 1807779 h 6642538"/>
              <a:gd name="connsiteX10" fmla="*/ 893379 w 4151586"/>
              <a:gd name="connsiteY10" fmla="*/ 1387365 h 6642538"/>
              <a:gd name="connsiteX11" fmla="*/ 809296 w 4151586"/>
              <a:gd name="connsiteY11" fmla="*/ 1187669 h 6642538"/>
              <a:gd name="connsiteX12" fmla="*/ 987972 w 4151586"/>
              <a:gd name="connsiteY12" fmla="*/ 1145627 h 6642538"/>
              <a:gd name="connsiteX13" fmla="*/ 1156138 w 4151586"/>
              <a:gd name="connsiteY13" fmla="*/ 1618593 h 6642538"/>
              <a:gd name="connsiteX14" fmla="*/ 1187669 w 4151586"/>
              <a:gd name="connsiteY14" fmla="*/ 2028496 h 6642538"/>
              <a:gd name="connsiteX15" fmla="*/ 1135117 w 4151586"/>
              <a:gd name="connsiteY15" fmla="*/ 2501462 h 6642538"/>
              <a:gd name="connsiteX16" fmla="*/ 599089 w 4151586"/>
              <a:gd name="connsiteY16" fmla="*/ 3699641 h 6642538"/>
              <a:gd name="connsiteX17" fmla="*/ 609600 w 4151586"/>
              <a:gd name="connsiteY17" fmla="*/ 3804745 h 6642538"/>
              <a:gd name="connsiteX18" fmla="*/ 620110 w 4151586"/>
              <a:gd name="connsiteY18" fmla="*/ 3878317 h 6642538"/>
              <a:gd name="connsiteX19" fmla="*/ 620110 w 4151586"/>
              <a:gd name="connsiteY19" fmla="*/ 4004441 h 6642538"/>
              <a:gd name="connsiteX20" fmla="*/ 399393 w 4151586"/>
              <a:gd name="connsiteY20" fmla="*/ 4162096 h 6642538"/>
              <a:gd name="connsiteX21" fmla="*/ 346841 w 4151586"/>
              <a:gd name="connsiteY21" fmla="*/ 4708634 h 6642538"/>
              <a:gd name="connsiteX22" fmla="*/ 136634 w 4151586"/>
              <a:gd name="connsiteY22" fmla="*/ 5276193 h 6642538"/>
              <a:gd name="connsiteX23" fmla="*/ 31531 w 4151586"/>
              <a:gd name="connsiteY23" fmla="*/ 5602014 h 6642538"/>
              <a:gd name="connsiteX24" fmla="*/ 0 w 4151586"/>
              <a:gd name="connsiteY24" fmla="*/ 5927834 h 6642538"/>
              <a:gd name="connsiteX25" fmla="*/ 52551 w 4151586"/>
              <a:gd name="connsiteY25" fmla="*/ 6096000 h 6642538"/>
              <a:gd name="connsiteX26" fmla="*/ 693683 w 4151586"/>
              <a:gd name="connsiteY26" fmla="*/ 6232634 h 6642538"/>
              <a:gd name="connsiteX27" fmla="*/ 840827 w 4151586"/>
              <a:gd name="connsiteY27" fmla="*/ 6085489 h 6642538"/>
              <a:gd name="connsiteX28" fmla="*/ 777765 w 4151586"/>
              <a:gd name="connsiteY28" fmla="*/ 5549462 h 6642538"/>
              <a:gd name="connsiteX29" fmla="*/ 903889 w 4151586"/>
              <a:gd name="connsiteY29" fmla="*/ 5255172 h 6642538"/>
              <a:gd name="connsiteX30" fmla="*/ 893379 w 4151586"/>
              <a:gd name="connsiteY30" fmla="*/ 4708634 h 6642538"/>
              <a:gd name="connsiteX31" fmla="*/ 1019503 w 4151586"/>
              <a:gd name="connsiteY31" fmla="*/ 4593020 h 6642538"/>
              <a:gd name="connsiteX32" fmla="*/ 1030014 w 4151586"/>
              <a:gd name="connsiteY32" fmla="*/ 5307724 h 6642538"/>
              <a:gd name="connsiteX33" fmla="*/ 1103586 w 4151586"/>
              <a:gd name="connsiteY33" fmla="*/ 5412827 h 6642538"/>
              <a:gd name="connsiteX34" fmla="*/ 1219200 w 4151586"/>
              <a:gd name="connsiteY34" fmla="*/ 5896303 h 6642538"/>
              <a:gd name="connsiteX35" fmla="*/ 1471448 w 4151586"/>
              <a:gd name="connsiteY35" fmla="*/ 5969876 h 6642538"/>
              <a:gd name="connsiteX36" fmla="*/ 1629103 w 4151586"/>
              <a:gd name="connsiteY36" fmla="*/ 5538952 h 6642538"/>
              <a:gd name="connsiteX37" fmla="*/ 1744717 w 4151586"/>
              <a:gd name="connsiteY37" fmla="*/ 5076496 h 6642538"/>
              <a:gd name="connsiteX38" fmla="*/ 1860331 w 4151586"/>
              <a:gd name="connsiteY38" fmla="*/ 4750676 h 6642538"/>
              <a:gd name="connsiteX39" fmla="*/ 2165131 w 4151586"/>
              <a:gd name="connsiteY39" fmla="*/ 4698124 h 6642538"/>
              <a:gd name="connsiteX40" fmla="*/ 2301765 w 4151586"/>
              <a:gd name="connsiteY40" fmla="*/ 4929352 h 6642538"/>
              <a:gd name="connsiteX41" fmla="*/ 2270234 w 4151586"/>
              <a:gd name="connsiteY41" fmla="*/ 5465379 h 6642538"/>
              <a:gd name="connsiteX42" fmla="*/ 2396358 w 4151586"/>
              <a:gd name="connsiteY42" fmla="*/ 5864772 h 6642538"/>
              <a:gd name="connsiteX43" fmla="*/ 2417379 w 4151586"/>
              <a:gd name="connsiteY43" fmla="*/ 6201103 h 6642538"/>
              <a:gd name="connsiteX44" fmla="*/ 2459420 w 4151586"/>
              <a:gd name="connsiteY44" fmla="*/ 6526924 h 6642538"/>
              <a:gd name="connsiteX45" fmla="*/ 2869324 w 4151586"/>
              <a:gd name="connsiteY45" fmla="*/ 6642538 h 6642538"/>
              <a:gd name="connsiteX46" fmla="*/ 2900855 w 4151586"/>
              <a:gd name="connsiteY46" fmla="*/ 6264165 h 6642538"/>
              <a:gd name="connsiteX47" fmla="*/ 2911365 w 4151586"/>
              <a:gd name="connsiteY47" fmla="*/ 5822731 h 6642538"/>
              <a:gd name="connsiteX48" fmla="*/ 2816772 w 4151586"/>
              <a:gd name="connsiteY48" fmla="*/ 5559972 h 6642538"/>
              <a:gd name="connsiteX49" fmla="*/ 3026979 w 4151586"/>
              <a:gd name="connsiteY49" fmla="*/ 5318234 h 6642538"/>
              <a:gd name="connsiteX50" fmla="*/ 3058510 w 4151586"/>
              <a:gd name="connsiteY50" fmla="*/ 4897820 h 6642538"/>
              <a:gd name="connsiteX51" fmla="*/ 3111062 w 4151586"/>
              <a:gd name="connsiteY51" fmla="*/ 4666593 h 6642538"/>
              <a:gd name="connsiteX52" fmla="*/ 3342289 w 4151586"/>
              <a:gd name="connsiteY52" fmla="*/ 4855779 h 6642538"/>
              <a:gd name="connsiteX53" fmla="*/ 3205655 w 4151586"/>
              <a:gd name="connsiteY53" fmla="*/ 5402317 h 6642538"/>
              <a:gd name="connsiteX54" fmla="*/ 3100551 w 4151586"/>
              <a:gd name="connsiteY54" fmla="*/ 6011917 h 6642538"/>
              <a:gd name="connsiteX55" fmla="*/ 3090041 w 4151586"/>
              <a:gd name="connsiteY55" fmla="*/ 6264165 h 6642538"/>
              <a:gd name="connsiteX56" fmla="*/ 3226675 w 4151586"/>
              <a:gd name="connsiteY56" fmla="*/ 6411310 h 6642538"/>
              <a:gd name="connsiteX57" fmla="*/ 3668110 w 4151586"/>
              <a:gd name="connsiteY57" fmla="*/ 6495393 h 6642538"/>
              <a:gd name="connsiteX58" fmla="*/ 3888828 w 4151586"/>
              <a:gd name="connsiteY58" fmla="*/ 6274675 h 6642538"/>
              <a:gd name="connsiteX59" fmla="*/ 4046483 w 4151586"/>
              <a:gd name="connsiteY59" fmla="*/ 6085489 h 6642538"/>
              <a:gd name="connsiteX60" fmla="*/ 4151586 w 4151586"/>
              <a:gd name="connsiteY60" fmla="*/ 5307724 h 6642538"/>
              <a:gd name="connsiteX61" fmla="*/ 4088524 w 4151586"/>
              <a:gd name="connsiteY61" fmla="*/ 4624552 h 6642538"/>
              <a:gd name="connsiteX62" fmla="*/ 4078014 w 4151586"/>
              <a:gd name="connsiteY62" fmla="*/ 4309241 h 6642538"/>
              <a:gd name="connsiteX63" fmla="*/ 3804745 w 4151586"/>
              <a:gd name="connsiteY63" fmla="*/ 3993931 h 6642538"/>
              <a:gd name="connsiteX64" fmla="*/ 3594538 w 4151586"/>
              <a:gd name="connsiteY64" fmla="*/ 3174124 h 6642538"/>
              <a:gd name="connsiteX65" fmla="*/ 3415862 w 4151586"/>
              <a:gd name="connsiteY65" fmla="*/ 2680138 h 6642538"/>
              <a:gd name="connsiteX66" fmla="*/ 3226676 w 4151586"/>
              <a:gd name="connsiteY66" fmla="*/ 2427889 h 6642538"/>
              <a:gd name="connsiteX67" fmla="*/ 3048000 w 4151586"/>
              <a:gd name="connsiteY67" fmla="*/ 2060027 h 6642538"/>
              <a:gd name="connsiteX68" fmla="*/ 2900855 w 4151586"/>
              <a:gd name="connsiteY68" fmla="*/ 1818289 h 6642538"/>
              <a:gd name="connsiteX69" fmla="*/ 2963917 w 4151586"/>
              <a:gd name="connsiteY69" fmla="*/ 1418896 h 6642538"/>
              <a:gd name="connsiteX70" fmla="*/ 3026979 w 4151586"/>
              <a:gd name="connsiteY70" fmla="*/ 1324303 h 6642538"/>
              <a:gd name="connsiteX71" fmla="*/ 2995448 w 4151586"/>
              <a:gd name="connsiteY71" fmla="*/ 1671145 h 6642538"/>
              <a:gd name="connsiteX72" fmla="*/ 3153103 w 4151586"/>
              <a:gd name="connsiteY72" fmla="*/ 2133600 h 6642538"/>
              <a:gd name="connsiteX73" fmla="*/ 3699641 w 4151586"/>
              <a:gd name="connsiteY73" fmla="*/ 2154620 h 6642538"/>
              <a:gd name="connsiteX74" fmla="*/ 3804745 w 4151586"/>
              <a:gd name="connsiteY74" fmla="*/ 1965434 h 6642538"/>
              <a:gd name="connsiteX75" fmla="*/ 3573517 w 4151586"/>
              <a:gd name="connsiteY75" fmla="*/ 1734207 h 6642538"/>
              <a:gd name="connsiteX76" fmla="*/ 3794234 w 4151586"/>
              <a:gd name="connsiteY76" fmla="*/ 1355834 h 6642538"/>
              <a:gd name="connsiteX77" fmla="*/ 3731172 w 4151586"/>
              <a:gd name="connsiteY77" fmla="*/ 767255 h 6642538"/>
              <a:gd name="connsiteX78" fmla="*/ 3657600 w 4151586"/>
              <a:gd name="connsiteY78" fmla="*/ 651641 h 6642538"/>
              <a:gd name="connsiteX79" fmla="*/ 3205655 w 4151586"/>
              <a:gd name="connsiteY79" fmla="*/ 420414 h 6642538"/>
              <a:gd name="connsiteX80" fmla="*/ 2953407 w 4151586"/>
              <a:gd name="connsiteY80" fmla="*/ 367862 h 6642538"/>
              <a:gd name="connsiteX81" fmla="*/ 2722179 w 4151586"/>
              <a:gd name="connsiteY81" fmla="*/ 10510 h 6642538"/>
              <a:gd name="connsiteX82" fmla="*/ 2564524 w 4151586"/>
              <a:gd name="connsiteY82" fmla="*/ 0 h 6642538"/>
              <a:gd name="connsiteX83" fmla="*/ 2459420 w 4151586"/>
              <a:gd name="connsiteY83" fmla="*/ 430924 h 6642538"/>
              <a:gd name="connsiteX84" fmla="*/ 2259724 w 4151586"/>
              <a:gd name="connsiteY84" fmla="*/ 630620 h 6642538"/>
              <a:gd name="connsiteX85" fmla="*/ 1944414 w 4151586"/>
              <a:gd name="connsiteY85" fmla="*/ 672662 h 6642538"/>
              <a:gd name="connsiteX86" fmla="*/ 1713186 w 4151586"/>
              <a:gd name="connsiteY86" fmla="*/ 620110 h 6642538"/>
              <a:gd name="connsiteX87" fmla="*/ 1566041 w 4151586"/>
              <a:gd name="connsiteY87" fmla="*/ 336331 h 6642538"/>
              <a:gd name="connsiteX88" fmla="*/ 1345324 w 4151586"/>
              <a:gd name="connsiteY88" fmla="*/ 73572 h 6642538"/>
              <a:gd name="connsiteX89" fmla="*/ 1261241 w 4151586"/>
              <a:gd name="connsiteY89" fmla="*/ 136634 h 6642538"/>
              <a:gd name="connsiteX0" fmla="*/ 1261241 w 4151586"/>
              <a:gd name="connsiteY0" fmla="*/ 136634 h 6526924"/>
              <a:gd name="connsiteX1" fmla="*/ 1072055 w 4151586"/>
              <a:gd name="connsiteY1" fmla="*/ 525517 h 6526924"/>
              <a:gd name="connsiteX2" fmla="*/ 536027 w 4151586"/>
              <a:gd name="connsiteY2" fmla="*/ 672662 h 6526924"/>
              <a:gd name="connsiteX3" fmla="*/ 220717 w 4151586"/>
              <a:gd name="connsiteY3" fmla="*/ 956441 h 6526924"/>
              <a:gd name="connsiteX4" fmla="*/ 220717 w 4151586"/>
              <a:gd name="connsiteY4" fmla="*/ 1229710 h 6526924"/>
              <a:gd name="connsiteX5" fmla="*/ 430924 w 4151586"/>
              <a:gd name="connsiteY5" fmla="*/ 1629103 h 6526924"/>
              <a:gd name="connsiteX6" fmla="*/ 609600 w 4151586"/>
              <a:gd name="connsiteY6" fmla="*/ 1839310 h 6526924"/>
              <a:gd name="connsiteX7" fmla="*/ 504496 w 4151586"/>
              <a:gd name="connsiteY7" fmla="*/ 2049517 h 6526924"/>
              <a:gd name="connsiteX8" fmla="*/ 767255 w 4151586"/>
              <a:gd name="connsiteY8" fmla="*/ 2102069 h 6526924"/>
              <a:gd name="connsiteX9" fmla="*/ 956441 w 4151586"/>
              <a:gd name="connsiteY9" fmla="*/ 1807779 h 6526924"/>
              <a:gd name="connsiteX10" fmla="*/ 893379 w 4151586"/>
              <a:gd name="connsiteY10" fmla="*/ 1387365 h 6526924"/>
              <a:gd name="connsiteX11" fmla="*/ 809296 w 4151586"/>
              <a:gd name="connsiteY11" fmla="*/ 1187669 h 6526924"/>
              <a:gd name="connsiteX12" fmla="*/ 987972 w 4151586"/>
              <a:gd name="connsiteY12" fmla="*/ 1145627 h 6526924"/>
              <a:gd name="connsiteX13" fmla="*/ 1156138 w 4151586"/>
              <a:gd name="connsiteY13" fmla="*/ 1618593 h 6526924"/>
              <a:gd name="connsiteX14" fmla="*/ 1187669 w 4151586"/>
              <a:gd name="connsiteY14" fmla="*/ 2028496 h 6526924"/>
              <a:gd name="connsiteX15" fmla="*/ 1135117 w 4151586"/>
              <a:gd name="connsiteY15" fmla="*/ 2501462 h 6526924"/>
              <a:gd name="connsiteX16" fmla="*/ 599089 w 4151586"/>
              <a:gd name="connsiteY16" fmla="*/ 3699641 h 6526924"/>
              <a:gd name="connsiteX17" fmla="*/ 609600 w 4151586"/>
              <a:gd name="connsiteY17" fmla="*/ 3804745 h 6526924"/>
              <a:gd name="connsiteX18" fmla="*/ 620110 w 4151586"/>
              <a:gd name="connsiteY18" fmla="*/ 3878317 h 6526924"/>
              <a:gd name="connsiteX19" fmla="*/ 620110 w 4151586"/>
              <a:gd name="connsiteY19" fmla="*/ 4004441 h 6526924"/>
              <a:gd name="connsiteX20" fmla="*/ 399393 w 4151586"/>
              <a:gd name="connsiteY20" fmla="*/ 4162096 h 6526924"/>
              <a:gd name="connsiteX21" fmla="*/ 346841 w 4151586"/>
              <a:gd name="connsiteY21" fmla="*/ 4708634 h 6526924"/>
              <a:gd name="connsiteX22" fmla="*/ 136634 w 4151586"/>
              <a:gd name="connsiteY22" fmla="*/ 5276193 h 6526924"/>
              <a:gd name="connsiteX23" fmla="*/ 31531 w 4151586"/>
              <a:gd name="connsiteY23" fmla="*/ 5602014 h 6526924"/>
              <a:gd name="connsiteX24" fmla="*/ 0 w 4151586"/>
              <a:gd name="connsiteY24" fmla="*/ 5927834 h 6526924"/>
              <a:gd name="connsiteX25" fmla="*/ 52551 w 4151586"/>
              <a:gd name="connsiteY25" fmla="*/ 6096000 h 6526924"/>
              <a:gd name="connsiteX26" fmla="*/ 693683 w 4151586"/>
              <a:gd name="connsiteY26" fmla="*/ 6232634 h 6526924"/>
              <a:gd name="connsiteX27" fmla="*/ 840827 w 4151586"/>
              <a:gd name="connsiteY27" fmla="*/ 6085489 h 6526924"/>
              <a:gd name="connsiteX28" fmla="*/ 777765 w 4151586"/>
              <a:gd name="connsiteY28" fmla="*/ 5549462 h 6526924"/>
              <a:gd name="connsiteX29" fmla="*/ 903889 w 4151586"/>
              <a:gd name="connsiteY29" fmla="*/ 5255172 h 6526924"/>
              <a:gd name="connsiteX30" fmla="*/ 893379 w 4151586"/>
              <a:gd name="connsiteY30" fmla="*/ 4708634 h 6526924"/>
              <a:gd name="connsiteX31" fmla="*/ 1019503 w 4151586"/>
              <a:gd name="connsiteY31" fmla="*/ 4593020 h 6526924"/>
              <a:gd name="connsiteX32" fmla="*/ 1030014 w 4151586"/>
              <a:gd name="connsiteY32" fmla="*/ 5307724 h 6526924"/>
              <a:gd name="connsiteX33" fmla="*/ 1103586 w 4151586"/>
              <a:gd name="connsiteY33" fmla="*/ 5412827 h 6526924"/>
              <a:gd name="connsiteX34" fmla="*/ 1219200 w 4151586"/>
              <a:gd name="connsiteY34" fmla="*/ 5896303 h 6526924"/>
              <a:gd name="connsiteX35" fmla="*/ 1471448 w 4151586"/>
              <a:gd name="connsiteY35" fmla="*/ 5969876 h 6526924"/>
              <a:gd name="connsiteX36" fmla="*/ 1629103 w 4151586"/>
              <a:gd name="connsiteY36" fmla="*/ 5538952 h 6526924"/>
              <a:gd name="connsiteX37" fmla="*/ 1744717 w 4151586"/>
              <a:gd name="connsiteY37" fmla="*/ 5076496 h 6526924"/>
              <a:gd name="connsiteX38" fmla="*/ 1860331 w 4151586"/>
              <a:gd name="connsiteY38" fmla="*/ 4750676 h 6526924"/>
              <a:gd name="connsiteX39" fmla="*/ 2165131 w 4151586"/>
              <a:gd name="connsiteY39" fmla="*/ 4698124 h 6526924"/>
              <a:gd name="connsiteX40" fmla="*/ 2301765 w 4151586"/>
              <a:gd name="connsiteY40" fmla="*/ 4929352 h 6526924"/>
              <a:gd name="connsiteX41" fmla="*/ 2270234 w 4151586"/>
              <a:gd name="connsiteY41" fmla="*/ 5465379 h 6526924"/>
              <a:gd name="connsiteX42" fmla="*/ 2396358 w 4151586"/>
              <a:gd name="connsiteY42" fmla="*/ 5864772 h 6526924"/>
              <a:gd name="connsiteX43" fmla="*/ 2417379 w 4151586"/>
              <a:gd name="connsiteY43" fmla="*/ 6201103 h 6526924"/>
              <a:gd name="connsiteX44" fmla="*/ 2459420 w 4151586"/>
              <a:gd name="connsiteY44" fmla="*/ 6526924 h 6526924"/>
              <a:gd name="connsiteX45" fmla="*/ 2806262 w 4151586"/>
              <a:gd name="connsiteY45" fmla="*/ 6369269 h 6526924"/>
              <a:gd name="connsiteX46" fmla="*/ 2900855 w 4151586"/>
              <a:gd name="connsiteY46" fmla="*/ 6264165 h 6526924"/>
              <a:gd name="connsiteX47" fmla="*/ 2911365 w 4151586"/>
              <a:gd name="connsiteY47" fmla="*/ 5822731 h 6526924"/>
              <a:gd name="connsiteX48" fmla="*/ 2816772 w 4151586"/>
              <a:gd name="connsiteY48" fmla="*/ 5559972 h 6526924"/>
              <a:gd name="connsiteX49" fmla="*/ 3026979 w 4151586"/>
              <a:gd name="connsiteY49" fmla="*/ 5318234 h 6526924"/>
              <a:gd name="connsiteX50" fmla="*/ 3058510 w 4151586"/>
              <a:gd name="connsiteY50" fmla="*/ 4897820 h 6526924"/>
              <a:gd name="connsiteX51" fmla="*/ 3111062 w 4151586"/>
              <a:gd name="connsiteY51" fmla="*/ 4666593 h 6526924"/>
              <a:gd name="connsiteX52" fmla="*/ 3342289 w 4151586"/>
              <a:gd name="connsiteY52" fmla="*/ 4855779 h 6526924"/>
              <a:gd name="connsiteX53" fmla="*/ 3205655 w 4151586"/>
              <a:gd name="connsiteY53" fmla="*/ 5402317 h 6526924"/>
              <a:gd name="connsiteX54" fmla="*/ 3100551 w 4151586"/>
              <a:gd name="connsiteY54" fmla="*/ 6011917 h 6526924"/>
              <a:gd name="connsiteX55" fmla="*/ 3090041 w 4151586"/>
              <a:gd name="connsiteY55" fmla="*/ 6264165 h 6526924"/>
              <a:gd name="connsiteX56" fmla="*/ 3226675 w 4151586"/>
              <a:gd name="connsiteY56" fmla="*/ 6411310 h 6526924"/>
              <a:gd name="connsiteX57" fmla="*/ 3668110 w 4151586"/>
              <a:gd name="connsiteY57" fmla="*/ 6495393 h 6526924"/>
              <a:gd name="connsiteX58" fmla="*/ 3888828 w 4151586"/>
              <a:gd name="connsiteY58" fmla="*/ 6274675 h 6526924"/>
              <a:gd name="connsiteX59" fmla="*/ 4046483 w 4151586"/>
              <a:gd name="connsiteY59" fmla="*/ 6085489 h 6526924"/>
              <a:gd name="connsiteX60" fmla="*/ 4151586 w 4151586"/>
              <a:gd name="connsiteY60" fmla="*/ 5307724 h 6526924"/>
              <a:gd name="connsiteX61" fmla="*/ 4088524 w 4151586"/>
              <a:gd name="connsiteY61" fmla="*/ 4624552 h 6526924"/>
              <a:gd name="connsiteX62" fmla="*/ 4078014 w 4151586"/>
              <a:gd name="connsiteY62" fmla="*/ 4309241 h 6526924"/>
              <a:gd name="connsiteX63" fmla="*/ 3804745 w 4151586"/>
              <a:gd name="connsiteY63" fmla="*/ 3993931 h 6526924"/>
              <a:gd name="connsiteX64" fmla="*/ 3594538 w 4151586"/>
              <a:gd name="connsiteY64" fmla="*/ 3174124 h 6526924"/>
              <a:gd name="connsiteX65" fmla="*/ 3415862 w 4151586"/>
              <a:gd name="connsiteY65" fmla="*/ 2680138 h 6526924"/>
              <a:gd name="connsiteX66" fmla="*/ 3226676 w 4151586"/>
              <a:gd name="connsiteY66" fmla="*/ 2427889 h 6526924"/>
              <a:gd name="connsiteX67" fmla="*/ 3048000 w 4151586"/>
              <a:gd name="connsiteY67" fmla="*/ 2060027 h 6526924"/>
              <a:gd name="connsiteX68" fmla="*/ 2900855 w 4151586"/>
              <a:gd name="connsiteY68" fmla="*/ 1818289 h 6526924"/>
              <a:gd name="connsiteX69" fmla="*/ 2963917 w 4151586"/>
              <a:gd name="connsiteY69" fmla="*/ 1418896 h 6526924"/>
              <a:gd name="connsiteX70" fmla="*/ 3026979 w 4151586"/>
              <a:gd name="connsiteY70" fmla="*/ 1324303 h 6526924"/>
              <a:gd name="connsiteX71" fmla="*/ 2995448 w 4151586"/>
              <a:gd name="connsiteY71" fmla="*/ 1671145 h 6526924"/>
              <a:gd name="connsiteX72" fmla="*/ 3153103 w 4151586"/>
              <a:gd name="connsiteY72" fmla="*/ 2133600 h 6526924"/>
              <a:gd name="connsiteX73" fmla="*/ 3699641 w 4151586"/>
              <a:gd name="connsiteY73" fmla="*/ 2154620 h 6526924"/>
              <a:gd name="connsiteX74" fmla="*/ 3804745 w 4151586"/>
              <a:gd name="connsiteY74" fmla="*/ 1965434 h 6526924"/>
              <a:gd name="connsiteX75" fmla="*/ 3573517 w 4151586"/>
              <a:gd name="connsiteY75" fmla="*/ 1734207 h 6526924"/>
              <a:gd name="connsiteX76" fmla="*/ 3794234 w 4151586"/>
              <a:gd name="connsiteY76" fmla="*/ 1355834 h 6526924"/>
              <a:gd name="connsiteX77" fmla="*/ 3731172 w 4151586"/>
              <a:gd name="connsiteY77" fmla="*/ 767255 h 6526924"/>
              <a:gd name="connsiteX78" fmla="*/ 3657600 w 4151586"/>
              <a:gd name="connsiteY78" fmla="*/ 651641 h 6526924"/>
              <a:gd name="connsiteX79" fmla="*/ 3205655 w 4151586"/>
              <a:gd name="connsiteY79" fmla="*/ 420414 h 6526924"/>
              <a:gd name="connsiteX80" fmla="*/ 2953407 w 4151586"/>
              <a:gd name="connsiteY80" fmla="*/ 367862 h 6526924"/>
              <a:gd name="connsiteX81" fmla="*/ 2722179 w 4151586"/>
              <a:gd name="connsiteY81" fmla="*/ 10510 h 6526924"/>
              <a:gd name="connsiteX82" fmla="*/ 2564524 w 4151586"/>
              <a:gd name="connsiteY82" fmla="*/ 0 h 6526924"/>
              <a:gd name="connsiteX83" fmla="*/ 2459420 w 4151586"/>
              <a:gd name="connsiteY83" fmla="*/ 430924 h 6526924"/>
              <a:gd name="connsiteX84" fmla="*/ 2259724 w 4151586"/>
              <a:gd name="connsiteY84" fmla="*/ 630620 h 6526924"/>
              <a:gd name="connsiteX85" fmla="*/ 1944414 w 4151586"/>
              <a:gd name="connsiteY85" fmla="*/ 672662 h 6526924"/>
              <a:gd name="connsiteX86" fmla="*/ 1713186 w 4151586"/>
              <a:gd name="connsiteY86" fmla="*/ 620110 h 6526924"/>
              <a:gd name="connsiteX87" fmla="*/ 1566041 w 4151586"/>
              <a:gd name="connsiteY87" fmla="*/ 336331 h 6526924"/>
              <a:gd name="connsiteX88" fmla="*/ 1345324 w 4151586"/>
              <a:gd name="connsiteY88" fmla="*/ 73572 h 6526924"/>
              <a:gd name="connsiteX89" fmla="*/ 1261241 w 4151586"/>
              <a:gd name="connsiteY89" fmla="*/ 136634 h 6526924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44717 w 4151586"/>
              <a:gd name="connsiteY37" fmla="*/ 5076496 h 6495393"/>
              <a:gd name="connsiteX38" fmla="*/ 1860331 w 4151586"/>
              <a:gd name="connsiteY38" fmla="*/ 4750676 h 6495393"/>
              <a:gd name="connsiteX39" fmla="*/ 2165131 w 4151586"/>
              <a:gd name="connsiteY39" fmla="*/ 4698124 h 6495393"/>
              <a:gd name="connsiteX40" fmla="*/ 2301765 w 4151586"/>
              <a:gd name="connsiteY40" fmla="*/ 4929352 h 6495393"/>
              <a:gd name="connsiteX41" fmla="*/ 2270234 w 4151586"/>
              <a:gd name="connsiteY41" fmla="*/ 5465379 h 6495393"/>
              <a:gd name="connsiteX42" fmla="*/ 2396358 w 4151586"/>
              <a:gd name="connsiteY42" fmla="*/ 5864772 h 6495393"/>
              <a:gd name="connsiteX43" fmla="*/ 2417379 w 4151586"/>
              <a:gd name="connsiteY43" fmla="*/ 6201103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44414 w 4151586"/>
              <a:gd name="connsiteY85" fmla="*/ 672662 h 6495393"/>
              <a:gd name="connsiteX86" fmla="*/ 1713186 w 4151586"/>
              <a:gd name="connsiteY86" fmla="*/ 620110 h 6495393"/>
              <a:gd name="connsiteX87" fmla="*/ 1566041 w 4151586"/>
              <a:gd name="connsiteY87" fmla="*/ 336331 h 6495393"/>
              <a:gd name="connsiteX88" fmla="*/ 1345324 w 4151586"/>
              <a:gd name="connsiteY88" fmla="*/ 73572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44717 w 4151586"/>
              <a:gd name="connsiteY37" fmla="*/ 5076496 h 6495393"/>
              <a:gd name="connsiteX38" fmla="*/ 1860331 w 4151586"/>
              <a:gd name="connsiteY38" fmla="*/ 4750676 h 6495393"/>
              <a:gd name="connsiteX39" fmla="*/ 2165131 w 4151586"/>
              <a:gd name="connsiteY39" fmla="*/ 4698124 h 6495393"/>
              <a:gd name="connsiteX40" fmla="*/ 2301765 w 4151586"/>
              <a:gd name="connsiteY40" fmla="*/ 4929352 h 6495393"/>
              <a:gd name="connsiteX41" fmla="*/ 2270234 w 4151586"/>
              <a:gd name="connsiteY41" fmla="*/ 5465379 h 6495393"/>
              <a:gd name="connsiteX42" fmla="*/ 2396358 w 4151586"/>
              <a:gd name="connsiteY42" fmla="*/ 5864772 h 6495393"/>
              <a:gd name="connsiteX43" fmla="*/ 2417379 w 4151586"/>
              <a:gd name="connsiteY43" fmla="*/ 6201103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44414 w 4151586"/>
              <a:gd name="connsiteY85" fmla="*/ 672662 h 6495393"/>
              <a:gd name="connsiteX86" fmla="*/ 1713186 w 4151586"/>
              <a:gd name="connsiteY86" fmla="*/ 620110 h 6495393"/>
              <a:gd name="connsiteX87" fmla="*/ 1566041 w 4151586"/>
              <a:gd name="connsiteY87" fmla="*/ 336331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44717 w 4151586"/>
              <a:gd name="connsiteY37" fmla="*/ 5076496 h 6495393"/>
              <a:gd name="connsiteX38" fmla="*/ 1860331 w 4151586"/>
              <a:gd name="connsiteY38" fmla="*/ 4750676 h 6495393"/>
              <a:gd name="connsiteX39" fmla="*/ 2165131 w 4151586"/>
              <a:gd name="connsiteY39" fmla="*/ 4698124 h 6495393"/>
              <a:gd name="connsiteX40" fmla="*/ 2301765 w 4151586"/>
              <a:gd name="connsiteY40" fmla="*/ 4929352 h 6495393"/>
              <a:gd name="connsiteX41" fmla="*/ 2270234 w 4151586"/>
              <a:gd name="connsiteY41" fmla="*/ 5465379 h 6495393"/>
              <a:gd name="connsiteX42" fmla="*/ 2396358 w 4151586"/>
              <a:gd name="connsiteY42" fmla="*/ 5864772 h 6495393"/>
              <a:gd name="connsiteX43" fmla="*/ 2417379 w 4151586"/>
              <a:gd name="connsiteY43" fmla="*/ 6201103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44414 w 4151586"/>
              <a:gd name="connsiteY85" fmla="*/ 672662 h 6495393"/>
              <a:gd name="connsiteX86" fmla="*/ 1713186 w 4151586"/>
              <a:gd name="connsiteY86" fmla="*/ 620110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44717 w 4151586"/>
              <a:gd name="connsiteY37" fmla="*/ 5076496 h 6495393"/>
              <a:gd name="connsiteX38" fmla="*/ 1860331 w 4151586"/>
              <a:gd name="connsiteY38" fmla="*/ 4750676 h 6495393"/>
              <a:gd name="connsiteX39" fmla="*/ 2165131 w 4151586"/>
              <a:gd name="connsiteY39" fmla="*/ 4698124 h 6495393"/>
              <a:gd name="connsiteX40" fmla="*/ 2301765 w 4151586"/>
              <a:gd name="connsiteY40" fmla="*/ 4929352 h 6495393"/>
              <a:gd name="connsiteX41" fmla="*/ 2270234 w 4151586"/>
              <a:gd name="connsiteY41" fmla="*/ 5465379 h 6495393"/>
              <a:gd name="connsiteX42" fmla="*/ 2396358 w 4151586"/>
              <a:gd name="connsiteY42" fmla="*/ 5864772 h 6495393"/>
              <a:gd name="connsiteX43" fmla="*/ 2417379 w 4151586"/>
              <a:gd name="connsiteY43" fmla="*/ 6201103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44414 w 4151586"/>
              <a:gd name="connsiteY85" fmla="*/ 672662 h 6495393"/>
              <a:gd name="connsiteX86" fmla="*/ 1734207 w 4151586"/>
              <a:gd name="connsiteY86" fmla="*/ 756744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44717 w 4151586"/>
              <a:gd name="connsiteY37" fmla="*/ 5076496 h 6495393"/>
              <a:gd name="connsiteX38" fmla="*/ 1860331 w 4151586"/>
              <a:gd name="connsiteY38" fmla="*/ 4750676 h 6495393"/>
              <a:gd name="connsiteX39" fmla="*/ 2165131 w 4151586"/>
              <a:gd name="connsiteY39" fmla="*/ 4698124 h 6495393"/>
              <a:gd name="connsiteX40" fmla="*/ 2301765 w 4151586"/>
              <a:gd name="connsiteY40" fmla="*/ 4929352 h 6495393"/>
              <a:gd name="connsiteX41" fmla="*/ 2270234 w 4151586"/>
              <a:gd name="connsiteY41" fmla="*/ 5465379 h 6495393"/>
              <a:gd name="connsiteX42" fmla="*/ 2396358 w 4151586"/>
              <a:gd name="connsiteY42" fmla="*/ 5864772 h 6495393"/>
              <a:gd name="connsiteX43" fmla="*/ 2417379 w 4151586"/>
              <a:gd name="connsiteY43" fmla="*/ 6201103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65435 w 4151586"/>
              <a:gd name="connsiteY85" fmla="*/ 725214 h 6495393"/>
              <a:gd name="connsiteX86" fmla="*/ 1734207 w 4151586"/>
              <a:gd name="connsiteY86" fmla="*/ 756744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34206 w 4151586"/>
              <a:gd name="connsiteY37" fmla="*/ 4813737 h 6495393"/>
              <a:gd name="connsiteX38" fmla="*/ 1860331 w 4151586"/>
              <a:gd name="connsiteY38" fmla="*/ 4750676 h 6495393"/>
              <a:gd name="connsiteX39" fmla="*/ 2165131 w 4151586"/>
              <a:gd name="connsiteY39" fmla="*/ 4698124 h 6495393"/>
              <a:gd name="connsiteX40" fmla="*/ 2301765 w 4151586"/>
              <a:gd name="connsiteY40" fmla="*/ 4929352 h 6495393"/>
              <a:gd name="connsiteX41" fmla="*/ 2270234 w 4151586"/>
              <a:gd name="connsiteY41" fmla="*/ 5465379 h 6495393"/>
              <a:gd name="connsiteX42" fmla="*/ 2396358 w 4151586"/>
              <a:gd name="connsiteY42" fmla="*/ 5864772 h 6495393"/>
              <a:gd name="connsiteX43" fmla="*/ 2417379 w 4151586"/>
              <a:gd name="connsiteY43" fmla="*/ 6201103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65435 w 4151586"/>
              <a:gd name="connsiteY85" fmla="*/ 725214 h 6495393"/>
              <a:gd name="connsiteX86" fmla="*/ 1734207 w 4151586"/>
              <a:gd name="connsiteY86" fmla="*/ 756744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34206 w 4151586"/>
              <a:gd name="connsiteY37" fmla="*/ 4813737 h 6495393"/>
              <a:gd name="connsiteX38" fmla="*/ 1828800 w 4151586"/>
              <a:gd name="connsiteY38" fmla="*/ 4487918 h 6495393"/>
              <a:gd name="connsiteX39" fmla="*/ 2165131 w 4151586"/>
              <a:gd name="connsiteY39" fmla="*/ 4698124 h 6495393"/>
              <a:gd name="connsiteX40" fmla="*/ 2301765 w 4151586"/>
              <a:gd name="connsiteY40" fmla="*/ 4929352 h 6495393"/>
              <a:gd name="connsiteX41" fmla="*/ 2270234 w 4151586"/>
              <a:gd name="connsiteY41" fmla="*/ 5465379 h 6495393"/>
              <a:gd name="connsiteX42" fmla="*/ 2396358 w 4151586"/>
              <a:gd name="connsiteY42" fmla="*/ 5864772 h 6495393"/>
              <a:gd name="connsiteX43" fmla="*/ 2417379 w 4151586"/>
              <a:gd name="connsiteY43" fmla="*/ 6201103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65435 w 4151586"/>
              <a:gd name="connsiteY85" fmla="*/ 725214 h 6495393"/>
              <a:gd name="connsiteX86" fmla="*/ 1734207 w 4151586"/>
              <a:gd name="connsiteY86" fmla="*/ 756744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34206 w 4151586"/>
              <a:gd name="connsiteY37" fmla="*/ 4813737 h 6495393"/>
              <a:gd name="connsiteX38" fmla="*/ 1828800 w 4151586"/>
              <a:gd name="connsiteY38" fmla="*/ 4487918 h 6495393"/>
              <a:gd name="connsiteX39" fmla="*/ 2207173 w 4151586"/>
              <a:gd name="connsiteY39" fmla="*/ 4540468 h 6495393"/>
              <a:gd name="connsiteX40" fmla="*/ 2301765 w 4151586"/>
              <a:gd name="connsiteY40" fmla="*/ 4929352 h 6495393"/>
              <a:gd name="connsiteX41" fmla="*/ 2270234 w 4151586"/>
              <a:gd name="connsiteY41" fmla="*/ 5465379 h 6495393"/>
              <a:gd name="connsiteX42" fmla="*/ 2396358 w 4151586"/>
              <a:gd name="connsiteY42" fmla="*/ 5864772 h 6495393"/>
              <a:gd name="connsiteX43" fmla="*/ 2417379 w 4151586"/>
              <a:gd name="connsiteY43" fmla="*/ 6201103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65435 w 4151586"/>
              <a:gd name="connsiteY85" fmla="*/ 725214 h 6495393"/>
              <a:gd name="connsiteX86" fmla="*/ 1734207 w 4151586"/>
              <a:gd name="connsiteY86" fmla="*/ 756744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34206 w 4151586"/>
              <a:gd name="connsiteY37" fmla="*/ 4813737 h 6495393"/>
              <a:gd name="connsiteX38" fmla="*/ 1828800 w 4151586"/>
              <a:gd name="connsiteY38" fmla="*/ 4487918 h 6495393"/>
              <a:gd name="connsiteX39" fmla="*/ 2207173 w 4151586"/>
              <a:gd name="connsiteY39" fmla="*/ 4540468 h 6495393"/>
              <a:gd name="connsiteX40" fmla="*/ 2354317 w 4151586"/>
              <a:gd name="connsiteY40" fmla="*/ 4845270 h 6495393"/>
              <a:gd name="connsiteX41" fmla="*/ 2270234 w 4151586"/>
              <a:gd name="connsiteY41" fmla="*/ 5465379 h 6495393"/>
              <a:gd name="connsiteX42" fmla="*/ 2396358 w 4151586"/>
              <a:gd name="connsiteY42" fmla="*/ 5864772 h 6495393"/>
              <a:gd name="connsiteX43" fmla="*/ 2417379 w 4151586"/>
              <a:gd name="connsiteY43" fmla="*/ 6201103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65435 w 4151586"/>
              <a:gd name="connsiteY85" fmla="*/ 725214 h 6495393"/>
              <a:gd name="connsiteX86" fmla="*/ 1734207 w 4151586"/>
              <a:gd name="connsiteY86" fmla="*/ 756744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34206 w 4151586"/>
              <a:gd name="connsiteY37" fmla="*/ 4813737 h 6495393"/>
              <a:gd name="connsiteX38" fmla="*/ 1828800 w 4151586"/>
              <a:gd name="connsiteY38" fmla="*/ 4487918 h 6495393"/>
              <a:gd name="connsiteX39" fmla="*/ 2207173 w 4151586"/>
              <a:gd name="connsiteY39" fmla="*/ 4540468 h 6495393"/>
              <a:gd name="connsiteX40" fmla="*/ 2354317 w 4151586"/>
              <a:gd name="connsiteY40" fmla="*/ 4845270 h 6495393"/>
              <a:gd name="connsiteX41" fmla="*/ 2364827 w 4151586"/>
              <a:gd name="connsiteY41" fmla="*/ 5433848 h 6495393"/>
              <a:gd name="connsiteX42" fmla="*/ 2396358 w 4151586"/>
              <a:gd name="connsiteY42" fmla="*/ 5864772 h 6495393"/>
              <a:gd name="connsiteX43" fmla="*/ 2417379 w 4151586"/>
              <a:gd name="connsiteY43" fmla="*/ 6201103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65435 w 4151586"/>
              <a:gd name="connsiteY85" fmla="*/ 725214 h 6495393"/>
              <a:gd name="connsiteX86" fmla="*/ 1734207 w 4151586"/>
              <a:gd name="connsiteY86" fmla="*/ 756744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34206 w 4151586"/>
              <a:gd name="connsiteY37" fmla="*/ 4813737 h 6495393"/>
              <a:gd name="connsiteX38" fmla="*/ 1828800 w 4151586"/>
              <a:gd name="connsiteY38" fmla="*/ 4487918 h 6495393"/>
              <a:gd name="connsiteX39" fmla="*/ 2207173 w 4151586"/>
              <a:gd name="connsiteY39" fmla="*/ 4540468 h 6495393"/>
              <a:gd name="connsiteX40" fmla="*/ 2354317 w 4151586"/>
              <a:gd name="connsiteY40" fmla="*/ 4845270 h 6495393"/>
              <a:gd name="connsiteX41" fmla="*/ 2364827 w 4151586"/>
              <a:gd name="connsiteY41" fmla="*/ 5433848 h 6495393"/>
              <a:gd name="connsiteX42" fmla="*/ 2396358 w 4151586"/>
              <a:gd name="connsiteY42" fmla="*/ 5864772 h 6495393"/>
              <a:gd name="connsiteX43" fmla="*/ 2490952 w 4151586"/>
              <a:gd name="connsiteY43" fmla="*/ 6095999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65435 w 4151586"/>
              <a:gd name="connsiteY85" fmla="*/ 725214 h 6495393"/>
              <a:gd name="connsiteX86" fmla="*/ 1734207 w 4151586"/>
              <a:gd name="connsiteY86" fmla="*/ 756744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34206 w 4151586"/>
              <a:gd name="connsiteY37" fmla="*/ 4813737 h 6495393"/>
              <a:gd name="connsiteX38" fmla="*/ 1828800 w 4151586"/>
              <a:gd name="connsiteY38" fmla="*/ 4487918 h 6495393"/>
              <a:gd name="connsiteX39" fmla="*/ 2207173 w 4151586"/>
              <a:gd name="connsiteY39" fmla="*/ 4540468 h 6495393"/>
              <a:gd name="connsiteX40" fmla="*/ 2354317 w 4151586"/>
              <a:gd name="connsiteY40" fmla="*/ 4845270 h 6495393"/>
              <a:gd name="connsiteX41" fmla="*/ 2364827 w 4151586"/>
              <a:gd name="connsiteY41" fmla="*/ 5433848 h 6495393"/>
              <a:gd name="connsiteX42" fmla="*/ 2396358 w 4151586"/>
              <a:gd name="connsiteY42" fmla="*/ 5864772 h 6495393"/>
              <a:gd name="connsiteX43" fmla="*/ 2490952 w 4151586"/>
              <a:gd name="connsiteY43" fmla="*/ 6095999 h 6495393"/>
              <a:gd name="connsiteX44" fmla="*/ 2627586 w 4151586"/>
              <a:gd name="connsiteY44" fmla="*/ 6222124 h 6495393"/>
              <a:gd name="connsiteX45" fmla="*/ 2795752 w 4151586"/>
              <a:gd name="connsiteY45" fmla="*/ 6243145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65435 w 4151586"/>
              <a:gd name="connsiteY85" fmla="*/ 725214 h 6495393"/>
              <a:gd name="connsiteX86" fmla="*/ 1734207 w 4151586"/>
              <a:gd name="connsiteY86" fmla="*/ 756744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34206 w 4151586"/>
              <a:gd name="connsiteY37" fmla="*/ 4813737 h 6495393"/>
              <a:gd name="connsiteX38" fmla="*/ 1828800 w 4151586"/>
              <a:gd name="connsiteY38" fmla="*/ 4487918 h 6495393"/>
              <a:gd name="connsiteX39" fmla="*/ 2207173 w 4151586"/>
              <a:gd name="connsiteY39" fmla="*/ 4540468 h 6495393"/>
              <a:gd name="connsiteX40" fmla="*/ 2354317 w 4151586"/>
              <a:gd name="connsiteY40" fmla="*/ 4845270 h 6495393"/>
              <a:gd name="connsiteX41" fmla="*/ 2364827 w 4151586"/>
              <a:gd name="connsiteY41" fmla="*/ 5433848 h 6495393"/>
              <a:gd name="connsiteX42" fmla="*/ 2396358 w 4151586"/>
              <a:gd name="connsiteY42" fmla="*/ 5864772 h 6495393"/>
              <a:gd name="connsiteX43" fmla="*/ 2490952 w 4151586"/>
              <a:gd name="connsiteY43" fmla="*/ 6095999 h 6495393"/>
              <a:gd name="connsiteX44" fmla="*/ 2627586 w 4151586"/>
              <a:gd name="connsiteY44" fmla="*/ 6222124 h 6495393"/>
              <a:gd name="connsiteX45" fmla="*/ 2795752 w 4151586"/>
              <a:gd name="connsiteY45" fmla="*/ 6243145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68717 w 4151586"/>
              <a:gd name="connsiteY56" fmla="*/ 6306207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65435 w 4151586"/>
              <a:gd name="connsiteY85" fmla="*/ 725214 h 6495393"/>
              <a:gd name="connsiteX86" fmla="*/ 1734207 w 4151586"/>
              <a:gd name="connsiteY86" fmla="*/ 756744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358758"/>
              <a:gd name="connsiteX1" fmla="*/ 1072055 w 4151586"/>
              <a:gd name="connsiteY1" fmla="*/ 525517 h 6358758"/>
              <a:gd name="connsiteX2" fmla="*/ 536027 w 4151586"/>
              <a:gd name="connsiteY2" fmla="*/ 672662 h 6358758"/>
              <a:gd name="connsiteX3" fmla="*/ 220717 w 4151586"/>
              <a:gd name="connsiteY3" fmla="*/ 956441 h 6358758"/>
              <a:gd name="connsiteX4" fmla="*/ 220717 w 4151586"/>
              <a:gd name="connsiteY4" fmla="*/ 1229710 h 6358758"/>
              <a:gd name="connsiteX5" fmla="*/ 430924 w 4151586"/>
              <a:gd name="connsiteY5" fmla="*/ 1629103 h 6358758"/>
              <a:gd name="connsiteX6" fmla="*/ 609600 w 4151586"/>
              <a:gd name="connsiteY6" fmla="*/ 1839310 h 6358758"/>
              <a:gd name="connsiteX7" fmla="*/ 504496 w 4151586"/>
              <a:gd name="connsiteY7" fmla="*/ 2049517 h 6358758"/>
              <a:gd name="connsiteX8" fmla="*/ 767255 w 4151586"/>
              <a:gd name="connsiteY8" fmla="*/ 2102069 h 6358758"/>
              <a:gd name="connsiteX9" fmla="*/ 956441 w 4151586"/>
              <a:gd name="connsiteY9" fmla="*/ 1807779 h 6358758"/>
              <a:gd name="connsiteX10" fmla="*/ 893379 w 4151586"/>
              <a:gd name="connsiteY10" fmla="*/ 1387365 h 6358758"/>
              <a:gd name="connsiteX11" fmla="*/ 809296 w 4151586"/>
              <a:gd name="connsiteY11" fmla="*/ 1187669 h 6358758"/>
              <a:gd name="connsiteX12" fmla="*/ 987972 w 4151586"/>
              <a:gd name="connsiteY12" fmla="*/ 1145627 h 6358758"/>
              <a:gd name="connsiteX13" fmla="*/ 1156138 w 4151586"/>
              <a:gd name="connsiteY13" fmla="*/ 1618593 h 6358758"/>
              <a:gd name="connsiteX14" fmla="*/ 1187669 w 4151586"/>
              <a:gd name="connsiteY14" fmla="*/ 2028496 h 6358758"/>
              <a:gd name="connsiteX15" fmla="*/ 1135117 w 4151586"/>
              <a:gd name="connsiteY15" fmla="*/ 2501462 h 6358758"/>
              <a:gd name="connsiteX16" fmla="*/ 599089 w 4151586"/>
              <a:gd name="connsiteY16" fmla="*/ 3699641 h 6358758"/>
              <a:gd name="connsiteX17" fmla="*/ 609600 w 4151586"/>
              <a:gd name="connsiteY17" fmla="*/ 3804745 h 6358758"/>
              <a:gd name="connsiteX18" fmla="*/ 620110 w 4151586"/>
              <a:gd name="connsiteY18" fmla="*/ 3878317 h 6358758"/>
              <a:gd name="connsiteX19" fmla="*/ 620110 w 4151586"/>
              <a:gd name="connsiteY19" fmla="*/ 4004441 h 6358758"/>
              <a:gd name="connsiteX20" fmla="*/ 399393 w 4151586"/>
              <a:gd name="connsiteY20" fmla="*/ 4162096 h 6358758"/>
              <a:gd name="connsiteX21" fmla="*/ 346841 w 4151586"/>
              <a:gd name="connsiteY21" fmla="*/ 4708634 h 6358758"/>
              <a:gd name="connsiteX22" fmla="*/ 136634 w 4151586"/>
              <a:gd name="connsiteY22" fmla="*/ 5276193 h 6358758"/>
              <a:gd name="connsiteX23" fmla="*/ 31531 w 4151586"/>
              <a:gd name="connsiteY23" fmla="*/ 5602014 h 6358758"/>
              <a:gd name="connsiteX24" fmla="*/ 0 w 4151586"/>
              <a:gd name="connsiteY24" fmla="*/ 5927834 h 6358758"/>
              <a:gd name="connsiteX25" fmla="*/ 52551 w 4151586"/>
              <a:gd name="connsiteY25" fmla="*/ 6096000 h 6358758"/>
              <a:gd name="connsiteX26" fmla="*/ 693683 w 4151586"/>
              <a:gd name="connsiteY26" fmla="*/ 6232634 h 6358758"/>
              <a:gd name="connsiteX27" fmla="*/ 840827 w 4151586"/>
              <a:gd name="connsiteY27" fmla="*/ 6085489 h 6358758"/>
              <a:gd name="connsiteX28" fmla="*/ 777765 w 4151586"/>
              <a:gd name="connsiteY28" fmla="*/ 5549462 h 6358758"/>
              <a:gd name="connsiteX29" fmla="*/ 903889 w 4151586"/>
              <a:gd name="connsiteY29" fmla="*/ 5255172 h 6358758"/>
              <a:gd name="connsiteX30" fmla="*/ 893379 w 4151586"/>
              <a:gd name="connsiteY30" fmla="*/ 4708634 h 6358758"/>
              <a:gd name="connsiteX31" fmla="*/ 1019503 w 4151586"/>
              <a:gd name="connsiteY31" fmla="*/ 4593020 h 6358758"/>
              <a:gd name="connsiteX32" fmla="*/ 1030014 w 4151586"/>
              <a:gd name="connsiteY32" fmla="*/ 5307724 h 6358758"/>
              <a:gd name="connsiteX33" fmla="*/ 1103586 w 4151586"/>
              <a:gd name="connsiteY33" fmla="*/ 5412827 h 6358758"/>
              <a:gd name="connsiteX34" fmla="*/ 1219200 w 4151586"/>
              <a:gd name="connsiteY34" fmla="*/ 5896303 h 6358758"/>
              <a:gd name="connsiteX35" fmla="*/ 1471448 w 4151586"/>
              <a:gd name="connsiteY35" fmla="*/ 5969876 h 6358758"/>
              <a:gd name="connsiteX36" fmla="*/ 1629103 w 4151586"/>
              <a:gd name="connsiteY36" fmla="*/ 5538952 h 6358758"/>
              <a:gd name="connsiteX37" fmla="*/ 1734206 w 4151586"/>
              <a:gd name="connsiteY37" fmla="*/ 4813737 h 6358758"/>
              <a:gd name="connsiteX38" fmla="*/ 1828800 w 4151586"/>
              <a:gd name="connsiteY38" fmla="*/ 4487918 h 6358758"/>
              <a:gd name="connsiteX39" fmla="*/ 2207173 w 4151586"/>
              <a:gd name="connsiteY39" fmla="*/ 4540468 h 6358758"/>
              <a:gd name="connsiteX40" fmla="*/ 2354317 w 4151586"/>
              <a:gd name="connsiteY40" fmla="*/ 4845270 h 6358758"/>
              <a:gd name="connsiteX41" fmla="*/ 2364827 w 4151586"/>
              <a:gd name="connsiteY41" fmla="*/ 5433848 h 6358758"/>
              <a:gd name="connsiteX42" fmla="*/ 2396358 w 4151586"/>
              <a:gd name="connsiteY42" fmla="*/ 5864772 h 6358758"/>
              <a:gd name="connsiteX43" fmla="*/ 2490952 w 4151586"/>
              <a:gd name="connsiteY43" fmla="*/ 6095999 h 6358758"/>
              <a:gd name="connsiteX44" fmla="*/ 2627586 w 4151586"/>
              <a:gd name="connsiteY44" fmla="*/ 6222124 h 6358758"/>
              <a:gd name="connsiteX45" fmla="*/ 2795752 w 4151586"/>
              <a:gd name="connsiteY45" fmla="*/ 6243145 h 6358758"/>
              <a:gd name="connsiteX46" fmla="*/ 2900855 w 4151586"/>
              <a:gd name="connsiteY46" fmla="*/ 6264165 h 6358758"/>
              <a:gd name="connsiteX47" fmla="*/ 2911365 w 4151586"/>
              <a:gd name="connsiteY47" fmla="*/ 5822731 h 6358758"/>
              <a:gd name="connsiteX48" fmla="*/ 2816772 w 4151586"/>
              <a:gd name="connsiteY48" fmla="*/ 5559972 h 6358758"/>
              <a:gd name="connsiteX49" fmla="*/ 3026979 w 4151586"/>
              <a:gd name="connsiteY49" fmla="*/ 5318234 h 6358758"/>
              <a:gd name="connsiteX50" fmla="*/ 3058510 w 4151586"/>
              <a:gd name="connsiteY50" fmla="*/ 4897820 h 6358758"/>
              <a:gd name="connsiteX51" fmla="*/ 3111062 w 4151586"/>
              <a:gd name="connsiteY51" fmla="*/ 4666593 h 6358758"/>
              <a:gd name="connsiteX52" fmla="*/ 3342289 w 4151586"/>
              <a:gd name="connsiteY52" fmla="*/ 4855779 h 6358758"/>
              <a:gd name="connsiteX53" fmla="*/ 3205655 w 4151586"/>
              <a:gd name="connsiteY53" fmla="*/ 5402317 h 6358758"/>
              <a:gd name="connsiteX54" fmla="*/ 3100551 w 4151586"/>
              <a:gd name="connsiteY54" fmla="*/ 6011917 h 6358758"/>
              <a:gd name="connsiteX55" fmla="*/ 3090041 w 4151586"/>
              <a:gd name="connsiteY55" fmla="*/ 6264165 h 6358758"/>
              <a:gd name="connsiteX56" fmla="*/ 3268717 w 4151586"/>
              <a:gd name="connsiteY56" fmla="*/ 6306207 h 6358758"/>
              <a:gd name="connsiteX57" fmla="*/ 3689131 w 4151586"/>
              <a:gd name="connsiteY57" fmla="*/ 6358758 h 6358758"/>
              <a:gd name="connsiteX58" fmla="*/ 3888828 w 4151586"/>
              <a:gd name="connsiteY58" fmla="*/ 6274675 h 6358758"/>
              <a:gd name="connsiteX59" fmla="*/ 4046483 w 4151586"/>
              <a:gd name="connsiteY59" fmla="*/ 6085489 h 6358758"/>
              <a:gd name="connsiteX60" fmla="*/ 4151586 w 4151586"/>
              <a:gd name="connsiteY60" fmla="*/ 5307724 h 6358758"/>
              <a:gd name="connsiteX61" fmla="*/ 4088524 w 4151586"/>
              <a:gd name="connsiteY61" fmla="*/ 4624552 h 6358758"/>
              <a:gd name="connsiteX62" fmla="*/ 4078014 w 4151586"/>
              <a:gd name="connsiteY62" fmla="*/ 4309241 h 6358758"/>
              <a:gd name="connsiteX63" fmla="*/ 3804745 w 4151586"/>
              <a:gd name="connsiteY63" fmla="*/ 3993931 h 6358758"/>
              <a:gd name="connsiteX64" fmla="*/ 3594538 w 4151586"/>
              <a:gd name="connsiteY64" fmla="*/ 3174124 h 6358758"/>
              <a:gd name="connsiteX65" fmla="*/ 3415862 w 4151586"/>
              <a:gd name="connsiteY65" fmla="*/ 2680138 h 6358758"/>
              <a:gd name="connsiteX66" fmla="*/ 3226676 w 4151586"/>
              <a:gd name="connsiteY66" fmla="*/ 2427889 h 6358758"/>
              <a:gd name="connsiteX67" fmla="*/ 3048000 w 4151586"/>
              <a:gd name="connsiteY67" fmla="*/ 2060027 h 6358758"/>
              <a:gd name="connsiteX68" fmla="*/ 2900855 w 4151586"/>
              <a:gd name="connsiteY68" fmla="*/ 1818289 h 6358758"/>
              <a:gd name="connsiteX69" fmla="*/ 2963917 w 4151586"/>
              <a:gd name="connsiteY69" fmla="*/ 1418896 h 6358758"/>
              <a:gd name="connsiteX70" fmla="*/ 3026979 w 4151586"/>
              <a:gd name="connsiteY70" fmla="*/ 1324303 h 6358758"/>
              <a:gd name="connsiteX71" fmla="*/ 2995448 w 4151586"/>
              <a:gd name="connsiteY71" fmla="*/ 1671145 h 6358758"/>
              <a:gd name="connsiteX72" fmla="*/ 3153103 w 4151586"/>
              <a:gd name="connsiteY72" fmla="*/ 2133600 h 6358758"/>
              <a:gd name="connsiteX73" fmla="*/ 3699641 w 4151586"/>
              <a:gd name="connsiteY73" fmla="*/ 2154620 h 6358758"/>
              <a:gd name="connsiteX74" fmla="*/ 3804745 w 4151586"/>
              <a:gd name="connsiteY74" fmla="*/ 1965434 h 6358758"/>
              <a:gd name="connsiteX75" fmla="*/ 3573517 w 4151586"/>
              <a:gd name="connsiteY75" fmla="*/ 1734207 h 6358758"/>
              <a:gd name="connsiteX76" fmla="*/ 3794234 w 4151586"/>
              <a:gd name="connsiteY76" fmla="*/ 1355834 h 6358758"/>
              <a:gd name="connsiteX77" fmla="*/ 3731172 w 4151586"/>
              <a:gd name="connsiteY77" fmla="*/ 767255 h 6358758"/>
              <a:gd name="connsiteX78" fmla="*/ 3657600 w 4151586"/>
              <a:gd name="connsiteY78" fmla="*/ 651641 h 6358758"/>
              <a:gd name="connsiteX79" fmla="*/ 3205655 w 4151586"/>
              <a:gd name="connsiteY79" fmla="*/ 420414 h 6358758"/>
              <a:gd name="connsiteX80" fmla="*/ 2953407 w 4151586"/>
              <a:gd name="connsiteY80" fmla="*/ 367862 h 6358758"/>
              <a:gd name="connsiteX81" fmla="*/ 2722179 w 4151586"/>
              <a:gd name="connsiteY81" fmla="*/ 10510 h 6358758"/>
              <a:gd name="connsiteX82" fmla="*/ 2564524 w 4151586"/>
              <a:gd name="connsiteY82" fmla="*/ 0 h 6358758"/>
              <a:gd name="connsiteX83" fmla="*/ 2459420 w 4151586"/>
              <a:gd name="connsiteY83" fmla="*/ 430924 h 6358758"/>
              <a:gd name="connsiteX84" fmla="*/ 2259724 w 4151586"/>
              <a:gd name="connsiteY84" fmla="*/ 630620 h 6358758"/>
              <a:gd name="connsiteX85" fmla="*/ 1965435 w 4151586"/>
              <a:gd name="connsiteY85" fmla="*/ 725214 h 6358758"/>
              <a:gd name="connsiteX86" fmla="*/ 1734207 w 4151586"/>
              <a:gd name="connsiteY86" fmla="*/ 756744 h 6358758"/>
              <a:gd name="connsiteX87" fmla="*/ 1502979 w 4151586"/>
              <a:gd name="connsiteY87" fmla="*/ 546538 h 6358758"/>
              <a:gd name="connsiteX88" fmla="*/ 1345324 w 4151586"/>
              <a:gd name="connsiteY88" fmla="*/ 252247 h 6358758"/>
              <a:gd name="connsiteX89" fmla="*/ 1261241 w 4151586"/>
              <a:gd name="connsiteY89" fmla="*/ 136634 h 6358758"/>
              <a:gd name="connsiteX0" fmla="*/ 1261241 w 4151586"/>
              <a:gd name="connsiteY0" fmla="*/ 136634 h 6358758"/>
              <a:gd name="connsiteX1" fmla="*/ 1072055 w 4151586"/>
              <a:gd name="connsiteY1" fmla="*/ 525517 h 6358758"/>
              <a:gd name="connsiteX2" fmla="*/ 536027 w 4151586"/>
              <a:gd name="connsiteY2" fmla="*/ 672662 h 6358758"/>
              <a:gd name="connsiteX3" fmla="*/ 220717 w 4151586"/>
              <a:gd name="connsiteY3" fmla="*/ 956441 h 6358758"/>
              <a:gd name="connsiteX4" fmla="*/ 220717 w 4151586"/>
              <a:gd name="connsiteY4" fmla="*/ 1229710 h 6358758"/>
              <a:gd name="connsiteX5" fmla="*/ 430924 w 4151586"/>
              <a:gd name="connsiteY5" fmla="*/ 1629103 h 6358758"/>
              <a:gd name="connsiteX6" fmla="*/ 609600 w 4151586"/>
              <a:gd name="connsiteY6" fmla="*/ 1839310 h 6358758"/>
              <a:gd name="connsiteX7" fmla="*/ 504496 w 4151586"/>
              <a:gd name="connsiteY7" fmla="*/ 2049517 h 6358758"/>
              <a:gd name="connsiteX8" fmla="*/ 767255 w 4151586"/>
              <a:gd name="connsiteY8" fmla="*/ 2102069 h 6358758"/>
              <a:gd name="connsiteX9" fmla="*/ 956441 w 4151586"/>
              <a:gd name="connsiteY9" fmla="*/ 1807779 h 6358758"/>
              <a:gd name="connsiteX10" fmla="*/ 893379 w 4151586"/>
              <a:gd name="connsiteY10" fmla="*/ 1387365 h 6358758"/>
              <a:gd name="connsiteX11" fmla="*/ 809296 w 4151586"/>
              <a:gd name="connsiteY11" fmla="*/ 1187669 h 6358758"/>
              <a:gd name="connsiteX12" fmla="*/ 987972 w 4151586"/>
              <a:gd name="connsiteY12" fmla="*/ 1145627 h 6358758"/>
              <a:gd name="connsiteX13" fmla="*/ 1156138 w 4151586"/>
              <a:gd name="connsiteY13" fmla="*/ 1618593 h 6358758"/>
              <a:gd name="connsiteX14" fmla="*/ 1187669 w 4151586"/>
              <a:gd name="connsiteY14" fmla="*/ 2028496 h 6358758"/>
              <a:gd name="connsiteX15" fmla="*/ 1135117 w 4151586"/>
              <a:gd name="connsiteY15" fmla="*/ 2501462 h 6358758"/>
              <a:gd name="connsiteX16" fmla="*/ 599089 w 4151586"/>
              <a:gd name="connsiteY16" fmla="*/ 3699641 h 6358758"/>
              <a:gd name="connsiteX17" fmla="*/ 609600 w 4151586"/>
              <a:gd name="connsiteY17" fmla="*/ 3804745 h 6358758"/>
              <a:gd name="connsiteX18" fmla="*/ 620110 w 4151586"/>
              <a:gd name="connsiteY18" fmla="*/ 3878317 h 6358758"/>
              <a:gd name="connsiteX19" fmla="*/ 620110 w 4151586"/>
              <a:gd name="connsiteY19" fmla="*/ 4004441 h 6358758"/>
              <a:gd name="connsiteX20" fmla="*/ 399393 w 4151586"/>
              <a:gd name="connsiteY20" fmla="*/ 4162096 h 6358758"/>
              <a:gd name="connsiteX21" fmla="*/ 346841 w 4151586"/>
              <a:gd name="connsiteY21" fmla="*/ 4708634 h 6358758"/>
              <a:gd name="connsiteX22" fmla="*/ 136634 w 4151586"/>
              <a:gd name="connsiteY22" fmla="*/ 5276193 h 6358758"/>
              <a:gd name="connsiteX23" fmla="*/ 31531 w 4151586"/>
              <a:gd name="connsiteY23" fmla="*/ 5602014 h 6358758"/>
              <a:gd name="connsiteX24" fmla="*/ 0 w 4151586"/>
              <a:gd name="connsiteY24" fmla="*/ 5927834 h 6358758"/>
              <a:gd name="connsiteX25" fmla="*/ 52551 w 4151586"/>
              <a:gd name="connsiteY25" fmla="*/ 6096000 h 6358758"/>
              <a:gd name="connsiteX26" fmla="*/ 620111 w 4151586"/>
              <a:gd name="connsiteY26" fmla="*/ 5770179 h 6358758"/>
              <a:gd name="connsiteX27" fmla="*/ 840827 w 4151586"/>
              <a:gd name="connsiteY27" fmla="*/ 6085489 h 6358758"/>
              <a:gd name="connsiteX28" fmla="*/ 777765 w 4151586"/>
              <a:gd name="connsiteY28" fmla="*/ 5549462 h 6358758"/>
              <a:gd name="connsiteX29" fmla="*/ 903889 w 4151586"/>
              <a:gd name="connsiteY29" fmla="*/ 5255172 h 6358758"/>
              <a:gd name="connsiteX30" fmla="*/ 893379 w 4151586"/>
              <a:gd name="connsiteY30" fmla="*/ 4708634 h 6358758"/>
              <a:gd name="connsiteX31" fmla="*/ 1019503 w 4151586"/>
              <a:gd name="connsiteY31" fmla="*/ 4593020 h 6358758"/>
              <a:gd name="connsiteX32" fmla="*/ 1030014 w 4151586"/>
              <a:gd name="connsiteY32" fmla="*/ 5307724 h 6358758"/>
              <a:gd name="connsiteX33" fmla="*/ 1103586 w 4151586"/>
              <a:gd name="connsiteY33" fmla="*/ 5412827 h 6358758"/>
              <a:gd name="connsiteX34" fmla="*/ 1219200 w 4151586"/>
              <a:gd name="connsiteY34" fmla="*/ 5896303 h 6358758"/>
              <a:gd name="connsiteX35" fmla="*/ 1471448 w 4151586"/>
              <a:gd name="connsiteY35" fmla="*/ 5969876 h 6358758"/>
              <a:gd name="connsiteX36" fmla="*/ 1629103 w 4151586"/>
              <a:gd name="connsiteY36" fmla="*/ 5538952 h 6358758"/>
              <a:gd name="connsiteX37" fmla="*/ 1734206 w 4151586"/>
              <a:gd name="connsiteY37" fmla="*/ 4813737 h 6358758"/>
              <a:gd name="connsiteX38" fmla="*/ 1828800 w 4151586"/>
              <a:gd name="connsiteY38" fmla="*/ 4487918 h 6358758"/>
              <a:gd name="connsiteX39" fmla="*/ 2207173 w 4151586"/>
              <a:gd name="connsiteY39" fmla="*/ 4540468 h 6358758"/>
              <a:gd name="connsiteX40" fmla="*/ 2354317 w 4151586"/>
              <a:gd name="connsiteY40" fmla="*/ 4845270 h 6358758"/>
              <a:gd name="connsiteX41" fmla="*/ 2364827 w 4151586"/>
              <a:gd name="connsiteY41" fmla="*/ 5433848 h 6358758"/>
              <a:gd name="connsiteX42" fmla="*/ 2396358 w 4151586"/>
              <a:gd name="connsiteY42" fmla="*/ 5864772 h 6358758"/>
              <a:gd name="connsiteX43" fmla="*/ 2490952 w 4151586"/>
              <a:gd name="connsiteY43" fmla="*/ 6095999 h 6358758"/>
              <a:gd name="connsiteX44" fmla="*/ 2627586 w 4151586"/>
              <a:gd name="connsiteY44" fmla="*/ 6222124 h 6358758"/>
              <a:gd name="connsiteX45" fmla="*/ 2795752 w 4151586"/>
              <a:gd name="connsiteY45" fmla="*/ 6243145 h 6358758"/>
              <a:gd name="connsiteX46" fmla="*/ 2900855 w 4151586"/>
              <a:gd name="connsiteY46" fmla="*/ 6264165 h 6358758"/>
              <a:gd name="connsiteX47" fmla="*/ 2911365 w 4151586"/>
              <a:gd name="connsiteY47" fmla="*/ 5822731 h 6358758"/>
              <a:gd name="connsiteX48" fmla="*/ 2816772 w 4151586"/>
              <a:gd name="connsiteY48" fmla="*/ 5559972 h 6358758"/>
              <a:gd name="connsiteX49" fmla="*/ 3026979 w 4151586"/>
              <a:gd name="connsiteY49" fmla="*/ 5318234 h 6358758"/>
              <a:gd name="connsiteX50" fmla="*/ 3058510 w 4151586"/>
              <a:gd name="connsiteY50" fmla="*/ 4897820 h 6358758"/>
              <a:gd name="connsiteX51" fmla="*/ 3111062 w 4151586"/>
              <a:gd name="connsiteY51" fmla="*/ 4666593 h 6358758"/>
              <a:gd name="connsiteX52" fmla="*/ 3342289 w 4151586"/>
              <a:gd name="connsiteY52" fmla="*/ 4855779 h 6358758"/>
              <a:gd name="connsiteX53" fmla="*/ 3205655 w 4151586"/>
              <a:gd name="connsiteY53" fmla="*/ 5402317 h 6358758"/>
              <a:gd name="connsiteX54" fmla="*/ 3100551 w 4151586"/>
              <a:gd name="connsiteY54" fmla="*/ 6011917 h 6358758"/>
              <a:gd name="connsiteX55" fmla="*/ 3090041 w 4151586"/>
              <a:gd name="connsiteY55" fmla="*/ 6264165 h 6358758"/>
              <a:gd name="connsiteX56" fmla="*/ 3268717 w 4151586"/>
              <a:gd name="connsiteY56" fmla="*/ 6306207 h 6358758"/>
              <a:gd name="connsiteX57" fmla="*/ 3689131 w 4151586"/>
              <a:gd name="connsiteY57" fmla="*/ 6358758 h 6358758"/>
              <a:gd name="connsiteX58" fmla="*/ 3888828 w 4151586"/>
              <a:gd name="connsiteY58" fmla="*/ 6274675 h 6358758"/>
              <a:gd name="connsiteX59" fmla="*/ 4046483 w 4151586"/>
              <a:gd name="connsiteY59" fmla="*/ 6085489 h 6358758"/>
              <a:gd name="connsiteX60" fmla="*/ 4151586 w 4151586"/>
              <a:gd name="connsiteY60" fmla="*/ 5307724 h 6358758"/>
              <a:gd name="connsiteX61" fmla="*/ 4088524 w 4151586"/>
              <a:gd name="connsiteY61" fmla="*/ 4624552 h 6358758"/>
              <a:gd name="connsiteX62" fmla="*/ 4078014 w 4151586"/>
              <a:gd name="connsiteY62" fmla="*/ 4309241 h 6358758"/>
              <a:gd name="connsiteX63" fmla="*/ 3804745 w 4151586"/>
              <a:gd name="connsiteY63" fmla="*/ 3993931 h 6358758"/>
              <a:gd name="connsiteX64" fmla="*/ 3594538 w 4151586"/>
              <a:gd name="connsiteY64" fmla="*/ 3174124 h 6358758"/>
              <a:gd name="connsiteX65" fmla="*/ 3415862 w 4151586"/>
              <a:gd name="connsiteY65" fmla="*/ 2680138 h 6358758"/>
              <a:gd name="connsiteX66" fmla="*/ 3226676 w 4151586"/>
              <a:gd name="connsiteY66" fmla="*/ 2427889 h 6358758"/>
              <a:gd name="connsiteX67" fmla="*/ 3048000 w 4151586"/>
              <a:gd name="connsiteY67" fmla="*/ 2060027 h 6358758"/>
              <a:gd name="connsiteX68" fmla="*/ 2900855 w 4151586"/>
              <a:gd name="connsiteY68" fmla="*/ 1818289 h 6358758"/>
              <a:gd name="connsiteX69" fmla="*/ 2963917 w 4151586"/>
              <a:gd name="connsiteY69" fmla="*/ 1418896 h 6358758"/>
              <a:gd name="connsiteX70" fmla="*/ 3026979 w 4151586"/>
              <a:gd name="connsiteY70" fmla="*/ 1324303 h 6358758"/>
              <a:gd name="connsiteX71" fmla="*/ 2995448 w 4151586"/>
              <a:gd name="connsiteY71" fmla="*/ 1671145 h 6358758"/>
              <a:gd name="connsiteX72" fmla="*/ 3153103 w 4151586"/>
              <a:gd name="connsiteY72" fmla="*/ 2133600 h 6358758"/>
              <a:gd name="connsiteX73" fmla="*/ 3699641 w 4151586"/>
              <a:gd name="connsiteY73" fmla="*/ 2154620 h 6358758"/>
              <a:gd name="connsiteX74" fmla="*/ 3804745 w 4151586"/>
              <a:gd name="connsiteY74" fmla="*/ 1965434 h 6358758"/>
              <a:gd name="connsiteX75" fmla="*/ 3573517 w 4151586"/>
              <a:gd name="connsiteY75" fmla="*/ 1734207 h 6358758"/>
              <a:gd name="connsiteX76" fmla="*/ 3794234 w 4151586"/>
              <a:gd name="connsiteY76" fmla="*/ 1355834 h 6358758"/>
              <a:gd name="connsiteX77" fmla="*/ 3731172 w 4151586"/>
              <a:gd name="connsiteY77" fmla="*/ 767255 h 6358758"/>
              <a:gd name="connsiteX78" fmla="*/ 3657600 w 4151586"/>
              <a:gd name="connsiteY78" fmla="*/ 651641 h 6358758"/>
              <a:gd name="connsiteX79" fmla="*/ 3205655 w 4151586"/>
              <a:gd name="connsiteY79" fmla="*/ 420414 h 6358758"/>
              <a:gd name="connsiteX80" fmla="*/ 2953407 w 4151586"/>
              <a:gd name="connsiteY80" fmla="*/ 367862 h 6358758"/>
              <a:gd name="connsiteX81" fmla="*/ 2722179 w 4151586"/>
              <a:gd name="connsiteY81" fmla="*/ 10510 h 6358758"/>
              <a:gd name="connsiteX82" fmla="*/ 2564524 w 4151586"/>
              <a:gd name="connsiteY82" fmla="*/ 0 h 6358758"/>
              <a:gd name="connsiteX83" fmla="*/ 2459420 w 4151586"/>
              <a:gd name="connsiteY83" fmla="*/ 430924 h 6358758"/>
              <a:gd name="connsiteX84" fmla="*/ 2259724 w 4151586"/>
              <a:gd name="connsiteY84" fmla="*/ 630620 h 6358758"/>
              <a:gd name="connsiteX85" fmla="*/ 1965435 w 4151586"/>
              <a:gd name="connsiteY85" fmla="*/ 725214 h 6358758"/>
              <a:gd name="connsiteX86" fmla="*/ 1734207 w 4151586"/>
              <a:gd name="connsiteY86" fmla="*/ 756744 h 6358758"/>
              <a:gd name="connsiteX87" fmla="*/ 1502979 w 4151586"/>
              <a:gd name="connsiteY87" fmla="*/ 546538 h 6358758"/>
              <a:gd name="connsiteX88" fmla="*/ 1345324 w 4151586"/>
              <a:gd name="connsiteY88" fmla="*/ 252247 h 6358758"/>
              <a:gd name="connsiteX89" fmla="*/ 1261241 w 4151586"/>
              <a:gd name="connsiteY89" fmla="*/ 136634 h 6358758"/>
              <a:gd name="connsiteX0" fmla="*/ 1261241 w 4151586"/>
              <a:gd name="connsiteY0" fmla="*/ 136634 h 6358758"/>
              <a:gd name="connsiteX1" fmla="*/ 1072055 w 4151586"/>
              <a:gd name="connsiteY1" fmla="*/ 525517 h 6358758"/>
              <a:gd name="connsiteX2" fmla="*/ 536027 w 4151586"/>
              <a:gd name="connsiteY2" fmla="*/ 672662 h 6358758"/>
              <a:gd name="connsiteX3" fmla="*/ 220717 w 4151586"/>
              <a:gd name="connsiteY3" fmla="*/ 956441 h 6358758"/>
              <a:gd name="connsiteX4" fmla="*/ 220717 w 4151586"/>
              <a:gd name="connsiteY4" fmla="*/ 1229710 h 6358758"/>
              <a:gd name="connsiteX5" fmla="*/ 430924 w 4151586"/>
              <a:gd name="connsiteY5" fmla="*/ 1629103 h 6358758"/>
              <a:gd name="connsiteX6" fmla="*/ 609600 w 4151586"/>
              <a:gd name="connsiteY6" fmla="*/ 1839310 h 6358758"/>
              <a:gd name="connsiteX7" fmla="*/ 504496 w 4151586"/>
              <a:gd name="connsiteY7" fmla="*/ 2049517 h 6358758"/>
              <a:gd name="connsiteX8" fmla="*/ 767255 w 4151586"/>
              <a:gd name="connsiteY8" fmla="*/ 2102069 h 6358758"/>
              <a:gd name="connsiteX9" fmla="*/ 956441 w 4151586"/>
              <a:gd name="connsiteY9" fmla="*/ 1807779 h 6358758"/>
              <a:gd name="connsiteX10" fmla="*/ 893379 w 4151586"/>
              <a:gd name="connsiteY10" fmla="*/ 1387365 h 6358758"/>
              <a:gd name="connsiteX11" fmla="*/ 809296 w 4151586"/>
              <a:gd name="connsiteY11" fmla="*/ 1187669 h 6358758"/>
              <a:gd name="connsiteX12" fmla="*/ 987972 w 4151586"/>
              <a:gd name="connsiteY12" fmla="*/ 1145627 h 6358758"/>
              <a:gd name="connsiteX13" fmla="*/ 1156138 w 4151586"/>
              <a:gd name="connsiteY13" fmla="*/ 1618593 h 6358758"/>
              <a:gd name="connsiteX14" fmla="*/ 1187669 w 4151586"/>
              <a:gd name="connsiteY14" fmla="*/ 2028496 h 6358758"/>
              <a:gd name="connsiteX15" fmla="*/ 1135117 w 4151586"/>
              <a:gd name="connsiteY15" fmla="*/ 2501462 h 6358758"/>
              <a:gd name="connsiteX16" fmla="*/ 599089 w 4151586"/>
              <a:gd name="connsiteY16" fmla="*/ 3699641 h 6358758"/>
              <a:gd name="connsiteX17" fmla="*/ 609600 w 4151586"/>
              <a:gd name="connsiteY17" fmla="*/ 3804745 h 6358758"/>
              <a:gd name="connsiteX18" fmla="*/ 620110 w 4151586"/>
              <a:gd name="connsiteY18" fmla="*/ 3878317 h 6358758"/>
              <a:gd name="connsiteX19" fmla="*/ 620110 w 4151586"/>
              <a:gd name="connsiteY19" fmla="*/ 4004441 h 6358758"/>
              <a:gd name="connsiteX20" fmla="*/ 399393 w 4151586"/>
              <a:gd name="connsiteY20" fmla="*/ 4162096 h 6358758"/>
              <a:gd name="connsiteX21" fmla="*/ 346841 w 4151586"/>
              <a:gd name="connsiteY21" fmla="*/ 4708634 h 6358758"/>
              <a:gd name="connsiteX22" fmla="*/ 136634 w 4151586"/>
              <a:gd name="connsiteY22" fmla="*/ 5276193 h 6358758"/>
              <a:gd name="connsiteX23" fmla="*/ 31531 w 4151586"/>
              <a:gd name="connsiteY23" fmla="*/ 5602014 h 6358758"/>
              <a:gd name="connsiteX24" fmla="*/ 0 w 4151586"/>
              <a:gd name="connsiteY24" fmla="*/ 5927834 h 6358758"/>
              <a:gd name="connsiteX25" fmla="*/ 283779 w 4151586"/>
              <a:gd name="connsiteY25" fmla="*/ 5759669 h 6358758"/>
              <a:gd name="connsiteX26" fmla="*/ 620111 w 4151586"/>
              <a:gd name="connsiteY26" fmla="*/ 5770179 h 6358758"/>
              <a:gd name="connsiteX27" fmla="*/ 840827 w 4151586"/>
              <a:gd name="connsiteY27" fmla="*/ 6085489 h 6358758"/>
              <a:gd name="connsiteX28" fmla="*/ 777765 w 4151586"/>
              <a:gd name="connsiteY28" fmla="*/ 5549462 h 6358758"/>
              <a:gd name="connsiteX29" fmla="*/ 903889 w 4151586"/>
              <a:gd name="connsiteY29" fmla="*/ 5255172 h 6358758"/>
              <a:gd name="connsiteX30" fmla="*/ 893379 w 4151586"/>
              <a:gd name="connsiteY30" fmla="*/ 4708634 h 6358758"/>
              <a:gd name="connsiteX31" fmla="*/ 1019503 w 4151586"/>
              <a:gd name="connsiteY31" fmla="*/ 4593020 h 6358758"/>
              <a:gd name="connsiteX32" fmla="*/ 1030014 w 4151586"/>
              <a:gd name="connsiteY32" fmla="*/ 5307724 h 6358758"/>
              <a:gd name="connsiteX33" fmla="*/ 1103586 w 4151586"/>
              <a:gd name="connsiteY33" fmla="*/ 5412827 h 6358758"/>
              <a:gd name="connsiteX34" fmla="*/ 1219200 w 4151586"/>
              <a:gd name="connsiteY34" fmla="*/ 5896303 h 6358758"/>
              <a:gd name="connsiteX35" fmla="*/ 1471448 w 4151586"/>
              <a:gd name="connsiteY35" fmla="*/ 5969876 h 6358758"/>
              <a:gd name="connsiteX36" fmla="*/ 1629103 w 4151586"/>
              <a:gd name="connsiteY36" fmla="*/ 5538952 h 6358758"/>
              <a:gd name="connsiteX37" fmla="*/ 1734206 w 4151586"/>
              <a:gd name="connsiteY37" fmla="*/ 4813737 h 6358758"/>
              <a:gd name="connsiteX38" fmla="*/ 1828800 w 4151586"/>
              <a:gd name="connsiteY38" fmla="*/ 4487918 h 6358758"/>
              <a:gd name="connsiteX39" fmla="*/ 2207173 w 4151586"/>
              <a:gd name="connsiteY39" fmla="*/ 4540468 h 6358758"/>
              <a:gd name="connsiteX40" fmla="*/ 2354317 w 4151586"/>
              <a:gd name="connsiteY40" fmla="*/ 4845270 h 6358758"/>
              <a:gd name="connsiteX41" fmla="*/ 2364827 w 4151586"/>
              <a:gd name="connsiteY41" fmla="*/ 5433848 h 6358758"/>
              <a:gd name="connsiteX42" fmla="*/ 2396358 w 4151586"/>
              <a:gd name="connsiteY42" fmla="*/ 5864772 h 6358758"/>
              <a:gd name="connsiteX43" fmla="*/ 2490952 w 4151586"/>
              <a:gd name="connsiteY43" fmla="*/ 6095999 h 6358758"/>
              <a:gd name="connsiteX44" fmla="*/ 2627586 w 4151586"/>
              <a:gd name="connsiteY44" fmla="*/ 6222124 h 6358758"/>
              <a:gd name="connsiteX45" fmla="*/ 2795752 w 4151586"/>
              <a:gd name="connsiteY45" fmla="*/ 6243145 h 6358758"/>
              <a:gd name="connsiteX46" fmla="*/ 2900855 w 4151586"/>
              <a:gd name="connsiteY46" fmla="*/ 6264165 h 6358758"/>
              <a:gd name="connsiteX47" fmla="*/ 2911365 w 4151586"/>
              <a:gd name="connsiteY47" fmla="*/ 5822731 h 6358758"/>
              <a:gd name="connsiteX48" fmla="*/ 2816772 w 4151586"/>
              <a:gd name="connsiteY48" fmla="*/ 5559972 h 6358758"/>
              <a:gd name="connsiteX49" fmla="*/ 3026979 w 4151586"/>
              <a:gd name="connsiteY49" fmla="*/ 5318234 h 6358758"/>
              <a:gd name="connsiteX50" fmla="*/ 3058510 w 4151586"/>
              <a:gd name="connsiteY50" fmla="*/ 4897820 h 6358758"/>
              <a:gd name="connsiteX51" fmla="*/ 3111062 w 4151586"/>
              <a:gd name="connsiteY51" fmla="*/ 4666593 h 6358758"/>
              <a:gd name="connsiteX52" fmla="*/ 3342289 w 4151586"/>
              <a:gd name="connsiteY52" fmla="*/ 4855779 h 6358758"/>
              <a:gd name="connsiteX53" fmla="*/ 3205655 w 4151586"/>
              <a:gd name="connsiteY53" fmla="*/ 5402317 h 6358758"/>
              <a:gd name="connsiteX54" fmla="*/ 3100551 w 4151586"/>
              <a:gd name="connsiteY54" fmla="*/ 6011917 h 6358758"/>
              <a:gd name="connsiteX55" fmla="*/ 3090041 w 4151586"/>
              <a:gd name="connsiteY55" fmla="*/ 6264165 h 6358758"/>
              <a:gd name="connsiteX56" fmla="*/ 3268717 w 4151586"/>
              <a:gd name="connsiteY56" fmla="*/ 6306207 h 6358758"/>
              <a:gd name="connsiteX57" fmla="*/ 3689131 w 4151586"/>
              <a:gd name="connsiteY57" fmla="*/ 6358758 h 6358758"/>
              <a:gd name="connsiteX58" fmla="*/ 3888828 w 4151586"/>
              <a:gd name="connsiteY58" fmla="*/ 6274675 h 6358758"/>
              <a:gd name="connsiteX59" fmla="*/ 4046483 w 4151586"/>
              <a:gd name="connsiteY59" fmla="*/ 6085489 h 6358758"/>
              <a:gd name="connsiteX60" fmla="*/ 4151586 w 4151586"/>
              <a:gd name="connsiteY60" fmla="*/ 5307724 h 6358758"/>
              <a:gd name="connsiteX61" fmla="*/ 4088524 w 4151586"/>
              <a:gd name="connsiteY61" fmla="*/ 4624552 h 6358758"/>
              <a:gd name="connsiteX62" fmla="*/ 4078014 w 4151586"/>
              <a:gd name="connsiteY62" fmla="*/ 4309241 h 6358758"/>
              <a:gd name="connsiteX63" fmla="*/ 3804745 w 4151586"/>
              <a:gd name="connsiteY63" fmla="*/ 3993931 h 6358758"/>
              <a:gd name="connsiteX64" fmla="*/ 3594538 w 4151586"/>
              <a:gd name="connsiteY64" fmla="*/ 3174124 h 6358758"/>
              <a:gd name="connsiteX65" fmla="*/ 3415862 w 4151586"/>
              <a:gd name="connsiteY65" fmla="*/ 2680138 h 6358758"/>
              <a:gd name="connsiteX66" fmla="*/ 3226676 w 4151586"/>
              <a:gd name="connsiteY66" fmla="*/ 2427889 h 6358758"/>
              <a:gd name="connsiteX67" fmla="*/ 3048000 w 4151586"/>
              <a:gd name="connsiteY67" fmla="*/ 2060027 h 6358758"/>
              <a:gd name="connsiteX68" fmla="*/ 2900855 w 4151586"/>
              <a:gd name="connsiteY68" fmla="*/ 1818289 h 6358758"/>
              <a:gd name="connsiteX69" fmla="*/ 2963917 w 4151586"/>
              <a:gd name="connsiteY69" fmla="*/ 1418896 h 6358758"/>
              <a:gd name="connsiteX70" fmla="*/ 3026979 w 4151586"/>
              <a:gd name="connsiteY70" fmla="*/ 1324303 h 6358758"/>
              <a:gd name="connsiteX71" fmla="*/ 2995448 w 4151586"/>
              <a:gd name="connsiteY71" fmla="*/ 1671145 h 6358758"/>
              <a:gd name="connsiteX72" fmla="*/ 3153103 w 4151586"/>
              <a:gd name="connsiteY72" fmla="*/ 2133600 h 6358758"/>
              <a:gd name="connsiteX73" fmla="*/ 3699641 w 4151586"/>
              <a:gd name="connsiteY73" fmla="*/ 2154620 h 6358758"/>
              <a:gd name="connsiteX74" fmla="*/ 3804745 w 4151586"/>
              <a:gd name="connsiteY74" fmla="*/ 1965434 h 6358758"/>
              <a:gd name="connsiteX75" fmla="*/ 3573517 w 4151586"/>
              <a:gd name="connsiteY75" fmla="*/ 1734207 h 6358758"/>
              <a:gd name="connsiteX76" fmla="*/ 3794234 w 4151586"/>
              <a:gd name="connsiteY76" fmla="*/ 1355834 h 6358758"/>
              <a:gd name="connsiteX77" fmla="*/ 3731172 w 4151586"/>
              <a:gd name="connsiteY77" fmla="*/ 767255 h 6358758"/>
              <a:gd name="connsiteX78" fmla="*/ 3657600 w 4151586"/>
              <a:gd name="connsiteY78" fmla="*/ 651641 h 6358758"/>
              <a:gd name="connsiteX79" fmla="*/ 3205655 w 4151586"/>
              <a:gd name="connsiteY79" fmla="*/ 420414 h 6358758"/>
              <a:gd name="connsiteX80" fmla="*/ 2953407 w 4151586"/>
              <a:gd name="connsiteY80" fmla="*/ 367862 h 6358758"/>
              <a:gd name="connsiteX81" fmla="*/ 2722179 w 4151586"/>
              <a:gd name="connsiteY81" fmla="*/ 10510 h 6358758"/>
              <a:gd name="connsiteX82" fmla="*/ 2564524 w 4151586"/>
              <a:gd name="connsiteY82" fmla="*/ 0 h 6358758"/>
              <a:gd name="connsiteX83" fmla="*/ 2459420 w 4151586"/>
              <a:gd name="connsiteY83" fmla="*/ 430924 h 6358758"/>
              <a:gd name="connsiteX84" fmla="*/ 2259724 w 4151586"/>
              <a:gd name="connsiteY84" fmla="*/ 630620 h 6358758"/>
              <a:gd name="connsiteX85" fmla="*/ 1965435 w 4151586"/>
              <a:gd name="connsiteY85" fmla="*/ 725214 h 6358758"/>
              <a:gd name="connsiteX86" fmla="*/ 1734207 w 4151586"/>
              <a:gd name="connsiteY86" fmla="*/ 756744 h 6358758"/>
              <a:gd name="connsiteX87" fmla="*/ 1502979 w 4151586"/>
              <a:gd name="connsiteY87" fmla="*/ 546538 h 6358758"/>
              <a:gd name="connsiteX88" fmla="*/ 1345324 w 4151586"/>
              <a:gd name="connsiteY88" fmla="*/ 252247 h 6358758"/>
              <a:gd name="connsiteX89" fmla="*/ 1261241 w 4151586"/>
              <a:gd name="connsiteY89" fmla="*/ 136634 h 6358758"/>
              <a:gd name="connsiteX0" fmla="*/ 1229710 w 4120055"/>
              <a:gd name="connsiteY0" fmla="*/ 136634 h 6358758"/>
              <a:gd name="connsiteX1" fmla="*/ 1040524 w 4120055"/>
              <a:gd name="connsiteY1" fmla="*/ 525517 h 6358758"/>
              <a:gd name="connsiteX2" fmla="*/ 504496 w 4120055"/>
              <a:gd name="connsiteY2" fmla="*/ 672662 h 6358758"/>
              <a:gd name="connsiteX3" fmla="*/ 189186 w 4120055"/>
              <a:gd name="connsiteY3" fmla="*/ 956441 h 6358758"/>
              <a:gd name="connsiteX4" fmla="*/ 189186 w 4120055"/>
              <a:gd name="connsiteY4" fmla="*/ 1229710 h 6358758"/>
              <a:gd name="connsiteX5" fmla="*/ 399393 w 4120055"/>
              <a:gd name="connsiteY5" fmla="*/ 1629103 h 6358758"/>
              <a:gd name="connsiteX6" fmla="*/ 578069 w 4120055"/>
              <a:gd name="connsiteY6" fmla="*/ 1839310 h 6358758"/>
              <a:gd name="connsiteX7" fmla="*/ 472965 w 4120055"/>
              <a:gd name="connsiteY7" fmla="*/ 2049517 h 6358758"/>
              <a:gd name="connsiteX8" fmla="*/ 735724 w 4120055"/>
              <a:gd name="connsiteY8" fmla="*/ 2102069 h 6358758"/>
              <a:gd name="connsiteX9" fmla="*/ 924910 w 4120055"/>
              <a:gd name="connsiteY9" fmla="*/ 1807779 h 6358758"/>
              <a:gd name="connsiteX10" fmla="*/ 861848 w 4120055"/>
              <a:gd name="connsiteY10" fmla="*/ 1387365 h 6358758"/>
              <a:gd name="connsiteX11" fmla="*/ 777765 w 4120055"/>
              <a:gd name="connsiteY11" fmla="*/ 1187669 h 6358758"/>
              <a:gd name="connsiteX12" fmla="*/ 956441 w 4120055"/>
              <a:gd name="connsiteY12" fmla="*/ 1145627 h 6358758"/>
              <a:gd name="connsiteX13" fmla="*/ 1124607 w 4120055"/>
              <a:gd name="connsiteY13" fmla="*/ 1618593 h 6358758"/>
              <a:gd name="connsiteX14" fmla="*/ 1156138 w 4120055"/>
              <a:gd name="connsiteY14" fmla="*/ 2028496 h 6358758"/>
              <a:gd name="connsiteX15" fmla="*/ 1103586 w 4120055"/>
              <a:gd name="connsiteY15" fmla="*/ 2501462 h 6358758"/>
              <a:gd name="connsiteX16" fmla="*/ 567558 w 4120055"/>
              <a:gd name="connsiteY16" fmla="*/ 3699641 h 6358758"/>
              <a:gd name="connsiteX17" fmla="*/ 578069 w 4120055"/>
              <a:gd name="connsiteY17" fmla="*/ 3804745 h 6358758"/>
              <a:gd name="connsiteX18" fmla="*/ 588579 w 4120055"/>
              <a:gd name="connsiteY18" fmla="*/ 3878317 h 6358758"/>
              <a:gd name="connsiteX19" fmla="*/ 588579 w 4120055"/>
              <a:gd name="connsiteY19" fmla="*/ 4004441 h 6358758"/>
              <a:gd name="connsiteX20" fmla="*/ 367862 w 4120055"/>
              <a:gd name="connsiteY20" fmla="*/ 4162096 h 6358758"/>
              <a:gd name="connsiteX21" fmla="*/ 315310 w 4120055"/>
              <a:gd name="connsiteY21" fmla="*/ 4708634 h 6358758"/>
              <a:gd name="connsiteX22" fmla="*/ 105103 w 4120055"/>
              <a:gd name="connsiteY22" fmla="*/ 5276193 h 6358758"/>
              <a:gd name="connsiteX23" fmla="*/ 0 w 4120055"/>
              <a:gd name="connsiteY23" fmla="*/ 5602014 h 6358758"/>
              <a:gd name="connsiteX24" fmla="*/ 178676 w 4120055"/>
              <a:gd name="connsiteY24" fmla="*/ 5644054 h 6358758"/>
              <a:gd name="connsiteX25" fmla="*/ 252248 w 4120055"/>
              <a:gd name="connsiteY25" fmla="*/ 5759669 h 6358758"/>
              <a:gd name="connsiteX26" fmla="*/ 588580 w 4120055"/>
              <a:gd name="connsiteY26" fmla="*/ 5770179 h 6358758"/>
              <a:gd name="connsiteX27" fmla="*/ 809296 w 4120055"/>
              <a:gd name="connsiteY27" fmla="*/ 6085489 h 6358758"/>
              <a:gd name="connsiteX28" fmla="*/ 746234 w 4120055"/>
              <a:gd name="connsiteY28" fmla="*/ 5549462 h 6358758"/>
              <a:gd name="connsiteX29" fmla="*/ 872358 w 4120055"/>
              <a:gd name="connsiteY29" fmla="*/ 5255172 h 6358758"/>
              <a:gd name="connsiteX30" fmla="*/ 861848 w 4120055"/>
              <a:gd name="connsiteY30" fmla="*/ 4708634 h 6358758"/>
              <a:gd name="connsiteX31" fmla="*/ 987972 w 4120055"/>
              <a:gd name="connsiteY31" fmla="*/ 4593020 h 6358758"/>
              <a:gd name="connsiteX32" fmla="*/ 998483 w 4120055"/>
              <a:gd name="connsiteY32" fmla="*/ 5307724 h 6358758"/>
              <a:gd name="connsiteX33" fmla="*/ 1072055 w 4120055"/>
              <a:gd name="connsiteY33" fmla="*/ 5412827 h 6358758"/>
              <a:gd name="connsiteX34" fmla="*/ 1187669 w 4120055"/>
              <a:gd name="connsiteY34" fmla="*/ 5896303 h 6358758"/>
              <a:gd name="connsiteX35" fmla="*/ 1439917 w 4120055"/>
              <a:gd name="connsiteY35" fmla="*/ 5969876 h 6358758"/>
              <a:gd name="connsiteX36" fmla="*/ 1597572 w 4120055"/>
              <a:gd name="connsiteY36" fmla="*/ 5538952 h 6358758"/>
              <a:gd name="connsiteX37" fmla="*/ 1702675 w 4120055"/>
              <a:gd name="connsiteY37" fmla="*/ 4813737 h 6358758"/>
              <a:gd name="connsiteX38" fmla="*/ 1797269 w 4120055"/>
              <a:gd name="connsiteY38" fmla="*/ 4487918 h 6358758"/>
              <a:gd name="connsiteX39" fmla="*/ 2175642 w 4120055"/>
              <a:gd name="connsiteY39" fmla="*/ 4540468 h 6358758"/>
              <a:gd name="connsiteX40" fmla="*/ 2322786 w 4120055"/>
              <a:gd name="connsiteY40" fmla="*/ 4845270 h 6358758"/>
              <a:gd name="connsiteX41" fmla="*/ 2333296 w 4120055"/>
              <a:gd name="connsiteY41" fmla="*/ 5433848 h 6358758"/>
              <a:gd name="connsiteX42" fmla="*/ 2364827 w 4120055"/>
              <a:gd name="connsiteY42" fmla="*/ 5864772 h 6358758"/>
              <a:gd name="connsiteX43" fmla="*/ 2459421 w 4120055"/>
              <a:gd name="connsiteY43" fmla="*/ 6095999 h 6358758"/>
              <a:gd name="connsiteX44" fmla="*/ 2596055 w 4120055"/>
              <a:gd name="connsiteY44" fmla="*/ 6222124 h 6358758"/>
              <a:gd name="connsiteX45" fmla="*/ 2764221 w 4120055"/>
              <a:gd name="connsiteY45" fmla="*/ 6243145 h 6358758"/>
              <a:gd name="connsiteX46" fmla="*/ 2869324 w 4120055"/>
              <a:gd name="connsiteY46" fmla="*/ 6264165 h 6358758"/>
              <a:gd name="connsiteX47" fmla="*/ 2879834 w 4120055"/>
              <a:gd name="connsiteY47" fmla="*/ 5822731 h 6358758"/>
              <a:gd name="connsiteX48" fmla="*/ 2785241 w 4120055"/>
              <a:gd name="connsiteY48" fmla="*/ 5559972 h 6358758"/>
              <a:gd name="connsiteX49" fmla="*/ 2995448 w 4120055"/>
              <a:gd name="connsiteY49" fmla="*/ 5318234 h 6358758"/>
              <a:gd name="connsiteX50" fmla="*/ 3026979 w 4120055"/>
              <a:gd name="connsiteY50" fmla="*/ 4897820 h 6358758"/>
              <a:gd name="connsiteX51" fmla="*/ 3079531 w 4120055"/>
              <a:gd name="connsiteY51" fmla="*/ 4666593 h 6358758"/>
              <a:gd name="connsiteX52" fmla="*/ 3310758 w 4120055"/>
              <a:gd name="connsiteY52" fmla="*/ 4855779 h 6358758"/>
              <a:gd name="connsiteX53" fmla="*/ 3174124 w 4120055"/>
              <a:gd name="connsiteY53" fmla="*/ 5402317 h 6358758"/>
              <a:gd name="connsiteX54" fmla="*/ 3069020 w 4120055"/>
              <a:gd name="connsiteY54" fmla="*/ 6011917 h 6358758"/>
              <a:gd name="connsiteX55" fmla="*/ 3058510 w 4120055"/>
              <a:gd name="connsiteY55" fmla="*/ 6264165 h 6358758"/>
              <a:gd name="connsiteX56" fmla="*/ 3237186 w 4120055"/>
              <a:gd name="connsiteY56" fmla="*/ 6306207 h 6358758"/>
              <a:gd name="connsiteX57" fmla="*/ 3657600 w 4120055"/>
              <a:gd name="connsiteY57" fmla="*/ 6358758 h 6358758"/>
              <a:gd name="connsiteX58" fmla="*/ 3857297 w 4120055"/>
              <a:gd name="connsiteY58" fmla="*/ 6274675 h 6358758"/>
              <a:gd name="connsiteX59" fmla="*/ 4014952 w 4120055"/>
              <a:gd name="connsiteY59" fmla="*/ 6085489 h 6358758"/>
              <a:gd name="connsiteX60" fmla="*/ 4120055 w 4120055"/>
              <a:gd name="connsiteY60" fmla="*/ 5307724 h 6358758"/>
              <a:gd name="connsiteX61" fmla="*/ 4056993 w 4120055"/>
              <a:gd name="connsiteY61" fmla="*/ 4624552 h 6358758"/>
              <a:gd name="connsiteX62" fmla="*/ 4046483 w 4120055"/>
              <a:gd name="connsiteY62" fmla="*/ 4309241 h 6358758"/>
              <a:gd name="connsiteX63" fmla="*/ 3773214 w 4120055"/>
              <a:gd name="connsiteY63" fmla="*/ 3993931 h 6358758"/>
              <a:gd name="connsiteX64" fmla="*/ 3563007 w 4120055"/>
              <a:gd name="connsiteY64" fmla="*/ 3174124 h 6358758"/>
              <a:gd name="connsiteX65" fmla="*/ 3384331 w 4120055"/>
              <a:gd name="connsiteY65" fmla="*/ 2680138 h 6358758"/>
              <a:gd name="connsiteX66" fmla="*/ 3195145 w 4120055"/>
              <a:gd name="connsiteY66" fmla="*/ 2427889 h 6358758"/>
              <a:gd name="connsiteX67" fmla="*/ 3016469 w 4120055"/>
              <a:gd name="connsiteY67" fmla="*/ 2060027 h 6358758"/>
              <a:gd name="connsiteX68" fmla="*/ 2869324 w 4120055"/>
              <a:gd name="connsiteY68" fmla="*/ 1818289 h 6358758"/>
              <a:gd name="connsiteX69" fmla="*/ 2932386 w 4120055"/>
              <a:gd name="connsiteY69" fmla="*/ 1418896 h 6358758"/>
              <a:gd name="connsiteX70" fmla="*/ 2995448 w 4120055"/>
              <a:gd name="connsiteY70" fmla="*/ 1324303 h 6358758"/>
              <a:gd name="connsiteX71" fmla="*/ 2963917 w 4120055"/>
              <a:gd name="connsiteY71" fmla="*/ 1671145 h 6358758"/>
              <a:gd name="connsiteX72" fmla="*/ 3121572 w 4120055"/>
              <a:gd name="connsiteY72" fmla="*/ 2133600 h 6358758"/>
              <a:gd name="connsiteX73" fmla="*/ 3668110 w 4120055"/>
              <a:gd name="connsiteY73" fmla="*/ 2154620 h 6358758"/>
              <a:gd name="connsiteX74" fmla="*/ 3773214 w 4120055"/>
              <a:gd name="connsiteY74" fmla="*/ 1965434 h 6358758"/>
              <a:gd name="connsiteX75" fmla="*/ 3541986 w 4120055"/>
              <a:gd name="connsiteY75" fmla="*/ 1734207 h 6358758"/>
              <a:gd name="connsiteX76" fmla="*/ 3762703 w 4120055"/>
              <a:gd name="connsiteY76" fmla="*/ 1355834 h 6358758"/>
              <a:gd name="connsiteX77" fmla="*/ 3699641 w 4120055"/>
              <a:gd name="connsiteY77" fmla="*/ 767255 h 6358758"/>
              <a:gd name="connsiteX78" fmla="*/ 3626069 w 4120055"/>
              <a:gd name="connsiteY78" fmla="*/ 651641 h 6358758"/>
              <a:gd name="connsiteX79" fmla="*/ 3174124 w 4120055"/>
              <a:gd name="connsiteY79" fmla="*/ 420414 h 6358758"/>
              <a:gd name="connsiteX80" fmla="*/ 2921876 w 4120055"/>
              <a:gd name="connsiteY80" fmla="*/ 367862 h 6358758"/>
              <a:gd name="connsiteX81" fmla="*/ 2690648 w 4120055"/>
              <a:gd name="connsiteY81" fmla="*/ 10510 h 6358758"/>
              <a:gd name="connsiteX82" fmla="*/ 2532993 w 4120055"/>
              <a:gd name="connsiteY82" fmla="*/ 0 h 6358758"/>
              <a:gd name="connsiteX83" fmla="*/ 2427889 w 4120055"/>
              <a:gd name="connsiteY83" fmla="*/ 430924 h 6358758"/>
              <a:gd name="connsiteX84" fmla="*/ 2228193 w 4120055"/>
              <a:gd name="connsiteY84" fmla="*/ 630620 h 6358758"/>
              <a:gd name="connsiteX85" fmla="*/ 1933904 w 4120055"/>
              <a:gd name="connsiteY85" fmla="*/ 725214 h 6358758"/>
              <a:gd name="connsiteX86" fmla="*/ 1702676 w 4120055"/>
              <a:gd name="connsiteY86" fmla="*/ 756744 h 6358758"/>
              <a:gd name="connsiteX87" fmla="*/ 1471448 w 4120055"/>
              <a:gd name="connsiteY87" fmla="*/ 546538 h 6358758"/>
              <a:gd name="connsiteX88" fmla="*/ 1313793 w 4120055"/>
              <a:gd name="connsiteY88" fmla="*/ 252247 h 6358758"/>
              <a:gd name="connsiteX89" fmla="*/ 1229710 w 412005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88276 w 4099035"/>
              <a:gd name="connsiteY27" fmla="*/ 6085489 h 6358758"/>
              <a:gd name="connsiteX28" fmla="*/ 725214 w 4099035"/>
              <a:gd name="connsiteY28" fmla="*/ 5549462 h 6358758"/>
              <a:gd name="connsiteX29" fmla="*/ 851338 w 4099035"/>
              <a:gd name="connsiteY29" fmla="*/ 5255172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66649 w 4099035"/>
              <a:gd name="connsiteY34" fmla="*/ 5896303 h 6358758"/>
              <a:gd name="connsiteX35" fmla="*/ 1418897 w 4099035"/>
              <a:gd name="connsiteY35" fmla="*/ 5969876 h 6358758"/>
              <a:gd name="connsiteX36" fmla="*/ 1576552 w 4099035"/>
              <a:gd name="connsiteY36" fmla="*/ 5538952 h 6358758"/>
              <a:gd name="connsiteX37" fmla="*/ 1681655 w 4099035"/>
              <a:gd name="connsiteY37" fmla="*/ 4813737 h 6358758"/>
              <a:gd name="connsiteX38" fmla="*/ 1776249 w 4099035"/>
              <a:gd name="connsiteY38" fmla="*/ 4487918 h 6358758"/>
              <a:gd name="connsiteX39" fmla="*/ 2154622 w 4099035"/>
              <a:gd name="connsiteY39" fmla="*/ 4540468 h 6358758"/>
              <a:gd name="connsiteX40" fmla="*/ 2301766 w 4099035"/>
              <a:gd name="connsiteY40" fmla="*/ 4845270 h 6358758"/>
              <a:gd name="connsiteX41" fmla="*/ 2312276 w 4099035"/>
              <a:gd name="connsiteY41" fmla="*/ 5433848 h 6358758"/>
              <a:gd name="connsiteX42" fmla="*/ 2343807 w 4099035"/>
              <a:gd name="connsiteY42" fmla="*/ 5864772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851338 w 4099035"/>
              <a:gd name="connsiteY29" fmla="*/ 5255172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66649 w 4099035"/>
              <a:gd name="connsiteY34" fmla="*/ 5896303 h 6358758"/>
              <a:gd name="connsiteX35" fmla="*/ 1418897 w 4099035"/>
              <a:gd name="connsiteY35" fmla="*/ 5969876 h 6358758"/>
              <a:gd name="connsiteX36" fmla="*/ 1576552 w 4099035"/>
              <a:gd name="connsiteY36" fmla="*/ 5538952 h 6358758"/>
              <a:gd name="connsiteX37" fmla="*/ 1681655 w 4099035"/>
              <a:gd name="connsiteY37" fmla="*/ 4813737 h 6358758"/>
              <a:gd name="connsiteX38" fmla="*/ 1776249 w 4099035"/>
              <a:gd name="connsiteY38" fmla="*/ 4487918 h 6358758"/>
              <a:gd name="connsiteX39" fmla="*/ 2154622 w 4099035"/>
              <a:gd name="connsiteY39" fmla="*/ 4540468 h 6358758"/>
              <a:gd name="connsiteX40" fmla="*/ 2301766 w 4099035"/>
              <a:gd name="connsiteY40" fmla="*/ 4845270 h 6358758"/>
              <a:gd name="connsiteX41" fmla="*/ 2312276 w 4099035"/>
              <a:gd name="connsiteY41" fmla="*/ 5433848 h 6358758"/>
              <a:gd name="connsiteX42" fmla="*/ 2343807 w 4099035"/>
              <a:gd name="connsiteY42" fmla="*/ 5864772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66649 w 4099035"/>
              <a:gd name="connsiteY34" fmla="*/ 5896303 h 6358758"/>
              <a:gd name="connsiteX35" fmla="*/ 1418897 w 4099035"/>
              <a:gd name="connsiteY35" fmla="*/ 5969876 h 6358758"/>
              <a:gd name="connsiteX36" fmla="*/ 1576552 w 4099035"/>
              <a:gd name="connsiteY36" fmla="*/ 5538952 h 6358758"/>
              <a:gd name="connsiteX37" fmla="*/ 1681655 w 4099035"/>
              <a:gd name="connsiteY37" fmla="*/ 4813737 h 6358758"/>
              <a:gd name="connsiteX38" fmla="*/ 1776249 w 4099035"/>
              <a:gd name="connsiteY38" fmla="*/ 4487918 h 6358758"/>
              <a:gd name="connsiteX39" fmla="*/ 2154622 w 4099035"/>
              <a:gd name="connsiteY39" fmla="*/ 4540468 h 6358758"/>
              <a:gd name="connsiteX40" fmla="*/ 2301766 w 4099035"/>
              <a:gd name="connsiteY40" fmla="*/ 4845270 h 6358758"/>
              <a:gd name="connsiteX41" fmla="*/ 2312276 w 4099035"/>
              <a:gd name="connsiteY41" fmla="*/ 5433848 h 6358758"/>
              <a:gd name="connsiteX42" fmla="*/ 2343807 w 4099035"/>
              <a:gd name="connsiteY42" fmla="*/ 5864772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18897 w 4099035"/>
              <a:gd name="connsiteY35" fmla="*/ 5969876 h 6358758"/>
              <a:gd name="connsiteX36" fmla="*/ 1576552 w 4099035"/>
              <a:gd name="connsiteY36" fmla="*/ 5538952 h 6358758"/>
              <a:gd name="connsiteX37" fmla="*/ 1681655 w 4099035"/>
              <a:gd name="connsiteY37" fmla="*/ 4813737 h 6358758"/>
              <a:gd name="connsiteX38" fmla="*/ 1776249 w 4099035"/>
              <a:gd name="connsiteY38" fmla="*/ 4487918 h 6358758"/>
              <a:gd name="connsiteX39" fmla="*/ 2154622 w 4099035"/>
              <a:gd name="connsiteY39" fmla="*/ 4540468 h 6358758"/>
              <a:gd name="connsiteX40" fmla="*/ 2301766 w 4099035"/>
              <a:gd name="connsiteY40" fmla="*/ 4845270 h 6358758"/>
              <a:gd name="connsiteX41" fmla="*/ 2312276 w 4099035"/>
              <a:gd name="connsiteY41" fmla="*/ 5433848 h 6358758"/>
              <a:gd name="connsiteX42" fmla="*/ 2343807 w 4099035"/>
              <a:gd name="connsiteY42" fmla="*/ 5864772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76552 w 4099035"/>
              <a:gd name="connsiteY36" fmla="*/ 5538952 h 6358758"/>
              <a:gd name="connsiteX37" fmla="*/ 1681655 w 4099035"/>
              <a:gd name="connsiteY37" fmla="*/ 4813737 h 6358758"/>
              <a:gd name="connsiteX38" fmla="*/ 1776249 w 4099035"/>
              <a:gd name="connsiteY38" fmla="*/ 4487918 h 6358758"/>
              <a:gd name="connsiteX39" fmla="*/ 2154622 w 4099035"/>
              <a:gd name="connsiteY39" fmla="*/ 4540468 h 6358758"/>
              <a:gd name="connsiteX40" fmla="*/ 2301766 w 4099035"/>
              <a:gd name="connsiteY40" fmla="*/ 4845270 h 6358758"/>
              <a:gd name="connsiteX41" fmla="*/ 2312276 w 4099035"/>
              <a:gd name="connsiteY41" fmla="*/ 5433848 h 6358758"/>
              <a:gd name="connsiteX42" fmla="*/ 2343807 w 4099035"/>
              <a:gd name="connsiteY42" fmla="*/ 5864772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81655 w 4099035"/>
              <a:gd name="connsiteY37" fmla="*/ 4813737 h 6358758"/>
              <a:gd name="connsiteX38" fmla="*/ 1776249 w 4099035"/>
              <a:gd name="connsiteY38" fmla="*/ 4487918 h 6358758"/>
              <a:gd name="connsiteX39" fmla="*/ 2154622 w 4099035"/>
              <a:gd name="connsiteY39" fmla="*/ 4540468 h 6358758"/>
              <a:gd name="connsiteX40" fmla="*/ 2301766 w 4099035"/>
              <a:gd name="connsiteY40" fmla="*/ 4845270 h 6358758"/>
              <a:gd name="connsiteX41" fmla="*/ 2312276 w 4099035"/>
              <a:gd name="connsiteY41" fmla="*/ 5433848 h 6358758"/>
              <a:gd name="connsiteX42" fmla="*/ 2343807 w 4099035"/>
              <a:gd name="connsiteY42" fmla="*/ 5864772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487918 h 6358758"/>
              <a:gd name="connsiteX39" fmla="*/ 2154622 w 4099035"/>
              <a:gd name="connsiteY39" fmla="*/ 4540468 h 6358758"/>
              <a:gd name="connsiteX40" fmla="*/ 2301766 w 4099035"/>
              <a:gd name="connsiteY40" fmla="*/ 4845270 h 6358758"/>
              <a:gd name="connsiteX41" fmla="*/ 2312276 w 4099035"/>
              <a:gd name="connsiteY41" fmla="*/ 5433848 h 6358758"/>
              <a:gd name="connsiteX42" fmla="*/ 2343807 w 4099035"/>
              <a:gd name="connsiteY42" fmla="*/ 5864772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309242 h 6358758"/>
              <a:gd name="connsiteX39" fmla="*/ 2154622 w 4099035"/>
              <a:gd name="connsiteY39" fmla="*/ 4540468 h 6358758"/>
              <a:gd name="connsiteX40" fmla="*/ 2301766 w 4099035"/>
              <a:gd name="connsiteY40" fmla="*/ 4845270 h 6358758"/>
              <a:gd name="connsiteX41" fmla="*/ 2312276 w 4099035"/>
              <a:gd name="connsiteY41" fmla="*/ 5433848 h 6358758"/>
              <a:gd name="connsiteX42" fmla="*/ 2343807 w 4099035"/>
              <a:gd name="connsiteY42" fmla="*/ 5864772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309242 h 6358758"/>
              <a:gd name="connsiteX39" fmla="*/ 2154622 w 4099035"/>
              <a:gd name="connsiteY39" fmla="*/ 4424854 h 6358758"/>
              <a:gd name="connsiteX40" fmla="*/ 2301766 w 4099035"/>
              <a:gd name="connsiteY40" fmla="*/ 4845270 h 6358758"/>
              <a:gd name="connsiteX41" fmla="*/ 2312276 w 4099035"/>
              <a:gd name="connsiteY41" fmla="*/ 5433848 h 6358758"/>
              <a:gd name="connsiteX42" fmla="*/ 2343807 w 4099035"/>
              <a:gd name="connsiteY42" fmla="*/ 5864772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309242 h 6358758"/>
              <a:gd name="connsiteX39" fmla="*/ 2154622 w 4099035"/>
              <a:gd name="connsiteY39" fmla="*/ 4424854 h 6358758"/>
              <a:gd name="connsiteX40" fmla="*/ 2301766 w 4099035"/>
              <a:gd name="connsiteY40" fmla="*/ 4845270 h 6358758"/>
              <a:gd name="connsiteX41" fmla="*/ 2364828 w 4099035"/>
              <a:gd name="connsiteY41" fmla="*/ 5402317 h 6358758"/>
              <a:gd name="connsiteX42" fmla="*/ 2343807 w 4099035"/>
              <a:gd name="connsiteY42" fmla="*/ 5864772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309242 h 6358758"/>
              <a:gd name="connsiteX39" fmla="*/ 2154622 w 4099035"/>
              <a:gd name="connsiteY39" fmla="*/ 4424854 h 6358758"/>
              <a:gd name="connsiteX40" fmla="*/ 2301766 w 4099035"/>
              <a:gd name="connsiteY40" fmla="*/ 4845270 h 6358758"/>
              <a:gd name="connsiteX41" fmla="*/ 2364828 w 4099035"/>
              <a:gd name="connsiteY41" fmla="*/ 5402317 h 6358758"/>
              <a:gd name="connsiteX42" fmla="*/ 2438400 w 4099035"/>
              <a:gd name="connsiteY42" fmla="*/ 5749158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309242 h 6358758"/>
              <a:gd name="connsiteX39" fmla="*/ 2154622 w 4099035"/>
              <a:gd name="connsiteY39" fmla="*/ 4424854 h 6358758"/>
              <a:gd name="connsiteX40" fmla="*/ 2301766 w 4099035"/>
              <a:gd name="connsiteY40" fmla="*/ 4845270 h 6358758"/>
              <a:gd name="connsiteX41" fmla="*/ 2364828 w 4099035"/>
              <a:gd name="connsiteY41" fmla="*/ 5402317 h 6358758"/>
              <a:gd name="connsiteX42" fmla="*/ 2438400 w 4099035"/>
              <a:gd name="connsiteY42" fmla="*/ 5749158 h 6358758"/>
              <a:gd name="connsiteX43" fmla="*/ 2501464 w 4099035"/>
              <a:gd name="connsiteY43" fmla="*/ 5927833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309242 h 6358758"/>
              <a:gd name="connsiteX39" fmla="*/ 2154622 w 4099035"/>
              <a:gd name="connsiteY39" fmla="*/ 4424854 h 6358758"/>
              <a:gd name="connsiteX40" fmla="*/ 2301766 w 4099035"/>
              <a:gd name="connsiteY40" fmla="*/ 4845270 h 6358758"/>
              <a:gd name="connsiteX41" fmla="*/ 2364828 w 4099035"/>
              <a:gd name="connsiteY41" fmla="*/ 5402317 h 6358758"/>
              <a:gd name="connsiteX42" fmla="*/ 2438400 w 4099035"/>
              <a:gd name="connsiteY42" fmla="*/ 5749158 h 6358758"/>
              <a:gd name="connsiteX43" fmla="*/ 2501464 w 4099035"/>
              <a:gd name="connsiteY43" fmla="*/ 5927833 h 6358758"/>
              <a:gd name="connsiteX44" fmla="*/ 2659118 w 4099035"/>
              <a:gd name="connsiteY44" fmla="*/ 6096000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309242 h 6358758"/>
              <a:gd name="connsiteX39" fmla="*/ 2154622 w 4099035"/>
              <a:gd name="connsiteY39" fmla="*/ 4424854 h 6358758"/>
              <a:gd name="connsiteX40" fmla="*/ 2301766 w 4099035"/>
              <a:gd name="connsiteY40" fmla="*/ 4845270 h 6358758"/>
              <a:gd name="connsiteX41" fmla="*/ 2364828 w 4099035"/>
              <a:gd name="connsiteY41" fmla="*/ 5402317 h 6358758"/>
              <a:gd name="connsiteX42" fmla="*/ 2438400 w 4099035"/>
              <a:gd name="connsiteY42" fmla="*/ 5749158 h 6358758"/>
              <a:gd name="connsiteX43" fmla="*/ 2501464 w 4099035"/>
              <a:gd name="connsiteY43" fmla="*/ 5927833 h 6358758"/>
              <a:gd name="connsiteX44" fmla="*/ 2659118 w 4099035"/>
              <a:gd name="connsiteY44" fmla="*/ 6096000 h 6358758"/>
              <a:gd name="connsiteX45" fmla="*/ 2806263 w 4099035"/>
              <a:gd name="connsiteY45" fmla="*/ 6064469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309242 h 6358758"/>
              <a:gd name="connsiteX39" fmla="*/ 2154622 w 4099035"/>
              <a:gd name="connsiteY39" fmla="*/ 4424854 h 6358758"/>
              <a:gd name="connsiteX40" fmla="*/ 2301766 w 4099035"/>
              <a:gd name="connsiteY40" fmla="*/ 4845270 h 6358758"/>
              <a:gd name="connsiteX41" fmla="*/ 2364828 w 4099035"/>
              <a:gd name="connsiteY41" fmla="*/ 5402317 h 6358758"/>
              <a:gd name="connsiteX42" fmla="*/ 2438400 w 4099035"/>
              <a:gd name="connsiteY42" fmla="*/ 5749158 h 6358758"/>
              <a:gd name="connsiteX43" fmla="*/ 2501464 w 4099035"/>
              <a:gd name="connsiteY43" fmla="*/ 5927833 h 6358758"/>
              <a:gd name="connsiteX44" fmla="*/ 2659118 w 4099035"/>
              <a:gd name="connsiteY44" fmla="*/ 6096000 h 6358758"/>
              <a:gd name="connsiteX45" fmla="*/ 2806263 w 4099035"/>
              <a:gd name="connsiteY45" fmla="*/ 6064469 h 6358758"/>
              <a:gd name="connsiteX46" fmla="*/ 2921877 w 4099035"/>
              <a:gd name="connsiteY46" fmla="*/ 6053958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309242 h 6358758"/>
              <a:gd name="connsiteX39" fmla="*/ 2154622 w 4099035"/>
              <a:gd name="connsiteY39" fmla="*/ 4424854 h 6358758"/>
              <a:gd name="connsiteX40" fmla="*/ 2301766 w 4099035"/>
              <a:gd name="connsiteY40" fmla="*/ 4845270 h 6358758"/>
              <a:gd name="connsiteX41" fmla="*/ 2364828 w 4099035"/>
              <a:gd name="connsiteY41" fmla="*/ 5402317 h 6358758"/>
              <a:gd name="connsiteX42" fmla="*/ 2438400 w 4099035"/>
              <a:gd name="connsiteY42" fmla="*/ 5749158 h 6358758"/>
              <a:gd name="connsiteX43" fmla="*/ 2501464 w 4099035"/>
              <a:gd name="connsiteY43" fmla="*/ 5927833 h 6358758"/>
              <a:gd name="connsiteX44" fmla="*/ 2659118 w 4099035"/>
              <a:gd name="connsiteY44" fmla="*/ 6096000 h 6358758"/>
              <a:gd name="connsiteX45" fmla="*/ 2806263 w 4099035"/>
              <a:gd name="connsiteY45" fmla="*/ 6064469 h 6358758"/>
              <a:gd name="connsiteX46" fmla="*/ 2921877 w 4099035"/>
              <a:gd name="connsiteY46" fmla="*/ 6053958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142593 w 4099035"/>
              <a:gd name="connsiteY55" fmla="*/ 6053958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309242 h 6358758"/>
              <a:gd name="connsiteX39" fmla="*/ 2154622 w 4099035"/>
              <a:gd name="connsiteY39" fmla="*/ 4424854 h 6358758"/>
              <a:gd name="connsiteX40" fmla="*/ 2301766 w 4099035"/>
              <a:gd name="connsiteY40" fmla="*/ 4845270 h 6358758"/>
              <a:gd name="connsiteX41" fmla="*/ 2364828 w 4099035"/>
              <a:gd name="connsiteY41" fmla="*/ 5402317 h 6358758"/>
              <a:gd name="connsiteX42" fmla="*/ 2438400 w 4099035"/>
              <a:gd name="connsiteY42" fmla="*/ 5749158 h 6358758"/>
              <a:gd name="connsiteX43" fmla="*/ 2501464 w 4099035"/>
              <a:gd name="connsiteY43" fmla="*/ 5927833 h 6358758"/>
              <a:gd name="connsiteX44" fmla="*/ 2659118 w 4099035"/>
              <a:gd name="connsiteY44" fmla="*/ 6096000 h 6358758"/>
              <a:gd name="connsiteX45" fmla="*/ 2806263 w 4099035"/>
              <a:gd name="connsiteY45" fmla="*/ 6064469 h 6358758"/>
              <a:gd name="connsiteX46" fmla="*/ 2921877 w 4099035"/>
              <a:gd name="connsiteY46" fmla="*/ 6053958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142593 w 4099035"/>
              <a:gd name="connsiteY55" fmla="*/ 6053958 h 6358758"/>
              <a:gd name="connsiteX56" fmla="*/ 3342290 w 4099035"/>
              <a:gd name="connsiteY56" fmla="*/ 6190594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274675"/>
              <a:gd name="connsiteX1" fmla="*/ 1019504 w 4099035"/>
              <a:gd name="connsiteY1" fmla="*/ 525517 h 6274675"/>
              <a:gd name="connsiteX2" fmla="*/ 483476 w 4099035"/>
              <a:gd name="connsiteY2" fmla="*/ 672662 h 6274675"/>
              <a:gd name="connsiteX3" fmla="*/ 168166 w 4099035"/>
              <a:gd name="connsiteY3" fmla="*/ 956441 h 6274675"/>
              <a:gd name="connsiteX4" fmla="*/ 168166 w 4099035"/>
              <a:gd name="connsiteY4" fmla="*/ 1229710 h 6274675"/>
              <a:gd name="connsiteX5" fmla="*/ 378373 w 4099035"/>
              <a:gd name="connsiteY5" fmla="*/ 1629103 h 6274675"/>
              <a:gd name="connsiteX6" fmla="*/ 557049 w 4099035"/>
              <a:gd name="connsiteY6" fmla="*/ 1839310 h 6274675"/>
              <a:gd name="connsiteX7" fmla="*/ 451945 w 4099035"/>
              <a:gd name="connsiteY7" fmla="*/ 2049517 h 6274675"/>
              <a:gd name="connsiteX8" fmla="*/ 714704 w 4099035"/>
              <a:gd name="connsiteY8" fmla="*/ 2102069 h 6274675"/>
              <a:gd name="connsiteX9" fmla="*/ 903890 w 4099035"/>
              <a:gd name="connsiteY9" fmla="*/ 1807779 h 6274675"/>
              <a:gd name="connsiteX10" fmla="*/ 840828 w 4099035"/>
              <a:gd name="connsiteY10" fmla="*/ 1387365 h 6274675"/>
              <a:gd name="connsiteX11" fmla="*/ 756745 w 4099035"/>
              <a:gd name="connsiteY11" fmla="*/ 1187669 h 6274675"/>
              <a:gd name="connsiteX12" fmla="*/ 935421 w 4099035"/>
              <a:gd name="connsiteY12" fmla="*/ 1145627 h 6274675"/>
              <a:gd name="connsiteX13" fmla="*/ 1103587 w 4099035"/>
              <a:gd name="connsiteY13" fmla="*/ 1618593 h 6274675"/>
              <a:gd name="connsiteX14" fmla="*/ 1135118 w 4099035"/>
              <a:gd name="connsiteY14" fmla="*/ 2028496 h 6274675"/>
              <a:gd name="connsiteX15" fmla="*/ 1082566 w 4099035"/>
              <a:gd name="connsiteY15" fmla="*/ 2501462 h 6274675"/>
              <a:gd name="connsiteX16" fmla="*/ 546538 w 4099035"/>
              <a:gd name="connsiteY16" fmla="*/ 3699641 h 6274675"/>
              <a:gd name="connsiteX17" fmla="*/ 557049 w 4099035"/>
              <a:gd name="connsiteY17" fmla="*/ 3804745 h 6274675"/>
              <a:gd name="connsiteX18" fmla="*/ 567559 w 4099035"/>
              <a:gd name="connsiteY18" fmla="*/ 3878317 h 6274675"/>
              <a:gd name="connsiteX19" fmla="*/ 567559 w 4099035"/>
              <a:gd name="connsiteY19" fmla="*/ 4004441 h 6274675"/>
              <a:gd name="connsiteX20" fmla="*/ 346842 w 4099035"/>
              <a:gd name="connsiteY20" fmla="*/ 4162096 h 6274675"/>
              <a:gd name="connsiteX21" fmla="*/ 294290 w 4099035"/>
              <a:gd name="connsiteY21" fmla="*/ 4708634 h 6274675"/>
              <a:gd name="connsiteX22" fmla="*/ 84083 w 4099035"/>
              <a:gd name="connsiteY22" fmla="*/ 5276193 h 6274675"/>
              <a:gd name="connsiteX23" fmla="*/ 0 w 4099035"/>
              <a:gd name="connsiteY23" fmla="*/ 5591503 h 6274675"/>
              <a:gd name="connsiteX24" fmla="*/ 157656 w 4099035"/>
              <a:gd name="connsiteY24" fmla="*/ 5644054 h 6274675"/>
              <a:gd name="connsiteX25" fmla="*/ 231228 w 4099035"/>
              <a:gd name="connsiteY25" fmla="*/ 5759669 h 6274675"/>
              <a:gd name="connsiteX26" fmla="*/ 567560 w 4099035"/>
              <a:gd name="connsiteY26" fmla="*/ 5770179 h 6274675"/>
              <a:gd name="connsiteX27" fmla="*/ 725214 w 4099035"/>
              <a:gd name="connsiteY27" fmla="*/ 5675585 h 6274675"/>
              <a:gd name="connsiteX28" fmla="*/ 725214 w 4099035"/>
              <a:gd name="connsiteY28" fmla="*/ 5549462 h 6274675"/>
              <a:gd name="connsiteX29" fmla="*/ 777765 w 4099035"/>
              <a:gd name="connsiteY29" fmla="*/ 5223641 h 6274675"/>
              <a:gd name="connsiteX30" fmla="*/ 840828 w 4099035"/>
              <a:gd name="connsiteY30" fmla="*/ 4708634 h 6274675"/>
              <a:gd name="connsiteX31" fmla="*/ 966952 w 4099035"/>
              <a:gd name="connsiteY31" fmla="*/ 4593020 h 6274675"/>
              <a:gd name="connsiteX32" fmla="*/ 977463 w 4099035"/>
              <a:gd name="connsiteY32" fmla="*/ 5307724 h 6274675"/>
              <a:gd name="connsiteX33" fmla="*/ 1051035 w 4099035"/>
              <a:gd name="connsiteY33" fmla="*/ 5412827 h 6274675"/>
              <a:gd name="connsiteX34" fmla="*/ 1187670 w 4099035"/>
              <a:gd name="connsiteY34" fmla="*/ 5496909 h 6274675"/>
              <a:gd name="connsiteX35" fmla="*/ 1439917 w 4099035"/>
              <a:gd name="connsiteY35" fmla="*/ 5507421 h 6274675"/>
              <a:gd name="connsiteX36" fmla="*/ 1534511 w 4099035"/>
              <a:gd name="connsiteY36" fmla="*/ 5391807 h 6274675"/>
              <a:gd name="connsiteX37" fmla="*/ 1671145 w 4099035"/>
              <a:gd name="connsiteY37" fmla="*/ 4750675 h 6274675"/>
              <a:gd name="connsiteX38" fmla="*/ 1776249 w 4099035"/>
              <a:gd name="connsiteY38" fmla="*/ 4309242 h 6274675"/>
              <a:gd name="connsiteX39" fmla="*/ 2154622 w 4099035"/>
              <a:gd name="connsiteY39" fmla="*/ 4424854 h 6274675"/>
              <a:gd name="connsiteX40" fmla="*/ 2301766 w 4099035"/>
              <a:gd name="connsiteY40" fmla="*/ 4845270 h 6274675"/>
              <a:gd name="connsiteX41" fmla="*/ 2364828 w 4099035"/>
              <a:gd name="connsiteY41" fmla="*/ 5402317 h 6274675"/>
              <a:gd name="connsiteX42" fmla="*/ 2438400 w 4099035"/>
              <a:gd name="connsiteY42" fmla="*/ 5749158 h 6274675"/>
              <a:gd name="connsiteX43" fmla="*/ 2501464 w 4099035"/>
              <a:gd name="connsiteY43" fmla="*/ 5927833 h 6274675"/>
              <a:gd name="connsiteX44" fmla="*/ 2659118 w 4099035"/>
              <a:gd name="connsiteY44" fmla="*/ 6096000 h 6274675"/>
              <a:gd name="connsiteX45" fmla="*/ 2806263 w 4099035"/>
              <a:gd name="connsiteY45" fmla="*/ 6064469 h 6274675"/>
              <a:gd name="connsiteX46" fmla="*/ 2921877 w 4099035"/>
              <a:gd name="connsiteY46" fmla="*/ 6053958 h 6274675"/>
              <a:gd name="connsiteX47" fmla="*/ 2858814 w 4099035"/>
              <a:gd name="connsiteY47" fmla="*/ 5822731 h 6274675"/>
              <a:gd name="connsiteX48" fmla="*/ 2764221 w 4099035"/>
              <a:gd name="connsiteY48" fmla="*/ 5559972 h 6274675"/>
              <a:gd name="connsiteX49" fmla="*/ 2974428 w 4099035"/>
              <a:gd name="connsiteY49" fmla="*/ 5318234 h 6274675"/>
              <a:gd name="connsiteX50" fmla="*/ 3005959 w 4099035"/>
              <a:gd name="connsiteY50" fmla="*/ 4897820 h 6274675"/>
              <a:gd name="connsiteX51" fmla="*/ 3058511 w 4099035"/>
              <a:gd name="connsiteY51" fmla="*/ 4666593 h 6274675"/>
              <a:gd name="connsiteX52" fmla="*/ 3289738 w 4099035"/>
              <a:gd name="connsiteY52" fmla="*/ 4855779 h 6274675"/>
              <a:gd name="connsiteX53" fmla="*/ 3153104 w 4099035"/>
              <a:gd name="connsiteY53" fmla="*/ 5402317 h 6274675"/>
              <a:gd name="connsiteX54" fmla="*/ 3048000 w 4099035"/>
              <a:gd name="connsiteY54" fmla="*/ 6011917 h 6274675"/>
              <a:gd name="connsiteX55" fmla="*/ 3142593 w 4099035"/>
              <a:gd name="connsiteY55" fmla="*/ 6053958 h 6274675"/>
              <a:gd name="connsiteX56" fmla="*/ 3342290 w 4099035"/>
              <a:gd name="connsiteY56" fmla="*/ 6190594 h 6274675"/>
              <a:gd name="connsiteX57" fmla="*/ 3678621 w 4099035"/>
              <a:gd name="connsiteY57" fmla="*/ 6117020 h 6274675"/>
              <a:gd name="connsiteX58" fmla="*/ 3836277 w 4099035"/>
              <a:gd name="connsiteY58" fmla="*/ 6274675 h 6274675"/>
              <a:gd name="connsiteX59" fmla="*/ 3993932 w 4099035"/>
              <a:gd name="connsiteY59" fmla="*/ 6085489 h 6274675"/>
              <a:gd name="connsiteX60" fmla="*/ 4099035 w 4099035"/>
              <a:gd name="connsiteY60" fmla="*/ 5307724 h 6274675"/>
              <a:gd name="connsiteX61" fmla="*/ 4035973 w 4099035"/>
              <a:gd name="connsiteY61" fmla="*/ 4624552 h 6274675"/>
              <a:gd name="connsiteX62" fmla="*/ 4025463 w 4099035"/>
              <a:gd name="connsiteY62" fmla="*/ 4309241 h 6274675"/>
              <a:gd name="connsiteX63" fmla="*/ 3752194 w 4099035"/>
              <a:gd name="connsiteY63" fmla="*/ 3993931 h 6274675"/>
              <a:gd name="connsiteX64" fmla="*/ 3541987 w 4099035"/>
              <a:gd name="connsiteY64" fmla="*/ 3174124 h 6274675"/>
              <a:gd name="connsiteX65" fmla="*/ 3363311 w 4099035"/>
              <a:gd name="connsiteY65" fmla="*/ 2680138 h 6274675"/>
              <a:gd name="connsiteX66" fmla="*/ 3174125 w 4099035"/>
              <a:gd name="connsiteY66" fmla="*/ 2427889 h 6274675"/>
              <a:gd name="connsiteX67" fmla="*/ 2995449 w 4099035"/>
              <a:gd name="connsiteY67" fmla="*/ 2060027 h 6274675"/>
              <a:gd name="connsiteX68" fmla="*/ 2848304 w 4099035"/>
              <a:gd name="connsiteY68" fmla="*/ 1818289 h 6274675"/>
              <a:gd name="connsiteX69" fmla="*/ 2911366 w 4099035"/>
              <a:gd name="connsiteY69" fmla="*/ 1418896 h 6274675"/>
              <a:gd name="connsiteX70" fmla="*/ 2974428 w 4099035"/>
              <a:gd name="connsiteY70" fmla="*/ 1324303 h 6274675"/>
              <a:gd name="connsiteX71" fmla="*/ 2942897 w 4099035"/>
              <a:gd name="connsiteY71" fmla="*/ 1671145 h 6274675"/>
              <a:gd name="connsiteX72" fmla="*/ 3100552 w 4099035"/>
              <a:gd name="connsiteY72" fmla="*/ 2133600 h 6274675"/>
              <a:gd name="connsiteX73" fmla="*/ 3647090 w 4099035"/>
              <a:gd name="connsiteY73" fmla="*/ 2154620 h 6274675"/>
              <a:gd name="connsiteX74" fmla="*/ 3752194 w 4099035"/>
              <a:gd name="connsiteY74" fmla="*/ 1965434 h 6274675"/>
              <a:gd name="connsiteX75" fmla="*/ 3520966 w 4099035"/>
              <a:gd name="connsiteY75" fmla="*/ 1734207 h 6274675"/>
              <a:gd name="connsiteX76" fmla="*/ 3741683 w 4099035"/>
              <a:gd name="connsiteY76" fmla="*/ 1355834 h 6274675"/>
              <a:gd name="connsiteX77" fmla="*/ 3678621 w 4099035"/>
              <a:gd name="connsiteY77" fmla="*/ 767255 h 6274675"/>
              <a:gd name="connsiteX78" fmla="*/ 3605049 w 4099035"/>
              <a:gd name="connsiteY78" fmla="*/ 651641 h 6274675"/>
              <a:gd name="connsiteX79" fmla="*/ 3153104 w 4099035"/>
              <a:gd name="connsiteY79" fmla="*/ 420414 h 6274675"/>
              <a:gd name="connsiteX80" fmla="*/ 2900856 w 4099035"/>
              <a:gd name="connsiteY80" fmla="*/ 367862 h 6274675"/>
              <a:gd name="connsiteX81" fmla="*/ 2669628 w 4099035"/>
              <a:gd name="connsiteY81" fmla="*/ 10510 h 6274675"/>
              <a:gd name="connsiteX82" fmla="*/ 2511973 w 4099035"/>
              <a:gd name="connsiteY82" fmla="*/ 0 h 6274675"/>
              <a:gd name="connsiteX83" fmla="*/ 2406869 w 4099035"/>
              <a:gd name="connsiteY83" fmla="*/ 430924 h 6274675"/>
              <a:gd name="connsiteX84" fmla="*/ 2207173 w 4099035"/>
              <a:gd name="connsiteY84" fmla="*/ 630620 h 6274675"/>
              <a:gd name="connsiteX85" fmla="*/ 1912884 w 4099035"/>
              <a:gd name="connsiteY85" fmla="*/ 725214 h 6274675"/>
              <a:gd name="connsiteX86" fmla="*/ 1681656 w 4099035"/>
              <a:gd name="connsiteY86" fmla="*/ 756744 h 6274675"/>
              <a:gd name="connsiteX87" fmla="*/ 1450428 w 4099035"/>
              <a:gd name="connsiteY87" fmla="*/ 546538 h 6274675"/>
              <a:gd name="connsiteX88" fmla="*/ 1292773 w 4099035"/>
              <a:gd name="connsiteY88" fmla="*/ 252247 h 6274675"/>
              <a:gd name="connsiteX89" fmla="*/ 1208690 w 4099035"/>
              <a:gd name="connsiteY89" fmla="*/ 136634 h 6274675"/>
              <a:gd name="connsiteX0" fmla="*/ 1208690 w 4099035"/>
              <a:gd name="connsiteY0" fmla="*/ 136634 h 6274675"/>
              <a:gd name="connsiteX1" fmla="*/ 1019504 w 4099035"/>
              <a:gd name="connsiteY1" fmla="*/ 525517 h 6274675"/>
              <a:gd name="connsiteX2" fmla="*/ 483476 w 4099035"/>
              <a:gd name="connsiteY2" fmla="*/ 672662 h 6274675"/>
              <a:gd name="connsiteX3" fmla="*/ 168166 w 4099035"/>
              <a:gd name="connsiteY3" fmla="*/ 956441 h 6274675"/>
              <a:gd name="connsiteX4" fmla="*/ 168166 w 4099035"/>
              <a:gd name="connsiteY4" fmla="*/ 1229710 h 6274675"/>
              <a:gd name="connsiteX5" fmla="*/ 378373 w 4099035"/>
              <a:gd name="connsiteY5" fmla="*/ 1629103 h 6274675"/>
              <a:gd name="connsiteX6" fmla="*/ 557049 w 4099035"/>
              <a:gd name="connsiteY6" fmla="*/ 1839310 h 6274675"/>
              <a:gd name="connsiteX7" fmla="*/ 451945 w 4099035"/>
              <a:gd name="connsiteY7" fmla="*/ 2049517 h 6274675"/>
              <a:gd name="connsiteX8" fmla="*/ 714704 w 4099035"/>
              <a:gd name="connsiteY8" fmla="*/ 2102069 h 6274675"/>
              <a:gd name="connsiteX9" fmla="*/ 903890 w 4099035"/>
              <a:gd name="connsiteY9" fmla="*/ 1807779 h 6274675"/>
              <a:gd name="connsiteX10" fmla="*/ 840828 w 4099035"/>
              <a:gd name="connsiteY10" fmla="*/ 1387365 h 6274675"/>
              <a:gd name="connsiteX11" fmla="*/ 756745 w 4099035"/>
              <a:gd name="connsiteY11" fmla="*/ 1187669 h 6274675"/>
              <a:gd name="connsiteX12" fmla="*/ 935421 w 4099035"/>
              <a:gd name="connsiteY12" fmla="*/ 1145627 h 6274675"/>
              <a:gd name="connsiteX13" fmla="*/ 1103587 w 4099035"/>
              <a:gd name="connsiteY13" fmla="*/ 1618593 h 6274675"/>
              <a:gd name="connsiteX14" fmla="*/ 1135118 w 4099035"/>
              <a:gd name="connsiteY14" fmla="*/ 2028496 h 6274675"/>
              <a:gd name="connsiteX15" fmla="*/ 1082566 w 4099035"/>
              <a:gd name="connsiteY15" fmla="*/ 2501462 h 6274675"/>
              <a:gd name="connsiteX16" fmla="*/ 546538 w 4099035"/>
              <a:gd name="connsiteY16" fmla="*/ 3699641 h 6274675"/>
              <a:gd name="connsiteX17" fmla="*/ 557049 w 4099035"/>
              <a:gd name="connsiteY17" fmla="*/ 3804745 h 6274675"/>
              <a:gd name="connsiteX18" fmla="*/ 567559 w 4099035"/>
              <a:gd name="connsiteY18" fmla="*/ 3878317 h 6274675"/>
              <a:gd name="connsiteX19" fmla="*/ 567559 w 4099035"/>
              <a:gd name="connsiteY19" fmla="*/ 4004441 h 6274675"/>
              <a:gd name="connsiteX20" fmla="*/ 346842 w 4099035"/>
              <a:gd name="connsiteY20" fmla="*/ 4162096 h 6274675"/>
              <a:gd name="connsiteX21" fmla="*/ 294290 w 4099035"/>
              <a:gd name="connsiteY21" fmla="*/ 4708634 h 6274675"/>
              <a:gd name="connsiteX22" fmla="*/ 84083 w 4099035"/>
              <a:gd name="connsiteY22" fmla="*/ 5276193 h 6274675"/>
              <a:gd name="connsiteX23" fmla="*/ 0 w 4099035"/>
              <a:gd name="connsiteY23" fmla="*/ 5591503 h 6274675"/>
              <a:gd name="connsiteX24" fmla="*/ 157656 w 4099035"/>
              <a:gd name="connsiteY24" fmla="*/ 5644054 h 6274675"/>
              <a:gd name="connsiteX25" fmla="*/ 231228 w 4099035"/>
              <a:gd name="connsiteY25" fmla="*/ 5759669 h 6274675"/>
              <a:gd name="connsiteX26" fmla="*/ 567560 w 4099035"/>
              <a:gd name="connsiteY26" fmla="*/ 5770179 h 6274675"/>
              <a:gd name="connsiteX27" fmla="*/ 725214 w 4099035"/>
              <a:gd name="connsiteY27" fmla="*/ 5675585 h 6274675"/>
              <a:gd name="connsiteX28" fmla="*/ 725214 w 4099035"/>
              <a:gd name="connsiteY28" fmla="*/ 5549462 h 6274675"/>
              <a:gd name="connsiteX29" fmla="*/ 777765 w 4099035"/>
              <a:gd name="connsiteY29" fmla="*/ 5223641 h 6274675"/>
              <a:gd name="connsiteX30" fmla="*/ 840828 w 4099035"/>
              <a:gd name="connsiteY30" fmla="*/ 4708634 h 6274675"/>
              <a:gd name="connsiteX31" fmla="*/ 966952 w 4099035"/>
              <a:gd name="connsiteY31" fmla="*/ 4593020 h 6274675"/>
              <a:gd name="connsiteX32" fmla="*/ 977463 w 4099035"/>
              <a:gd name="connsiteY32" fmla="*/ 5307724 h 6274675"/>
              <a:gd name="connsiteX33" fmla="*/ 1051035 w 4099035"/>
              <a:gd name="connsiteY33" fmla="*/ 5412827 h 6274675"/>
              <a:gd name="connsiteX34" fmla="*/ 1187670 w 4099035"/>
              <a:gd name="connsiteY34" fmla="*/ 5496909 h 6274675"/>
              <a:gd name="connsiteX35" fmla="*/ 1439917 w 4099035"/>
              <a:gd name="connsiteY35" fmla="*/ 5507421 h 6274675"/>
              <a:gd name="connsiteX36" fmla="*/ 1534511 w 4099035"/>
              <a:gd name="connsiteY36" fmla="*/ 5391807 h 6274675"/>
              <a:gd name="connsiteX37" fmla="*/ 1671145 w 4099035"/>
              <a:gd name="connsiteY37" fmla="*/ 4750675 h 6274675"/>
              <a:gd name="connsiteX38" fmla="*/ 1776249 w 4099035"/>
              <a:gd name="connsiteY38" fmla="*/ 4309242 h 6274675"/>
              <a:gd name="connsiteX39" fmla="*/ 2154622 w 4099035"/>
              <a:gd name="connsiteY39" fmla="*/ 4424854 h 6274675"/>
              <a:gd name="connsiteX40" fmla="*/ 2301766 w 4099035"/>
              <a:gd name="connsiteY40" fmla="*/ 4845270 h 6274675"/>
              <a:gd name="connsiteX41" fmla="*/ 2364828 w 4099035"/>
              <a:gd name="connsiteY41" fmla="*/ 5402317 h 6274675"/>
              <a:gd name="connsiteX42" fmla="*/ 2438400 w 4099035"/>
              <a:gd name="connsiteY42" fmla="*/ 5749158 h 6274675"/>
              <a:gd name="connsiteX43" fmla="*/ 2501464 w 4099035"/>
              <a:gd name="connsiteY43" fmla="*/ 5927833 h 6274675"/>
              <a:gd name="connsiteX44" fmla="*/ 2659118 w 4099035"/>
              <a:gd name="connsiteY44" fmla="*/ 6096000 h 6274675"/>
              <a:gd name="connsiteX45" fmla="*/ 2806263 w 4099035"/>
              <a:gd name="connsiteY45" fmla="*/ 6064469 h 6274675"/>
              <a:gd name="connsiteX46" fmla="*/ 2921877 w 4099035"/>
              <a:gd name="connsiteY46" fmla="*/ 6053958 h 6274675"/>
              <a:gd name="connsiteX47" fmla="*/ 2858814 w 4099035"/>
              <a:gd name="connsiteY47" fmla="*/ 5822731 h 6274675"/>
              <a:gd name="connsiteX48" fmla="*/ 2764221 w 4099035"/>
              <a:gd name="connsiteY48" fmla="*/ 5559972 h 6274675"/>
              <a:gd name="connsiteX49" fmla="*/ 2974428 w 4099035"/>
              <a:gd name="connsiteY49" fmla="*/ 5318234 h 6274675"/>
              <a:gd name="connsiteX50" fmla="*/ 3005959 w 4099035"/>
              <a:gd name="connsiteY50" fmla="*/ 4897820 h 6274675"/>
              <a:gd name="connsiteX51" fmla="*/ 3058511 w 4099035"/>
              <a:gd name="connsiteY51" fmla="*/ 4666593 h 6274675"/>
              <a:gd name="connsiteX52" fmla="*/ 3289738 w 4099035"/>
              <a:gd name="connsiteY52" fmla="*/ 4855779 h 6274675"/>
              <a:gd name="connsiteX53" fmla="*/ 3153104 w 4099035"/>
              <a:gd name="connsiteY53" fmla="*/ 5402317 h 6274675"/>
              <a:gd name="connsiteX54" fmla="*/ 3048000 w 4099035"/>
              <a:gd name="connsiteY54" fmla="*/ 6011917 h 6274675"/>
              <a:gd name="connsiteX55" fmla="*/ 3142593 w 4099035"/>
              <a:gd name="connsiteY55" fmla="*/ 6053958 h 6274675"/>
              <a:gd name="connsiteX56" fmla="*/ 3342290 w 4099035"/>
              <a:gd name="connsiteY56" fmla="*/ 6190594 h 6274675"/>
              <a:gd name="connsiteX57" fmla="*/ 3678621 w 4099035"/>
              <a:gd name="connsiteY57" fmla="*/ 6117020 h 6274675"/>
              <a:gd name="connsiteX58" fmla="*/ 3836277 w 4099035"/>
              <a:gd name="connsiteY58" fmla="*/ 6274675 h 6274675"/>
              <a:gd name="connsiteX59" fmla="*/ 3993932 w 4099035"/>
              <a:gd name="connsiteY59" fmla="*/ 6085489 h 6274675"/>
              <a:gd name="connsiteX60" fmla="*/ 4099035 w 4099035"/>
              <a:gd name="connsiteY60" fmla="*/ 5307724 h 6274675"/>
              <a:gd name="connsiteX61" fmla="*/ 4035973 w 4099035"/>
              <a:gd name="connsiteY61" fmla="*/ 4624552 h 6274675"/>
              <a:gd name="connsiteX62" fmla="*/ 4025463 w 4099035"/>
              <a:gd name="connsiteY62" fmla="*/ 4309241 h 6274675"/>
              <a:gd name="connsiteX63" fmla="*/ 3752194 w 4099035"/>
              <a:gd name="connsiteY63" fmla="*/ 3993931 h 6274675"/>
              <a:gd name="connsiteX64" fmla="*/ 3541987 w 4099035"/>
              <a:gd name="connsiteY64" fmla="*/ 3174124 h 6274675"/>
              <a:gd name="connsiteX65" fmla="*/ 3363311 w 4099035"/>
              <a:gd name="connsiteY65" fmla="*/ 2680138 h 6274675"/>
              <a:gd name="connsiteX66" fmla="*/ 3174125 w 4099035"/>
              <a:gd name="connsiteY66" fmla="*/ 2427889 h 6274675"/>
              <a:gd name="connsiteX67" fmla="*/ 2995449 w 4099035"/>
              <a:gd name="connsiteY67" fmla="*/ 2060027 h 6274675"/>
              <a:gd name="connsiteX68" fmla="*/ 2848304 w 4099035"/>
              <a:gd name="connsiteY68" fmla="*/ 1818289 h 6274675"/>
              <a:gd name="connsiteX69" fmla="*/ 2911366 w 4099035"/>
              <a:gd name="connsiteY69" fmla="*/ 1418896 h 6274675"/>
              <a:gd name="connsiteX70" fmla="*/ 2974428 w 4099035"/>
              <a:gd name="connsiteY70" fmla="*/ 1324303 h 6274675"/>
              <a:gd name="connsiteX71" fmla="*/ 2942897 w 4099035"/>
              <a:gd name="connsiteY71" fmla="*/ 1671145 h 6274675"/>
              <a:gd name="connsiteX72" fmla="*/ 3100552 w 4099035"/>
              <a:gd name="connsiteY72" fmla="*/ 2133600 h 6274675"/>
              <a:gd name="connsiteX73" fmla="*/ 3647090 w 4099035"/>
              <a:gd name="connsiteY73" fmla="*/ 2154620 h 6274675"/>
              <a:gd name="connsiteX74" fmla="*/ 3752194 w 4099035"/>
              <a:gd name="connsiteY74" fmla="*/ 1965434 h 6274675"/>
              <a:gd name="connsiteX75" fmla="*/ 3520966 w 4099035"/>
              <a:gd name="connsiteY75" fmla="*/ 1734207 h 6274675"/>
              <a:gd name="connsiteX76" fmla="*/ 3741683 w 4099035"/>
              <a:gd name="connsiteY76" fmla="*/ 1355834 h 6274675"/>
              <a:gd name="connsiteX77" fmla="*/ 3678621 w 4099035"/>
              <a:gd name="connsiteY77" fmla="*/ 767255 h 6274675"/>
              <a:gd name="connsiteX78" fmla="*/ 3605049 w 4099035"/>
              <a:gd name="connsiteY78" fmla="*/ 651641 h 6274675"/>
              <a:gd name="connsiteX79" fmla="*/ 3153104 w 4099035"/>
              <a:gd name="connsiteY79" fmla="*/ 420414 h 6274675"/>
              <a:gd name="connsiteX80" fmla="*/ 2900856 w 4099035"/>
              <a:gd name="connsiteY80" fmla="*/ 367862 h 6274675"/>
              <a:gd name="connsiteX81" fmla="*/ 2669628 w 4099035"/>
              <a:gd name="connsiteY81" fmla="*/ 10510 h 6274675"/>
              <a:gd name="connsiteX82" fmla="*/ 2511973 w 4099035"/>
              <a:gd name="connsiteY82" fmla="*/ 0 h 6274675"/>
              <a:gd name="connsiteX83" fmla="*/ 2406869 w 4099035"/>
              <a:gd name="connsiteY83" fmla="*/ 430924 h 6274675"/>
              <a:gd name="connsiteX84" fmla="*/ 2207173 w 4099035"/>
              <a:gd name="connsiteY84" fmla="*/ 630620 h 6274675"/>
              <a:gd name="connsiteX85" fmla="*/ 1912884 w 4099035"/>
              <a:gd name="connsiteY85" fmla="*/ 725214 h 6274675"/>
              <a:gd name="connsiteX86" fmla="*/ 1681656 w 4099035"/>
              <a:gd name="connsiteY86" fmla="*/ 756744 h 6274675"/>
              <a:gd name="connsiteX87" fmla="*/ 1450428 w 4099035"/>
              <a:gd name="connsiteY87" fmla="*/ 546538 h 6274675"/>
              <a:gd name="connsiteX88" fmla="*/ 1292773 w 4099035"/>
              <a:gd name="connsiteY88" fmla="*/ 252247 h 6274675"/>
              <a:gd name="connsiteX89" fmla="*/ 1208690 w 4099035"/>
              <a:gd name="connsiteY89" fmla="*/ 136634 h 6274675"/>
              <a:gd name="connsiteX0" fmla="*/ 1208690 w 4099035"/>
              <a:gd name="connsiteY0" fmla="*/ 136634 h 6312933"/>
              <a:gd name="connsiteX1" fmla="*/ 1019504 w 4099035"/>
              <a:gd name="connsiteY1" fmla="*/ 525517 h 6312933"/>
              <a:gd name="connsiteX2" fmla="*/ 483476 w 4099035"/>
              <a:gd name="connsiteY2" fmla="*/ 672662 h 6312933"/>
              <a:gd name="connsiteX3" fmla="*/ 168166 w 4099035"/>
              <a:gd name="connsiteY3" fmla="*/ 956441 h 6312933"/>
              <a:gd name="connsiteX4" fmla="*/ 168166 w 4099035"/>
              <a:gd name="connsiteY4" fmla="*/ 1229710 h 6312933"/>
              <a:gd name="connsiteX5" fmla="*/ 378373 w 4099035"/>
              <a:gd name="connsiteY5" fmla="*/ 1629103 h 6312933"/>
              <a:gd name="connsiteX6" fmla="*/ 557049 w 4099035"/>
              <a:gd name="connsiteY6" fmla="*/ 1839310 h 6312933"/>
              <a:gd name="connsiteX7" fmla="*/ 451945 w 4099035"/>
              <a:gd name="connsiteY7" fmla="*/ 2049517 h 6312933"/>
              <a:gd name="connsiteX8" fmla="*/ 714704 w 4099035"/>
              <a:gd name="connsiteY8" fmla="*/ 2102069 h 6312933"/>
              <a:gd name="connsiteX9" fmla="*/ 903890 w 4099035"/>
              <a:gd name="connsiteY9" fmla="*/ 1807779 h 6312933"/>
              <a:gd name="connsiteX10" fmla="*/ 840828 w 4099035"/>
              <a:gd name="connsiteY10" fmla="*/ 1387365 h 6312933"/>
              <a:gd name="connsiteX11" fmla="*/ 756745 w 4099035"/>
              <a:gd name="connsiteY11" fmla="*/ 1187669 h 6312933"/>
              <a:gd name="connsiteX12" fmla="*/ 935421 w 4099035"/>
              <a:gd name="connsiteY12" fmla="*/ 1145627 h 6312933"/>
              <a:gd name="connsiteX13" fmla="*/ 1103587 w 4099035"/>
              <a:gd name="connsiteY13" fmla="*/ 1618593 h 6312933"/>
              <a:gd name="connsiteX14" fmla="*/ 1135118 w 4099035"/>
              <a:gd name="connsiteY14" fmla="*/ 2028496 h 6312933"/>
              <a:gd name="connsiteX15" fmla="*/ 1082566 w 4099035"/>
              <a:gd name="connsiteY15" fmla="*/ 2501462 h 6312933"/>
              <a:gd name="connsiteX16" fmla="*/ 546538 w 4099035"/>
              <a:gd name="connsiteY16" fmla="*/ 3699641 h 6312933"/>
              <a:gd name="connsiteX17" fmla="*/ 557049 w 4099035"/>
              <a:gd name="connsiteY17" fmla="*/ 3804745 h 6312933"/>
              <a:gd name="connsiteX18" fmla="*/ 567559 w 4099035"/>
              <a:gd name="connsiteY18" fmla="*/ 3878317 h 6312933"/>
              <a:gd name="connsiteX19" fmla="*/ 567559 w 4099035"/>
              <a:gd name="connsiteY19" fmla="*/ 4004441 h 6312933"/>
              <a:gd name="connsiteX20" fmla="*/ 346842 w 4099035"/>
              <a:gd name="connsiteY20" fmla="*/ 4162096 h 6312933"/>
              <a:gd name="connsiteX21" fmla="*/ 294290 w 4099035"/>
              <a:gd name="connsiteY21" fmla="*/ 4708634 h 6312933"/>
              <a:gd name="connsiteX22" fmla="*/ 84083 w 4099035"/>
              <a:gd name="connsiteY22" fmla="*/ 5276193 h 6312933"/>
              <a:gd name="connsiteX23" fmla="*/ 0 w 4099035"/>
              <a:gd name="connsiteY23" fmla="*/ 5591503 h 6312933"/>
              <a:gd name="connsiteX24" fmla="*/ 157656 w 4099035"/>
              <a:gd name="connsiteY24" fmla="*/ 5644054 h 6312933"/>
              <a:gd name="connsiteX25" fmla="*/ 231228 w 4099035"/>
              <a:gd name="connsiteY25" fmla="*/ 5759669 h 6312933"/>
              <a:gd name="connsiteX26" fmla="*/ 567560 w 4099035"/>
              <a:gd name="connsiteY26" fmla="*/ 5770179 h 6312933"/>
              <a:gd name="connsiteX27" fmla="*/ 725214 w 4099035"/>
              <a:gd name="connsiteY27" fmla="*/ 5675585 h 6312933"/>
              <a:gd name="connsiteX28" fmla="*/ 725214 w 4099035"/>
              <a:gd name="connsiteY28" fmla="*/ 5549462 h 6312933"/>
              <a:gd name="connsiteX29" fmla="*/ 777765 w 4099035"/>
              <a:gd name="connsiteY29" fmla="*/ 5223641 h 6312933"/>
              <a:gd name="connsiteX30" fmla="*/ 840828 w 4099035"/>
              <a:gd name="connsiteY30" fmla="*/ 4708634 h 6312933"/>
              <a:gd name="connsiteX31" fmla="*/ 966952 w 4099035"/>
              <a:gd name="connsiteY31" fmla="*/ 4593020 h 6312933"/>
              <a:gd name="connsiteX32" fmla="*/ 977463 w 4099035"/>
              <a:gd name="connsiteY32" fmla="*/ 5307724 h 6312933"/>
              <a:gd name="connsiteX33" fmla="*/ 1051035 w 4099035"/>
              <a:gd name="connsiteY33" fmla="*/ 5412827 h 6312933"/>
              <a:gd name="connsiteX34" fmla="*/ 1187670 w 4099035"/>
              <a:gd name="connsiteY34" fmla="*/ 5496909 h 6312933"/>
              <a:gd name="connsiteX35" fmla="*/ 1439917 w 4099035"/>
              <a:gd name="connsiteY35" fmla="*/ 5507421 h 6312933"/>
              <a:gd name="connsiteX36" fmla="*/ 1534511 w 4099035"/>
              <a:gd name="connsiteY36" fmla="*/ 5391807 h 6312933"/>
              <a:gd name="connsiteX37" fmla="*/ 1671145 w 4099035"/>
              <a:gd name="connsiteY37" fmla="*/ 4750675 h 6312933"/>
              <a:gd name="connsiteX38" fmla="*/ 1776249 w 4099035"/>
              <a:gd name="connsiteY38" fmla="*/ 4309242 h 6312933"/>
              <a:gd name="connsiteX39" fmla="*/ 2154622 w 4099035"/>
              <a:gd name="connsiteY39" fmla="*/ 4424854 h 6312933"/>
              <a:gd name="connsiteX40" fmla="*/ 2301766 w 4099035"/>
              <a:gd name="connsiteY40" fmla="*/ 4845270 h 6312933"/>
              <a:gd name="connsiteX41" fmla="*/ 2364828 w 4099035"/>
              <a:gd name="connsiteY41" fmla="*/ 5402317 h 6312933"/>
              <a:gd name="connsiteX42" fmla="*/ 2438400 w 4099035"/>
              <a:gd name="connsiteY42" fmla="*/ 5749158 h 6312933"/>
              <a:gd name="connsiteX43" fmla="*/ 2501464 w 4099035"/>
              <a:gd name="connsiteY43" fmla="*/ 5927833 h 6312933"/>
              <a:gd name="connsiteX44" fmla="*/ 2659118 w 4099035"/>
              <a:gd name="connsiteY44" fmla="*/ 6096000 h 6312933"/>
              <a:gd name="connsiteX45" fmla="*/ 2806263 w 4099035"/>
              <a:gd name="connsiteY45" fmla="*/ 6064469 h 6312933"/>
              <a:gd name="connsiteX46" fmla="*/ 2921877 w 4099035"/>
              <a:gd name="connsiteY46" fmla="*/ 6053958 h 6312933"/>
              <a:gd name="connsiteX47" fmla="*/ 2858814 w 4099035"/>
              <a:gd name="connsiteY47" fmla="*/ 5822731 h 6312933"/>
              <a:gd name="connsiteX48" fmla="*/ 2764221 w 4099035"/>
              <a:gd name="connsiteY48" fmla="*/ 5559972 h 6312933"/>
              <a:gd name="connsiteX49" fmla="*/ 2974428 w 4099035"/>
              <a:gd name="connsiteY49" fmla="*/ 5318234 h 6312933"/>
              <a:gd name="connsiteX50" fmla="*/ 3005959 w 4099035"/>
              <a:gd name="connsiteY50" fmla="*/ 4897820 h 6312933"/>
              <a:gd name="connsiteX51" fmla="*/ 3058511 w 4099035"/>
              <a:gd name="connsiteY51" fmla="*/ 4666593 h 6312933"/>
              <a:gd name="connsiteX52" fmla="*/ 3289738 w 4099035"/>
              <a:gd name="connsiteY52" fmla="*/ 4855779 h 6312933"/>
              <a:gd name="connsiteX53" fmla="*/ 3153104 w 4099035"/>
              <a:gd name="connsiteY53" fmla="*/ 5402317 h 6312933"/>
              <a:gd name="connsiteX54" fmla="*/ 3048000 w 4099035"/>
              <a:gd name="connsiteY54" fmla="*/ 6011917 h 6312933"/>
              <a:gd name="connsiteX55" fmla="*/ 3142593 w 4099035"/>
              <a:gd name="connsiteY55" fmla="*/ 6053958 h 6312933"/>
              <a:gd name="connsiteX56" fmla="*/ 3342290 w 4099035"/>
              <a:gd name="connsiteY56" fmla="*/ 6190594 h 6312933"/>
              <a:gd name="connsiteX57" fmla="*/ 3699641 w 4099035"/>
              <a:gd name="connsiteY57" fmla="*/ 6264165 h 6312933"/>
              <a:gd name="connsiteX58" fmla="*/ 3836277 w 4099035"/>
              <a:gd name="connsiteY58" fmla="*/ 6274675 h 6312933"/>
              <a:gd name="connsiteX59" fmla="*/ 3993932 w 4099035"/>
              <a:gd name="connsiteY59" fmla="*/ 6085489 h 6312933"/>
              <a:gd name="connsiteX60" fmla="*/ 4099035 w 4099035"/>
              <a:gd name="connsiteY60" fmla="*/ 5307724 h 6312933"/>
              <a:gd name="connsiteX61" fmla="*/ 4035973 w 4099035"/>
              <a:gd name="connsiteY61" fmla="*/ 4624552 h 6312933"/>
              <a:gd name="connsiteX62" fmla="*/ 4025463 w 4099035"/>
              <a:gd name="connsiteY62" fmla="*/ 4309241 h 6312933"/>
              <a:gd name="connsiteX63" fmla="*/ 3752194 w 4099035"/>
              <a:gd name="connsiteY63" fmla="*/ 3993931 h 6312933"/>
              <a:gd name="connsiteX64" fmla="*/ 3541987 w 4099035"/>
              <a:gd name="connsiteY64" fmla="*/ 3174124 h 6312933"/>
              <a:gd name="connsiteX65" fmla="*/ 3363311 w 4099035"/>
              <a:gd name="connsiteY65" fmla="*/ 2680138 h 6312933"/>
              <a:gd name="connsiteX66" fmla="*/ 3174125 w 4099035"/>
              <a:gd name="connsiteY66" fmla="*/ 2427889 h 6312933"/>
              <a:gd name="connsiteX67" fmla="*/ 2995449 w 4099035"/>
              <a:gd name="connsiteY67" fmla="*/ 2060027 h 6312933"/>
              <a:gd name="connsiteX68" fmla="*/ 2848304 w 4099035"/>
              <a:gd name="connsiteY68" fmla="*/ 1818289 h 6312933"/>
              <a:gd name="connsiteX69" fmla="*/ 2911366 w 4099035"/>
              <a:gd name="connsiteY69" fmla="*/ 1418896 h 6312933"/>
              <a:gd name="connsiteX70" fmla="*/ 2974428 w 4099035"/>
              <a:gd name="connsiteY70" fmla="*/ 1324303 h 6312933"/>
              <a:gd name="connsiteX71" fmla="*/ 2942897 w 4099035"/>
              <a:gd name="connsiteY71" fmla="*/ 1671145 h 6312933"/>
              <a:gd name="connsiteX72" fmla="*/ 3100552 w 4099035"/>
              <a:gd name="connsiteY72" fmla="*/ 2133600 h 6312933"/>
              <a:gd name="connsiteX73" fmla="*/ 3647090 w 4099035"/>
              <a:gd name="connsiteY73" fmla="*/ 2154620 h 6312933"/>
              <a:gd name="connsiteX74" fmla="*/ 3752194 w 4099035"/>
              <a:gd name="connsiteY74" fmla="*/ 1965434 h 6312933"/>
              <a:gd name="connsiteX75" fmla="*/ 3520966 w 4099035"/>
              <a:gd name="connsiteY75" fmla="*/ 1734207 h 6312933"/>
              <a:gd name="connsiteX76" fmla="*/ 3741683 w 4099035"/>
              <a:gd name="connsiteY76" fmla="*/ 1355834 h 6312933"/>
              <a:gd name="connsiteX77" fmla="*/ 3678621 w 4099035"/>
              <a:gd name="connsiteY77" fmla="*/ 767255 h 6312933"/>
              <a:gd name="connsiteX78" fmla="*/ 3605049 w 4099035"/>
              <a:gd name="connsiteY78" fmla="*/ 651641 h 6312933"/>
              <a:gd name="connsiteX79" fmla="*/ 3153104 w 4099035"/>
              <a:gd name="connsiteY79" fmla="*/ 420414 h 6312933"/>
              <a:gd name="connsiteX80" fmla="*/ 2900856 w 4099035"/>
              <a:gd name="connsiteY80" fmla="*/ 367862 h 6312933"/>
              <a:gd name="connsiteX81" fmla="*/ 2669628 w 4099035"/>
              <a:gd name="connsiteY81" fmla="*/ 10510 h 6312933"/>
              <a:gd name="connsiteX82" fmla="*/ 2511973 w 4099035"/>
              <a:gd name="connsiteY82" fmla="*/ 0 h 6312933"/>
              <a:gd name="connsiteX83" fmla="*/ 2406869 w 4099035"/>
              <a:gd name="connsiteY83" fmla="*/ 430924 h 6312933"/>
              <a:gd name="connsiteX84" fmla="*/ 2207173 w 4099035"/>
              <a:gd name="connsiteY84" fmla="*/ 630620 h 6312933"/>
              <a:gd name="connsiteX85" fmla="*/ 1912884 w 4099035"/>
              <a:gd name="connsiteY85" fmla="*/ 725214 h 6312933"/>
              <a:gd name="connsiteX86" fmla="*/ 1681656 w 4099035"/>
              <a:gd name="connsiteY86" fmla="*/ 756744 h 6312933"/>
              <a:gd name="connsiteX87" fmla="*/ 1450428 w 4099035"/>
              <a:gd name="connsiteY87" fmla="*/ 546538 h 6312933"/>
              <a:gd name="connsiteX88" fmla="*/ 1292773 w 4099035"/>
              <a:gd name="connsiteY88" fmla="*/ 252247 h 6312933"/>
              <a:gd name="connsiteX89" fmla="*/ 1208690 w 4099035"/>
              <a:gd name="connsiteY89" fmla="*/ 136634 h 6312933"/>
              <a:gd name="connsiteX0" fmla="*/ 1208690 w 4099035"/>
              <a:gd name="connsiteY0" fmla="*/ 136634 h 6312933"/>
              <a:gd name="connsiteX1" fmla="*/ 1019504 w 4099035"/>
              <a:gd name="connsiteY1" fmla="*/ 525517 h 6312933"/>
              <a:gd name="connsiteX2" fmla="*/ 483476 w 4099035"/>
              <a:gd name="connsiteY2" fmla="*/ 672662 h 6312933"/>
              <a:gd name="connsiteX3" fmla="*/ 168166 w 4099035"/>
              <a:gd name="connsiteY3" fmla="*/ 956441 h 6312933"/>
              <a:gd name="connsiteX4" fmla="*/ 168166 w 4099035"/>
              <a:gd name="connsiteY4" fmla="*/ 1229710 h 6312933"/>
              <a:gd name="connsiteX5" fmla="*/ 378373 w 4099035"/>
              <a:gd name="connsiteY5" fmla="*/ 1629103 h 6312933"/>
              <a:gd name="connsiteX6" fmla="*/ 557049 w 4099035"/>
              <a:gd name="connsiteY6" fmla="*/ 1839310 h 6312933"/>
              <a:gd name="connsiteX7" fmla="*/ 451945 w 4099035"/>
              <a:gd name="connsiteY7" fmla="*/ 2049517 h 6312933"/>
              <a:gd name="connsiteX8" fmla="*/ 714704 w 4099035"/>
              <a:gd name="connsiteY8" fmla="*/ 2102069 h 6312933"/>
              <a:gd name="connsiteX9" fmla="*/ 903890 w 4099035"/>
              <a:gd name="connsiteY9" fmla="*/ 1807779 h 6312933"/>
              <a:gd name="connsiteX10" fmla="*/ 840828 w 4099035"/>
              <a:gd name="connsiteY10" fmla="*/ 1387365 h 6312933"/>
              <a:gd name="connsiteX11" fmla="*/ 756745 w 4099035"/>
              <a:gd name="connsiteY11" fmla="*/ 1187669 h 6312933"/>
              <a:gd name="connsiteX12" fmla="*/ 935421 w 4099035"/>
              <a:gd name="connsiteY12" fmla="*/ 1145627 h 6312933"/>
              <a:gd name="connsiteX13" fmla="*/ 1103587 w 4099035"/>
              <a:gd name="connsiteY13" fmla="*/ 1618593 h 6312933"/>
              <a:gd name="connsiteX14" fmla="*/ 1135118 w 4099035"/>
              <a:gd name="connsiteY14" fmla="*/ 2028496 h 6312933"/>
              <a:gd name="connsiteX15" fmla="*/ 1082566 w 4099035"/>
              <a:gd name="connsiteY15" fmla="*/ 2501462 h 6312933"/>
              <a:gd name="connsiteX16" fmla="*/ 546538 w 4099035"/>
              <a:gd name="connsiteY16" fmla="*/ 3699641 h 6312933"/>
              <a:gd name="connsiteX17" fmla="*/ 557049 w 4099035"/>
              <a:gd name="connsiteY17" fmla="*/ 3804745 h 6312933"/>
              <a:gd name="connsiteX18" fmla="*/ 567559 w 4099035"/>
              <a:gd name="connsiteY18" fmla="*/ 3878317 h 6312933"/>
              <a:gd name="connsiteX19" fmla="*/ 567559 w 4099035"/>
              <a:gd name="connsiteY19" fmla="*/ 4004441 h 6312933"/>
              <a:gd name="connsiteX20" fmla="*/ 346842 w 4099035"/>
              <a:gd name="connsiteY20" fmla="*/ 4162096 h 6312933"/>
              <a:gd name="connsiteX21" fmla="*/ 294290 w 4099035"/>
              <a:gd name="connsiteY21" fmla="*/ 4708634 h 6312933"/>
              <a:gd name="connsiteX22" fmla="*/ 84083 w 4099035"/>
              <a:gd name="connsiteY22" fmla="*/ 5276193 h 6312933"/>
              <a:gd name="connsiteX23" fmla="*/ 0 w 4099035"/>
              <a:gd name="connsiteY23" fmla="*/ 5591503 h 6312933"/>
              <a:gd name="connsiteX24" fmla="*/ 157656 w 4099035"/>
              <a:gd name="connsiteY24" fmla="*/ 5644054 h 6312933"/>
              <a:gd name="connsiteX25" fmla="*/ 231228 w 4099035"/>
              <a:gd name="connsiteY25" fmla="*/ 5759669 h 6312933"/>
              <a:gd name="connsiteX26" fmla="*/ 567560 w 4099035"/>
              <a:gd name="connsiteY26" fmla="*/ 5770179 h 6312933"/>
              <a:gd name="connsiteX27" fmla="*/ 725214 w 4099035"/>
              <a:gd name="connsiteY27" fmla="*/ 5675585 h 6312933"/>
              <a:gd name="connsiteX28" fmla="*/ 725214 w 4099035"/>
              <a:gd name="connsiteY28" fmla="*/ 5549462 h 6312933"/>
              <a:gd name="connsiteX29" fmla="*/ 777765 w 4099035"/>
              <a:gd name="connsiteY29" fmla="*/ 5223641 h 6312933"/>
              <a:gd name="connsiteX30" fmla="*/ 840828 w 4099035"/>
              <a:gd name="connsiteY30" fmla="*/ 4708634 h 6312933"/>
              <a:gd name="connsiteX31" fmla="*/ 966952 w 4099035"/>
              <a:gd name="connsiteY31" fmla="*/ 4593020 h 6312933"/>
              <a:gd name="connsiteX32" fmla="*/ 977463 w 4099035"/>
              <a:gd name="connsiteY32" fmla="*/ 5307724 h 6312933"/>
              <a:gd name="connsiteX33" fmla="*/ 1051035 w 4099035"/>
              <a:gd name="connsiteY33" fmla="*/ 5412827 h 6312933"/>
              <a:gd name="connsiteX34" fmla="*/ 1187670 w 4099035"/>
              <a:gd name="connsiteY34" fmla="*/ 5496909 h 6312933"/>
              <a:gd name="connsiteX35" fmla="*/ 1439917 w 4099035"/>
              <a:gd name="connsiteY35" fmla="*/ 5507421 h 6312933"/>
              <a:gd name="connsiteX36" fmla="*/ 1534511 w 4099035"/>
              <a:gd name="connsiteY36" fmla="*/ 5391807 h 6312933"/>
              <a:gd name="connsiteX37" fmla="*/ 1671145 w 4099035"/>
              <a:gd name="connsiteY37" fmla="*/ 4750675 h 6312933"/>
              <a:gd name="connsiteX38" fmla="*/ 1776249 w 4099035"/>
              <a:gd name="connsiteY38" fmla="*/ 4309242 h 6312933"/>
              <a:gd name="connsiteX39" fmla="*/ 2154622 w 4099035"/>
              <a:gd name="connsiteY39" fmla="*/ 4424854 h 6312933"/>
              <a:gd name="connsiteX40" fmla="*/ 2301766 w 4099035"/>
              <a:gd name="connsiteY40" fmla="*/ 4845270 h 6312933"/>
              <a:gd name="connsiteX41" fmla="*/ 2364828 w 4099035"/>
              <a:gd name="connsiteY41" fmla="*/ 5402317 h 6312933"/>
              <a:gd name="connsiteX42" fmla="*/ 2438400 w 4099035"/>
              <a:gd name="connsiteY42" fmla="*/ 5749158 h 6312933"/>
              <a:gd name="connsiteX43" fmla="*/ 2501464 w 4099035"/>
              <a:gd name="connsiteY43" fmla="*/ 5927833 h 6312933"/>
              <a:gd name="connsiteX44" fmla="*/ 2659118 w 4099035"/>
              <a:gd name="connsiteY44" fmla="*/ 6096000 h 6312933"/>
              <a:gd name="connsiteX45" fmla="*/ 2806263 w 4099035"/>
              <a:gd name="connsiteY45" fmla="*/ 6064469 h 6312933"/>
              <a:gd name="connsiteX46" fmla="*/ 2921877 w 4099035"/>
              <a:gd name="connsiteY46" fmla="*/ 6053958 h 6312933"/>
              <a:gd name="connsiteX47" fmla="*/ 2858814 w 4099035"/>
              <a:gd name="connsiteY47" fmla="*/ 5822731 h 6312933"/>
              <a:gd name="connsiteX48" fmla="*/ 2764221 w 4099035"/>
              <a:gd name="connsiteY48" fmla="*/ 5559972 h 6312933"/>
              <a:gd name="connsiteX49" fmla="*/ 2974428 w 4099035"/>
              <a:gd name="connsiteY49" fmla="*/ 5318234 h 6312933"/>
              <a:gd name="connsiteX50" fmla="*/ 3005959 w 4099035"/>
              <a:gd name="connsiteY50" fmla="*/ 4897820 h 6312933"/>
              <a:gd name="connsiteX51" fmla="*/ 3058511 w 4099035"/>
              <a:gd name="connsiteY51" fmla="*/ 4666593 h 6312933"/>
              <a:gd name="connsiteX52" fmla="*/ 3289738 w 4099035"/>
              <a:gd name="connsiteY52" fmla="*/ 4855779 h 6312933"/>
              <a:gd name="connsiteX53" fmla="*/ 3153104 w 4099035"/>
              <a:gd name="connsiteY53" fmla="*/ 5402317 h 6312933"/>
              <a:gd name="connsiteX54" fmla="*/ 3048000 w 4099035"/>
              <a:gd name="connsiteY54" fmla="*/ 6011917 h 6312933"/>
              <a:gd name="connsiteX55" fmla="*/ 3142593 w 4099035"/>
              <a:gd name="connsiteY55" fmla="*/ 6053958 h 6312933"/>
              <a:gd name="connsiteX56" fmla="*/ 3342290 w 4099035"/>
              <a:gd name="connsiteY56" fmla="*/ 6190594 h 6312933"/>
              <a:gd name="connsiteX57" fmla="*/ 3699641 w 4099035"/>
              <a:gd name="connsiteY57" fmla="*/ 6264165 h 6312933"/>
              <a:gd name="connsiteX58" fmla="*/ 3836277 w 4099035"/>
              <a:gd name="connsiteY58" fmla="*/ 6274675 h 6312933"/>
              <a:gd name="connsiteX59" fmla="*/ 3825767 w 4099035"/>
              <a:gd name="connsiteY59" fmla="*/ 5948855 h 6312933"/>
              <a:gd name="connsiteX60" fmla="*/ 4099035 w 4099035"/>
              <a:gd name="connsiteY60" fmla="*/ 5307724 h 6312933"/>
              <a:gd name="connsiteX61" fmla="*/ 4035973 w 4099035"/>
              <a:gd name="connsiteY61" fmla="*/ 4624552 h 6312933"/>
              <a:gd name="connsiteX62" fmla="*/ 4025463 w 4099035"/>
              <a:gd name="connsiteY62" fmla="*/ 4309241 h 6312933"/>
              <a:gd name="connsiteX63" fmla="*/ 3752194 w 4099035"/>
              <a:gd name="connsiteY63" fmla="*/ 3993931 h 6312933"/>
              <a:gd name="connsiteX64" fmla="*/ 3541987 w 4099035"/>
              <a:gd name="connsiteY64" fmla="*/ 3174124 h 6312933"/>
              <a:gd name="connsiteX65" fmla="*/ 3363311 w 4099035"/>
              <a:gd name="connsiteY65" fmla="*/ 2680138 h 6312933"/>
              <a:gd name="connsiteX66" fmla="*/ 3174125 w 4099035"/>
              <a:gd name="connsiteY66" fmla="*/ 2427889 h 6312933"/>
              <a:gd name="connsiteX67" fmla="*/ 2995449 w 4099035"/>
              <a:gd name="connsiteY67" fmla="*/ 2060027 h 6312933"/>
              <a:gd name="connsiteX68" fmla="*/ 2848304 w 4099035"/>
              <a:gd name="connsiteY68" fmla="*/ 1818289 h 6312933"/>
              <a:gd name="connsiteX69" fmla="*/ 2911366 w 4099035"/>
              <a:gd name="connsiteY69" fmla="*/ 1418896 h 6312933"/>
              <a:gd name="connsiteX70" fmla="*/ 2974428 w 4099035"/>
              <a:gd name="connsiteY70" fmla="*/ 1324303 h 6312933"/>
              <a:gd name="connsiteX71" fmla="*/ 2942897 w 4099035"/>
              <a:gd name="connsiteY71" fmla="*/ 1671145 h 6312933"/>
              <a:gd name="connsiteX72" fmla="*/ 3100552 w 4099035"/>
              <a:gd name="connsiteY72" fmla="*/ 2133600 h 6312933"/>
              <a:gd name="connsiteX73" fmla="*/ 3647090 w 4099035"/>
              <a:gd name="connsiteY73" fmla="*/ 2154620 h 6312933"/>
              <a:gd name="connsiteX74" fmla="*/ 3752194 w 4099035"/>
              <a:gd name="connsiteY74" fmla="*/ 1965434 h 6312933"/>
              <a:gd name="connsiteX75" fmla="*/ 3520966 w 4099035"/>
              <a:gd name="connsiteY75" fmla="*/ 1734207 h 6312933"/>
              <a:gd name="connsiteX76" fmla="*/ 3741683 w 4099035"/>
              <a:gd name="connsiteY76" fmla="*/ 1355834 h 6312933"/>
              <a:gd name="connsiteX77" fmla="*/ 3678621 w 4099035"/>
              <a:gd name="connsiteY77" fmla="*/ 767255 h 6312933"/>
              <a:gd name="connsiteX78" fmla="*/ 3605049 w 4099035"/>
              <a:gd name="connsiteY78" fmla="*/ 651641 h 6312933"/>
              <a:gd name="connsiteX79" fmla="*/ 3153104 w 4099035"/>
              <a:gd name="connsiteY79" fmla="*/ 420414 h 6312933"/>
              <a:gd name="connsiteX80" fmla="*/ 2900856 w 4099035"/>
              <a:gd name="connsiteY80" fmla="*/ 367862 h 6312933"/>
              <a:gd name="connsiteX81" fmla="*/ 2669628 w 4099035"/>
              <a:gd name="connsiteY81" fmla="*/ 10510 h 6312933"/>
              <a:gd name="connsiteX82" fmla="*/ 2511973 w 4099035"/>
              <a:gd name="connsiteY82" fmla="*/ 0 h 6312933"/>
              <a:gd name="connsiteX83" fmla="*/ 2406869 w 4099035"/>
              <a:gd name="connsiteY83" fmla="*/ 430924 h 6312933"/>
              <a:gd name="connsiteX84" fmla="*/ 2207173 w 4099035"/>
              <a:gd name="connsiteY84" fmla="*/ 630620 h 6312933"/>
              <a:gd name="connsiteX85" fmla="*/ 1912884 w 4099035"/>
              <a:gd name="connsiteY85" fmla="*/ 725214 h 6312933"/>
              <a:gd name="connsiteX86" fmla="*/ 1681656 w 4099035"/>
              <a:gd name="connsiteY86" fmla="*/ 756744 h 6312933"/>
              <a:gd name="connsiteX87" fmla="*/ 1450428 w 4099035"/>
              <a:gd name="connsiteY87" fmla="*/ 546538 h 6312933"/>
              <a:gd name="connsiteX88" fmla="*/ 1292773 w 4099035"/>
              <a:gd name="connsiteY88" fmla="*/ 252247 h 6312933"/>
              <a:gd name="connsiteX89" fmla="*/ 1208690 w 4099035"/>
              <a:gd name="connsiteY89" fmla="*/ 136634 h 6312933"/>
              <a:gd name="connsiteX0" fmla="*/ 1208690 w 4035973"/>
              <a:gd name="connsiteY0" fmla="*/ 136634 h 6312933"/>
              <a:gd name="connsiteX1" fmla="*/ 1019504 w 4035973"/>
              <a:gd name="connsiteY1" fmla="*/ 525517 h 6312933"/>
              <a:gd name="connsiteX2" fmla="*/ 483476 w 4035973"/>
              <a:gd name="connsiteY2" fmla="*/ 672662 h 6312933"/>
              <a:gd name="connsiteX3" fmla="*/ 168166 w 4035973"/>
              <a:gd name="connsiteY3" fmla="*/ 956441 h 6312933"/>
              <a:gd name="connsiteX4" fmla="*/ 168166 w 4035973"/>
              <a:gd name="connsiteY4" fmla="*/ 1229710 h 6312933"/>
              <a:gd name="connsiteX5" fmla="*/ 378373 w 4035973"/>
              <a:gd name="connsiteY5" fmla="*/ 1629103 h 6312933"/>
              <a:gd name="connsiteX6" fmla="*/ 557049 w 4035973"/>
              <a:gd name="connsiteY6" fmla="*/ 1839310 h 6312933"/>
              <a:gd name="connsiteX7" fmla="*/ 451945 w 4035973"/>
              <a:gd name="connsiteY7" fmla="*/ 2049517 h 6312933"/>
              <a:gd name="connsiteX8" fmla="*/ 714704 w 4035973"/>
              <a:gd name="connsiteY8" fmla="*/ 2102069 h 6312933"/>
              <a:gd name="connsiteX9" fmla="*/ 903890 w 4035973"/>
              <a:gd name="connsiteY9" fmla="*/ 1807779 h 6312933"/>
              <a:gd name="connsiteX10" fmla="*/ 840828 w 4035973"/>
              <a:gd name="connsiteY10" fmla="*/ 1387365 h 6312933"/>
              <a:gd name="connsiteX11" fmla="*/ 756745 w 4035973"/>
              <a:gd name="connsiteY11" fmla="*/ 1187669 h 6312933"/>
              <a:gd name="connsiteX12" fmla="*/ 935421 w 4035973"/>
              <a:gd name="connsiteY12" fmla="*/ 1145627 h 6312933"/>
              <a:gd name="connsiteX13" fmla="*/ 1103587 w 4035973"/>
              <a:gd name="connsiteY13" fmla="*/ 1618593 h 6312933"/>
              <a:gd name="connsiteX14" fmla="*/ 1135118 w 4035973"/>
              <a:gd name="connsiteY14" fmla="*/ 2028496 h 6312933"/>
              <a:gd name="connsiteX15" fmla="*/ 1082566 w 4035973"/>
              <a:gd name="connsiteY15" fmla="*/ 2501462 h 6312933"/>
              <a:gd name="connsiteX16" fmla="*/ 546538 w 4035973"/>
              <a:gd name="connsiteY16" fmla="*/ 3699641 h 6312933"/>
              <a:gd name="connsiteX17" fmla="*/ 557049 w 4035973"/>
              <a:gd name="connsiteY17" fmla="*/ 3804745 h 6312933"/>
              <a:gd name="connsiteX18" fmla="*/ 567559 w 4035973"/>
              <a:gd name="connsiteY18" fmla="*/ 3878317 h 6312933"/>
              <a:gd name="connsiteX19" fmla="*/ 567559 w 4035973"/>
              <a:gd name="connsiteY19" fmla="*/ 4004441 h 6312933"/>
              <a:gd name="connsiteX20" fmla="*/ 346842 w 4035973"/>
              <a:gd name="connsiteY20" fmla="*/ 4162096 h 6312933"/>
              <a:gd name="connsiteX21" fmla="*/ 294290 w 4035973"/>
              <a:gd name="connsiteY21" fmla="*/ 4708634 h 6312933"/>
              <a:gd name="connsiteX22" fmla="*/ 84083 w 4035973"/>
              <a:gd name="connsiteY22" fmla="*/ 5276193 h 6312933"/>
              <a:gd name="connsiteX23" fmla="*/ 0 w 4035973"/>
              <a:gd name="connsiteY23" fmla="*/ 5591503 h 6312933"/>
              <a:gd name="connsiteX24" fmla="*/ 157656 w 4035973"/>
              <a:gd name="connsiteY24" fmla="*/ 5644054 h 6312933"/>
              <a:gd name="connsiteX25" fmla="*/ 231228 w 4035973"/>
              <a:gd name="connsiteY25" fmla="*/ 5759669 h 6312933"/>
              <a:gd name="connsiteX26" fmla="*/ 567560 w 4035973"/>
              <a:gd name="connsiteY26" fmla="*/ 5770179 h 6312933"/>
              <a:gd name="connsiteX27" fmla="*/ 725214 w 4035973"/>
              <a:gd name="connsiteY27" fmla="*/ 5675585 h 6312933"/>
              <a:gd name="connsiteX28" fmla="*/ 725214 w 4035973"/>
              <a:gd name="connsiteY28" fmla="*/ 5549462 h 6312933"/>
              <a:gd name="connsiteX29" fmla="*/ 777765 w 4035973"/>
              <a:gd name="connsiteY29" fmla="*/ 5223641 h 6312933"/>
              <a:gd name="connsiteX30" fmla="*/ 840828 w 4035973"/>
              <a:gd name="connsiteY30" fmla="*/ 4708634 h 6312933"/>
              <a:gd name="connsiteX31" fmla="*/ 966952 w 4035973"/>
              <a:gd name="connsiteY31" fmla="*/ 4593020 h 6312933"/>
              <a:gd name="connsiteX32" fmla="*/ 977463 w 4035973"/>
              <a:gd name="connsiteY32" fmla="*/ 5307724 h 6312933"/>
              <a:gd name="connsiteX33" fmla="*/ 1051035 w 4035973"/>
              <a:gd name="connsiteY33" fmla="*/ 5412827 h 6312933"/>
              <a:gd name="connsiteX34" fmla="*/ 1187670 w 4035973"/>
              <a:gd name="connsiteY34" fmla="*/ 5496909 h 6312933"/>
              <a:gd name="connsiteX35" fmla="*/ 1439917 w 4035973"/>
              <a:gd name="connsiteY35" fmla="*/ 5507421 h 6312933"/>
              <a:gd name="connsiteX36" fmla="*/ 1534511 w 4035973"/>
              <a:gd name="connsiteY36" fmla="*/ 5391807 h 6312933"/>
              <a:gd name="connsiteX37" fmla="*/ 1671145 w 4035973"/>
              <a:gd name="connsiteY37" fmla="*/ 4750675 h 6312933"/>
              <a:gd name="connsiteX38" fmla="*/ 1776249 w 4035973"/>
              <a:gd name="connsiteY38" fmla="*/ 4309242 h 6312933"/>
              <a:gd name="connsiteX39" fmla="*/ 2154622 w 4035973"/>
              <a:gd name="connsiteY39" fmla="*/ 4424854 h 6312933"/>
              <a:gd name="connsiteX40" fmla="*/ 2301766 w 4035973"/>
              <a:gd name="connsiteY40" fmla="*/ 4845270 h 6312933"/>
              <a:gd name="connsiteX41" fmla="*/ 2364828 w 4035973"/>
              <a:gd name="connsiteY41" fmla="*/ 5402317 h 6312933"/>
              <a:gd name="connsiteX42" fmla="*/ 2438400 w 4035973"/>
              <a:gd name="connsiteY42" fmla="*/ 5749158 h 6312933"/>
              <a:gd name="connsiteX43" fmla="*/ 2501464 w 4035973"/>
              <a:gd name="connsiteY43" fmla="*/ 5927833 h 6312933"/>
              <a:gd name="connsiteX44" fmla="*/ 2659118 w 4035973"/>
              <a:gd name="connsiteY44" fmla="*/ 6096000 h 6312933"/>
              <a:gd name="connsiteX45" fmla="*/ 2806263 w 4035973"/>
              <a:gd name="connsiteY45" fmla="*/ 6064469 h 6312933"/>
              <a:gd name="connsiteX46" fmla="*/ 2921877 w 4035973"/>
              <a:gd name="connsiteY46" fmla="*/ 6053958 h 6312933"/>
              <a:gd name="connsiteX47" fmla="*/ 2858814 w 4035973"/>
              <a:gd name="connsiteY47" fmla="*/ 5822731 h 6312933"/>
              <a:gd name="connsiteX48" fmla="*/ 2764221 w 4035973"/>
              <a:gd name="connsiteY48" fmla="*/ 5559972 h 6312933"/>
              <a:gd name="connsiteX49" fmla="*/ 2974428 w 4035973"/>
              <a:gd name="connsiteY49" fmla="*/ 5318234 h 6312933"/>
              <a:gd name="connsiteX50" fmla="*/ 3005959 w 4035973"/>
              <a:gd name="connsiteY50" fmla="*/ 4897820 h 6312933"/>
              <a:gd name="connsiteX51" fmla="*/ 3058511 w 4035973"/>
              <a:gd name="connsiteY51" fmla="*/ 4666593 h 6312933"/>
              <a:gd name="connsiteX52" fmla="*/ 3289738 w 4035973"/>
              <a:gd name="connsiteY52" fmla="*/ 4855779 h 6312933"/>
              <a:gd name="connsiteX53" fmla="*/ 3153104 w 4035973"/>
              <a:gd name="connsiteY53" fmla="*/ 5402317 h 6312933"/>
              <a:gd name="connsiteX54" fmla="*/ 3048000 w 4035973"/>
              <a:gd name="connsiteY54" fmla="*/ 6011917 h 6312933"/>
              <a:gd name="connsiteX55" fmla="*/ 3142593 w 4035973"/>
              <a:gd name="connsiteY55" fmla="*/ 6053958 h 6312933"/>
              <a:gd name="connsiteX56" fmla="*/ 3342290 w 4035973"/>
              <a:gd name="connsiteY56" fmla="*/ 6190594 h 6312933"/>
              <a:gd name="connsiteX57" fmla="*/ 3699641 w 4035973"/>
              <a:gd name="connsiteY57" fmla="*/ 6264165 h 6312933"/>
              <a:gd name="connsiteX58" fmla="*/ 3836277 w 4035973"/>
              <a:gd name="connsiteY58" fmla="*/ 6274675 h 6312933"/>
              <a:gd name="connsiteX59" fmla="*/ 3825767 w 4035973"/>
              <a:gd name="connsiteY59" fmla="*/ 5948855 h 6312933"/>
              <a:gd name="connsiteX60" fmla="*/ 3983422 w 4035973"/>
              <a:gd name="connsiteY60" fmla="*/ 5286703 h 6312933"/>
              <a:gd name="connsiteX61" fmla="*/ 4035973 w 4035973"/>
              <a:gd name="connsiteY61" fmla="*/ 4624552 h 6312933"/>
              <a:gd name="connsiteX62" fmla="*/ 4025463 w 4035973"/>
              <a:gd name="connsiteY62" fmla="*/ 4309241 h 6312933"/>
              <a:gd name="connsiteX63" fmla="*/ 3752194 w 4035973"/>
              <a:gd name="connsiteY63" fmla="*/ 3993931 h 6312933"/>
              <a:gd name="connsiteX64" fmla="*/ 3541987 w 4035973"/>
              <a:gd name="connsiteY64" fmla="*/ 3174124 h 6312933"/>
              <a:gd name="connsiteX65" fmla="*/ 3363311 w 4035973"/>
              <a:gd name="connsiteY65" fmla="*/ 2680138 h 6312933"/>
              <a:gd name="connsiteX66" fmla="*/ 3174125 w 4035973"/>
              <a:gd name="connsiteY66" fmla="*/ 2427889 h 6312933"/>
              <a:gd name="connsiteX67" fmla="*/ 2995449 w 4035973"/>
              <a:gd name="connsiteY67" fmla="*/ 2060027 h 6312933"/>
              <a:gd name="connsiteX68" fmla="*/ 2848304 w 4035973"/>
              <a:gd name="connsiteY68" fmla="*/ 1818289 h 6312933"/>
              <a:gd name="connsiteX69" fmla="*/ 2911366 w 4035973"/>
              <a:gd name="connsiteY69" fmla="*/ 1418896 h 6312933"/>
              <a:gd name="connsiteX70" fmla="*/ 2974428 w 4035973"/>
              <a:gd name="connsiteY70" fmla="*/ 1324303 h 6312933"/>
              <a:gd name="connsiteX71" fmla="*/ 2942897 w 4035973"/>
              <a:gd name="connsiteY71" fmla="*/ 1671145 h 6312933"/>
              <a:gd name="connsiteX72" fmla="*/ 3100552 w 4035973"/>
              <a:gd name="connsiteY72" fmla="*/ 2133600 h 6312933"/>
              <a:gd name="connsiteX73" fmla="*/ 3647090 w 4035973"/>
              <a:gd name="connsiteY73" fmla="*/ 2154620 h 6312933"/>
              <a:gd name="connsiteX74" fmla="*/ 3752194 w 4035973"/>
              <a:gd name="connsiteY74" fmla="*/ 1965434 h 6312933"/>
              <a:gd name="connsiteX75" fmla="*/ 3520966 w 4035973"/>
              <a:gd name="connsiteY75" fmla="*/ 1734207 h 6312933"/>
              <a:gd name="connsiteX76" fmla="*/ 3741683 w 4035973"/>
              <a:gd name="connsiteY76" fmla="*/ 1355834 h 6312933"/>
              <a:gd name="connsiteX77" fmla="*/ 3678621 w 4035973"/>
              <a:gd name="connsiteY77" fmla="*/ 767255 h 6312933"/>
              <a:gd name="connsiteX78" fmla="*/ 3605049 w 4035973"/>
              <a:gd name="connsiteY78" fmla="*/ 651641 h 6312933"/>
              <a:gd name="connsiteX79" fmla="*/ 3153104 w 4035973"/>
              <a:gd name="connsiteY79" fmla="*/ 420414 h 6312933"/>
              <a:gd name="connsiteX80" fmla="*/ 2900856 w 4035973"/>
              <a:gd name="connsiteY80" fmla="*/ 367862 h 6312933"/>
              <a:gd name="connsiteX81" fmla="*/ 2669628 w 4035973"/>
              <a:gd name="connsiteY81" fmla="*/ 10510 h 6312933"/>
              <a:gd name="connsiteX82" fmla="*/ 2511973 w 4035973"/>
              <a:gd name="connsiteY82" fmla="*/ 0 h 6312933"/>
              <a:gd name="connsiteX83" fmla="*/ 2406869 w 4035973"/>
              <a:gd name="connsiteY83" fmla="*/ 430924 h 6312933"/>
              <a:gd name="connsiteX84" fmla="*/ 2207173 w 4035973"/>
              <a:gd name="connsiteY84" fmla="*/ 630620 h 6312933"/>
              <a:gd name="connsiteX85" fmla="*/ 1912884 w 4035973"/>
              <a:gd name="connsiteY85" fmla="*/ 725214 h 6312933"/>
              <a:gd name="connsiteX86" fmla="*/ 1681656 w 4035973"/>
              <a:gd name="connsiteY86" fmla="*/ 756744 h 6312933"/>
              <a:gd name="connsiteX87" fmla="*/ 1450428 w 4035973"/>
              <a:gd name="connsiteY87" fmla="*/ 546538 h 6312933"/>
              <a:gd name="connsiteX88" fmla="*/ 1292773 w 4035973"/>
              <a:gd name="connsiteY88" fmla="*/ 252247 h 6312933"/>
              <a:gd name="connsiteX89" fmla="*/ 1208690 w 4035973"/>
              <a:gd name="connsiteY89" fmla="*/ 136634 h 6312933"/>
              <a:gd name="connsiteX0" fmla="*/ 1208690 w 4035973"/>
              <a:gd name="connsiteY0" fmla="*/ 136634 h 6274675"/>
              <a:gd name="connsiteX1" fmla="*/ 1019504 w 4035973"/>
              <a:gd name="connsiteY1" fmla="*/ 525517 h 6274675"/>
              <a:gd name="connsiteX2" fmla="*/ 483476 w 4035973"/>
              <a:gd name="connsiteY2" fmla="*/ 672662 h 6274675"/>
              <a:gd name="connsiteX3" fmla="*/ 168166 w 4035973"/>
              <a:gd name="connsiteY3" fmla="*/ 956441 h 6274675"/>
              <a:gd name="connsiteX4" fmla="*/ 168166 w 4035973"/>
              <a:gd name="connsiteY4" fmla="*/ 1229710 h 6274675"/>
              <a:gd name="connsiteX5" fmla="*/ 378373 w 4035973"/>
              <a:gd name="connsiteY5" fmla="*/ 1629103 h 6274675"/>
              <a:gd name="connsiteX6" fmla="*/ 557049 w 4035973"/>
              <a:gd name="connsiteY6" fmla="*/ 1839310 h 6274675"/>
              <a:gd name="connsiteX7" fmla="*/ 451945 w 4035973"/>
              <a:gd name="connsiteY7" fmla="*/ 2049517 h 6274675"/>
              <a:gd name="connsiteX8" fmla="*/ 714704 w 4035973"/>
              <a:gd name="connsiteY8" fmla="*/ 2102069 h 6274675"/>
              <a:gd name="connsiteX9" fmla="*/ 903890 w 4035973"/>
              <a:gd name="connsiteY9" fmla="*/ 1807779 h 6274675"/>
              <a:gd name="connsiteX10" fmla="*/ 840828 w 4035973"/>
              <a:gd name="connsiteY10" fmla="*/ 1387365 h 6274675"/>
              <a:gd name="connsiteX11" fmla="*/ 756745 w 4035973"/>
              <a:gd name="connsiteY11" fmla="*/ 1187669 h 6274675"/>
              <a:gd name="connsiteX12" fmla="*/ 935421 w 4035973"/>
              <a:gd name="connsiteY12" fmla="*/ 1145627 h 6274675"/>
              <a:gd name="connsiteX13" fmla="*/ 1103587 w 4035973"/>
              <a:gd name="connsiteY13" fmla="*/ 1618593 h 6274675"/>
              <a:gd name="connsiteX14" fmla="*/ 1135118 w 4035973"/>
              <a:gd name="connsiteY14" fmla="*/ 2028496 h 6274675"/>
              <a:gd name="connsiteX15" fmla="*/ 1082566 w 4035973"/>
              <a:gd name="connsiteY15" fmla="*/ 2501462 h 6274675"/>
              <a:gd name="connsiteX16" fmla="*/ 546538 w 4035973"/>
              <a:gd name="connsiteY16" fmla="*/ 3699641 h 6274675"/>
              <a:gd name="connsiteX17" fmla="*/ 557049 w 4035973"/>
              <a:gd name="connsiteY17" fmla="*/ 3804745 h 6274675"/>
              <a:gd name="connsiteX18" fmla="*/ 567559 w 4035973"/>
              <a:gd name="connsiteY18" fmla="*/ 3878317 h 6274675"/>
              <a:gd name="connsiteX19" fmla="*/ 567559 w 4035973"/>
              <a:gd name="connsiteY19" fmla="*/ 4004441 h 6274675"/>
              <a:gd name="connsiteX20" fmla="*/ 346842 w 4035973"/>
              <a:gd name="connsiteY20" fmla="*/ 4162096 h 6274675"/>
              <a:gd name="connsiteX21" fmla="*/ 294290 w 4035973"/>
              <a:gd name="connsiteY21" fmla="*/ 4708634 h 6274675"/>
              <a:gd name="connsiteX22" fmla="*/ 84083 w 4035973"/>
              <a:gd name="connsiteY22" fmla="*/ 5276193 h 6274675"/>
              <a:gd name="connsiteX23" fmla="*/ 0 w 4035973"/>
              <a:gd name="connsiteY23" fmla="*/ 5591503 h 6274675"/>
              <a:gd name="connsiteX24" fmla="*/ 157656 w 4035973"/>
              <a:gd name="connsiteY24" fmla="*/ 5644054 h 6274675"/>
              <a:gd name="connsiteX25" fmla="*/ 231228 w 4035973"/>
              <a:gd name="connsiteY25" fmla="*/ 5759669 h 6274675"/>
              <a:gd name="connsiteX26" fmla="*/ 567560 w 4035973"/>
              <a:gd name="connsiteY26" fmla="*/ 5770179 h 6274675"/>
              <a:gd name="connsiteX27" fmla="*/ 725214 w 4035973"/>
              <a:gd name="connsiteY27" fmla="*/ 5675585 h 6274675"/>
              <a:gd name="connsiteX28" fmla="*/ 725214 w 4035973"/>
              <a:gd name="connsiteY28" fmla="*/ 5549462 h 6274675"/>
              <a:gd name="connsiteX29" fmla="*/ 777765 w 4035973"/>
              <a:gd name="connsiteY29" fmla="*/ 5223641 h 6274675"/>
              <a:gd name="connsiteX30" fmla="*/ 840828 w 4035973"/>
              <a:gd name="connsiteY30" fmla="*/ 4708634 h 6274675"/>
              <a:gd name="connsiteX31" fmla="*/ 966952 w 4035973"/>
              <a:gd name="connsiteY31" fmla="*/ 4593020 h 6274675"/>
              <a:gd name="connsiteX32" fmla="*/ 977463 w 4035973"/>
              <a:gd name="connsiteY32" fmla="*/ 5307724 h 6274675"/>
              <a:gd name="connsiteX33" fmla="*/ 1051035 w 4035973"/>
              <a:gd name="connsiteY33" fmla="*/ 5412827 h 6274675"/>
              <a:gd name="connsiteX34" fmla="*/ 1187670 w 4035973"/>
              <a:gd name="connsiteY34" fmla="*/ 5496909 h 6274675"/>
              <a:gd name="connsiteX35" fmla="*/ 1439917 w 4035973"/>
              <a:gd name="connsiteY35" fmla="*/ 5507421 h 6274675"/>
              <a:gd name="connsiteX36" fmla="*/ 1534511 w 4035973"/>
              <a:gd name="connsiteY36" fmla="*/ 5391807 h 6274675"/>
              <a:gd name="connsiteX37" fmla="*/ 1671145 w 4035973"/>
              <a:gd name="connsiteY37" fmla="*/ 4750675 h 6274675"/>
              <a:gd name="connsiteX38" fmla="*/ 1776249 w 4035973"/>
              <a:gd name="connsiteY38" fmla="*/ 4309242 h 6274675"/>
              <a:gd name="connsiteX39" fmla="*/ 2154622 w 4035973"/>
              <a:gd name="connsiteY39" fmla="*/ 4424854 h 6274675"/>
              <a:gd name="connsiteX40" fmla="*/ 2301766 w 4035973"/>
              <a:gd name="connsiteY40" fmla="*/ 4845270 h 6274675"/>
              <a:gd name="connsiteX41" fmla="*/ 2364828 w 4035973"/>
              <a:gd name="connsiteY41" fmla="*/ 5402317 h 6274675"/>
              <a:gd name="connsiteX42" fmla="*/ 2438400 w 4035973"/>
              <a:gd name="connsiteY42" fmla="*/ 5749158 h 6274675"/>
              <a:gd name="connsiteX43" fmla="*/ 2501464 w 4035973"/>
              <a:gd name="connsiteY43" fmla="*/ 5927833 h 6274675"/>
              <a:gd name="connsiteX44" fmla="*/ 2659118 w 4035973"/>
              <a:gd name="connsiteY44" fmla="*/ 6096000 h 6274675"/>
              <a:gd name="connsiteX45" fmla="*/ 2806263 w 4035973"/>
              <a:gd name="connsiteY45" fmla="*/ 6064469 h 6274675"/>
              <a:gd name="connsiteX46" fmla="*/ 2921877 w 4035973"/>
              <a:gd name="connsiteY46" fmla="*/ 6053958 h 6274675"/>
              <a:gd name="connsiteX47" fmla="*/ 2858814 w 4035973"/>
              <a:gd name="connsiteY47" fmla="*/ 5822731 h 6274675"/>
              <a:gd name="connsiteX48" fmla="*/ 2764221 w 4035973"/>
              <a:gd name="connsiteY48" fmla="*/ 5559972 h 6274675"/>
              <a:gd name="connsiteX49" fmla="*/ 2974428 w 4035973"/>
              <a:gd name="connsiteY49" fmla="*/ 5318234 h 6274675"/>
              <a:gd name="connsiteX50" fmla="*/ 3005959 w 4035973"/>
              <a:gd name="connsiteY50" fmla="*/ 4897820 h 6274675"/>
              <a:gd name="connsiteX51" fmla="*/ 3058511 w 4035973"/>
              <a:gd name="connsiteY51" fmla="*/ 4666593 h 6274675"/>
              <a:gd name="connsiteX52" fmla="*/ 3289738 w 4035973"/>
              <a:gd name="connsiteY52" fmla="*/ 4855779 h 6274675"/>
              <a:gd name="connsiteX53" fmla="*/ 3153104 w 4035973"/>
              <a:gd name="connsiteY53" fmla="*/ 5402317 h 6274675"/>
              <a:gd name="connsiteX54" fmla="*/ 3048000 w 4035973"/>
              <a:gd name="connsiteY54" fmla="*/ 6011917 h 6274675"/>
              <a:gd name="connsiteX55" fmla="*/ 3142593 w 4035973"/>
              <a:gd name="connsiteY55" fmla="*/ 6053958 h 6274675"/>
              <a:gd name="connsiteX56" fmla="*/ 3342290 w 4035973"/>
              <a:gd name="connsiteY56" fmla="*/ 6190594 h 6274675"/>
              <a:gd name="connsiteX57" fmla="*/ 3584027 w 4035973"/>
              <a:gd name="connsiteY57" fmla="*/ 6106510 h 6274675"/>
              <a:gd name="connsiteX58" fmla="*/ 3836277 w 4035973"/>
              <a:gd name="connsiteY58" fmla="*/ 6274675 h 6274675"/>
              <a:gd name="connsiteX59" fmla="*/ 3825767 w 4035973"/>
              <a:gd name="connsiteY59" fmla="*/ 5948855 h 6274675"/>
              <a:gd name="connsiteX60" fmla="*/ 3983422 w 4035973"/>
              <a:gd name="connsiteY60" fmla="*/ 5286703 h 6274675"/>
              <a:gd name="connsiteX61" fmla="*/ 4035973 w 4035973"/>
              <a:gd name="connsiteY61" fmla="*/ 4624552 h 6274675"/>
              <a:gd name="connsiteX62" fmla="*/ 4025463 w 4035973"/>
              <a:gd name="connsiteY62" fmla="*/ 4309241 h 6274675"/>
              <a:gd name="connsiteX63" fmla="*/ 3752194 w 4035973"/>
              <a:gd name="connsiteY63" fmla="*/ 3993931 h 6274675"/>
              <a:gd name="connsiteX64" fmla="*/ 3541987 w 4035973"/>
              <a:gd name="connsiteY64" fmla="*/ 3174124 h 6274675"/>
              <a:gd name="connsiteX65" fmla="*/ 3363311 w 4035973"/>
              <a:gd name="connsiteY65" fmla="*/ 2680138 h 6274675"/>
              <a:gd name="connsiteX66" fmla="*/ 3174125 w 4035973"/>
              <a:gd name="connsiteY66" fmla="*/ 2427889 h 6274675"/>
              <a:gd name="connsiteX67" fmla="*/ 2995449 w 4035973"/>
              <a:gd name="connsiteY67" fmla="*/ 2060027 h 6274675"/>
              <a:gd name="connsiteX68" fmla="*/ 2848304 w 4035973"/>
              <a:gd name="connsiteY68" fmla="*/ 1818289 h 6274675"/>
              <a:gd name="connsiteX69" fmla="*/ 2911366 w 4035973"/>
              <a:gd name="connsiteY69" fmla="*/ 1418896 h 6274675"/>
              <a:gd name="connsiteX70" fmla="*/ 2974428 w 4035973"/>
              <a:gd name="connsiteY70" fmla="*/ 1324303 h 6274675"/>
              <a:gd name="connsiteX71" fmla="*/ 2942897 w 4035973"/>
              <a:gd name="connsiteY71" fmla="*/ 1671145 h 6274675"/>
              <a:gd name="connsiteX72" fmla="*/ 3100552 w 4035973"/>
              <a:gd name="connsiteY72" fmla="*/ 2133600 h 6274675"/>
              <a:gd name="connsiteX73" fmla="*/ 3647090 w 4035973"/>
              <a:gd name="connsiteY73" fmla="*/ 2154620 h 6274675"/>
              <a:gd name="connsiteX74" fmla="*/ 3752194 w 4035973"/>
              <a:gd name="connsiteY74" fmla="*/ 1965434 h 6274675"/>
              <a:gd name="connsiteX75" fmla="*/ 3520966 w 4035973"/>
              <a:gd name="connsiteY75" fmla="*/ 1734207 h 6274675"/>
              <a:gd name="connsiteX76" fmla="*/ 3741683 w 4035973"/>
              <a:gd name="connsiteY76" fmla="*/ 1355834 h 6274675"/>
              <a:gd name="connsiteX77" fmla="*/ 3678621 w 4035973"/>
              <a:gd name="connsiteY77" fmla="*/ 767255 h 6274675"/>
              <a:gd name="connsiteX78" fmla="*/ 3605049 w 4035973"/>
              <a:gd name="connsiteY78" fmla="*/ 651641 h 6274675"/>
              <a:gd name="connsiteX79" fmla="*/ 3153104 w 4035973"/>
              <a:gd name="connsiteY79" fmla="*/ 420414 h 6274675"/>
              <a:gd name="connsiteX80" fmla="*/ 2900856 w 4035973"/>
              <a:gd name="connsiteY80" fmla="*/ 367862 h 6274675"/>
              <a:gd name="connsiteX81" fmla="*/ 2669628 w 4035973"/>
              <a:gd name="connsiteY81" fmla="*/ 10510 h 6274675"/>
              <a:gd name="connsiteX82" fmla="*/ 2511973 w 4035973"/>
              <a:gd name="connsiteY82" fmla="*/ 0 h 6274675"/>
              <a:gd name="connsiteX83" fmla="*/ 2406869 w 4035973"/>
              <a:gd name="connsiteY83" fmla="*/ 430924 h 6274675"/>
              <a:gd name="connsiteX84" fmla="*/ 2207173 w 4035973"/>
              <a:gd name="connsiteY84" fmla="*/ 630620 h 6274675"/>
              <a:gd name="connsiteX85" fmla="*/ 1912884 w 4035973"/>
              <a:gd name="connsiteY85" fmla="*/ 725214 h 6274675"/>
              <a:gd name="connsiteX86" fmla="*/ 1681656 w 4035973"/>
              <a:gd name="connsiteY86" fmla="*/ 756744 h 6274675"/>
              <a:gd name="connsiteX87" fmla="*/ 1450428 w 4035973"/>
              <a:gd name="connsiteY87" fmla="*/ 546538 h 6274675"/>
              <a:gd name="connsiteX88" fmla="*/ 1292773 w 4035973"/>
              <a:gd name="connsiteY88" fmla="*/ 252247 h 6274675"/>
              <a:gd name="connsiteX89" fmla="*/ 1208690 w 4035973"/>
              <a:gd name="connsiteY89" fmla="*/ 136634 h 6274675"/>
              <a:gd name="connsiteX0" fmla="*/ 1208690 w 4035973"/>
              <a:gd name="connsiteY0" fmla="*/ 136634 h 6195884"/>
              <a:gd name="connsiteX1" fmla="*/ 1019504 w 4035973"/>
              <a:gd name="connsiteY1" fmla="*/ 525517 h 6195884"/>
              <a:gd name="connsiteX2" fmla="*/ 483476 w 4035973"/>
              <a:gd name="connsiteY2" fmla="*/ 672662 h 6195884"/>
              <a:gd name="connsiteX3" fmla="*/ 168166 w 4035973"/>
              <a:gd name="connsiteY3" fmla="*/ 956441 h 6195884"/>
              <a:gd name="connsiteX4" fmla="*/ 168166 w 4035973"/>
              <a:gd name="connsiteY4" fmla="*/ 1229710 h 6195884"/>
              <a:gd name="connsiteX5" fmla="*/ 378373 w 4035973"/>
              <a:gd name="connsiteY5" fmla="*/ 1629103 h 6195884"/>
              <a:gd name="connsiteX6" fmla="*/ 557049 w 4035973"/>
              <a:gd name="connsiteY6" fmla="*/ 1839310 h 6195884"/>
              <a:gd name="connsiteX7" fmla="*/ 451945 w 4035973"/>
              <a:gd name="connsiteY7" fmla="*/ 2049517 h 6195884"/>
              <a:gd name="connsiteX8" fmla="*/ 714704 w 4035973"/>
              <a:gd name="connsiteY8" fmla="*/ 2102069 h 6195884"/>
              <a:gd name="connsiteX9" fmla="*/ 903890 w 4035973"/>
              <a:gd name="connsiteY9" fmla="*/ 1807779 h 6195884"/>
              <a:gd name="connsiteX10" fmla="*/ 840828 w 4035973"/>
              <a:gd name="connsiteY10" fmla="*/ 1387365 h 6195884"/>
              <a:gd name="connsiteX11" fmla="*/ 756745 w 4035973"/>
              <a:gd name="connsiteY11" fmla="*/ 1187669 h 6195884"/>
              <a:gd name="connsiteX12" fmla="*/ 935421 w 4035973"/>
              <a:gd name="connsiteY12" fmla="*/ 1145627 h 6195884"/>
              <a:gd name="connsiteX13" fmla="*/ 1103587 w 4035973"/>
              <a:gd name="connsiteY13" fmla="*/ 1618593 h 6195884"/>
              <a:gd name="connsiteX14" fmla="*/ 1135118 w 4035973"/>
              <a:gd name="connsiteY14" fmla="*/ 2028496 h 6195884"/>
              <a:gd name="connsiteX15" fmla="*/ 1082566 w 4035973"/>
              <a:gd name="connsiteY15" fmla="*/ 2501462 h 6195884"/>
              <a:gd name="connsiteX16" fmla="*/ 546538 w 4035973"/>
              <a:gd name="connsiteY16" fmla="*/ 3699641 h 6195884"/>
              <a:gd name="connsiteX17" fmla="*/ 557049 w 4035973"/>
              <a:gd name="connsiteY17" fmla="*/ 3804745 h 6195884"/>
              <a:gd name="connsiteX18" fmla="*/ 567559 w 4035973"/>
              <a:gd name="connsiteY18" fmla="*/ 3878317 h 6195884"/>
              <a:gd name="connsiteX19" fmla="*/ 567559 w 4035973"/>
              <a:gd name="connsiteY19" fmla="*/ 4004441 h 6195884"/>
              <a:gd name="connsiteX20" fmla="*/ 346842 w 4035973"/>
              <a:gd name="connsiteY20" fmla="*/ 4162096 h 6195884"/>
              <a:gd name="connsiteX21" fmla="*/ 294290 w 4035973"/>
              <a:gd name="connsiteY21" fmla="*/ 4708634 h 6195884"/>
              <a:gd name="connsiteX22" fmla="*/ 84083 w 4035973"/>
              <a:gd name="connsiteY22" fmla="*/ 5276193 h 6195884"/>
              <a:gd name="connsiteX23" fmla="*/ 0 w 4035973"/>
              <a:gd name="connsiteY23" fmla="*/ 5591503 h 6195884"/>
              <a:gd name="connsiteX24" fmla="*/ 157656 w 4035973"/>
              <a:gd name="connsiteY24" fmla="*/ 5644054 h 6195884"/>
              <a:gd name="connsiteX25" fmla="*/ 231228 w 4035973"/>
              <a:gd name="connsiteY25" fmla="*/ 5759669 h 6195884"/>
              <a:gd name="connsiteX26" fmla="*/ 567560 w 4035973"/>
              <a:gd name="connsiteY26" fmla="*/ 5770179 h 6195884"/>
              <a:gd name="connsiteX27" fmla="*/ 725214 w 4035973"/>
              <a:gd name="connsiteY27" fmla="*/ 5675585 h 6195884"/>
              <a:gd name="connsiteX28" fmla="*/ 725214 w 4035973"/>
              <a:gd name="connsiteY28" fmla="*/ 5549462 h 6195884"/>
              <a:gd name="connsiteX29" fmla="*/ 777765 w 4035973"/>
              <a:gd name="connsiteY29" fmla="*/ 5223641 h 6195884"/>
              <a:gd name="connsiteX30" fmla="*/ 840828 w 4035973"/>
              <a:gd name="connsiteY30" fmla="*/ 4708634 h 6195884"/>
              <a:gd name="connsiteX31" fmla="*/ 966952 w 4035973"/>
              <a:gd name="connsiteY31" fmla="*/ 4593020 h 6195884"/>
              <a:gd name="connsiteX32" fmla="*/ 977463 w 4035973"/>
              <a:gd name="connsiteY32" fmla="*/ 5307724 h 6195884"/>
              <a:gd name="connsiteX33" fmla="*/ 1051035 w 4035973"/>
              <a:gd name="connsiteY33" fmla="*/ 5412827 h 6195884"/>
              <a:gd name="connsiteX34" fmla="*/ 1187670 w 4035973"/>
              <a:gd name="connsiteY34" fmla="*/ 5496909 h 6195884"/>
              <a:gd name="connsiteX35" fmla="*/ 1439917 w 4035973"/>
              <a:gd name="connsiteY35" fmla="*/ 5507421 h 6195884"/>
              <a:gd name="connsiteX36" fmla="*/ 1534511 w 4035973"/>
              <a:gd name="connsiteY36" fmla="*/ 5391807 h 6195884"/>
              <a:gd name="connsiteX37" fmla="*/ 1671145 w 4035973"/>
              <a:gd name="connsiteY37" fmla="*/ 4750675 h 6195884"/>
              <a:gd name="connsiteX38" fmla="*/ 1776249 w 4035973"/>
              <a:gd name="connsiteY38" fmla="*/ 4309242 h 6195884"/>
              <a:gd name="connsiteX39" fmla="*/ 2154622 w 4035973"/>
              <a:gd name="connsiteY39" fmla="*/ 4424854 h 6195884"/>
              <a:gd name="connsiteX40" fmla="*/ 2301766 w 4035973"/>
              <a:gd name="connsiteY40" fmla="*/ 4845270 h 6195884"/>
              <a:gd name="connsiteX41" fmla="*/ 2364828 w 4035973"/>
              <a:gd name="connsiteY41" fmla="*/ 5402317 h 6195884"/>
              <a:gd name="connsiteX42" fmla="*/ 2438400 w 4035973"/>
              <a:gd name="connsiteY42" fmla="*/ 5749158 h 6195884"/>
              <a:gd name="connsiteX43" fmla="*/ 2501464 w 4035973"/>
              <a:gd name="connsiteY43" fmla="*/ 5927833 h 6195884"/>
              <a:gd name="connsiteX44" fmla="*/ 2659118 w 4035973"/>
              <a:gd name="connsiteY44" fmla="*/ 6096000 h 6195884"/>
              <a:gd name="connsiteX45" fmla="*/ 2806263 w 4035973"/>
              <a:gd name="connsiteY45" fmla="*/ 6064469 h 6195884"/>
              <a:gd name="connsiteX46" fmla="*/ 2921877 w 4035973"/>
              <a:gd name="connsiteY46" fmla="*/ 6053958 h 6195884"/>
              <a:gd name="connsiteX47" fmla="*/ 2858814 w 4035973"/>
              <a:gd name="connsiteY47" fmla="*/ 5822731 h 6195884"/>
              <a:gd name="connsiteX48" fmla="*/ 2764221 w 4035973"/>
              <a:gd name="connsiteY48" fmla="*/ 5559972 h 6195884"/>
              <a:gd name="connsiteX49" fmla="*/ 2974428 w 4035973"/>
              <a:gd name="connsiteY49" fmla="*/ 5318234 h 6195884"/>
              <a:gd name="connsiteX50" fmla="*/ 3005959 w 4035973"/>
              <a:gd name="connsiteY50" fmla="*/ 4897820 h 6195884"/>
              <a:gd name="connsiteX51" fmla="*/ 3058511 w 4035973"/>
              <a:gd name="connsiteY51" fmla="*/ 4666593 h 6195884"/>
              <a:gd name="connsiteX52" fmla="*/ 3289738 w 4035973"/>
              <a:gd name="connsiteY52" fmla="*/ 4855779 h 6195884"/>
              <a:gd name="connsiteX53" fmla="*/ 3153104 w 4035973"/>
              <a:gd name="connsiteY53" fmla="*/ 5402317 h 6195884"/>
              <a:gd name="connsiteX54" fmla="*/ 3048000 w 4035973"/>
              <a:gd name="connsiteY54" fmla="*/ 6011917 h 6195884"/>
              <a:gd name="connsiteX55" fmla="*/ 3142593 w 4035973"/>
              <a:gd name="connsiteY55" fmla="*/ 6053958 h 6195884"/>
              <a:gd name="connsiteX56" fmla="*/ 3342290 w 4035973"/>
              <a:gd name="connsiteY56" fmla="*/ 6190594 h 6195884"/>
              <a:gd name="connsiteX57" fmla="*/ 3584027 w 4035973"/>
              <a:gd name="connsiteY57" fmla="*/ 6106510 h 6195884"/>
              <a:gd name="connsiteX58" fmla="*/ 3815256 w 4035973"/>
              <a:gd name="connsiteY58" fmla="*/ 5801709 h 6195884"/>
              <a:gd name="connsiteX59" fmla="*/ 3825767 w 4035973"/>
              <a:gd name="connsiteY59" fmla="*/ 5948855 h 6195884"/>
              <a:gd name="connsiteX60" fmla="*/ 3983422 w 4035973"/>
              <a:gd name="connsiteY60" fmla="*/ 5286703 h 6195884"/>
              <a:gd name="connsiteX61" fmla="*/ 4035973 w 4035973"/>
              <a:gd name="connsiteY61" fmla="*/ 4624552 h 6195884"/>
              <a:gd name="connsiteX62" fmla="*/ 4025463 w 4035973"/>
              <a:gd name="connsiteY62" fmla="*/ 4309241 h 6195884"/>
              <a:gd name="connsiteX63" fmla="*/ 3752194 w 4035973"/>
              <a:gd name="connsiteY63" fmla="*/ 3993931 h 6195884"/>
              <a:gd name="connsiteX64" fmla="*/ 3541987 w 4035973"/>
              <a:gd name="connsiteY64" fmla="*/ 3174124 h 6195884"/>
              <a:gd name="connsiteX65" fmla="*/ 3363311 w 4035973"/>
              <a:gd name="connsiteY65" fmla="*/ 2680138 h 6195884"/>
              <a:gd name="connsiteX66" fmla="*/ 3174125 w 4035973"/>
              <a:gd name="connsiteY66" fmla="*/ 2427889 h 6195884"/>
              <a:gd name="connsiteX67" fmla="*/ 2995449 w 4035973"/>
              <a:gd name="connsiteY67" fmla="*/ 2060027 h 6195884"/>
              <a:gd name="connsiteX68" fmla="*/ 2848304 w 4035973"/>
              <a:gd name="connsiteY68" fmla="*/ 1818289 h 6195884"/>
              <a:gd name="connsiteX69" fmla="*/ 2911366 w 4035973"/>
              <a:gd name="connsiteY69" fmla="*/ 1418896 h 6195884"/>
              <a:gd name="connsiteX70" fmla="*/ 2974428 w 4035973"/>
              <a:gd name="connsiteY70" fmla="*/ 1324303 h 6195884"/>
              <a:gd name="connsiteX71" fmla="*/ 2942897 w 4035973"/>
              <a:gd name="connsiteY71" fmla="*/ 1671145 h 6195884"/>
              <a:gd name="connsiteX72" fmla="*/ 3100552 w 4035973"/>
              <a:gd name="connsiteY72" fmla="*/ 2133600 h 6195884"/>
              <a:gd name="connsiteX73" fmla="*/ 3647090 w 4035973"/>
              <a:gd name="connsiteY73" fmla="*/ 2154620 h 6195884"/>
              <a:gd name="connsiteX74" fmla="*/ 3752194 w 4035973"/>
              <a:gd name="connsiteY74" fmla="*/ 1965434 h 6195884"/>
              <a:gd name="connsiteX75" fmla="*/ 3520966 w 4035973"/>
              <a:gd name="connsiteY75" fmla="*/ 1734207 h 6195884"/>
              <a:gd name="connsiteX76" fmla="*/ 3741683 w 4035973"/>
              <a:gd name="connsiteY76" fmla="*/ 1355834 h 6195884"/>
              <a:gd name="connsiteX77" fmla="*/ 3678621 w 4035973"/>
              <a:gd name="connsiteY77" fmla="*/ 767255 h 6195884"/>
              <a:gd name="connsiteX78" fmla="*/ 3605049 w 4035973"/>
              <a:gd name="connsiteY78" fmla="*/ 651641 h 6195884"/>
              <a:gd name="connsiteX79" fmla="*/ 3153104 w 4035973"/>
              <a:gd name="connsiteY79" fmla="*/ 420414 h 6195884"/>
              <a:gd name="connsiteX80" fmla="*/ 2900856 w 4035973"/>
              <a:gd name="connsiteY80" fmla="*/ 367862 h 6195884"/>
              <a:gd name="connsiteX81" fmla="*/ 2669628 w 4035973"/>
              <a:gd name="connsiteY81" fmla="*/ 10510 h 6195884"/>
              <a:gd name="connsiteX82" fmla="*/ 2511973 w 4035973"/>
              <a:gd name="connsiteY82" fmla="*/ 0 h 6195884"/>
              <a:gd name="connsiteX83" fmla="*/ 2406869 w 4035973"/>
              <a:gd name="connsiteY83" fmla="*/ 430924 h 6195884"/>
              <a:gd name="connsiteX84" fmla="*/ 2207173 w 4035973"/>
              <a:gd name="connsiteY84" fmla="*/ 630620 h 6195884"/>
              <a:gd name="connsiteX85" fmla="*/ 1912884 w 4035973"/>
              <a:gd name="connsiteY85" fmla="*/ 725214 h 6195884"/>
              <a:gd name="connsiteX86" fmla="*/ 1681656 w 4035973"/>
              <a:gd name="connsiteY86" fmla="*/ 756744 h 6195884"/>
              <a:gd name="connsiteX87" fmla="*/ 1450428 w 4035973"/>
              <a:gd name="connsiteY87" fmla="*/ 546538 h 6195884"/>
              <a:gd name="connsiteX88" fmla="*/ 1292773 w 4035973"/>
              <a:gd name="connsiteY88" fmla="*/ 252247 h 6195884"/>
              <a:gd name="connsiteX89" fmla="*/ 1208690 w 4035973"/>
              <a:gd name="connsiteY89" fmla="*/ 136634 h 6195884"/>
              <a:gd name="connsiteX0" fmla="*/ 1208690 w 4035973"/>
              <a:gd name="connsiteY0" fmla="*/ 136634 h 6195884"/>
              <a:gd name="connsiteX1" fmla="*/ 1019504 w 4035973"/>
              <a:gd name="connsiteY1" fmla="*/ 525517 h 6195884"/>
              <a:gd name="connsiteX2" fmla="*/ 483476 w 4035973"/>
              <a:gd name="connsiteY2" fmla="*/ 672662 h 6195884"/>
              <a:gd name="connsiteX3" fmla="*/ 168166 w 4035973"/>
              <a:gd name="connsiteY3" fmla="*/ 956441 h 6195884"/>
              <a:gd name="connsiteX4" fmla="*/ 168166 w 4035973"/>
              <a:gd name="connsiteY4" fmla="*/ 1229710 h 6195884"/>
              <a:gd name="connsiteX5" fmla="*/ 378373 w 4035973"/>
              <a:gd name="connsiteY5" fmla="*/ 1629103 h 6195884"/>
              <a:gd name="connsiteX6" fmla="*/ 557049 w 4035973"/>
              <a:gd name="connsiteY6" fmla="*/ 1839310 h 6195884"/>
              <a:gd name="connsiteX7" fmla="*/ 451945 w 4035973"/>
              <a:gd name="connsiteY7" fmla="*/ 2049517 h 6195884"/>
              <a:gd name="connsiteX8" fmla="*/ 714704 w 4035973"/>
              <a:gd name="connsiteY8" fmla="*/ 2102069 h 6195884"/>
              <a:gd name="connsiteX9" fmla="*/ 903890 w 4035973"/>
              <a:gd name="connsiteY9" fmla="*/ 1807779 h 6195884"/>
              <a:gd name="connsiteX10" fmla="*/ 840828 w 4035973"/>
              <a:gd name="connsiteY10" fmla="*/ 1387365 h 6195884"/>
              <a:gd name="connsiteX11" fmla="*/ 756745 w 4035973"/>
              <a:gd name="connsiteY11" fmla="*/ 1187669 h 6195884"/>
              <a:gd name="connsiteX12" fmla="*/ 935421 w 4035973"/>
              <a:gd name="connsiteY12" fmla="*/ 1145627 h 6195884"/>
              <a:gd name="connsiteX13" fmla="*/ 1103587 w 4035973"/>
              <a:gd name="connsiteY13" fmla="*/ 1618593 h 6195884"/>
              <a:gd name="connsiteX14" fmla="*/ 1135118 w 4035973"/>
              <a:gd name="connsiteY14" fmla="*/ 2028496 h 6195884"/>
              <a:gd name="connsiteX15" fmla="*/ 1082566 w 4035973"/>
              <a:gd name="connsiteY15" fmla="*/ 2501462 h 6195884"/>
              <a:gd name="connsiteX16" fmla="*/ 546538 w 4035973"/>
              <a:gd name="connsiteY16" fmla="*/ 3699641 h 6195884"/>
              <a:gd name="connsiteX17" fmla="*/ 557049 w 4035973"/>
              <a:gd name="connsiteY17" fmla="*/ 3804745 h 6195884"/>
              <a:gd name="connsiteX18" fmla="*/ 567559 w 4035973"/>
              <a:gd name="connsiteY18" fmla="*/ 3878317 h 6195884"/>
              <a:gd name="connsiteX19" fmla="*/ 567559 w 4035973"/>
              <a:gd name="connsiteY19" fmla="*/ 4004441 h 6195884"/>
              <a:gd name="connsiteX20" fmla="*/ 346842 w 4035973"/>
              <a:gd name="connsiteY20" fmla="*/ 4162096 h 6195884"/>
              <a:gd name="connsiteX21" fmla="*/ 294290 w 4035973"/>
              <a:gd name="connsiteY21" fmla="*/ 4708634 h 6195884"/>
              <a:gd name="connsiteX22" fmla="*/ 84083 w 4035973"/>
              <a:gd name="connsiteY22" fmla="*/ 5276193 h 6195884"/>
              <a:gd name="connsiteX23" fmla="*/ 0 w 4035973"/>
              <a:gd name="connsiteY23" fmla="*/ 5591503 h 6195884"/>
              <a:gd name="connsiteX24" fmla="*/ 157656 w 4035973"/>
              <a:gd name="connsiteY24" fmla="*/ 5644054 h 6195884"/>
              <a:gd name="connsiteX25" fmla="*/ 231228 w 4035973"/>
              <a:gd name="connsiteY25" fmla="*/ 5759669 h 6195884"/>
              <a:gd name="connsiteX26" fmla="*/ 567560 w 4035973"/>
              <a:gd name="connsiteY26" fmla="*/ 5770179 h 6195884"/>
              <a:gd name="connsiteX27" fmla="*/ 725214 w 4035973"/>
              <a:gd name="connsiteY27" fmla="*/ 5675585 h 6195884"/>
              <a:gd name="connsiteX28" fmla="*/ 725214 w 4035973"/>
              <a:gd name="connsiteY28" fmla="*/ 5549462 h 6195884"/>
              <a:gd name="connsiteX29" fmla="*/ 777765 w 4035973"/>
              <a:gd name="connsiteY29" fmla="*/ 5223641 h 6195884"/>
              <a:gd name="connsiteX30" fmla="*/ 840828 w 4035973"/>
              <a:gd name="connsiteY30" fmla="*/ 4708634 h 6195884"/>
              <a:gd name="connsiteX31" fmla="*/ 966952 w 4035973"/>
              <a:gd name="connsiteY31" fmla="*/ 4593020 h 6195884"/>
              <a:gd name="connsiteX32" fmla="*/ 977463 w 4035973"/>
              <a:gd name="connsiteY32" fmla="*/ 5307724 h 6195884"/>
              <a:gd name="connsiteX33" fmla="*/ 1051035 w 4035973"/>
              <a:gd name="connsiteY33" fmla="*/ 5412827 h 6195884"/>
              <a:gd name="connsiteX34" fmla="*/ 1187670 w 4035973"/>
              <a:gd name="connsiteY34" fmla="*/ 5496909 h 6195884"/>
              <a:gd name="connsiteX35" fmla="*/ 1439917 w 4035973"/>
              <a:gd name="connsiteY35" fmla="*/ 5507421 h 6195884"/>
              <a:gd name="connsiteX36" fmla="*/ 1534511 w 4035973"/>
              <a:gd name="connsiteY36" fmla="*/ 5391807 h 6195884"/>
              <a:gd name="connsiteX37" fmla="*/ 1671145 w 4035973"/>
              <a:gd name="connsiteY37" fmla="*/ 4750675 h 6195884"/>
              <a:gd name="connsiteX38" fmla="*/ 1776249 w 4035973"/>
              <a:gd name="connsiteY38" fmla="*/ 4309242 h 6195884"/>
              <a:gd name="connsiteX39" fmla="*/ 2154622 w 4035973"/>
              <a:gd name="connsiteY39" fmla="*/ 4424854 h 6195884"/>
              <a:gd name="connsiteX40" fmla="*/ 2301766 w 4035973"/>
              <a:gd name="connsiteY40" fmla="*/ 4845270 h 6195884"/>
              <a:gd name="connsiteX41" fmla="*/ 2364828 w 4035973"/>
              <a:gd name="connsiteY41" fmla="*/ 5402317 h 6195884"/>
              <a:gd name="connsiteX42" fmla="*/ 2438400 w 4035973"/>
              <a:gd name="connsiteY42" fmla="*/ 5749158 h 6195884"/>
              <a:gd name="connsiteX43" fmla="*/ 2501464 w 4035973"/>
              <a:gd name="connsiteY43" fmla="*/ 5927833 h 6195884"/>
              <a:gd name="connsiteX44" fmla="*/ 2659118 w 4035973"/>
              <a:gd name="connsiteY44" fmla="*/ 6096000 h 6195884"/>
              <a:gd name="connsiteX45" fmla="*/ 2806263 w 4035973"/>
              <a:gd name="connsiteY45" fmla="*/ 6064469 h 6195884"/>
              <a:gd name="connsiteX46" fmla="*/ 2921877 w 4035973"/>
              <a:gd name="connsiteY46" fmla="*/ 6053958 h 6195884"/>
              <a:gd name="connsiteX47" fmla="*/ 2858814 w 4035973"/>
              <a:gd name="connsiteY47" fmla="*/ 5822731 h 6195884"/>
              <a:gd name="connsiteX48" fmla="*/ 2764221 w 4035973"/>
              <a:gd name="connsiteY48" fmla="*/ 5559972 h 6195884"/>
              <a:gd name="connsiteX49" fmla="*/ 2974428 w 4035973"/>
              <a:gd name="connsiteY49" fmla="*/ 5318234 h 6195884"/>
              <a:gd name="connsiteX50" fmla="*/ 3005959 w 4035973"/>
              <a:gd name="connsiteY50" fmla="*/ 4897820 h 6195884"/>
              <a:gd name="connsiteX51" fmla="*/ 3058511 w 4035973"/>
              <a:gd name="connsiteY51" fmla="*/ 4666593 h 6195884"/>
              <a:gd name="connsiteX52" fmla="*/ 3289738 w 4035973"/>
              <a:gd name="connsiteY52" fmla="*/ 4855779 h 6195884"/>
              <a:gd name="connsiteX53" fmla="*/ 3153104 w 4035973"/>
              <a:gd name="connsiteY53" fmla="*/ 5402317 h 6195884"/>
              <a:gd name="connsiteX54" fmla="*/ 3048000 w 4035973"/>
              <a:gd name="connsiteY54" fmla="*/ 6011917 h 6195884"/>
              <a:gd name="connsiteX55" fmla="*/ 3142593 w 4035973"/>
              <a:gd name="connsiteY55" fmla="*/ 6053958 h 6195884"/>
              <a:gd name="connsiteX56" fmla="*/ 3342290 w 4035973"/>
              <a:gd name="connsiteY56" fmla="*/ 6190594 h 6195884"/>
              <a:gd name="connsiteX57" fmla="*/ 3584027 w 4035973"/>
              <a:gd name="connsiteY57" fmla="*/ 6106510 h 6195884"/>
              <a:gd name="connsiteX58" fmla="*/ 3636580 w 4035973"/>
              <a:gd name="connsiteY58" fmla="*/ 6011916 h 6195884"/>
              <a:gd name="connsiteX59" fmla="*/ 3825767 w 4035973"/>
              <a:gd name="connsiteY59" fmla="*/ 5948855 h 6195884"/>
              <a:gd name="connsiteX60" fmla="*/ 3983422 w 4035973"/>
              <a:gd name="connsiteY60" fmla="*/ 5286703 h 6195884"/>
              <a:gd name="connsiteX61" fmla="*/ 4035973 w 4035973"/>
              <a:gd name="connsiteY61" fmla="*/ 4624552 h 6195884"/>
              <a:gd name="connsiteX62" fmla="*/ 4025463 w 4035973"/>
              <a:gd name="connsiteY62" fmla="*/ 4309241 h 6195884"/>
              <a:gd name="connsiteX63" fmla="*/ 3752194 w 4035973"/>
              <a:gd name="connsiteY63" fmla="*/ 3993931 h 6195884"/>
              <a:gd name="connsiteX64" fmla="*/ 3541987 w 4035973"/>
              <a:gd name="connsiteY64" fmla="*/ 3174124 h 6195884"/>
              <a:gd name="connsiteX65" fmla="*/ 3363311 w 4035973"/>
              <a:gd name="connsiteY65" fmla="*/ 2680138 h 6195884"/>
              <a:gd name="connsiteX66" fmla="*/ 3174125 w 4035973"/>
              <a:gd name="connsiteY66" fmla="*/ 2427889 h 6195884"/>
              <a:gd name="connsiteX67" fmla="*/ 2995449 w 4035973"/>
              <a:gd name="connsiteY67" fmla="*/ 2060027 h 6195884"/>
              <a:gd name="connsiteX68" fmla="*/ 2848304 w 4035973"/>
              <a:gd name="connsiteY68" fmla="*/ 1818289 h 6195884"/>
              <a:gd name="connsiteX69" fmla="*/ 2911366 w 4035973"/>
              <a:gd name="connsiteY69" fmla="*/ 1418896 h 6195884"/>
              <a:gd name="connsiteX70" fmla="*/ 2974428 w 4035973"/>
              <a:gd name="connsiteY70" fmla="*/ 1324303 h 6195884"/>
              <a:gd name="connsiteX71" fmla="*/ 2942897 w 4035973"/>
              <a:gd name="connsiteY71" fmla="*/ 1671145 h 6195884"/>
              <a:gd name="connsiteX72" fmla="*/ 3100552 w 4035973"/>
              <a:gd name="connsiteY72" fmla="*/ 2133600 h 6195884"/>
              <a:gd name="connsiteX73" fmla="*/ 3647090 w 4035973"/>
              <a:gd name="connsiteY73" fmla="*/ 2154620 h 6195884"/>
              <a:gd name="connsiteX74" fmla="*/ 3752194 w 4035973"/>
              <a:gd name="connsiteY74" fmla="*/ 1965434 h 6195884"/>
              <a:gd name="connsiteX75" fmla="*/ 3520966 w 4035973"/>
              <a:gd name="connsiteY75" fmla="*/ 1734207 h 6195884"/>
              <a:gd name="connsiteX76" fmla="*/ 3741683 w 4035973"/>
              <a:gd name="connsiteY76" fmla="*/ 1355834 h 6195884"/>
              <a:gd name="connsiteX77" fmla="*/ 3678621 w 4035973"/>
              <a:gd name="connsiteY77" fmla="*/ 767255 h 6195884"/>
              <a:gd name="connsiteX78" fmla="*/ 3605049 w 4035973"/>
              <a:gd name="connsiteY78" fmla="*/ 651641 h 6195884"/>
              <a:gd name="connsiteX79" fmla="*/ 3153104 w 4035973"/>
              <a:gd name="connsiteY79" fmla="*/ 420414 h 6195884"/>
              <a:gd name="connsiteX80" fmla="*/ 2900856 w 4035973"/>
              <a:gd name="connsiteY80" fmla="*/ 367862 h 6195884"/>
              <a:gd name="connsiteX81" fmla="*/ 2669628 w 4035973"/>
              <a:gd name="connsiteY81" fmla="*/ 10510 h 6195884"/>
              <a:gd name="connsiteX82" fmla="*/ 2511973 w 4035973"/>
              <a:gd name="connsiteY82" fmla="*/ 0 h 6195884"/>
              <a:gd name="connsiteX83" fmla="*/ 2406869 w 4035973"/>
              <a:gd name="connsiteY83" fmla="*/ 430924 h 6195884"/>
              <a:gd name="connsiteX84" fmla="*/ 2207173 w 4035973"/>
              <a:gd name="connsiteY84" fmla="*/ 630620 h 6195884"/>
              <a:gd name="connsiteX85" fmla="*/ 1912884 w 4035973"/>
              <a:gd name="connsiteY85" fmla="*/ 725214 h 6195884"/>
              <a:gd name="connsiteX86" fmla="*/ 1681656 w 4035973"/>
              <a:gd name="connsiteY86" fmla="*/ 756744 h 6195884"/>
              <a:gd name="connsiteX87" fmla="*/ 1450428 w 4035973"/>
              <a:gd name="connsiteY87" fmla="*/ 546538 h 6195884"/>
              <a:gd name="connsiteX88" fmla="*/ 1292773 w 4035973"/>
              <a:gd name="connsiteY88" fmla="*/ 252247 h 6195884"/>
              <a:gd name="connsiteX89" fmla="*/ 1208690 w 4035973"/>
              <a:gd name="connsiteY89" fmla="*/ 136634 h 6195884"/>
              <a:gd name="connsiteX0" fmla="*/ 1208690 w 4035973"/>
              <a:gd name="connsiteY0" fmla="*/ 136634 h 6195884"/>
              <a:gd name="connsiteX1" fmla="*/ 1019504 w 4035973"/>
              <a:gd name="connsiteY1" fmla="*/ 525517 h 6195884"/>
              <a:gd name="connsiteX2" fmla="*/ 483476 w 4035973"/>
              <a:gd name="connsiteY2" fmla="*/ 672662 h 6195884"/>
              <a:gd name="connsiteX3" fmla="*/ 168166 w 4035973"/>
              <a:gd name="connsiteY3" fmla="*/ 956441 h 6195884"/>
              <a:gd name="connsiteX4" fmla="*/ 168166 w 4035973"/>
              <a:gd name="connsiteY4" fmla="*/ 1229710 h 6195884"/>
              <a:gd name="connsiteX5" fmla="*/ 378373 w 4035973"/>
              <a:gd name="connsiteY5" fmla="*/ 1629103 h 6195884"/>
              <a:gd name="connsiteX6" fmla="*/ 557049 w 4035973"/>
              <a:gd name="connsiteY6" fmla="*/ 1839310 h 6195884"/>
              <a:gd name="connsiteX7" fmla="*/ 451945 w 4035973"/>
              <a:gd name="connsiteY7" fmla="*/ 2049517 h 6195884"/>
              <a:gd name="connsiteX8" fmla="*/ 714704 w 4035973"/>
              <a:gd name="connsiteY8" fmla="*/ 2102069 h 6195884"/>
              <a:gd name="connsiteX9" fmla="*/ 903890 w 4035973"/>
              <a:gd name="connsiteY9" fmla="*/ 1807779 h 6195884"/>
              <a:gd name="connsiteX10" fmla="*/ 840828 w 4035973"/>
              <a:gd name="connsiteY10" fmla="*/ 1387365 h 6195884"/>
              <a:gd name="connsiteX11" fmla="*/ 756745 w 4035973"/>
              <a:gd name="connsiteY11" fmla="*/ 1187669 h 6195884"/>
              <a:gd name="connsiteX12" fmla="*/ 935421 w 4035973"/>
              <a:gd name="connsiteY12" fmla="*/ 1145627 h 6195884"/>
              <a:gd name="connsiteX13" fmla="*/ 1103587 w 4035973"/>
              <a:gd name="connsiteY13" fmla="*/ 1618593 h 6195884"/>
              <a:gd name="connsiteX14" fmla="*/ 1135118 w 4035973"/>
              <a:gd name="connsiteY14" fmla="*/ 2028496 h 6195884"/>
              <a:gd name="connsiteX15" fmla="*/ 1082566 w 4035973"/>
              <a:gd name="connsiteY15" fmla="*/ 2501462 h 6195884"/>
              <a:gd name="connsiteX16" fmla="*/ 546538 w 4035973"/>
              <a:gd name="connsiteY16" fmla="*/ 3699641 h 6195884"/>
              <a:gd name="connsiteX17" fmla="*/ 557049 w 4035973"/>
              <a:gd name="connsiteY17" fmla="*/ 3804745 h 6195884"/>
              <a:gd name="connsiteX18" fmla="*/ 567559 w 4035973"/>
              <a:gd name="connsiteY18" fmla="*/ 3878317 h 6195884"/>
              <a:gd name="connsiteX19" fmla="*/ 567559 w 4035973"/>
              <a:gd name="connsiteY19" fmla="*/ 4004441 h 6195884"/>
              <a:gd name="connsiteX20" fmla="*/ 346842 w 4035973"/>
              <a:gd name="connsiteY20" fmla="*/ 4162096 h 6195884"/>
              <a:gd name="connsiteX21" fmla="*/ 294290 w 4035973"/>
              <a:gd name="connsiteY21" fmla="*/ 4708634 h 6195884"/>
              <a:gd name="connsiteX22" fmla="*/ 84083 w 4035973"/>
              <a:gd name="connsiteY22" fmla="*/ 5276193 h 6195884"/>
              <a:gd name="connsiteX23" fmla="*/ 0 w 4035973"/>
              <a:gd name="connsiteY23" fmla="*/ 5591503 h 6195884"/>
              <a:gd name="connsiteX24" fmla="*/ 157656 w 4035973"/>
              <a:gd name="connsiteY24" fmla="*/ 5644054 h 6195884"/>
              <a:gd name="connsiteX25" fmla="*/ 231228 w 4035973"/>
              <a:gd name="connsiteY25" fmla="*/ 5759669 h 6195884"/>
              <a:gd name="connsiteX26" fmla="*/ 567560 w 4035973"/>
              <a:gd name="connsiteY26" fmla="*/ 5770179 h 6195884"/>
              <a:gd name="connsiteX27" fmla="*/ 725214 w 4035973"/>
              <a:gd name="connsiteY27" fmla="*/ 5675585 h 6195884"/>
              <a:gd name="connsiteX28" fmla="*/ 725214 w 4035973"/>
              <a:gd name="connsiteY28" fmla="*/ 5549462 h 6195884"/>
              <a:gd name="connsiteX29" fmla="*/ 777765 w 4035973"/>
              <a:gd name="connsiteY29" fmla="*/ 5223641 h 6195884"/>
              <a:gd name="connsiteX30" fmla="*/ 840828 w 4035973"/>
              <a:gd name="connsiteY30" fmla="*/ 4708634 h 6195884"/>
              <a:gd name="connsiteX31" fmla="*/ 966952 w 4035973"/>
              <a:gd name="connsiteY31" fmla="*/ 4593020 h 6195884"/>
              <a:gd name="connsiteX32" fmla="*/ 977463 w 4035973"/>
              <a:gd name="connsiteY32" fmla="*/ 5307724 h 6195884"/>
              <a:gd name="connsiteX33" fmla="*/ 1051035 w 4035973"/>
              <a:gd name="connsiteY33" fmla="*/ 5412827 h 6195884"/>
              <a:gd name="connsiteX34" fmla="*/ 1187670 w 4035973"/>
              <a:gd name="connsiteY34" fmla="*/ 5496909 h 6195884"/>
              <a:gd name="connsiteX35" fmla="*/ 1439917 w 4035973"/>
              <a:gd name="connsiteY35" fmla="*/ 5507421 h 6195884"/>
              <a:gd name="connsiteX36" fmla="*/ 1534511 w 4035973"/>
              <a:gd name="connsiteY36" fmla="*/ 5391807 h 6195884"/>
              <a:gd name="connsiteX37" fmla="*/ 1671145 w 4035973"/>
              <a:gd name="connsiteY37" fmla="*/ 4750675 h 6195884"/>
              <a:gd name="connsiteX38" fmla="*/ 1776249 w 4035973"/>
              <a:gd name="connsiteY38" fmla="*/ 4309242 h 6195884"/>
              <a:gd name="connsiteX39" fmla="*/ 2154622 w 4035973"/>
              <a:gd name="connsiteY39" fmla="*/ 4424854 h 6195884"/>
              <a:gd name="connsiteX40" fmla="*/ 2301766 w 4035973"/>
              <a:gd name="connsiteY40" fmla="*/ 4845270 h 6195884"/>
              <a:gd name="connsiteX41" fmla="*/ 2364828 w 4035973"/>
              <a:gd name="connsiteY41" fmla="*/ 5402317 h 6195884"/>
              <a:gd name="connsiteX42" fmla="*/ 2438400 w 4035973"/>
              <a:gd name="connsiteY42" fmla="*/ 5749158 h 6195884"/>
              <a:gd name="connsiteX43" fmla="*/ 2501464 w 4035973"/>
              <a:gd name="connsiteY43" fmla="*/ 5927833 h 6195884"/>
              <a:gd name="connsiteX44" fmla="*/ 2659118 w 4035973"/>
              <a:gd name="connsiteY44" fmla="*/ 6096000 h 6195884"/>
              <a:gd name="connsiteX45" fmla="*/ 2806263 w 4035973"/>
              <a:gd name="connsiteY45" fmla="*/ 6064469 h 6195884"/>
              <a:gd name="connsiteX46" fmla="*/ 2921877 w 4035973"/>
              <a:gd name="connsiteY46" fmla="*/ 6053958 h 6195884"/>
              <a:gd name="connsiteX47" fmla="*/ 2858814 w 4035973"/>
              <a:gd name="connsiteY47" fmla="*/ 5822731 h 6195884"/>
              <a:gd name="connsiteX48" fmla="*/ 2764221 w 4035973"/>
              <a:gd name="connsiteY48" fmla="*/ 5559972 h 6195884"/>
              <a:gd name="connsiteX49" fmla="*/ 2974428 w 4035973"/>
              <a:gd name="connsiteY49" fmla="*/ 5318234 h 6195884"/>
              <a:gd name="connsiteX50" fmla="*/ 3005959 w 4035973"/>
              <a:gd name="connsiteY50" fmla="*/ 4897820 h 6195884"/>
              <a:gd name="connsiteX51" fmla="*/ 3058511 w 4035973"/>
              <a:gd name="connsiteY51" fmla="*/ 4666593 h 6195884"/>
              <a:gd name="connsiteX52" fmla="*/ 3289738 w 4035973"/>
              <a:gd name="connsiteY52" fmla="*/ 4855779 h 6195884"/>
              <a:gd name="connsiteX53" fmla="*/ 3153104 w 4035973"/>
              <a:gd name="connsiteY53" fmla="*/ 5402317 h 6195884"/>
              <a:gd name="connsiteX54" fmla="*/ 3048000 w 4035973"/>
              <a:gd name="connsiteY54" fmla="*/ 6011917 h 6195884"/>
              <a:gd name="connsiteX55" fmla="*/ 3142593 w 4035973"/>
              <a:gd name="connsiteY55" fmla="*/ 6053958 h 6195884"/>
              <a:gd name="connsiteX56" fmla="*/ 3342290 w 4035973"/>
              <a:gd name="connsiteY56" fmla="*/ 6190594 h 6195884"/>
              <a:gd name="connsiteX57" fmla="*/ 3584027 w 4035973"/>
              <a:gd name="connsiteY57" fmla="*/ 6106510 h 6195884"/>
              <a:gd name="connsiteX58" fmla="*/ 3636580 w 4035973"/>
              <a:gd name="connsiteY58" fmla="*/ 6011916 h 6195884"/>
              <a:gd name="connsiteX59" fmla="*/ 3867808 w 4035973"/>
              <a:gd name="connsiteY59" fmla="*/ 5591503 h 6195884"/>
              <a:gd name="connsiteX60" fmla="*/ 3983422 w 4035973"/>
              <a:gd name="connsiteY60" fmla="*/ 5286703 h 6195884"/>
              <a:gd name="connsiteX61" fmla="*/ 4035973 w 4035973"/>
              <a:gd name="connsiteY61" fmla="*/ 4624552 h 6195884"/>
              <a:gd name="connsiteX62" fmla="*/ 4025463 w 4035973"/>
              <a:gd name="connsiteY62" fmla="*/ 4309241 h 6195884"/>
              <a:gd name="connsiteX63" fmla="*/ 3752194 w 4035973"/>
              <a:gd name="connsiteY63" fmla="*/ 3993931 h 6195884"/>
              <a:gd name="connsiteX64" fmla="*/ 3541987 w 4035973"/>
              <a:gd name="connsiteY64" fmla="*/ 3174124 h 6195884"/>
              <a:gd name="connsiteX65" fmla="*/ 3363311 w 4035973"/>
              <a:gd name="connsiteY65" fmla="*/ 2680138 h 6195884"/>
              <a:gd name="connsiteX66" fmla="*/ 3174125 w 4035973"/>
              <a:gd name="connsiteY66" fmla="*/ 2427889 h 6195884"/>
              <a:gd name="connsiteX67" fmla="*/ 2995449 w 4035973"/>
              <a:gd name="connsiteY67" fmla="*/ 2060027 h 6195884"/>
              <a:gd name="connsiteX68" fmla="*/ 2848304 w 4035973"/>
              <a:gd name="connsiteY68" fmla="*/ 1818289 h 6195884"/>
              <a:gd name="connsiteX69" fmla="*/ 2911366 w 4035973"/>
              <a:gd name="connsiteY69" fmla="*/ 1418896 h 6195884"/>
              <a:gd name="connsiteX70" fmla="*/ 2974428 w 4035973"/>
              <a:gd name="connsiteY70" fmla="*/ 1324303 h 6195884"/>
              <a:gd name="connsiteX71" fmla="*/ 2942897 w 4035973"/>
              <a:gd name="connsiteY71" fmla="*/ 1671145 h 6195884"/>
              <a:gd name="connsiteX72" fmla="*/ 3100552 w 4035973"/>
              <a:gd name="connsiteY72" fmla="*/ 2133600 h 6195884"/>
              <a:gd name="connsiteX73" fmla="*/ 3647090 w 4035973"/>
              <a:gd name="connsiteY73" fmla="*/ 2154620 h 6195884"/>
              <a:gd name="connsiteX74" fmla="*/ 3752194 w 4035973"/>
              <a:gd name="connsiteY74" fmla="*/ 1965434 h 6195884"/>
              <a:gd name="connsiteX75" fmla="*/ 3520966 w 4035973"/>
              <a:gd name="connsiteY75" fmla="*/ 1734207 h 6195884"/>
              <a:gd name="connsiteX76" fmla="*/ 3741683 w 4035973"/>
              <a:gd name="connsiteY76" fmla="*/ 1355834 h 6195884"/>
              <a:gd name="connsiteX77" fmla="*/ 3678621 w 4035973"/>
              <a:gd name="connsiteY77" fmla="*/ 767255 h 6195884"/>
              <a:gd name="connsiteX78" fmla="*/ 3605049 w 4035973"/>
              <a:gd name="connsiteY78" fmla="*/ 651641 h 6195884"/>
              <a:gd name="connsiteX79" fmla="*/ 3153104 w 4035973"/>
              <a:gd name="connsiteY79" fmla="*/ 420414 h 6195884"/>
              <a:gd name="connsiteX80" fmla="*/ 2900856 w 4035973"/>
              <a:gd name="connsiteY80" fmla="*/ 367862 h 6195884"/>
              <a:gd name="connsiteX81" fmla="*/ 2669628 w 4035973"/>
              <a:gd name="connsiteY81" fmla="*/ 10510 h 6195884"/>
              <a:gd name="connsiteX82" fmla="*/ 2511973 w 4035973"/>
              <a:gd name="connsiteY82" fmla="*/ 0 h 6195884"/>
              <a:gd name="connsiteX83" fmla="*/ 2406869 w 4035973"/>
              <a:gd name="connsiteY83" fmla="*/ 430924 h 6195884"/>
              <a:gd name="connsiteX84" fmla="*/ 2207173 w 4035973"/>
              <a:gd name="connsiteY84" fmla="*/ 630620 h 6195884"/>
              <a:gd name="connsiteX85" fmla="*/ 1912884 w 4035973"/>
              <a:gd name="connsiteY85" fmla="*/ 725214 h 6195884"/>
              <a:gd name="connsiteX86" fmla="*/ 1681656 w 4035973"/>
              <a:gd name="connsiteY86" fmla="*/ 756744 h 6195884"/>
              <a:gd name="connsiteX87" fmla="*/ 1450428 w 4035973"/>
              <a:gd name="connsiteY87" fmla="*/ 546538 h 6195884"/>
              <a:gd name="connsiteX88" fmla="*/ 1292773 w 4035973"/>
              <a:gd name="connsiteY88" fmla="*/ 252247 h 6195884"/>
              <a:gd name="connsiteX89" fmla="*/ 1208690 w 4035973"/>
              <a:gd name="connsiteY89" fmla="*/ 136634 h 6195884"/>
              <a:gd name="connsiteX0" fmla="*/ 1208690 w 4035973"/>
              <a:gd name="connsiteY0" fmla="*/ 136634 h 6195884"/>
              <a:gd name="connsiteX1" fmla="*/ 1019504 w 4035973"/>
              <a:gd name="connsiteY1" fmla="*/ 525517 h 6195884"/>
              <a:gd name="connsiteX2" fmla="*/ 483476 w 4035973"/>
              <a:gd name="connsiteY2" fmla="*/ 672662 h 6195884"/>
              <a:gd name="connsiteX3" fmla="*/ 168166 w 4035973"/>
              <a:gd name="connsiteY3" fmla="*/ 956441 h 6195884"/>
              <a:gd name="connsiteX4" fmla="*/ 168166 w 4035973"/>
              <a:gd name="connsiteY4" fmla="*/ 1229710 h 6195884"/>
              <a:gd name="connsiteX5" fmla="*/ 378373 w 4035973"/>
              <a:gd name="connsiteY5" fmla="*/ 1629103 h 6195884"/>
              <a:gd name="connsiteX6" fmla="*/ 557049 w 4035973"/>
              <a:gd name="connsiteY6" fmla="*/ 1839310 h 6195884"/>
              <a:gd name="connsiteX7" fmla="*/ 451945 w 4035973"/>
              <a:gd name="connsiteY7" fmla="*/ 2049517 h 6195884"/>
              <a:gd name="connsiteX8" fmla="*/ 714704 w 4035973"/>
              <a:gd name="connsiteY8" fmla="*/ 2102069 h 6195884"/>
              <a:gd name="connsiteX9" fmla="*/ 903890 w 4035973"/>
              <a:gd name="connsiteY9" fmla="*/ 1807779 h 6195884"/>
              <a:gd name="connsiteX10" fmla="*/ 840828 w 4035973"/>
              <a:gd name="connsiteY10" fmla="*/ 1387365 h 6195884"/>
              <a:gd name="connsiteX11" fmla="*/ 756745 w 4035973"/>
              <a:gd name="connsiteY11" fmla="*/ 1187669 h 6195884"/>
              <a:gd name="connsiteX12" fmla="*/ 935421 w 4035973"/>
              <a:gd name="connsiteY12" fmla="*/ 1145627 h 6195884"/>
              <a:gd name="connsiteX13" fmla="*/ 1103587 w 4035973"/>
              <a:gd name="connsiteY13" fmla="*/ 1618593 h 6195884"/>
              <a:gd name="connsiteX14" fmla="*/ 1135118 w 4035973"/>
              <a:gd name="connsiteY14" fmla="*/ 2028496 h 6195884"/>
              <a:gd name="connsiteX15" fmla="*/ 1082566 w 4035973"/>
              <a:gd name="connsiteY15" fmla="*/ 2501462 h 6195884"/>
              <a:gd name="connsiteX16" fmla="*/ 546538 w 4035973"/>
              <a:gd name="connsiteY16" fmla="*/ 3699641 h 6195884"/>
              <a:gd name="connsiteX17" fmla="*/ 557049 w 4035973"/>
              <a:gd name="connsiteY17" fmla="*/ 3804745 h 6195884"/>
              <a:gd name="connsiteX18" fmla="*/ 567559 w 4035973"/>
              <a:gd name="connsiteY18" fmla="*/ 3878317 h 6195884"/>
              <a:gd name="connsiteX19" fmla="*/ 567559 w 4035973"/>
              <a:gd name="connsiteY19" fmla="*/ 4004441 h 6195884"/>
              <a:gd name="connsiteX20" fmla="*/ 346842 w 4035973"/>
              <a:gd name="connsiteY20" fmla="*/ 4162096 h 6195884"/>
              <a:gd name="connsiteX21" fmla="*/ 294290 w 4035973"/>
              <a:gd name="connsiteY21" fmla="*/ 4708634 h 6195884"/>
              <a:gd name="connsiteX22" fmla="*/ 84083 w 4035973"/>
              <a:gd name="connsiteY22" fmla="*/ 5276193 h 6195884"/>
              <a:gd name="connsiteX23" fmla="*/ 0 w 4035973"/>
              <a:gd name="connsiteY23" fmla="*/ 5591503 h 6195884"/>
              <a:gd name="connsiteX24" fmla="*/ 157656 w 4035973"/>
              <a:gd name="connsiteY24" fmla="*/ 5644054 h 6195884"/>
              <a:gd name="connsiteX25" fmla="*/ 231228 w 4035973"/>
              <a:gd name="connsiteY25" fmla="*/ 5759669 h 6195884"/>
              <a:gd name="connsiteX26" fmla="*/ 567560 w 4035973"/>
              <a:gd name="connsiteY26" fmla="*/ 5770179 h 6195884"/>
              <a:gd name="connsiteX27" fmla="*/ 725214 w 4035973"/>
              <a:gd name="connsiteY27" fmla="*/ 5675585 h 6195884"/>
              <a:gd name="connsiteX28" fmla="*/ 725214 w 4035973"/>
              <a:gd name="connsiteY28" fmla="*/ 5549462 h 6195884"/>
              <a:gd name="connsiteX29" fmla="*/ 777765 w 4035973"/>
              <a:gd name="connsiteY29" fmla="*/ 5223641 h 6195884"/>
              <a:gd name="connsiteX30" fmla="*/ 840828 w 4035973"/>
              <a:gd name="connsiteY30" fmla="*/ 4708634 h 6195884"/>
              <a:gd name="connsiteX31" fmla="*/ 966952 w 4035973"/>
              <a:gd name="connsiteY31" fmla="*/ 4593020 h 6195884"/>
              <a:gd name="connsiteX32" fmla="*/ 977463 w 4035973"/>
              <a:gd name="connsiteY32" fmla="*/ 5307724 h 6195884"/>
              <a:gd name="connsiteX33" fmla="*/ 1051035 w 4035973"/>
              <a:gd name="connsiteY33" fmla="*/ 5412827 h 6195884"/>
              <a:gd name="connsiteX34" fmla="*/ 1187670 w 4035973"/>
              <a:gd name="connsiteY34" fmla="*/ 5496909 h 6195884"/>
              <a:gd name="connsiteX35" fmla="*/ 1439917 w 4035973"/>
              <a:gd name="connsiteY35" fmla="*/ 5507421 h 6195884"/>
              <a:gd name="connsiteX36" fmla="*/ 1534511 w 4035973"/>
              <a:gd name="connsiteY36" fmla="*/ 5391807 h 6195884"/>
              <a:gd name="connsiteX37" fmla="*/ 1671145 w 4035973"/>
              <a:gd name="connsiteY37" fmla="*/ 4750675 h 6195884"/>
              <a:gd name="connsiteX38" fmla="*/ 1776249 w 4035973"/>
              <a:gd name="connsiteY38" fmla="*/ 4309242 h 6195884"/>
              <a:gd name="connsiteX39" fmla="*/ 2154622 w 4035973"/>
              <a:gd name="connsiteY39" fmla="*/ 4424854 h 6195884"/>
              <a:gd name="connsiteX40" fmla="*/ 2301766 w 4035973"/>
              <a:gd name="connsiteY40" fmla="*/ 4845270 h 6195884"/>
              <a:gd name="connsiteX41" fmla="*/ 2364828 w 4035973"/>
              <a:gd name="connsiteY41" fmla="*/ 5402317 h 6195884"/>
              <a:gd name="connsiteX42" fmla="*/ 2438400 w 4035973"/>
              <a:gd name="connsiteY42" fmla="*/ 5749158 h 6195884"/>
              <a:gd name="connsiteX43" fmla="*/ 2501464 w 4035973"/>
              <a:gd name="connsiteY43" fmla="*/ 5927833 h 6195884"/>
              <a:gd name="connsiteX44" fmla="*/ 2659118 w 4035973"/>
              <a:gd name="connsiteY44" fmla="*/ 6096000 h 6195884"/>
              <a:gd name="connsiteX45" fmla="*/ 2806263 w 4035973"/>
              <a:gd name="connsiteY45" fmla="*/ 6064469 h 6195884"/>
              <a:gd name="connsiteX46" fmla="*/ 2921877 w 4035973"/>
              <a:gd name="connsiteY46" fmla="*/ 6053958 h 6195884"/>
              <a:gd name="connsiteX47" fmla="*/ 2858814 w 4035973"/>
              <a:gd name="connsiteY47" fmla="*/ 5822731 h 6195884"/>
              <a:gd name="connsiteX48" fmla="*/ 2764221 w 4035973"/>
              <a:gd name="connsiteY48" fmla="*/ 5559972 h 6195884"/>
              <a:gd name="connsiteX49" fmla="*/ 2974428 w 4035973"/>
              <a:gd name="connsiteY49" fmla="*/ 5318234 h 6195884"/>
              <a:gd name="connsiteX50" fmla="*/ 3005959 w 4035973"/>
              <a:gd name="connsiteY50" fmla="*/ 4897820 h 6195884"/>
              <a:gd name="connsiteX51" fmla="*/ 3058511 w 4035973"/>
              <a:gd name="connsiteY51" fmla="*/ 4666593 h 6195884"/>
              <a:gd name="connsiteX52" fmla="*/ 3289738 w 4035973"/>
              <a:gd name="connsiteY52" fmla="*/ 4855779 h 6195884"/>
              <a:gd name="connsiteX53" fmla="*/ 3153104 w 4035973"/>
              <a:gd name="connsiteY53" fmla="*/ 5402317 h 6195884"/>
              <a:gd name="connsiteX54" fmla="*/ 3048000 w 4035973"/>
              <a:gd name="connsiteY54" fmla="*/ 6011917 h 6195884"/>
              <a:gd name="connsiteX55" fmla="*/ 3142593 w 4035973"/>
              <a:gd name="connsiteY55" fmla="*/ 6053958 h 6195884"/>
              <a:gd name="connsiteX56" fmla="*/ 3342290 w 4035973"/>
              <a:gd name="connsiteY56" fmla="*/ 6190594 h 6195884"/>
              <a:gd name="connsiteX57" fmla="*/ 3584027 w 4035973"/>
              <a:gd name="connsiteY57" fmla="*/ 6106510 h 6195884"/>
              <a:gd name="connsiteX58" fmla="*/ 3657601 w 4035973"/>
              <a:gd name="connsiteY58" fmla="*/ 5927834 h 6195884"/>
              <a:gd name="connsiteX59" fmla="*/ 3867808 w 4035973"/>
              <a:gd name="connsiteY59" fmla="*/ 5591503 h 6195884"/>
              <a:gd name="connsiteX60" fmla="*/ 3983422 w 4035973"/>
              <a:gd name="connsiteY60" fmla="*/ 5286703 h 6195884"/>
              <a:gd name="connsiteX61" fmla="*/ 4035973 w 4035973"/>
              <a:gd name="connsiteY61" fmla="*/ 4624552 h 6195884"/>
              <a:gd name="connsiteX62" fmla="*/ 4025463 w 4035973"/>
              <a:gd name="connsiteY62" fmla="*/ 4309241 h 6195884"/>
              <a:gd name="connsiteX63" fmla="*/ 3752194 w 4035973"/>
              <a:gd name="connsiteY63" fmla="*/ 3993931 h 6195884"/>
              <a:gd name="connsiteX64" fmla="*/ 3541987 w 4035973"/>
              <a:gd name="connsiteY64" fmla="*/ 3174124 h 6195884"/>
              <a:gd name="connsiteX65" fmla="*/ 3363311 w 4035973"/>
              <a:gd name="connsiteY65" fmla="*/ 2680138 h 6195884"/>
              <a:gd name="connsiteX66" fmla="*/ 3174125 w 4035973"/>
              <a:gd name="connsiteY66" fmla="*/ 2427889 h 6195884"/>
              <a:gd name="connsiteX67" fmla="*/ 2995449 w 4035973"/>
              <a:gd name="connsiteY67" fmla="*/ 2060027 h 6195884"/>
              <a:gd name="connsiteX68" fmla="*/ 2848304 w 4035973"/>
              <a:gd name="connsiteY68" fmla="*/ 1818289 h 6195884"/>
              <a:gd name="connsiteX69" fmla="*/ 2911366 w 4035973"/>
              <a:gd name="connsiteY69" fmla="*/ 1418896 h 6195884"/>
              <a:gd name="connsiteX70" fmla="*/ 2974428 w 4035973"/>
              <a:gd name="connsiteY70" fmla="*/ 1324303 h 6195884"/>
              <a:gd name="connsiteX71" fmla="*/ 2942897 w 4035973"/>
              <a:gd name="connsiteY71" fmla="*/ 1671145 h 6195884"/>
              <a:gd name="connsiteX72" fmla="*/ 3100552 w 4035973"/>
              <a:gd name="connsiteY72" fmla="*/ 2133600 h 6195884"/>
              <a:gd name="connsiteX73" fmla="*/ 3647090 w 4035973"/>
              <a:gd name="connsiteY73" fmla="*/ 2154620 h 6195884"/>
              <a:gd name="connsiteX74" fmla="*/ 3752194 w 4035973"/>
              <a:gd name="connsiteY74" fmla="*/ 1965434 h 6195884"/>
              <a:gd name="connsiteX75" fmla="*/ 3520966 w 4035973"/>
              <a:gd name="connsiteY75" fmla="*/ 1734207 h 6195884"/>
              <a:gd name="connsiteX76" fmla="*/ 3741683 w 4035973"/>
              <a:gd name="connsiteY76" fmla="*/ 1355834 h 6195884"/>
              <a:gd name="connsiteX77" fmla="*/ 3678621 w 4035973"/>
              <a:gd name="connsiteY77" fmla="*/ 767255 h 6195884"/>
              <a:gd name="connsiteX78" fmla="*/ 3605049 w 4035973"/>
              <a:gd name="connsiteY78" fmla="*/ 651641 h 6195884"/>
              <a:gd name="connsiteX79" fmla="*/ 3153104 w 4035973"/>
              <a:gd name="connsiteY79" fmla="*/ 420414 h 6195884"/>
              <a:gd name="connsiteX80" fmla="*/ 2900856 w 4035973"/>
              <a:gd name="connsiteY80" fmla="*/ 367862 h 6195884"/>
              <a:gd name="connsiteX81" fmla="*/ 2669628 w 4035973"/>
              <a:gd name="connsiteY81" fmla="*/ 10510 h 6195884"/>
              <a:gd name="connsiteX82" fmla="*/ 2511973 w 4035973"/>
              <a:gd name="connsiteY82" fmla="*/ 0 h 6195884"/>
              <a:gd name="connsiteX83" fmla="*/ 2406869 w 4035973"/>
              <a:gd name="connsiteY83" fmla="*/ 430924 h 6195884"/>
              <a:gd name="connsiteX84" fmla="*/ 2207173 w 4035973"/>
              <a:gd name="connsiteY84" fmla="*/ 630620 h 6195884"/>
              <a:gd name="connsiteX85" fmla="*/ 1912884 w 4035973"/>
              <a:gd name="connsiteY85" fmla="*/ 725214 h 6195884"/>
              <a:gd name="connsiteX86" fmla="*/ 1681656 w 4035973"/>
              <a:gd name="connsiteY86" fmla="*/ 756744 h 6195884"/>
              <a:gd name="connsiteX87" fmla="*/ 1450428 w 4035973"/>
              <a:gd name="connsiteY87" fmla="*/ 546538 h 6195884"/>
              <a:gd name="connsiteX88" fmla="*/ 1292773 w 4035973"/>
              <a:gd name="connsiteY88" fmla="*/ 252247 h 6195884"/>
              <a:gd name="connsiteX89" fmla="*/ 1208690 w 4035973"/>
              <a:gd name="connsiteY89" fmla="*/ 136634 h 6195884"/>
              <a:gd name="connsiteX0" fmla="*/ 1208690 w 4035973"/>
              <a:gd name="connsiteY0" fmla="*/ 136634 h 6190594"/>
              <a:gd name="connsiteX1" fmla="*/ 1019504 w 4035973"/>
              <a:gd name="connsiteY1" fmla="*/ 525517 h 6190594"/>
              <a:gd name="connsiteX2" fmla="*/ 483476 w 4035973"/>
              <a:gd name="connsiteY2" fmla="*/ 672662 h 6190594"/>
              <a:gd name="connsiteX3" fmla="*/ 168166 w 4035973"/>
              <a:gd name="connsiteY3" fmla="*/ 956441 h 6190594"/>
              <a:gd name="connsiteX4" fmla="*/ 168166 w 4035973"/>
              <a:gd name="connsiteY4" fmla="*/ 1229710 h 6190594"/>
              <a:gd name="connsiteX5" fmla="*/ 378373 w 4035973"/>
              <a:gd name="connsiteY5" fmla="*/ 1629103 h 6190594"/>
              <a:gd name="connsiteX6" fmla="*/ 557049 w 4035973"/>
              <a:gd name="connsiteY6" fmla="*/ 1839310 h 6190594"/>
              <a:gd name="connsiteX7" fmla="*/ 451945 w 4035973"/>
              <a:gd name="connsiteY7" fmla="*/ 2049517 h 6190594"/>
              <a:gd name="connsiteX8" fmla="*/ 714704 w 4035973"/>
              <a:gd name="connsiteY8" fmla="*/ 2102069 h 6190594"/>
              <a:gd name="connsiteX9" fmla="*/ 903890 w 4035973"/>
              <a:gd name="connsiteY9" fmla="*/ 1807779 h 6190594"/>
              <a:gd name="connsiteX10" fmla="*/ 840828 w 4035973"/>
              <a:gd name="connsiteY10" fmla="*/ 1387365 h 6190594"/>
              <a:gd name="connsiteX11" fmla="*/ 756745 w 4035973"/>
              <a:gd name="connsiteY11" fmla="*/ 1187669 h 6190594"/>
              <a:gd name="connsiteX12" fmla="*/ 935421 w 4035973"/>
              <a:gd name="connsiteY12" fmla="*/ 1145627 h 6190594"/>
              <a:gd name="connsiteX13" fmla="*/ 1103587 w 4035973"/>
              <a:gd name="connsiteY13" fmla="*/ 1618593 h 6190594"/>
              <a:gd name="connsiteX14" fmla="*/ 1135118 w 4035973"/>
              <a:gd name="connsiteY14" fmla="*/ 2028496 h 6190594"/>
              <a:gd name="connsiteX15" fmla="*/ 1082566 w 4035973"/>
              <a:gd name="connsiteY15" fmla="*/ 2501462 h 6190594"/>
              <a:gd name="connsiteX16" fmla="*/ 546538 w 4035973"/>
              <a:gd name="connsiteY16" fmla="*/ 3699641 h 6190594"/>
              <a:gd name="connsiteX17" fmla="*/ 557049 w 4035973"/>
              <a:gd name="connsiteY17" fmla="*/ 3804745 h 6190594"/>
              <a:gd name="connsiteX18" fmla="*/ 567559 w 4035973"/>
              <a:gd name="connsiteY18" fmla="*/ 3878317 h 6190594"/>
              <a:gd name="connsiteX19" fmla="*/ 567559 w 4035973"/>
              <a:gd name="connsiteY19" fmla="*/ 4004441 h 6190594"/>
              <a:gd name="connsiteX20" fmla="*/ 346842 w 4035973"/>
              <a:gd name="connsiteY20" fmla="*/ 4162096 h 6190594"/>
              <a:gd name="connsiteX21" fmla="*/ 294290 w 4035973"/>
              <a:gd name="connsiteY21" fmla="*/ 4708634 h 6190594"/>
              <a:gd name="connsiteX22" fmla="*/ 84083 w 4035973"/>
              <a:gd name="connsiteY22" fmla="*/ 5276193 h 6190594"/>
              <a:gd name="connsiteX23" fmla="*/ 0 w 4035973"/>
              <a:gd name="connsiteY23" fmla="*/ 5591503 h 6190594"/>
              <a:gd name="connsiteX24" fmla="*/ 157656 w 4035973"/>
              <a:gd name="connsiteY24" fmla="*/ 5644054 h 6190594"/>
              <a:gd name="connsiteX25" fmla="*/ 231228 w 4035973"/>
              <a:gd name="connsiteY25" fmla="*/ 5759669 h 6190594"/>
              <a:gd name="connsiteX26" fmla="*/ 567560 w 4035973"/>
              <a:gd name="connsiteY26" fmla="*/ 5770179 h 6190594"/>
              <a:gd name="connsiteX27" fmla="*/ 725214 w 4035973"/>
              <a:gd name="connsiteY27" fmla="*/ 5675585 h 6190594"/>
              <a:gd name="connsiteX28" fmla="*/ 725214 w 4035973"/>
              <a:gd name="connsiteY28" fmla="*/ 5549462 h 6190594"/>
              <a:gd name="connsiteX29" fmla="*/ 777765 w 4035973"/>
              <a:gd name="connsiteY29" fmla="*/ 5223641 h 6190594"/>
              <a:gd name="connsiteX30" fmla="*/ 840828 w 4035973"/>
              <a:gd name="connsiteY30" fmla="*/ 4708634 h 6190594"/>
              <a:gd name="connsiteX31" fmla="*/ 966952 w 4035973"/>
              <a:gd name="connsiteY31" fmla="*/ 4593020 h 6190594"/>
              <a:gd name="connsiteX32" fmla="*/ 977463 w 4035973"/>
              <a:gd name="connsiteY32" fmla="*/ 5307724 h 6190594"/>
              <a:gd name="connsiteX33" fmla="*/ 1051035 w 4035973"/>
              <a:gd name="connsiteY33" fmla="*/ 5412827 h 6190594"/>
              <a:gd name="connsiteX34" fmla="*/ 1187670 w 4035973"/>
              <a:gd name="connsiteY34" fmla="*/ 5496909 h 6190594"/>
              <a:gd name="connsiteX35" fmla="*/ 1439917 w 4035973"/>
              <a:gd name="connsiteY35" fmla="*/ 5507421 h 6190594"/>
              <a:gd name="connsiteX36" fmla="*/ 1534511 w 4035973"/>
              <a:gd name="connsiteY36" fmla="*/ 5391807 h 6190594"/>
              <a:gd name="connsiteX37" fmla="*/ 1671145 w 4035973"/>
              <a:gd name="connsiteY37" fmla="*/ 4750675 h 6190594"/>
              <a:gd name="connsiteX38" fmla="*/ 1776249 w 4035973"/>
              <a:gd name="connsiteY38" fmla="*/ 4309242 h 6190594"/>
              <a:gd name="connsiteX39" fmla="*/ 2154622 w 4035973"/>
              <a:gd name="connsiteY39" fmla="*/ 4424854 h 6190594"/>
              <a:gd name="connsiteX40" fmla="*/ 2301766 w 4035973"/>
              <a:gd name="connsiteY40" fmla="*/ 4845270 h 6190594"/>
              <a:gd name="connsiteX41" fmla="*/ 2364828 w 4035973"/>
              <a:gd name="connsiteY41" fmla="*/ 5402317 h 6190594"/>
              <a:gd name="connsiteX42" fmla="*/ 2438400 w 4035973"/>
              <a:gd name="connsiteY42" fmla="*/ 5749158 h 6190594"/>
              <a:gd name="connsiteX43" fmla="*/ 2501464 w 4035973"/>
              <a:gd name="connsiteY43" fmla="*/ 5927833 h 6190594"/>
              <a:gd name="connsiteX44" fmla="*/ 2659118 w 4035973"/>
              <a:gd name="connsiteY44" fmla="*/ 6096000 h 6190594"/>
              <a:gd name="connsiteX45" fmla="*/ 2806263 w 4035973"/>
              <a:gd name="connsiteY45" fmla="*/ 6064469 h 6190594"/>
              <a:gd name="connsiteX46" fmla="*/ 2921877 w 4035973"/>
              <a:gd name="connsiteY46" fmla="*/ 6053958 h 6190594"/>
              <a:gd name="connsiteX47" fmla="*/ 2858814 w 4035973"/>
              <a:gd name="connsiteY47" fmla="*/ 5822731 h 6190594"/>
              <a:gd name="connsiteX48" fmla="*/ 2764221 w 4035973"/>
              <a:gd name="connsiteY48" fmla="*/ 5559972 h 6190594"/>
              <a:gd name="connsiteX49" fmla="*/ 2974428 w 4035973"/>
              <a:gd name="connsiteY49" fmla="*/ 5318234 h 6190594"/>
              <a:gd name="connsiteX50" fmla="*/ 3005959 w 4035973"/>
              <a:gd name="connsiteY50" fmla="*/ 4897820 h 6190594"/>
              <a:gd name="connsiteX51" fmla="*/ 3058511 w 4035973"/>
              <a:gd name="connsiteY51" fmla="*/ 4666593 h 6190594"/>
              <a:gd name="connsiteX52" fmla="*/ 3289738 w 4035973"/>
              <a:gd name="connsiteY52" fmla="*/ 4855779 h 6190594"/>
              <a:gd name="connsiteX53" fmla="*/ 3153104 w 4035973"/>
              <a:gd name="connsiteY53" fmla="*/ 5402317 h 6190594"/>
              <a:gd name="connsiteX54" fmla="*/ 3048000 w 4035973"/>
              <a:gd name="connsiteY54" fmla="*/ 6011917 h 6190594"/>
              <a:gd name="connsiteX55" fmla="*/ 3142593 w 4035973"/>
              <a:gd name="connsiteY55" fmla="*/ 6053958 h 6190594"/>
              <a:gd name="connsiteX56" fmla="*/ 3342290 w 4035973"/>
              <a:gd name="connsiteY56" fmla="*/ 6190594 h 6190594"/>
              <a:gd name="connsiteX57" fmla="*/ 3552496 w 4035973"/>
              <a:gd name="connsiteY57" fmla="*/ 6011917 h 6190594"/>
              <a:gd name="connsiteX58" fmla="*/ 3657601 w 4035973"/>
              <a:gd name="connsiteY58" fmla="*/ 5927834 h 6190594"/>
              <a:gd name="connsiteX59" fmla="*/ 3867808 w 4035973"/>
              <a:gd name="connsiteY59" fmla="*/ 5591503 h 6190594"/>
              <a:gd name="connsiteX60" fmla="*/ 3983422 w 4035973"/>
              <a:gd name="connsiteY60" fmla="*/ 5286703 h 6190594"/>
              <a:gd name="connsiteX61" fmla="*/ 4035973 w 4035973"/>
              <a:gd name="connsiteY61" fmla="*/ 4624552 h 6190594"/>
              <a:gd name="connsiteX62" fmla="*/ 4025463 w 4035973"/>
              <a:gd name="connsiteY62" fmla="*/ 4309241 h 6190594"/>
              <a:gd name="connsiteX63" fmla="*/ 3752194 w 4035973"/>
              <a:gd name="connsiteY63" fmla="*/ 3993931 h 6190594"/>
              <a:gd name="connsiteX64" fmla="*/ 3541987 w 4035973"/>
              <a:gd name="connsiteY64" fmla="*/ 3174124 h 6190594"/>
              <a:gd name="connsiteX65" fmla="*/ 3363311 w 4035973"/>
              <a:gd name="connsiteY65" fmla="*/ 2680138 h 6190594"/>
              <a:gd name="connsiteX66" fmla="*/ 3174125 w 4035973"/>
              <a:gd name="connsiteY66" fmla="*/ 2427889 h 6190594"/>
              <a:gd name="connsiteX67" fmla="*/ 2995449 w 4035973"/>
              <a:gd name="connsiteY67" fmla="*/ 2060027 h 6190594"/>
              <a:gd name="connsiteX68" fmla="*/ 2848304 w 4035973"/>
              <a:gd name="connsiteY68" fmla="*/ 1818289 h 6190594"/>
              <a:gd name="connsiteX69" fmla="*/ 2911366 w 4035973"/>
              <a:gd name="connsiteY69" fmla="*/ 1418896 h 6190594"/>
              <a:gd name="connsiteX70" fmla="*/ 2974428 w 4035973"/>
              <a:gd name="connsiteY70" fmla="*/ 1324303 h 6190594"/>
              <a:gd name="connsiteX71" fmla="*/ 2942897 w 4035973"/>
              <a:gd name="connsiteY71" fmla="*/ 1671145 h 6190594"/>
              <a:gd name="connsiteX72" fmla="*/ 3100552 w 4035973"/>
              <a:gd name="connsiteY72" fmla="*/ 2133600 h 6190594"/>
              <a:gd name="connsiteX73" fmla="*/ 3647090 w 4035973"/>
              <a:gd name="connsiteY73" fmla="*/ 2154620 h 6190594"/>
              <a:gd name="connsiteX74" fmla="*/ 3752194 w 4035973"/>
              <a:gd name="connsiteY74" fmla="*/ 1965434 h 6190594"/>
              <a:gd name="connsiteX75" fmla="*/ 3520966 w 4035973"/>
              <a:gd name="connsiteY75" fmla="*/ 1734207 h 6190594"/>
              <a:gd name="connsiteX76" fmla="*/ 3741683 w 4035973"/>
              <a:gd name="connsiteY76" fmla="*/ 1355834 h 6190594"/>
              <a:gd name="connsiteX77" fmla="*/ 3678621 w 4035973"/>
              <a:gd name="connsiteY77" fmla="*/ 767255 h 6190594"/>
              <a:gd name="connsiteX78" fmla="*/ 3605049 w 4035973"/>
              <a:gd name="connsiteY78" fmla="*/ 651641 h 6190594"/>
              <a:gd name="connsiteX79" fmla="*/ 3153104 w 4035973"/>
              <a:gd name="connsiteY79" fmla="*/ 420414 h 6190594"/>
              <a:gd name="connsiteX80" fmla="*/ 2900856 w 4035973"/>
              <a:gd name="connsiteY80" fmla="*/ 367862 h 6190594"/>
              <a:gd name="connsiteX81" fmla="*/ 2669628 w 4035973"/>
              <a:gd name="connsiteY81" fmla="*/ 10510 h 6190594"/>
              <a:gd name="connsiteX82" fmla="*/ 2511973 w 4035973"/>
              <a:gd name="connsiteY82" fmla="*/ 0 h 6190594"/>
              <a:gd name="connsiteX83" fmla="*/ 2406869 w 4035973"/>
              <a:gd name="connsiteY83" fmla="*/ 430924 h 6190594"/>
              <a:gd name="connsiteX84" fmla="*/ 2207173 w 4035973"/>
              <a:gd name="connsiteY84" fmla="*/ 630620 h 6190594"/>
              <a:gd name="connsiteX85" fmla="*/ 1912884 w 4035973"/>
              <a:gd name="connsiteY85" fmla="*/ 725214 h 6190594"/>
              <a:gd name="connsiteX86" fmla="*/ 1681656 w 4035973"/>
              <a:gd name="connsiteY86" fmla="*/ 756744 h 6190594"/>
              <a:gd name="connsiteX87" fmla="*/ 1450428 w 4035973"/>
              <a:gd name="connsiteY87" fmla="*/ 546538 h 6190594"/>
              <a:gd name="connsiteX88" fmla="*/ 1292773 w 4035973"/>
              <a:gd name="connsiteY88" fmla="*/ 252247 h 6190594"/>
              <a:gd name="connsiteX89" fmla="*/ 1208690 w 4035973"/>
              <a:gd name="connsiteY89" fmla="*/ 136634 h 6190594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974428 w 4035973"/>
              <a:gd name="connsiteY49" fmla="*/ 5318234 h 6096000"/>
              <a:gd name="connsiteX50" fmla="*/ 3005959 w 4035973"/>
              <a:gd name="connsiteY50" fmla="*/ 4897820 h 6096000"/>
              <a:gd name="connsiteX51" fmla="*/ 3058511 w 4035973"/>
              <a:gd name="connsiteY51" fmla="*/ 4666593 h 6096000"/>
              <a:gd name="connsiteX52" fmla="*/ 3289738 w 4035973"/>
              <a:gd name="connsiteY52" fmla="*/ 4855779 h 6096000"/>
              <a:gd name="connsiteX53" fmla="*/ 3153104 w 4035973"/>
              <a:gd name="connsiteY53" fmla="*/ 5402317 h 6096000"/>
              <a:gd name="connsiteX54" fmla="*/ 3048000 w 4035973"/>
              <a:gd name="connsiteY54" fmla="*/ 6011917 h 6096000"/>
              <a:gd name="connsiteX55" fmla="*/ 3142593 w 4035973"/>
              <a:gd name="connsiteY55" fmla="*/ 6053958 h 6096000"/>
              <a:gd name="connsiteX56" fmla="*/ 3352800 w 4035973"/>
              <a:gd name="connsiteY56" fmla="*/ 6043449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974428 w 4035973"/>
              <a:gd name="connsiteY49" fmla="*/ 5318234 h 6096000"/>
              <a:gd name="connsiteX50" fmla="*/ 3005959 w 4035973"/>
              <a:gd name="connsiteY50" fmla="*/ 4897820 h 6096000"/>
              <a:gd name="connsiteX51" fmla="*/ 3058511 w 4035973"/>
              <a:gd name="connsiteY51" fmla="*/ 4666593 h 6096000"/>
              <a:gd name="connsiteX52" fmla="*/ 3289738 w 4035973"/>
              <a:gd name="connsiteY52" fmla="*/ 4855779 h 6096000"/>
              <a:gd name="connsiteX53" fmla="*/ 3153104 w 4035973"/>
              <a:gd name="connsiteY53" fmla="*/ 5402317 h 6096000"/>
              <a:gd name="connsiteX54" fmla="*/ 3048000 w 4035973"/>
              <a:gd name="connsiteY54" fmla="*/ 6011917 h 6096000"/>
              <a:gd name="connsiteX55" fmla="*/ 3174124 w 4035973"/>
              <a:gd name="connsiteY55" fmla="*/ 5906813 h 6096000"/>
              <a:gd name="connsiteX56" fmla="*/ 3352800 w 4035973"/>
              <a:gd name="connsiteY56" fmla="*/ 6043449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974428 w 4035973"/>
              <a:gd name="connsiteY49" fmla="*/ 5318234 h 6096000"/>
              <a:gd name="connsiteX50" fmla="*/ 3005959 w 4035973"/>
              <a:gd name="connsiteY50" fmla="*/ 4897820 h 6096000"/>
              <a:gd name="connsiteX51" fmla="*/ 3058511 w 4035973"/>
              <a:gd name="connsiteY51" fmla="*/ 4666593 h 6096000"/>
              <a:gd name="connsiteX52" fmla="*/ 3289738 w 4035973"/>
              <a:gd name="connsiteY52" fmla="*/ 4855779 h 6096000"/>
              <a:gd name="connsiteX53" fmla="*/ 3153104 w 4035973"/>
              <a:gd name="connsiteY53" fmla="*/ 5402317 h 6096000"/>
              <a:gd name="connsiteX54" fmla="*/ 3048000 w 4035973"/>
              <a:gd name="connsiteY54" fmla="*/ 6011917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974428 w 4035973"/>
              <a:gd name="connsiteY49" fmla="*/ 5318234 h 6096000"/>
              <a:gd name="connsiteX50" fmla="*/ 3005959 w 4035973"/>
              <a:gd name="connsiteY50" fmla="*/ 4897820 h 6096000"/>
              <a:gd name="connsiteX51" fmla="*/ 3058511 w 4035973"/>
              <a:gd name="connsiteY51" fmla="*/ 4666593 h 6096000"/>
              <a:gd name="connsiteX52" fmla="*/ 3289738 w 4035973"/>
              <a:gd name="connsiteY52" fmla="*/ 4855779 h 6096000"/>
              <a:gd name="connsiteX53" fmla="*/ 3153104 w 4035973"/>
              <a:gd name="connsiteY53" fmla="*/ 5402317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974428 w 4035973"/>
              <a:gd name="connsiteY49" fmla="*/ 5318234 h 6096000"/>
              <a:gd name="connsiteX50" fmla="*/ 3005959 w 4035973"/>
              <a:gd name="connsiteY50" fmla="*/ 4897820 h 6096000"/>
              <a:gd name="connsiteX51" fmla="*/ 3058511 w 4035973"/>
              <a:gd name="connsiteY51" fmla="*/ 4666593 h 6096000"/>
              <a:gd name="connsiteX52" fmla="*/ 3289738 w 4035973"/>
              <a:gd name="connsiteY52" fmla="*/ 4855779 h 6096000"/>
              <a:gd name="connsiteX53" fmla="*/ 3111063 w 4035973"/>
              <a:gd name="connsiteY53" fmla="*/ 5381296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974428 w 4035973"/>
              <a:gd name="connsiteY49" fmla="*/ 5318234 h 6096000"/>
              <a:gd name="connsiteX50" fmla="*/ 3005959 w 4035973"/>
              <a:gd name="connsiteY50" fmla="*/ 4897820 h 6096000"/>
              <a:gd name="connsiteX51" fmla="*/ 3058511 w 4035973"/>
              <a:gd name="connsiteY51" fmla="*/ 4666593 h 6096000"/>
              <a:gd name="connsiteX52" fmla="*/ 3205655 w 4035973"/>
              <a:gd name="connsiteY52" fmla="*/ 4845269 h 6096000"/>
              <a:gd name="connsiteX53" fmla="*/ 3111063 w 4035973"/>
              <a:gd name="connsiteY53" fmla="*/ 5381296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974428 w 4035973"/>
              <a:gd name="connsiteY49" fmla="*/ 5318234 h 6096000"/>
              <a:gd name="connsiteX50" fmla="*/ 3005959 w 4035973"/>
              <a:gd name="connsiteY50" fmla="*/ 4897820 h 6096000"/>
              <a:gd name="connsiteX51" fmla="*/ 2963918 w 4035973"/>
              <a:gd name="connsiteY51" fmla="*/ 4120055 h 6096000"/>
              <a:gd name="connsiteX52" fmla="*/ 3205655 w 4035973"/>
              <a:gd name="connsiteY52" fmla="*/ 4845269 h 6096000"/>
              <a:gd name="connsiteX53" fmla="*/ 3111063 w 4035973"/>
              <a:gd name="connsiteY53" fmla="*/ 5381296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974428 w 4035973"/>
              <a:gd name="connsiteY49" fmla="*/ 5318234 h 6096000"/>
              <a:gd name="connsiteX50" fmla="*/ 2890345 w 4035973"/>
              <a:gd name="connsiteY50" fmla="*/ 4866289 h 6096000"/>
              <a:gd name="connsiteX51" fmla="*/ 2963918 w 4035973"/>
              <a:gd name="connsiteY51" fmla="*/ 4120055 h 6096000"/>
              <a:gd name="connsiteX52" fmla="*/ 3205655 w 4035973"/>
              <a:gd name="connsiteY52" fmla="*/ 4845269 h 6096000"/>
              <a:gd name="connsiteX53" fmla="*/ 3111063 w 4035973"/>
              <a:gd name="connsiteY53" fmla="*/ 5381296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890345 w 4035973"/>
              <a:gd name="connsiteY50" fmla="*/ 4866289 h 6096000"/>
              <a:gd name="connsiteX51" fmla="*/ 2963918 w 4035973"/>
              <a:gd name="connsiteY51" fmla="*/ 4120055 h 6096000"/>
              <a:gd name="connsiteX52" fmla="*/ 3205655 w 4035973"/>
              <a:gd name="connsiteY52" fmla="*/ 4845269 h 6096000"/>
              <a:gd name="connsiteX53" fmla="*/ 3111063 w 4035973"/>
              <a:gd name="connsiteY53" fmla="*/ 5381296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05655 w 4035973"/>
              <a:gd name="connsiteY52" fmla="*/ 4845269 h 6096000"/>
              <a:gd name="connsiteX53" fmla="*/ 3111063 w 4035973"/>
              <a:gd name="connsiteY53" fmla="*/ 5381296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111063 w 4035973"/>
              <a:gd name="connsiteY53" fmla="*/ 5381296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72056 w 4035973"/>
              <a:gd name="connsiteY33" fmla="*/ 511853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1051035 w 4035973"/>
              <a:gd name="connsiteY32" fmla="*/ 4960883 h 6096000"/>
              <a:gd name="connsiteX33" fmla="*/ 1072056 w 4035973"/>
              <a:gd name="connsiteY33" fmla="*/ 511853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87972 w 4035973"/>
              <a:gd name="connsiteY31" fmla="*/ 4151586 h 6096000"/>
              <a:gd name="connsiteX32" fmla="*/ 1051035 w 4035973"/>
              <a:gd name="connsiteY32" fmla="*/ 4960883 h 6096000"/>
              <a:gd name="connsiteX33" fmla="*/ 1072056 w 4035973"/>
              <a:gd name="connsiteY33" fmla="*/ 511853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87972 w 4035973"/>
              <a:gd name="connsiteY31" fmla="*/ 4151586 h 6096000"/>
              <a:gd name="connsiteX32" fmla="*/ 1051035 w 4035973"/>
              <a:gd name="connsiteY32" fmla="*/ 4960883 h 6096000"/>
              <a:gd name="connsiteX33" fmla="*/ 1072056 w 4035973"/>
              <a:gd name="connsiteY33" fmla="*/ 511853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98785 w 4035973"/>
              <a:gd name="connsiteY29" fmla="*/ 5065986 h 6096000"/>
              <a:gd name="connsiteX30" fmla="*/ 840828 w 4035973"/>
              <a:gd name="connsiteY30" fmla="*/ 4708634 h 6096000"/>
              <a:gd name="connsiteX31" fmla="*/ 987972 w 4035973"/>
              <a:gd name="connsiteY31" fmla="*/ 4151586 h 6096000"/>
              <a:gd name="connsiteX32" fmla="*/ 1051035 w 4035973"/>
              <a:gd name="connsiteY32" fmla="*/ 4960883 h 6096000"/>
              <a:gd name="connsiteX33" fmla="*/ 1072056 w 4035973"/>
              <a:gd name="connsiteY33" fmla="*/ 511853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14703 w 4035973"/>
              <a:gd name="connsiteY28" fmla="*/ 5433848 h 6096000"/>
              <a:gd name="connsiteX29" fmla="*/ 798785 w 4035973"/>
              <a:gd name="connsiteY29" fmla="*/ 5065986 h 6096000"/>
              <a:gd name="connsiteX30" fmla="*/ 840828 w 4035973"/>
              <a:gd name="connsiteY30" fmla="*/ 4708634 h 6096000"/>
              <a:gd name="connsiteX31" fmla="*/ 987972 w 4035973"/>
              <a:gd name="connsiteY31" fmla="*/ 4151586 h 6096000"/>
              <a:gd name="connsiteX32" fmla="*/ 1051035 w 4035973"/>
              <a:gd name="connsiteY32" fmla="*/ 4960883 h 6096000"/>
              <a:gd name="connsiteX33" fmla="*/ 1072056 w 4035973"/>
              <a:gd name="connsiteY33" fmla="*/ 511853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620111 w 4035973"/>
              <a:gd name="connsiteY27" fmla="*/ 5454868 h 6096000"/>
              <a:gd name="connsiteX28" fmla="*/ 714703 w 4035973"/>
              <a:gd name="connsiteY28" fmla="*/ 5433848 h 6096000"/>
              <a:gd name="connsiteX29" fmla="*/ 798785 w 4035973"/>
              <a:gd name="connsiteY29" fmla="*/ 5065986 h 6096000"/>
              <a:gd name="connsiteX30" fmla="*/ 840828 w 4035973"/>
              <a:gd name="connsiteY30" fmla="*/ 4708634 h 6096000"/>
              <a:gd name="connsiteX31" fmla="*/ 987972 w 4035973"/>
              <a:gd name="connsiteY31" fmla="*/ 4151586 h 6096000"/>
              <a:gd name="connsiteX32" fmla="*/ 1051035 w 4035973"/>
              <a:gd name="connsiteY32" fmla="*/ 4960883 h 6096000"/>
              <a:gd name="connsiteX33" fmla="*/ 1072056 w 4035973"/>
              <a:gd name="connsiteY33" fmla="*/ 511853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04498 w 4035973"/>
              <a:gd name="connsiteY26" fmla="*/ 5507421 h 6096000"/>
              <a:gd name="connsiteX27" fmla="*/ 620111 w 4035973"/>
              <a:gd name="connsiteY27" fmla="*/ 5454868 h 6096000"/>
              <a:gd name="connsiteX28" fmla="*/ 714703 w 4035973"/>
              <a:gd name="connsiteY28" fmla="*/ 5433848 h 6096000"/>
              <a:gd name="connsiteX29" fmla="*/ 798785 w 4035973"/>
              <a:gd name="connsiteY29" fmla="*/ 5065986 h 6096000"/>
              <a:gd name="connsiteX30" fmla="*/ 840828 w 4035973"/>
              <a:gd name="connsiteY30" fmla="*/ 4708634 h 6096000"/>
              <a:gd name="connsiteX31" fmla="*/ 987972 w 4035973"/>
              <a:gd name="connsiteY31" fmla="*/ 4151586 h 6096000"/>
              <a:gd name="connsiteX32" fmla="*/ 1051035 w 4035973"/>
              <a:gd name="connsiteY32" fmla="*/ 4960883 h 6096000"/>
              <a:gd name="connsiteX33" fmla="*/ 1072056 w 4035973"/>
              <a:gd name="connsiteY33" fmla="*/ 511853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52249 w 4035973"/>
              <a:gd name="connsiteY25" fmla="*/ 5528441 h 6096000"/>
              <a:gd name="connsiteX26" fmla="*/ 504498 w 4035973"/>
              <a:gd name="connsiteY26" fmla="*/ 5507421 h 6096000"/>
              <a:gd name="connsiteX27" fmla="*/ 620111 w 4035973"/>
              <a:gd name="connsiteY27" fmla="*/ 5454868 h 6096000"/>
              <a:gd name="connsiteX28" fmla="*/ 714703 w 4035973"/>
              <a:gd name="connsiteY28" fmla="*/ 5433848 h 6096000"/>
              <a:gd name="connsiteX29" fmla="*/ 798785 w 4035973"/>
              <a:gd name="connsiteY29" fmla="*/ 5065986 h 6096000"/>
              <a:gd name="connsiteX30" fmla="*/ 840828 w 4035973"/>
              <a:gd name="connsiteY30" fmla="*/ 4708634 h 6096000"/>
              <a:gd name="connsiteX31" fmla="*/ 987972 w 4035973"/>
              <a:gd name="connsiteY31" fmla="*/ 4151586 h 6096000"/>
              <a:gd name="connsiteX32" fmla="*/ 1051035 w 4035973"/>
              <a:gd name="connsiteY32" fmla="*/ 4960883 h 6096000"/>
              <a:gd name="connsiteX33" fmla="*/ 1072056 w 4035973"/>
              <a:gd name="connsiteY33" fmla="*/ 511853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99698 w 4035973"/>
              <a:gd name="connsiteY24" fmla="*/ 5433847 h 6096000"/>
              <a:gd name="connsiteX25" fmla="*/ 252249 w 4035973"/>
              <a:gd name="connsiteY25" fmla="*/ 5528441 h 6096000"/>
              <a:gd name="connsiteX26" fmla="*/ 504498 w 4035973"/>
              <a:gd name="connsiteY26" fmla="*/ 5507421 h 6096000"/>
              <a:gd name="connsiteX27" fmla="*/ 620111 w 4035973"/>
              <a:gd name="connsiteY27" fmla="*/ 5454868 h 6096000"/>
              <a:gd name="connsiteX28" fmla="*/ 714703 w 4035973"/>
              <a:gd name="connsiteY28" fmla="*/ 5433848 h 6096000"/>
              <a:gd name="connsiteX29" fmla="*/ 798785 w 4035973"/>
              <a:gd name="connsiteY29" fmla="*/ 5065986 h 6096000"/>
              <a:gd name="connsiteX30" fmla="*/ 840828 w 4035973"/>
              <a:gd name="connsiteY30" fmla="*/ 4708634 h 6096000"/>
              <a:gd name="connsiteX31" fmla="*/ 987972 w 4035973"/>
              <a:gd name="connsiteY31" fmla="*/ 4151586 h 6096000"/>
              <a:gd name="connsiteX32" fmla="*/ 1051035 w 4035973"/>
              <a:gd name="connsiteY32" fmla="*/ 4960883 h 6096000"/>
              <a:gd name="connsiteX33" fmla="*/ 1072056 w 4035973"/>
              <a:gd name="connsiteY33" fmla="*/ 511853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472966 w 3951890"/>
              <a:gd name="connsiteY6" fmla="*/ 1839310 h 6096000"/>
              <a:gd name="connsiteX7" fmla="*/ 367862 w 3951890"/>
              <a:gd name="connsiteY7" fmla="*/ 2049517 h 6096000"/>
              <a:gd name="connsiteX8" fmla="*/ 630621 w 3951890"/>
              <a:gd name="connsiteY8" fmla="*/ 2102069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62455 w 3951890"/>
              <a:gd name="connsiteY16" fmla="*/ 3699641 h 6096000"/>
              <a:gd name="connsiteX17" fmla="*/ 472966 w 3951890"/>
              <a:gd name="connsiteY17" fmla="*/ 3804745 h 6096000"/>
              <a:gd name="connsiteX18" fmla="*/ 483476 w 3951890"/>
              <a:gd name="connsiteY18" fmla="*/ 3878317 h 6096000"/>
              <a:gd name="connsiteX19" fmla="*/ 483476 w 3951890"/>
              <a:gd name="connsiteY19" fmla="*/ 4004441 h 6096000"/>
              <a:gd name="connsiteX20" fmla="*/ 262759 w 3951890"/>
              <a:gd name="connsiteY20" fmla="*/ 4162096 h 6096000"/>
              <a:gd name="connsiteX21" fmla="*/ 210207 w 3951890"/>
              <a:gd name="connsiteY21" fmla="*/ 4708634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366345 w 3951890"/>
              <a:gd name="connsiteY87" fmla="*/ 546538 h 6096000"/>
              <a:gd name="connsiteX88" fmla="*/ 1208690 w 3951890"/>
              <a:gd name="connsiteY88" fmla="*/ 252247 h 6096000"/>
              <a:gd name="connsiteX89" fmla="*/ 1124607 w 3951890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472966 w 3951890"/>
              <a:gd name="connsiteY6" fmla="*/ 1839310 h 6096000"/>
              <a:gd name="connsiteX7" fmla="*/ 367862 w 3951890"/>
              <a:gd name="connsiteY7" fmla="*/ 2049517 h 6096000"/>
              <a:gd name="connsiteX8" fmla="*/ 630621 w 3951890"/>
              <a:gd name="connsiteY8" fmla="*/ 2102069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62455 w 3951890"/>
              <a:gd name="connsiteY16" fmla="*/ 3699641 h 6096000"/>
              <a:gd name="connsiteX17" fmla="*/ 472966 w 3951890"/>
              <a:gd name="connsiteY17" fmla="*/ 3804745 h 6096000"/>
              <a:gd name="connsiteX18" fmla="*/ 483476 w 3951890"/>
              <a:gd name="connsiteY18" fmla="*/ 3878317 h 6096000"/>
              <a:gd name="connsiteX19" fmla="*/ 483476 w 3951890"/>
              <a:gd name="connsiteY19" fmla="*/ 4004441 h 6096000"/>
              <a:gd name="connsiteX20" fmla="*/ 262759 w 3951890"/>
              <a:gd name="connsiteY20" fmla="*/ 4162096 h 6096000"/>
              <a:gd name="connsiteX21" fmla="*/ 157656 w 3951890"/>
              <a:gd name="connsiteY21" fmla="*/ 4687613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366345 w 3951890"/>
              <a:gd name="connsiteY87" fmla="*/ 546538 h 6096000"/>
              <a:gd name="connsiteX88" fmla="*/ 1208690 w 3951890"/>
              <a:gd name="connsiteY88" fmla="*/ 252247 h 6096000"/>
              <a:gd name="connsiteX89" fmla="*/ 1124607 w 3951890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472966 w 3951890"/>
              <a:gd name="connsiteY6" fmla="*/ 1839310 h 6096000"/>
              <a:gd name="connsiteX7" fmla="*/ 367862 w 3951890"/>
              <a:gd name="connsiteY7" fmla="*/ 2049517 h 6096000"/>
              <a:gd name="connsiteX8" fmla="*/ 630621 w 3951890"/>
              <a:gd name="connsiteY8" fmla="*/ 2102069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62455 w 3951890"/>
              <a:gd name="connsiteY16" fmla="*/ 3699641 h 6096000"/>
              <a:gd name="connsiteX17" fmla="*/ 472966 w 3951890"/>
              <a:gd name="connsiteY17" fmla="*/ 3804745 h 6096000"/>
              <a:gd name="connsiteX18" fmla="*/ 483476 w 3951890"/>
              <a:gd name="connsiteY18" fmla="*/ 3878317 h 6096000"/>
              <a:gd name="connsiteX19" fmla="*/ 325821 w 3951890"/>
              <a:gd name="connsiteY19" fmla="*/ 3951889 h 6096000"/>
              <a:gd name="connsiteX20" fmla="*/ 262759 w 3951890"/>
              <a:gd name="connsiteY20" fmla="*/ 4162096 h 6096000"/>
              <a:gd name="connsiteX21" fmla="*/ 157656 w 3951890"/>
              <a:gd name="connsiteY21" fmla="*/ 4687613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366345 w 3951890"/>
              <a:gd name="connsiteY87" fmla="*/ 546538 h 6096000"/>
              <a:gd name="connsiteX88" fmla="*/ 1208690 w 3951890"/>
              <a:gd name="connsiteY88" fmla="*/ 252247 h 6096000"/>
              <a:gd name="connsiteX89" fmla="*/ 1124607 w 3951890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472966 w 3951890"/>
              <a:gd name="connsiteY6" fmla="*/ 1839310 h 6096000"/>
              <a:gd name="connsiteX7" fmla="*/ 367862 w 3951890"/>
              <a:gd name="connsiteY7" fmla="*/ 2049517 h 6096000"/>
              <a:gd name="connsiteX8" fmla="*/ 630621 w 3951890"/>
              <a:gd name="connsiteY8" fmla="*/ 2102069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62455 w 3951890"/>
              <a:gd name="connsiteY16" fmla="*/ 3699641 h 6096000"/>
              <a:gd name="connsiteX17" fmla="*/ 472966 w 3951890"/>
              <a:gd name="connsiteY17" fmla="*/ 3804745 h 6096000"/>
              <a:gd name="connsiteX18" fmla="*/ 357352 w 3951890"/>
              <a:gd name="connsiteY18" fmla="*/ 3846786 h 6096000"/>
              <a:gd name="connsiteX19" fmla="*/ 325821 w 3951890"/>
              <a:gd name="connsiteY19" fmla="*/ 3951889 h 6096000"/>
              <a:gd name="connsiteX20" fmla="*/ 262759 w 3951890"/>
              <a:gd name="connsiteY20" fmla="*/ 4162096 h 6096000"/>
              <a:gd name="connsiteX21" fmla="*/ 157656 w 3951890"/>
              <a:gd name="connsiteY21" fmla="*/ 4687613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366345 w 3951890"/>
              <a:gd name="connsiteY87" fmla="*/ 546538 h 6096000"/>
              <a:gd name="connsiteX88" fmla="*/ 1208690 w 3951890"/>
              <a:gd name="connsiteY88" fmla="*/ 252247 h 6096000"/>
              <a:gd name="connsiteX89" fmla="*/ 1124607 w 3951890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472966 w 3951890"/>
              <a:gd name="connsiteY6" fmla="*/ 1839310 h 6096000"/>
              <a:gd name="connsiteX7" fmla="*/ 367862 w 3951890"/>
              <a:gd name="connsiteY7" fmla="*/ 2049517 h 6096000"/>
              <a:gd name="connsiteX8" fmla="*/ 630621 w 3951890"/>
              <a:gd name="connsiteY8" fmla="*/ 2102069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62455 w 3951890"/>
              <a:gd name="connsiteY16" fmla="*/ 3699641 h 6096000"/>
              <a:gd name="connsiteX17" fmla="*/ 346842 w 3951890"/>
              <a:gd name="connsiteY17" fmla="*/ 3762704 h 6096000"/>
              <a:gd name="connsiteX18" fmla="*/ 357352 w 3951890"/>
              <a:gd name="connsiteY18" fmla="*/ 3846786 h 6096000"/>
              <a:gd name="connsiteX19" fmla="*/ 325821 w 3951890"/>
              <a:gd name="connsiteY19" fmla="*/ 3951889 h 6096000"/>
              <a:gd name="connsiteX20" fmla="*/ 262759 w 3951890"/>
              <a:gd name="connsiteY20" fmla="*/ 4162096 h 6096000"/>
              <a:gd name="connsiteX21" fmla="*/ 157656 w 3951890"/>
              <a:gd name="connsiteY21" fmla="*/ 4687613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366345 w 3951890"/>
              <a:gd name="connsiteY87" fmla="*/ 546538 h 6096000"/>
              <a:gd name="connsiteX88" fmla="*/ 1208690 w 3951890"/>
              <a:gd name="connsiteY88" fmla="*/ 252247 h 6096000"/>
              <a:gd name="connsiteX89" fmla="*/ 1124607 w 3951890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472966 w 3951890"/>
              <a:gd name="connsiteY6" fmla="*/ 1839310 h 6096000"/>
              <a:gd name="connsiteX7" fmla="*/ 367862 w 3951890"/>
              <a:gd name="connsiteY7" fmla="*/ 2049517 h 6096000"/>
              <a:gd name="connsiteX8" fmla="*/ 630621 w 3951890"/>
              <a:gd name="connsiteY8" fmla="*/ 2102069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20414 w 3951890"/>
              <a:gd name="connsiteY16" fmla="*/ 3636579 h 6096000"/>
              <a:gd name="connsiteX17" fmla="*/ 346842 w 3951890"/>
              <a:gd name="connsiteY17" fmla="*/ 3762704 h 6096000"/>
              <a:gd name="connsiteX18" fmla="*/ 357352 w 3951890"/>
              <a:gd name="connsiteY18" fmla="*/ 3846786 h 6096000"/>
              <a:gd name="connsiteX19" fmla="*/ 325821 w 3951890"/>
              <a:gd name="connsiteY19" fmla="*/ 3951889 h 6096000"/>
              <a:gd name="connsiteX20" fmla="*/ 262759 w 3951890"/>
              <a:gd name="connsiteY20" fmla="*/ 4162096 h 6096000"/>
              <a:gd name="connsiteX21" fmla="*/ 157656 w 3951890"/>
              <a:gd name="connsiteY21" fmla="*/ 4687613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366345 w 3951890"/>
              <a:gd name="connsiteY87" fmla="*/ 546538 h 6096000"/>
              <a:gd name="connsiteX88" fmla="*/ 1208690 w 3951890"/>
              <a:gd name="connsiteY88" fmla="*/ 252247 h 6096000"/>
              <a:gd name="connsiteX89" fmla="*/ 1124607 w 3951890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399394 w 3951890"/>
              <a:gd name="connsiteY6" fmla="*/ 1797268 h 6096000"/>
              <a:gd name="connsiteX7" fmla="*/ 367862 w 3951890"/>
              <a:gd name="connsiteY7" fmla="*/ 2049517 h 6096000"/>
              <a:gd name="connsiteX8" fmla="*/ 630621 w 3951890"/>
              <a:gd name="connsiteY8" fmla="*/ 2102069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20414 w 3951890"/>
              <a:gd name="connsiteY16" fmla="*/ 3636579 h 6096000"/>
              <a:gd name="connsiteX17" fmla="*/ 346842 w 3951890"/>
              <a:gd name="connsiteY17" fmla="*/ 3762704 h 6096000"/>
              <a:gd name="connsiteX18" fmla="*/ 357352 w 3951890"/>
              <a:gd name="connsiteY18" fmla="*/ 3846786 h 6096000"/>
              <a:gd name="connsiteX19" fmla="*/ 325821 w 3951890"/>
              <a:gd name="connsiteY19" fmla="*/ 3951889 h 6096000"/>
              <a:gd name="connsiteX20" fmla="*/ 262759 w 3951890"/>
              <a:gd name="connsiteY20" fmla="*/ 4162096 h 6096000"/>
              <a:gd name="connsiteX21" fmla="*/ 157656 w 3951890"/>
              <a:gd name="connsiteY21" fmla="*/ 4687613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366345 w 3951890"/>
              <a:gd name="connsiteY87" fmla="*/ 546538 h 6096000"/>
              <a:gd name="connsiteX88" fmla="*/ 1208690 w 3951890"/>
              <a:gd name="connsiteY88" fmla="*/ 252247 h 6096000"/>
              <a:gd name="connsiteX89" fmla="*/ 1124607 w 3951890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399394 w 3951890"/>
              <a:gd name="connsiteY6" fmla="*/ 1797268 h 6096000"/>
              <a:gd name="connsiteX7" fmla="*/ 367862 w 3951890"/>
              <a:gd name="connsiteY7" fmla="*/ 2049517 h 6096000"/>
              <a:gd name="connsiteX8" fmla="*/ 630621 w 3951890"/>
              <a:gd name="connsiteY8" fmla="*/ 2060028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20414 w 3951890"/>
              <a:gd name="connsiteY16" fmla="*/ 3636579 h 6096000"/>
              <a:gd name="connsiteX17" fmla="*/ 346842 w 3951890"/>
              <a:gd name="connsiteY17" fmla="*/ 3762704 h 6096000"/>
              <a:gd name="connsiteX18" fmla="*/ 357352 w 3951890"/>
              <a:gd name="connsiteY18" fmla="*/ 3846786 h 6096000"/>
              <a:gd name="connsiteX19" fmla="*/ 325821 w 3951890"/>
              <a:gd name="connsiteY19" fmla="*/ 3951889 h 6096000"/>
              <a:gd name="connsiteX20" fmla="*/ 262759 w 3951890"/>
              <a:gd name="connsiteY20" fmla="*/ 4162096 h 6096000"/>
              <a:gd name="connsiteX21" fmla="*/ 157656 w 3951890"/>
              <a:gd name="connsiteY21" fmla="*/ 4687613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366345 w 3951890"/>
              <a:gd name="connsiteY87" fmla="*/ 546538 h 6096000"/>
              <a:gd name="connsiteX88" fmla="*/ 1208690 w 3951890"/>
              <a:gd name="connsiteY88" fmla="*/ 252247 h 6096000"/>
              <a:gd name="connsiteX89" fmla="*/ 1124607 w 3951890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399394 w 3951890"/>
              <a:gd name="connsiteY6" fmla="*/ 1797268 h 6096000"/>
              <a:gd name="connsiteX7" fmla="*/ 430924 w 3951890"/>
              <a:gd name="connsiteY7" fmla="*/ 2007475 h 6096000"/>
              <a:gd name="connsiteX8" fmla="*/ 630621 w 3951890"/>
              <a:gd name="connsiteY8" fmla="*/ 2060028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20414 w 3951890"/>
              <a:gd name="connsiteY16" fmla="*/ 3636579 h 6096000"/>
              <a:gd name="connsiteX17" fmla="*/ 346842 w 3951890"/>
              <a:gd name="connsiteY17" fmla="*/ 3762704 h 6096000"/>
              <a:gd name="connsiteX18" fmla="*/ 357352 w 3951890"/>
              <a:gd name="connsiteY18" fmla="*/ 3846786 h 6096000"/>
              <a:gd name="connsiteX19" fmla="*/ 325821 w 3951890"/>
              <a:gd name="connsiteY19" fmla="*/ 3951889 h 6096000"/>
              <a:gd name="connsiteX20" fmla="*/ 262759 w 3951890"/>
              <a:gd name="connsiteY20" fmla="*/ 4162096 h 6096000"/>
              <a:gd name="connsiteX21" fmla="*/ 157656 w 3951890"/>
              <a:gd name="connsiteY21" fmla="*/ 4687613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366345 w 3951890"/>
              <a:gd name="connsiteY87" fmla="*/ 546538 h 6096000"/>
              <a:gd name="connsiteX88" fmla="*/ 1208690 w 3951890"/>
              <a:gd name="connsiteY88" fmla="*/ 252247 h 6096000"/>
              <a:gd name="connsiteX89" fmla="*/ 1124607 w 3951890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399394 w 3951890"/>
              <a:gd name="connsiteY6" fmla="*/ 1797268 h 6096000"/>
              <a:gd name="connsiteX7" fmla="*/ 430924 w 3951890"/>
              <a:gd name="connsiteY7" fmla="*/ 2007475 h 6096000"/>
              <a:gd name="connsiteX8" fmla="*/ 630621 w 3951890"/>
              <a:gd name="connsiteY8" fmla="*/ 2060028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20414 w 3951890"/>
              <a:gd name="connsiteY16" fmla="*/ 3636579 h 6096000"/>
              <a:gd name="connsiteX17" fmla="*/ 346842 w 3951890"/>
              <a:gd name="connsiteY17" fmla="*/ 3762704 h 6096000"/>
              <a:gd name="connsiteX18" fmla="*/ 357352 w 3951890"/>
              <a:gd name="connsiteY18" fmla="*/ 3846786 h 6096000"/>
              <a:gd name="connsiteX19" fmla="*/ 325821 w 3951890"/>
              <a:gd name="connsiteY19" fmla="*/ 3951889 h 6096000"/>
              <a:gd name="connsiteX20" fmla="*/ 262759 w 3951890"/>
              <a:gd name="connsiteY20" fmla="*/ 4162096 h 6096000"/>
              <a:gd name="connsiteX21" fmla="*/ 157656 w 3951890"/>
              <a:gd name="connsiteY21" fmla="*/ 4687613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366345 w 3951890"/>
              <a:gd name="connsiteY87" fmla="*/ 546538 h 6096000"/>
              <a:gd name="connsiteX88" fmla="*/ 1271752 w 3951890"/>
              <a:gd name="connsiteY88" fmla="*/ 210206 h 6096000"/>
              <a:gd name="connsiteX89" fmla="*/ 1124607 w 3951890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399394 w 3951890"/>
              <a:gd name="connsiteY6" fmla="*/ 1797268 h 6096000"/>
              <a:gd name="connsiteX7" fmla="*/ 430924 w 3951890"/>
              <a:gd name="connsiteY7" fmla="*/ 2007475 h 6096000"/>
              <a:gd name="connsiteX8" fmla="*/ 630621 w 3951890"/>
              <a:gd name="connsiteY8" fmla="*/ 2060028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20414 w 3951890"/>
              <a:gd name="connsiteY16" fmla="*/ 3636579 h 6096000"/>
              <a:gd name="connsiteX17" fmla="*/ 346842 w 3951890"/>
              <a:gd name="connsiteY17" fmla="*/ 3762704 h 6096000"/>
              <a:gd name="connsiteX18" fmla="*/ 357352 w 3951890"/>
              <a:gd name="connsiteY18" fmla="*/ 3846786 h 6096000"/>
              <a:gd name="connsiteX19" fmla="*/ 325821 w 3951890"/>
              <a:gd name="connsiteY19" fmla="*/ 3951889 h 6096000"/>
              <a:gd name="connsiteX20" fmla="*/ 262759 w 3951890"/>
              <a:gd name="connsiteY20" fmla="*/ 4162096 h 6096000"/>
              <a:gd name="connsiteX21" fmla="*/ 157656 w 3951890"/>
              <a:gd name="connsiteY21" fmla="*/ 4687613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408387 w 3951890"/>
              <a:gd name="connsiteY87" fmla="*/ 525517 h 6096000"/>
              <a:gd name="connsiteX88" fmla="*/ 1271752 w 3951890"/>
              <a:gd name="connsiteY88" fmla="*/ 210206 h 6096000"/>
              <a:gd name="connsiteX89" fmla="*/ 1124607 w 3951890"/>
              <a:gd name="connsiteY89" fmla="*/ 136634 h 6096000"/>
              <a:gd name="connsiteX0" fmla="*/ 1124607 w 3951890"/>
              <a:gd name="connsiteY0" fmla="*/ 126124 h 6085490"/>
              <a:gd name="connsiteX1" fmla="*/ 935421 w 3951890"/>
              <a:gd name="connsiteY1" fmla="*/ 515007 h 6085490"/>
              <a:gd name="connsiteX2" fmla="*/ 399393 w 3951890"/>
              <a:gd name="connsiteY2" fmla="*/ 662152 h 6085490"/>
              <a:gd name="connsiteX3" fmla="*/ 84083 w 3951890"/>
              <a:gd name="connsiteY3" fmla="*/ 945931 h 6085490"/>
              <a:gd name="connsiteX4" fmla="*/ 84083 w 3951890"/>
              <a:gd name="connsiteY4" fmla="*/ 1219200 h 6085490"/>
              <a:gd name="connsiteX5" fmla="*/ 294290 w 3951890"/>
              <a:gd name="connsiteY5" fmla="*/ 1618593 h 6085490"/>
              <a:gd name="connsiteX6" fmla="*/ 399394 w 3951890"/>
              <a:gd name="connsiteY6" fmla="*/ 1786758 h 6085490"/>
              <a:gd name="connsiteX7" fmla="*/ 430924 w 3951890"/>
              <a:gd name="connsiteY7" fmla="*/ 1996965 h 6085490"/>
              <a:gd name="connsiteX8" fmla="*/ 630621 w 3951890"/>
              <a:gd name="connsiteY8" fmla="*/ 2049518 h 6085490"/>
              <a:gd name="connsiteX9" fmla="*/ 819807 w 3951890"/>
              <a:gd name="connsiteY9" fmla="*/ 1797269 h 6085490"/>
              <a:gd name="connsiteX10" fmla="*/ 756745 w 3951890"/>
              <a:gd name="connsiteY10" fmla="*/ 1376855 h 6085490"/>
              <a:gd name="connsiteX11" fmla="*/ 672662 w 3951890"/>
              <a:gd name="connsiteY11" fmla="*/ 1177159 h 6085490"/>
              <a:gd name="connsiteX12" fmla="*/ 851338 w 3951890"/>
              <a:gd name="connsiteY12" fmla="*/ 1135117 h 6085490"/>
              <a:gd name="connsiteX13" fmla="*/ 1019504 w 3951890"/>
              <a:gd name="connsiteY13" fmla="*/ 1608083 h 6085490"/>
              <a:gd name="connsiteX14" fmla="*/ 1051035 w 3951890"/>
              <a:gd name="connsiteY14" fmla="*/ 2017986 h 6085490"/>
              <a:gd name="connsiteX15" fmla="*/ 998483 w 3951890"/>
              <a:gd name="connsiteY15" fmla="*/ 2490952 h 6085490"/>
              <a:gd name="connsiteX16" fmla="*/ 420414 w 3951890"/>
              <a:gd name="connsiteY16" fmla="*/ 3626069 h 6085490"/>
              <a:gd name="connsiteX17" fmla="*/ 346842 w 3951890"/>
              <a:gd name="connsiteY17" fmla="*/ 3752194 h 6085490"/>
              <a:gd name="connsiteX18" fmla="*/ 357352 w 3951890"/>
              <a:gd name="connsiteY18" fmla="*/ 3836276 h 6085490"/>
              <a:gd name="connsiteX19" fmla="*/ 325821 w 3951890"/>
              <a:gd name="connsiteY19" fmla="*/ 3941379 h 6085490"/>
              <a:gd name="connsiteX20" fmla="*/ 262759 w 3951890"/>
              <a:gd name="connsiteY20" fmla="*/ 4151586 h 6085490"/>
              <a:gd name="connsiteX21" fmla="*/ 157656 w 3951890"/>
              <a:gd name="connsiteY21" fmla="*/ 4677103 h 6085490"/>
              <a:gd name="connsiteX22" fmla="*/ 0 w 3951890"/>
              <a:gd name="connsiteY22" fmla="*/ 5265683 h 6085490"/>
              <a:gd name="connsiteX23" fmla="*/ 21021 w 3951890"/>
              <a:gd name="connsiteY23" fmla="*/ 5381296 h 6085490"/>
              <a:gd name="connsiteX24" fmla="*/ 115615 w 3951890"/>
              <a:gd name="connsiteY24" fmla="*/ 5423337 h 6085490"/>
              <a:gd name="connsiteX25" fmla="*/ 168166 w 3951890"/>
              <a:gd name="connsiteY25" fmla="*/ 5517931 h 6085490"/>
              <a:gd name="connsiteX26" fmla="*/ 420415 w 3951890"/>
              <a:gd name="connsiteY26" fmla="*/ 5496911 h 6085490"/>
              <a:gd name="connsiteX27" fmla="*/ 536028 w 3951890"/>
              <a:gd name="connsiteY27" fmla="*/ 5444358 h 6085490"/>
              <a:gd name="connsiteX28" fmla="*/ 630620 w 3951890"/>
              <a:gd name="connsiteY28" fmla="*/ 5423338 h 6085490"/>
              <a:gd name="connsiteX29" fmla="*/ 714702 w 3951890"/>
              <a:gd name="connsiteY29" fmla="*/ 5055476 h 6085490"/>
              <a:gd name="connsiteX30" fmla="*/ 756745 w 3951890"/>
              <a:gd name="connsiteY30" fmla="*/ 4698124 h 6085490"/>
              <a:gd name="connsiteX31" fmla="*/ 903889 w 3951890"/>
              <a:gd name="connsiteY31" fmla="*/ 4141076 h 6085490"/>
              <a:gd name="connsiteX32" fmla="*/ 966952 w 3951890"/>
              <a:gd name="connsiteY32" fmla="*/ 4950373 h 6085490"/>
              <a:gd name="connsiteX33" fmla="*/ 987973 w 3951890"/>
              <a:gd name="connsiteY33" fmla="*/ 5108027 h 6085490"/>
              <a:gd name="connsiteX34" fmla="*/ 1103587 w 3951890"/>
              <a:gd name="connsiteY34" fmla="*/ 5234150 h 6085490"/>
              <a:gd name="connsiteX35" fmla="*/ 1240220 w 3951890"/>
              <a:gd name="connsiteY35" fmla="*/ 5234152 h 6085490"/>
              <a:gd name="connsiteX36" fmla="*/ 1366345 w 3951890"/>
              <a:gd name="connsiteY36" fmla="*/ 5213131 h 6085490"/>
              <a:gd name="connsiteX37" fmla="*/ 1587062 w 3951890"/>
              <a:gd name="connsiteY37" fmla="*/ 4740165 h 6085490"/>
              <a:gd name="connsiteX38" fmla="*/ 1692166 w 3951890"/>
              <a:gd name="connsiteY38" fmla="*/ 4298732 h 6085490"/>
              <a:gd name="connsiteX39" fmla="*/ 2070539 w 3951890"/>
              <a:gd name="connsiteY39" fmla="*/ 4414344 h 6085490"/>
              <a:gd name="connsiteX40" fmla="*/ 2217683 w 3951890"/>
              <a:gd name="connsiteY40" fmla="*/ 4834760 h 6085490"/>
              <a:gd name="connsiteX41" fmla="*/ 2280745 w 3951890"/>
              <a:gd name="connsiteY41" fmla="*/ 5391807 h 6085490"/>
              <a:gd name="connsiteX42" fmla="*/ 2354317 w 3951890"/>
              <a:gd name="connsiteY42" fmla="*/ 5738648 h 6085490"/>
              <a:gd name="connsiteX43" fmla="*/ 2417381 w 3951890"/>
              <a:gd name="connsiteY43" fmla="*/ 5917323 h 6085490"/>
              <a:gd name="connsiteX44" fmla="*/ 2575035 w 3951890"/>
              <a:gd name="connsiteY44" fmla="*/ 6085490 h 6085490"/>
              <a:gd name="connsiteX45" fmla="*/ 2722180 w 3951890"/>
              <a:gd name="connsiteY45" fmla="*/ 6053959 h 6085490"/>
              <a:gd name="connsiteX46" fmla="*/ 2837794 w 3951890"/>
              <a:gd name="connsiteY46" fmla="*/ 6043448 h 6085490"/>
              <a:gd name="connsiteX47" fmla="*/ 2774731 w 3951890"/>
              <a:gd name="connsiteY47" fmla="*/ 5812221 h 6085490"/>
              <a:gd name="connsiteX48" fmla="*/ 2680138 w 3951890"/>
              <a:gd name="connsiteY48" fmla="*/ 5549462 h 6085490"/>
              <a:gd name="connsiteX49" fmla="*/ 2711669 w 3951890"/>
              <a:gd name="connsiteY49" fmla="*/ 5171089 h 6085490"/>
              <a:gd name="connsiteX50" fmla="*/ 2711669 w 3951890"/>
              <a:gd name="connsiteY50" fmla="*/ 4866289 h 6085490"/>
              <a:gd name="connsiteX51" fmla="*/ 2879835 w 3951890"/>
              <a:gd name="connsiteY51" fmla="*/ 4109545 h 6085490"/>
              <a:gd name="connsiteX52" fmla="*/ 3174123 w 3951890"/>
              <a:gd name="connsiteY52" fmla="*/ 4403835 h 6085490"/>
              <a:gd name="connsiteX53" fmla="*/ 2932386 w 3951890"/>
              <a:gd name="connsiteY53" fmla="*/ 5360275 h 6085490"/>
              <a:gd name="connsiteX54" fmla="*/ 2974428 w 3951890"/>
              <a:gd name="connsiteY54" fmla="*/ 5801711 h 6085490"/>
              <a:gd name="connsiteX55" fmla="*/ 3090041 w 3951890"/>
              <a:gd name="connsiteY55" fmla="*/ 5896303 h 6085490"/>
              <a:gd name="connsiteX56" fmla="*/ 3310758 w 3951890"/>
              <a:gd name="connsiteY56" fmla="*/ 5906815 h 6085490"/>
              <a:gd name="connsiteX57" fmla="*/ 3468413 w 3951890"/>
              <a:gd name="connsiteY57" fmla="*/ 6001407 h 6085490"/>
              <a:gd name="connsiteX58" fmla="*/ 3573518 w 3951890"/>
              <a:gd name="connsiteY58" fmla="*/ 5917324 h 6085490"/>
              <a:gd name="connsiteX59" fmla="*/ 3783725 w 3951890"/>
              <a:gd name="connsiteY59" fmla="*/ 5580993 h 6085490"/>
              <a:gd name="connsiteX60" fmla="*/ 3899339 w 3951890"/>
              <a:gd name="connsiteY60" fmla="*/ 5276193 h 6085490"/>
              <a:gd name="connsiteX61" fmla="*/ 3951890 w 3951890"/>
              <a:gd name="connsiteY61" fmla="*/ 4614042 h 6085490"/>
              <a:gd name="connsiteX62" fmla="*/ 3941380 w 3951890"/>
              <a:gd name="connsiteY62" fmla="*/ 4298731 h 6085490"/>
              <a:gd name="connsiteX63" fmla="*/ 3668111 w 3951890"/>
              <a:gd name="connsiteY63" fmla="*/ 3983421 h 6085490"/>
              <a:gd name="connsiteX64" fmla="*/ 3457904 w 3951890"/>
              <a:gd name="connsiteY64" fmla="*/ 3163614 h 6085490"/>
              <a:gd name="connsiteX65" fmla="*/ 3279228 w 3951890"/>
              <a:gd name="connsiteY65" fmla="*/ 2669628 h 6085490"/>
              <a:gd name="connsiteX66" fmla="*/ 3090042 w 3951890"/>
              <a:gd name="connsiteY66" fmla="*/ 2417379 h 6085490"/>
              <a:gd name="connsiteX67" fmla="*/ 2911366 w 3951890"/>
              <a:gd name="connsiteY67" fmla="*/ 2049517 h 6085490"/>
              <a:gd name="connsiteX68" fmla="*/ 2764221 w 3951890"/>
              <a:gd name="connsiteY68" fmla="*/ 1807779 h 6085490"/>
              <a:gd name="connsiteX69" fmla="*/ 2827283 w 3951890"/>
              <a:gd name="connsiteY69" fmla="*/ 1408386 h 6085490"/>
              <a:gd name="connsiteX70" fmla="*/ 2890345 w 3951890"/>
              <a:gd name="connsiteY70" fmla="*/ 1313793 h 6085490"/>
              <a:gd name="connsiteX71" fmla="*/ 2858814 w 3951890"/>
              <a:gd name="connsiteY71" fmla="*/ 1660635 h 6085490"/>
              <a:gd name="connsiteX72" fmla="*/ 3016469 w 3951890"/>
              <a:gd name="connsiteY72" fmla="*/ 2123090 h 6085490"/>
              <a:gd name="connsiteX73" fmla="*/ 3563007 w 3951890"/>
              <a:gd name="connsiteY73" fmla="*/ 2144110 h 6085490"/>
              <a:gd name="connsiteX74" fmla="*/ 3668111 w 3951890"/>
              <a:gd name="connsiteY74" fmla="*/ 1954924 h 6085490"/>
              <a:gd name="connsiteX75" fmla="*/ 3436883 w 3951890"/>
              <a:gd name="connsiteY75" fmla="*/ 1723697 h 6085490"/>
              <a:gd name="connsiteX76" fmla="*/ 3657600 w 3951890"/>
              <a:gd name="connsiteY76" fmla="*/ 1345324 h 6085490"/>
              <a:gd name="connsiteX77" fmla="*/ 3594538 w 3951890"/>
              <a:gd name="connsiteY77" fmla="*/ 756745 h 6085490"/>
              <a:gd name="connsiteX78" fmla="*/ 3520966 w 3951890"/>
              <a:gd name="connsiteY78" fmla="*/ 641131 h 6085490"/>
              <a:gd name="connsiteX79" fmla="*/ 3069021 w 3951890"/>
              <a:gd name="connsiteY79" fmla="*/ 409904 h 6085490"/>
              <a:gd name="connsiteX80" fmla="*/ 2816773 w 3951890"/>
              <a:gd name="connsiteY80" fmla="*/ 357352 h 6085490"/>
              <a:gd name="connsiteX81" fmla="*/ 2585545 w 3951890"/>
              <a:gd name="connsiteY81" fmla="*/ 0 h 6085490"/>
              <a:gd name="connsiteX82" fmla="*/ 2469931 w 3951890"/>
              <a:gd name="connsiteY82" fmla="*/ 157656 h 6085490"/>
              <a:gd name="connsiteX83" fmla="*/ 2322786 w 3951890"/>
              <a:gd name="connsiteY83" fmla="*/ 420414 h 6085490"/>
              <a:gd name="connsiteX84" fmla="*/ 2123090 w 3951890"/>
              <a:gd name="connsiteY84" fmla="*/ 620110 h 6085490"/>
              <a:gd name="connsiteX85" fmla="*/ 1828801 w 3951890"/>
              <a:gd name="connsiteY85" fmla="*/ 714704 h 6085490"/>
              <a:gd name="connsiteX86" fmla="*/ 1597573 w 3951890"/>
              <a:gd name="connsiteY86" fmla="*/ 746234 h 6085490"/>
              <a:gd name="connsiteX87" fmla="*/ 1408387 w 3951890"/>
              <a:gd name="connsiteY87" fmla="*/ 515007 h 6085490"/>
              <a:gd name="connsiteX88" fmla="*/ 1271752 w 3951890"/>
              <a:gd name="connsiteY88" fmla="*/ 199696 h 6085490"/>
              <a:gd name="connsiteX89" fmla="*/ 1124607 w 3951890"/>
              <a:gd name="connsiteY89" fmla="*/ 126124 h 6085490"/>
              <a:gd name="connsiteX0" fmla="*/ 1124607 w 3951890"/>
              <a:gd name="connsiteY0" fmla="*/ 0 h 5959366"/>
              <a:gd name="connsiteX1" fmla="*/ 935421 w 3951890"/>
              <a:gd name="connsiteY1" fmla="*/ 388883 h 5959366"/>
              <a:gd name="connsiteX2" fmla="*/ 399393 w 3951890"/>
              <a:gd name="connsiteY2" fmla="*/ 536028 h 5959366"/>
              <a:gd name="connsiteX3" fmla="*/ 84083 w 3951890"/>
              <a:gd name="connsiteY3" fmla="*/ 819807 h 5959366"/>
              <a:gd name="connsiteX4" fmla="*/ 84083 w 3951890"/>
              <a:gd name="connsiteY4" fmla="*/ 1093076 h 5959366"/>
              <a:gd name="connsiteX5" fmla="*/ 294290 w 3951890"/>
              <a:gd name="connsiteY5" fmla="*/ 1492469 h 5959366"/>
              <a:gd name="connsiteX6" fmla="*/ 399394 w 3951890"/>
              <a:gd name="connsiteY6" fmla="*/ 1660634 h 5959366"/>
              <a:gd name="connsiteX7" fmla="*/ 430924 w 3951890"/>
              <a:gd name="connsiteY7" fmla="*/ 1870841 h 5959366"/>
              <a:gd name="connsiteX8" fmla="*/ 630621 w 3951890"/>
              <a:gd name="connsiteY8" fmla="*/ 1923394 h 5959366"/>
              <a:gd name="connsiteX9" fmla="*/ 819807 w 3951890"/>
              <a:gd name="connsiteY9" fmla="*/ 1671145 h 5959366"/>
              <a:gd name="connsiteX10" fmla="*/ 756745 w 3951890"/>
              <a:gd name="connsiteY10" fmla="*/ 1250731 h 5959366"/>
              <a:gd name="connsiteX11" fmla="*/ 672662 w 3951890"/>
              <a:gd name="connsiteY11" fmla="*/ 1051035 h 5959366"/>
              <a:gd name="connsiteX12" fmla="*/ 851338 w 3951890"/>
              <a:gd name="connsiteY12" fmla="*/ 1008993 h 5959366"/>
              <a:gd name="connsiteX13" fmla="*/ 1019504 w 3951890"/>
              <a:gd name="connsiteY13" fmla="*/ 1481959 h 5959366"/>
              <a:gd name="connsiteX14" fmla="*/ 1051035 w 3951890"/>
              <a:gd name="connsiteY14" fmla="*/ 1891862 h 5959366"/>
              <a:gd name="connsiteX15" fmla="*/ 998483 w 3951890"/>
              <a:gd name="connsiteY15" fmla="*/ 2364828 h 5959366"/>
              <a:gd name="connsiteX16" fmla="*/ 420414 w 3951890"/>
              <a:gd name="connsiteY16" fmla="*/ 3499945 h 5959366"/>
              <a:gd name="connsiteX17" fmla="*/ 346842 w 3951890"/>
              <a:gd name="connsiteY17" fmla="*/ 3626070 h 5959366"/>
              <a:gd name="connsiteX18" fmla="*/ 357352 w 3951890"/>
              <a:gd name="connsiteY18" fmla="*/ 3710152 h 5959366"/>
              <a:gd name="connsiteX19" fmla="*/ 325821 w 3951890"/>
              <a:gd name="connsiteY19" fmla="*/ 3815255 h 5959366"/>
              <a:gd name="connsiteX20" fmla="*/ 262759 w 3951890"/>
              <a:gd name="connsiteY20" fmla="*/ 4025462 h 5959366"/>
              <a:gd name="connsiteX21" fmla="*/ 157656 w 3951890"/>
              <a:gd name="connsiteY21" fmla="*/ 4550979 h 5959366"/>
              <a:gd name="connsiteX22" fmla="*/ 0 w 3951890"/>
              <a:gd name="connsiteY22" fmla="*/ 5139559 h 5959366"/>
              <a:gd name="connsiteX23" fmla="*/ 21021 w 3951890"/>
              <a:gd name="connsiteY23" fmla="*/ 5255172 h 5959366"/>
              <a:gd name="connsiteX24" fmla="*/ 115615 w 3951890"/>
              <a:gd name="connsiteY24" fmla="*/ 5297213 h 5959366"/>
              <a:gd name="connsiteX25" fmla="*/ 168166 w 3951890"/>
              <a:gd name="connsiteY25" fmla="*/ 5391807 h 5959366"/>
              <a:gd name="connsiteX26" fmla="*/ 420415 w 3951890"/>
              <a:gd name="connsiteY26" fmla="*/ 5370787 h 5959366"/>
              <a:gd name="connsiteX27" fmla="*/ 536028 w 3951890"/>
              <a:gd name="connsiteY27" fmla="*/ 5318234 h 5959366"/>
              <a:gd name="connsiteX28" fmla="*/ 630620 w 3951890"/>
              <a:gd name="connsiteY28" fmla="*/ 5297214 h 5959366"/>
              <a:gd name="connsiteX29" fmla="*/ 714702 w 3951890"/>
              <a:gd name="connsiteY29" fmla="*/ 4929352 h 5959366"/>
              <a:gd name="connsiteX30" fmla="*/ 756745 w 3951890"/>
              <a:gd name="connsiteY30" fmla="*/ 4572000 h 5959366"/>
              <a:gd name="connsiteX31" fmla="*/ 903889 w 3951890"/>
              <a:gd name="connsiteY31" fmla="*/ 4014952 h 5959366"/>
              <a:gd name="connsiteX32" fmla="*/ 966952 w 3951890"/>
              <a:gd name="connsiteY32" fmla="*/ 4824249 h 5959366"/>
              <a:gd name="connsiteX33" fmla="*/ 987973 w 3951890"/>
              <a:gd name="connsiteY33" fmla="*/ 4981903 h 5959366"/>
              <a:gd name="connsiteX34" fmla="*/ 1103587 w 3951890"/>
              <a:gd name="connsiteY34" fmla="*/ 5108026 h 5959366"/>
              <a:gd name="connsiteX35" fmla="*/ 1240220 w 3951890"/>
              <a:gd name="connsiteY35" fmla="*/ 5108028 h 5959366"/>
              <a:gd name="connsiteX36" fmla="*/ 1366345 w 3951890"/>
              <a:gd name="connsiteY36" fmla="*/ 5087007 h 5959366"/>
              <a:gd name="connsiteX37" fmla="*/ 1587062 w 3951890"/>
              <a:gd name="connsiteY37" fmla="*/ 4614041 h 5959366"/>
              <a:gd name="connsiteX38" fmla="*/ 1692166 w 3951890"/>
              <a:gd name="connsiteY38" fmla="*/ 4172608 h 5959366"/>
              <a:gd name="connsiteX39" fmla="*/ 2070539 w 3951890"/>
              <a:gd name="connsiteY39" fmla="*/ 4288220 h 5959366"/>
              <a:gd name="connsiteX40" fmla="*/ 2217683 w 3951890"/>
              <a:gd name="connsiteY40" fmla="*/ 4708636 h 5959366"/>
              <a:gd name="connsiteX41" fmla="*/ 2280745 w 3951890"/>
              <a:gd name="connsiteY41" fmla="*/ 5265683 h 5959366"/>
              <a:gd name="connsiteX42" fmla="*/ 2354317 w 3951890"/>
              <a:gd name="connsiteY42" fmla="*/ 5612524 h 5959366"/>
              <a:gd name="connsiteX43" fmla="*/ 2417381 w 3951890"/>
              <a:gd name="connsiteY43" fmla="*/ 5791199 h 5959366"/>
              <a:gd name="connsiteX44" fmla="*/ 2575035 w 3951890"/>
              <a:gd name="connsiteY44" fmla="*/ 5959366 h 5959366"/>
              <a:gd name="connsiteX45" fmla="*/ 2722180 w 3951890"/>
              <a:gd name="connsiteY45" fmla="*/ 5927835 h 5959366"/>
              <a:gd name="connsiteX46" fmla="*/ 2837794 w 3951890"/>
              <a:gd name="connsiteY46" fmla="*/ 5917324 h 5959366"/>
              <a:gd name="connsiteX47" fmla="*/ 2774731 w 3951890"/>
              <a:gd name="connsiteY47" fmla="*/ 5686097 h 5959366"/>
              <a:gd name="connsiteX48" fmla="*/ 2680138 w 3951890"/>
              <a:gd name="connsiteY48" fmla="*/ 5423338 h 5959366"/>
              <a:gd name="connsiteX49" fmla="*/ 2711669 w 3951890"/>
              <a:gd name="connsiteY49" fmla="*/ 5044965 h 5959366"/>
              <a:gd name="connsiteX50" fmla="*/ 2711669 w 3951890"/>
              <a:gd name="connsiteY50" fmla="*/ 4740165 h 5959366"/>
              <a:gd name="connsiteX51" fmla="*/ 2879835 w 3951890"/>
              <a:gd name="connsiteY51" fmla="*/ 3983421 h 5959366"/>
              <a:gd name="connsiteX52" fmla="*/ 3174123 w 3951890"/>
              <a:gd name="connsiteY52" fmla="*/ 4277711 h 5959366"/>
              <a:gd name="connsiteX53" fmla="*/ 2932386 w 3951890"/>
              <a:gd name="connsiteY53" fmla="*/ 5234151 h 5959366"/>
              <a:gd name="connsiteX54" fmla="*/ 2974428 w 3951890"/>
              <a:gd name="connsiteY54" fmla="*/ 5675587 h 5959366"/>
              <a:gd name="connsiteX55" fmla="*/ 3090041 w 3951890"/>
              <a:gd name="connsiteY55" fmla="*/ 5770179 h 5959366"/>
              <a:gd name="connsiteX56" fmla="*/ 3310758 w 3951890"/>
              <a:gd name="connsiteY56" fmla="*/ 5780691 h 5959366"/>
              <a:gd name="connsiteX57" fmla="*/ 3468413 w 3951890"/>
              <a:gd name="connsiteY57" fmla="*/ 5875283 h 5959366"/>
              <a:gd name="connsiteX58" fmla="*/ 3573518 w 3951890"/>
              <a:gd name="connsiteY58" fmla="*/ 5791200 h 5959366"/>
              <a:gd name="connsiteX59" fmla="*/ 3783725 w 3951890"/>
              <a:gd name="connsiteY59" fmla="*/ 5454869 h 5959366"/>
              <a:gd name="connsiteX60" fmla="*/ 3899339 w 3951890"/>
              <a:gd name="connsiteY60" fmla="*/ 5150069 h 5959366"/>
              <a:gd name="connsiteX61" fmla="*/ 3951890 w 3951890"/>
              <a:gd name="connsiteY61" fmla="*/ 4487918 h 5959366"/>
              <a:gd name="connsiteX62" fmla="*/ 3941380 w 3951890"/>
              <a:gd name="connsiteY62" fmla="*/ 4172607 h 5959366"/>
              <a:gd name="connsiteX63" fmla="*/ 3668111 w 3951890"/>
              <a:gd name="connsiteY63" fmla="*/ 3857297 h 5959366"/>
              <a:gd name="connsiteX64" fmla="*/ 3457904 w 3951890"/>
              <a:gd name="connsiteY64" fmla="*/ 3037490 h 5959366"/>
              <a:gd name="connsiteX65" fmla="*/ 3279228 w 3951890"/>
              <a:gd name="connsiteY65" fmla="*/ 2543504 h 5959366"/>
              <a:gd name="connsiteX66" fmla="*/ 3090042 w 3951890"/>
              <a:gd name="connsiteY66" fmla="*/ 2291255 h 5959366"/>
              <a:gd name="connsiteX67" fmla="*/ 2911366 w 3951890"/>
              <a:gd name="connsiteY67" fmla="*/ 1923393 h 5959366"/>
              <a:gd name="connsiteX68" fmla="*/ 2764221 w 3951890"/>
              <a:gd name="connsiteY68" fmla="*/ 1681655 h 5959366"/>
              <a:gd name="connsiteX69" fmla="*/ 2827283 w 3951890"/>
              <a:gd name="connsiteY69" fmla="*/ 1282262 h 5959366"/>
              <a:gd name="connsiteX70" fmla="*/ 2890345 w 3951890"/>
              <a:gd name="connsiteY70" fmla="*/ 1187669 h 5959366"/>
              <a:gd name="connsiteX71" fmla="*/ 2858814 w 3951890"/>
              <a:gd name="connsiteY71" fmla="*/ 1534511 h 5959366"/>
              <a:gd name="connsiteX72" fmla="*/ 3016469 w 3951890"/>
              <a:gd name="connsiteY72" fmla="*/ 1996966 h 5959366"/>
              <a:gd name="connsiteX73" fmla="*/ 3563007 w 3951890"/>
              <a:gd name="connsiteY73" fmla="*/ 2017986 h 5959366"/>
              <a:gd name="connsiteX74" fmla="*/ 3668111 w 3951890"/>
              <a:gd name="connsiteY74" fmla="*/ 1828800 h 5959366"/>
              <a:gd name="connsiteX75" fmla="*/ 3436883 w 3951890"/>
              <a:gd name="connsiteY75" fmla="*/ 1597573 h 5959366"/>
              <a:gd name="connsiteX76" fmla="*/ 3657600 w 3951890"/>
              <a:gd name="connsiteY76" fmla="*/ 1219200 h 5959366"/>
              <a:gd name="connsiteX77" fmla="*/ 3594538 w 3951890"/>
              <a:gd name="connsiteY77" fmla="*/ 630621 h 5959366"/>
              <a:gd name="connsiteX78" fmla="*/ 3520966 w 3951890"/>
              <a:gd name="connsiteY78" fmla="*/ 515007 h 5959366"/>
              <a:gd name="connsiteX79" fmla="*/ 3069021 w 3951890"/>
              <a:gd name="connsiteY79" fmla="*/ 283780 h 5959366"/>
              <a:gd name="connsiteX80" fmla="*/ 2816773 w 3951890"/>
              <a:gd name="connsiteY80" fmla="*/ 231228 h 5959366"/>
              <a:gd name="connsiteX81" fmla="*/ 2606566 w 3951890"/>
              <a:gd name="connsiteY81" fmla="*/ 42042 h 5959366"/>
              <a:gd name="connsiteX82" fmla="*/ 2469931 w 3951890"/>
              <a:gd name="connsiteY82" fmla="*/ 31532 h 5959366"/>
              <a:gd name="connsiteX83" fmla="*/ 2322786 w 3951890"/>
              <a:gd name="connsiteY83" fmla="*/ 294290 h 5959366"/>
              <a:gd name="connsiteX84" fmla="*/ 2123090 w 3951890"/>
              <a:gd name="connsiteY84" fmla="*/ 493986 h 5959366"/>
              <a:gd name="connsiteX85" fmla="*/ 1828801 w 3951890"/>
              <a:gd name="connsiteY85" fmla="*/ 588580 h 5959366"/>
              <a:gd name="connsiteX86" fmla="*/ 1597573 w 3951890"/>
              <a:gd name="connsiteY86" fmla="*/ 620110 h 5959366"/>
              <a:gd name="connsiteX87" fmla="*/ 1408387 w 3951890"/>
              <a:gd name="connsiteY87" fmla="*/ 388883 h 5959366"/>
              <a:gd name="connsiteX88" fmla="*/ 1271752 w 3951890"/>
              <a:gd name="connsiteY88" fmla="*/ 73572 h 5959366"/>
              <a:gd name="connsiteX89" fmla="*/ 1124607 w 3951890"/>
              <a:gd name="connsiteY89" fmla="*/ 0 h 5959366"/>
              <a:gd name="connsiteX0" fmla="*/ 1124607 w 3951890"/>
              <a:gd name="connsiteY0" fmla="*/ 0 h 5959366"/>
              <a:gd name="connsiteX1" fmla="*/ 935421 w 3951890"/>
              <a:gd name="connsiteY1" fmla="*/ 388883 h 5959366"/>
              <a:gd name="connsiteX2" fmla="*/ 399393 w 3951890"/>
              <a:gd name="connsiteY2" fmla="*/ 536028 h 5959366"/>
              <a:gd name="connsiteX3" fmla="*/ 84083 w 3951890"/>
              <a:gd name="connsiteY3" fmla="*/ 819807 h 5959366"/>
              <a:gd name="connsiteX4" fmla="*/ 84083 w 3951890"/>
              <a:gd name="connsiteY4" fmla="*/ 1093076 h 5959366"/>
              <a:gd name="connsiteX5" fmla="*/ 294290 w 3951890"/>
              <a:gd name="connsiteY5" fmla="*/ 1492469 h 5959366"/>
              <a:gd name="connsiteX6" fmla="*/ 399394 w 3951890"/>
              <a:gd name="connsiteY6" fmla="*/ 1660634 h 5959366"/>
              <a:gd name="connsiteX7" fmla="*/ 430924 w 3951890"/>
              <a:gd name="connsiteY7" fmla="*/ 1870841 h 5959366"/>
              <a:gd name="connsiteX8" fmla="*/ 630621 w 3951890"/>
              <a:gd name="connsiteY8" fmla="*/ 1923394 h 5959366"/>
              <a:gd name="connsiteX9" fmla="*/ 819807 w 3951890"/>
              <a:gd name="connsiteY9" fmla="*/ 1671145 h 5959366"/>
              <a:gd name="connsiteX10" fmla="*/ 756745 w 3951890"/>
              <a:gd name="connsiteY10" fmla="*/ 1250731 h 5959366"/>
              <a:gd name="connsiteX11" fmla="*/ 672662 w 3951890"/>
              <a:gd name="connsiteY11" fmla="*/ 1051035 h 5959366"/>
              <a:gd name="connsiteX12" fmla="*/ 851338 w 3951890"/>
              <a:gd name="connsiteY12" fmla="*/ 1008993 h 5959366"/>
              <a:gd name="connsiteX13" fmla="*/ 1019504 w 3951890"/>
              <a:gd name="connsiteY13" fmla="*/ 1481959 h 5959366"/>
              <a:gd name="connsiteX14" fmla="*/ 1051035 w 3951890"/>
              <a:gd name="connsiteY14" fmla="*/ 1891862 h 5959366"/>
              <a:gd name="connsiteX15" fmla="*/ 998483 w 3951890"/>
              <a:gd name="connsiteY15" fmla="*/ 2364828 h 5959366"/>
              <a:gd name="connsiteX16" fmla="*/ 420414 w 3951890"/>
              <a:gd name="connsiteY16" fmla="*/ 3499945 h 5959366"/>
              <a:gd name="connsiteX17" fmla="*/ 346842 w 3951890"/>
              <a:gd name="connsiteY17" fmla="*/ 3626070 h 5959366"/>
              <a:gd name="connsiteX18" fmla="*/ 357352 w 3951890"/>
              <a:gd name="connsiteY18" fmla="*/ 3710152 h 5959366"/>
              <a:gd name="connsiteX19" fmla="*/ 325821 w 3951890"/>
              <a:gd name="connsiteY19" fmla="*/ 3815255 h 5959366"/>
              <a:gd name="connsiteX20" fmla="*/ 262759 w 3951890"/>
              <a:gd name="connsiteY20" fmla="*/ 4025462 h 5959366"/>
              <a:gd name="connsiteX21" fmla="*/ 157656 w 3951890"/>
              <a:gd name="connsiteY21" fmla="*/ 4550979 h 5959366"/>
              <a:gd name="connsiteX22" fmla="*/ 0 w 3951890"/>
              <a:gd name="connsiteY22" fmla="*/ 5139559 h 5959366"/>
              <a:gd name="connsiteX23" fmla="*/ 21021 w 3951890"/>
              <a:gd name="connsiteY23" fmla="*/ 5255172 h 5959366"/>
              <a:gd name="connsiteX24" fmla="*/ 115615 w 3951890"/>
              <a:gd name="connsiteY24" fmla="*/ 5297213 h 5959366"/>
              <a:gd name="connsiteX25" fmla="*/ 168166 w 3951890"/>
              <a:gd name="connsiteY25" fmla="*/ 5391807 h 5959366"/>
              <a:gd name="connsiteX26" fmla="*/ 420415 w 3951890"/>
              <a:gd name="connsiteY26" fmla="*/ 5370787 h 5959366"/>
              <a:gd name="connsiteX27" fmla="*/ 536028 w 3951890"/>
              <a:gd name="connsiteY27" fmla="*/ 5318234 h 5959366"/>
              <a:gd name="connsiteX28" fmla="*/ 630620 w 3951890"/>
              <a:gd name="connsiteY28" fmla="*/ 5297214 h 5959366"/>
              <a:gd name="connsiteX29" fmla="*/ 714702 w 3951890"/>
              <a:gd name="connsiteY29" fmla="*/ 4929352 h 5959366"/>
              <a:gd name="connsiteX30" fmla="*/ 756745 w 3951890"/>
              <a:gd name="connsiteY30" fmla="*/ 4572000 h 5959366"/>
              <a:gd name="connsiteX31" fmla="*/ 903889 w 3951890"/>
              <a:gd name="connsiteY31" fmla="*/ 4014952 h 5959366"/>
              <a:gd name="connsiteX32" fmla="*/ 966952 w 3951890"/>
              <a:gd name="connsiteY32" fmla="*/ 4824249 h 5959366"/>
              <a:gd name="connsiteX33" fmla="*/ 987973 w 3951890"/>
              <a:gd name="connsiteY33" fmla="*/ 4981903 h 5959366"/>
              <a:gd name="connsiteX34" fmla="*/ 1103587 w 3951890"/>
              <a:gd name="connsiteY34" fmla="*/ 5108026 h 5959366"/>
              <a:gd name="connsiteX35" fmla="*/ 1240220 w 3951890"/>
              <a:gd name="connsiteY35" fmla="*/ 5108028 h 5959366"/>
              <a:gd name="connsiteX36" fmla="*/ 1366345 w 3951890"/>
              <a:gd name="connsiteY36" fmla="*/ 5087007 h 5959366"/>
              <a:gd name="connsiteX37" fmla="*/ 1587062 w 3951890"/>
              <a:gd name="connsiteY37" fmla="*/ 4614041 h 5959366"/>
              <a:gd name="connsiteX38" fmla="*/ 1692166 w 3951890"/>
              <a:gd name="connsiteY38" fmla="*/ 4172608 h 5959366"/>
              <a:gd name="connsiteX39" fmla="*/ 2070539 w 3951890"/>
              <a:gd name="connsiteY39" fmla="*/ 4288220 h 5959366"/>
              <a:gd name="connsiteX40" fmla="*/ 2217683 w 3951890"/>
              <a:gd name="connsiteY40" fmla="*/ 4708636 h 5959366"/>
              <a:gd name="connsiteX41" fmla="*/ 2280745 w 3951890"/>
              <a:gd name="connsiteY41" fmla="*/ 5265683 h 5959366"/>
              <a:gd name="connsiteX42" fmla="*/ 2354317 w 3951890"/>
              <a:gd name="connsiteY42" fmla="*/ 5612524 h 5959366"/>
              <a:gd name="connsiteX43" fmla="*/ 2417381 w 3951890"/>
              <a:gd name="connsiteY43" fmla="*/ 5791199 h 5959366"/>
              <a:gd name="connsiteX44" fmla="*/ 2575035 w 3951890"/>
              <a:gd name="connsiteY44" fmla="*/ 5959366 h 5959366"/>
              <a:gd name="connsiteX45" fmla="*/ 2722180 w 3951890"/>
              <a:gd name="connsiteY45" fmla="*/ 5927835 h 5959366"/>
              <a:gd name="connsiteX46" fmla="*/ 2837794 w 3951890"/>
              <a:gd name="connsiteY46" fmla="*/ 5917324 h 5959366"/>
              <a:gd name="connsiteX47" fmla="*/ 2774731 w 3951890"/>
              <a:gd name="connsiteY47" fmla="*/ 5686097 h 5959366"/>
              <a:gd name="connsiteX48" fmla="*/ 2680138 w 3951890"/>
              <a:gd name="connsiteY48" fmla="*/ 5423338 h 5959366"/>
              <a:gd name="connsiteX49" fmla="*/ 2711669 w 3951890"/>
              <a:gd name="connsiteY49" fmla="*/ 5044965 h 5959366"/>
              <a:gd name="connsiteX50" fmla="*/ 2711669 w 3951890"/>
              <a:gd name="connsiteY50" fmla="*/ 4740165 h 5959366"/>
              <a:gd name="connsiteX51" fmla="*/ 2879835 w 3951890"/>
              <a:gd name="connsiteY51" fmla="*/ 3983421 h 5959366"/>
              <a:gd name="connsiteX52" fmla="*/ 3174123 w 3951890"/>
              <a:gd name="connsiteY52" fmla="*/ 4277711 h 5959366"/>
              <a:gd name="connsiteX53" fmla="*/ 2932386 w 3951890"/>
              <a:gd name="connsiteY53" fmla="*/ 5234151 h 5959366"/>
              <a:gd name="connsiteX54" fmla="*/ 2974428 w 3951890"/>
              <a:gd name="connsiteY54" fmla="*/ 5675587 h 5959366"/>
              <a:gd name="connsiteX55" fmla="*/ 3090041 w 3951890"/>
              <a:gd name="connsiteY55" fmla="*/ 5770179 h 5959366"/>
              <a:gd name="connsiteX56" fmla="*/ 3310758 w 3951890"/>
              <a:gd name="connsiteY56" fmla="*/ 5780691 h 5959366"/>
              <a:gd name="connsiteX57" fmla="*/ 3489434 w 3951890"/>
              <a:gd name="connsiteY57" fmla="*/ 5717627 h 5959366"/>
              <a:gd name="connsiteX58" fmla="*/ 3573518 w 3951890"/>
              <a:gd name="connsiteY58" fmla="*/ 5791200 h 5959366"/>
              <a:gd name="connsiteX59" fmla="*/ 3783725 w 3951890"/>
              <a:gd name="connsiteY59" fmla="*/ 5454869 h 5959366"/>
              <a:gd name="connsiteX60" fmla="*/ 3899339 w 3951890"/>
              <a:gd name="connsiteY60" fmla="*/ 5150069 h 5959366"/>
              <a:gd name="connsiteX61" fmla="*/ 3951890 w 3951890"/>
              <a:gd name="connsiteY61" fmla="*/ 4487918 h 5959366"/>
              <a:gd name="connsiteX62" fmla="*/ 3941380 w 3951890"/>
              <a:gd name="connsiteY62" fmla="*/ 4172607 h 5959366"/>
              <a:gd name="connsiteX63" fmla="*/ 3668111 w 3951890"/>
              <a:gd name="connsiteY63" fmla="*/ 3857297 h 5959366"/>
              <a:gd name="connsiteX64" fmla="*/ 3457904 w 3951890"/>
              <a:gd name="connsiteY64" fmla="*/ 3037490 h 5959366"/>
              <a:gd name="connsiteX65" fmla="*/ 3279228 w 3951890"/>
              <a:gd name="connsiteY65" fmla="*/ 2543504 h 5959366"/>
              <a:gd name="connsiteX66" fmla="*/ 3090042 w 3951890"/>
              <a:gd name="connsiteY66" fmla="*/ 2291255 h 5959366"/>
              <a:gd name="connsiteX67" fmla="*/ 2911366 w 3951890"/>
              <a:gd name="connsiteY67" fmla="*/ 1923393 h 5959366"/>
              <a:gd name="connsiteX68" fmla="*/ 2764221 w 3951890"/>
              <a:gd name="connsiteY68" fmla="*/ 1681655 h 5959366"/>
              <a:gd name="connsiteX69" fmla="*/ 2827283 w 3951890"/>
              <a:gd name="connsiteY69" fmla="*/ 1282262 h 5959366"/>
              <a:gd name="connsiteX70" fmla="*/ 2890345 w 3951890"/>
              <a:gd name="connsiteY70" fmla="*/ 1187669 h 5959366"/>
              <a:gd name="connsiteX71" fmla="*/ 2858814 w 3951890"/>
              <a:gd name="connsiteY71" fmla="*/ 1534511 h 5959366"/>
              <a:gd name="connsiteX72" fmla="*/ 3016469 w 3951890"/>
              <a:gd name="connsiteY72" fmla="*/ 1996966 h 5959366"/>
              <a:gd name="connsiteX73" fmla="*/ 3563007 w 3951890"/>
              <a:gd name="connsiteY73" fmla="*/ 2017986 h 5959366"/>
              <a:gd name="connsiteX74" fmla="*/ 3668111 w 3951890"/>
              <a:gd name="connsiteY74" fmla="*/ 1828800 h 5959366"/>
              <a:gd name="connsiteX75" fmla="*/ 3436883 w 3951890"/>
              <a:gd name="connsiteY75" fmla="*/ 1597573 h 5959366"/>
              <a:gd name="connsiteX76" fmla="*/ 3657600 w 3951890"/>
              <a:gd name="connsiteY76" fmla="*/ 1219200 h 5959366"/>
              <a:gd name="connsiteX77" fmla="*/ 3594538 w 3951890"/>
              <a:gd name="connsiteY77" fmla="*/ 630621 h 5959366"/>
              <a:gd name="connsiteX78" fmla="*/ 3520966 w 3951890"/>
              <a:gd name="connsiteY78" fmla="*/ 515007 h 5959366"/>
              <a:gd name="connsiteX79" fmla="*/ 3069021 w 3951890"/>
              <a:gd name="connsiteY79" fmla="*/ 283780 h 5959366"/>
              <a:gd name="connsiteX80" fmla="*/ 2816773 w 3951890"/>
              <a:gd name="connsiteY80" fmla="*/ 231228 h 5959366"/>
              <a:gd name="connsiteX81" fmla="*/ 2606566 w 3951890"/>
              <a:gd name="connsiteY81" fmla="*/ 42042 h 5959366"/>
              <a:gd name="connsiteX82" fmla="*/ 2469931 w 3951890"/>
              <a:gd name="connsiteY82" fmla="*/ 31532 h 5959366"/>
              <a:gd name="connsiteX83" fmla="*/ 2322786 w 3951890"/>
              <a:gd name="connsiteY83" fmla="*/ 294290 h 5959366"/>
              <a:gd name="connsiteX84" fmla="*/ 2123090 w 3951890"/>
              <a:gd name="connsiteY84" fmla="*/ 493986 h 5959366"/>
              <a:gd name="connsiteX85" fmla="*/ 1828801 w 3951890"/>
              <a:gd name="connsiteY85" fmla="*/ 588580 h 5959366"/>
              <a:gd name="connsiteX86" fmla="*/ 1597573 w 3951890"/>
              <a:gd name="connsiteY86" fmla="*/ 620110 h 5959366"/>
              <a:gd name="connsiteX87" fmla="*/ 1408387 w 3951890"/>
              <a:gd name="connsiteY87" fmla="*/ 388883 h 5959366"/>
              <a:gd name="connsiteX88" fmla="*/ 1271752 w 3951890"/>
              <a:gd name="connsiteY88" fmla="*/ 73572 h 5959366"/>
              <a:gd name="connsiteX89" fmla="*/ 1124607 w 3951890"/>
              <a:gd name="connsiteY89" fmla="*/ 0 h 5959366"/>
              <a:gd name="connsiteX0" fmla="*/ 1124607 w 3951890"/>
              <a:gd name="connsiteY0" fmla="*/ 0 h 5959366"/>
              <a:gd name="connsiteX1" fmla="*/ 935421 w 3951890"/>
              <a:gd name="connsiteY1" fmla="*/ 388883 h 5959366"/>
              <a:gd name="connsiteX2" fmla="*/ 399393 w 3951890"/>
              <a:gd name="connsiteY2" fmla="*/ 536028 h 5959366"/>
              <a:gd name="connsiteX3" fmla="*/ 84083 w 3951890"/>
              <a:gd name="connsiteY3" fmla="*/ 819807 h 5959366"/>
              <a:gd name="connsiteX4" fmla="*/ 84083 w 3951890"/>
              <a:gd name="connsiteY4" fmla="*/ 1093076 h 5959366"/>
              <a:gd name="connsiteX5" fmla="*/ 294290 w 3951890"/>
              <a:gd name="connsiteY5" fmla="*/ 1492469 h 5959366"/>
              <a:gd name="connsiteX6" fmla="*/ 399394 w 3951890"/>
              <a:gd name="connsiteY6" fmla="*/ 1660634 h 5959366"/>
              <a:gd name="connsiteX7" fmla="*/ 430924 w 3951890"/>
              <a:gd name="connsiteY7" fmla="*/ 1870841 h 5959366"/>
              <a:gd name="connsiteX8" fmla="*/ 630621 w 3951890"/>
              <a:gd name="connsiteY8" fmla="*/ 1923394 h 5959366"/>
              <a:gd name="connsiteX9" fmla="*/ 819807 w 3951890"/>
              <a:gd name="connsiteY9" fmla="*/ 1671145 h 5959366"/>
              <a:gd name="connsiteX10" fmla="*/ 756745 w 3951890"/>
              <a:gd name="connsiteY10" fmla="*/ 1250731 h 5959366"/>
              <a:gd name="connsiteX11" fmla="*/ 672662 w 3951890"/>
              <a:gd name="connsiteY11" fmla="*/ 1051035 h 5959366"/>
              <a:gd name="connsiteX12" fmla="*/ 851338 w 3951890"/>
              <a:gd name="connsiteY12" fmla="*/ 1008993 h 5959366"/>
              <a:gd name="connsiteX13" fmla="*/ 1019504 w 3951890"/>
              <a:gd name="connsiteY13" fmla="*/ 1481959 h 5959366"/>
              <a:gd name="connsiteX14" fmla="*/ 1051035 w 3951890"/>
              <a:gd name="connsiteY14" fmla="*/ 1891862 h 5959366"/>
              <a:gd name="connsiteX15" fmla="*/ 998483 w 3951890"/>
              <a:gd name="connsiteY15" fmla="*/ 2364828 h 5959366"/>
              <a:gd name="connsiteX16" fmla="*/ 420414 w 3951890"/>
              <a:gd name="connsiteY16" fmla="*/ 3499945 h 5959366"/>
              <a:gd name="connsiteX17" fmla="*/ 346842 w 3951890"/>
              <a:gd name="connsiteY17" fmla="*/ 3626070 h 5959366"/>
              <a:gd name="connsiteX18" fmla="*/ 357352 w 3951890"/>
              <a:gd name="connsiteY18" fmla="*/ 3710152 h 5959366"/>
              <a:gd name="connsiteX19" fmla="*/ 325821 w 3951890"/>
              <a:gd name="connsiteY19" fmla="*/ 3815255 h 5959366"/>
              <a:gd name="connsiteX20" fmla="*/ 262759 w 3951890"/>
              <a:gd name="connsiteY20" fmla="*/ 4025462 h 5959366"/>
              <a:gd name="connsiteX21" fmla="*/ 157656 w 3951890"/>
              <a:gd name="connsiteY21" fmla="*/ 4550979 h 5959366"/>
              <a:gd name="connsiteX22" fmla="*/ 0 w 3951890"/>
              <a:gd name="connsiteY22" fmla="*/ 5139559 h 5959366"/>
              <a:gd name="connsiteX23" fmla="*/ 21021 w 3951890"/>
              <a:gd name="connsiteY23" fmla="*/ 5255172 h 5959366"/>
              <a:gd name="connsiteX24" fmla="*/ 115615 w 3951890"/>
              <a:gd name="connsiteY24" fmla="*/ 5297213 h 5959366"/>
              <a:gd name="connsiteX25" fmla="*/ 168166 w 3951890"/>
              <a:gd name="connsiteY25" fmla="*/ 5391807 h 5959366"/>
              <a:gd name="connsiteX26" fmla="*/ 420415 w 3951890"/>
              <a:gd name="connsiteY26" fmla="*/ 5370787 h 5959366"/>
              <a:gd name="connsiteX27" fmla="*/ 536028 w 3951890"/>
              <a:gd name="connsiteY27" fmla="*/ 5318234 h 5959366"/>
              <a:gd name="connsiteX28" fmla="*/ 630620 w 3951890"/>
              <a:gd name="connsiteY28" fmla="*/ 5297214 h 5959366"/>
              <a:gd name="connsiteX29" fmla="*/ 714702 w 3951890"/>
              <a:gd name="connsiteY29" fmla="*/ 4929352 h 5959366"/>
              <a:gd name="connsiteX30" fmla="*/ 756745 w 3951890"/>
              <a:gd name="connsiteY30" fmla="*/ 4572000 h 5959366"/>
              <a:gd name="connsiteX31" fmla="*/ 903889 w 3951890"/>
              <a:gd name="connsiteY31" fmla="*/ 4014952 h 5959366"/>
              <a:gd name="connsiteX32" fmla="*/ 966952 w 3951890"/>
              <a:gd name="connsiteY32" fmla="*/ 4824249 h 5959366"/>
              <a:gd name="connsiteX33" fmla="*/ 987973 w 3951890"/>
              <a:gd name="connsiteY33" fmla="*/ 4981903 h 5959366"/>
              <a:gd name="connsiteX34" fmla="*/ 1103587 w 3951890"/>
              <a:gd name="connsiteY34" fmla="*/ 5108026 h 5959366"/>
              <a:gd name="connsiteX35" fmla="*/ 1240220 w 3951890"/>
              <a:gd name="connsiteY35" fmla="*/ 5108028 h 5959366"/>
              <a:gd name="connsiteX36" fmla="*/ 1366345 w 3951890"/>
              <a:gd name="connsiteY36" fmla="*/ 5087007 h 5959366"/>
              <a:gd name="connsiteX37" fmla="*/ 1587062 w 3951890"/>
              <a:gd name="connsiteY37" fmla="*/ 4614041 h 5959366"/>
              <a:gd name="connsiteX38" fmla="*/ 1692166 w 3951890"/>
              <a:gd name="connsiteY38" fmla="*/ 4172608 h 5959366"/>
              <a:gd name="connsiteX39" fmla="*/ 2070539 w 3951890"/>
              <a:gd name="connsiteY39" fmla="*/ 4288220 h 5959366"/>
              <a:gd name="connsiteX40" fmla="*/ 2217683 w 3951890"/>
              <a:gd name="connsiteY40" fmla="*/ 4708636 h 5959366"/>
              <a:gd name="connsiteX41" fmla="*/ 2280745 w 3951890"/>
              <a:gd name="connsiteY41" fmla="*/ 5265683 h 5959366"/>
              <a:gd name="connsiteX42" fmla="*/ 2354317 w 3951890"/>
              <a:gd name="connsiteY42" fmla="*/ 5612524 h 5959366"/>
              <a:gd name="connsiteX43" fmla="*/ 2417381 w 3951890"/>
              <a:gd name="connsiteY43" fmla="*/ 5791199 h 5959366"/>
              <a:gd name="connsiteX44" fmla="*/ 2575035 w 3951890"/>
              <a:gd name="connsiteY44" fmla="*/ 5959366 h 5959366"/>
              <a:gd name="connsiteX45" fmla="*/ 2722180 w 3951890"/>
              <a:gd name="connsiteY45" fmla="*/ 5927835 h 5959366"/>
              <a:gd name="connsiteX46" fmla="*/ 2837794 w 3951890"/>
              <a:gd name="connsiteY46" fmla="*/ 5917324 h 5959366"/>
              <a:gd name="connsiteX47" fmla="*/ 2774731 w 3951890"/>
              <a:gd name="connsiteY47" fmla="*/ 5686097 h 5959366"/>
              <a:gd name="connsiteX48" fmla="*/ 2680138 w 3951890"/>
              <a:gd name="connsiteY48" fmla="*/ 5423338 h 5959366"/>
              <a:gd name="connsiteX49" fmla="*/ 2711669 w 3951890"/>
              <a:gd name="connsiteY49" fmla="*/ 5044965 h 5959366"/>
              <a:gd name="connsiteX50" fmla="*/ 2711669 w 3951890"/>
              <a:gd name="connsiteY50" fmla="*/ 4740165 h 5959366"/>
              <a:gd name="connsiteX51" fmla="*/ 2879835 w 3951890"/>
              <a:gd name="connsiteY51" fmla="*/ 3983421 h 5959366"/>
              <a:gd name="connsiteX52" fmla="*/ 3174123 w 3951890"/>
              <a:gd name="connsiteY52" fmla="*/ 4277711 h 5959366"/>
              <a:gd name="connsiteX53" fmla="*/ 2932386 w 3951890"/>
              <a:gd name="connsiteY53" fmla="*/ 5234151 h 5959366"/>
              <a:gd name="connsiteX54" fmla="*/ 2974428 w 3951890"/>
              <a:gd name="connsiteY54" fmla="*/ 5675587 h 5959366"/>
              <a:gd name="connsiteX55" fmla="*/ 3090041 w 3951890"/>
              <a:gd name="connsiteY55" fmla="*/ 5770179 h 5959366"/>
              <a:gd name="connsiteX56" fmla="*/ 3310758 w 3951890"/>
              <a:gd name="connsiteY56" fmla="*/ 5780691 h 5959366"/>
              <a:gd name="connsiteX57" fmla="*/ 3489434 w 3951890"/>
              <a:gd name="connsiteY57" fmla="*/ 5717627 h 5959366"/>
              <a:gd name="connsiteX58" fmla="*/ 3626070 w 3951890"/>
              <a:gd name="connsiteY58" fmla="*/ 5644055 h 5959366"/>
              <a:gd name="connsiteX59" fmla="*/ 3783725 w 3951890"/>
              <a:gd name="connsiteY59" fmla="*/ 5454869 h 5959366"/>
              <a:gd name="connsiteX60" fmla="*/ 3899339 w 3951890"/>
              <a:gd name="connsiteY60" fmla="*/ 5150069 h 5959366"/>
              <a:gd name="connsiteX61" fmla="*/ 3951890 w 3951890"/>
              <a:gd name="connsiteY61" fmla="*/ 4487918 h 5959366"/>
              <a:gd name="connsiteX62" fmla="*/ 3941380 w 3951890"/>
              <a:gd name="connsiteY62" fmla="*/ 4172607 h 5959366"/>
              <a:gd name="connsiteX63" fmla="*/ 3668111 w 3951890"/>
              <a:gd name="connsiteY63" fmla="*/ 3857297 h 5959366"/>
              <a:gd name="connsiteX64" fmla="*/ 3457904 w 3951890"/>
              <a:gd name="connsiteY64" fmla="*/ 3037490 h 5959366"/>
              <a:gd name="connsiteX65" fmla="*/ 3279228 w 3951890"/>
              <a:gd name="connsiteY65" fmla="*/ 2543504 h 5959366"/>
              <a:gd name="connsiteX66" fmla="*/ 3090042 w 3951890"/>
              <a:gd name="connsiteY66" fmla="*/ 2291255 h 5959366"/>
              <a:gd name="connsiteX67" fmla="*/ 2911366 w 3951890"/>
              <a:gd name="connsiteY67" fmla="*/ 1923393 h 5959366"/>
              <a:gd name="connsiteX68" fmla="*/ 2764221 w 3951890"/>
              <a:gd name="connsiteY68" fmla="*/ 1681655 h 5959366"/>
              <a:gd name="connsiteX69" fmla="*/ 2827283 w 3951890"/>
              <a:gd name="connsiteY69" fmla="*/ 1282262 h 5959366"/>
              <a:gd name="connsiteX70" fmla="*/ 2890345 w 3951890"/>
              <a:gd name="connsiteY70" fmla="*/ 1187669 h 5959366"/>
              <a:gd name="connsiteX71" fmla="*/ 2858814 w 3951890"/>
              <a:gd name="connsiteY71" fmla="*/ 1534511 h 5959366"/>
              <a:gd name="connsiteX72" fmla="*/ 3016469 w 3951890"/>
              <a:gd name="connsiteY72" fmla="*/ 1996966 h 5959366"/>
              <a:gd name="connsiteX73" fmla="*/ 3563007 w 3951890"/>
              <a:gd name="connsiteY73" fmla="*/ 2017986 h 5959366"/>
              <a:gd name="connsiteX74" fmla="*/ 3668111 w 3951890"/>
              <a:gd name="connsiteY74" fmla="*/ 1828800 h 5959366"/>
              <a:gd name="connsiteX75" fmla="*/ 3436883 w 3951890"/>
              <a:gd name="connsiteY75" fmla="*/ 1597573 h 5959366"/>
              <a:gd name="connsiteX76" fmla="*/ 3657600 w 3951890"/>
              <a:gd name="connsiteY76" fmla="*/ 1219200 h 5959366"/>
              <a:gd name="connsiteX77" fmla="*/ 3594538 w 3951890"/>
              <a:gd name="connsiteY77" fmla="*/ 630621 h 5959366"/>
              <a:gd name="connsiteX78" fmla="*/ 3520966 w 3951890"/>
              <a:gd name="connsiteY78" fmla="*/ 515007 h 5959366"/>
              <a:gd name="connsiteX79" fmla="*/ 3069021 w 3951890"/>
              <a:gd name="connsiteY79" fmla="*/ 283780 h 5959366"/>
              <a:gd name="connsiteX80" fmla="*/ 2816773 w 3951890"/>
              <a:gd name="connsiteY80" fmla="*/ 231228 h 5959366"/>
              <a:gd name="connsiteX81" fmla="*/ 2606566 w 3951890"/>
              <a:gd name="connsiteY81" fmla="*/ 42042 h 5959366"/>
              <a:gd name="connsiteX82" fmla="*/ 2469931 w 3951890"/>
              <a:gd name="connsiteY82" fmla="*/ 31532 h 5959366"/>
              <a:gd name="connsiteX83" fmla="*/ 2322786 w 3951890"/>
              <a:gd name="connsiteY83" fmla="*/ 294290 h 5959366"/>
              <a:gd name="connsiteX84" fmla="*/ 2123090 w 3951890"/>
              <a:gd name="connsiteY84" fmla="*/ 493986 h 5959366"/>
              <a:gd name="connsiteX85" fmla="*/ 1828801 w 3951890"/>
              <a:gd name="connsiteY85" fmla="*/ 588580 h 5959366"/>
              <a:gd name="connsiteX86" fmla="*/ 1597573 w 3951890"/>
              <a:gd name="connsiteY86" fmla="*/ 620110 h 5959366"/>
              <a:gd name="connsiteX87" fmla="*/ 1408387 w 3951890"/>
              <a:gd name="connsiteY87" fmla="*/ 388883 h 5959366"/>
              <a:gd name="connsiteX88" fmla="*/ 1271752 w 3951890"/>
              <a:gd name="connsiteY88" fmla="*/ 73572 h 5959366"/>
              <a:gd name="connsiteX89" fmla="*/ 1124607 w 3951890"/>
              <a:gd name="connsiteY89" fmla="*/ 0 h 5959366"/>
              <a:gd name="connsiteX0" fmla="*/ 1124607 w 3951890"/>
              <a:gd name="connsiteY0" fmla="*/ 0 h 5959366"/>
              <a:gd name="connsiteX1" fmla="*/ 935421 w 3951890"/>
              <a:gd name="connsiteY1" fmla="*/ 388883 h 5959366"/>
              <a:gd name="connsiteX2" fmla="*/ 399393 w 3951890"/>
              <a:gd name="connsiteY2" fmla="*/ 536028 h 5959366"/>
              <a:gd name="connsiteX3" fmla="*/ 84083 w 3951890"/>
              <a:gd name="connsiteY3" fmla="*/ 819807 h 5959366"/>
              <a:gd name="connsiteX4" fmla="*/ 84083 w 3951890"/>
              <a:gd name="connsiteY4" fmla="*/ 1093076 h 5959366"/>
              <a:gd name="connsiteX5" fmla="*/ 294290 w 3951890"/>
              <a:gd name="connsiteY5" fmla="*/ 1492469 h 5959366"/>
              <a:gd name="connsiteX6" fmla="*/ 399394 w 3951890"/>
              <a:gd name="connsiteY6" fmla="*/ 1660634 h 5959366"/>
              <a:gd name="connsiteX7" fmla="*/ 430924 w 3951890"/>
              <a:gd name="connsiteY7" fmla="*/ 1870841 h 5959366"/>
              <a:gd name="connsiteX8" fmla="*/ 630621 w 3951890"/>
              <a:gd name="connsiteY8" fmla="*/ 1923394 h 5959366"/>
              <a:gd name="connsiteX9" fmla="*/ 819807 w 3951890"/>
              <a:gd name="connsiteY9" fmla="*/ 1671145 h 5959366"/>
              <a:gd name="connsiteX10" fmla="*/ 756745 w 3951890"/>
              <a:gd name="connsiteY10" fmla="*/ 1250731 h 5959366"/>
              <a:gd name="connsiteX11" fmla="*/ 672662 w 3951890"/>
              <a:gd name="connsiteY11" fmla="*/ 1051035 h 5959366"/>
              <a:gd name="connsiteX12" fmla="*/ 851338 w 3951890"/>
              <a:gd name="connsiteY12" fmla="*/ 1008993 h 5959366"/>
              <a:gd name="connsiteX13" fmla="*/ 1019504 w 3951890"/>
              <a:gd name="connsiteY13" fmla="*/ 1481959 h 5959366"/>
              <a:gd name="connsiteX14" fmla="*/ 1051035 w 3951890"/>
              <a:gd name="connsiteY14" fmla="*/ 1891862 h 5959366"/>
              <a:gd name="connsiteX15" fmla="*/ 998483 w 3951890"/>
              <a:gd name="connsiteY15" fmla="*/ 2364828 h 5959366"/>
              <a:gd name="connsiteX16" fmla="*/ 420414 w 3951890"/>
              <a:gd name="connsiteY16" fmla="*/ 3499945 h 5959366"/>
              <a:gd name="connsiteX17" fmla="*/ 346842 w 3951890"/>
              <a:gd name="connsiteY17" fmla="*/ 3626070 h 5959366"/>
              <a:gd name="connsiteX18" fmla="*/ 357352 w 3951890"/>
              <a:gd name="connsiteY18" fmla="*/ 3710152 h 5959366"/>
              <a:gd name="connsiteX19" fmla="*/ 325821 w 3951890"/>
              <a:gd name="connsiteY19" fmla="*/ 3815255 h 5959366"/>
              <a:gd name="connsiteX20" fmla="*/ 262759 w 3951890"/>
              <a:gd name="connsiteY20" fmla="*/ 4025462 h 5959366"/>
              <a:gd name="connsiteX21" fmla="*/ 157656 w 3951890"/>
              <a:gd name="connsiteY21" fmla="*/ 4550979 h 5959366"/>
              <a:gd name="connsiteX22" fmla="*/ 0 w 3951890"/>
              <a:gd name="connsiteY22" fmla="*/ 5139559 h 5959366"/>
              <a:gd name="connsiteX23" fmla="*/ 21021 w 3951890"/>
              <a:gd name="connsiteY23" fmla="*/ 5255172 h 5959366"/>
              <a:gd name="connsiteX24" fmla="*/ 115615 w 3951890"/>
              <a:gd name="connsiteY24" fmla="*/ 5297213 h 5959366"/>
              <a:gd name="connsiteX25" fmla="*/ 168166 w 3951890"/>
              <a:gd name="connsiteY25" fmla="*/ 5391807 h 5959366"/>
              <a:gd name="connsiteX26" fmla="*/ 420415 w 3951890"/>
              <a:gd name="connsiteY26" fmla="*/ 5370787 h 5959366"/>
              <a:gd name="connsiteX27" fmla="*/ 536028 w 3951890"/>
              <a:gd name="connsiteY27" fmla="*/ 5318234 h 5959366"/>
              <a:gd name="connsiteX28" fmla="*/ 630620 w 3951890"/>
              <a:gd name="connsiteY28" fmla="*/ 5297214 h 5959366"/>
              <a:gd name="connsiteX29" fmla="*/ 714702 w 3951890"/>
              <a:gd name="connsiteY29" fmla="*/ 4929352 h 5959366"/>
              <a:gd name="connsiteX30" fmla="*/ 756745 w 3951890"/>
              <a:gd name="connsiteY30" fmla="*/ 4572000 h 5959366"/>
              <a:gd name="connsiteX31" fmla="*/ 903889 w 3951890"/>
              <a:gd name="connsiteY31" fmla="*/ 4014952 h 5959366"/>
              <a:gd name="connsiteX32" fmla="*/ 966952 w 3951890"/>
              <a:gd name="connsiteY32" fmla="*/ 4824249 h 5959366"/>
              <a:gd name="connsiteX33" fmla="*/ 987973 w 3951890"/>
              <a:gd name="connsiteY33" fmla="*/ 4981903 h 5959366"/>
              <a:gd name="connsiteX34" fmla="*/ 1103587 w 3951890"/>
              <a:gd name="connsiteY34" fmla="*/ 5108026 h 5959366"/>
              <a:gd name="connsiteX35" fmla="*/ 1240220 w 3951890"/>
              <a:gd name="connsiteY35" fmla="*/ 5108028 h 5959366"/>
              <a:gd name="connsiteX36" fmla="*/ 1366345 w 3951890"/>
              <a:gd name="connsiteY36" fmla="*/ 5087007 h 5959366"/>
              <a:gd name="connsiteX37" fmla="*/ 1587062 w 3951890"/>
              <a:gd name="connsiteY37" fmla="*/ 4614041 h 5959366"/>
              <a:gd name="connsiteX38" fmla="*/ 1692166 w 3951890"/>
              <a:gd name="connsiteY38" fmla="*/ 4172608 h 5959366"/>
              <a:gd name="connsiteX39" fmla="*/ 2070539 w 3951890"/>
              <a:gd name="connsiteY39" fmla="*/ 4288220 h 5959366"/>
              <a:gd name="connsiteX40" fmla="*/ 2217683 w 3951890"/>
              <a:gd name="connsiteY40" fmla="*/ 4708636 h 5959366"/>
              <a:gd name="connsiteX41" fmla="*/ 2280745 w 3951890"/>
              <a:gd name="connsiteY41" fmla="*/ 5265683 h 5959366"/>
              <a:gd name="connsiteX42" fmla="*/ 2354317 w 3951890"/>
              <a:gd name="connsiteY42" fmla="*/ 5612524 h 5959366"/>
              <a:gd name="connsiteX43" fmla="*/ 2417381 w 3951890"/>
              <a:gd name="connsiteY43" fmla="*/ 5791199 h 5959366"/>
              <a:gd name="connsiteX44" fmla="*/ 2575035 w 3951890"/>
              <a:gd name="connsiteY44" fmla="*/ 5959366 h 5959366"/>
              <a:gd name="connsiteX45" fmla="*/ 2722180 w 3951890"/>
              <a:gd name="connsiteY45" fmla="*/ 5927835 h 5959366"/>
              <a:gd name="connsiteX46" fmla="*/ 2680138 w 3951890"/>
              <a:gd name="connsiteY46" fmla="*/ 5717628 h 5959366"/>
              <a:gd name="connsiteX47" fmla="*/ 2774731 w 3951890"/>
              <a:gd name="connsiteY47" fmla="*/ 5686097 h 5959366"/>
              <a:gd name="connsiteX48" fmla="*/ 2680138 w 3951890"/>
              <a:gd name="connsiteY48" fmla="*/ 5423338 h 5959366"/>
              <a:gd name="connsiteX49" fmla="*/ 2711669 w 3951890"/>
              <a:gd name="connsiteY49" fmla="*/ 5044965 h 5959366"/>
              <a:gd name="connsiteX50" fmla="*/ 2711669 w 3951890"/>
              <a:gd name="connsiteY50" fmla="*/ 4740165 h 5959366"/>
              <a:gd name="connsiteX51" fmla="*/ 2879835 w 3951890"/>
              <a:gd name="connsiteY51" fmla="*/ 3983421 h 5959366"/>
              <a:gd name="connsiteX52" fmla="*/ 3174123 w 3951890"/>
              <a:gd name="connsiteY52" fmla="*/ 4277711 h 5959366"/>
              <a:gd name="connsiteX53" fmla="*/ 2932386 w 3951890"/>
              <a:gd name="connsiteY53" fmla="*/ 5234151 h 5959366"/>
              <a:gd name="connsiteX54" fmla="*/ 2974428 w 3951890"/>
              <a:gd name="connsiteY54" fmla="*/ 5675587 h 5959366"/>
              <a:gd name="connsiteX55" fmla="*/ 3090041 w 3951890"/>
              <a:gd name="connsiteY55" fmla="*/ 5770179 h 5959366"/>
              <a:gd name="connsiteX56" fmla="*/ 3310758 w 3951890"/>
              <a:gd name="connsiteY56" fmla="*/ 5780691 h 5959366"/>
              <a:gd name="connsiteX57" fmla="*/ 3489434 w 3951890"/>
              <a:gd name="connsiteY57" fmla="*/ 5717627 h 5959366"/>
              <a:gd name="connsiteX58" fmla="*/ 3626070 w 3951890"/>
              <a:gd name="connsiteY58" fmla="*/ 5644055 h 5959366"/>
              <a:gd name="connsiteX59" fmla="*/ 3783725 w 3951890"/>
              <a:gd name="connsiteY59" fmla="*/ 5454869 h 5959366"/>
              <a:gd name="connsiteX60" fmla="*/ 3899339 w 3951890"/>
              <a:gd name="connsiteY60" fmla="*/ 5150069 h 5959366"/>
              <a:gd name="connsiteX61" fmla="*/ 3951890 w 3951890"/>
              <a:gd name="connsiteY61" fmla="*/ 4487918 h 5959366"/>
              <a:gd name="connsiteX62" fmla="*/ 3941380 w 3951890"/>
              <a:gd name="connsiteY62" fmla="*/ 4172607 h 5959366"/>
              <a:gd name="connsiteX63" fmla="*/ 3668111 w 3951890"/>
              <a:gd name="connsiteY63" fmla="*/ 3857297 h 5959366"/>
              <a:gd name="connsiteX64" fmla="*/ 3457904 w 3951890"/>
              <a:gd name="connsiteY64" fmla="*/ 3037490 h 5959366"/>
              <a:gd name="connsiteX65" fmla="*/ 3279228 w 3951890"/>
              <a:gd name="connsiteY65" fmla="*/ 2543504 h 5959366"/>
              <a:gd name="connsiteX66" fmla="*/ 3090042 w 3951890"/>
              <a:gd name="connsiteY66" fmla="*/ 2291255 h 5959366"/>
              <a:gd name="connsiteX67" fmla="*/ 2911366 w 3951890"/>
              <a:gd name="connsiteY67" fmla="*/ 1923393 h 5959366"/>
              <a:gd name="connsiteX68" fmla="*/ 2764221 w 3951890"/>
              <a:gd name="connsiteY68" fmla="*/ 1681655 h 5959366"/>
              <a:gd name="connsiteX69" fmla="*/ 2827283 w 3951890"/>
              <a:gd name="connsiteY69" fmla="*/ 1282262 h 5959366"/>
              <a:gd name="connsiteX70" fmla="*/ 2890345 w 3951890"/>
              <a:gd name="connsiteY70" fmla="*/ 1187669 h 5959366"/>
              <a:gd name="connsiteX71" fmla="*/ 2858814 w 3951890"/>
              <a:gd name="connsiteY71" fmla="*/ 1534511 h 5959366"/>
              <a:gd name="connsiteX72" fmla="*/ 3016469 w 3951890"/>
              <a:gd name="connsiteY72" fmla="*/ 1996966 h 5959366"/>
              <a:gd name="connsiteX73" fmla="*/ 3563007 w 3951890"/>
              <a:gd name="connsiteY73" fmla="*/ 2017986 h 5959366"/>
              <a:gd name="connsiteX74" fmla="*/ 3668111 w 3951890"/>
              <a:gd name="connsiteY74" fmla="*/ 1828800 h 5959366"/>
              <a:gd name="connsiteX75" fmla="*/ 3436883 w 3951890"/>
              <a:gd name="connsiteY75" fmla="*/ 1597573 h 5959366"/>
              <a:gd name="connsiteX76" fmla="*/ 3657600 w 3951890"/>
              <a:gd name="connsiteY76" fmla="*/ 1219200 h 5959366"/>
              <a:gd name="connsiteX77" fmla="*/ 3594538 w 3951890"/>
              <a:gd name="connsiteY77" fmla="*/ 630621 h 5959366"/>
              <a:gd name="connsiteX78" fmla="*/ 3520966 w 3951890"/>
              <a:gd name="connsiteY78" fmla="*/ 515007 h 5959366"/>
              <a:gd name="connsiteX79" fmla="*/ 3069021 w 3951890"/>
              <a:gd name="connsiteY79" fmla="*/ 283780 h 5959366"/>
              <a:gd name="connsiteX80" fmla="*/ 2816773 w 3951890"/>
              <a:gd name="connsiteY80" fmla="*/ 231228 h 5959366"/>
              <a:gd name="connsiteX81" fmla="*/ 2606566 w 3951890"/>
              <a:gd name="connsiteY81" fmla="*/ 42042 h 5959366"/>
              <a:gd name="connsiteX82" fmla="*/ 2469931 w 3951890"/>
              <a:gd name="connsiteY82" fmla="*/ 31532 h 5959366"/>
              <a:gd name="connsiteX83" fmla="*/ 2322786 w 3951890"/>
              <a:gd name="connsiteY83" fmla="*/ 294290 h 5959366"/>
              <a:gd name="connsiteX84" fmla="*/ 2123090 w 3951890"/>
              <a:gd name="connsiteY84" fmla="*/ 493986 h 5959366"/>
              <a:gd name="connsiteX85" fmla="*/ 1828801 w 3951890"/>
              <a:gd name="connsiteY85" fmla="*/ 588580 h 5959366"/>
              <a:gd name="connsiteX86" fmla="*/ 1597573 w 3951890"/>
              <a:gd name="connsiteY86" fmla="*/ 620110 h 5959366"/>
              <a:gd name="connsiteX87" fmla="*/ 1408387 w 3951890"/>
              <a:gd name="connsiteY87" fmla="*/ 388883 h 5959366"/>
              <a:gd name="connsiteX88" fmla="*/ 1271752 w 3951890"/>
              <a:gd name="connsiteY88" fmla="*/ 73572 h 5959366"/>
              <a:gd name="connsiteX89" fmla="*/ 1124607 w 3951890"/>
              <a:gd name="connsiteY89" fmla="*/ 0 h 5959366"/>
              <a:gd name="connsiteX0" fmla="*/ 1124607 w 3951890"/>
              <a:gd name="connsiteY0" fmla="*/ 0 h 5959366"/>
              <a:gd name="connsiteX1" fmla="*/ 935421 w 3951890"/>
              <a:gd name="connsiteY1" fmla="*/ 388883 h 5959366"/>
              <a:gd name="connsiteX2" fmla="*/ 399393 w 3951890"/>
              <a:gd name="connsiteY2" fmla="*/ 536028 h 5959366"/>
              <a:gd name="connsiteX3" fmla="*/ 84083 w 3951890"/>
              <a:gd name="connsiteY3" fmla="*/ 819807 h 5959366"/>
              <a:gd name="connsiteX4" fmla="*/ 84083 w 3951890"/>
              <a:gd name="connsiteY4" fmla="*/ 1093076 h 5959366"/>
              <a:gd name="connsiteX5" fmla="*/ 294290 w 3951890"/>
              <a:gd name="connsiteY5" fmla="*/ 1492469 h 5959366"/>
              <a:gd name="connsiteX6" fmla="*/ 399394 w 3951890"/>
              <a:gd name="connsiteY6" fmla="*/ 1660634 h 5959366"/>
              <a:gd name="connsiteX7" fmla="*/ 430924 w 3951890"/>
              <a:gd name="connsiteY7" fmla="*/ 1870841 h 5959366"/>
              <a:gd name="connsiteX8" fmla="*/ 630621 w 3951890"/>
              <a:gd name="connsiteY8" fmla="*/ 1923394 h 5959366"/>
              <a:gd name="connsiteX9" fmla="*/ 819807 w 3951890"/>
              <a:gd name="connsiteY9" fmla="*/ 1671145 h 5959366"/>
              <a:gd name="connsiteX10" fmla="*/ 756745 w 3951890"/>
              <a:gd name="connsiteY10" fmla="*/ 1250731 h 5959366"/>
              <a:gd name="connsiteX11" fmla="*/ 672662 w 3951890"/>
              <a:gd name="connsiteY11" fmla="*/ 1051035 h 5959366"/>
              <a:gd name="connsiteX12" fmla="*/ 851338 w 3951890"/>
              <a:gd name="connsiteY12" fmla="*/ 1008993 h 5959366"/>
              <a:gd name="connsiteX13" fmla="*/ 1019504 w 3951890"/>
              <a:gd name="connsiteY13" fmla="*/ 1481959 h 5959366"/>
              <a:gd name="connsiteX14" fmla="*/ 1051035 w 3951890"/>
              <a:gd name="connsiteY14" fmla="*/ 1891862 h 5959366"/>
              <a:gd name="connsiteX15" fmla="*/ 998483 w 3951890"/>
              <a:gd name="connsiteY15" fmla="*/ 2364828 h 5959366"/>
              <a:gd name="connsiteX16" fmla="*/ 420414 w 3951890"/>
              <a:gd name="connsiteY16" fmla="*/ 3499945 h 5959366"/>
              <a:gd name="connsiteX17" fmla="*/ 346842 w 3951890"/>
              <a:gd name="connsiteY17" fmla="*/ 3626070 h 5959366"/>
              <a:gd name="connsiteX18" fmla="*/ 357352 w 3951890"/>
              <a:gd name="connsiteY18" fmla="*/ 3710152 h 5959366"/>
              <a:gd name="connsiteX19" fmla="*/ 325821 w 3951890"/>
              <a:gd name="connsiteY19" fmla="*/ 3815255 h 5959366"/>
              <a:gd name="connsiteX20" fmla="*/ 262759 w 3951890"/>
              <a:gd name="connsiteY20" fmla="*/ 4025462 h 5959366"/>
              <a:gd name="connsiteX21" fmla="*/ 157656 w 3951890"/>
              <a:gd name="connsiteY21" fmla="*/ 4550979 h 5959366"/>
              <a:gd name="connsiteX22" fmla="*/ 0 w 3951890"/>
              <a:gd name="connsiteY22" fmla="*/ 5139559 h 5959366"/>
              <a:gd name="connsiteX23" fmla="*/ 21021 w 3951890"/>
              <a:gd name="connsiteY23" fmla="*/ 5255172 h 5959366"/>
              <a:gd name="connsiteX24" fmla="*/ 115615 w 3951890"/>
              <a:gd name="connsiteY24" fmla="*/ 5297213 h 5959366"/>
              <a:gd name="connsiteX25" fmla="*/ 168166 w 3951890"/>
              <a:gd name="connsiteY25" fmla="*/ 5391807 h 5959366"/>
              <a:gd name="connsiteX26" fmla="*/ 420415 w 3951890"/>
              <a:gd name="connsiteY26" fmla="*/ 5370787 h 5959366"/>
              <a:gd name="connsiteX27" fmla="*/ 536028 w 3951890"/>
              <a:gd name="connsiteY27" fmla="*/ 5318234 h 5959366"/>
              <a:gd name="connsiteX28" fmla="*/ 630620 w 3951890"/>
              <a:gd name="connsiteY28" fmla="*/ 5297214 h 5959366"/>
              <a:gd name="connsiteX29" fmla="*/ 714702 w 3951890"/>
              <a:gd name="connsiteY29" fmla="*/ 4929352 h 5959366"/>
              <a:gd name="connsiteX30" fmla="*/ 756745 w 3951890"/>
              <a:gd name="connsiteY30" fmla="*/ 4572000 h 5959366"/>
              <a:gd name="connsiteX31" fmla="*/ 903889 w 3951890"/>
              <a:gd name="connsiteY31" fmla="*/ 4014952 h 5959366"/>
              <a:gd name="connsiteX32" fmla="*/ 966952 w 3951890"/>
              <a:gd name="connsiteY32" fmla="*/ 4824249 h 5959366"/>
              <a:gd name="connsiteX33" fmla="*/ 987973 w 3951890"/>
              <a:gd name="connsiteY33" fmla="*/ 4981903 h 5959366"/>
              <a:gd name="connsiteX34" fmla="*/ 1103587 w 3951890"/>
              <a:gd name="connsiteY34" fmla="*/ 5108026 h 5959366"/>
              <a:gd name="connsiteX35" fmla="*/ 1240220 w 3951890"/>
              <a:gd name="connsiteY35" fmla="*/ 5108028 h 5959366"/>
              <a:gd name="connsiteX36" fmla="*/ 1366345 w 3951890"/>
              <a:gd name="connsiteY36" fmla="*/ 5087007 h 5959366"/>
              <a:gd name="connsiteX37" fmla="*/ 1587062 w 3951890"/>
              <a:gd name="connsiteY37" fmla="*/ 4614041 h 5959366"/>
              <a:gd name="connsiteX38" fmla="*/ 1692166 w 3951890"/>
              <a:gd name="connsiteY38" fmla="*/ 4172608 h 5959366"/>
              <a:gd name="connsiteX39" fmla="*/ 2070539 w 3951890"/>
              <a:gd name="connsiteY39" fmla="*/ 4288220 h 5959366"/>
              <a:gd name="connsiteX40" fmla="*/ 2217683 w 3951890"/>
              <a:gd name="connsiteY40" fmla="*/ 4708636 h 5959366"/>
              <a:gd name="connsiteX41" fmla="*/ 2280745 w 3951890"/>
              <a:gd name="connsiteY41" fmla="*/ 5265683 h 5959366"/>
              <a:gd name="connsiteX42" fmla="*/ 2354317 w 3951890"/>
              <a:gd name="connsiteY42" fmla="*/ 5612524 h 5959366"/>
              <a:gd name="connsiteX43" fmla="*/ 2417381 w 3951890"/>
              <a:gd name="connsiteY43" fmla="*/ 5791199 h 5959366"/>
              <a:gd name="connsiteX44" fmla="*/ 2575035 w 3951890"/>
              <a:gd name="connsiteY44" fmla="*/ 5959366 h 5959366"/>
              <a:gd name="connsiteX45" fmla="*/ 2543504 w 3951890"/>
              <a:gd name="connsiteY45" fmla="*/ 5696608 h 5959366"/>
              <a:gd name="connsiteX46" fmla="*/ 2680138 w 3951890"/>
              <a:gd name="connsiteY46" fmla="*/ 5717628 h 5959366"/>
              <a:gd name="connsiteX47" fmla="*/ 2774731 w 3951890"/>
              <a:gd name="connsiteY47" fmla="*/ 5686097 h 5959366"/>
              <a:gd name="connsiteX48" fmla="*/ 2680138 w 3951890"/>
              <a:gd name="connsiteY48" fmla="*/ 5423338 h 5959366"/>
              <a:gd name="connsiteX49" fmla="*/ 2711669 w 3951890"/>
              <a:gd name="connsiteY49" fmla="*/ 5044965 h 5959366"/>
              <a:gd name="connsiteX50" fmla="*/ 2711669 w 3951890"/>
              <a:gd name="connsiteY50" fmla="*/ 4740165 h 5959366"/>
              <a:gd name="connsiteX51" fmla="*/ 2879835 w 3951890"/>
              <a:gd name="connsiteY51" fmla="*/ 3983421 h 5959366"/>
              <a:gd name="connsiteX52" fmla="*/ 3174123 w 3951890"/>
              <a:gd name="connsiteY52" fmla="*/ 4277711 h 5959366"/>
              <a:gd name="connsiteX53" fmla="*/ 2932386 w 3951890"/>
              <a:gd name="connsiteY53" fmla="*/ 5234151 h 5959366"/>
              <a:gd name="connsiteX54" fmla="*/ 2974428 w 3951890"/>
              <a:gd name="connsiteY54" fmla="*/ 5675587 h 5959366"/>
              <a:gd name="connsiteX55" fmla="*/ 3090041 w 3951890"/>
              <a:gd name="connsiteY55" fmla="*/ 5770179 h 5959366"/>
              <a:gd name="connsiteX56" fmla="*/ 3310758 w 3951890"/>
              <a:gd name="connsiteY56" fmla="*/ 5780691 h 5959366"/>
              <a:gd name="connsiteX57" fmla="*/ 3489434 w 3951890"/>
              <a:gd name="connsiteY57" fmla="*/ 5717627 h 5959366"/>
              <a:gd name="connsiteX58" fmla="*/ 3626070 w 3951890"/>
              <a:gd name="connsiteY58" fmla="*/ 5644055 h 5959366"/>
              <a:gd name="connsiteX59" fmla="*/ 3783725 w 3951890"/>
              <a:gd name="connsiteY59" fmla="*/ 5454869 h 5959366"/>
              <a:gd name="connsiteX60" fmla="*/ 3899339 w 3951890"/>
              <a:gd name="connsiteY60" fmla="*/ 5150069 h 5959366"/>
              <a:gd name="connsiteX61" fmla="*/ 3951890 w 3951890"/>
              <a:gd name="connsiteY61" fmla="*/ 4487918 h 5959366"/>
              <a:gd name="connsiteX62" fmla="*/ 3941380 w 3951890"/>
              <a:gd name="connsiteY62" fmla="*/ 4172607 h 5959366"/>
              <a:gd name="connsiteX63" fmla="*/ 3668111 w 3951890"/>
              <a:gd name="connsiteY63" fmla="*/ 3857297 h 5959366"/>
              <a:gd name="connsiteX64" fmla="*/ 3457904 w 3951890"/>
              <a:gd name="connsiteY64" fmla="*/ 3037490 h 5959366"/>
              <a:gd name="connsiteX65" fmla="*/ 3279228 w 3951890"/>
              <a:gd name="connsiteY65" fmla="*/ 2543504 h 5959366"/>
              <a:gd name="connsiteX66" fmla="*/ 3090042 w 3951890"/>
              <a:gd name="connsiteY66" fmla="*/ 2291255 h 5959366"/>
              <a:gd name="connsiteX67" fmla="*/ 2911366 w 3951890"/>
              <a:gd name="connsiteY67" fmla="*/ 1923393 h 5959366"/>
              <a:gd name="connsiteX68" fmla="*/ 2764221 w 3951890"/>
              <a:gd name="connsiteY68" fmla="*/ 1681655 h 5959366"/>
              <a:gd name="connsiteX69" fmla="*/ 2827283 w 3951890"/>
              <a:gd name="connsiteY69" fmla="*/ 1282262 h 5959366"/>
              <a:gd name="connsiteX70" fmla="*/ 2890345 w 3951890"/>
              <a:gd name="connsiteY70" fmla="*/ 1187669 h 5959366"/>
              <a:gd name="connsiteX71" fmla="*/ 2858814 w 3951890"/>
              <a:gd name="connsiteY71" fmla="*/ 1534511 h 5959366"/>
              <a:gd name="connsiteX72" fmla="*/ 3016469 w 3951890"/>
              <a:gd name="connsiteY72" fmla="*/ 1996966 h 5959366"/>
              <a:gd name="connsiteX73" fmla="*/ 3563007 w 3951890"/>
              <a:gd name="connsiteY73" fmla="*/ 2017986 h 5959366"/>
              <a:gd name="connsiteX74" fmla="*/ 3668111 w 3951890"/>
              <a:gd name="connsiteY74" fmla="*/ 1828800 h 5959366"/>
              <a:gd name="connsiteX75" fmla="*/ 3436883 w 3951890"/>
              <a:gd name="connsiteY75" fmla="*/ 1597573 h 5959366"/>
              <a:gd name="connsiteX76" fmla="*/ 3657600 w 3951890"/>
              <a:gd name="connsiteY76" fmla="*/ 1219200 h 5959366"/>
              <a:gd name="connsiteX77" fmla="*/ 3594538 w 3951890"/>
              <a:gd name="connsiteY77" fmla="*/ 630621 h 5959366"/>
              <a:gd name="connsiteX78" fmla="*/ 3520966 w 3951890"/>
              <a:gd name="connsiteY78" fmla="*/ 515007 h 5959366"/>
              <a:gd name="connsiteX79" fmla="*/ 3069021 w 3951890"/>
              <a:gd name="connsiteY79" fmla="*/ 283780 h 5959366"/>
              <a:gd name="connsiteX80" fmla="*/ 2816773 w 3951890"/>
              <a:gd name="connsiteY80" fmla="*/ 231228 h 5959366"/>
              <a:gd name="connsiteX81" fmla="*/ 2606566 w 3951890"/>
              <a:gd name="connsiteY81" fmla="*/ 42042 h 5959366"/>
              <a:gd name="connsiteX82" fmla="*/ 2469931 w 3951890"/>
              <a:gd name="connsiteY82" fmla="*/ 31532 h 5959366"/>
              <a:gd name="connsiteX83" fmla="*/ 2322786 w 3951890"/>
              <a:gd name="connsiteY83" fmla="*/ 294290 h 5959366"/>
              <a:gd name="connsiteX84" fmla="*/ 2123090 w 3951890"/>
              <a:gd name="connsiteY84" fmla="*/ 493986 h 5959366"/>
              <a:gd name="connsiteX85" fmla="*/ 1828801 w 3951890"/>
              <a:gd name="connsiteY85" fmla="*/ 588580 h 5959366"/>
              <a:gd name="connsiteX86" fmla="*/ 1597573 w 3951890"/>
              <a:gd name="connsiteY86" fmla="*/ 620110 h 5959366"/>
              <a:gd name="connsiteX87" fmla="*/ 1408387 w 3951890"/>
              <a:gd name="connsiteY87" fmla="*/ 388883 h 5959366"/>
              <a:gd name="connsiteX88" fmla="*/ 1271752 w 3951890"/>
              <a:gd name="connsiteY88" fmla="*/ 73572 h 5959366"/>
              <a:gd name="connsiteX89" fmla="*/ 1124607 w 3951890"/>
              <a:gd name="connsiteY89" fmla="*/ 0 h 5959366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288220 h 5797984"/>
              <a:gd name="connsiteX40" fmla="*/ 2217683 w 3951890"/>
              <a:gd name="connsiteY40" fmla="*/ 4708636 h 5797984"/>
              <a:gd name="connsiteX41" fmla="*/ 2280745 w 3951890"/>
              <a:gd name="connsiteY41" fmla="*/ 5265683 h 5797984"/>
              <a:gd name="connsiteX42" fmla="*/ 2354317 w 3951890"/>
              <a:gd name="connsiteY42" fmla="*/ 5612524 h 5797984"/>
              <a:gd name="connsiteX43" fmla="*/ 2417381 w 3951890"/>
              <a:gd name="connsiteY43" fmla="*/ 5791199 h 5797984"/>
              <a:gd name="connsiteX44" fmla="*/ 2396359 w 3951890"/>
              <a:gd name="connsiteY44" fmla="*/ 5675587 h 5797984"/>
              <a:gd name="connsiteX45" fmla="*/ 2543504 w 3951890"/>
              <a:gd name="connsiteY45" fmla="*/ 5696608 h 5797984"/>
              <a:gd name="connsiteX46" fmla="*/ 2680138 w 3951890"/>
              <a:gd name="connsiteY46" fmla="*/ 5717628 h 5797984"/>
              <a:gd name="connsiteX47" fmla="*/ 2774731 w 3951890"/>
              <a:gd name="connsiteY47" fmla="*/ 5686097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288220 h 5797984"/>
              <a:gd name="connsiteX40" fmla="*/ 2217683 w 3951890"/>
              <a:gd name="connsiteY40" fmla="*/ 4708636 h 5797984"/>
              <a:gd name="connsiteX41" fmla="*/ 2280745 w 3951890"/>
              <a:gd name="connsiteY41" fmla="*/ 5265683 h 5797984"/>
              <a:gd name="connsiteX42" fmla="*/ 2354317 w 3951890"/>
              <a:gd name="connsiteY42" fmla="*/ 5612524 h 5797984"/>
              <a:gd name="connsiteX43" fmla="*/ 2417381 w 3951890"/>
              <a:gd name="connsiteY43" fmla="*/ 5791199 h 5797984"/>
              <a:gd name="connsiteX44" fmla="*/ 2396359 w 3951890"/>
              <a:gd name="connsiteY44" fmla="*/ 5675587 h 5797984"/>
              <a:gd name="connsiteX45" fmla="*/ 2554014 w 3951890"/>
              <a:gd name="connsiteY45" fmla="*/ 5559974 h 5797984"/>
              <a:gd name="connsiteX46" fmla="*/ 2680138 w 3951890"/>
              <a:gd name="connsiteY46" fmla="*/ 5717628 h 5797984"/>
              <a:gd name="connsiteX47" fmla="*/ 2774731 w 3951890"/>
              <a:gd name="connsiteY47" fmla="*/ 5686097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288220 h 5797984"/>
              <a:gd name="connsiteX40" fmla="*/ 2217683 w 3951890"/>
              <a:gd name="connsiteY40" fmla="*/ 4708636 h 5797984"/>
              <a:gd name="connsiteX41" fmla="*/ 2280745 w 3951890"/>
              <a:gd name="connsiteY41" fmla="*/ 5265683 h 5797984"/>
              <a:gd name="connsiteX42" fmla="*/ 2354317 w 3951890"/>
              <a:gd name="connsiteY42" fmla="*/ 5612524 h 5797984"/>
              <a:gd name="connsiteX43" fmla="*/ 2417381 w 3951890"/>
              <a:gd name="connsiteY43" fmla="*/ 5791199 h 5797984"/>
              <a:gd name="connsiteX44" fmla="*/ 2396359 w 3951890"/>
              <a:gd name="connsiteY44" fmla="*/ 5675587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774731 w 3951890"/>
              <a:gd name="connsiteY47" fmla="*/ 5686097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288220 h 5797984"/>
              <a:gd name="connsiteX40" fmla="*/ 2217683 w 3951890"/>
              <a:gd name="connsiteY40" fmla="*/ 4708636 h 5797984"/>
              <a:gd name="connsiteX41" fmla="*/ 2280745 w 3951890"/>
              <a:gd name="connsiteY41" fmla="*/ 5265683 h 5797984"/>
              <a:gd name="connsiteX42" fmla="*/ 2354317 w 3951890"/>
              <a:gd name="connsiteY42" fmla="*/ 5612524 h 5797984"/>
              <a:gd name="connsiteX43" fmla="*/ 2417381 w 3951890"/>
              <a:gd name="connsiteY43" fmla="*/ 5791199 h 5797984"/>
              <a:gd name="connsiteX44" fmla="*/ 2396359 w 3951890"/>
              <a:gd name="connsiteY44" fmla="*/ 5675587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690648 w 3951890"/>
              <a:gd name="connsiteY47" fmla="*/ 5423339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288220 h 5797984"/>
              <a:gd name="connsiteX40" fmla="*/ 2217683 w 3951890"/>
              <a:gd name="connsiteY40" fmla="*/ 4708636 h 5797984"/>
              <a:gd name="connsiteX41" fmla="*/ 2280745 w 3951890"/>
              <a:gd name="connsiteY41" fmla="*/ 5265683 h 5797984"/>
              <a:gd name="connsiteX42" fmla="*/ 2354317 w 3951890"/>
              <a:gd name="connsiteY42" fmla="*/ 5612524 h 5797984"/>
              <a:gd name="connsiteX43" fmla="*/ 2417381 w 3951890"/>
              <a:gd name="connsiteY43" fmla="*/ 5791199 h 5797984"/>
              <a:gd name="connsiteX44" fmla="*/ 2448911 w 3951890"/>
              <a:gd name="connsiteY44" fmla="*/ 5528443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690648 w 3951890"/>
              <a:gd name="connsiteY47" fmla="*/ 5423339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288220 h 5797984"/>
              <a:gd name="connsiteX40" fmla="*/ 2217683 w 3951890"/>
              <a:gd name="connsiteY40" fmla="*/ 4708636 h 5797984"/>
              <a:gd name="connsiteX41" fmla="*/ 2280745 w 3951890"/>
              <a:gd name="connsiteY41" fmla="*/ 5265683 h 5797984"/>
              <a:gd name="connsiteX42" fmla="*/ 2343807 w 3951890"/>
              <a:gd name="connsiteY42" fmla="*/ 5360276 h 5797984"/>
              <a:gd name="connsiteX43" fmla="*/ 2417381 w 3951890"/>
              <a:gd name="connsiteY43" fmla="*/ 5791199 h 5797984"/>
              <a:gd name="connsiteX44" fmla="*/ 2448911 w 3951890"/>
              <a:gd name="connsiteY44" fmla="*/ 5528443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690648 w 3951890"/>
              <a:gd name="connsiteY47" fmla="*/ 5423339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288220 h 5797984"/>
              <a:gd name="connsiteX40" fmla="*/ 2217683 w 3951890"/>
              <a:gd name="connsiteY40" fmla="*/ 4708636 h 5797984"/>
              <a:gd name="connsiteX41" fmla="*/ 2228193 w 3951890"/>
              <a:gd name="connsiteY41" fmla="*/ 4950373 h 5797984"/>
              <a:gd name="connsiteX42" fmla="*/ 2343807 w 3951890"/>
              <a:gd name="connsiteY42" fmla="*/ 5360276 h 5797984"/>
              <a:gd name="connsiteX43" fmla="*/ 2417381 w 3951890"/>
              <a:gd name="connsiteY43" fmla="*/ 5791199 h 5797984"/>
              <a:gd name="connsiteX44" fmla="*/ 2448911 w 3951890"/>
              <a:gd name="connsiteY44" fmla="*/ 5528443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690648 w 3951890"/>
              <a:gd name="connsiteY47" fmla="*/ 5423339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288220 h 5797984"/>
              <a:gd name="connsiteX40" fmla="*/ 2186152 w 3951890"/>
              <a:gd name="connsiteY40" fmla="*/ 4529960 h 5797984"/>
              <a:gd name="connsiteX41" fmla="*/ 2228193 w 3951890"/>
              <a:gd name="connsiteY41" fmla="*/ 4950373 h 5797984"/>
              <a:gd name="connsiteX42" fmla="*/ 2343807 w 3951890"/>
              <a:gd name="connsiteY42" fmla="*/ 5360276 h 5797984"/>
              <a:gd name="connsiteX43" fmla="*/ 2417381 w 3951890"/>
              <a:gd name="connsiteY43" fmla="*/ 5791199 h 5797984"/>
              <a:gd name="connsiteX44" fmla="*/ 2448911 w 3951890"/>
              <a:gd name="connsiteY44" fmla="*/ 5528443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690648 w 3951890"/>
              <a:gd name="connsiteY47" fmla="*/ 5423339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078013 h 5797984"/>
              <a:gd name="connsiteX40" fmla="*/ 2186152 w 3951890"/>
              <a:gd name="connsiteY40" fmla="*/ 4529960 h 5797984"/>
              <a:gd name="connsiteX41" fmla="*/ 2228193 w 3951890"/>
              <a:gd name="connsiteY41" fmla="*/ 4950373 h 5797984"/>
              <a:gd name="connsiteX42" fmla="*/ 2343807 w 3951890"/>
              <a:gd name="connsiteY42" fmla="*/ 5360276 h 5797984"/>
              <a:gd name="connsiteX43" fmla="*/ 2417381 w 3951890"/>
              <a:gd name="connsiteY43" fmla="*/ 5791199 h 5797984"/>
              <a:gd name="connsiteX44" fmla="*/ 2448911 w 3951890"/>
              <a:gd name="connsiteY44" fmla="*/ 5528443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690648 w 3951890"/>
              <a:gd name="connsiteY47" fmla="*/ 5423339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078013 h 5797984"/>
              <a:gd name="connsiteX40" fmla="*/ 2186152 w 3951890"/>
              <a:gd name="connsiteY40" fmla="*/ 4529960 h 5797984"/>
              <a:gd name="connsiteX41" fmla="*/ 2228193 w 3951890"/>
              <a:gd name="connsiteY41" fmla="*/ 4950373 h 5797984"/>
              <a:gd name="connsiteX42" fmla="*/ 2280745 w 3951890"/>
              <a:gd name="connsiteY42" fmla="*/ 5108028 h 5797984"/>
              <a:gd name="connsiteX43" fmla="*/ 2417381 w 3951890"/>
              <a:gd name="connsiteY43" fmla="*/ 5791199 h 5797984"/>
              <a:gd name="connsiteX44" fmla="*/ 2448911 w 3951890"/>
              <a:gd name="connsiteY44" fmla="*/ 5528443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690648 w 3951890"/>
              <a:gd name="connsiteY47" fmla="*/ 5423339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078013 h 5797984"/>
              <a:gd name="connsiteX40" fmla="*/ 2186152 w 3951890"/>
              <a:gd name="connsiteY40" fmla="*/ 4529960 h 5797984"/>
              <a:gd name="connsiteX41" fmla="*/ 2228193 w 3951890"/>
              <a:gd name="connsiteY41" fmla="*/ 4950373 h 5797984"/>
              <a:gd name="connsiteX42" fmla="*/ 2280745 w 3951890"/>
              <a:gd name="connsiteY42" fmla="*/ 5108028 h 5797984"/>
              <a:gd name="connsiteX43" fmla="*/ 2333298 w 3951890"/>
              <a:gd name="connsiteY43" fmla="*/ 5360274 h 5797984"/>
              <a:gd name="connsiteX44" fmla="*/ 2448911 w 3951890"/>
              <a:gd name="connsiteY44" fmla="*/ 5528443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690648 w 3951890"/>
              <a:gd name="connsiteY47" fmla="*/ 5423339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30925 w 3951890"/>
              <a:gd name="connsiteY26" fmla="*/ 5223643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078013 h 5797984"/>
              <a:gd name="connsiteX40" fmla="*/ 2186152 w 3951890"/>
              <a:gd name="connsiteY40" fmla="*/ 4529960 h 5797984"/>
              <a:gd name="connsiteX41" fmla="*/ 2228193 w 3951890"/>
              <a:gd name="connsiteY41" fmla="*/ 4950373 h 5797984"/>
              <a:gd name="connsiteX42" fmla="*/ 2280745 w 3951890"/>
              <a:gd name="connsiteY42" fmla="*/ 5108028 h 5797984"/>
              <a:gd name="connsiteX43" fmla="*/ 2333298 w 3951890"/>
              <a:gd name="connsiteY43" fmla="*/ 5360274 h 5797984"/>
              <a:gd name="connsiteX44" fmla="*/ 2448911 w 3951890"/>
              <a:gd name="connsiteY44" fmla="*/ 5528443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690648 w 3951890"/>
              <a:gd name="connsiteY47" fmla="*/ 5423339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220717 w 3951890"/>
              <a:gd name="connsiteY25" fmla="*/ 5255172 h 5797984"/>
              <a:gd name="connsiteX26" fmla="*/ 430925 w 3951890"/>
              <a:gd name="connsiteY26" fmla="*/ 5223643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078013 h 5797984"/>
              <a:gd name="connsiteX40" fmla="*/ 2186152 w 3951890"/>
              <a:gd name="connsiteY40" fmla="*/ 4529960 h 5797984"/>
              <a:gd name="connsiteX41" fmla="*/ 2228193 w 3951890"/>
              <a:gd name="connsiteY41" fmla="*/ 4950373 h 5797984"/>
              <a:gd name="connsiteX42" fmla="*/ 2280745 w 3951890"/>
              <a:gd name="connsiteY42" fmla="*/ 5108028 h 5797984"/>
              <a:gd name="connsiteX43" fmla="*/ 2333298 w 3951890"/>
              <a:gd name="connsiteY43" fmla="*/ 5360274 h 5797984"/>
              <a:gd name="connsiteX44" fmla="*/ 2448911 w 3951890"/>
              <a:gd name="connsiteY44" fmla="*/ 5528443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690648 w 3951890"/>
              <a:gd name="connsiteY47" fmla="*/ 5423339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03586 w 3930869"/>
              <a:gd name="connsiteY0" fmla="*/ 0 h 5797984"/>
              <a:gd name="connsiteX1" fmla="*/ 914400 w 3930869"/>
              <a:gd name="connsiteY1" fmla="*/ 388883 h 5797984"/>
              <a:gd name="connsiteX2" fmla="*/ 378372 w 3930869"/>
              <a:gd name="connsiteY2" fmla="*/ 536028 h 5797984"/>
              <a:gd name="connsiteX3" fmla="*/ 63062 w 3930869"/>
              <a:gd name="connsiteY3" fmla="*/ 819807 h 5797984"/>
              <a:gd name="connsiteX4" fmla="*/ 63062 w 3930869"/>
              <a:gd name="connsiteY4" fmla="*/ 1093076 h 5797984"/>
              <a:gd name="connsiteX5" fmla="*/ 273269 w 3930869"/>
              <a:gd name="connsiteY5" fmla="*/ 1492469 h 5797984"/>
              <a:gd name="connsiteX6" fmla="*/ 378373 w 3930869"/>
              <a:gd name="connsiteY6" fmla="*/ 1660634 h 5797984"/>
              <a:gd name="connsiteX7" fmla="*/ 409903 w 3930869"/>
              <a:gd name="connsiteY7" fmla="*/ 1870841 h 5797984"/>
              <a:gd name="connsiteX8" fmla="*/ 609600 w 3930869"/>
              <a:gd name="connsiteY8" fmla="*/ 1923394 h 5797984"/>
              <a:gd name="connsiteX9" fmla="*/ 798786 w 3930869"/>
              <a:gd name="connsiteY9" fmla="*/ 1671145 h 5797984"/>
              <a:gd name="connsiteX10" fmla="*/ 735724 w 3930869"/>
              <a:gd name="connsiteY10" fmla="*/ 1250731 h 5797984"/>
              <a:gd name="connsiteX11" fmla="*/ 651641 w 3930869"/>
              <a:gd name="connsiteY11" fmla="*/ 1051035 h 5797984"/>
              <a:gd name="connsiteX12" fmla="*/ 830317 w 3930869"/>
              <a:gd name="connsiteY12" fmla="*/ 1008993 h 5797984"/>
              <a:gd name="connsiteX13" fmla="*/ 998483 w 3930869"/>
              <a:gd name="connsiteY13" fmla="*/ 1481959 h 5797984"/>
              <a:gd name="connsiteX14" fmla="*/ 1030014 w 3930869"/>
              <a:gd name="connsiteY14" fmla="*/ 1891862 h 5797984"/>
              <a:gd name="connsiteX15" fmla="*/ 977462 w 3930869"/>
              <a:gd name="connsiteY15" fmla="*/ 2364828 h 5797984"/>
              <a:gd name="connsiteX16" fmla="*/ 399393 w 3930869"/>
              <a:gd name="connsiteY16" fmla="*/ 3499945 h 5797984"/>
              <a:gd name="connsiteX17" fmla="*/ 325821 w 3930869"/>
              <a:gd name="connsiteY17" fmla="*/ 3626070 h 5797984"/>
              <a:gd name="connsiteX18" fmla="*/ 336331 w 3930869"/>
              <a:gd name="connsiteY18" fmla="*/ 3710152 h 5797984"/>
              <a:gd name="connsiteX19" fmla="*/ 304800 w 3930869"/>
              <a:gd name="connsiteY19" fmla="*/ 3815255 h 5797984"/>
              <a:gd name="connsiteX20" fmla="*/ 241738 w 3930869"/>
              <a:gd name="connsiteY20" fmla="*/ 4025462 h 5797984"/>
              <a:gd name="connsiteX21" fmla="*/ 136635 w 3930869"/>
              <a:gd name="connsiteY21" fmla="*/ 4550979 h 5797984"/>
              <a:gd name="connsiteX22" fmla="*/ 0 w 3930869"/>
              <a:gd name="connsiteY22" fmla="*/ 4834759 h 5797984"/>
              <a:gd name="connsiteX23" fmla="*/ 0 w 3930869"/>
              <a:gd name="connsiteY23" fmla="*/ 5255172 h 5797984"/>
              <a:gd name="connsiteX24" fmla="*/ 94594 w 3930869"/>
              <a:gd name="connsiteY24" fmla="*/ 5297213 h 5797984"/>
              <a:gd name="connsiteX25" fmla="*/ 199696 w 3930869"/>
              <a:gd name="connsiteY25" fmla="*/ 5255172 h 5797984"/>
              <a:gd name="connsiteX26" fmla="*/ 409904 w 3930869"/>
              <a:gd name="connsiteY26" fmla="*/ 5223643 h 5797984"/>
              <a:gd name="connsiteX27" fmla="*/ 515007 w 3930869"/>
              <a:gd name="connsiteY27" fmla="*/ 5318234 h 5797984"/>
              <a:gd name="connsiteX28" fmla="*/ 609599 w 3930869"/>
              <a:gd name="connsiteY28" fmla="*/ 5297214 h 5797984"/>
              <a:gd name="connsiteX29" fmla="*/ 693681 w 3930869"/>
              <a:gd name="connsiteY29" fmla="*/ 4929352 h 5797984"/>
              <a:gd name="connsiteX30" fmla="*/ 735724 w 3930869"/>
              <a:gd name="connsiteY30" fmla="*/ 4572000 h 5797984"/>
              <a:gd name="connsiteX31" fmla="*/ 882868 w 3930869"/>
              <a:gd name="connsiteY31" fmla="*/ 4014952 h 5797984"/>
              <a:gd name="connsiteX32" fmla="*/ 945931 w 3930869"/>
              <a:gd name="connsiteY32" fmla="*/ 4824249 h 5797984"/>
              <a:gd name="connsiteX33" fmla="*/ 966952 w 3930869"/>
              <a:gd name="connsiteY33" fmla="*/ 4981903 h 5797984"/>
              <a:gd name="connsiteX34" fmla="*/ 1082566 w 3930869"/>
              <a:gd name="connsiteY34" fmla="*/ 5108026 h 5797984"/>
              <a:gd name="connsiteX35" fmla="*/ 1219199 w 3930869"/>
              <a:gd name="connsiteY35" fmla="*/ 5108028 h 5797984"/>
              <a:gd name="connsiteX36" fmla="*/ 1345324 w 3930869"/>
              <a:gd name="connsiteY36" fmla="*/ 5087007 h 5797984"/>
              <a:gd name="connsiteX37" fmla="*/ 1566041 w 3930869"/>
              <a:gd name="connsiteY37" fmla="*/ 4614041 h 5797984"/>
              <a:gd name="connsiteX38" fmla="*/ 1671145 w 3930869"/>
              <a:gd name="connsiteY38" fmla="*/ 4172608 h 5797984"/>
              <a:gd name="connsiteX39" fmla="*/ 2049518 w 3930869"/>
              <a:gd name="connsiteY39" fmla="*/ 4078013 h 5797984"/>
              <a:gd name="connsiteX40" fmla="*/ 2165131 w 3930869"/>
              <a:gd name="connsiteY40" fmla="*/ 4529960 h 5797984"/>
              <a:gd name="connsiteX41" fmla="*/ 2207172 w 3930869"/>
              <a:gd name="connsiteY41" fmla="*/ 4950373 h 5797984"/>
              <a:gd name="connsiteX42" fmla="*/ 2259724 w 3930869"/>
              <a:gd name="connsiteY42" fmla="*/ 5108028 h 5797984"/>
              <a:gd name="connsiteX43" fmla="*/ 2312277 w 3930869"/>
              <a:gd name="connsiteY43" fmla="*/ 5360274 h 5797984"/>
              <a:gd name="connsiteX44" fmla="*/ 2427890 w 3930869"/>
              <a:gd name="connsiteY44" fmla="*/ 5528443 h 5797984"/>
              <a:gd name="connsiteX45" fmla="*/ 2532993 w 3930869"/>
              <a:gd name="connsiteY45" fmla="*/ 5559974 h 5797984"/>
              <a:gd name="connsiteX46" fmla="*/ 2680138 w 3930869"/>
              <a:gd name="connsiteY46" fmla="*/ 5528441 h 5797984"/>
              <a:gd name="connsiteX47" fmla="*/ 2669627 w 3930869"/>
              <a:gd name="connsiteY47" fmla="*/ 5423339 h 5797984"/>
              <a:gd name="connsiteX48" fmla="*/ 2659117 w 3930869"/>
              <a:gd name="connsiteY48" fmla="*/ 5423338 h 5797984"/>
              <a:gd name="connsiteX49" fmla="*/ 2690648 w 3930869"/>
              <a:gd name="connsiteY49" fmla="*/ 5044965 h 5797984"/>
              <a:gd name="connsiteX50" fmla="*/ 2690648 w 3930869"/>
              <a:gd name="connsiteY50" fmla="*/ 4740165 h 5797984"/>
              <a:gd name="connsiteX51" fmla="*/ 2858814 w 3930869"/>
              <a:gd name="connsiteY51" fmla="*/ 3983421 h 5797984"/>
              <a:gd name="connsiteX52" fmla="*/ 3153102 w 3930869"/>
              <a:gd name="connsiteY52" fmla="*/ 4277711 h 5797984"/>
              <a:gd name="connsiteX53" fmla="*/ 2911365 w 3930869"/>
              <a:gd name="connsiteY53" fmla="*/ 5234151 h 5797984"/>
              <a:gd name="connsiteX54" fmla="*/ 2953407 w 3930869"/>
              <a:gd name="connsiteY54" fmla="*/ 5675587 h 5797984"/>
              <a:gd name="connsiteX55" fmla="*/ 3069020 w 3930869"/>
              <a:gd name="connsiteY55" fmla="*/ 5770179 h 5797984"/>
              <a:gd name="connsiteX56" fmla="*/ 3289737 w 3930869"/>
              <a:gd name="connsiteY56" fmla="*/ 5780691 h 5797984"/>
              <a:gd name="connsiteX57" fmla="*/ 3468413 w 3930869"/>
              <a:gd name="connsiteY57" fmla="*/ 5717627 h 5797984"/>
              <a:gd name="connsiteX58" fmla="*/ 3605049 w 3930869"/>
              <a:gd name="connsiteY58" fmla="*/ 5644055 h 5797984"/>
              <a:gd name="connsiteX59" fmla="*/ 3762704 w 3930869"/>
              <a:gd name="connsiteY59" fmla="*/ 5454869 h 5797984"/>
              <a:gd name="connsiteX60" fmla="*/ 3878318 w 3930869"/>
              <a:gd name="connsiteY60" fmla="*/ 5150069 h 5797984"/>
              <a:gd name="connsiteX61" fmla="*/ 3930869 w 3930869"/>
              <a:gd name="connsiteY61" fmla="*/ 4487918 h 5797984"/>
              <a:gd name="connsiteX62" fmla="*/ 3920359 w 3930869"/>
              <a:gd name="connsiteY62" fmla="*/ 4172607 h 5797984"/>
              <a:gd name="connsiteX63" fmla="*/ 3647090 w 3930869"/>
              <a:gd name="connsiteY63" fmla="*/ 3857297 h 5797984"/>
              <a:gd name="connsiteX64" fmla="*/ 3436883 w 3930869"/>
              <a:gd name="connsiteY64" fmla="*/ 3037490 h 5797984"/>
              <a:gd name="connsiteX65" fmla="*/ 3258207 w 3930869"/>
              <a:gd name="connsiteY65" fmla="*/ 2543504 h 5797984"/>
              <a:gd name="connsiteX66" fmla="*/ 3069021 w 3930869"/>
              <a:gd name="connsiteY66" fmla="*/ 2291255 h 5797984"/>
              <a:gd name="connsiteX67" fmla="*/ 2890345 w 3930869"/>
              <a:gd name="connsiteY67" fmla="*/ 1923393 h 5797984"/>
              <a:gd name="connsiteX68" fmla="*/ 2743200 w 3930869"/>
              <a:gd name="connsiteY68" fmla="*/ 1681655 h 5797984"/>
              <a:gd name="connsiteX69" fmla="*/ 2806262 w 3930869"/>
              <a:gd name="connsiteY69" fmla="*/ 1282262 h 5797984"/>
              <a:gd name="connsiteX70" fmla="*/ 2869324 w 3930869"/>
              <a:gd name="connsiteY70" fmla="*/ 1187669 h 5797984"/>
              <a:gd name="connsiteX71" fmla="*/ 2837793 w 3930869"/>
              <a:gd name="connsiteY71" fmla="*/ 1534511 h 5797984"/>
              <a:gd name="connsiteX72" fmla="*/ 2995448 w 3930869"/>
              <a:gd name="connsiteY72" fmla="*/ 1996966 h 5797984"/>
              <a:gd name="connsiteX73" fmla="*/ 3541986 w 3930869"/>
              <a:gd name="connsiteY73" fmla="*/ 2017986 h 5797984"/>
              <a:gd name="connsiteX74" fmla="*/ 3647090 w 3930869"/>
              <a:gd name="connsiteY74" fmla="*/ 1828800 h 5797984"/>
              <a:gd name="connsiteX75" fmla="*/ 3415862 w 3930869"/>
              <a:gd name="connsiteY75" fmla="*/ 1597573 h 5797984"/>
              <a:gd name="connsiteX76" fmla="*/ 3636579 w 3930869"/>
              <a:gd name="connsiteY76" fmla="*/ 1219200 h 5797984"/>
              <a:gd name="connsiteX77" fmla="*/ 3573517 w 3930869"/>
              <a:gd name="connsiteY77" fmla="*/ 630621 h 5797984"/>
              <a:gd name="connsiteX78" fmla="*/ 3499945 w 3930869"/>
              <a:gd name="connsiteY78" fmla="*/ 515007 h 5797984"/>
              <a:gd name="connsiteX79" fmla="*/ 3048000 w 3930869"/>
              <a:gd name="connsiteY79" fmla="*/ 283780 h 5797984"/>
              <a:gd name="connsiteX80" fmla="*/ 2795752 w 3930869"/>
              <a:gd name="connsiteY80" fmla="*/ 231228 h 5797984"/>
              <a:gd name="connsiteX81" fmla="*/ 2585545 w 3930869"/>
              <a:gd name="connsiteY81" fmla="*/ 42042 h 5797984"/>
              <a:gd name="connsiteX82" fmla="*/ 2448910 w 3930869"/>
              <a:gd name="connsiteY82" fmla="*/ 31532 h 5797984"/>
              <a:gd name="connsiteX83" fmla="*/ 2301765 w 3930869"/>
              <a:gd name="connsiteY83" fmla="*/ 294290 h 5797984"/>
              <a:gd name="connsiteX84" fmla="*/ 2102069 w 3930869"/>
              <a:gd name="connsiteY84" fmla="*/ 493986 h 5797984"/>
              <a:gd name="connsiteX85" fmla="*/ 1807780 w 3930869"/>
              <a:gd name="connsiteY85" fmla="*/ 588580 h 5797984"/>
              <a:gd name="connsiteX86" fmla="*/ 1576552 w 3930869"/>
              <a:gd name="connsiteY86" fmla="*/ 620110 h 5797984"/>
              <a:gd name="connsiteX87" fmla="*/ 1387366 w 3930869"/>
              <a:gd name="connsiteY87" fmla="*/ 388883 h 5797984"/>
              <a:gd name="connsiteX88" fmla="*/ 1250731 w 3930869"/>
              <a:gd name="connsiteY88" fmla="*/ 73572 h 5797984"/>
              <a:gd name="connsiteX89" fmla="*/ 1103586 w 3930869"/>
              <a:gd name="connsiteY89" fmla="*/ 0 h 5797984"/>
              <a:gd name="connsiteX0" fmla="*/ 1103586 w 3930869"/>
              <a:gd name="connsiteY0" fmla="*/ 0 h 5797984"/>
              <a:gd name="connsiteX1" fmla="*/ 914400 w 3930869"/>
              <a:gd name="connsiteY1" fmla="*/ 388883 h 5797984"/>
              <a:gd name="connsiteX2" fmla="*/ 378372 w 3930869"/>
              <a:gd name="connsiteY2" fmla="*/ 536028 h 5797984"/>
              <a:gd name="connsiteX3" fmla="*/ 63062 w 3930869"/>
              <a:gd name="connsiteY3" fmla="*/ 819807 h 5797984"/>
              <a:gd name="connsiteX4" fmla="*/ 63062 w 3930869"/>
              <a:gd name="connsiteY4" fmla="*/ 1093076 h 5797984"/>
              <a:gd name="connsiteX5" fmla="*/ 273269 w 3930869"/>
              <a:gd name="connsiteY5" fmla="*/ 1492469 h 5797984"/>
              <a:gd name="connsiteX6" fmla="*/ 378373 w 3930869"/>
              <a:gd name="connsiteY6" fmla="*/ 1660634 h 5797984"/>
              <a:gd name="connsiteX7" fmla="*/ 409903 w 3930869"/>
              <a:gd name="connsiteY7" fmla="*/ 1870841 h 5797984"/>
              <a:gd name="connsiteX8" fmla="*/ 609600 w 3930869"/>
              <a:gd name="connsiteY8" fmla="*/ 1923394 h 5797984"/>
              <a:gd name="connsiteX9" fmla="*/ 798786 w 3930869"/>
              <a:gd name="connsiteY9" fmla="*/ 1671145 h 5797984"/>
              <a:gd name="connsiteX10" fmla="*/ 735724 w 3930869"/>
              <a:gd name="connsiteY10" fmla="*/ 1250731 h 5797984"/>
              <a:gd name="connsiteX11" fmla="*/ 651641 w 3930869"/>
              <a:gd name="connsiteY11" fmla="*/ 1051035 h 5797984"/>
              <a:gd name="connsiteX12" fmla="*/ 830317 w 3930869"/>
              <a:gd name="connsiteY12" fmla="*/ 1008993 h 5797984"/>
              <a:gd name="connsiteX13" fmla="*/ 998483 w 3930869"/>
              <a:gd name="connsiteY13" fmla="*/ 1481959 h 5797984"/>
              <a:gd name="connsiteX14" fmla="*/ 1030014 w 3930869"/>
              <a:gd name="connsiteY14" fmla="*/ 1891862 h 5797984"/>
              <a:gd name="connsiteX15" fmla="*/ 977462 w 3930869"/>
              <a:gd name="connsiteY15" fmla="*/ 2364828 h 5797984"/>
              <a:gd name="connsiteX16" fmla="*/ 399393 w 3930869"/>
              <a:gd name="connsiteY16" fmla="*/ 3499945 h 5797984"/>
              <a:gd name="connsiteX17" fmla="*/ 325821 w 3930869"/>
              <a:gd name="connsiteY17" fmla="*/ 3626070 h 5797984"/>
              <a:gd name="connsiteX18" fmla="*/ 336331 w 3930869"/>
              <a:gd name="connsiteY18" fmla="*/ 3710152 h 5797984"/>
              <a:gd name="connsiteX19" fmla="*/ 304800 w 3930869"/>
              <a:gd name="connsiteY19" fmla="*/ 3815255 h 5797984"/>
              <a:gd name="connsiteX20" fmla="*/ 241738 w 3930869"/>
              <a:gd name="connsiteY20" fmla="*/ 4025462 h 5797984"/>
              <a:gd name="connsiteX21" fmla="*/ 105104 w 3930869"/>
              <a:gd name="connsiteY21" fmla="*/ 4498427 h 5797984"/>
              <a:gd name="connsiteX22" fmla="*/ 0 w 3930869"/>
              <a:gd name="connsiteY22" fmla="*/ 4834759 h 5797984"/>
              <a:gd name="connsiteX23" fmla="*/ 0 w 3930869"/>
              <a:gd name="connsiteY23" fmla="*/ 5255172 h 5797984"/>
              <a:gd name="connsiteX24" fmla="*/ 94594 w 3930869"/>
              <a:gd name="connsiteY24" fmla="*/ 5297213 h 5797984"/>
              <a:gd name="connsiteX25" fmla="*/ 199696 w 3930869"/>
              <a:gd name="connsiteY25" fmla="*/ 5255172 h 5797984"/>
              <a:gd name="connsiteX26" fmla="*/ 409904 w 3930869"/>
              <a:gd name="connsiteY26" fmla="*/ 5223643 h 5797984"/>
              <a:gd name="connsiteX27" fmla="*/ 515007 w 3930869"/>
              <a:gd name="connsiteY27" fmla="*/ 5318234 h 5797984"/>
              <a:gd name="connsiteX28" fmla="*/ 609599 w 3930869"/>
              <a:gd name="connsiteY28" fmla="*/ 5297214 h 5797984"/>
              <a:gd name="connsiteX29" fmla="*/ 693681 w 3930869"/>
              <a:gd name="connsiteY29" fmla="*/ 4929352 h 5797984"/>
              <a:gd name="connsiteX30" fmla="*/ 735724 w 3930869"/>
              <a:gd name="connsiteY30" fmla="*/ 4572000 h 5797984"/>
              <a:gd name="connsiteX31" fmla="*/ 882868 w 3930869"/>
              <a:gd name="connsiteY31" fmla="*/ 4014952 h 5797984"/>
              <a:gd name="connsiteX32" fmla="*/ 945931 w 3930869"/>
              <a:gd name="connsiteY32" fmla="*/ 4824249 h 5797984"/>
              <a:gd name="connsiteX33" fmla="*/ 966952 w 3930869"/>
              <a:gd name="connsiteY33" fmla="*/ 4981903 h 5797984"/>
              <a:gd name="connsiteX34" fmla="*/ 1082566 w 3930869"/>
              <a:gd name="connsiteY34" fmla="*/ 5108026 h 5797984"/>
              <a:gd name="connsiteX35" fmla="*/ 1219199 w 3930869"/>
              <a:gd name="connsiteY35" fmla="*/ 5108028 h 5797984"/>
              <a:gd name="connsiteX36" fmla="*/ 1345324 w 3930869"/>
              <a:gd name="connsiteY36" fmla="*/ 5087007 h 5797984"/>
              <a:gd name="connsiteX37" fmla="*/ 1566041 w 3930869"/>
              <a:gd name="connsiteY37" fmla="*/ 4614041 h 5797984"/>
              <a:gd name="connsiteX38" fmla="*/ 1671145 w 3930869"/>
              <a:gd name="connsiteY38" fmla="*/ 4172608 h 5797984"/>
              <a:gd name="connsiteX39" fmla="*/ 2049518 w 3930869"/>
              <a:gd name="connsiteY39" fmla="*/ 4078013 h 5797984"/>
              <a:gd name="connsiteX40" fmla="*/ 2165131 w 3930869"/>
              <a:gd name="connsiteY40" fmla="*/ 4529960 h 5797984"/>
              <a:gd name="connsiteX41" fmla="*/ 2207172 w 3930869"/>
              <a:gd name="connsiteY41" fmla="*/ 4950373 h 5797984"/>
              <a:gd name="connsiteX42" fmla="*/ 2259724 w 3930869"/>
              <a:gd name="connsiteY42" fmla="*/ 5108028 h 5797984"/>
              <a:gd name="connsiteX43" fmla="*/ 2312277 w 3930869"/>
              <a:gd name="connsiteY43" fmla="*/ 5360274 h 5797984"/>
              <a:gd name="connsiteX44" fmla="*/ 2427890 w 3930869"/>
              <a:gd name="connsiteY44" fmla="*/ 5528443 h 5797984"/>
              <a:gd name="connsiteX45" fmla="*/ 2532993 w 3930869"/>
              <a:gd name="connsiteY45" fmla="*/ 5559974 h 5797984"/>
              <a:gd name="connsiteX46" fmla="*/ 2680138 w 3930869"/>
              <a:gd name="connsiteY46" fmla="*/ 5528441 h 5797984"/>
              <a:gd name="connsiteX47" fmla="*/ 2669627 w 3930869"/>
              <a:gd name="connsiteY47" fmla="*/ 5423339 h 5797984"/>
              <a:gd name="connsiteX48" fmla="*/ 2659117 w 3930869"/>
              <a:gd name="connsiteY48" fmla="*/ 5423338 h 5797984"/>
              <a:gd name="connsiteX49" fmla="*/ 2690648 w 3930869"/>
              <a:gd name="connsiteY49" fmla="*/ 5044965 h 5797984"/>
              <a:gd name="connsiteX50" fmla="*/ 2690648 w 3930869"/>
              <a:gd name="connsiteY50" fmla="*/ 4740165 h 5797984"/>
              <a:gd name="connsiteX51" fmla="*/ 2858814 w 3930869"/>
              <a:gd name="connsiteY51" fmla="*/ 3983421 h 5797984"/>
              <a:gd name="connsiteX52" fmla="*/ 3153102 w 3930869"/>
              <a:gd name="connsiteY52" fmla="*/ 4277711 h 5797984"/>
              <a:gd name="connsiteX53" fmla="*/ 2911365 w 3930869"/>
              <a:gd name="connsiteY53" fmla="*/ 5234151 h 5797984"/>
              <a:gd name="connsiteX54" fmla="*/ 2953407 w 3930869"/>
              <a:gd name="connsiteY54" fmla="*/ 5675587 h 5797984"/>
              <a:gd name="connsiteX55" fmla="*/ 3069020 w 3930869"/>
              <a:gd name="connsiteY55" fmla="*/ 5770179 h 5797984"/>
              <a:gd name="connsiteX56" fmla="*/ 3289737 w 3930869"/>
              <a:gd name="connsiteY56" fmla="*/ 5780691 h 5797984"/>
              <a:gd name="connsiteX57" fmla="*/ 3468413 w 3930869"/>
              <a:gd name="connsiteY57" fmla="*/ 5717627 h 5797984"/>
              <a:gd name="connsiteX58" fmla="*/ 3605049 w 3930869"/>
              <a:gd name="connsiteY58" fmla="*/ 5644055 h 5797984"/>
              <a:gd name="connsiteX59" fmla="*/ 3762704 w 3930869"/>
              <a:gd name="connsiteY59" fmla="*/ 5454869 h 5797984"/>
              <a:gd name="connsiteX60" fmla="*/ 3878318 w 3930869"/>
              <a:gd name="connsiteY60" fmla="*/ 5150069 h 5797984"/>
              <a:gd name="connsiteX61" fmla="*/ 3930869 w 3930869"/>
              <a:gd name="connsiteY61" fmla="*/ 4487918 h 5797984"/>
              <a:gd name="connsiteX62" fmla="*/ 3920359 w 3930869"/>
              <a:gd name="connsiteY62" fmla="*/ 4172607 h 5797984"/>
              <a:gd name="connsiteX63" fmla="*/ 3647090 w 3930869"/>
              <a:gd name="connsiteY63" fmla="*/ 3857297 h 5797984"/>
              <a:gd name="connsiteX64" fmla="*/ 3436883 w 3930869"/>
              <a:gd name="connsiteY64" fmla="*/ 3037490 h 5797984"/>
              <a:gd name="connsiteX65" fmla="*/ 3258207 w 3930869"/>
              <a:gd name="connsiteY65" fmla="*/ 2543504 h 5797984"/>
              <a:gd name="connsiteX66" fmla="*/ 3069021 w 3930869"/>
              <a:gd name="connsiteY66" fmla="*/ 2291255 h 5797984"/>
              <a:gd name="connsiteX67" fmla="*/ 2890345 w 3930869"/>
              <a:gd name="connsiteY67" fmla="*/ 1923393 h 5797984"/>
              <a:gd name="connsiteX68" fmla="*/ 2743200 w 3930869"/>
              <a:gd name="connsiteY68" fmla="*/ 1681655 h 5797984"/>
              <a:gd name="connsiteX69" fmla="*/ 2806262 w 3930869"/>
              <a:gd name="connsiteY69" fmla="*/ 1282262 h 5797984"/>
              <a:gd name="connsiteX70" fmla="*/ 2869324 w 3930869"/>
              <a:gd name="connsiteY70" fmla="*/ 1187669 h 5797984"/>
              <a:gd name="connsiteX71" fmla="*/ 2837793 w 3930869"/>
              <a:gd name="connsiteY71" fmla="*/ 1534511 h 5797984"/>
              <a:gd name="connsiteX72" fmla="*/ 2995448 w 3930869"/>
              <a:gd name="connsiteY72" fmla="*/ 1996966 h 5797984"/>
              <a:gd name="connsiteX73" fmla="*/ 3541986 w 3930869"/>
              <a:gd name="connsiteY73" fmla="*/ 2017986 h 5797984"/>
              <a:gd name="connsiteX74" fmla="*/ 3647090 w 3930869"/>
              <a:gd name="connsiteY74" fmla="*/ 1828800 h 5797984"/>
              <a:gd name="connsiteX75" fmla="*/ 3415862 w 3930869"/>
              <a:gd name="connsiteY75" fmla="*/ 1597573 h 5797984"/>
              <a:gd name="connsiteX76" fmla="*/ 3636579 w 3930869"/>
              <a:gd name="connsiteY76" fmla="*/ 1219200 h 5797984"/>
              <a:gd name="connsiteX77" fmla="*/ 3573517 w 3930869"/>
              <a:gd name="connsiteY77" fmla="*/ 630621 h 5797984"/>
              <a:gd name="connsiteX78" fmla="*/ 3499945 w 3930869"/>
              <a:gd name="connsiteY78" fmla="*/ 515007 h 5797984"/>
              <a:gd name="connsiteX79" fmla="*/ 3048000 w 3930869"/>
              <a:gd name="connsiteY79" fmla="*/ 283780 h 5797984"/>
              <a:gd name="connsiteX80" fmla="*/ 2795752 w 3930869"/>
              <a:gd name="connsiteY80" fmla="*/ 231228 h 5797984"/>
              <a:gd name="connsiteX81" fmla="*/ 2585545 w 3930869"/>
              <a:gd name="connsiteY81" fmla="*/ 42042 h 5797984"/>
              <a:gd name="connsiteX82" fmla="*/ 2448910 w 3930869"/>
              <a:gd name="connsiteY82" fmla="*/ 31532 h 5797984"/>
              <a:gd name="connsiteX83" fmla="*/ 2301765 w 3930869"/>
              <a:gd name="connsiteY83" fmla="*/ 294290 h 5797984"/>
              <a:gd name="connsiteX84" fmla="*/ 2102069 w 3930869"/>
              <a:gd name="connsiteY84" fmla="*/ 493986 h 5797984"/>
              <a:gd name="connsiteX85" fmla="*/ 1807780 w 3930869"/>
              <a:gd name="connsiteY85" fmla="*/ 588580 h 5797984"/>
              <a:gd name="connsiteX86" fmla="*/ 1576552 w 3930869"/>
              <a:gd name="connsiteY86" fmla="*/ 620110 h 5797984"/>
              <a:gd name="connsiteX87" fmla="*/ 1387366 w 3930869"/>
              <a:gd name="connsiteY87" fmla="*/ 388883 h 5797984"/>
              <a:gd name="connsiteX88" fmla="*/ 1250731 w 3930869"/>
              <a:gd name="connsiteY88" fmla="*/ 73572 h 5797984"/>
              <a:gd name="connsiteX89" fmla="*/ 1103586 w 3930869"/>
              <a:gd name="connsiteY89" fmla="*/ 0 h 5797984"/>
              <a:gd name="connsiteX0" fmla="*/ 1103586 w 3930869"/>
              <a:gd name="connsiteY0" fmla="*/ 0 h 5797984"/>
              <a:gd name="connsiteX1" fmla="*/ 914400 w 3930869"/>
              <a:gd name="connsiteY1" fmla="*/ 388883 h 5797984"/>
              <a:gd name="connsiteX2" fmla="*/ 378372 w 3930869"/>
              <a:gd name="connsiteY2" fmla="*/ 536028 h 5797984"/>
              <a:gd name="connsiteX3" fmla="*/ 63062 w 3930869"/>
              <a:gd name="connsiteY3" fmla="*/ 819807 h 5797984"/>
              <a:gd name="connsiteX4" fmla="*/ 63062 w 3930869"/>
              <a:gd name="connsiteY4" fmla="*/ 1093076 h 5797984"/>
              <a:gd name="connsiteX5" fmla="*/ 273269 w 3930869"/>
              <a:gd name="connsiteY5" fmla="*/ 1492469 h 5797984"/>
              <a:gd name="connsiteX6" fmla="*/ 378373 w 3930869"/>
              <a:gd name="connsiteY6" fmla="*/ 1660634 h 5797984"/>
              <a:gd name="connsiteX7" fmla="*/ 409903 w 3930869"/>
              <a:gd name="connsiteY7" fmla="*/ 1870841 h 5797984"/>
              <a:gd name="connsiteX8" fmla="*/ 609600 w 3930869"/>
              <a:gd name="connsiteY8" fmla="*/ 1923394 h 5797984"/>
              <a:gd name="connsiteX9" fmla="*/ 798786 w 3930869"/>
              <a:gd name="connsiteY9" fmla="*/ 1671145 h 5797984"/>
              <a:gd name="connsiteX10" fmla="*/ 735724 w 3930869"/>
              <a:gd name="connsiteY10" fmla="*/ 1250731 h 5797984"/>
              <a:gd name="connsiteX11" fmla="*/ 651641 w 3930869"/>
              <a:gd name="connsiteY11" fmla="*/ 1051035 h 5797984"/>
              <a:gd name="connsiteX12" fmla="*/ 830317 w 3930869"/>
              <a:gd name="connsiteY12" fmla="*/ 1008993 h 5797984"/>
              <a:gd name="connsiteX13" fmla="*/ 998483 w 3930869"/>
              <a:gd name="connsiteY13" fmla="*/ 1481959 h 5797984"/>
              <a:gd name="connsiteX14" fmla="*/ 1030014 w 3930869"/>
              <a:gd name="connsiteY14" fmla="*/ 1891862 h 5797984"/>
              <a:gd name="connsiteX15" fmla="*/ 977462 w 3930869"/>
              <a:gd name="connsiteY15" fmla="*/ 2364828 h 5797984"/>
              <a:gd name="connsiteX16" fmla="*/ 399393 w 3930869"/>
              <a:gd name="connsiteY16" fmla="*/ 3499945 h 5797984"/>
              <a:gd name="connsiteX17" fmla="*/ 325821 w 3930869"/>
              <a:gd name="connsiteY17" fmla="*/ 3626070 h 5797984"/>
              <a:gd name="connsiteX18" fmla="*/ 336331 w 3930869"/>
              <a:gd name="connsiteY18" fmla="*/ 3710152 h 5797984"/>
              <a:gd name="connsiteX19" fmla="*/ 304800 w 3930869"/>
              <a:gd name="connsiteY19" fmla="*/ 3815255 h 5797984"/>
              <a:gd name="connsiteX20" fmla="*/ 241738 w 3930869"/>
              <a:gd name="connsiteY20" fmla="*/ 4025462 h 5797984"/>
              <a:gd name="connsiteX21" fmla="*/ 105104 w 3930869"/>
              <a:gd name="connsiteY21" fmla="*/ 4498427 h 5797984"/>
              <a:gd name="connsiteX22" fmla="*/ 0 w 3930869"/>
              <a:gd name="connsiteY22" fmla="*/ 4834759 h 5797984"/>
              <a:gd name="connsiteX23" fmla="*/ 31531 w 3930869"/>
              <a:gd name="connsiteY23" fmla="*/ 5097517 h 5797984"/>
              <a:gd name="connsiteX24" fmla="*/ 94594 w 3930869"/>
              <a:gd name="connsiteY24" fmla="*/ 5297213 h 5797984"/>
              <a:gd name="connsiteX25" fmla="*/ 199696 w 3930869"/>
              <a:gd name="connsiteY25" fmla="*/ 5255172 h 5797984"/>
              <a:gd name="connsiteX26" fmla="*/ 409904 w 3930869"/>
              <a:gd name="connsiteY26" fmla="*/ 5223643 h 5797984"/>
              <a:gd name="connsiteX27" fmla="*/ 515007 w 3930869"/>
              <a:gd name="connsiteY27" fmla="*/ 5318234 h 5797984"/>
              <a:gd name="connsiteX28" fmla="*/ 609599 w 3930869"/>
              <a:gd name="connsiteY28" fmla="*/ 5297214 h 5797984"/>
              <a:gd name="connsiteX29" fmla="*/ 693681 w 3930869"/>
              <a:gd name="connsiteY29" fmla="*/ 4929352 h 5797984"/>
              <a:gd name="connsiteX30" fmla="*/ 735724 w 3930869"/>
              <a:gd name="connsiteY30" fmla="*/ 4572000 h 5797984"/>
              <a:gd name="connsiteX31" fmla="*/ 882868 w 3930869"/>
              <a:gd name="connsiteY31" fmla="*/ 4014952 h 5797984"/>
              <a:gd name="connsiteX32" fmla="*/ 945931 w 3930869"/>
              <a:gd name="connsiteY32" fmla="*/ 4824249 h 5797984"/>
              <a:gd name="connsiteX33" fmla="*/ 966952 w 3930869"/>
              <a:gd name="connsiteY33" fmla="*/ 4981903 h 5797984"/>
              <a:gd name="connsiteX34" fmla="*/ 1082566 w 3930869"/>
              <a:gd name="connsiteY34" fmla="*/ 5108026 h 5797984"/>
              <a:gd name="connsiteX35" fmla="*/ 1219199 w 3930869"/>
              <a:gd name="connsiteY35" fmla="*/ 5108028 h 5797984"/>
              <a:gd name="connsiteX36" fmla="*/ 1345324 w 3930869"/>
              <a:gd name="connsiteY36" fmla="*/ 5087007 h 5797984"/>
              <a:gd name="connsiteX37" fmla="*/ 1566041 w 3930869"/>
              <a:gd name="connsiteY37" fmla="*/ 4614041 h 5797984"/>
              <a:gd name="connsiteX38" fmla="*/ 1671145 w 3930869"/>
              <a:gd name="connsiteY38" fmla="*/ 4172608 h 5797984"/>
              <a:gd name="connsiteX39" fmla="*/ 2049518 w 3930869"/>
              <a:gd name="connsiteY39" fmla="*/ 4078013 h 5797984"/>
              <a:gd name="connsiteX40" fmla="*/ 2165131 w 3930869"/>
              <a:gd name="connsiteY40" fmla="*/ 4529960 h 5797984"/>
              <a:gd name="connsiteX41" fmla="*/ 2207172 w 3930869"/>
              <a:gd name="connsiteY41" fmla="*/ 4950373 h 5797984"/>
              <a:gd name="connsiteX42" fmla="*/ 2259724 w 3930869"/>
              <a:gd name="connsiteY42" fmla="*/ 5108028 h 5797984"/>
              <a:gd name="connsiteX43" fmla="*/ 2312277 w 3930869"/>
              <a:gd name="connsiteY43" fmla="*/ 5360274 h 5797984"/>
              <a:gd name="connsiteX44" fmla="*/ 2427890 w 3930869"/>
              <a:gd name="connsiteY44" fmla="*/ 5528443 h 5797984"/>
              <a:gd name="connsiteX45" fmla="*/ 2532993 w 3930869"/>
              <a:gd name="connsiteY45" fmla="*/ 5559974 h 5797984"/>
              <a:gd name="connsiteX46" fmla="*/ 2680138 w 3930869"/>
              <a:gd name="connsiteY46" fmla="*/ 5528441 h 5797984"/>
              <a:gd name="connsiteX47" fmla="*/ 2669627 w 3930869"/>
              <a:gd name="connsiteY47" fmla="*/ 5423339 h 5797984"/>
              <a:gd name="connsiteX48" fmla="*/ 2659117 w 3930869"/>
              <a:gd name="connsiteY48" fmla="*/ 5423338 h 5797984"/>
              <a:gd name="connsiteX49" fmla="*/ 2690648 w 3930869"/>
              <a:gd name="connsiteY49" fmla="*/ 5044965 h 5797984"/>
              <a:gd name="connsiteX50" fmla="*/ 2690648 w 3930869"/>
              <a:gd name="connsiteY50" fmla="*/ 4740165 h 5797984"/>
              <a:gd name="connsiteX51" fmla="*/ 2858814 w 3930869"/>
              <a:gd name="connsiteY51" fmla="*/ 3983421 h 5797984"/>
              <a:gd name="connsiteX52" fmla="*/ 3153102 w 3930869"/>
              <a:gd name="connsiteY52" fmla="*/ 4277711 h 5797984"/>
              <a:gd name="connsiteX53" fmla="*/ 2911365 w 3930869"/>
              <a:gd name="connsiteY53" fmla="*/ 5234151 h 5797984"/>
              <a:gd name="connsiteX54" fmla="*/ 2953407 w 3930869"/>
              <a:gd name="connsiteY54" fmla="*/ 5675587 h 5797984"/>
              <a:gd name="connsiteX55" fmla="*/ 3069020 w 3930869"/>
              <a:gd name="connsiteY55" fmla="*/ 5770179 h 5797984"/>
              <a:gd name="connsiteX56" fmla="*/ 3289737 w 3930869"/>
              <a:gd name="connsiteY56" fmla="*/ 5780691 h 5797984"/>
              <a:gd name="connsiteX57" fmla="*/ 3468413 w 3930869"/>
              <a:gd name="connsiteY57" fmla="*/ 5717627 h 5797984"/>
              <a:gd name="connsiteX58" fmla="*/ 3605049 w 3930869"/>
              <a:gd name="connsiteY58" fmla="*/ 5644055 h 5797984"/>
              <a:gd name="connsiteX59" fmla="*/ 3762704 w 3930869"/>
              <a:gd name="connsiteY59" fmla="*/ 5454869 h 5797984"/>
              <a:gd name="connsiteX60" fmla="*/ 3878318 w 3930869"/>
              <a:gd name="connsiteY60" fmla="*/ 5150069 h 5797984"/>
              <a:gd name="connsiteX61" fmla="*/ 3930869 w 3930869"/>
              <a:gd name="connsiteY61" fmla="*/ 4487918 h 5797984"/>
              <a:gd name="connsiteX62" fmla="*/ 3920359 w 3930869"/>
              <a:gd name="connsiteY62" fmla="*/ 4172607 h 5797984"/>
              <a:gd name="connsiteX63" fmla="*/ 3647090 w 3930869"/>
              <a:gd name="connsiteY63" fmla="*/ 3857297 h 5797984"/>
              <a:gd name="connsiteX64" fmla="*/ 3436883 w 3930869"/>
              <a:gd name="connsiteY64" fmla="*/ 3037490 h 5797984"/>
              <a:gd name="connsiteX65" fmla="*/ 3258207 w 3930869"/>
              <a:gd name="connsiteY65" fmla="*/ 2543504 h 5797984"/>
              <a:gd name="connsiteX66" fmla="*/ 3069021 w 3930869"/>
              <a:gd name="connsiteY66" fmla="*/ 2291255 h 5797984"/>
              <a:gd name="connsiteX67" fmla="*/ 2890345 w 3930869"/>
              <a:gd name="connsiteY67" fmla="*/ 1923393 h 5797984"/>
              <a:gd name="connsiteX68" fmla="*/ 2743200 w 3930869"/>
              <a:gd name="connsiteY68" fmla="*/ 1681655 h 5797984"/>
              <a:gd name="connsiteX69" fmla="*/ 2806262 w 3930869"/>
              <a:gd name="connsiteY69" fmla="*/ 1282262 h 5797984"/>
              <a:gd name="connsiteX70" fmla="*/ 2869324 w 3930869"/>
              <a:gd name="connsiteY70" fmla="*/ 1187669 h 5797984"/>
              <a:gd name="connsiteX71" fmla="*/ 2837793 w 3930869"/>
              <a:gd name="connsiteY71" fmla="*/ 1534511 h 5797984"/>
              <a:gd name="connsiteX72" fmla="*/ 2995448 w 3930869"/>
              <a:gd name="connsiteY72" fmla="*/ 1996966 h 5797984"/>
              <a:gd name="connsiteX73" fmla="*/ 3541986 w 3930869"/>
              <a:gd name="connsiteY73" fmla="*/ 2017986 h 5797984"/>
              <a:gd name="connsiteX74" fmla="*/ 3647090 w 3930869"/>
              <a:gd name="connsiteY74" fmla="*/ 1828800 h 5797984"/>
              <a:gd name="connsiteX75" fmla="*/ 3415862 w 3930869"/>
              <a:gd name="connsiteY75" fmla="*/ 1597573 h 5797984"/>
              <a:gd name="connsiteX76" fmla="*/ 3636579 w 3930869"/>
              <a:gd name="connsiteY76" fmla="*/ 1219200 h 5797984"/>
              <a:gd name="connsiteX77" fmla="*/ 3573517 w 3930869"/>
              <a:gd name="connsiteY77" fmla="*/ 630621 h 5797984"/>
              <a:gd name="connsiteX78" fmla="*/ 3499945 w 3930869"/>
              <a:gd name="connsiteY78" fmla="*/ 515007 h 5797984"/>
              <a:gd name="connsiteX79" fmla="*/ 3048000 w 3930869"/>
              <a:gd name="connsiteY79" fmla="*/ 283780 h 5797984"/>
              <a:gd name="connsiteX80" fmla="*/ 2795752 w 3930869"/>
              <a:gd name="connsiteY80" fmla="*/ 231228 h 5797984"/>
              <a:gd name="connsiteX81" fmla="*/ 2585545 w 3930869"/>
              <a:gd name="connsiteY81" fmla="*/ 42042 h 5797984"/>
              <a:gd name="connsiteX82" fmla="*/ 2448910 w 3930869"/>
              <a:gd name="connsiteY82" fmla="*/ 31532 h 5797984"/>
              <a:gd name="connsiteX83" fmla="*/ 2301765 w 3930869"/>
              <a:gd name="connsiteY83" fmla="*/ 294290 h 5797984"/>
              <a:gd name="connsiteX84" fmla="*/ 2102069 w 3930869"/>
              <a:gd name="connsiteY84" fmla="*/ 493986 h 5797984"/>
              <a:gd name="connsiteX85" fmla="*/ 1807780 w 3930869"/>
              <a:gd name="connsiteY85" fmla="*/ 588580 h 5797984"/>
              <a:gd name="connsiteX86" fmla="*/ 1576552 w 3930869"/>
              <a:gd name="connsiteY86" fmla="*/ 620110 h 5797984"/>
              <a:gd name="connsiteX87" fmla="*/ 1387366 w 3930869"/>
              <a:gd name="connsiteY87" fmla="*/ 388883 h 5797984"/>
              <a:gd name="connsiteX88" fmla="*/ 1250731 w 3930869"/>
              <a:gd name="connsiteY88" fmla="*/ 73572 h 5797984"/>
              <a:gd name="connsiteX89" fmla="*/ 1103586 w 3930869"/>
              <a:gd name="connsiteY89" fmla="*/ 0 h 5797984"/>
              <a:gd name="connsiteX0" fmla="*/ 1103586 w 3930869"/>
              <a:gd name="connsiteY0" fmla="*/ 0 h 5797984"/>
              <a:gd name="connsiteX1" fmla="*/ 914400 w 3930869"/>
              <a:gd name="connsiteY1" fmla="*/ 388883 h 5797984"/>
              <a:gd name="connsiteX2" fmla="*/ 378372 w 3930869"/>
              <a:gd name="connsiteY2" fmla="*/ 536028 h 5797984"/>
              <a:gd name="connsiteX3" fmla="*/ 63062 w 3930869"/>
              <a:gd name="connsiteY3" fmla="*/ 819807 h 5797984"/>
              <a:gd name="connsiteX4" fmla="*/ 63062 w 3930869"/>
              <a:gd name="connsiteY4" fmla="*/ 1093076 h 5797984"/>
              <a:gd name="connsiteX5" fmla="*/ 273269 w 3930869"/>
              <a:gd name="connsiteY5" fmla="*/ 1492469 h 5797984"/>
              <a:gd name="connsiteX6" fmla="*/ 378373 w 3930869"/>
              <a:gd name="connsiteY6" fmla="*/ 1660634 h 5797984"/>
              <a:gd name="connsiteX7" fmla="*/ 409903 w 3930869"/>
              <a:gd name="connsiteY7" fmla="*/ 1870841 h 5797984"/>
              <a:gd name="connsiteX8" fmla="*/ 609600 w 3930869"/>
              <a:gd name="connsiteY8" fmla="*/ 1923394 h 5797984"/>
              <a:gd name="connsiteX9" fmla="*/ 798786 w 3930869"/>
              <a:gd name="connsiteY9" fmla="*/ 1671145 h 5797984"/>
              <a:gd name="connsiteX10" fmla="*/ 735724 w 3930869"/>
              <a:gd name="connsiteY10" fmla="*/ 1250731 h 5797984"/>
              <a:gd name="connsiteX11" fmla="*/ 651641 w 3930869"/>
              <a:gd name="connsiteY11" fmla="*/ 1051035 h 5797984"/>
              <a:gd name="connsiteX12" fmla="*/ 830317 w 3930869"/>
              <a:gd name="connsiteY12" fmla="*/ 1008993 h 5797984"/>
              <a:gd name="connsiteX13" fmla="*/ 998483 w 3930869"/>
              <a:gd name="connsiteY13" fmla="*/ 1481959 h 5797984"/>
              <a:gd name="connsiteX14" fmla="*/ 1030014 w 3930869"/>
              <a:gd name="connsiteY14" fmla="*/ 1891862 h 5797984"/>
              <a:gd name="connsiteX15" fmla="*/ 977462 w 3930869"/>
              <a:gd name="connsiteY15" fmla="*/ 2364828 h 5797984"/>
              <a:gd name="connsiteX16" fmla="*/ 399393 w 3930869"/>
              <a:gd name="connsiteY16" fmla="*/ 3499945 h 5797984"/>
              <a:gd name="connsiteX17" fmla="*/ 325821 w 3930869"/>
              <a:gd name="connsiteY17" fmla="*/ 3626070 h 5797984"/>
              <a:gd name="connsiteX18" fmla="*/ 336331 w 3930869"/>
              <a:gd name="connsiteY18" fmla="*/ 3710152 h 5797984"/>
              <a:gd name="connsiteX19" fmla="*/ 304800 w 3930869"/>
              <a:gd name="connsiteY19" fmla="*/ 3815255 h 5797984"/>
              <a:gd name="connsiteX20" fmla="*/ 241738 w 3930869"/>
              <a:gd name="connsiteY20" fmla="*/ 4025462 h 5797984"/>
              <a:gd name="connsiteX21" fmla="*/ 105104 w 3930869"/>
              <a:gd name="connsiteY21" fmla="*/ 4498427 h 5797984"/>
              <a:gd name="connsiteX22" fmla="*/ 0 w 3930869"/>
              <a:gd name="connsiteY22" fmla="*/ 4834759 h 5797984"/>
              <a:gd name="connsiteX23" fmla="*/ 31531 w 3930869"/>
              <a:gd name="connsiteY23" fmla="*/ 5097517 h 5797984"/>
              <a:gd name="connsiteX24" fmla="*/ 136635 w 3930869"/>
              <a:gd name="connsiteY24" fmla="*/ 5192110 h 5797984"/>
              <a:gd name="connsiteX25" fmla="*/ 199696 w 3930869"/>
              <a:gd name="connsiteY25" fmla="*/ 5255172 h 5797984"/>
              <a:gd name="connsiteX26" fmla="*/ 409904 w 3930869"/>
              <a:gd name="connsiteY26" fmla="*/ 5223643 h 5797984"/>
              <a:gd name="connsiteX27" fmla="*/ 515007 w 3930869"/>
              <a:gd name="connsiteY27" fmla="*/ 5318234 h 5797984"/>
              <a:gd name="connsiteX28" fmla="*/ 609599 w 3930869"/>
              <a:gd name="connsiteY28" fmla="*/ 5297214 h 5797984"/>
              <a:gd name="connsiteX29" fmla="*/ 693681 w 3930869"/>
              <a:gd name="connsiteY29" fmla="*/ 4929352 h 5797984"/>
              <a:gd name="connsiteX30" fmla="*/ 735724 w 3930869"/>
              <a:gd name="connsiteY30" fmla="*/ 4572000 h 5797984"/>
              <a:gd name="connsiteX31" fmla="*/ 882868 w 3930869"/>
              <a:gd name="connsiteY31" fmla="*/ 4014952 h 5797984"/>
              <a:gd name="connsiteX32" fmla="*/ 945931 w 3930869"/>
              <a:gd name="connsiteY32" fmla="*/ 4824249 h 5797984"/>
              <a:gd name="connsiteX33" fmla="*/ 966952 w 3930869"/>
              <a:gd name="connsiteY33" fmla="*/ 4981903 h 5797984"/>
              <a:gd name="connsiteX34" fmla="*/ 1082566 w 3930869"/>
              <a:gd name="connsiteY34" fmla="*/ 5108026 h 5797984"/>
              <a:gd name="connsiteX35" fmla="*/ 1219199 w 3930869"/>
              <a:gd name="connsiteY35" fmla="*/ 5108028 h 5797984"/>
              <a:gd name="connsiteX36" fmla="*/ 1345324 w 3930869"/>
              <a:gd name="connsiteY36" fmla="*/ 5087007 h 5797984"/>
              <a:gd name="connsiteX37" fmla="*/ 1566041 w 3930869"/>
              <a:gd name="connsiteY37" fmla="*/ 4614041 h 5797984"/>
              <a:gd name="connsiteX38" fmla="*/ 1671145 w 3930869"/>
              <a:gd name="connsiteY38" fmla="*/ 4172608 h 5797984"/>
              <a:gd name="connsiteX39" fmla="*/ 2049518 w 3930869"/>
              <a:gd name="connsiteY39" fmla="*/ 4078013 h 5797984"/>
              <a:gd name="connsiteX40" fmla="*/ 2165131 w 3930869"/>
              <a:gd name="connsiteY40" fmla="*/ 4529960 h 5797984"/>
              <a:gd name="connsiteX41" fmla="*/ 2207172 w 3930869"/>
              <a:gd name="connsiteY41" fmla="*/ 4950373 h 5797984"/>
              <a:gd name="connsiteX42" fmla="*/ 2259724 w 3930869"/>
              <a:gd name="connsiteY42" fmla="*/ 5108028 h 5797984"/>
              <a:gd name="connsiteX43" fmla="*/ 2312277 w 3930869"/>
              <a:gd name="connsiteY43" fmla="*/ 5360274 h 5797984"/>
              <a:gd name="connsiteX44" fmla="*/ 2427890 w 3930869"/>
              <a:gd name="connsiteY44" fmla="*/ 5528443 h 5797984"/>
              <a:gd name="connsiteX45" fmla="*/ 2532993 w 3930869"/>
              <a:gd name="connsiteY45" fmla="*/ 5559974 h 5797984"/>
              <a:gd name="connsiteX46" fmla="*/ 2680138 w 3930869"/>
              <a:gd name="connsiteY46" fmla="*/ 5528441 h 5797984"/>
              <a:gd name="connsiteX47" fmla="*/ 2669627 w 3930869"/>
              <a:gd name="connsiteY47" fmla="*/ 5423339 h 5797984"/>
              <a:gd name="connsiteX48" fmla="*/ 2659117 w 3930869"/>
              <a:gd name="connsiteY48" fmla="*/ 5423338 h 5797984"/>
              <a:gd name="connsiteX49" fmla="*/ 2690648 w 3930869"/>
              <a:gd name="connsiteY49" fmla="*/ 5044965 h 5797984"/>
              <a:gd name="connsiteX50" fmla="*/ 2690648 w 3930869"/>
              <a:gd name="connsiteY50" fmla="*/ 4740165 h 5797984"/>
              <a:gd name="connsiteX51" fmla="*/ 2858814 w 3930869"/>
              <a:gd name="connsiteY51" fmla="*/ 3983421 h 5797984"/>
              <a:gd name="connsiteX52" fmla="*/ 3153102 w 3930869"/>
              <a:gd name="connsiteY52" fmla="*/ 4277711 h 5797984"/>
              <a:gd name="connsiteX53" fmla="*/ 2911365 w 3930869"/>
              <a:gd name="connsiteY53" fmla="*/ 5234151 h 5797984"/>
              <a:gd name="connsiteX54" fmla="*/ 2953407 w 3930869"/>
              <a:gd name="connsiteY54" fmla="*/ 5675587 h 5797984"/>
              <a:gd name="connsiteX55" fmla="*/ 3069020 w 3930869"/>
              <a:gd name="connsiteY55" fmla="*/ 5770179 h 5797984"/>
              <a:gd name="connsiteX56" fmla="*/ 3289737 w 3930869"/>
              <a:gd name="connsiteY56" fmla="*/ 5780691 h 5797984"/>
              <a:gd name="connsiteX57" fmla="*/ 3468413 w 3930869"/>
              <a:gd name="connsiteY57" fmla="*/ 5717627 h 5797984"/>
              <a:gd name="connsiteX58" fmla="*/ 3605049 w 3930869"/>
              <a:gd name="connsiteY58" fmla="*/ 5644055 h 5797984"/>
              <a:gd name="connsiteX59" fmla="*/ 3762704 w 3930869"/>
              <a:gd name="connsiteY59" fmla="*/ 5454869 h 5797984"/>
              <a:gd name="connsiteX60" fmla="*/ 3878318 w 3930869"/>
              <a:gd name="connsiteY60" fmla="*/ 5150069 h 5797984"/>
              <a:gd name="connsiteX61" fmla="*/ 3930869 w 3930869"/>
              <a:gd name="connsiteY61" fmla="*/ 4487918 h 5797984"/>
              <a:gd name="connsiteX62" fmla="*/ 3920359 w 3930869"/>
              <a:gd name="connsiteY62" fmla="*/ 4172607 h 5797984"/>
              <a:gd name="connsiteX63" fmla="*/ 3647090 w 3930869"/>
              <a:gd name="connsiteY63" fmla="*/ 3857297 h 5797984"/>
              <a:gd name="connsiteX64" fmla="*/ 3436883 w 3930869"/>
              <a:gd name="connsiteY64" fmla="*/ 3037490 h 5797984"/>
              <a:gd name="connsiteX65" fmla="*/ 3258207 w 3930869"/>
              <a:gd name="connsiteY65" fmla="*/ 2543504 h 5797984"/>
              <a:gd name="connsiteX66" fmla="*/ 3069021 w 3930869"/>
              <a:gd name="connsiteY66" fmla="*/ 2291255 h 5797984"/>
              <a:gd name="connsiteX67" fmla="*/ 2890345 w 3930869"/>
              <a:gd name="connsiteY67" fmla="*/ 1923393 h 5797984"/>
              <a:gd name="connsiteX68" fmla="*/ 2743200 w 3930869"/>
              <a:gd name="connsiteY68" fmla="*/ 1681655 h 5797984"/>
              <a:gd name="connsiteX69" fmla="*/ 2806262 w 3930869"/>
              <a:gd name="connsiteY69" fmla="*/ 1282262 h 5797984"/>
              <a:gd name="connsiteX70" fmla="*/ 2869324 w 3930869"/>
              <a:gd name="connsiteY70" fmla="*/ 1187669 h 5797984"/>
              <a:gd name="connsiteX71" fmla="*/ 2837793 w 3930869"/>
              <a:gd name="connsiteY71" fmla="*/ 1534511 h 5797984"/>
              <a:gd name="connsiteX72" fmla="*/ 2995448 w 3930869"/>
              <a:gd name="connsiteY72" fmla="*/ 1996966 h 5797984"/>
              <a:gd name="connsiteX73" fmla="*/ 3541986 w 3930869"/>
              <a:gd name="connsiteY73" fmla="*/ 2017986 h 5797984"/>
              <a:gd name="connsiteX74" fmla="*/ 3647090 w 3930869"/>
              <a:gd name="connsiteY74" fmla="*/ 1828800 h 5797984"/>
              <a:gd name="connsiteX75" fmla="*/ 3415862 w 3930869"/>
              <a:gd name="connsiteY75" fmla="*/ 1597573 h 5797984"/>
              <a:gd name="connsiteX76" fmla="*/ 3636579 w 3930869"/>
              <a:gd name="connsiteY76" fmla="*/ 1219200 h 5797984"/>
              <a:gd name="connsiteX77" fmla="*/ 3573517 w 3930869"/>
              <a:gd name="connsiteY77" fmla="*/ 630621 h 5797984"/>
              <a:gd name="connsiteX78" fmla="*/ 3499945 w 3930869"/>
              <a:gd name="connsiteY78" fmla="*/ 515007 h 5797984"/>
              <a:gd name="connsiteX79" fmla="*/ 3048000 w 3930869"/>
              <a:gd name="connsiteY79" fmla="*/ 283780 h 5797984"/>
              <a:gd name="connsiteX80" fmla="*/ 2795752 w 3930869"/>
              <a:gd name="connsiteY80" fmla="*/ 231228 h 5797984"/>
              <a:gd name="connsiteX81" fmla="*/ 2585545 w 3930869"/>
              <a:gd name="connsiteY81" fmla="*/ 42042 h 5797984"/>
              <a:gd name="connsiteX82" fmla="*/ 2448910 w 3930869"/>
              <a:gd name="connsiteY82" fmla="*/ 31532 h 5797984"/>
              <a:gd name="connsiteX83" fmla="*/ 2301765 w 3930869"/>
              <a:gd name="connsiteY83" fmla="*/ 294290 h 5797984"/>
              <a:gd name="connsiteX84" fmla="*/ 2102069 w 3930869"/>
              <a:gd name="connsiteY84" fmla="*/ 493986 h 5797984"/>
              <a:gd name="connsiteX85" fmla="*/ 1807780 w 3930869"/>
              <a:gd name="connsiteY85" fmla="*/ 588580 h 5797984"/>
              <a:gd name="connsiteX86" fmla="*/ 1576552 w 3930869"/>
              <a:gd name="connsiteY86" fmla="*/ 620110 h 5797984"/>
              <a:gd name="connsiteX87" fmla="*/ 1387366 w 3930869"/>
              <a:gd name="connsiteY87" fmla="*/ 388883 h 5797984"/>
              <a:gd name="connsiteX88" fmla="*/ 1250731 w 3930869"/>
              <a:gd name="connsiteY88" fmla="*/ 73572 h 5797984"/>
              <a:gd name="connsiteX89" fmla="*/ 1103586 w 3930869"/>
              <a:gd name="connsiteY89" fmla="*/ 0 h 5797984"/>
              <a:gd name="connsiteX0" fmla="*/ 1103586 w 3930869"/>
              <a:gd name="connsiteY0" fmla="*/ 0 h 5797984"/>
              <a:gd name="connsiteX1" fmla="*/ 914400 w 3930869"/>
              <a:gd name="connsiteY1" fmla="*/ 388883 h 5797984"/>
              <a:gd name="connsiteX2" fmla="*/ 378372 w 3930869"/>
              <a:gd name="connsiteY2" fmla="*/ 536028 h 5797984"/>
              <a:gd name="connsiteX3" fmla="*/ 63062 w 3930869"/>
              <a:gd name="connsiteY3" fmla="*/ 819807 h 5797984"/>
              <a:gd name="connsiteX4" fmla="*/ 63062 w 3930869"/>
              <a:gd name="connsiteY4" fmla="*/ 1093076 h 5797984"/>
              <a:gd name="connsiteX5" fmla="*/ 273269 w 3930869"/>
              <a:gd name="connsiteY5" fmla="*/ 1492469 h 5797984"/>
              <a:gd name="connsiteX6" fmla="*/ 378373 w 3930869"/>
              <a:gd name="connsiteY6" fmla="*/ 1660634 h 5797984"/>
              <a:gd name="connsiteX7" fmla="*/ 409903 w 3930869"/>
              <a:gd name="connsiteY7" fmla="*/ 1870841 h 5797984"/>
              <a:gd name="connsiteX8" fmla="*/ 609600 w 3930869"/>
              <a:gd name="connsiteY8" fmla="*/ 1923394 h 5797984"/>
              <a:gd name="connsiteX9" fmla="*/ 798786 w 3930869"/>
              <a:gd name="connsiteY9" fmla="*/ 1671145 h 5797984"/>
              <a:gd name="connsiteX10" fmla="*/ 735724 w 3930869"/>
              <a:gd name="connsiteY10" fmla="*/ 1250731 h 5797984"/>
              <a:gd name="connsiteX11" fmla="*/ 651641 w 3930869"/>
              <a:gd name="connsiteY11" fmla="*/ 1051035 h 5797984"/>
              <a:gd name="connsiteX12" fmla="*/ 830317 w 3930869"/>
              <a:gd name="connsiteY12" fmla="*/ 1008993 h 5797984"/>
              <a:gd name="connsiteX13" fmla="*/ 998483 w 3930869"/>
              <a:gd name="connsiteY13" fmla="*/ 1481959 h 5797984"/>
              <a:gd name="connsiteX14" fmla="*/ 1030014 w 3930869"/>
              <a:gd name="connsiteY14" fmla="*/ 1891862 h 5797984"/>
              <a:gd name="connsiteX15" fmla="*/ 977462 w 3930869"/>
              <a:gd name="connsiteY15" fmla="*/ 2364828 h 5797984"/>
              <a:gd name="connsiteX16" fmla="*/ 399393 w 3930869"/>
              <a:gd name="connsiteY16" fmla="*/ 3499945 h 5797984"/>
              <a:gd name="connsiteX17" fmla="*/ 325821 w 3930869"/>
              <a:gd name="connsiteY17" fmla="*/ 3626070 h 5797984"/>
              <a:gd name="connsiteX18" fmla="*/ 336331 w 3930869"/>
              <a:gd name="connsiteY18" fmla="*/ 3710152 h 5797984"/>
              <a:gd name="connsiteX19" fmla="*/ 304800 w 3930869"/>
              <a:gd name="connsiteY19" fmla="*/ 3815255 h 5797984"/>
              <a:gd name="connsiteX20" fmla="*/ 241738 w 3930869"/>
              <a:gd name="connsiteY20" fmla="*/ 4025462 h 5797984"/>
              <a:gd name="connsiteX21" fmla="*/ 105104 w 3930869"/>
              <a:gd name="connsiteY21" fmla="*/ 4498427 h 5797984"/>
              <a:gd name="connsiteX22" fmla="*/ 0 w 3930869"/>
              <a:gd name="connsiteY22" fmla="*/ 4834759 h 5797984"/>
              <a:gd name="connsiteX23" fmla="*/ 31531 w 3930869"/>
              <a:gd name="connsiteY23" fmla="*/ 5097517 h 5797984"/>
              <a:gd name="connsiteX24" fmla="*/ 136635 w 3930869"/>
              <a:gd name="connsiteY24" fmla="*/ 5192110 h 5797984"/>
              <a:gd name="connsiteX25" fmla="*/ 199696 w 3930869"/>
              <a:gd name="connsiteY25" fmla="*/ 5255172 h 5797984"/>
              <a:gd name="connsiteX26" fmla="*/ 409904 w 3930869"/>
              <a:gd name="connsiteY26" fmla="*/ 5223643 h 5797984"/>
              <a:gd name="connsiteX27" fmla="*/ 515007 w 3930869"/>
              <a:gd name="connsiteY27" fmla="*/ 5318234 h 5797984"/>
              <a:gd name="connsiteX28" fmla="*/ 620110 w 3930869"/>
              <a:gd name="connsiteY28" fmla="*/ 5171090 h 5797984"/>
              <a:gd name="connsiteX29" fmla="*/ 693681 w 3930869"/>
              <a:gd name="connsiteY29" fmla="*/ 4929352 h 5797984"/>
              <a:gd name="connsiteX30" fmla="*/ 735724 w 3930869"/>
              <a:gd name="connsiteY30" fmla="*/ 4572000 h 5797984"/>
              <a:gd name="connsiteX31" fmla="*/ 882868 w 3930869"/>
              <a:gd name="connsiteY31" fmla="*/ 4014952 h 5797984"/>
              <a:gd name="connsiteX32" fmla="*/ 945931 w 3930869"/>
              <a:gd name="connsiteY32" fmla="*/ 4824249 h 5797984"/>
              <a:gd name="connsiteX33" fmla="*/ 966952 w 3930869"/>
              <a:gd name="connsiteY33" fmla="*/ 4981903 h 5797984"/>
              <a:gd name="connsiteX34" fmla="*/ 1082566 w 3930869"/>
              <a:gd name="connsiteY34" fmla="*/ 5108026 h 5797984"/>
              <a:gd name="connsiteX35" fmla="*/ 1219199 w 3930869"/>
              <a:gd name="connsiteY35" fmla="*/ 5108028 h 5797984"/>
              <a:gd name="connsiteX36" fmla="*/ 1345324 w 3930869"/>
              <a:gd name="connsiteY36" fmla="*/ 5087007 h 5797984"/>
              <a:gd name="connsiteX37" fmla="*/ 1566041 w 3930869"/>
              <a:gd name="connsiteY37" fmla="*/ 4614041 h 5797984"/>
              <a:gd name="connsiteX38" fmla="*/ 1671145 w 3930869"/>
              <a:gd name="connsiteY38" fmla="*/ 4172608 h 5797984"/>
              <a:gd name="connsiteX39" fmla="*/ 2049518 w 3930869"/>
              <a:gd name="connsiteY39" fmla="*/ 4078013 h 5797984"/>
              <a:gd name="connsiteX40" fmla="*/ 2165131 w 3930869"/>
              <a:gd name="connsiteY40" fmla="*/ 4529960 h 5797984"/>
              <a:gd name="connsiteX41" fmla="*/ 2207172 w 3930869"/>
              <a:gd name="connsiteY41" fmla="*/ 4950373 h 5797984"/>
              <a:gd name="connsiteX42" fmla="*/ 2259724 w 3930869"/>
              <a:gd name="connsiteY42" fmla="*/ 5108028 h 5797984"/>
              <a:gd name="connsiteX43" fmla="*/ 2312277 w 3930869"/>
              <a:gd name="connsiteY43" fmla="*/ 5360274 h 5797984"/>
              <a:gd name="connsiteX44" fmla="*/ 2427890 w 3930869"/>
              <a:gd name="connsiteY44" fmla="*/ 5528443 h 5797984"/>
              <a:gd name="connsiteX45" fmla="*/ 2532993 w 3930869"/>
              <a:gd name="connsiteY45" fmla="*/ 5559974 h 5797984"/>
              <a:gd name="connsiteX46" fmla="*/ 2680138 w 3930869"/>
              <a:gd name="connsiteY46" fmla="*/ 5528441 h 5797984"/>
              <a:gd name="connsiteX47" fmla="*/ 2669627 w 3930869"/>
              <a:gd name="connsiteY47" fmla="*/ 5423339 h 5797984"/>
              <a:gd name="connsiteX48" fmla="*/ 2659117 w 3930869"/>
              <a:gd name="connsiteY48" fmla="*/ 5423338 h 5797984"/>
              <a:gd name="connsiteX49" fmla="*/ 2690648 w 3930869"/>
              <a:gd name="connsiteY49" fmla="*/ 5044965 h 5797984"/>
              <a:gd name="connsiteX50" fmla="*/ 2690648 w 3930869"/>
              <a:gd name="connsiteY50" fmla="*/ 4740165 h 5797984"/>
              <a:gd name="connsiteX51" fmla="*/ 2858814 w 3930869"/>
              <a:gd name="connsiteY51" fmla="*/ 3983421 h 5797984"/>
              <a:gd name="connsiteX52" fmla="*/ 3153102 w 3930869"/>
              <a:gd name="connsiteY52" fmla="*/ 4277711 h 5797984"/>
              <a:gd name="connsiteX53" fmla="*/ 2911365 w 3930869"/>
              <a:gd name="connsiteY53" fmla="*/ 5234151 h 5797984"/>
              <a:gd name="connsiteX54" fmla="*/ 2953407 w 3930869"/>
              <a:gd name="connsiteY54" fmla="*/ 5675587 h 5797984"/>
              <a:gd name="connsiteX55" fmla="*/ 3069020 w 3930869"/>
              <a:gd name="connsiteY55" fmla="*/ 5770179 h 5797984"/>
              <a:gd name="connsiteX56" fmla="*/ 3289737 w 3930869"/>
              <a:gd name="connsiteY56" fmla="*/ 5780691 h 5797984"/>
              <a:gd name="connsiteX57" fmla="*/ 3468413 w 3930869"/>
              <a:gd name="connsiteY57" fmla="*/ 5717627 h 5797984"/>
              <a:gd name="connsiteX58" fmla="*/ 3605049 w 3930869"/>
              <a:gd name="connsiteY58" fmla="*/ 5644055 h 5797984"/>
              <a:gd name="connsiteX59" fmla="*/ 3762704 w 3930869"/>
              <a:gd name="connsiteY59" fmla="*/ 5454869 h 5797984"/>
              <a:gd name="connsiteX60" fmla="*/ 3878318 w 3930869"/>
              <a:gd name="connsiteY60" fmla="*/ 5150069 h 5797984"/>
              <a:gd name="connsiteX61" fmla="*/ 3930869 w 3930869"/>
              <a:gd name="connsiteY61" fmla="*/ 4487918 h 5797984"/>
              <a:gd name="connsiteX62" fmla="*/ 3920359 w 3930869"/>
              <a:gd name="connsiteY62" fmla="*/ 4172607 h 5797984"/>
              <a:gd name="connsiteX63" fmla="*/ 3647090 w 3930869"/>
              <a:gd name="connsiteY63" fmla="*/ 3857297 h 5797984"/>
              <a:gd name="connsiteX64" fmla="*/ 3436883 w 3930869"/>
              <a:gd name="connsiteY64" fmla="*/ 3037490 h 5797984"/>
              <a:gd name="connsiteX65" fmla="*/ 3258207 w 3930869"/>
              <a:gd name="connsiteY65" fmla="*/ 2543504 h 5797984"/>
              <a:gd name="connsiteX66" fmla="*/ 3069021 w 3930869"/>
              <a:gd name="connsiteY66" fmla="*/ 2291255 h 5797984"/>
              <a:gd name="connsiteX67" fmla="*/ 2890345 w 3930869"/>
              <a:gd name="connsiteY67" fmla="*/ 1923393 h 5797984"/>
              <a:gd name="connsiteX68" fmla="*/ 2743200 w 3930869"/>
              <a:gd name="connsiteY68" fmla="*/ 1681655 h 5797984"/>
              <a:gd name="connsiteX69" fmla="*/ 2806262 w 3930869"/>
              <a:gd name="connsiteY69" fmla="*/ 1282262 h 5797984"/>
              <a:gd name="connsiteX70" fmla="*/ 2869324 w 3930869"/>
              <a:gd name="connsiteY70" fmla="*/ 1187669 h 5797984"/>
              <a:gd name="connsiteX71" fmla="*/ 2837793 w 3930869"/>
              <a:gd name="connsiteY71" fmla="*/ 1534511 h 5797984"/>
              <a:gd name="connsiteX72" fmla="*/ 2995448 w 3930869"/>
              <a:gd name="connsiteY72" fmla="*/ 1996966 h 5797984"/>
              <a:gd name="connsiteX73" fmla="*/ 3541986 w 3930869"/>
              <a:gd name="connsiteY73" fmla="*/ 2017986 h 5797984"/>
              <a:gd name="connsiteX74" fmla="*/ 3647090 w 3930869"/>
              <a:gd name="connsiteY74" fmla="*/ 1828800 h 5797984"/>
              <a:gd name="connsiteX75" fmla="*/ 3415862 w 3930869"/>
              <a:gd name="connsiteY75" fmla="*/ 1597573 h 5797984"/>
              <a:gd name="connsiteX76" fmla="*/ 3636579 w 3930869"/>
              <a:gd name="connsiteY76" fmla="*/ 1219200 h 5797984"/>
              <a:gd name="connsiteX77" fmla="*/ 3573517 w 3930869"/>
              <a:gd name="connsiteY77" fmla="*/ 630621 h 5797984"/>
              <a:gd name="connsiteX78" fmla="*/ 3499945 w 3930869"/>
              <a:gd name="connsiteY78" fmla="*/ 515007 h 5797984"/>
              <a:gd name="connsiteX79" fmla="*/ 3048000 w 3930869"/>
              <a:gd name="connsiteY79" fmla="*/ 283780 h 5797984"/>
              <a:gd name="connsiteX80" fmla="*/ 2795752 w 3930869"/>
              <a:gd name="connsiteY80" fmla="*/ 231228 h 5797984"/>
              <a:gd name="connsiteX81" fmla="*/ 2585545 w 3930869"/>
              <a:gd name="connsiteY81" fmla="*/ 42042 h 5797984"/>
              <a:gd name="connsiteX82" fmla="*/ 2448910 w 3930869"/>
              <a:gd name="connsiteY82" fmla="*/ 31532 h 5797984"/>
              <a:gd name="connsiteX83" fmla="*/ 2301765 w 3930869"/>
              <a:gd name="connsiteY83" fmla="*/ 294290 h 5797984"/>
              <a:gd name="connsiteX84" fmla="*/ 2102069 w 3930869"/>
              <a:gd name="connsiteY84" fmla="*/ 493986 h 5797984"/>
              <a:gd name="connsiteX85" fmla="*/ 1807780 w 3930869"/>
              <a:gd name="connsiteY85" fmla="*/ 588580 h 5797984"/>
              <a:gd name="connsiteX86" fmla="*/ 1576552 w 3930869"/>
              <a:gd name="connsiteY86" fmla="*/ 620110 h 5797984"/>
              <a:gd name="connsiteX87" fmla="*/ 1387366 w 3930869"/>
              <a:gd name="connsiteY87" fmla="*/ 388883 h 5797984"/>
              <a:gd name="connsiteX88" fmla="*/ 1250731 w 3930869"/>
              <a:gd name="connsiteY88" fmla="*/ 73572 h 5797984"/>
              <a:gd name="connsiteX89" fmla="*/ 1103586 w 3930869"/>
              <a:gd name="connsiteY89" fmla="*/ 0 h 5797984"/>
              <a:gd name="connsiteX0" fmla="*/ 1103586 w 3930869"/>
              <a:gd name="connsiteY0" fmla="*/ 0 h 5797984"/>
              <a:gd name="connsiteX1" fmla="*/ 914400 w 3930869"/>
              <a:gd name="connsiteY1" fmla="*/ 388883 h 5797984"/>
              <a:gd name="connsiteX2" fmla="*/ 378372 w 3930869"/>
              <a:gd name="connsiteY2" fmla="*/ 536028 h 5797984"/>
              <a:gd name="connsiteX3" fmla="*/ 63062 w 3930869"/>
              <a:gd name="connsiteY3" fmla="*/ 819807 h 5797984"/>
              <a:gd name="connsiteX4" fmla="*/ 63062 w 3930869"/>
              <a:gd name="connsiteY4" fmla="*/ 1093076 h 5797984"/>
              <a:gd name="connsiteX5" fmla="*/ 273269 w 3930869"/>
              <a:gd name="connsiteY5" fmla="*/ 1492469 h 5797984"/>
              <a:gd name="connsiteX6" fmla="*/ 378373 w 3930869"/>
              <a:gd name="connsiteY6" fmla="*/ 1660634 h 5797984"/>
              <a:gd name="connsiteX7" fmla="*/ 409903 w 3930869"/>
              <a:gd name="connsiteY7" fmla="*/ 1870841 h 5797984"/>
              <a:gd name="connsiteX8" fmla="*/ 609600 w 3930869"/>
              <a:gd name="connsiteY8" fmla="*/ 1923394 h 5797984"/>
              <a:gd name="connsiteX9" fmla="*/ 798786 w 3930869"/>
              <a:gd name="connsiteY9" fmla="*/ 1671145 h 5797984"/>
              <a:gd name="connsiteX10" fmla="*/ 735724 w 3930869"/>
              <a:gd name="connsiteY10" fmla="*/ 1250731 h 5797984"/>
              <a:gd name="connsiteX11" fmla="*/ 651641 w 3930869"/>
              <a:gd name="connsiteY11" fmla="*/ 1051035 h 5797984"/>
              <a:gd name="connsiteX12" fmla="*/ 830317 w 3930869"/>
              <a:gd name="connsiteY12" fmla="*/ 1008993 h 5797984"/>
              <a:gd name="connsiteX13" fmla="*/ 998483 w 3930869"/>
              <a:gd name="connsiteY13" fmla="*/ 1481959 h 5797984"/>
              <a:gd name="connsiteX14" fmla="*/ 1030014 w 3930869"/>
              <a:gd name="connsiteY14" fmla="*/ 1891862 h 5797984"/>
              <a:gd name="connsiteX15" fmla="*/ 977462 w 3930869"/>
              <a:gd name="connsiteY15" fmla="*/ 2364828 h 5797984"/>
              <a:gd name="connsiteX16" fmla="*/ 399393 w 3930869"/>
              <a:gd name="connsiteY16" fmla="*/ 3499945 h 5797984"/>
              <a:gd name="connsiteX17" fmla="*/ 325821 w 3930869"/>
              <a:gd name="connsiteY17" fmla="*/ 3626070 h 5797984"/>
              <a:gd name="connsiteX18" fmla="*/ 336331 w 3930869"/>
              <a:gd name="connsiteY18" fmla="*/ 3710152 h 5797984"/>
              <a:gd name="connsiteX19" fmla="*/ 304800 w 3930869"/>
              <a:gd name="connsiteY19" fmla="*/ 3815255 h 5797984"/>
              <a:gd name="connsiteX20" fmla="*/ 241738 w 3930869"/>
              <a:gd name="connsiteY20" fmla="*/ 4025462 h 5797984"/>
              <a:gd name="connsiteX21" fmla="*/ 105104 w 3930869"/>
              <a:gd name="connsiteY21" fmla="*/ 4498427 h 5797984"/>
              <a:gd name="connsiteX22" fmla="*/ 0 w 3930869"/>
              <a:gd name="connsiteY22" fmla="*/ 4834759 h 5797984"/>
              <a:gd name="connsiteX23" fmla="*/ 31531 w 3930869"/>
              <a:gd name="connsiteY23" fmla="*/ 5097517 h 5797984"/>
              <a:gd name="connsiteX24" fmla="*/ 136635 w 3930869"/>
              <a:gd name="connsiteY24" fmla="*/ 5192110 h 5797984"/>
              <a:gd name="connsiteX25" fmla="*/ 199696 w 3930869"/>
              <a:gd name="connsiteY25" fmla="*/ 5255172 h 5797984"/>
              <a:gd name="connsiteX26" fmla="*/ 409904 w 3930869"/>
              <a:gd name="connsiteY26" fmla="*/ 5223643 h 5797984"/>
              <a:gd name="connsiteX27" fmla="*/ 515007 w 3930869"/>
              <a:gd name="connsiteY27" fmla="*/ 5213131 h 5797984"/>
              <a:gd name="connsiteX28" fmla="*/ 620110 w 3930869"/>
              <a:gd name="connsiteY28" fmla="*/ 5171090 h 5797984"/>
              <a:gd name="connsiteX29" fmla="*/ 693681 w 3930869"/>
              <a:gd name="connsiteY29" fmla="*/ 4929352 h 5797984"/>
              <a:gd name="connsiteX30" fmla="*/ 735724 w 3930869"/>
              <a:gd name="connsiteY30" fmla="*/ 4572000 h 5797984"/>
              <a:gd name="connsiteX31" fmla="*/ 882868 w 3930869"/>
              <a:gd name="connsiteY31" fmla="*/ 4014952 h 5797984"/>
              <a:gd name="connsiteX32" fmla="*/ 945931 w 3930869"/>
              <a:gd name="connsiteY32" fmla="*/ 4824249 h 5797984"/>
              <a:gd name="connsiteX33" fmla="*/ 966952 w 3930869"/>
              <a:gd name="connsiteY33" fmla="*/ 4981903 h 5797984"/>
              <a:gd name="connsiteX34" fmla="*/ 1082566 w 3930869"/>
              <a:gd name="connsiteY34" fmla="*/ 5108026 h 5797984"/>
              <a:gd name="connsiteX35" fmla="*/ 1219199 w 3930869"/>
              <a:gd name="connsiteY35" fmla="*/ 5108028 h 5797984"/>
              <a:gd name="connsiteX36" fmla="*/ 1345324 w 3930869"/>
              <a:gd name="connsiteY36" fmla="*/ 5087007 h 5797984"/>
              <a:gd name="connsiteX37" fmla="*/ 1566041 w 3930869"/>
              <a:gd name="connsiteY37" fmla="*/ 4614041 h 5797984"/>
              <a:gd name="connsiteX38" fmla="*/ 1671145 w 3930869"/>
              <a:gd name="connsiteY38" fmla="*/ 4172608 h 5797984"/>
              <a:gd name="connsiteX39" fmla="*/ 2049518 w 3930869"/>
              <a:gd name="connsiteY39" fmla="*/ 4078013 h 5797984"/>
              <a:gd name="connsiteX40" fmla="*/ 2165131 w 3930869"/>
              <a:gd name="connsiteY40" fmla="*/ 4529960 h 5797984"/>
              <a:gd name="connsiteX41" fmla="*/ 2207172 w 3930869"/>
              <a:gd name="connsiteY41" fmla="*/ 4950373 h 5797984"/>
              <a:gd name="connsiteX42" fmla="*/ 2259724 w 3930869"/>
              <a:gd name="connsiteY42" fmla="*/ 5108028 h 5797984"/>
              <a:gd name="connsiteX43" fmla="*/ 2312277 w 3930869"/>
              <a:gd name="connsiteY43" fmla="*/ 5360274 h 5797984"/>
              <a:gd name="connsiteX44" fmla="*/ 2427890 w 3930869"/>
              <a:gd name="connsiteY44" fmla="*/ 5528443 h 5797984"/>
              <a:gd name="connsiteX45" fmla="*/ 2532993 w 3930869"/>
              <a:gd name="connsiteY45" fmla="*/ 5559974 h 5797984"/>
              <a:gd name="connsiteX46" fmla="*/ 2680138 w 3930869"/>
              <a:gd name="connsiteY46" fmla="*/ 5528441 h 5797984"/>
              <a:gd name="connsiteX47" fmla="*/ 2669627 w 3930869"/>
              <a:gd name="connsiteY47" fmla="*/ 5423339 h 5797984"/>
              <a:gd name="connsiteX48" fmla="*/ 2659117 w 3930869"/>
              <a:gd name="connsiteY48" fmla="*/ 5423338 h 5797984"/>
              <a:gd name="connsiteX49" fmla="*/ 2690648 w 3930869"/>
              <a:gd name="connsiteY49" fmla="*/ 5044965 h 5797984"/>
              <a:gd name="connsiteX50" fmla="*/ 2690648 w 3930869"/>
              <a:gd name="connsiteY50" fmla="*/ 4740165 h 5797984"/>
              <a:gd name="connsiteX51" fmla="*/ 2858814 w 3930869"/>
              <a:gd name="connsiteY51" fmla="*/ 3983421 h 5797984"/>
              <a:gd name="connsiteX52" fmla="*/ 3153102 w 3930869"/>
              <a:gd name="connsiteY52" fmla="*/ 4277711 h 5797984"/>
              <a:gd name="connsiteX53" fmla="*/ 2911365 w 3930869"/>
              <a:gd name="connsiteY53" fmla="*/ 5234151 h 5797984"/>
              <a:gd name="connsiteX54" fmla="*/ 2953407 w 3930869"/>
              <a:gd name="connsiteY54" fmla="*/ 5675587 h 5797984"/>
              <a:gd name="connsiteX55" fmla="*/ 3069020 w 3930869"/>
              <a:gd name="connsiteY55" fmla="*/ 5770179 h 5797984"/>
              <a:gd name="connsiteX56" fmla="*/ 3289737 w 3930869"/>
              <a:gd name="connsiteY56" fmla="*/ 5780691 h 5797984"/>
              <a:gd name="connsiteX57" fmla="*/ 3468413 w 3930869"/>
              <a:gd name="connsiteY57" fmla="*/ 5717627 h 5797984"/>
              <a:gd name="connsiteX58" fmla="*/ 3605049 w 3930869"/>
              <a:gd name="connsiteY58" fmla="*/ 5644055 h 5797984"/>
              <a:gd name="connsiteX59" fmla="*/ 3762704 w 3930869"/>
              <a:gd name="connsiteY59" fmla="*/ 5454869 h 5797984"/>
              <a:gd name="connsiteX60" fmla="*/ 3878318 w 3930869"/>
              <a:gd name="connsiteY60" fmla="*/ 5150069 h 5797984"/>
              <a:gd name="connsiteX61" fmla="*/ 3930869 w 3930869"/>
              <a:gd name="connsiteY61" fmla="*/ 4487918 h 5797984"/>
              <a:gd name="connsiteX62" fmla="*/ 3920359 w 3930869"/>
              <a:gd name="connsiteY62" fmla="*/ 4172607 h 5797984"/>
              <a:gd name="connsiteX63" fmla="*/ 3647090 w 3930869"/>
              <a:gd name="connsiteY63" fmla="*/ 3857297 h 5797984"/>
              <a:gd name="connsiteX64" fmla="*/ 3436883 w 3930869"/>
              <a:gd name="connsiteY64" fmla="*/ 3037490 h 5797984"/>
              <a:gd name="connsiteX65" fmla="*/ 3258207 w 3930869"/>
              <a:gd name="connsiteY65" fmla="*/ 2543504 h 5797984"/>
              <a:gd name="connsiteX66" fmla="*/ 3069021 w 3930869"/>
              <a:gd name="connsiteY66" fmla="*/ 2291255 h 5797984"/>
              <a:gd name="connsiteX67" fmla="*/ 2890345 w 3930869"/>
              <a:gd name="connsiteY67" fmla="*/ 1923393 h 5797984"/>
              <a:gd name="connsiteX68" fmla="*/ 2743200 w 3930869"/>
              <a:gd name="connsiteY68" fmla="*/ 1681655 h 5797984"/>
              <a:gd name="connsiteX69" fmla="*/ 2806262 w 3930869"/>
              <a:gd name="connsiteY69" fmla="*/ 1282262 h 5797984"/>
              <a:gd name="connsiteX70" fmla="*/ 2869324 w 3930869"/>
              <a:gd name="connsiteY70" fmla="*/ 1187669 h 5797984"/>
              <a:gd name="connsiteX71" fmla="*/ 2837793 w 3930869"/>
              <a:gd name="connsiteY71" fmla="*/ 1534511 h 5797984"/>
              <a:gd name="connsiteX72" fmla="*/ 2995448 w 3930869"/>
              <a:gd name="connsiteY72" fmla="*/ 1996966 h 5797984"/>
              <a:gd name="connsiteX73" fmla="*/ 3541986 w 3930869"/>
              <a:gd name="connsiteY73" fmla="*/ 2017986 h 5797984"/>
              <a:gd name="connsiteX74" fmla="*/ 3647090 w 3930869"/>
              <a:gd name="connsiteY74" fmla="*/ 1828800 h 5797984"/>
              <a:gd name="connsiteX75" fmla="*/ 3415862 w 3930869"/>
              <a:gd name="connsiteY75" fmla="*/ 1597573 h 5797984"/>
              <a:gd name="connsiteX76" fmla="*/ 3636579 w 3930869"/>
              <a:gd name="connsiteY76" fmla="*/ 1219200 h 5797984"/>
              <a:gd name="connsiteX77" fmla="*/ 3573517 w 3930869"/>
              <a:gd name="connsiteY77" fmla="*/ 630621 h 5797984"/>
              <a:gd name="connsiteX78" fmla="*/ 3499945 w 3930869"/>
              <a:gd name="connsiteY78" fmla="*/ 515007 h 5797984"/>
              <a:gd name="connsiteX79" fmla="*/ 3048000 w 3930869"/>
              <a:gd name="connsiteY79" fmla="*/ 283780 h 5797984"/>
              <a:gd name="connsiteX80" fmla="*/ 2795752 w 3930869"/>
              <a:gd name="connsiteY80" fmla="*/ 231228 h 5797984"/>
              <a:gd name="connsiteX81" fmla="*/ 2585545 w 3930869"/>
              <a:gd name="connsiteY81" fmla="*/ 42042 h 5797984"/>
              <a:gd name="connsiteX82" fmla="*/ 2448910 w 3930869"/>
              <a:gd name="connsiteY82" fmla="*/ 31532 h 5797984"/>
              <a:gd name="connsiteX83" fmla="*/ 2301765 w 3930869"/>
              <a:gd name="connsiteY83" fmla="*/ 294290 h 5797984"/>
              <a:gd name="connsiteX84" fmla="*/ 2102069 w 3930869"/>
              <a:gd name="connsiteY84" fmla="*/ 493986 h 5797984"/>
              <a:gd name="connsiteX85" fmla="*/ 1807780 w 3930869"/>
              <a:gd name="connsiteY85" fmla="*/ 588580 h 5797984"/>
              <a:gd name="connsiteX86" fmla="*/ 1576552 w 3930869"/>
              <a:gd name="connsiteY86" fmla="*/ 620110 h 5797984"/>
              <a:gd name="connsiteX87" fmla="*/ 1387366 w 3930869"/>
              <a:gd name="connsiteY87" fmla="*/ 388883 h 5797984"/>
              <a:gd name="connsiteX88" fmla="*/ 1250731 w 3930869"/>
              <a:gd name="connsiteY88" fmla="*/ 73572 h 5797984"/>
              <a:gd name="connsiteX89" fmla="*/ 1103586 w 3930869"/>
              <a:gd name="connsiteY89" fmla="*/ 0 h 5797984"/>
              <a:gd name="connsiteX0" fmla="*/ 1103586 w 3930869"/>
              <a:gd name="connsiteY0" fmla="*/ 0 h 5797984"/>
              <a:gd name="connsiteX1" fmla="*/ 914400 w 3930869"/>
              <a:gd name="connsiteY1" fmla="*/ 388883 h 5797984"/>
              <a:gd name="connsiteX2" fmla="*/ 378372 w 3930869"/>
              <a:gd name="connsiteY2" fmla="*/ 536028 h 5797984"/>
              <a:gd name="connsiteX3" fmla="*/ 63062 w 3930869"/>
              <a:gd name="connsiteY3" fmla="*/ 819807 h 5797984"/>
              <a:gd name="connsiteX4" fmla="*/ 63062 w 3930869"/>
              <a:gd name="connsiteY4" fmla="*/ 1093076 h 5797984"/>
              <a:gd name="connsiteX5" fmla="*/ 273269 w 3930869"/>
              <a:gd name="connsiteY5" fmla="*/ 1492469 h 5797984"/>
              <a:gd name="connsiteX6" fmla="*/ 378373 w 3930869"/>
              <a:gd name="connsiteY6" fmla="*/ 1660634 h 5797984"/>
              <a:gd name="connsiteX7" fmla="*/ 409903 w 3930869"/>
              <a:gd name="connsiteY7" fmla="*/ 1870841 h 5797984"/>
              <a:gd name="connsiteX8" fmla="*/ 609600 w 3930869"/>
              <a:gd name="connsiteY8" fmla="*/ 1923394 h 5797984"/>
              <a:gd name="connsiteX9" fmla="*/ 798786 w 3930869"/>
              <a:gd name="connsiteY9" fmla="*/ 1671145 h 5797984"/>
              <a:gd name="connsiteX10" fmla="*/ 735724 w 3930869"/>
              <a:gd name="connsiteY10" fmla="*/ 1250731 h 5797984"/>
              <a:gd name="connsiteX11" fmla="*/ 651641 w 3930869"/>
              <a:gd name="connsiteY11" fmla="*/ 1051035 h 5797984"/>
              <a:gd name="connsiteX12" fmla="*/ 830317 w 3930869"/>
              <a:gd name="connsiteY12" fmla="*/ 1008993 h 5797984"/>
              <a:gd name="connsiteX13" fmla="*/ 998483 w 3930869"/>
              <a:gd name="connsiteY13" fmla="*/ 1481959 h 5797984"/>
              <a:gd name="connsiteX14" fmla="*/ 1030014 w 3930869"/>
              <a:gd name="connsiteY14" fmla="*/ 1891862 h 5797984"/>
              <a:gd name="connsiteX15" fmla="*/ 977462 w 3930869"/>
              <a:gd name="connsiteY15" fmla="*/ 2364828 h 5797984"/>
              <a:gd name="connsiteX16" fmla="*/ 399393 w 3930869"/>
              <a:gd name="connsiteY16" fmla="*/ 3499945 h 5797984"/>
              <a:gd name="connsiteX17" fmla="*/ 325821 w 3930869"/>
              <a:gd name="connsiteY17" fmla="*/ 3626070 h 5797984"/>
              <a:gd name="connsiteX18" fmla="*/ 336331 w 3930869"/>
              <a:gd name="connsiteY18" fmla="*/ 3710152 h 5797984"/>
              <a:gd name="connsiteX19" fmla="*/ 304800 w 3930869"/>
              <a:gd name="connsiteY19" fmla="*/ 3815255 h 5797984"/>
              <a:gd name="connsiteX20" fmla="*/ 241738 w 3930869"/>
              <a:gd name="connsiteY20" fmla="*/ 4025462 h 5797984"/>
              <a:gd name="connsiteX21" fmla="*/ 105104 w 3930869"/>
              <a:gd name="connsiteY21" fmla="*/ 4498427 h 5797984"/>
              <a:gd name="connsiteX22" fmla="*/ 0 w 3930869"/>
              <a:gd name="connsiteY22" fmla="*/ 4834759 h 5797984"/>
              <a:gd name="connsiteX23" fmla="*/ 31531 w 3930869"/>
              <a:gd name="connsiteY23" fmla="*/ 5097517 h 5797984"/>
              <a:gd name="connsiteX24" fmla="*/ 136635 w 3930869"/>
              <a:gd name="connsiteY24" fmla="*/ 5192110 h 5797984"/>
              <a:gd name="connsiteX25" fmla="*/ 199696 w 3930869"/>
              <a:gd name="connsiteY25" fmla="*/ 5255172 h 5797984"/>
              <a:gd name="connsiteX26" fmla="*/ 409904 w 3930869"/>
              <a:gd name="connsiteY26" fmla="*/ 5223643 h 5797984"/>
              <a:gd name="connsiteX27" fmla="*/ 515007 w 3930869"/>
              <a:gd name="connsiteY27" fmla="*/ 5213131 h 5797984"/>
              <a:gd name="connsiteX28" fmla="*/ 620110 w 3930869"/>
              <a:gd name="connsiteY28" fmla="*/ 5171090 h 5797984"/>
              <a:gd name="connsiteX29" fmla="*/ 693681 w 3930869"/>
              <a:gd name="connsiteY29" fmla="*/ 4929352 h 5797984"/>
              <a:gd name="connsiteX30" fmla="*/ 735724 w 3930869"/>
              <a:gd name="connsiteY30" fmla="*/ 4572000 h 5797984"/>
              <a:gd name="connsiteX31" fmla="*/ 882868 w 3930869"/>
              <a:gd name="connsiteY31" fmla="*/ 4014952 h 5797984"/>
              <a:gd name="connsiteX32" fmla="*/ 945931 w 3930869"/>
              <a:gd name="connsiteY32" fmla="*/ 4824249 h 5797984"/>
              <a:gd name="connsiteX33" fmla="*/ 966952 w 3930869"/>
              <a:gd name="connsiteY33" fmla="*/ 4981903 h 5797984"/>
              <a:gd name="connsiteX34" fmla="*/ 1082566 w 3930869"/>
              <a:gd name="connsiteY34" fmla="*/ 5108026 h 5797984"/>
              <a:gd name="connsiteX35" fmla="*/ 1219199 w 3930869"/>
              <a:gd name="connsiteY35" fmla="*/ 5108028 h 5797984"/>
              <a:gd name="connsiteX36" fmla="*/ 1345324 w 3930869"/>
              <a:gd name="connsiteY36" fmla="*/ 5087007 h 5797984"/>
              <a:gd name="connsiteX37" fmla="*/ 1566041 w 3930869"/>
              <a:gd name="connsiteY37" fmla="*/ 4614041 h 5797984"/>
              <a:gd name="connsiteX38" fmla="*/ 1671145 w 3930869"/>
              <a:gd name="connsiteY38" fmla="*/ 4172608 h 5797984"/>
              <a:gd name="connsiteX39" fmla="*/ 2049518 w 3930869"/>
              <a:gd name="connsiteY39" fmla="*/ 4078013 h 5797984"/>
              <a:gd name="connsiteX40" fmla="*/ 2165131 w 3930869"/>
              <a:gd name="connsiteY40" fmla="*/ 4529960 h 5797984"/>
              <a:gd name="connsiteX41" fmla="*/ 2207172 w 3930869"/>
              <a:gd name="connsiteY41" fmla="*/ 4950373 h 5797984"/>
              <a:gd name="connsiteX42" fmla="*/ 2259724 w 3930869"/>
              <a:gd name="connsiteY42" fmla="*/ 5108028 h 5797984"/>
              <a:gd name="connsiteX43" fmla="*/ 2312277 w 3930869"/>
              <a:gd name="connsiteY43" fmla="*/ 5360274 h 5797984"/>
              <a:gd name="connsiteX44" fmla="*/ 2427890 w 3930869"/>
              <a:gd name="connsiteY44" fmla="*/ 5528443 h 5797984"/>
              <a:gd name="connsiteX45" fmla="*/ 2532993 w 3930869"/>
              <a:gd name="connsiteY45" fmla="*/ 5559974 h 5797984"/>
              <a:gd name="connsiteX46" fmla="*/ 2680138 w 3930869"/>
              <a:gd name="connsiteY46" fmla="*/ 5528441 h 5797984"/>
              <a:gd name="connsiteX47" fmla="*/ 2669627 w 3930869"/>
              <a:gd name="connsiteY47" fmla="*/ 5423339 h 5797984"/>
              <a:gd name="connsiteX48" fmla="*/ 2659117 w 3930869"/>
              <a:gd name="connsiteY48" fmla="*/ 5423338 h 5797984"/>
              <a:gd name="connsiteX49" fmla="*/ 2690648 w 3930869"/>
              <a:gd name="connsiteY49" fmla="*/ 5044965 h 5797984"/>
              <a:gd name="connsiteX50" fmla="*/ 2690648 w 3930869"/>
              <a:gd name="connsiteY50" fmla="*/ 4740165 h 5797984"/>
              <a:gd name="connsiteX51" fmla="*/ 2858814 w 3930869"/>
              <a:gd name="connsiteY51" fmla="*/ 3983421 h 5797984"/>
              <a:gd name="connsiteX52" fmla="*/ 3153102 w 3930869"/>
              <a:gd name="connsiteY52" fmla="*/ 4277711 h 5797984"/>
              <a:gd name="connsiteX53" fmla="*/ 2911365 w 3930869"/>
              <a:gd name="connsiteY53" fmla="*/ 5234151 h 5797984"/>
              <a:gd name="connsiteX54" fmla="*/ 2953407 w 3930869"/>
              <a:gd name="connsiteY54" fmla="*/ 5675587 h 5797984"/>
              <a:gd name="connsiteX55" fmla="*/ 3132082 w 3930869"/>
              <a:gd name="connsiteY55" fmla="*/ 5633544 h 5797984"/>
              <a:gd name="connsiteX56" fmla="*/ 3289737 w 3930869"/>
              <a:gd name="connsiteY56" fmla="*/ 5780691 h 5797984"/>
              <a:gd name="connsiteX57" fmla="*/ 3468413 w 3930869"/>
              <a:gd name="connsiteY57" fmla="*/ 5717627 h 5797984"/>
              <a:gd name="connsiteX58" fmla="*/ 3605049 w 3930869"/>
              <a:gd name="connsiteY58" fmla="*/ 5644055 h 5797984"/>
              <a:gd name="connsiteX59" fmla="*/ 3762704 w 3930869"/>
              <a:gd name="connsiteY59" fmla="*/ 5454869 h 5797984"/>
              <a:gd name="connsiteX60" fmla="*/ 3878318 w 3930869"/>
              <a:gd name="connsiteY60" fmla="*/ 5150069 h 5797984"/>
              <a:gd name="connsiteX61" fmla="*/ 3930869 w 3930869"/>
              <a:gd name="connsiteY61" fmla="*/ 4487918 h 5797984"/>
              <a:gd name="connsiteX62" fmla="*/ 3920359 w 3930869"/>
              <a:gd name="connsiteY62" fmla="*/ 4172607 h 5797984"/>
              <a:gd name="connsiteX63" fmla="*/ 3647090 w 3930869"/>
              <a:gd name="connsiteY63" fmla="*/ 3857297 h 5797984"/>
              <a:gd name="connsiteX64" fmla="*/ 3436883 w 3930869"/>
              <a:gd name="connsiteY64" fmla="*/ 3037490 h 5797984"/>
              <a:gd name="connsiteX65" fmla="*/ 3258207 w 3930869"/>
              <a:gd name="connsiteY65" fmla="*/ 2543504 h 5797984"/>
              <a:gd name="connsiteX66" fmla="*/ 3069021 w 3930869"/>
              <a:gd name="connsiteY66" fmla="*/ 2291255 h 5797984"/>
              <a:gd name="connsiteX67" fmla="*/ 2890345 w 3930869"/>
              <a:gd name="connsiteY67" fmla="*/ 1923393 h 5797984"/>
              <a:gd name="connsiteX68" fmla="*/ 2743200 w 3930869"/>
              <a:gd name="connsiteY68" fmla="*/ 1681655 h 5797984"/>
              <a:gd name="connsiteX69" fmla="*/ 2806262 w 3930869"/>
              <a:gd name="connsiteY69" fmla="*/ 1282262 h 5797984"/>
              <a:gd name="connsiteX70" fmla="*/ 2869324 w 3930869"/>
              <a:gd name="connsiteY70" fmla="*/ 1187669 h 5797984"/>
              <a:gd name="connsiteX71" fmla="*/ 2837793 w 3930869"/>
              <a:gd name="connsiteY71" fmla="*/ 1534511 h 5797984"/>
              <a:gd name="connsiteX72" fmla="*/ 2995448 w 3930869"/>
              <a:gd name="connsiteY72" fmla="*/ 1996966 h 5797984"/>
              <a:gd name="connsiteX73" fmla="*/ 3541986 w 3930869"/>
              <a:gd name="connsiteY73" fmla="*/ 2017986 h 5797984"/>
              <a:gd name="connsiteX74" fmla="*/ 3647090 w 3930869"/>
              <a:gd name="connsiteY74" fmla="*/ 1828800 h 5797984"/>
              <a:gd name="connsiteX75" fmla="*/ 3415862 w 3930869"/>
              <a:gd name="connsiteY75" fmla="*/ 1597573 h 5797984"/>
              <a:gd name="connsiteX76" fmla="*/ 3636579 w 3930869"/>
              <a:gd name="connsiteY76" fmla="*/ 1219200 h 5797984"/>
              <a:gd name="connsiteX77" fmla="*/ 3573517 w 3930869"/>
              <a:gd name="connsiteY77" fmla="*/ 630621 h 5797984"/>
              <a:gd name="connsiteX78" fmla="*/ 3499945 w 3930869"/>
              <a:gd name="connsiteY78" fmla="*/ 515007 h 5797984"/>
              <a:gd name="connsiteX79" fmla="*/ 3048000 w 3930869"/>
              <a:gd name="connsiteY79" fmla="*/ 283780 h 5797984"/>
              <a:gd name="connsiteX80" fmla="*/ 2795752 w 3930869"/>
              <a:gd name="connsiteY80" fmla="*/ 231228 h 5797984"/>
              <a:gd name="connsiteX81" fmla="*/ 2585545 w 3930869"/>
              <a:gd name="connsiteY81" fmla="*/ 42042 h 5797984"/>
              <a:gd name="connsiteX82" fmla="*/ 2448910 w 3930869"/>
              <a:gd name="connsiteY82" fmla="*/ 31532 h 5797984"/>
              <a:gd name="connsiteX83" fmla="*/ 2301765 w 3930869"/>
              <a:gd name="connsiteY83" fmla="*/ 294290 h 5797984"/>
              <a:gd name="connsiteX84" fmla="*/ 2102069 w 3930869"/>
              <a:gd name="connsiteY84" fmla="*/ 493986 h 5797984"/>
              <a:gd name="connsiteX85" fmla="*/ 1807780 w 3930869"/>
              <a:gd name="connsiteY85" fmla="*/ 588580 h 5797984"/>
              <a:gd name="connsiteX86" fmla="*/ 1576552 w 3930869"/>
              <a:gd name="connsiteY86" fmla="*/ 620110 h 5797984"/>
              <a:gd name="connsiteX87" fmla="*/ 1387366 w 3930869"/>
              <a:gd name="connsiteY87" fmla="*/ 388883 h 5797984"/>
              <a:gd name="connsiteX88" fmla="*/ 1250731 w 3930869"/>
              <a:gd name="connsiteY88" fmla="*/ 73572 h 5797984"/>
              <a:gd name="connsiteX89" fmla="*/ 1103586 w 3930869"/>
              <a:gd name="connsiteY89" fmla="*/ 0 h 5797984"/>
              <a:gd name="connsiteX0" fmla="*/ 1103586 w 3930869"/>
              <a:gd name="connsiteY0" fmla="*/ 0 h 5797984"/>
              <a:gd name="connsiteX1" fmla="*/ 914400 w 3930869"/>
              <a:gd name="connsiteY1" fmla="*/ 388883 h 5797984"/>
              <a:gd name="connsiteX2" fmla="*/ 378372 w 3930869"/>
              <a:gd name="connsiteY2" fmla="*/ 536028 h 5797984"/>
              <a:gd name="connsiteX3" fmla="*/ 63062 w 3930869"/>
              <a:gd name="connsiteY3" fmla="*/ 819807 h 5797984"/>
              <a:gd name="connsiteX4" fmla="*/ 63062 w 3930869"/>
              <a:gd name="connsiteY4" fmla="*/ 1093076 h 5797984"/>
              <a:gd name="connsiteX5" fmla="*/ 273269 w 3930869"/>
              <a:gd name="connsiteY5" fmla="*/ 1492469 h 5797984"/>
              <a:gd name="connsiteX6" fmla="*/ 378373 w 3930869"/>
              <a:gd name="connsiteY6" fmla="*/ 1660634 h 5797984"/>
              <a:gd name="connsiteX7" fmla="*/ 409903 w 3930869"/>
              <a:gd name="connsiteY7" fmla="*/ 1870841 h 5797984"/>
              <a:gd name="connsiteX8" fmla="*/ 609600 w 3930869"/>
              <a:gd name="connsiteY8" fmla="*/ 1923394 h 5797984"/>
              <a:gd name="connsiteX9" fmla="*/ 798786 w 3930869"/>
              <a:gd name="connsiteY9" fmla="*/ 1671145 h 5797984"/>
              <a:gd name="connsiteX10" fmla="*/ 735724 w 3930869"/>
              <a:gd name="connsiteY10" fmla="*/ 1250731 h 5797984"/>
              <a:gd name="connsiteX11" fmla="*/ 651641 w 3930869"/>
              <a:gd name="connsiteY11" fmla="*/ 1051035 h 5797984"/>
              <a:gd name="connsiteX12" fmla="*/ 830317 w 3930869"/>
              <a:gd name="connsiteY12" fmla="*/ 1008993 h 5797984"/>
              <a:gd name="connsiteX13" fmla="*/ 998483 w 3930869"/>
              <a:gd name="connsiteY13" fmla="*/ 1481959 h 5797984"/>
              <a:gd name="connsiteX14" fmla="*/ 1030014 w 3930869"/>
              <a:gd name="connsiteY14" fmla="*/ 1891862 h 5797984"/>
              <a:gd name="connsiteX15" fmla="*/ 977462 w 3930869"/>
              <a:gd name="connsiteY15" fmla="*/ 2364828 h 5797984"/>
              <a:gd name="connsiteX16" fmla="*/ 399393 w 3930869"/>
              <a:gd name="connsiteY16" fmla="*/ 3499945 h 5797984"/>
              <a:gd name="connsiteX17" fmla="*/ 325821 w 3930869"/>
              <a:gd name="connsiteY17" fmla="*/ 3626070 h 5797984"/>
              <a:gd name="connsiteX18" fmla="*/ 336331 w 3930869"/>
              <a:gd name="connsiteY18" fmla="*/ 3710152 h 5797984"/>
              <a:gd name="connsiteX19" fmla="*/ 304800 w 3930869"/>
              <a:gd name="connsiteY19" fmla="*/ 3815255 h 5797984"/>
              <a:gd name="connsiteX20" fmla="*/ 241738 w 3930869"/>
              <a:gd name="connsiteY20" fmla="*/ 4025462 h 5797984"/>
              <a:gd name="connsiteX21" fmla="*/ 105104 w 3930869"/>
              <a:gd name="connsiteY21" fmla="*/ 4498427 h 5797984"/>
              <a:gd name="connsiteX22" fmla="*/ 0 w 3930869"/>
              <a:gd name="connsiteY22" fmla="*/ 4834759 h 5797984"/>
              <a:gd name="connsiteX23" fmla="*/ 31531 w 3930869"/>
              <a:gd name="connsiteY23" fmla="*/ 5097517 h 5797984"/>
              <a:gd name="connsiteX24" fmla="*/ 136635 w 3930869"/>
              <a:gd name="connsiteY24" fmla="*/ 5192110 h 5797984"/>
              <a:gd name="connsiteX25" fmla="*/ 199696 w 3930869"/>
              <a:gd name="connsiteY25" fmla="*/ 5255172 h 5797984"/>
              <a:gd name="connsiteX26" fmla="*/ 409904 w 3930869"/>
              <a:gd name="connsiteY26" fmla="*/ 5223643 h 5797984"/>
              <a:gd name="connsiteX27" fmla="*/ 515007 w 3930869"/>
              <a:gd name="connsiteY27" fmla="*/ 5213131 h 5797984"/>
              <a:gd name="connsiteX28" fmla="*/ 620110 w 3930869"/>
              <a:gd name="connsiteY28" fmla="*/ 5171090 h 5797984"/>
              <a:gd name="connsiteX29" fmla="*/ 693681 w 3930869"/>
              <a:gd name="connsiteY29" fmla="*/ 4929352 h 5797984"/>
              <a:gd name="connsiteX30" fmla="*/ 735724 w 3930869"/>
              <a:gd name="connsiteY30" fmla="*/ 4572000 h 5797984"/>
              <a:gd name="connsiteX31" fmla="*/ 882868 w 3930869"/>
              <a:gd name="connsiteY31" fmla="*/ 4014952 h 5797984"/>
              <a:gd name="connsiteX32" fmla="*/ 945931 w 3930869"/>
              <a:gd name="connsiteY32" fmla="*/ 4824249 h 5797984"/>
              <a:gd name="connsiteX33" fmla="*/ 966952 w 3930869"/>
              <a:gd name="connsiteY33" fmla="*/ 4981903 h 5797984"/>
              <a:gd name="connsiteX34" fmla="*/ 1082566 w 3930869"/>
              <a:gd name="connsiteY34" fmla="*/ 5108026 h 5797984"/>
              <a:gd name="connsiteX35" fmla="*/ 1219199 w 3930869"/>
              <a:gd name="connsiteY35" fmla="*/ 5108028 h 5797984"/>
              <a:gd name="connsiteX36" fmla="*/ 1345324 w 3930869"/>
              <a:gd name="connsiteY36" fmla="*/ 5087007 h 5797984"/>
              <a:gd name="connsiteX37" fmla="*/ 1566041 w 3930869"/>
              <a:gd name="connsiteY37" fmla="*/ 4614041 h 5797984"/>
              <a:gd name="connsiteX38" fmla="*/ 1671145 w 3930869"/>
              <a:gd name="connsiteY38" fmla="*/ 4172608 h 5797984"/>
              <a:gd name="connsiteX39" fmla="*/ 2049518 w 3930869"/>
              <a:gd name="connsiteY39" fmla="*/ 4078013 h 5797984"/>
              <a:gd name="connsiteX40" fmla="*/ 2165131 w 3930869"/>
              <a:gd name="connsiteY40" fmla="*/ 4529960 h 5797984"/>
              <a:gd name="connsiteX41" fmla="*/ 2207172 w 3930869"/>
              <a:gd name="connsiteY41" fmla="*/ 4950373 h 5797984"/>
              <a:gd name="connsiteX42" fmla="*/ 2259724 w 3930869"/>
              <a:gd name="connsiteY42" fmla="*/ 5108028 h 5797984"/>
              <a:gd name="connsiteX43" fmla="*/ 2312277 w 3930869"/>
              <a:gd name="connsiteY43" fmla="*/ 5360274 h 5797984"/>
              <a:gd name="connsiteX44" fmla="*/ 2427890 w 3930869"/>
              <a:gd name="connsiteY44" fmla="*/ 5528443 h 5797984"/>
              <a:gd name="connsiteX45" fmla="*/ 2532993 w 3930869"/>
              <a:gd name="connsiteY45" fmla="*/ 5559974 h 5797984"/>
              <a:gd name="connsiteX46" fmla="*/ 2680138 w 3930869"/>
              <a:gd name="connsiteY46" fmla="*/ 5528441 h 5797984"/>
              <a:gd name="connsiteX47" fmla="*/ 2669627 w 3930869"/>
              <a:gd name="connsiteY47" fmla="*/ 5423339 h 5797984"/>
              <a:gd name="connsiteX48" fmla="*/ 2659117 w 3930869"/>
              <a:gd name="connsiteY48" fmla="*/ 5423338 h 5797984"/>
              <a:gd name="connsiteX49" fmla="*/ 2690648 w 3930869"/>
              <a:gd name="connsiteY49" fmla="*/ 5044965 h 5797984"/>
              <a:gd name="connsiteX50" fmla="*/ 2690648 w 3930869"/>
              <a:gd name="connsiteY50" fmla="*/ 4740165 h 5797984"/>
              <a:gd name="connsiteX51" fmla="*/ 2858814 w 3930869"/>
              <a:gd name="connsiteY51" fmla="*/ 3983421 h 5797984"/>
              <a:gd name="connsiteX52" fmla="*/ 3153102 w 3930869"/>
              <a:gd name="connsiteY52" fmla="*/ 4277711 h 5797984"/>
              <a:gd name="connsiteX53" fmla="*/ 2911365 w 3930869"/>
              <a:gd name="connsiteY53" fmla="*/ 5234151 h 5797984"/>
              <a:gd name="connsiteX54" fmla="*/ 2953407 w 3930869"/>
              <a:gd name="connsiteY54" fmla="*/ 5675587 h 5797984"/>
              <a:gd name="connsiteX55" fmla="*/ 3132082 w 3930869"/>
              <a:gd name="connsiteY55" fmla="*/ 5633544 h 5797984"/>
              <a:gd name="connsiteX56" fmla="*/ 3289737 w 3930869"/>
              <a:gd name="connsiteY56" fmla="*/ 5780691 h 5797984"/>
              <a:gd name="connsiteX57" fmla="*/ 3468413 w 3930869"/>
              <a:gd name="connsiteY57" fmla="*/ 5717627 h 5797984"/>
              <a:gd name="connsiteX58" fmla="*/ 3605049 w 3930869"/>
              <a:gd name="connsiteY58" fmla="*/ 5644055 h 5797984"/>
              <a:gd name="connsiteX59" fmla="*/ 3773215 w 3930869"/>
              <a:gd name="connsiteY59" fmla="*/ 5318235 h 5797984"/>
              <a:gd name="connsiteX60" fmla="*/ 3878318 w 3930869"/>
              <a:gd name="connsiteY60" fmla="*/ 5150069 h 5797984"/>
              <a:gd name="connsiteX61" fmla="*/ 3930869 w 3930869"/>
              <a:gd name="connsiteY61" fmla="*/ 4487918 h 5797984"/>
              <a:gd name="connsiteX62" fmla="*/ 3920359 w 3930869"/>
              <a:gd name="connsiteY62" fmla="*/ 4172607 h 5797984"/>
              <a:gd name="connsiteX63" fmla="*/ 3647090 w 3930869"/>
              <a:gd name="connsiteY63" fmla="*/ 3857297 h 5797984"/>
              <a:gd name="connsiteX64" fmla="*/ 3436883 w 3930869"/>
              <a:gd name="connsiteY64" fmla="*/ 3037490 h 5797984"/>
              <a:gd name="connsiteX65" fmla="*/ 3258207 w 3930869"/>
              <a:gd name="connsiteY65" fmla="*/ 2543504 h 5797984"/>
              <a:gd name="connsiteX66" fmla="*/ 3069021 w 3930869"/>
              <a:gd name="connsiteY66" fmla="*/ 2291255 h 5797984"/>
              <a:gd name="connsiteX67" fmla="*/ 2890345 w 3930869"/>
              <a:gd name="connsiteY67" fmla="*/ 1923393 h 5797984"/>
              <a:gd name="connsiteX68" fmla="*/ 2743200 w 3930869"/>
              <a:gd name="connsiteY68" fmla="*/ 1681655 h 5797984"/>
              <a:gd name="connsiteX69" fmla="*/ 2806262 w 3930869"/>
              <a:gd name="connsiteY69" fmla="*/ 1282262 h 5797984"/>
              <a:gd name="connsiteX70" fmla="*/ 2869324 w 3930869"/>
              <a:gd name="connsiteY70" fmla="*/ 1187669 h 5797984"/>
              <a:gd name="connsiteX71" fmla="*/ 2837793 w 3930869"/>
              <a:gd name="connsiteY71" fmla="*/ 1534511 h 5797984"/>
              <a:gd name="connsiteX72" fmla="*/ 2995448 w 3930869"/>
              <a:gd name="connsiteY72" fmla="*/ 1996966 h 5797984"/>
              <a:gd name="connsiteX73" fmla="*/ 3541986 w 3930869"/>
              <a:gd name="connsiteY73" fmla="*/ 2017986 h 5797984"/>
              <a:gd name="connsiteX74" fmla="*/ 3647090 w 3930869"/>
              <a:gd name="connsiteY74" fmla="*/ 1828800 h 5797984"/>
              <a:gd name="connsiteX75" fmla="*/ 3415862 w 3930869"/>
              <a:gd name="connsiteY75" fmla="*/ 1597573 h 5797984"/>
              <a:gd name="connsiteX76" fmla="*/ 3636579 w 3930869"/>
              <a:gd name="connsiteY76" fmla="*/ 1219200 h 5797984"/>
              <a:gd name="connsiteX77" fmla="*/ 3573517 w 3930869"/>
              <a:gd name="connsiteY77" fmla="*/ 630621 h 5797984"/>
              <a:gd name="connsiteX78" fmla="*/ 3499945 w 3930869"/>
              <a:gd name="connsiteY78" fmla="*/ 515007 h 5797984"/>
              <a:gd name="connsiteX79" fmla="*/ 3048000 w 3930869"/>
              <a:gd name="connsiteY79" fmla="*/ 283780 h 5797984"/>
              <a:gd name="connsiteX80" fmla="*/ 2795752 w 3930869"/>
              <a:gd name="connsiteY80" fmla="*/ 231228 h 5797984"/>
              <a:gd name="connsiteX81" fmla="*/ 2585545 w 3930869"/>
              <a:gd name="connsiteY81" fmla="*/ 42042 h 5797984"/>
              <a:gd name="connsiteX82" fmla="*/ 2448910 w 3930869"/>
              <a:gd name="connsiteY82" fmla="*/ 31532 h 5797984"/>
              <a:gd name="connsiteX83" fmla="*/ 2301765 w 3930869"/>
              <a:gd name="connsiteY83" fmla="*/ 294290 h 5797984"/>
              <a:gd name="connsiteX84" fmla="*/ 2102069 w 3930869"/>
              <a:gd name="connsiteY84" fmla="*/ 493986 h 5797984"/>
              <a:gd name="connsiteX85" fmla="*/ 1807780 w 3930869"/>
              <a:gd name="connsiteY85" fmla="*/ 588580 h 5797984"/>
              <a:gd name="connsiteX86" fmla="*/ 1576552 w 3930869"/>
              <a:gd name="connsiteY86" fmla="*/ 620110 h 5797984"/>
              <a:gd name="connsiteX87" fmla="*/ 1387366 w 3930869"/>
              <a:gd name="connsiteY87" fmla="*/ 388883 h 5797984"/>
              <a:gd name="connsiteX88" fmla="*/ 1250731 w 3930869"/>
              <a:gd name="connsiteY88" fmla="*/ 73572 h 5797984"/>
              <a:gd name="connsiteX89" fmla="*/ 1103586 w 3930869"/>
              <a:gd name="connsiteY89" fmla="*/ 0 h 5797984"/>
              <a:gd name="connsiteX0" fmla="*/ 1103586 w 3930869"/>
              <a:gd name="connsiteY0" fmla="*/ 0 h 5797984"/>
              <a:gd name="connsiteX1" fmla="*/ 914400 w 3930869"/>
              <a:gd name="connsiteY1" fmla="*/ 388883 h 5797984"/>
              <a:gd name="connsiteX2" fmla="*/ 378372 w 3930869"/>
              <a:gd name="connsiteY2" fmla="*/ 536028 h 5797984"/>
              <a:gd name="connsiteX3" fmla="*/ 63062 w 3930869"/>
              <a:gd name="connsiteY3" fmla="*/ 819807 h 5797984"/>
              <a:gd name="connsiteX4" fmla="*/ 63062 w 3930869"/>
              <a:gd name="connsiteY4" fmla="*/ 1093076 h 5797984"/>
              <a:gd name="connsiteX5" fmla="*/ 273269 w 3930869"/>
              <a:gd name="connsiteY5" fmla="*/ 1492469 h 5797984"/>
              <a:gd name="connsiteX6" fmla="*/ 378373 w 3930869"/>
              <a:gd name="connsiteY6" fmla="*/ 1660634 h 5797984"/>
              <a:gd name="connsiteX7" fmla="*/ 409903 w 3930869"/>
              <a:gd name="connsiteY7" fmla="*/ 1870841 h 5797984"/>
              <a:gd name="connsiteX8" fmla="*/ 609600 w 3930869"/>
              <a:gd name="connsiteY8" fmla="*/ 1923394 h 5797984"/>
              <a:gd name="connsiteX9" fmla="*/ 798786 w 3930869"/>
              <a:gd name="connsiteY9" fmla="*/ 1671145 h 5797984"/>
              <a:gd name="connsiteX10" fmla="*/ 735724 w 3930869"/>
              <a:gd name="connsiteY10" fmla="*/ 1250731 h 5797984"/>
              <a:gd name="connsiteX11" fmla="*/ 651641 w 3930869"/>
              <a:gd name="connsiteY11" fmla="*/ 1051035 h 5797984"/>
              <a:gd name="connsiteX12" fmla="*/ 830317 w 3930869"/>
              <a:gd name="connsiteY12" fmla="*/ 1008993 h 5797984"/>
              <a:gd name="connsiteX13" fmla="*/ 998483 w 3930869"/>
              <a:gd name="connsiteY13" fmla="*/ 1481959 h 5797984"/>
              <a:gd name="connsiteX14" fmla="*/ 1030014 w 3930869"/>
              <a:gd name="connsiteY14" fmla="*/ 1891862 h 5797984"/>
              <a:gd name="connsiteX15" fmla="*/ 977462 w 3930869"/>
              <a:gd name="connsiteY15" fmla="*/ 2364828 h 5797984"/>
              <a:gd name="connsiteX16" fmla="*/ 399393 w 3930869"/>
              <a:gd name="connsiteY16" fmla="*/ 3499945 h 5797984"/>
              <a:gd name="connsiteX17" fmla="*/ 325821 w 3930869"/>
              <a:gd name="connsiteY17" fmla="*/ 3626070 h 5797984"/>
              <a:gd name="connsiteX18" fmla="*/ 336331 w 3930869"/>
              <a:gd name="connsiteY18" fmla="*/ 3710152 h 5797984"/>
              <a:gd name="connsiteX19" fmla="*/ 304800 w 3930869"/>
              <a:gd name="connsiteY19" fmla="*/ 3815255 h 5797984"/>
              <a:gd name="connsiteX20" fmla="*/ 241738 w 3930869"/>
              <a:gd name="connsiteY20" fmla="*/ 4025462 h 5797984"/>
              <a:gd name="connsiteX21" fmla="*/ 105104 w 3930869"/>
              <a:gd name="connsiteY21" fmla="*/ 4498427 h 5797984"/>
              <a:gd name="connsiteX22" fmla="*/ 0 w 3930869"/>
              <a:gd name="connsiteY22" fmla="*/ 4834759 h 5797984"/>
              <a:gd name="connsiteX23" fmla="*/ 31531 w 3930869"/>
              <a:gd name="connsiteY23" fmla="*/ 5097517 h 5797984"/>
              <a:gd name="connsiteX24" fmla="*/ 136635 w 3930869"/>
              <a:gd name="connsiteY24" fmla="*/ 5192110 h 5797984"/>
              <a:gd name="connsiteX25" fmla="*/ 199696 w 3930869"/>
              <a:gd name="connsiteY25" fmla="*/ 5255172 h 5797984"/>
              <a:gd name="connsiteX26" fmla="*/ 409904 w 3930869"/>
              <a:gd name="connsiteY26" fmla="*/ 5223643 h 5797984"/>
              <a:gd name="connsiteX27" fmla="*/ 515007 w 3930869"/>
              <a:gd name="connsiteY27" fmla="*/ 5213131 h 5797984"/>
              <a:gd name="connsiteX28" fmla="*/ 620110 w 3930869"/>
              <a:gd name="connsiteY28" fmla="*/ 5171090 h 5797984"/>
              <a:gd name="connsiteX29" fmla="*/ 693681 w 3930869"/>
              <a:gd name="connsiteY29" fmla="*/ 4929352 h 5797984"/>
              <a:gd name="connsiteX30" fmla="*/ 735724 w 3930869"/>
              <a:gd name="connsiteY30" fmla="*/ 4572000 h 5797984"/>
              <a:gd name="connsiteX31" fmla="*/ 882868 w 3930869"/>
              <a:gd name="connsiteY31" fmla="*/ 4014952 h 5797984"/>
              <a:gd name="connsiteX32" fmla="*/ 945931 w 3930869"/>
              <a:gd name="connsiteY32" fmla="*/ 4824249 h 5797984"/>
              <a:gd name="connsiteX33" fmla="*/ 966952 w 3930869"/>
              <a:gd name="connsiteY33" fmla="*/ 4981903 h 5797984"/>
              <a:gd name="connsiteX34" fmla="*/ 1082566 w 3930869"/>
              <a:gd name="connsiteY34" fmla="*/ 5108026 h 5797984"/>
              <a:gd name="connsiteX35" fmla="*/ 1219199 w 3930869"/>
              <a:gd name="connsiteY35" fmla="*/ 5108028 h 5797984"/>
              <a:gd name="connsiteX36" fmla="*/ 1345324 w 3930869"/>
              <a:gd name="connsiteY36" fmla="*/ 5087007 h 5797984"/>
              <a:gd name="connsiteX37" fmla="*/ 1566041 w 3930869"/>
              <a:gd name="connsiteY37" fmla="*/ 4614041 h 5797984"/>
              <a:gd name="connsiteX38" fmla="*/ 1671145 w 3930869"/>
              <a:gd name="connsiteY38" fmla="*/ 4172608 h 5797984"/>
              <a:gd name="connsiteX39" fmla="*/ 2049518 w 3930869"/>
              <a:gd name="connsiteY39" fmla="*/ 4078013 h 5797984"/>
              <a:gd name="connsiteX40" fmla="*/ 2165131 w 3930869"/>
              <a:gd name="connsiteY40" fmla="*/ 4529960 h 5797984"/>
              <a:gd name="connsiteX41" fmla="*/ 2207172 w 3930869"/>
              <a:gd name="connsiteY41" fmla="*/ 4950373 h 5797984"/>
              <a:gd name="connsiteX42" fmla="*/ 2259724 w 3930869"/>
              <a:gd name="connsiteY42" fmla="*/ 5108028 h 5797984"/>
              <a:gd name="connsiteX43" fmla="*/ 2312277 w 3930869"/>
              <a:gd name="connsiteY43" fmla="*/ 5360274 h 5797984"/>
              <a:gd name="connsiteX44" fmla="*/ 2427890 w 3930869"/>
              <a:gd name="connsiteY44" fmla="*/ 5528443 h 5797984"/>
              <a:gd name="connsiteX45" fmla="*/ 2532993 w 3930869"/>
              <a:gd name="connsiteY45" fmla="*/ 5559974 h 5797984"/>
              <a:gd name="connsiteX46" fmla="*/ 2680138 w 3930869"/>
              <a:gd name="connsiteY46" fmla="*/ 5528441 h 5797984"/>
              <a:gd name="connsiteX47" fmla="*/ 2669627 w 3930869"/>
              <a:gd name="connsiteY47" fmla="*/ 5423339 h 5797984"/>
              <a:gd name="connsiteX48" fmla="*/ 2659117 w 3930869"/>
              <a:gd name="connsiteY48" fmla="*/ 5423338 h 5797984"/>
              <a:gd name="connsiteX49" fmla="*/ 2690648 w 3930869"/>
              <a:gd name="connsiteY49" fmla="*/ 5044965 h 5797984"/>
              <a:gd name="connsiteX50" fmla="*/ 2690648 w 3930869"/>
              <a:gd name="connsiteY50" fmla="*/ 4740165 h 5797984"/>
              <a:gd name="connsiteX51" fmla="*/ 2858814 w 3930869"/>
              <a:gd name="connsiteY51" fmla="*/ 3983421 h 5797984"/>
              <a:gd name="connsiteX52" fmla="*/ 3153102 w 3930869"/>
              <a:gd name="connsiteY52" fmla="*/ 4277711 h 5797984"/>
              <a:gd name="connsiteX53" fmla="*/ 2911365 w 3930869"/>
              <a:gd name="connsiteY53" fmla="*/ 5234151 h 5797984"/>
              <a:gd name="connsiteX54" fmla="*/ 2953407 w 3930869"/>
              <a:gd name="connsiteY54" fmla="*/ 5675587 h 5797984"/>
              <a:gd name="connsiteX55" fmla="*/ 3132082 w 3930869"/>
              <a:gd name="connsiteY55" fmla="*/ 5633544 h 5797984"/>
              <a:gd name="connsiteX56" fmla="*/ 3289737 w 3930869"/>
              <a:gd name="connsiteY56" fmla="*/ 5780691 h 5797984"/>
              <a:gd name="connsiteX57" fmla="*/ 3468413 w 3930869"/>
              <a:gd name="connsiteY57" fmla="*/ 5717627 h 5797984"/>
              <a:gd name="connsiteX58" fmla="*/ 3605049 w 3930869"/>
              <a:gd name="connsiteY58" fmla="*/ 5644055 h 5797984"/>
              <a:gd name="connsiteX59" fmla="*/ 3773215 w 3930869"/>
              <a:gd name="connsiteY59" fmla="*/ 5318235 h 5797984"/>
              <a:gd name="connsiteX60" fmla="*/ 3836277 w 3930869"/>
              <a:gd name="connsiteY60" fmla="*/ 4813738 h 5797984"/>
              <a:gd name="connsiteX61" fmla="*/ 3930869 w 3930869"/>
              <a:gd name="connsiteY61" fmla="*/ 4487918 h 5797984"/>
              <a:gd name="connsiteX62" fmla="*/ 3920359 w 3930869"/>
              <a:gd name="connsiteY62" fmla="*/ 4172607 h 5797984"/>
              <a:gd name="connsiteX63" fmla="*/ 3647090 w 3930869"/>
              <a:gd name="connsiteY63" fmla="*/ 3857297 h 5797984"/>
              <a:gd name="connsiteX64" fmla="*/ 3436883 w 3930869"/>
              <a:gd name="connsiteY64" fmla="*/ 3037490 h 5797984"/>
              <a:gd name="connsiteX65" fmla="*/ 3258207 w 3930869"/>
              <a:gd name="connsiteY65" fmla="*/ 2543504 h 5797984"/>
              <a:gd name="connsiteX66" fmla="*/ 3069021 w 3930869"/>
              <a:gd name="connsiteY66" fmla="*/ 2291255 h 5797984"/>
              <a:gd name="connsiteX67" fmla="*/ 2890345 w 3930869"/>
              <a:gd name="connsiteY67" fmla="*/ 1923393 h 5797984"/>
              <a:gd name="connsiteX68" fmla="*/ 2743200 w 3930869"/>
              <a:gd name="connsiteY68" fmla="*/ 1681655 h 5797984"/>
              <a:gd name="connsiteX69" fmla="*/ 2806262 w 3930869"/>
              <a:gd name="connsiteY69" fmla="*/ 1282262 h 5797984"/>
              <a:gd name="connsiteX70" fmla="*/ 2869324 w 3930869"/>
              <a:gd name="connsiteY70" fmla="*/ 1187669 h 5797984"/>
              <a:gd name="connsiteX71" fmla="*/ 2837793 w 3930869"/>
              <a:gd name="connsiteY71" fmla="*/ 1534511 h 5797984"/>
              <a:gd name="connsiteX72" fmla="*/ 2995448 w 3930869"/>
              <a:gd name="connsiteY72" fmla="*/ 1996966 h 5797984"/>
              <a:gd name="connsiteX73" fmla="*/ 3541986 w 3930869"/>
              <a:gd name="connsiteY73" fmla="*/ 2017986 h 5797984"/>
              <a:gd name="connsiteX74" fmla="*/ 3647090 w 3930869"/>
              <a:gd name="connsiteY74" fmla="*/ 1828800 h 5797984"/>
              <a:gd name="connsiteX75" fmla="*/ 3415862 w 3930869"/>
              <a:gd name="connsiteY75" fmla="*/ 1597573 h 5797984"/>
              <a:gd name="connsiteX76" fmla="*/ 3636579 w 3930869"/>
              <a:gd name="connsiteY76" fmla="*/ 1219200 h 5797984"/>
              <a:gd name="connsiteX77" fmla="*/ 3573517 w 3930869"/>
              <a:gd name="connsiteY77" fmla="*/ 630621 h 5797984"/>
              <a:gd name="connsiteX78" fmla="*/ 3499945 w 3930869"/>
              <a:gd name="connsiteY78" fmla="*/ 515007 h 5797984"/>
              <a:gd name="connsiteX79" fmla="*/ 3048000 w 3930869"/>
              <a:gd name="connsiteY79" fmla="*/ 283780 h 5797984"/>
              <a:gd name="connsiteX80" fmla="*/ 2795752 w 3930869"/>
              <a:gd name="connsiteY80" fmla="*/ 231228 h 5797984"/>
              <a:gd name="connsiteX81" fmla="*/ 2585545 w 3930869"/>
              <a:gd name="connsiteY81" fmla="*/ 42042 h 5797984"/>
              <a:gd name="connsiteX82" fmla="*/ 2448910 w 3930869"/>
              <a:gd name="connsiteY82" fmla="*/ 31532 h 5797984"/>
              <a:gd name="connsiteX83" fmla="*/ 2301765 w 3930869"/>
              <a:gd name="connsiteY83" fmla="*/ 294290 h 5797984"/>
              <a:gd name="connsiteX84" fmla="*/ 2102069 w 3930869"/>
              <a:gd name="connsiteY84" fmla="*/ 493986 h 5797984"/>
              <a:gd name="connsiteX85" fmla="*/ 1807780 w 3930869"/>
              <a:gd name="connsiteY85" fmla="*/ 588580 h 5797984"/>
              <a:gd name="connsiteX86" fmla="*/ 1576552 w 3930869"/>
              <a:gd name="connsiteY86" fmla="*/ 620110 h 5797984"/>
              <a:gd name="connsiteX87" fmla="*/ 1387366 w 3930869"/>
              <a:gd name="connsiteY87" fmla="*/ 388883 h 5797984"/>
              <a:gd name="connsiteX88" fmla="*/ 1250731 w 3930869"/>
              <a:gd name="connsiteY88" fmla="*/ 73572 h 5797984"/>
              <a:gd name="connsiteX89" fmla="*/ 1103586 w 3930869"/>
              <a:gd name="connsiteY89" fmla="*/ 0 h 5797984"/>
              <a:gd name="connsiteX0" fmla="*/ 1103586 w 3920359"/>
              <a:gd name="connsiteY0" fmla="*/ 0 h 5797984"/>
              <a:gd name="connsiteX1" fmla="*/ 914400 w 3920359"/>
              <a:gd name="connsiteY1" fmla="*/ 388883 h 5797984"/>
              <a:gd name="connsiteX2" fmla="*/ 378372 w 3920359"/>
              <a:gd name="connsiteY2" fmla="*/ 536028 h 5797984"/>
              <a:gd name="connsiteX3" fmla="*/ 63062 w 3920359"/>
              <a:gd name="connsiteY3" fmla="*/ 819807 h 5797984"/>
              <a:gd name="connsiteX4" fmla="*/ 63062 w 3920359"/>
              <a:gd name="connsiteY4" fmla="*/ 1093076 h 5797984"/>
              <a:gd name="connsiteX5" fmla="*/ 273269 w 3920359"/>
              <a:gd name="connsiteY5" fmla="*/ 1492469 h 5797984"/>
              <a:gd name="connsiteX6" fmla="*/ 378373 w 3920359"/>
              <a:gd name="connsiteY6" fmla="*/ 1660634 h 5797984"/>
              <a:gd name="connsiteX7" fmla="*/ 409903 w 3920359"/>
              <a:gd name="connsiteY7" fmla="*/ 1870841 h 5797984"/>
              <a:gd name="connsiteX8" fmla="*/ 609600 w 3920359"/>
              <a:gd name="connsiteY8" fmla="*/ 1923394 h 5797984"/>
              <a:gd name="connsiteX9" fmla="*/ 798786 w 3920359"/>
              <a:gd name="connsiteY9" fmla="*/ 1671145 h 5797984"/>
              <a:gd name="connsiteX10" fmla="*/ 735724 w 3920359"/>
              <a:gd name="connsiteY10" fmla="*/ 1250731 h 5797984"/>
              <a:gd name="connsiteX11" fmla="*/ 651641 w 3920359"/>
              <a:gd name="connsiteY11" fmla="*/ 1051035 h 5797984"/>
              <a:gd name="connsiteX12" fmla="*/ 830317 w 3920359"/>
              <a:gd name="connsiteY12" fmla="*/ 1008993 h 5797984"/>
              <a:gd name="connsiteX13" fmla="*/ 998483 w 3920359"/>
              <a:gd name="connsiteY13" fmla="*/ 1481959 h 5797984"/>
              <a:gd name="connsiteX14" fmla="*/ 1030014 w 3920359"/>
              <a:gd name="connsiteY14" fmla="*/ 1891862 h 5797984"/>
              <a:gd name="connsiteX15" fmla="*/ 977462 w 3920359"/>
              <a:gd name="connsiteY15" fmla="*/ 2364828 h 5797984"/>
              <a:gd name="connsiteX16" fmla="*/ 399393 w 3920359"/>
              <a:gd name="connsiteY16" fmla="*/ 3499945 h 5797984"/>
              <a:gd name="connsiteX17" fmla="*/ 325821 w 3920359"/>
              <a:gd name="connsiteY17" fmla="*/ 3626070 h 5797984"/>
              <a:gd name="connsiteX18" fmla="*/ 336331 w 3920359"/>
              <a:gd name="connsiteY18" fmla="*/ 3710152 h 5797984"/>
              <a:gd name="connsiteX19" fmla="*/ 304800 w 3920359"/>
              <a:gd name="connsiteY19" fmla="*/ 3815255 h 5797984"/>
              <a:gd name="connsiteX20" fmla="*/ 241738 w 3920359"/>
              <a:gd name="connsiteY20" fmla="*/ 4025462 h 5797984"/>
              <a:gd name="connsiteX21" fmla="*/ 105104 w 3920359"/>
              <a:gd name="connsiteY21" fmla="*/ 4498427 h 5797984"/>
              <a:gd name="connsiteX22" fmla="*/ 0 w 3920359"/>
              <a:gd name="connsiteY22" fmla="*/ 4834759 h 5797984"/>
              <a:gd name="connsiteX23" fmla="*/ 31531 w 3920359"/>
              <a:gd name="connsiteY23" fmla="*/ 5097517 h 5797984"/>
              <a:gd name="connsiteX24" fmla="*/ 136635 w 3920359"/>
              <a:gd name="connsiteY24" fmla="*/ 5192110 h 5797984"/>
              <a:gd name="connsiteX25" fmla="*/ 199696 w 3920359"/>
              <a:gd name="connsiteY25" fmla="*/ 5255172 h 5797984"/>
              <a:gd name="connsiteX26" fmla="*/ 409904 w 3920359"/>
              <a:gd name="connsiteY26" fmla="*/ 5223643 h 5797984"/>
              <a:gd name="connsiteX27" fmla="*/ 515007 w 3920359"/>
              <a:gd name="connsiteY27" fmla="*/ 5213131 h 5797984"/>
              <a:gd name="connsiteX28" fmla="*/ 620110 w 3920359"/>
              <a:gd name="connsiteY28" fmla="*/ 5171090 h 5797984"/>
              <a:gd name="connsiteX29" fmla="*/ 693681 w 3920359"/>
              <a:gd name="connsiteY29" fmla="*/ 4929352 h 5797984"/>
              <a:gd name="connsiteX30" fmla="*/ 735724 w 3920359"/>
              <a:gd name="connsiteY30" fmla="*/ 4572000 h 5797984"/>
              <a:gd name="connsiteX31" fmla="*/ 882868 w 3920359"/>
              <a:gd name="connsiteY31" fmla="*/ 4014952 h 5797984"/>
              <a:gd name="connsiteX32" fmla="*/ 945931 w 3920359"/>
              <a:gd name="connsiteY32" fmla="*/ 4824249 h 5797984"/>
              <a:gd name="connsiteX33" fmla="*/ 966952 w 3920359"/>
              <a:gd name="connsiteY33" fmla="*/ 4981903 h 5797984"/>
              <a:gd name="connsiteX34" fmla="*/ 1082566 w 3920359"/>
              <a:gd name="connsiteY34" fmla="*/ 5108026 h 5797984"/>
              <a:gd name="connsiteX35" fmla="*/ 1219199 w 3920359"/>
              <a:gd name="connsiteY35" fmla="*/ 5108028 h 5797984"/>
              <a:gd name="connsiteX36" fmla="*/ 1345324 w 3920359"/>
              <a:gd name="connsiteY36" fmla="*/ 5087007 h 5797984"/>
              <a:gd name="connsiteX37" fmla="*/ 1566041 w 3920359"/>
              <a:gd name="connsiteY37" fmla="*/ 4614041 h 5797984"/>
              <a:gd name="connsiteX38" fmla="*/ 1671145 w 3920359"/>
              <a:gd name="connsiteY38" fmla="*/ 4172608 h 5797984"/>
              <a:gd name="connsiteX39" fmla="*/ 2049518 w 3920359"/>
              <a:gd name="connsiteY39" fmla="*/ 4078013 h 5797984"/>
              <a:gd name="connsiteX40" fmla="*/ 2165131 w 3920359"/>
              <a:gd name="connsiteY40" fmla="*/ 4529960 h 5797984"/>
              <a:gd name="connsiteX41" fmla="*/ 2207172 w 3920359"/>
              <a:gd name="connsiteY41" fmla="*/ 4950373 h 5797984"/>
              <a:gd name="connsiteX42" fmla="*/ 2259724 w 3920359"/>
              <a:gd name="connsiteY42" fmla="*/ 5108028 h 5797984"/>
              <a:gd name="connsiteX43" fmla="*/ 2312277 w 3920359"/>
              <a:gd name="connsiteY43" fmla="*/ 5360274 h 5797984"/>
              <a:gd name="connsiteX44" fmla="*/ 2427890 w 3920359"/>
              <a:gd name="connsiteY44" fmla="*/ 5528443 h 5797984"/>
              <a:gd name="connsiteX45" fmla="*/ 2532993 w 3920359"/>
              <a:gd name="connsiteY45" fmla="*/ 5559974 h 5797984"/>
              <a:gd name="connsiteX46" fmla="*/ 2680138 w 3920359"/>
              <a:gd name="connsiteY46" fmla="*/ 5528441 h 5797984"/>
              <a:gd name="connsiteX47" fmla="*/ 2669627 w 3920359"/>
              <a:gd name="connsiteY47" fmla="*/ 5423339 h 5797984"/>
              <a:gd name="connsiteX48" fmla="*/ 2659117 w 3920359"/>
              <a:gd name="connsiteY48" fmla="*/ 5423338 h 5797984"/>
              <a:gd name="connsiteX49" fmla="*/ 2690648 w 3920359"/>
              <a:gd name="connsiteY49" fmla="*/ 5044965 h 5797984"/>
              <a:gd name="connsiteX50" fmla="*/ 2690648 w 3920359"/>
              <a:gd name="connsiteY50" fmla="*/ 4740165 h 5797984"/>
              <a:gd name="connsiteX51" fmla="*/ 2858814 w 3920359"/>
              <a:gd name="connsiteY51" fmla="*/ 3983421 h 5797984"/>
              <a:gd name="connsiteX52" fmla="*/ 3153102 w 3920359"/>
              <a:gd name="connsiteY52" fmla="*/ 4277711 h 5797984"/>
              <a:gd name="connsiteX53" fmla="*/ 2911365 w 3920359"/>
              <a:gd name="connsiteY53" fmla="*/ 5234151 h 5797984"/>
              <a:gd name="connsiteX54" fmla="*/ 2953407 w 3920359"/>
              <a:gd name="connsiteY54" fmla="*/ 5675587 h 5797984"/>
              <a:gd name="connsiteX55" fmla="*/ 3132082 w 3920359"/>
              <a:gd name="connsiteY55" fmla="*/ 5633544 h 5797984"/>
              <a:gd name="connsiteX56" fmla="*/ 3289737 w 3920359"/>
              <a:gd name="connsiteY56" fmla="*/ 5780691 h 5797984"/>
              <a:gd name="connsiteX57" fmla="*/ 3468413 w 3920359"/>
              <a:gd name="connsiteY57" fmla="*/ 5717627 h 5797984"/>
              <a:gd name="connsiteX58" fmla="*/ 3605049 w 3920359"/>
              <a:gd name="connsiteY58" fmla="*/ 5644055 h 5797984"/>
              <a:gd name="connsiteX59" fmla="*/ 3773215 w 3920359"/>
              <a:gd name="connsiteY59" fmla="*/ 5318235 h 5797984"/>
              <a:gd name="connsiteX60" fmla="*/ 3836277 w 3920359"/>
              <a:gd name="connsiteY60" fmla="*/ 4813738 h 5797984"/>
              <a:gd name="connsiteX61" fmla="*/ 3741682 w 3920359"/>
              <a:gd name="connsiteY61" fmla="*/ 4393325 h 5797984"/>
              <a:gd name="connsiteX62" fmla="*/ 3920359 w 3920359"/>
              <a:gd name="connsiteY62" fmla="*/ 4172607 h 5797984"/>
              <a:gd name="connsiteX63" fmla="*/ 3647090 w 3920359"/>
              <a:gd name="connsiteY63" fmla="*/ 3857297 h 5797984"/>
              <a:gd name="connsiteX64" fmla="*/ 3436883 w 3920359"/>
              <a:gd name="connsiteY64" fmla="*/ 3037490 h 5797984"/>
              <a:gd name="connsiteX65" fmla="*/ 3258207 w 3920359"/>
              <a:gd name="connsiteY65" fmla="*/ 2543504 h 5797984"/>
              <a:gd name="connsiteX66" fmla="*/ 3069021 w 3920359"/>
              <a:gd name="connsiteY66" fmla="*/ 2291255 h 5797984"/>
              <a:gd name="connsiteX67" fmla="*/ 2890345 w 3920359"/>
              <a:gd name="connsiteY67" fmla="*/ 1923393 h 5797984"/>
              <a:gd name="connsiteX68" fmla="*/ 2743200 w 3920359"/>
              <a:gd name="connsiteY68" fmla="*/ 1681655 h 5797984"/>
              <a:gd name="connsiteX69" fmla="*/ 2806262 w 3920359"/>
              <a:gd name="connsiteY69" fmla="*/ 1282262 h 5797984"/>
              <a:gd name="connsiteX70" fmla="*/ 2869324 w 3920359"/>
              <a:gd name="connsiteY70" fmla="*/ 1187669 h 5797984"/>
              <a:gd name="connsiteX71" fmla="*/ 2837793 w 3920359"/>
              <a:gd name="connsiteY71" fmla="*/ 1534511 h 5797984"/>
              <a:gd name="connsiteX72" fmla="*/ 2995448 w 3920359"/>
              <a:gd name="connsiteY72" fmla="*/ 1996966 h 5797984"/>
              <a:gd name="connsiteX73" fmla="*/ 3541986 w 3920359"/>
              <a:gd name="connsiteY73" fmla="*/ 2017986 h 5797984"/>
              <a:gd name="connsiteX74" fmla="*/ 3647090 w 3920359"/>
              <a:gd name="connsiteY74" fmla="*/ 1828800 h 5797984"/>
              <a:gd name="connsiteX75" fmla="*/ 3415862 w 3920359"/>
              <a:gd name="connsiteY75" fmla="*/ 1597573 h 5797984"/>
              <a:gd name="connsiteX76" fmla="*/ 3636579 w 3920359"/>
              <a:gd name="connsiteY76" fmla="*/ 1219200 h 5797984"/>
              <a:gd name="connsiteX77" fmla="*/ 3573517 w 3920359"/>
              <a:gd name="connsiteY77" fmla="*/ 630621 h 5797984"/>
              <a:gd name="connsiteX78" fmla="*/ 3499945 w 3920359"/>
              <a:gd name="connsiteY78" fmla="*/ 515007 h 5797984"/>
              <a:gd name="connsiteX79" fmla="*/ 3048000 w 3920359"/>
              <a:gd name="connsiteY79" fmla="*/ 283780 h 5797984"/>
              <a:gd name="connsiteX80" fmla="*/ 2795752 w 3920359"/>
              <a:gd name="connsiteY80" fmla="*/ 231228 h 5797984"/>
              <a:gd name="connsiteX81" fmla="*/ 2585545 w 3920359"/>
              <a:gd name="connsiteY81" fmla="*/ 42042 h 5797984"/>
              <a:gd name="connsiteX82" fmla="*/ 2448910 w 3920359"/>
              <a:gd name="connsiteY82" fmla="*/ 31532 h 5797984"/>
              <a:gd name="connsiteX83" fmla="*/ 2301765 w 3920359"/>
              <a:gd name="connsiteY83" fmla="*/ 294290 h 5797984"/>
              <a:gd name="connsiteX84" fmla="*/ 2102069 w 3920359"/>
              <a:gd name="connsiteY84" fmla="*/ 493986 h 5797984"/>
              <a:gd name="connsiteX85" fmla="*/ 1807780 w 3920359"/>
              <a:gd name="connsiteY85" fmla="*/ 588580 h 5797984"/>
              <a:gd name="connsiteX86" fmla="*/ 1576552 w 3920359"/>
              <a:gd name="connsiteY86" fmla="*/ 620110 h 5797984"/>
              <a:gd name="connsiteX87" fmla="*/ 1387366 w 3920359"/>
              <a:gd name="connsiteY87" fmla="*/ 388883 h 5797984"/>
              <a:gd name="connsiteX88" fmla="*/ 1250731 w 3920359"/>
              <a:gd name="connsiteY88" fmla="*/ 73572 h 5797984"/>
              <a:gd name="connsiteX89" fmla="*/ 1103586 w 3920359"/>
              <a:gd name="connsiteY89" fmla="*/ 0 h 5797984"/>
              <a:gd name="connsiteX0" fmla="*/ 1103586 w 3836277"/>
              <a:gd name="connsiteY0" fmla="*/ 0 h 5797984"/>
              <a:gd name="connsiteX1" fmla="*/ 914400 w 3836277"/>
              <a:gd name="connsiteY1" fmla="*/ 388883 h 5797984"/>
              <a:gd name="connsiteX2" fmla="*/ 378372 w 3836277"/>
              <a:gd name="connsiteY2" fmla="*/ 536028 h 5797984"/>
              <a:gd name="connsiteX3" fmla="*/ 63062 w 3836277"/>
              <a:gd name="connsiteY3" fmla="*/ 819807 h 5797984"/>
              <a:gd name="connsiteX4" fmla="*/ 63062 w 3836277"/>
              <a:gd name="connsiteY4" fmla="*/ 1093076 h 5797984"/>
              <a:gd name="connsiteX5" fmla="*/ 273269 w 3836277"/>
              <a:gd name="connsiteY5" fmla="*/ 1492469 h 5797984"/>
              <a:gd name="connsiteX6" fmla="*/ 378373 w 3836277"/>
              <a:gd name="connsiteY6" fmla="*/ 1660634 h 5797984"/>
              <a:gd name="connsiteX7" fmla="*/ 409903 w 3836277"/>
              <a:gd name="connsiteY7" fmla="*/ 1870841 h 5797984"/>
              <a:gd name="connsiteX8" fmla="*/ 609600 w 3836277"/>
              <a:gd name="connsiteY8" fmla="*/ 1923394 h 5797984"/>
              <a:gd name="connsiteX9" fmla="*/ 798786 w 3836277"/>
              <a:gd name="connsiteY9" fmla="*/ 1671145 h 5797984"/>
              <a:gd name="connsiteX10" fmla="*/ 735724 w 3836277"/>
              <a:gd name="connsiteY10" fmla="*/ 1250731 h 5797984"/>
              <a:gd name="connsiteX11" fmla="*/ 651641 w 3836277"/>
              <a:gd name="connsiteY11" fmla="*/ 1051035 h 5797984"/>
              <a:gd name="connsiteX12" fmla="*/ 830317 w 3836277"/>
              <a:gd name="connsiteY12" fmla="*/ 1008993 h 5797984"/>
              <a:gd name="connsiteX13" fmla="*/ 998483 w 3836277"/>
              <a:gd name="connsiteY13" fmla="*/ 1481959 h 5797984"/>
              <a:gd name="connsiteX14" fmla="*/ 1030014 w 3836277"/>
              <a:gd name="connsiteY14" fmla="*/ 1891862 h 5797984"/>
              <a:gd name="connsiteX15" fmla="*/ 977462 w 3836277"/>
              <a:gd name="connsiteY15" fmla="*/ 2364828 h 5797984"/>
              <a:gd name="connsiteX16" fmla="*/ 399393 w 3836277"/>
              <a:gd name="connsiteY16" fmla="*/ 3499945 h 5797984"/>
              <a:gd name="connsiteX17" fmla="*/ 325821 w 3836277"/>
              <a:gd name="connsiteY17" fmla="*/ 3626070 h 5797984"/>
              <a:gd name="connsiteX18" fmla="*/ 336331 w 3836277"/>
              <a:gd name="connsiteY18" fmla="*/ 3710152 h 5797984"/>
              <a:gd name="connsiteX19" fmla="*/ 304800 w 3836277"/>
              <a:gd name="connsiteY19" fmla="*/ 3815255 h 5797984"/>
              <a:gd name="connsiteX20" fmla="*/ 241738 w 3836277"/>
              <a:gd name="connsiteY20" fmla="*/ 4025462 h 5797984"/>
              <a:gd name="connsiteX21" fmla="*/ 105104 w 3836277"/>
              <a:gd name="connsiteY21" fmla="*/ 4498427 h 5797984"/>
              <a:gd name="connsiteX22" fmla="*/ 0 w 3836277"/>
              <a:gd name="connsiteY22" fmla="*/ 4834759 h 5797984"/>
              <a:gd name="connsiteX23" fmla="*/ 31531 w 3836277"/>
              <a:gd name="connsiteY23" fmla="*/ 5097517 h 5797984"/>
              <a:gd name="connsiteX24" fmla="*/ 136635 w 3836277"/>
              <a:gd name="connsiteY24" fmla="*/ 5192110 h 5797984"/>
              <a:gd name="connsiteX25" fmla="*/ 199696 w 3836277"/>
              <a:gd name="connsiteY25" fmla="*/ 5255172 h 5797984"/>
              <a:gd name="connsiteX26" fmla="*/ 409904 w 3836277"/>
              <a:gd name="connsiteY26" fmla="*/ 5223643 h 5797984"/>
              <a:gd name="connsiteX27" fmla="*/ 515007 w 3836277"/>
              <a:gd name="connsiteY27" fmla="*/ 5213131 h 5797984"/>
              <a:gd name="connsiteX28" fmla="*/ 620110 w 3836277"/>
              <a:gd name="connsiteY28" fmla="*/ 5171090 h 5797984"/>
              <a:gd name="connsiteX29" fmla="*/ 693681 w 3836277"/>
              <a:gd name="connsiteY29" fmla="*/ 4929352 h 5797984"/>
              <a:gd name="connsiteX30" fmla="*/ 735724 w 3836277"/>
              <a:gd name="connsiteY30" fmla="*/ 4572000 h 5797984"/>
              <a:gd name="connsiteX31" fmla="*/ 882868 w 3836277"/>
              <a:gd name="connsiteY31" fmla="*/ 4014952 h 5797984"/>
              <a:gd name="connsiteX32" fmla="*/ 945931 w 3836277"/>
              <a:gd name="connsiteY32" fmla="*/ 4824249 h 5797984"/>
              <a:gd name="connsiteX33" fmla="*/ 966952 w 3836277"/>
              <a:gd name="connsiteY33" fmla="*/ 4981903 h 5797984"/>
              <a:gd name="connsiteX34" fmla="*/ 1082566 w 3836277"/>
              <a:gd name="connsiteY34" fmla="*/ 5108026 h 5797984"/>
              <a:gd name="connsiteX35" fmla="*/ 1219199 w 3836277"/>
              <a:gd name="connsiteY35" fmla="*/ 5108028 h 5797984"/>
              <a:gd name="connsiteX36" fmla="*/ 1345324 w 3836277"/>
              <a:gd name="connsiteY36" fmla="*/ 5087007 h 5797984"/>
              <a:gd name="connsiteX37" fmla="*/ 1566041 w 3836277"/>
              <a:gd name="connsiteY37" fmla="*/ 4614041 h 5797984"/>
              <a:gd name="connsiteX38" fmla="*/ 1671145 w 3836277"/>
              <a:gd name="connsiteY38" fmla="*/ 4172608 h 5797984"/>
              <a:gd name="connsiteX39" fmla="*/ 2049518 w 3836277"/>
              <a:gd name="connsiteY39" fmla="*/ 4078013 h 5797984"/>
              <a:gd name="connsiteX40" fmla="*/ 2165131 w 3836277"/>
              <a:gd name="connsiteY40" fmla="*/ 4529960 h 5797984"/>
              <a:gd name="connsiteX41" fmla="*/ 2207172 w 3836277"/>
              <a:gd name="connsiteY41" fmla="*/ 4950373 h 5797984"/>
              <a:gd name="connsiteX42" fmla="*/ 2259724 w 3836277"/>
              <a:gd name="connsiteY42" fmla="*/ 5108028 h 5797984"/>
              <a:gd name="connsiteX43" fmla="*/ 2312277 w 3836277"/>
              <a:gd name="connsiteY43" fmla="*/ 5360274 h 5797984"/>
              <a:gd name="connsiteX44" fmla="*/ 2427890 w 3836277"/>
              <a:gd name="connsiteY44" fmla="*/ 5528443 h 5797984"/>
              <a:gd name="connsiteX45" fmla="*/ 2532993 w 3836277"/>
              <a:gd name="connsiteY45" fmla="*/ 5559974 h 5797984"/>
              <a:gd name="connsiteX46" fmla="*/ 2680138 w 3836277"/>
              <a:gd name="connsiteY46" fmla="*/ 5528441 h 5797984"/>
              <a:gd name="connsiteX47" fmla="*/ 2669627 w 3836277"/>
              <a:gd name="connsiteY47" fmla="*/ 5423339 h 5797984"/>
              <a:gd name="connsiteX48" fmla="*/ 2659117 w 3836277"/>
              <a:gd name="connsiteY48" fmla="*/ 5423338 h 5797984"/>
              <a:gd name="connsiteX49" fmla="*/ 2690648 w 3836277"/>
              <a:gd name="connsiteY49" fmla="*/ 5044965 h 5797984"/>
              <a:gd name="connsiteX50" fmla="*/ 2690648 w 3836277"/>
              <a:gd name="connsiteY50" fmla="*/ 4740165 h 5797984"/>
              <a:gd name="connsiteX51" fmla="*/ 2858814 w 3836277"/>
              <a:gd name="connsiteY51" fmla="*/ 3983421 h 5797984"/>
              <a:gd name="connsiteX52" fmla="*/ 3153102 w 3836277"/>
              <a:gd name="connsiteY52" fmla="*/ 4277711 h 5797984"/>
              <a:gd name="connsiteX53" fmla="*/ 2911365 w 3836277"/>
              <a:gd name="connsiteY53" fmla="*/ 5234151 h 5797984"/>
              <a:gd name="connsiteX54" fmla="*/ 2953407 w 3836277"/>
              <a:gd name="connsiteY54" fmla="*/ 5675587 h 5797984"/>
              <a:gd name="connsiteX55" fmla="*/ 3132082 w 3836277"/>
              <a:gd name="connsiteY55" fmla="*/ 5633544 h 5797984"/>
              <a:gd name="connsiteX56" fmla="*/ 3289737 w 3836277"/>
              <a:gd name="connsiteY56" fmla="*/ 5780691 h 5797984"/>
              <a:gd name="connsiteX57" fmla="*/ 3468413 w 3836277"/>
              <a:gd name="connsiteY57" fmla="*/ 5717627 h 5797984"/>
              <a:gd name="connsiteX58" fmla="*/ 3605049 w 3836277"/>
              <a:gd name="connsiteY58" fmla="*/ 5644055 h 5797984"/>
              <a:gd name="connsiteX59" fmla="*/ 3773215 w 3836277"/>
              <a:gd name="connsiteY59" fmla="*/ 5318235 h 5797984"/>
              <a:gd name="connsiteX60" fmla="*/ 3836277 w 3836277"/>
              <a:gd name="connsiteY60" fmla="*/ 4813738 h 5797984"/>
              <a:gd name="connsiteX61" fmla="*/ 3741682 w 3836277"/>
              <a:gd name="connsiteY61" fmla="*/ 4393325 h 5797984"/>
              <a:gd name="connsiteX62" fmla="*/ 3783724 w 3836277"/>
              <a:gd name="connsiteY62" fmla="*/ 4130566 h 5797984"/>
              <a:gd name="connsiteX63" fmla="*/ 3647090 w 3836277"/>
              <a:gd name="connsiteY63" fmla="*/ 3857297 h 5797984"/>
              <a:gd name="connsiteX64" fmla="*/ 3436883 w 3836277"/>
              <a:gd name="connsiteY64" fmla="*/ 3037490 h 5797984"/>
              <a:gd name="connsiteX65" fmla="*/ 3258207 w 3836277"/>
              <a:gd name="connsiteY65" fmla="*/ 2543504 h 5797984"/>
              <a:gd name="connsiteX66" fmla="*/ 3069021 w 3836277"/>
              <a:gd name="connsiteY66" fmla="*/ 2291255 h 5797984"/>
              <a:gd name="connsiteX67" fmla="*/ 2890345 w 3836277"/>
              <a:gd name="connsiteY67" fmla="*/ 1923393 h 5797984"/>
              <a:gd name="connsiteX68" fmla="*/ 2743200 w 3836277"/>
              <a:gd name="connsiteY68" fmla="*/ 1681655 h 5797984"/>
              <a:gd name="connsiteX69" fmla="*/ 2806262 w 3836277"/>
              <a:gd name="connsiteY69" fmla="*/ 1282262 h 5797984"/>
              <a:gd name="connsiteX70" fmla="*/ 2869324 w 3836277"/>
              <a:gd name="connsiteY70" fmla="*/ 1187669 h 5797984"/>
              <a:gd name="connsiteX71" fmla="*/ 2837793 w 3836277"/>
              <a:gd name="connsiteY71" fmla="*/ 1534511 h 5797984"/>
              <a:gd name="connsiteX72" fmla="*/ 2995448 w 3836277"/>
              <a:gd name="connsiteY72" fmla="*/ 1996966 h 5797984"/>
              <a:gd name="connsiteX73" fmla="*/ 3541986 w 3836277"/>
              <a:gd name="connsiteY73" fmla="*/ 2017986 h 5797984"/>
              <a:gd name="connsiteX74" fmla="*/ 3647090 w 3836277"/>
              <a:gd name="connsiteY74" fmla="*/ 1828800 h 5797984"/>
              <a:gd name="connsiteX75" fmla="*/ 3415862 w 3836277"/>
              <a:gd name="connsiteY75" fmla="*/ 1597573 h 5797984"/>
              <a:gd name="connsiteX76" fmla="*/ 3636579 w 3836277"/>
              <a:gd name="connsiteY76" fmla="*/ 1219200 h 5797984"/>
              <a:gd name="connsiteX77" fmla="*/ 3573517 w 3836277"/>
              <a:gd name="connsiteY77" fmla="*/ 630621 h 5797984"/>
              <a:gd name="connsiteX78" fmla="*/ 3499945 w 3836277"/>
              <a:gd name="connsiteY78" fmla="*/ 515007 h 5797984"/>
              <a:gd name="connsiteX79" fmla="*/ 3048000 w 3836277"/>
              <a:gd name="connsiteY79" fmla="*/ 283780 h 5797984"/>
              <a:gd name="connsiteX80" fmla="*/ 2795752 w 3836277"/>
              <a:gd name="connsiteY80" fmla="*/ 231228 h 5797984"/>
              <a:gd name="connsiteX81" fmla="*/ 2585545 w 3836277"/>
              <a:gd name="connsiteY81" fmla="*/ 42042 h 5797984"/>
              <a:gd name="connsiteX82" fmla="*/ 2448910 w 3836277"/>
              <a:gd name="connsiteY82" fmla="*/ 31532 h 5797984"/>
              <a:gd name="connsiteX83" fmla="*/ 2301765 w 3836277"/>
              <a:gd name="connsiteY83" fmla="*/ 294290 h 5797984"/>
              <a:gd name="connsiteX84" fmla="*/ 2102069 w 3836277"/>
              <a:gd name="connsiteY84" fmla="*/ 493986 h 5797984"/>
              <a:gd name="connsiteX85" fmla="*/ 1807780 w 3836277"/>
              <a:gd name="connsiteY85" fmla="*/ 588580 h 5797984"/>
              <a:gd name="connsiteX86" fmla="*/ 1576552 w 3836277"/>
              <a:gd name="connsiteY86" fmla="*/ 620110 h 5797984"/>
              <a:gd name="connsiteX87" fmla="*/ 1387366 w 3836277"/>
              <a:gd name="connsiteY87" fmla="*/ 388883 h 5797984"/>
              <a:gd name="connsiteX88" fmla="*/ 1250731 w 3836277"/>
              <a:gd name="connsiteY88" fmla="*/ 73572 h 5797984"/>
              <a:gd name="connsiteX89" fmla="*/ 1103586 w 3836277"/>
              <a:gd name="connsiteY89" fmla="*/ 0 h 5797984"/>
              <a:gd name="connsiteX0" fmla="*/ 1103586 w 3857297"/>
              <a:gd name="connsiteY0" fmla="*/ 0 h 5797984"/>
              <a:gd name="connsiteX1" fmla="*/ 914400 w 3857297"/>
              <a:gd name="connsiteY1" fmla="*/ 388883 h 5797984"/>
              <a:gd name="connsiteX2" fmla="*/ 378372 w 3857297"/>
              <a:gd name="connsiteY2" fmla="*/ 536028 h 5797984"/>
              <a:gd name="connsiteX3" fmla="*/ 63062 w 3857297"/>
              <a:gd name="connsiteY3" fmla="*/ 819807 h 5797984"/>
              <a:gd name="connsiteX4" fmla="*/ 63062 w 3857297"/>
              <a:gd name="connsiteY4" fmla="*/ 1093076 h 5797984"/>
              <a:gd name="connsiteX5" fmla="*/ 273269 w 3857297"/>
              <a:gd name="connsiteY5" fmla="*/ 1492469 h 5797984"/>
              <a:gd name="connsiteX6" fmla="*/ 378373 w 3857297"/>
              <a:gd name="connsiteY6" fmla="*/ 1660634 h 5797984"/>
              <a:gd name="connsiteX7" fmla="*/ 409903 w 3857297"/>
              <a:gd name="connsiteY7" fmla="*/ 1870841 h 5797984"/>
              <a:gd name="connsiteX8" fmla="*/ 609600 w 3857297"/>
              <a:gd name="connsiteY8" fmla="*/ 1923394 h 5797984"/>
              <a:gd name="connsiteX9" fmla="*/ 798786 w 3857297"/>
              <a:gd name="connsiteY9" fmla="*/ 1671145 h 5797984"/>
              <a:gd name="connsiteX10" fmla="*/ 735724 w 3857297"/>
              <a:gd name="connsiteY10" fmla="*/ 1250731 h 5797984"/>
              <a:gd name="connsiteX11" fmla="*/ 651641 w 3857297"/>
              <a:gd name="connsiteY11" fmla="*/ 1051035 h 5797984"/>
              <a:gd name="connsiteX12" fmla="*/ 830317 w 3857297"/>
              <a:gd name="connsiteY12" fmla="*/ 1008993 h 5797984"/>
              <a:gd name="connsiteX13" fmla="*/ 998483 w 3857297"/>
              <a:gd name="connsiteY13" fmla="*/ 1481959 h 5797984"/>
              <a:gd name="connsiteX14" fmla="*/ 1030014 w 3857297"/>
              <a:gd name="connsiteY14" fmla="*/ 1891862 h 5797984"/>
              <a:gd name="connsiteX15" fmla="*/ 977462 w 3857297"/>
              <a:gd name="connsiteY15" fmla="*/ 2364828 h 5797984"/>
              <a:gd name="connsiteX16" fmla="*/ 399393 w 3857297"/>
              <a:gd name="connsiteY16" fmla="*/ 3499945 h 5797984"/>
              <a:gd name="connsiteX17" fmla="*/ 325821 w 3857297"/>
              <a:gd name="connsiteY17" fmla="*/ 3626070 h 5797984"/>
              <a:gd name="connsiteX18" fmla="*/ 336331 w 3857297"/>
              <a:gd name="connsiteY18" fmla="*/ 3710152 h 5797984"/>
              <a:gd name="connsiteX19" fmla="*/ 304800 w 3857297"/>
              <a:gd name="connsiteY19" fmla="*/ 3815255 h 5797984"/>
              <a:gd name="connsiteX20" fmla="*/ 241738 w 3857297"/>
              <a:gd name="connsiteY20" fmla="*/ 4025462 h 5797984"/>
              <a:gd name="connsiteX21" fmla="*/ 105104 w 3857297"/>
              <a:gd name="connsiteY21" fmla="*/ 4498427 h 5797984"/>
              <a:gd name="connsiteX22" fmla="*/ 0 w 3857297"/>
              <a:gd name="connsiteY22" fmla="*/ 4834759 h 5797984"/>
              <a:gd name="connsiteX23" fmla="*/ 31531 w 3857297"/>
              <a:gd name="connsiteY23" fmla="*/ 5097517 h 5797984"/>
              <a:gd name="connsiteX24" fmla="*/ 136635 w 3857297"/>
              <a:gd name="connsiteY24" fmla="*/ 5192110 h 5797984"/>
              <a:gd name="connsiteX25" fmla="*/ 199696 w 3857297"/>
              <a:gd name="connsiteY25" fmla="*/ 5255172 h 5797984"/>
              <a:gd name="connsiteX26" fmla="*/ 409904 w 3857297"/>
              <a:gd name="connsiteY26" fmla="*/ 5223643 h 5797984"/>
              <a:gd name="connsiteX27" fmla="*/ 515007 w 3857297"/>
              <a:gd name="connsiteY27" fmla="*/ 5213131 h 5797984"/>
              <a:gd name="connsiteX28" fmla="*/ 620110 w 3857297"/>
              <a:gd name="connsiteY28" fmla="*/ 5171090 h 5797984"/>
              <a:gd name="connsiteX29" fmla="*/ 693681 w 3857297"/>
              <a:gd name="connsiteY29" fmla="*/ 4929352 h 5797984"/>
              <a:gd name="connsiteX30" fmla="*/ 735724 w 3857297"/>
              <a:gd name="connsiteY30" fmla="*/ 4572000 h 5797984"/>
              <a:gd name="connsiteX31" fmla="*/ 882868 w 3857297"/>
              <a:gd name="connsiteY31" fmla="*/ 4014952 h 5797984"/>
              <a:gd name="connsiteX32" fmla="*/ 945931 w 3857297"/>
              <a:gd name="connsiteY32" fmla="*/ 4824249 h 5797984"/>
              <a:gd name="connsiteX33" fmla="*/ 966952 w 3857297"/>
              <a:gd name="connsiteY33" fmla="*/ 4981903 h 5797984"/>
              <a:gd name="connsiteX34" fmla="*/ 1082566 w 3857297"/>
              <a:gd name="connsiteY34" fmla="*/ 5108026 h 5797984"/>
              <a:gd name="connsiteX35" fmla="*/ 1219199 w 3857297"/>
              <a:gd name="connsiteY35" fmla="*/ 5108028 h 5797984"/>
              <a:gd name="connsiteX36" fmla="*/ 1345324 w 3857297"/>
              <a:gd name="connsiteY36" fmla="*/ 5087007 h 5797984"/>
              <a:gd name="connsiteX37" fmla="*/ 1566041 w 3857297"/>
              <a:gd name="connsiteY37" fmla="*/ 4614041 h 5797984"/>
              <a:gd name="connsiteX38" fmla="*/ 1671145 w 3857297"/>
              <a:gd name="connsiteY38" fmla="*/ 4172608 h 5797984"/>
              <a:gd name="connsiteX39" fmla="*/ 2049518 w 3857297"/>
              <a:gd name="connsiteY39" fmla="*/ 4078013 h 5797984"/>
              <a:gd name="connsiteX40" fmla="*/ 2165131 w 3857297"/>
              <a:gd name="connsiteY40" fmla="*/ 4529960 h 5797984"/>
              <a:gd name="connsiteX41" fmla="*/ 2207172 w 3857297"/>
              <a:gd name="connsiteY41" fmla="*/ 4950373 h 5797984"/>
              <a:gd name="connsiteX42" fmla="*/ 2259724 w 3857297"/>
              <a:gd name="connsiteY42" fmla="*/ 5108028 h 5797984"/>
              <a:gd name="connsiteX43" fmla="*/ 2312277 w 3857297"/>
              <a:gd name="connsiteY43" fmla="*/ 5360274 h 5797984"/>
              <a:gd name="connsiteX44" fmla="*/ 2427890 w 3857297"/>
              <a:gd name="connsiteY44" fmla="*/ 5528443 h 5797984"/>
              <a:gd name="connsiteX45" fmla="*/ 2532993 w 3857297"/>
              <a:gd name="connsiteY45" fmla="*/ 5559974 h 5797984"/>
              <a:gd name="connsiteX46" fmla="*/ 2680138 w 3857297"/>
              <a:gd name="connsiteY46" fmla="*/ 5528441 h 5797984"/>
              <a:gd name="connsiteX47" fmla="*/ 2669627 w 3857297"/>
              <a:gd name="connsiteY47" fmla="*/ 5423339 h 5797984"/>
              <a:gd name="connsiteX48" fmla="*/ 2659117 w 3857297"/>
              <a:gd name="connsiteY48" fmla="*/ 5423338 h 5797984"/>
              <a:gd name="connsiteX49" fmla="*/ 2690648 w 3857297"/>
              <a:gd name="connsiteY49" fmla="*/ 5044965 h 5797984"/>
              <a:gd name="connsiteX50" fmla="*/ 2690648 w 3857297"/>
              <a:gd name="connsiteY50" fmla="*/ 4740165 h 5797984"/>
              <a:gd name="connsiteX51" fmla="*/ 2858814 w 3857297"/>
              <a:gd name="connsiteY51" fmla="*/ 3983421 h 5797984"/>
              <a:gd name="connsiteX52" fmla="*/ 3153102 w 3857297"/>
              <a:gd name="connsiteY52" fmla="*/ 4277711 h 5797984"/>
              <a:gd name="connsiteX53" fmla="*/ 2911365 w 3857297"/>
              <a:gd name="connsiteY53" fmla="*/ 5234151 h 5797984"/>
              <a:gd name="connsiteX54" fmla="*/ 2953407 w 3857297"/>
              <a:gd name="connsiteY54" fmla="*/ 5675587 h 5797984"/>
              <a:gd name="connsiteX55" fmla="*/ 3132082 w 3857297"/>
              <a:gd name="connsiteY55" fmla="*/ 5633544 h 5797984"/>
              <a:gd name="connsiteX56" fmla="*/ 3289737 w 3857297"/>
              <a:gd name="connsiteY56" fmla="*/ 5780691 h 5797984"/>
              <a:gd name="connsiteX57" fmla="*/ 3468413 w 3857297"/>
              <a:gd name="connsiteY57" fmla="*/ 5717627 h 5797984"/>
              <a:gd name="connsiteX58" fmla="*/ 3605049 w 3857297"/>
              <a:gd name="connsiteY58" fmla="*/ 5644055 h 5797984"/>
              <a:gd name="connsiteX59" fmla="*/ 3773215 w 3857297"/>
              <a:gd name="connsiteY59" fmla="*/ 5318235 h 5797984"/>
              <a:gd name="connsiteX60" fmla="*/ 3836277 w 3857297"/>
              <a:gd name="connsiteY60" fmla="*/ 4813738 h 5797984"/>
              <a:gd name="connsiteX61" fmla="*/ 3741682 w 3857297"/>
              <a:gd name="connsiteY61" fmla="*/ 4393325 h 5797984"/>
              <a:gd name="connsiteX62" fmla="*/ 3857297 w 3857297"/>
              <a:gd name="connsiteY62" fmla="*/ 4120055 h 5797984"/>
              <a:gd name="connsiteX63" fmla="*/ 3647090 w 3857297"/>
              <a:gd name="connsiteY63" fmla="*/ 3857297 h 5797984"/>
              <a:gd name="connsiteX64" fmla="*/ 3436883 w 3857297"/>
              <a:gd name="connsiteY64" fmla="*/ 3037490 h 5797984"/>
              <a:gd name="connsiteX65" fmla="*/ 3258207 w 3857297"/>
              <a:gd name="connsiteY65" fmla="*/ 2543504 h 5797984"/>
              <a:gd name="connsiteX66" fmla="*/ 3069021 w 3857297"/>
              <a:gd name="connsiteY66" fmla="*/ 2291255 h 5797984"/>
              <a:gd name="connsiteX67" fmla="*/ 2890345 w 3857297"/>
              <a:gd name="connsiteY67" fmla="*/ 1923393 h 5797984"/>
              <a:gd name="connsiteX68" fmla="*/ 2743200 w 3857297"/>
              <a:gd name="connsiteY68" fmla="*/ 1681655 h 5797984"/>
              <a:gd name="connsiteX69" fmla="*/ 2806262 w 3857297"/>
              <a:gd name="connsiteY69" fmla="*/ 1282262 h 5797984"/>
              <a:gd name="connsiteX70" fmla="*/ 2869324 w 3857297"/>
              <a:gd name="connsiteY70" fmla="*/ 1187669 h 5797984"/>
              <a:gd name="connsiteX71" fmla="*/ 2837793 w 3857297"/>
              <a:gd name="connsiteY71" fmla="*/ 1534511 h 5797984"/>
              <a:gd name="connsiteX72" fmla="*/ 2995448 w 3857297"/>
              <a:gd name="connsiteY72" fmla="*/ 1996966 h 5797984"/>
              <a:gd name="connsiteX73" fmla="*/ 3541986 w 3857297"/>
              <a:gd name="connsiteY73" fmla="*/ 2017986 h 5797984"/>
              <a:gd name="connsiteX74" fmla="*/ 3647090 w 3857297"/>
              <a:gd name="connsiteY74" fmla="*/ 1828800 h 5797984"/>
              <a:gd name="connsiteX75" fmla="*/ 3415862 w 3857297"/>
              <a:gd name="connsiteY75" fmla="*/ 1597573 h 5797984"/>
              <a:gd name="connsiteX76" fmla="*/ 3636579 w 3857297"/>
              <a:gd name="connsiteY76" fmla="*/ 1219200 h 5797984"/>
              <a:gd name="connsiteX77" fmla="*/ 3573517 w 3857297"/>
              <a:gd name="connsiteY77" fmla="*/ 630621 h 5797984"/>
              <a:gd name="connsiteX78" fmla="*/ 3499945 w 3857297"/>
              <a:gd name="connsiteY78" fmla="*/ 515007 h 5797984"/>
              <a:gd name="connsiteX79" fmla="*/ 3048000 w 3857297"/>
              <a:gd name="connsiteY79" fmla="*/ 283780 h 5797984"/>
              <a:gd name="connsiteX80" fmla="*/ 2795752 w 3857297"/>
              <a:gd name="connsiteY80" fmla="*/ 231228 h 5797984"/>
              <a:gd name="connsiteX81" fmla="*/ 2585545 w 3857297"/>
              <a:gd name="connsiteY81" fmla="*/ 42042 h 5797984"/>
              <a:gd name="connsiteX82" fmla="*/ 2448910 w 3857297"/>
              <a:gd name="connsiteY82" fmla="*/ 31532 h 5797984"/>
              <a:gd name="connsiteX83" fmla="*/ 2301765 w 3857297"/>
              <a:gd name="connsiteY83" fmla="*/ 294290 h 5797984"/>
              <a:gd name="connsiteX84" fmla="*/ 2102069 w 3857297"/>
              <a:gd name="connsiteY84" fmla="*/ 493986 h 5797984"/>
              <a:gd name="connsiteX85" fmla="*/ 1807780 w 3857297"/>
              <a:gd name="connsiteY85" fmla="*/ 588580 h 5797984"/>
              <a:gd name="connsiteX86" fmla="*/ 1576552 w 3857297"/>
              <a:gd name="connsiteY86" fmla="*/ 620110 h 5797984"/>
              <a:gd name="connsiteX87" fmla="*/ 1387366 w 3857297"/>
              <a:gd name="connsiteY87" fmla="*/ 388883 h 5797984"/>
              <a:gd name="connsiteX88" fmla="*/ 1250731 w 3857297"/>
              <a:gd name="connsiteY88" fmla="*/ 73572 h 5797984"/>
              <a:gd name="connsiteX89" fmla="*/ 1103586 w 3857297"/>
              <a:gd name="connsiteY89" fmla="*/ 0 h 5797984"/>
              <a:gd name="connsiteX0" fmla="*/ 1103586 w 3857297"/>
              <a:gd name="connsiteY0" fmla="*/ 0 h 5797984"/>
              <a:gd name="connsiteX1" fmla="*/ 914400 w 3857297"/>
              <a:gd name="connsiteY1" fmla="*/ 388883 h 5797984"/>
              <a:gd name="connsiteX2" fmla="*/ 378372 w 3857297"/>
              <a:gd name="connsiteY2" fmla="*/ 536028 h 5797984"/>
              <a:gd name="connsiteX3" fmla="*/ 63062 w 3857297"/>
              <a:gd name="connsiteY3" fmla="*/ 819807 h 5797984"/>
              <a:gd name="connsiteX4" fmla="*/ 63062 w 3857297"/>
              <a:gd name="connsiteY4" fmla="*/ 1093076 h 5797984"/>
              <a:gd name="connsiteX5" fmla="*/ 273269 w 3857297"/>
              <a:gd name="connsiteY5" fmla="*/ 1492469 h 5797984"/>
              <a:gd name="connsiteX6" fmla="*/ 378373 w 3857297"/>
              <a:gd name="connsiteY6" fmla="*/ 1660634 h 5797984"/>
              <a:gd name="connsiteX7" fmla="*/ 409903 w 3857297"/>
              <a:gd name="connsiteY7" fmla="*/ 1870841 h 5797984"/>
              <a:gd name="connsiteX8" fmla="*/ 609600 w 3857297"/>
              <a:gd name="connsiteY8" fmla="*/ 1923394 h 5797984"/>
              <a:gd name="connsiteX9" fmla="*/ 798786 w 3857297"/>
              <a:gd name="connsiteY9" fmla="*/ 1671145 h 5797984"/>
              <a:gd name="connsiteX10" fmla="*/ 735724 w 3857297"/>
              <a:gd name="connsiteY10" fmla="*/ 1250731 h 5797984"/>
              <a:gd name="connsiteX11" fmla="*/ 651641 w 3857297"/>
              <a:gd name="connsiteY11" fmla="*/ 1051035 h 5797984"/>
              <a:gd name="connsiteX12" fmla="*/ 830317 w 3857297"/>
              <a:gd name="connsiteY12" fmla="*/ 1008993 h 5797984"/>
              <a:gd name="connsiteX13" fmla="*/ 998483 w 3857297"/>
              <a:gd name="connsiteY13" fmla="*/ 1481959 h 5797984"/>
              <a:gd name="connsiteX14" fmla="*/ 1030014 w 3857297"/>
              <a:gd name="connsiteY14" fmla="*/ 1891862 h 5797984"/>
              <a:gd name="connsiteX15" fmla="*/ 977462 w 3857297"/>
              <a:gd name="connsiteY15" fmla="*/ 2364828 h 5797984"/>
              <a:gd name="connsiteX16" fmla="*/ 399393 w 3857297"/>
              <a:gd name="connsiteY16" fmla="*/ 3499945 h 5797984"/>
              <a:gd name="connsiteX17" fmla="*/ 325821 w 3857297"/>
              <a:gd name="connsiteY17" fmla="*/ 3626070 h 5797984"/>
              <a:gd name="connsiteX18" fmla="*/ 336331 w 3857297"/>
              <a:gd name="connsiteY18" fmla="*/ 3710152 h 5797984"/>
              <a:gd name="connsiteX19" fmla="*/ 304800 w 3857297"/>
              <a:gd name="connsiteY19" fmla="*/ 3815255 h 5797984"/>
              <a:gd name="connsiteX20" fmla="*/ 241738 w 3857297"/>
              <a:gd name="connsiteY20" fmla="*/ 4025462 h 5797984"/>
              <a:gd name="connsiteX21" fmla="*/ 105104 w 3857297"/>
              <a:gd name="connsiteY21" fmla="*/ 4498427 h 5797984"/>
              <a:gd name="connsiteX22" fmla="*/ 0 w 3857297"/>
              <a:gd name="connsiteY22" fmla="*/ 4834759 h 5797984"/>
              <a:gd name="connsiteX23" fmla="*/ 31531 w 3857297"/>
              <a:gd name="connsiteY23" fmla="*/ 5097517 h 5797984"/>
              <a:gd name="connsiteX24" fmla="*/ 136635 w 3857297"/>
              <a:gd name="connsiteY24" fmla="*/ 5192110 h 5797984"/>
              <a:gd name="connsiteX25" fmla="*/ 199696 w 3857297"/>
              <a:gd name="connsiteY25" fmla="*/ 5255172 h 5797984"/>
              <a:gd name="connsiteX26" fmla="*/ 409904 w 3857297"/>
              <a:gd name="connsiteY26" fmla="*/ 5223643 h 5797984"/>
              <a:gd name="connsiteX27" fmla="*/ 515007 w 3857297"/>
              <a:gd name="connsiteY27" fmla="*/ 5213131 h 5797984"/>
              <a:gd name="connsiteX28" fmla="*/ 620110 w 3857297"/>
              <a:gd name="connsiteY28" fmla="*/ 5171090 h 5797984"/>
              <a:gd name="connsiteX29" fmla="*/ 693681 w 3857297"/>
              <a:gd name="connsiteY29" fmla="*/ 4929352 h 5797984"/>
              <a:gd name="connsiteX30" fmla="*/ 735724 w 3857297"/>
              <a:gd name="connsiteY30" fmla="*/ 4572000 h 5797984"/>
              <a:gd name="connsiteX31" fmla="*/ 882868 w 3857297"/>
              <a:gd name="connsiteY31" fmla="*/ 4014952 h 5797984"/>
              <a:gd name="connsiteX32" fmla="*/ 945931 w 3857297"/>
              <a:gd name="connsiteY32" fmla="*/ 4824249 h 5797984"/>
              <a:gd name="connsiteX33" fmla="*/ 966952 w 3857297"/>
              <a:gd name="connsiteY33" fmla="*/ 4981903 h 5797984"/>
              <a:gd name="connsiteX34" fmla="*/ 1082566 w 3857297"/>
              <a:gd name="connsiteY34" fmla="*/ 5108026 h 5797984"/>
              <a:gd name="connsiteX35" fmla="*/ 1219199 w 3857297"/>
              <a:gd name="connsiteY35" fmla="*/ 5108028 h 5797984"/>
              <a:gd name="connsiteX36" fmla="*/ 1345324 w 3857297"/>
              <a:gd name="connsiteY36" fmla="*/ 5087007 h 5797984"/>
              <a:gd name="connsiteX37" fmla="*/ 1566041 w 3857297"/>
              <a:gd name="connsiteY37" fmla="*/ 4614041 h 5797984"/>
              <a:gd name="connsiteX38" fmla="*/ 1671145 w 3857297"/>
              <a:gd name="connsiteY38" fmla="*/ 4172608 h 5797984"/>
              <a:gd name="connsiteX39" fmla="*/ 2049518 w 3857297"/>
              <a:gd name="connsiteY39" fmla="*/ 4078013 h 5797984"/>
              <a:gd name="connsiteX40" fmla="*/ 2165131 w 3857297"/>
              <a:gd name="connsiteY40" fmla="*/ 4529960 h 5797984"/>
              <a:gd name="connsiteX41" fmla="*/ 2207172 w 3857297"/>
              <a:gd name="connsiteY41" fmla="*/ 4950373 h 5797984"/>
              <a:gd name="connsiteX42" fmla="*/ 2259724 w 3857297"/>
              <a:gd name="connsiteY42" fmla="*/ 5108028 h 5797984"/>
              <a:gd name="connsiteX43" fmla="*/ 2312277 w 3857297"/>
              <a:gd name="connsiteY43" fmla="*/ 5360274 h 5797984"/>
              <a:gd name="connsiteX44" fmla="*/ 2427890 w 3857297"/>
              <a:gd name="connsiteY44" fmla="*/ 5528443 h 5797984"/>
              <a:gd name="connsiteX45" fmla="*/ 2532993 w 3857297"/>
              <a:gd name="connsiteY45" fmla="*/ 5559974 h 5797984"/>
              <a:gd name="connsiteX46" fmla="*/ 2680138 w 3857297"/>
              <a:gd name="connsiteY46" fmla="*/ 5528441 h 5797984"/>
              <a:gd name="connsiteX47" fmla="*/ 2669627 w 3857297"/>
              <a:gd name="connsiteY47" fmla="*/ 5423339 h 5797984"/>
              <a:gd name="connsiteX48" fmla="*/ 2659117 w 3857297"/>
              <a:gd name="connsiteY48" fmla="*/ 5423338 h 5797984"/>
              <a:gd name="connsiteX49" fmla="*/ 2690648 w 3857297"/>
              <a:gd name="connsiteY49" fmla="*/ 5044965 h 5797984"/>
              <a:gd name="connsiteX50" fmla="*/ 2690648 w 3857297"/>
              <a:gd name="connsiteY50" fmla="*/ 4740165 h 5797984"/>
              <a:gd name="connsiteX51" fmla="*/ 2858814 w 3857297"/>
              <a:gd name="connsiteY51" fmla="*/ 3983421 h 5797984"/>
              <a:gd name="connsiteX52" fmla="*/ 3153102 w 3857297"/>
              <a:gd name="connsiteY52" fmla="*/ 4277711 h 5797984"/>
              <a:gd name="connsiteX53" fmla="*/ 2911365 w 3857297"/>
              <a:gd name="connsiteY53" fmla="*/ 5234151 h 5797984"/>
              <a:gd name="connsiteX54" fmla="*/ 2953407 w 3857297"/>
              <a:gd name="connsiteY54" fmla="*/ 5675587 h 5797984"/>
              <a:gd name="connsiteX55" fmla="*/ 3132082 w 3857297"/>
              <a:gd name="connsiteY55" fmla="*/ 5633544 h 5797984"/>
              <a:gd name="connsiteX56" fmla="*/ 3289737 w 3857297"/>
              <a:gd name="connsiteY56" fmla="*/ 5780691 h 5797984"/>
              <a:gd name="connsiteX57" fmla="*/ 3468413 w 3857297"/>
              <a:gd name="connsiteY57" fmla="*/ 5717627 h 5797984"/>
              <a:gd name="connsiteX58" fmla="*/ 3605049 w 3857297"/>
              <a:gd name="connsiteY58" fmla="*/ 5644055 h 5797984"/>
              <a:gd name="connsiteX59" fmla="*/ 3773215 w 3857297"/>
              <a:gd name="connsiteY59" fmla="*/ 5318235 h 5797984"/>
              <a:gd name="connsiteX60" fmla="*/ 3836277 w 3857297"/>
              <a:gd name="connsiteY60" fmla="*/ 4813738 h 5797984"/>
              <a:gd name="connsiteX61" fmla="*/ 3741682 w 3857297"/>
              <a:gd name="connsiteY61" fmla="*/ 4393325 h 5797984"/>
              <a:gd name="connsiteX62" fmla="*/ 3857297 w 3857297"/>
              <a:gd name="connsiteY62" fmla="*/ 4120055 h 5797984"/>
              <a:gd name="connsiteX63" fmla="*/ 3699642 w 3857297"/>
              <a:gd name="connsiteY63" fmla="*/ 3804745 h 5797984"/>
              <a:gd name="connsiteX64" fmla="*/ 3436883 w 3857297"/>
              <a:gd name="connsiteY64" fmla="*/ 3037490 h 5797984"/>
              <a:gd name="connsiteX65" fmla="*/ 3258207 w 3857297"/>
              <a:gd name="connsiteY65" fmla="*/ 2543504 h 5797984"/>
              <a:gd name="connsiteX66" fmla="*/ 3069021 w 3857297"/>
              <a:gd name="connsiteY66" fmla="*/ 2291255 h 5797984"/>
              <a:gd name="connsiteX67" fmla="*/ 2890345 w 3857297"/>
              <a:gd name="connsiteY67" fmla="*/ 1923393 h 5797984"/>
              <a:gd name="connsiteX68" fmla="*/ 2743200 w 3857297"/>
              <a:gd name="connsiteY68" fmla="*/ 1681655 h 5797984"/>
              <a:gd name="connsiteX69" fmla="*/ 2806262 w 3857297"/>
              <a:gd name="connsiteY69" fmla="*/ 1282262 h 5797984"/>
              <a:gd name="connsiteX70" fmla="*/ 2869324 w 3857297"/>
              <a:gd name="connsiteY70" fmla="*/ 1187669 h 5797984"/>
              <a:gd name="connsiteX71" fmla="*/ 2837793 w 3857297"/>
              <a:gd name="connsiteY71" fmla="*/ 1534511 h 5797984"/>
              <a:gd name="connsiteX72" fmla="*/ 2995448 w 3857297"/>
              <a:gd name="connsiteY72" fmla="*/ 1996966 h 5797984"/>
              <a:gd name="connsiteX73" fmla="*/ 3541986 w 3857297"/>
              <a:gd name="connsiteY73" fmla="*/ 2017986 h 5797984"/>
              <a:gd name="connsiteX74" fmla="*/ 3647090 w 3857297"/>
              <a:gd name="connsiteY74" fmla="*/ 1828800 h 5797984"/>
              <a:gd name="connsiteX75" fmla="*/ 3415862 w 3857297"/>
              <a:gd name="connsiteY75" fmla="*/ 1597573 h 5797984"/>
              <a:gd name="connsiteX76" fmla="*/ 3636579 w 3857297"/>
              <a:gd name="connsiteY76" fmla="*/ 1219200 h 5797984"/>
              <a:gd name="connsiteX77" fmla="*/ 3573517 w 3857297"/>
              <a:gd name="connsiteY77" fmla="*/ 630621 h 5797984"/>
              <a:gd name="connsiteX78" fmla="*/ 3499945 w 3857297"/>
              <a:gd name="connsiteY78" fmla="*/ 515007 h 5797984"/>
              <a:gd name="connsiteX79" fmla="*/ 3048000 w 3857297"/>
              <a:gd name="connsiteY79" fmla="*/ 283780 h 5797984"/>
              <a:gd name="connsiteX80" fmla="*/ 2795752 w 3857297"/>
              <a:gd name="connsiteY80" fmla="*/ 231228 h 5797984"/>
              <a:gd name="connsiteX81" fmla="*/ 2585545 w 3857297"/>
              <a:gd name="connsiteY81" fmla="*/ 42042 h 5797984"/>
              <a:gd name="connsiteX82" fmla="*/ 2448910 w 3857297"/>
              <a:gd name="connsiteY82" fmla="*/ 31532 h 5797984"/>
              <a:gd name="connsiteX83" fmla="*/ 2301765 w 3857297"/>
              <a:gd name="connsiteY83" fmla="*/ 294290 h 5797984"/>
              <a:gd name="connsiteX84" fmla="*/ 2102069 w 3857297"/>
              <a:gd name="connsiteY84" fmla="*/ 493986 h 5797984"/>
              <a:gd name="connsiteX85" fmla="*/ 1807780 w 3857297"/>
              <a:gd name="connsiteY85" fmla="*/ 588580 h 5797984"/>
              <a:gd name="connsiteX86" fmla="*/ 1576552 w 3857297"/>
              <a:gd name="connsiteY86" fmla="*/ 620110 h 5797984"/>
              <a:gd name="connsiteX87" fmla="*/ 1387366 w 3857297"/>
              <a:gd name="connsiteY87" fmla="*/ 388883 h 5797984"/>
              <a:gd name="connsiteX88" fmla="*/ 1250731 w 3857297"/>
              <a:gd name="connsiteY88" fmla="*/ 73572 h 5797984"/>
              <a:gd name="connsiteX89" fmla="*/ 1103586 w 3857297"/>
              <a:gd name="connsiteY89" fmla="*/ 0 h 5797984"/>
              <a:gd name="connsiteX0" fmla="*/ 1103586 w 3857297"/>
              <a:gd name="connsiteY0" fmla="*/ 0 h 5797984"/>
              <a:gd name="connsiteX1" fmla="*/ 914400 w 3857297"/>
              <a:gd name="connsiteY1" fmla="*/ 388883 h 5797984"/>
              <a:gd name="connsiteX2" fmla="*/ 378372 w 3857297"/>
              <a:gd name="connsiteY2" fmla="*/ 536028 h 5797984"/>
              <a:gd name="connsiteX3" fmla="*/ 63062 w 3857297"/>
              <a:gd name="connsiteY3" fmla="*/ 819807 h 5797984"/>
              <a:gd name="connsiteX4" fmla="*/ 63062 w 3857297"/>
              <a:gd name="connsiteY4" fmla="*/ 1093076 h 5797984"/>
              <a:gd name="connsiteX5" fmla="*/ 273269 w 3857297"/>
              <a:gd name="connsiteY5" fmla="*/ 1492469 h 5797984"/>
              <a:gd name="connsiteX6" fmla="*/ 378373 w 3857297"/>
              <a:gd name="connsiteY6" fmla="*/ 1660634 h 5797984"/>
              <a:gd name="connsiteX7" fmla="*/ 409903 w 3857297"/>
              <a:gd name="connsiteY7" fmla="*/ 1870841 h 5797984"/>
              <a:gd name="connsiteX8" fmla="*/ 609600 w 3857297"/>
              <a:gd name="connsiteY8" fmla="*/ 1923394 h 5797984"/>
              <a:gd name="connsiteX9" fmla="*/ 798786 w 3857297"/>
              <a:gd name="connsiteY9" fmla="*/ 1671145 h 5797984"/>
              <a:gd name="connsiteX10" fmla="*/ 735724 w 3857297"/>
              <a:gd name="connsiteY10" fmla="*/ 1250731 h 5797984"/>
              <a:gd name="connsiteX11" fmla="*/ 651641 w 3857297"/>
              <a:gd name="connsiteY11" fmla="*/ 1051035 h 5797984"/>
              <a:gd name="connsiteX12" fmla="*/ 830317 w 3857297"/>
              <a:gd name="connsiteY12" fmla="*/ 1008993 h 5797984"/>
              <a:gd name="connsiteX13" fmla="*/ 998483 w 3857297"/>
              <a:gd name="connsiteY13" fmla="*/ 1481959 h 5797984"/>
              <a:gd name="connsiteX14" fmla="*/ 1030014 w 3857297"/>
              <a:gd name="connsiteY14" fmla="*/ 1891862 h 5797984"/>
              <a:gd name="connsiteX15" fmla="*/ 977462 w 3857297"/>
              <a:gd name="connsiteY15" fmla="*/ 2364828 h 5797984"/>
              <a:gd name="connsiteX16" fmla="*/ 399393 w 3857297"/>
              <a:gd name="connsiteY16" fmla="*/ 3499945 h 5797984"/>
              <a:gd name="connsiteX17" fmla="*/ 325821 w 3857297"/>
              <a:gd name="connsiteY17" fmla="*/ 3626070 h 5797984"/>
              <a:gd name="connsiteX18" fmla="*/ 336331 w 3857297"/>
              <a:gd name="connsiteY18" fmla="*/ 3710152 h 5797984"/>
              <a:gd name="connsiteX19" fmla="*/ 304800 w 3857297"/>
              <a:gd name="connsiteY19" fmla="*/ 3815255 h 5797984"/>
              <a:gd name="connsiteX20" fmla="*/ 241738 w 3857297"/>
              <a:gd name="connsiteY20" fmla="*/ 4025462 h 5797984"/>
              <a:gd name="connsiteX21" fmla="*/ 105104 w 3857297"/>
              <a:gd name="connsiteY21" fmla="*/ 4498427 h 5797984"/>
              <a:gd name="connsiteX22" fmla="*/ 0 w 3857297"/>
              <a:gd name="connsiteY22" fmla="*/ 4834759 h 5797984"/>
              <a:gd name="connsiteX23" fmla="*/ 31531 w 3857297"/>
              <a:gd name="connsiteY23" fmla="*/ 5097517 h 5797984"/>
              <a:gd name="connsiteX24" fmla="*/ 136635 w 3857297"/>
              <a:gd name="connsiteY24" fmla="*/ 5192110 h 5797984"/>
              <a:gd name="connsiteX25" fmla="*/ 199696 w 3857297"/>
              <a:gd name="connsiteY25" fmla="*/ 5255172 h 5797984"/>
              <a:gd name="connsiteX26" fmla="*/ 409904 w 3857297"/>
              <a:gd name="connsiteY26" fmla="*/ 5223643 h 5797984"/>
              <a:gd name="connsiteX27" fmla="*/ 515007 w 3857297"/>
              <a:gd name="connsiteY27" fmla="*/ 5213131 h 5797984"/>
              <a:gd name="connsiteX28" fmla="*/ 620110 w 3857297"/>
              <a:gd name="connsiteY28" fmla="*/ 5171090 h 5797984"/>
              <a:gd name="connsiteX29" fmla="*/ 693681 w 3857297"/>
              <a:gd name="connsiteY29" fmla="*/ 4929352 h 5797984"/>
              <a:gd name="connsiteX30" fmla="*/ 735724 w 3857297"/>
              <a:gd name="connsiteY30" fmla="*/ 4572000 h 5797984"/>
              <a:gd name="connsiteX31" fmla="*/ 882868 w 3857297"/>
              <a:gd name="connsiteY31" fmla="*/ 4014952 h 5797984"/>
              <a:gd name="connsiteX32" fmla="*/ 945931 w 3857297"/>
              <a:gd name="connsiteY32" fmla="*/ 4824249 h 5797984"/>
              <a:gd name="connsiteX33" fmla="*/ 966952 w 3857297"/>
              <a:gd name="connsiteY33" fmla="*/ 4981903 h 5797984"/>
              <a:gd name="connsiteX34" fmla="*/ 1082566 w 3857297"/>
              <a:gd name="connsiteY34" fmla="*/ 5108026 h 5797984"/>
              <a:gd name="connsiteX35" fmla="*/ 1219199 w 3857297"/>
              <a:gd name="connsiteY35" fmla="*/ 5108028 h 5797984"/>
              <a:gd name="connsiteX36" fmla="*/ 1345324 w 3857297"/>
              <a:gd name="connsiteY36" fmla="*/ 5087007 h 5797984"/>
              <a:gd name="connsiteX37" fmla="*/ 1566041 w 3857297"/>
              <a:gd name="connsiteY37" fmla="*/ 4614041 h 5797984"/>
              <a:gd name="connsiteX38" fmla="*/ 1671145 w 3857297"/>
              <a:gd name="connsiteY38" fmla="*/ 4172608 h 5797984"/>
              <a:gd name="connsiteX39" fmla="*/ 2049518 w 3857297"/>
              <a:gd name="connsiteY39" fmla="*/ 4078013 h 5797984"/>
              <a:gd name="connsiteX40" fmla="*/ 2165131 w 3857297"/>
              <a:gd name="connsiteY40" fmla="*/ 4529960 h 5797984"/>
              <a:gd name="connsiteX41" fmla="*/ 2207172 w 3857297"/>
              <a:gd name="connsiteY41" fmla="*/ 4950373 h 5797984"/>
              <a:gd name="connsiteX42" fmla="*/ 2259724 w 3857297"/>
              <a:gd name="connsiteY42" fmla="*/ 5108028 h 5797984"/>
              <a:gd name="connsiteX43" fmla="*/ 2312277 w 3857297"/>
              <a:gd name="connsiteY43" fmla="*/ 5360274 h 5797984"/>
              <a:gd name="connsiteX44" fmla="*/ 2427890 w 3857297"/>
              <a:gd name="connsiteY44" fmla="*/ 5528443 h 5797984"/>
              <a:gd name="connsiteX45" fmla="*/ 2532993 w 3857297"/>
              <a:gd name="connsiteY45" fmla="*/ 5559974 h 5797984"/>
              <a:gd name="connsiteX46" fmla="*/ 2680138 w 3857297"/>
              <a:gd name="connsiteY46" fmla="*/ 5528441 h 5797984"/>
              <a:gd name="connsiteX47" fmla="*/ 2669627 w 3857297"/>
              <a:gd name="connsiteY47" fmla="*/ 5423339 h 5797984"/>
              <a:gd name="connsiteX48" fmla="*/ 2659117 w 3857297"/>
              <a:gd name="connsiteY48" fmla="*/ 5423338 h 5797984"/>
              <a:gd name="connsiteX49" fmla="*/ 2690648 w 3857297"/>
              <a:gd name="connsiteY49" fmla="*/ 5044965 h 5797984"/>
              <a:gd name="connsiteX50" fmla="*/ 2690648 w 3857297"/>
              <a:gd name="connsiteY50" fmla="*/ 4740165 h 5797984"/>
              <a:gd name="connsiteX51" fmla="*/ 2858814 w 3857297"/>
              <a:gd name="connsiteY51" fmla="*/ 3983421 h 5797984"/>
              <a:gd name="connsiteX52" fmla="*/ 3153102 w 3857297"/>
              <a:gd name="connsiteY52" fmla="*/ 4277711 h 5797984"/>
              <a:gd name="connsiteX53" fmla="*/ 2911365 w 3857297"/>
              <a:gd name="connsiteY53" fmla="*/ 5234151 h 5797984"/>
              <a:gd name="connsiteX54" fmla="*/ 2953407 w 3857297"/>
              <a:gd name="connsiteY54" fmla="*/ 5675587 h 5797984"/>
              <a:gd name="connsiteX55" fmla="*/ 3132082 w 3857297"/>
              <a:gd name="connsiteY55" fmla="*/ 5633544 h 5797984"/>
              <a:gd name="connsiteX56" fmla="*/ 3289737 w 3857297"/>
              <a:gd name="connsiteY56" fmla="*/ 5780691 h 5797984"/>
              <a:gd name="connsiteX57" fmla="*/ 3468413 w 3857297"/>
              <a:gd name="connsiteY57" fmla="*/ 5717627 h 5797984"/>
              <a:gd name="connsiteX58" fmla="*/ 3605049 w 3857297"/>
              <a:gd name="connsiteY58" fmla="*/ 5644055 h 5797984"/>
              <a:gd name="connsiteX59" fmla="*/ 3720664 w 3857297"/>
              <a:gd name="connsiteY59" fmla="*/ 5223642 h 5797984"/>
              <a:gd name="connsiteX60" fmla="*/ 3836277 w 3857297"/>
              <a:gd name="connsiteY60" fmla="*/ 4813738 h 5797984"/>
              <a:gd name="connsiteX61" fmla="*/ 3741682 w 3857297"/>
              <a:gd name="connsiteY61" fmla="*/ 4393325 h 5797984"/>
              <a:gd name="connsiteX62" fmla="*/ 3857297 w 3857297"/>
              <a:gd name="connsiteY62" fmla="*/ 4120055 h 5797984"/>
              <a:gd name="connsiteX63" fmla="*/ 3699642 w 3857297"/>
              <a:gd name="connsiteY63" fmla="*/ 3804745 h 5797984"/>
              <a:gd name="connsiteX64" fmla="*/ 3436883 w 3857297"/>
              <a:gd name="connsiteY64" fmla="*/ 3037490 h 5797984"/>
              <a:gd name="connsiteX65" fmla="*/ 3258207 w 3857297"/>
              <a:gd name="connsiteY65" fmla="*/ 2543504 h 5797984"/>
              <a:gd name="connsiteX66" fmla="*/ 3069021 w 3857297"/>
              <a:gd name="connsiteY66" fmla="*/ 2291255 h 5797984"/>
              <a:gd name="connsiteX67" fmla="*/ 2890345 w 3857297"/>
              <a:gd name="connsiteY67" fmla="*/ 1923393 h 5797984"/>
              <a:gd name="connsiteX68" fmla="*/ 2743200 w 3857297"/>
              <a:gd name="connsiteY68" fmla="*/ 1681655 h 5797984"/>
              <a:gd name="connsiteX69" fmla="*/ 2806262 w 3857297"/>
              <a:gd name="connsiteY69" fmla="*/ 1282262 h 5797984"/>
              <a:gd name="connsiteX70" fmla="*/ 2869324 w 3857297"/>
              <a:gd name="connsiteY70" fmla="*/ 1187669 h 5797984"/>
              <a:gd name="connsiteX71" fmla="*/ 2837793 w 3857297"/>
              <a:gd name="connsiteY71" fmla="*/ 1534511 h 5797984"/>
              <a:gd name="connsiteX72" fmla="*/ 2995448 w 3857297"/>
              <a:gd name="connsiteY72" fmla="*/ 1996966 h 5797984"/>
              <a:gd name="connsiteX73" fmla="*/ 3541986 w 3857297"/>
              <a:gd name="connsiteY73" fmla="*/ 2017986 h 5797984"/>
              <a:gd name="connsiteX74" fmla="*/ 3647090 w 3857297"/>
              <a:gd name="connsiteY74" fmla="*/ 1828800 h 5797984"/>
              <a:gd name="connsiteX75" fmla="*/ 3415862 w 3857297"/>
              <a:gd name="connsiteY75" fmla="*/ 1597573 h 5797984"/>
              <a:gd name="connsiteX76" fmla="*/ 3636579 w 3857297"/>
              <a:gd name="connsiteY76" fmla="*/ 1219200 h 5797984"/>
              <a:gd name="connsiteX77" fmla="*/ 3573517 w 3857297"/>
              <a:gd name="connsiteY77" fmla="*/ 630621 h 5797984"/>
              <a:gd name="connsiteX78" fmla="*/ 3499945 w 3857297"/>
              <a:gd name="connsiteY78" fmla="*/ 515007 h 5797984"/>
              <a:gd name="connsiteX79" fmla="*/ 3048000 w 3857297"/>
              <a:gd name="connsiteY79" fmla="*/ 283780 h 5797984"/>
              <a:gd name="connsiteX80" fmla="*/ 2795752 w 3857297"/>
              <a:gd name="connsiteY80" fmla="*/ 231228 h 5797984"/>
              <a:gd name="connsiteX81" fmla="*/ 2585545 w 3857297"/>
              <a:gd name="connsiteY81" fmla="*/ 42042 h 5797984"/>
              <a:gd name="connsiteX82" fmla="*/ 2448910 w 3857297"/>
              <a:gd name="connsiteY82" fmla="*/ 31532 h 5797984"/>
              <a:gd name="connsiteX83" fmla="*/ 2301765 w 3857297"/>
              <a:gd name="connsiteY83" fmla="*/ 294290 h 5797984"/>
              <a:gd name="connsiteX84" fmla="*/ 2102069 w 3857297"/>
              <a:gd name="connsiteY84" fmla="*/ 493986 h 5797984"/>
              <a:gd name="connsiteX85" fmla="*/ 1807780 w 3857297"/>
              <a:gd name="connsiteY85" fmla="*/ 588580 h 5797984"/>
              <a:gd name="connsiteX86" fmla="*/ 1576552 w 3857297"/>
              <a:gd name="connsiteY86" fmla="*/ 620110 h 5797984"/>
              <a:gd name="connsiteX87" fmla="*/ 1387366 w 3857297"/>
              <a:gd name="connsiteY87" fmla="*/ 388883 h 5797984"/>
              <a:gd name="connsiteX88" fmla="*/ 1250731 w 3857297"/>
              <a:gd name="connsiteY88" fmla="*/ 73572 h 5797984"/>
              <a:gd name="connsiteX89" fmla="*/ 1103586 w 3857297"/>
              <a:gd name="connsiteY89" fmla="*/ 0 h 5797984"/>
              <a:gd name="connsiteX0" fmla="*/ 1103586 w 3857297"/>
              <a:gd name="connsiteY0" fmla="*/ 0 h 5797984"/>
              <a:gd name="connsiteX1" fmla="*/ 914400 w 3857297"/>
              <a:gd name="connsiteY1" fmla="*/ 388883 h 5797984"/>
              <a:gd name="connsiteX2" fmla="*/ 378372 w 3857297"/>
              <a:gd name="connsiteY2" fmla="*/ 536028 h 5797984"/>
              <a:gd name="connsiteX3" fmla="*/ 63062 w 3857297"/>
              <a:gd name="connsiteY3" fmla="*/ 819807 h 5797984"/>
              <a:gd name="connsiteX4" fmla="*/ 63062 w 3857297"/>
              <a:gd name="connsiteY4" fmla="*/ 1093076 h 5797984"/>
              <a:gd name="connsiteX5" fmla="*/ 273269 w 3857297"/>
              <a:gd name="connsiteY5" fmla="*/ 1492469 h 5797984"/>
              <a:gd name="connsiteX6" fmla="*/ 378373 w 3857297"/>
              <a:gd name="connsiteY6" fmla="*/ 1660634 h 5797984"/>
              <a:gd name="connsiteX7" fmla="*/ 409903 w 3857297"/>
              <a:gd name="connsiteY7" fmla="*/ 1870841 h 5797984"/>
              <a:gd name="connsiteX8" fmla="*/ 609600 w 3857297"/>
              <a:gd name="connsiteY8" fmla="*/ 1923394 h 5797984"/>
              <a:gd name="connsiteX9" fmla="*/ 798786 w 3857297"/>
              <a:gd name="connsiteY9" fmla="*/ 1671145 h 5797984"/>
              <a:gd name="connsiteX10" fmla="*/ 735724 w 3857297"/>
              <a:gd name="connsiteY10" fmla="*/ 1250731 h 5797984"/>
              <a:gd name="connsiteX11" fmla="*/ 651641 w 3857297"/>
              <a:gd name="connsiteY11" fmla="*/ 1051035 h 5797984"/>
              <a:gd name="connsiteX12" fmla="*/ 830317 w 3857297"/>
              <a:gd name="connsiteY12" fmla="*/ 1008993 h 5797984"/>
              <a:gd name="connsiteX13" fmla="*/ 998483 w 3857297"/>
              <a:gd name="connsiteY13" fmla="*/ 1481959 h 5797984"/>
              <a:gd name="connsiteX14" fmla="*/ 1030014 w 3857297"/>
              <a:gd name="connsiteY14" fmla="*/ 1891862 h 5797984"/>
              <a:gd name="connsiteX15" fmla="*/ 977462 w 3857297"/>
              <a:gd name="connsiteY15" fmla="*/ 2364828 h 5797984"/>
              <a:gd name="connsiteX16" fmla="*/ 399393 w 3857297"/>
              <a:gd name="connsiteY16" fmla="*/ 3499945 h 5797984"/>
              <a:gd name="connsiteX17" fmla="*/ 325821 w 3857297"/>
              <a:gd name="connsiteY17" fmla="*/ 3626070 h 5797984"/>
              <a:gd name="connsiteX18" fmla="*/ 336331 w 3857297"/>
              <a:gd name="connsiteY18" fmla="*/ 3710152 h 5797984"/>
              <a:gd name="connsiteX19" fmla="*/ 304800 w 3857297"/>
              <a:gd name="connsiteY19" fmla="*/ 3815255 h 5797984"/>
              <a:gd name="connsiteX20" fmla="*/ 241738 w 3857297"/>
              <a:gd name="connsiteY20" fmla="*/ 4025462 h 5797984"/>
              <a:gd name="connsiteX21" fmla="*/ 105104 w 3857297"/>
              <a:gd name="connsiteY21" fmla="*/ 4498427 h 5797984"/>
              <a:gd name="connsiteX22" fmla="*/ 0 w 3857297"/>
              <a:gd name="connsiteY22" fmla="*/ 4834759 h 5797984"/>
              <a:gd name="connsiteX23" fmla="*/ 31531 w 3857297"/>
              <a:gd name="connsiteY23" fmla="*/ 5097517 h 5797984"/>
              <a:gd name="connsiteX24" fmla="*/ 136635 w 3857297"/>
              <a:gd name="connsiteY24" fmla="*/ 5192110 h 5797984"/>
              <a:gd name="connsiteX25" fmla="*/ 199696 w 3857297"/>
              <a:gd name="connsiteY25" fmla="*/ 5255172 h 5797984"/>
              <a:gd name="connsiteX26" fmla="*/ 409904 w 3857297"/>
              <a:gd name="connsiteY26" fmla="*/ 5223643 h 5797984"/>
              <a:gd name="connsiteX27" fmla="*/ 515007 w 3857297"/>
              <a:gd name="connsiteY27" fmla="*/ 5213131 h 5797984"/>
              <a:gd name="connsiteX28" fmla="*/ 620110 w 3857297"/>
              <a:gd name="connsiteY28" fmla="*/ 5171090 h 5797984"/>
              <a:gd name="connsiteX29" fmla="*/ 693681 w 3857297"/>
              <a:gd name="connsiteY29" fmla="*/ 4929352 h 5797984"/>
              <a:gd name="connsiteX30" fmla="*/ 735724 w 3857297"/>
              <a:gd name="connsiteY30" fmla="*/ 4572000 h 5797984"/>
              <a:gd name="connsiteX31" fmla="*/ 882868 w 3857297"/>
              <a:gd name="connsiteY31" fmla="*/ 4014952 h 5797984"/>
              <a:gd name="connsiteX32" fmla="*/ 945931 w 3857297"/>
              <a:gd name="connsiteY32" fmla="*/ 4824249 h 5797984"/>
              <a:gd name="connsiteX33" fmla="*/ 966952 w 3857297"/>
              <a:gd name="connsiteY33" fmla="*/ 4981903 h 5797984"/>
              <a:gd name="connsiteX34" fmla="*/ 1082566 w 3857297"/>
              <a:gd name="connsiteY34" fmla="*/ 5108026 h 5797984"/>
              <a:gd name="connsiteX35" fmla="*/ 1219199 w 3857297"/>
              <a:gd name="connsiteY35" fmla="*/ 5108028 h 5797984"/>
              <a:gd name="connsiteX36" fmla="*/ 1345324 w 3857297"/>
              <a:gd name="connsiteY36" fmla="*/ 5087007 h 5797984"/>
              <a:gd name="connsiteX37" fmla="*/ 1566041 w 3857297"/>
              <a:gd name="connsiteY37" fmla="*/ 4614041 h 5797984"/>
              <a:gd name="connsiteX38" fmla="*/ 1671145 w 3857297"/>
              <a:gd name="connsiteY38" fmla="*/ 4172608 h 5797984"/>
              <a:gd name="connsiteX39" fmla="*/ 2049518 w 3857297"/>
              <a:gd name="connsiteY39" fmla="*/ 4078013 h 5797984"/>
              <a:gd name="connsiteX40" fmla="*/ 2165131 w 3857297"/>
              <a:gd name="connsiteY40" fmla="*/ 4529960 h 5797984"/>
              <a:gd name="connsiteX41" fmla="*/ 2207172 w 3857297"/>
              <a:gd name="connsiteY41" fmla="*/ 4950373 h 5797984"/>
              <a:gd name="connsiteX42" fmla="*/ 2259724 w 3857297"/>
              <a:gd name="connsiteY42" fmla="*/ 5108028 h 5797984"/>
              <a:gd name="connsiteX43" fmla="*/ 2312277 w 3857297"/>
              <a:gd name="connsiteY43" fmla="*/ 5360274 h 5797984"/>
              <a:gd name="connsiteX44" fmla="*/ 2427890 w 3857297"/>
              <a:gd name="connsiteY44" fmla="*/ 5528443 h 5797984"/>
              <a:gd name="connsiteX45" fmla="*/ 2532993 w 3857297"/>
              <a:gd name="connsiteY45" fmla="*/ 5559974 h 5797984"/>
              <a:gd name="connsiteX46" fmla="*/ 2680138 w 3857297"/>
              <a:gd name="connsiteY46" fmla="*/ 5528441 h 5797984"/>
              <a:gd name="connsiteX47" fmla="*/ 2669627 w 3857297"/>
              <a:gd name="connsiteY47" fmla="*/ 5423339 h 5797984"/>
              <a:gd name="connsiteX48" fmla="*/ 2659117 w 3857297"/>
              <a:gd name="connsiteY48" fmla="*/ 5423338 h 5797984"/>
              <a:gd name="connsiteX49" fmla="*/ 2690648 w 3857297"/>
              <a:gd name="connsiteY49" fmla="*/ 5044965 h 5797984"/>
              <a:gd name="connsiteX50" fmla="*/ 2690648 w 3857297"/>
              <a:gd name="connsiteY50" fmla="*/ 4740165 h 5797984"/>
              <a:gd name="connsiteX51" fmla="*/ 2858814 w 3857297"/>
              <a:gd name="connsiteY51" fmla="*/ 3983421 h 5797984"/>
              <a:gd name="connsiteX52" fmla="*/ 3153102 w 3857297"/>
              <a:gd name="connsiteY52" fmla="*/ 4277711 h 5797984"/>
              <a:gd name="connsiteX53" fmla="*/ 2911365 w 3857297"/>
              <a:gd name="connsiteY53" fmla="*/ 5234151 h 5797984"/>
              <a:gd name="connsiteX54" fmla="*/ 2953407 w 3857297"/>
              <a:gd name="connsiteY54" fmla="*/ 5675587 h 5797984"/>
              <a:gd name="connsiteX55" fmla="*/ 3132082 w 3857297"/>
              <a:gd name="connsiteY55" fmla="*/ 5633544 h 5797984"/>
              <a:gd name="connsiteX56" fmla="*/ 3289737 w 3857297"/>
              <a:gd name="connsiteY56" fmla="*/ 5780691 h 5797984"/>
              <a:gd name="connsiteX57" fmla="*/ 3468413 w 3857297"/>
              <a:gd name="connsiteY57" fmla="*/ 5717627 h 5797984"/>
              <a:gd name="connsiteX58" fmla="*/ 3584028 w 3857297"/>
              <a:gd name="connsiteY58" fmla="*/ 5528441 h 5797984"/>
              <a:gd name="connsiteX59" fmla="*/ 3720664 w 3857297"/>
              <a:gd name="connsiteY59" fmla="*/ 5223642 h 5797984"/>
              <a:gd name="connsiteX60" fmla="*/ 3836277 w 3857297"/>
              <a:gd name="connsiteY60" fmla="*/ 4813738 h 5797984"/>
              <a:gd name="connsiteX61" fmla="*/ 3741682 w 3857297"/>
              <a:gd name="connsiteY61" fmla="*/ 4393325 h 5797984"/>
              <a:gd name="connsiteX62" fmla="*/ 3857297 w 3857297"/>
              <a:gd name="connsiteY62" fmla="*/ 4120055 h 5797984"/>
              <a:gd name="connsiteX63" fmla="*/ 3699642 w 3857297"/>
              <a:gd name="connsiteY63" fmla="*/ 3804745 h 5797984"/>
              <a:gd name="connsiteX64" fmla="*/ 3436883 w 3857297"/>
              <a:gd name="connsiteY64" fmla="*/ 3037490 h 5797984"/>
              <a:gd name="connsiteX65" fmla="*/ 3258207 w 3857297"/>
              <a:gd name="connsiteY65" fmla="*/ 2543504 h 5797984"/>
              <a:gd name="connsiteX66" fmla="*/ 3069021 w 3857297"/>
              <a:gd name="connsiteY66" fmla="*/ 2291255 h 5797984"/>
              <a:gd name="connsiteX67" fmla="*/ 2890345 w 3857297"/>
              <a:gd name="connsiteY67" fmla="*/ 1923393 h 5797984"/>
              <a:gd name="connsiteX68" fmla="*/ 2743200 w 3857297"/>
              <a:gd name="connsiteY68" fmla="*/ 1681655 h 5797984"/>
              <a:gd name="connsiteX69" fmla="*/ 2806262 w 3857297"/>
              <a:gd name="connsiteY69" fmla="*/ 1282262 h 5797984"/>
              <a:gd name="connsiteX70" fmla="*/ 2869324 w 3857297"/>
              <a:gd name="connsiteY70" fmla="*/ 1187669 h 5797984"/>
              <a:gd name="connsiteX71" fmla="*/ 2837793 w 3857297"/>
              <a:gd name="connsiteY71" fmla="*/ 1534511 h 5797984"/>
              <a:gd name="connsiteX72" fmla="*/ 2995448 w 3857297"/>
              <a:gd name="connsiteY72" fmla="*/ 1996966 h 5797984"/>
              <a:gd name="connsiteX73" fmla="*/ 3541986 w 3857297"/>
              <a:gd name="connsiteY73" fmla="*/ 2017986 h 5797984"/>
              <a:gd name="connsiteX74" fmla="*/ 3647090 w 3857297"/>
              <a:gd name="connsiteY74" fmla="*/ 1828800 h 5797984"/>
              <a:gd name="connsiteX75" fmla="*/ 3415862 w 3857297"/>
              <a:gd name="connsiteY75" fmla="*/ 1597573 h 5797984"/>
              <a:gd name="connsiteX76" fmla="*/ 3636579 w 3857297"/>
              <a:gd name="connsiteY76" fmla="*/ 1219200 h 5797984"/>
              <a:gd name="connsiteX77" fmla="*/ 3573517 w 3857297"/>
              <a:gd name="connsiteY77" fmla="*/ 630621 h 5797984"/>
              <a:gd name="connsiteX78" fmla="*/ 3499945 w 3857297"/>
              <a:gd name="connsiteY78" fmla="*/ 515007 h 5797984"/>
              <a:gd name="connsiteX79" fmla="*/ 3048000 w 3857297"/>
              <a:gd name="connsiteY79" fmla="*/ 283780 h 5797984"/>
              <a:gd name="connsiteX80" fmla="*/ 2795752 w 3857297"/>
              <a:gd name="connsiteY80" fmla="*/ 231228 h 5797984"/>
              <a:gd name="connsiteX81" fmla="*/ 2585545 w 3857297"/>
              <a:gd name="connsiteY81" fmla="*/ 42042 h 5797984"/>
              <a:gd name="connsiteX82" fmla="*/ 2448910 w 3857297"/>
              <a:gd name="connsiteY82" fmla="*/ 31532 h 5797984"/>
              <a:gd name="connsiteX83" fmla="*/ 2301765 w 3857297"/>
              <a:gd name="connsiteY83" fmla="*/ 294290 h 5797984"/>
              <a:gd name="connsiteX84" fmla="*/ 2102069 w 3857297"/>
              <a:gd name="connsiteY84" fmla="*/ 493986 h 5797984"/>
              <a:gd name="connsiteX85" fmla="*/ 1807780 w 3857297"/>
              <a:gd name="connsiteY85" fmla="*/ 588580 h 5797984"/>
              <a:gd name="connsiteX86" fmla="*/ 1576552 w 3857297"/>
              <a:gd name="connsiteY86" fmla="*/ 620110 h 5797984"/>
              <a:gd name="connsiteX87" fmla="*/ 1387366 w 3857297"/>
              <a:gd name="connsiteY87" fmla="*/ 388883 h 5797984"/>
              <a:gd name="connsiteX88" fmla="*/ 1250731 w 3857297"/>
              <a:gd name="connsiteY88" fmla="*/ 73572 h 5797984"/>
              <a:gd name="connsiteX89" fmla="*/ 1103586 w 3857297"/>
              <a:gd name="connsiteY89" fmla="*/ 0 h 5797984"/>
              <a:gd name="connsiteX0" fmla="*/ 1103586 w 3857297"/>
              <a:gd name="connsiteY0" fmla="*/ 0 h 5780691"/>
              <a:gd name="connsiteX1" fmla="*/ 914400 w 3857297"/>
              <a:gd name="connsiteY1" fmla="*/ 388883 h 5780691"/>
              <a:gd name="connsiteX2" fmla="*/ 378372 w 3857297"/>
              <a:gd name="connsiteY2" fmla="*/ 536028 h 5780691"/>
              <a:gd name="connsiteX3" fmla="*/ 63062 w 3857297"/>
              <a:gd name="connsiteY3" fmla="*/ 819807 h 5780691"/>
              <a:gd name="connsiteX4" fmla="*/ 63062 w 3857297"/>
              <a:gd name="connsiteY4" fmla="*/ 1093076 h 5780691"/>
              <a:gd name="connsiteX5" fmla="*/ 273269 w 3857297"/>
              <a:gd name="connsiteY5" fmla="*/ 1492469 h 5780691"/>
              <a:gd name="connsiteX6" fmla="*/ 378373 w 3857297"/>
              <a:gd name="connsiteY6" fmla="*/ 1660634 h 5780691"/>
              <a:gd name="connsiteX7" fmla="*/ 409903 w 3857297"/>
              <a:gd name="connsiteY7" fmla="*/ 1870841 h 5780691"/>
              <a:gd name="connsiteX8" fmla="*/ 609600 w 3857297"/>
              <a:gd name="connsiteY8" fmla="*/ 1923394 h 5780691"/>
              <a:gd name="connsiteX9" fmla="*/ 798786 w 3857297"/>
              <a:gd name="connsiteY9" fmla="*/ 1671145 h 5780691"/>
              <a:gd name="connsiteX10" fmla="*/ 735724 w 3857297"/>
              <a:gd name="connsiteY10" fmla="*/ 1250731 h 5780691"/>
              <a:gd name="connsiteX11" fmla="*/ 651641 w 3857297"/>
              <a:gd name="connsiteY11" fmla="*/ 1051035 h 5780691"/>
              <a:gd name="connsiteX12" fmla="*/ 830317 w 3857297"/>
              <a:gd name="connsiteY12" fmla="*/ 1008993 h 5780691"/>
              <a:gd name="connsiteX13" fmla="*/ 998483 w 3857297"/>
              <a:gd name="connsiteY13" fmla="*/ 1481959 h 5780691"/>
              <a:gd name="connsiteX14" fmla="*/ 1030014 w 3857297"/>
              <a:gd name="connsiteY14" fmla="*/ 1891862 h 5780691"/>
              <a:gd name="connsiteX15" fmla="*/ 977462 w 3857297"/>
              <a:gd name="connsiteY15" fmla="*/ 2364828 h 5780691"/>
              <a:gd name="connsiteX16" fmla="*/ 399393 w 3857297"/>
              <a:gd name="connsiteY16" fmla="*/ 3499945 h 5780691"/>
              <a:gd name="connsiteX17" fmla="*/ 325821 w 3857297"/>
              <a:gd name="connsiteY17" fmla="*/ 3626070 h 5780691"/>
              <a:gd name="connsiteX18" fmla="*/ 336331 w 3857297"/>
              <a:gd name="connsiteY18" fmla="*/ 3710152 h 5780691"/>
              <a:gd name="connsiteX19" fmla="*/ 304800 w 3857297"/>
              <a:gd name="connsiteY19" fmla="*/ 3815255 h 5780691"/>
              <a:gd name="connsiteX20" fmla="*/ 241738 w 3857297"/>
              <a:gd name="connsiteY20" fmla="*/ 4025462 h 5780691"/>
              <a:gd name="connsiteX21" fmla="*/ 105104 w 3857297"/>
              <a:gd name="connsiteY21" fmla="*/ 4498427 h 5780691"/>
              <a:gd name="connsiteX22" fmla="*/ 0 w 3857297"/>
              <a:gd name="connsiteY22" fmla="*/ 4834759 h 5780691"/>
              <a:gd name="connsiteX23" fmla="*/ 31531 w 3857297"/>
              <a:gd name="connsiteY23" fmla="*/ 5097517 h 5780691"/>
              <a:gd name="connsiteX24" fmla="*/ 136635 w 3857297"/>
              <a:gd name="connsiteY24" fmla="*/ 5192110 h 5780691"/>
              <a:gd name="connsiteX25" fmla="*/ 199696 w 3857297"/>
              <a:gd name="connsiteY25" fmla="*/ 5255172 h 5780691"/>
              <a:gd name="connsiteX26" fmla="*/ 409904 w 3857297"/>
              <a:gd name="connsiteY26" fmla="*/ 5223643 h 5780691"/>
              <a:gd name="connsiteX27" fmla="*/ 515007 w 3857297"/>
              <a:gd name="connsiteY27" fmla="*/ 5213131 h 5780691"/>
              <a:gd name="connsiteX28" fmla="*/ 620110 w 3857297"/>
              <a:gd name="connsiteY28" fmla="*/ 5171090 h 5780691"/>
              <a:gd name="connsiteX29" fmla="*/ 693681 w 3857297"/>
              <a:gd name="connsiteY29" fmla="*/ 4929352 h 5780691"/>
              <a:gd name="connsiteX30" fmla="*/ 735724 w 3857297"/>
              <a:gd name="connsiteY30" fmla="*/ 4572000 h 5780691"/>
              <a:gd name="connsiteX31" fmla="*/ 882868 w 3857297"/>
              <a:gd name="connsiteY31" fmla="*/ 4014952 h 5780691"/>
              <a:gd name="connsiteX32" fmla="*/ 945931 w 3857297"/>
              <a:gd name="connsiteY32" fmla="*/ 4824249 h 5780691"/>
              <a:gd name="connsiteX33" fmla="*/ 966952 w 3857297"/>
              <a:gd name="connsiteY33" fmla="*/ 4981903 h 5780691"/>
              <a:gd name="connsiteX34" fmla="*/ 1082566 w 3857297"/>
              <a:gd name="connsiteY34" fmla="*/ 5108026 h 5780691"/>
              <a:gd name="connsiteX35" fmla="*/ 1219199 w 3857297"/>
              <a:gd name="connsiteY35" fmla="*/ 5108028 h 5780691"/>
              <a:gd name="connsiteX36" fmla="*/ 1345324 w 3857297"/>
              <a:gd name="connsiteY36" fmla="*/ 5087007 h 5780691"/>
              <a:gd name="connsiteX37" fmla="*/ 1566041 w 3857297"/>
              <a:gd name="connsiteY37" fmla="*/ 4614041 h 5780691"/>
              <a:gd name="connsiteX38" fmla="*/ 1671145 w 3857297"/>
              <a:gd name="connsiteY38" fmla="*/ 4172608 h 5780691"/>
              <a:gd name="connsiteX39" fmla="*/ 2049518 w 3857297"/>
              <a:gd name="connsiteY39" fmla="*/ 4078013 h 5780691"/>
              <a:gd name="connsiteX40" fmla="*/ 2165131 w 3857297"/>
              <a:gd name="connsiteY40" fmla="*/ 4529960 h 5780691"/>
              <a:gd name="connsiteX41" fmla="*/ 2207172 w 3857297"/>
              <a:gd name="connsiteY41" fmla="*/ 4950373 h 5780691"/>
              <a:gd name="connsiteX42" fmla="*/ 2259724 w 3857297"/>
              <a:gd name="connsiteY42" fmla="*/ 5108028 h 5780691"/>
              <a:gd name="connsiteX43" fmla="*/ 2312277 w 3857297"/>
              <a:gd name="connsiteY43" fmla="*/ 5360274 h 5780691"/>
              <a:gd name="connsiteX44" fmla="*/ 2427890 w 3857297"/>
              <a:gd name="connsiteY44" fmla="*/ 5528443 h 5780691"/>
              <a:gd name="connsiteX45" fmla="*/ 2532993 w 3857297"/>
              <a:gd name="connsiteY45" fmla="*/ 5559974 h 5780691"/>
              <a:gd name="connsiteX46" fmla="*/ 2680138 w 3857297"/>
              <a:gd name="connsiteY46" fmla="*/ 5528441 h 5780691"/>
              <a:gd name="connsiteX47" fmla="*/ 2669627 w 3857297"/>
              <a:gd name="connsiteY47" fmla="*/ 5423339 h 5780691"/>
              <a:gd name="connsiteX48" fmla="*/ 2659117 w 3857297"/>
              <a:gd name="connsiteY48" fmla="*/ 5423338 h 5780691"/>
              <a:gd name="connsiteX49" fmla="*/ 2690648 w 3857297"/>
              <a:gd name="connsiteY49" fmla="*/ 5044965 h 5780691"/>
              <a:gd name="connsiteX50" fmla="*/ 2690648 w 3857297"/>
              <a:gd name="connsiteY50" fmla="*/ 4740165 h 5780691"/>
              <a:gd name="connsiteX51" fmla="*/ 2858814 w 3857297"/>
              <a:gd name="connsiteY51" fmla="*/ 3983421 h 5780691"/>
              <a:gd name="connsiteX52" fmla="*/ 3153102 w 3857297"/>
              <a:gd name="connsiteY52" fmla="*/ 4277711 h 5780691"/>
              <a:gd name="connsiteX53" fmla="*/ 2911365 w 3857297"/>
              <a:gd name="connsiteY53" fmla="*/ 5234151 h 5780691"/>
              <a:gd name="connsiteX54" fmla="*/ 2953407 w 3857297"/>
              <a:gd name="connsiteY54" fmla="*/ 5675587 h 5780691"/>
              <a:gd name="connsiteX55" fmla="*/ 3132082 w 3857297"/>
              <a:gd name="connsiteY55" fmla="*/ 5633544 h 5780691"/>
              <a:gd name="connsiteX56" fmla="*/ 3289737 w 3857297"/>
              <a:gd name="connsiteY56" fmla="*/ 5780691 h 5780691"/>
              <a:gd name="connsiteX57" fmla="*/ 3426372 w 3857297"/>
              <a:gd name="connsiteY57" fmla="*/ 5633544 h 5780691"/>
              <a:gd name="connsiteX58" fmla="*/ 3584028 w 3857297"/>
              <a:gd name="connsiteY58" fmla="*/ 5528441 h 5780691"/>
              <a:gd name="connsiteX59" fmla="*/ 3720664 w 3857297"/>
              <a:gd name="connsiteY59" fmla="*/ 5223642 h 5780691"/>
              <a:gd name="connsiteX60" fmla="*/ 3836277 w 3857297"/>
              <a:gd name="connsiteY60" fmla="*/ 4813738 h 5780691"/>
              <a:gd name="connsiteX61" fmla="*/ 3741682 w 3857297"/>
              <a:gd name="connsiteY61" fmla="*/ 4393325 h 5780691"/>
              <a:gd name="connsiteX62" fmla="*/ 3857297 w 3857297"/>
              <a:gd name="connsiteY62" fmla="*/ 4120055 h 5780691"/>
              <a:gd name="connsiteX63" fmla="*/ 3699642 w 3857297"/>
              <a:gd name="connsiteY63" fmla="*/ 3804745 h 5780691"/>
              <a:gd name="connsiteX64" fmla="*/ 3436883 w 3857297"/>
              <a:gd name="connsiteY64" fmla="*/ 3037490 h 5780691"/>
              <a:gd name="connsiteX65" fmla="*/ 3258207 w 3857297"/>
              <a:gd name="connsiteY65" fmla="*/ 2543504 h 5780691"/>
              <a:gd name="connsiteX66" fmla="*/ 3069021 w 3857297"/>
              <a:gd name="connsiteY66" fmla="*/ 2291255 h 5780691"/>
              <a:gd name="connsiteX67" fmla="*/ 2890345 w 3857297"/>
              <a:gd name="connsiteY67" fmla="*/ 1923393 h 5780691"/>
              <a:gd name="connsiteX68" fmla="*/ 2743200 w 3857297"/>
              <a:gd name="connsiteY68" fmla="*/ 1681655 h 5780691"/>
              <a:gd name="connsiteX69" fmla="*/ 2806262 w 3857297"/>
              <a:gd name="connsiteY69" fmla="*/ 1282262 h 5780691"/>
              <a:gd name="connsiteX70" fmla="*/ 2869324 w 3857297"/>
              <a:gd name="connsiteY70" fmla="*/ 1187669 h 5780691"/>
              <a:gd name="connsiteX71" fmla="*/ 2837793 w 3857297"/>
              <a:gd name="connsiteY71" fmla="*/ 1534511 h 5780691"/>
              <a:gd name="connsiteX72" fmla="*/ 2995448 w 3857297"/>
              <a:gd name="connsiteY72" fmla="*/ 1996966 h 5780691"/>
              <a:gd name="connsiteX73" fmla="*/ 3541986 w 3857297"/>
              <a:gd name="connsiteY73" fmla="*/ 2017986 h 5780691"/>
              <a:gd name="connsiteX74" fmla="*/ 3647090 w 3857297"/>
              <a:gd name="connsiteY74" fmla="*/ 1828800 h 5780691"/>
              <a:gd name="connsiteX75" fmla="*/ 3415862 w 3857297"/>
              <a:gd name="connsiteY75" fmla="*/ 1597573 h 5780691"/>
              <a:gd name="connsiteX76" fmla="*/ 3636579 w 3857297"/>
              <a:gd name="connsiteY76" fmla="*/ 1219200 h 5780691"/>
              <a:gd name="connsiteX77" fmla="*/ 3573517 w 3857297"/>
              <a:gd name="connsiteY77" fmla="*/ 630621 h 5780691"/>
              <a:gd name="connsiteX78" fmla="*/ 3499945 w 3857297"/>
              <a:gd name="connsiteY78" fmla="*/ 515007 h 5780691"/>
              <a:gd name="connsiteX79" fmla="*/ 3048000 w 3857297"/>
              <a:gd name="connsiteY79" fmla="*/ 283780 h 5780691"/>
              <a:gd name="connsiteX80" fmla="*/ 2795752 w 3857297"/>
              <a:gd name="connsiteY80" fmla="*/ 231228 h 5780691"/>
              <a:gd name="connsiteX81" fmla="*/ 2585545 w 3857297"/>
              <a:gd name="connsiteY81" fmla="*/ 42042 h 5780691"/>
              <a:gd name="connsiteX82" fmla="*/ 2448910 w 3857297"/>
              <a:gd name="connsiteY82" fmla="*/ 31532 h 5780691"/>
              <a:gd name="connsiteX83" fmla="*/ 2301765 w 3857297"/>
              <a:gd name="connsiteY83" fmla="*/ 294290 h 5780691"/>
              <a:gd name="connsiteX84" fmla="*/ 2102069 w 3857297"/>
              <a:gd name="connsiteY84" fmla="*/ 493986 h 5780691"/>
              <a:gd name="connsiteX85" fmla="*/ 1807780 w 3857297"/>
              <a:gd name="connsiteY85" fmla="*/ 588580 h 5780691"/>
              <a:gd name="connsiteX86" fmla="*/ 1576552 w 3857297"/>
              <a:gd name="connsiteY86" fmla="*/ 620110 h 5780691"/>
              <a:gd name="connsiteX87" fmla="*/ 1387366 w 3857297"/>
              <a:gd name="connsiteY87" fmla="*/ 388883 h 5780691"/>
              <a:gd name="connsiteX88" fmla="*/ 1250731 w 3857297"/>
              <a:gd name="connsiteY88" fmla="*/ 73572 h 5780691"/>
              <a:gd name="connsiteX89" fmla="*/ 1103586 w 3857297"/>
              <a:gd name="connsiteY89" fmla="*/ 0 h 5780691"/>
              <a:gd name="connsiteX0" fmla="*/ 1103586 w 3857297"/>
              <a:gd name="connsiteY0" fmla="*/ 0 h 5710064"/>
              <a:gd name="connsiteX1" fmla="*/ 914400 w 3857297"/>
              <a:gd name="connsiteY1" fmla="*/ 388883 h 5710064"/>
              <a:gd name="connsiteX2" fmla="*/ 378372 w 3857297"/>
              <a:gd name="connsiteY2" fmla="*/ 536028 h 5710064"/>
              <a:gd name="connsiteX3" fmla="*/ 63062 w 3857297"/>
              <a:gd name="connsiteY3" fmla="*/ 819807 h 5710064"/>
              <a:gd name="connsiteX4" fmla="*/ 63062 w 3857297"/>
              <a:gd name="connsiteY4" fmla="*/ 1093076 h 5710064"/>
              <a:gd name="connsiteX5" fmla="*/ 273269 w 3857297"/>
              <a:gd name="connsiteY5" fmla="*/ 1492469 h 5710064"/>
              <a:gd name="connsiteX6" fmla="*/ 378373 w 3857297"/>
              <a:gd name="connsiteY6" fmla="*/ 1660634 h 5710064"/>
              <a:gd name="connsiteX7" fmla="*/ 409903 w 3857297"/>
              <a:gd name="connsiteY7" fmla="*/ 1870841 h 5710064"/>
              <a:gd name="connsiteX8" fmla="*/ 609600 w 3857297"/>
              <a:gd name="connsiteY8" fmla="*/ 1923394 h 5710064"/>
              <a:gd name="connsiteX9" fmla="*/ 798786 w 3857297"/>
              <a:gd name="connsiteY9" fmla="*/ 1671145 h 5710064"/>
              <a:gd name="connsiteX10" fmla="*/ 735724 w 3857297"/>
              <a:gd name="connsiteY10" fmla="*/ 1250731 h 5710064"/>
              <a:gd name="connsiteX11" fmla="*/ 651641 w 3857297"/>
              <a:gd name="connsiteY11" fmla="*/ 1051035 h 5710064"/>
              <a:gd name="connsiteX12" fmla="*/ 830317 w 3857297"/>
              <a:gd name="connsiteY12" fmla="*/ 1008993 h 5710064"/>
              <a:gd name="connsiteX13" fmla="*/ 998483 w 3857297"/>
              <a:gd name="connsiteY13" fmla="*/ 1481959 h 5710064"/>
              <a:gd name="connsiteX14" fmla="*/ 1030014 w 3857297"/>
              <a:gd name="connsiteY14" fmla="*/ 1891862 h 5710064"/>
              <a:gd name="connsiteX15" fmla="*/ 977462 w 3857297"/>
              <a:gd name="connsiteY15" fmla="*/ 2364828 h 5710064"/>
              <a:gd name="connsiteX16" fmla="*/ 399393 w 3857297"/>
              <a:gd name="connsiteY16" fmla="*/ 3499945 h 5710064"/>
              <a:gd name="connsiteX17" fmla="*/ 325821 w 3857297"/>
              <a:gd name="connsiteY17" fmla="*/ 3626070 h 5710064"/>
              <a:gd name="connsiteX18" fmla="*/ 336331 w 3857297"/>
              <a:gd name="connsiteY18" fmla="*/ 3710152 h 5710064"/>
              <a:gd name="connsiteX19" fmla="*/ 304800 w 3857297"/>
              <a:gd name="connsiteY19" fmla="*/ 3815255 h 5710064"/>
              <a:gd name="connsiteX20" fmla="*/ 241738 w 3857297"/>
              <a:gd name="connsiteY20" fmla="*/ 4025462 h 5710064"/>
              <a:gd name="connsiteX21" fmla="*/ 105104 w 3857297"/>
              <a:gd name="connsiteY21" fmla="*/ 4498427 h 5710064"/>
              <a:gd name="connsiteX22" fmla="*/ 0 w 3857297"/>
              <a:gd name="connsiteY22" fmla="*/ 4834759 h 5710064"/>
              <a:gd name="connsiteX23" fmla="*/ 31531 w 3857297"/>
              <a:gd name="connsiteY23" fmla="*/ 5097517 h 5710064"/>
              <a:gd name="connsiteX24" fmla="*/ 136635 w 3857297"/>
              <a:gd name="connsiteY24" fmla="*/ 5192110 h 5710064"/>
              <a:gd name="connsiteX25" fmla="*/ 199696 w 3857297"/>
              <a:gd name="connsiteY25" fmla="*/ 5255172 h 5710064"/>
              <a:gd name="connsiteX26" fmla="*/ 409904 w 3857297"/>
              <a:gd name="connsiteY26" fmla="*/ 5223643 h 5710064"/>
              <a:gd name="connsiteX27" fmla="*/ 515007 w 3857297"/>
              <a:gd name="connsiteY27" fmla="*/ 5213131 h 5710064"/>
              <a:gd name="connsiteX28" fmla="*/ 620110 w 3857297"/>
              <a:gd name="connsiteY28" fmla="*/ 5171090 h 5710064"/>
              <a:gd name="connsiteX29" fmla="*/ 693681 w 3857297"/>
              <a:gd name="connsiteY29" fmla="*/ 4929352 h 5710064"/>
              <a:gd name="connsiteX30" fmla="*/ 735724 w 3857297"/>
              <a:gd name="connsiteY30" fmla="*/ 4572000 h 5710064"/>
              <a:gd name="connsiteX31" fmla="*/ 882868 w 3857297"/>
              <a:gd name="connsiteY31" fmla="*/ 4014952 h 5710064"/>
              <a:gd name="connsiteX32" fmla="*/ 945931 w 3857297"/>
              <a:gd name="connsiteY32" fmla="*/ 4824249 h 5710064"/>
              <a:gd name="connsiteX33" fmla="*/ 966952 w 3857297"/>
              <a:gd name="connsiteY33" fmla="*/ 4981903 h 5710064"/>
              <a:gd name="connsiteX34" fmla="*/ 1082566 w 3857297"/>
              <a:gd name="connsiteY34" fmla="*/ 5108026 h 5710064"/>
              <a:gd name="connsiteX35" fmla="*/ 1219199 w 3857297"/>
              <a:gd name="connsiteY35" fmla="*/ 5108028 h 5710064"/>
              <a:gd name="connsiteX36" fmla="*/ 1345324 w 3857297"/>
              <a:gd name="connsiteY36" fmla="*/ 5087007 h 5710064"/>
              <a:gd name="connsiteX37" fmla="*/ 1566041 w 3857297"/>
              <a:gd name="connsiteY37" fmla="*/ 4614041 h 5710064"/>
              <a:gd name="connsiteX38" fmla="*/ 1671145 w 3857297"/>
              <a:gd name="connsiteY38" fmla="*/ 4172608 h 5710064"/>
              <a:gd name="connsiteX39" fmla="*/ 2049518 w 3857297"/>
              <a:gd name="connsiteY39" fmla="*/ 4078013 h 5710064"/>
              <a:gd name="connsiteX40" fmla="*/ 2165131 w 3857297"/>
              <a:gd name="connsiteY40" fmla="*/ 4529960 h 5710064"/>
              <a:gd name="connsiteX41" fmla="*/ 2207172 w 3857297"/>
              <a:gd name="connsiteY41" fmla="*/ 4950373 h 5710064"/>
              <a:gd name="connsiteX42" fmla="*/ 2259724 w 3857297"/>
              <a:gd name="connsiteY42" fmla="*/ 5108028 h 5710064"/>
              <a:gd name="connsiteX43" fmla="*/ 2312277 w 3857297"/>
              <a:gd name="connsiteY43" fmla="*/ 5360274 h 5710064"/>
              <a:gd name="connsiteX44" fmla="*/ 2427890 w 3857297"/>
              <a:gd name="connsiteY44" fmla="*/ 5528443 h 5710064"/>
              <a:gd name="connsiteX45" fmla="*/ 2532993 w 3857297"/>
              <a:gd name="connsiteY45" fmla="*/ 5559974 h 5710064"/>
              <a:gd name="connsiteX46" fmla="*/ 2680138 w 3857297"/>
              <a:gd name="connsiteY46" fmla="*/ 5528441 h 5710064"/>
              <a:gd name="connsiteX47" fmla="*/ 2669627 w 3857297"/>
              <a:gd name="connsiteY47" fmla="*/ 5423339 h 5710064"/>
              <a:gd name="connsiteX48" fmla="*/ 2659117 w 3857297"/>
              <a:gd name="connsiteY48" fmla="*/ 5423338 h 5710064"/>
              <a:gd name="connsiteX49" fmla="*/ 2690648 w 3857297"/>
              <a:gd name="connsiteY49" fmla="*/ 5044965 h 5710064"/>
              <a:gd name="connsiteX50" fmla="*/ 2690648 w 3857297"/>
              <a:gd name="connsiteY50" fmla="*/ 4740165 h 5710064"/>
              <a:gd name="connsiteX51" fmla="*/ 2858814 w 3857297"/>
              <a:gd name="connsiteY51" fmla="*/ 3983421 h 5710064"/>
              <a:gd name="connsiteX52" fmla="*/ 3153102 w 3857297"/>
              <a:gd name="connsiteY52" fmla="*/ 4277711 h 5710064"/>
              <a:gd name="connsiteX53" fmla="*/ 2911365 w 3857297"/>
              <a:gd name="connsiteY53" fmla="*/ 5234151 h 5710064"/>
              <a:gd name="connsiteX54" fmla="*/ 2953407 w 3857297"/>
              <a:gd name="connsiteY54" fmla="*/ 5675587 h 5710064"/>
              <a:gd name="connsiteX55" fmla="*/ 3132082 w 3857297"/>
              <a:gd name="connsiteY55" fmla="*/ 5633544 h 5710064"/>
              <a:gd name="connsiteX56" fmla="*/ 3289737 w 3857297"/>
              <a:gd name="connsiteY56" fmla="*/ 5686098 h 5710064"/>
              <a:gd name="connsiteX57" fmla="*/ 3426372 w 3857297"/>
              <a:gd name="connsiteY57" fmla="*/ 5633544 h 5710064"/>
              <a:gd name="connsiteX58" fmla="*/ 3584028 w 3857297"/>
              <a:gd name="connsiteY58" fmla="*/ 5528441 h 5710064"/>
              <a:gd name="connsiteX59" fmla="*/ 3720664 w 3857297"/>
              <a:gd name="connsiteY59" fmla="*/ 5223642 h 5710064"/>
              <a:gd name="connsiteX60" fmla="*/ 3836277 w 3857297"/>
              <a:gd name="connsiteY60" fmla="*/ 4813738 h 5710064"/>
              <a:gd name="connsiteX61" fmla="*/ 3741682 w 3857297"/>
              <a:gd name="connsiteY61" fmla="*/ 4393325 h 5710064"/>
              <a:gd name="connsiteX62" fmla="*/ 3857297 w 3857297"/>
              <a:gd name="connsiteY62" fmla="*/ 4120055 h 5710064"/>
              <a:gd name="connsiteX63" fmla="*/ 3699642 w 3857297"/>
              <a:gd name="connsiteY63" fmla="*/ 3804745 h 5710064"/>
              <a:gd name="connsiteX64" fmla="*/ 3436883 w 3857297"/>
              <a:gd name="connsiteY64" fmla="*/ 3037490 h 5710064"/>
              <a:gd name="connsiteX65" fmla="*/ 3258207 w 3857297"/>
              <a:gd name="connsiteY65" fmla="*/ 2543504 h 5710064"/>
              <a:gd name="connsiteX66" fmla="*/ 3069021 w 3857297"/>
              <a:gd name="connsiteY66" fmla="*/ 2291255 h 5710064"/>
              <a:gd name="connsiteX67" fmla="*/ 2890345 w 3857297"/>
              <a:gd name="connsiteY67" fmla="*/ 1923393 h 5710064"/>
              <a:gd name="connsiteX68" fmla="*/ 2743200 w 3857297"/>
              <a:gd name="connsiteY68" fmla="*/ 1681655 h 5710064"/>
              <a:gd name="connsiteX69" fmla="*/ 2806262 w 3857297"/>
              <a:gd name="connsiteY69" fmla="*/ 1282262 h 5710064"/>
              <a:gd name="connsiteX70" fmla="*/ 2869324 w 3857297"/>
              <a:gd name="connsiteY70" fmla="*/ 1187669 h 5710064"/>
              <a:gd name="connsiteX71" fmla="*/ 2837793 w 3857297"/>
              <a:gd name="connsiteY71" fmla="*/ 1534511 h 5710064"/>
              <a:gd name="connsiteX72" fmla="*/ 2995448 w 3857297"/>
              <a:gd name="connsiteY72" fmla="*/ 1996966 h 5710064"/>
              <a:gd name="connsiteX73" fmla="*/ 3541986 w 3857297"/>
              <a:gd name="connsiteY73" fmla="*/ 2017986 h 5710064"/>
              <a:gd name="connsiteX74" fmla="*/ 3647090 w 3857297"/>
              <a:gd name="connsiteY74" fmla="*/ 1828800 h 5710064"/>
              <a:gd name="connsiteX75" fmla="*/ 3415862 w 3857297"/>
              <a:gd name="connsiteY75" fmla="*/ 1597573 h 5710064"/>
              <a:gd name="connsiteX76" fmla="*/ 3636579 w 3857297"/>
              <a:gd name="connsiteY76" fmla="*/ 1219200 h 5710064"/>
              <a:gd name="connsiteX77" fmla="*/ 3573517 w 3857297"/>
              <a:gd name="connsiteY77" fmla="*/ 630621 h 5710064"/>
              <a:gd name="connsiteX78" fmla="*/ 3499945 w 3857297"/>
              <a:gd name="connsiteY78" fmla="*/ 515007 h 5710064"/>
              <a:gd name="connsiteX79" fmla="*/ 3048000 w 3857297"/>
              <a:gd name="connsiteY79" fmla="*/ 283780 h 5710064"/>
              <a:gd name="connsiteX80" fmla="*/ 2795752 w 3857297"/>
              <a:gd name="connsiteY80" fmla="*/ 231228 h 5710064"/>
              <a:gd name="connsiteX81" fmla="*/ 2585545 w 3857297"/>
              <a:gd name="connsiteY81" fmla="*/ 42042 h 5710064"/>
              <a:gd name="connsiteX82" fmla="*/ 2448910 w 3857297"/>
              <a:gd name="connsiteY82" fmla="*/ 31532 h 5710064"/>
              <a:gd name="connsiteX83" fmla="*/ 2301765 w 3857297"/>
              <a:gd name="connsiteY83" fmla="*/ 294290 h 5710064"/>
              <a:gd name="connsiteX84" fmla="*/ 2102069 w 3857297"/>
              <a:gd name="connsiteY84" fmla="*/ 493986 h 5710064"/>
              <a:gd name="connsiteX85" fmla="*/ 1807780 w 3857297"/>
              <a:gd name="connsiteY85" fmla="*/ 588580 h 5710064"/>
              <a:gd name="connsiteX86" fmla="*/ 1576552 w 3857297"/>
              <a:gd name="connsiteY86" fmla="*/ 620110 h 5710064"/>
              <a:gd name="connsiteX87" fmla="*/ 1387366 w 3857297"/>
              <a:gd name="connsiteY87" fmla="*/ 388883 h 5710064"/>
              <a:gd name="connsiteX88" fmla="*/ 1250731 w 3857297"/>
              <a:gd name="connsiteY88" fmla="*/ 73572 h 5710064"/>
              <a:gd name="connsiteX89" fmla="*/ 1103586 w 3857297"/>
              <a:gd name="connsiteY89" fmla="*/ 0 h 5710064"/>
              <a:gd name="connsiteX0" fmla="*/ 1103586 w 3857297"/>
              <a:gd name="connsiteY0" fmla="*/ 0 h 5738650"/>
              <a:gd name="connsiteX1" fmla="*/ 914400 w 3857297"/>
              <a:gd name="connsiteY1" fmla="*/ 388883 h 5738650"/>
              <a:gd name="connsiteX2" fmla="*/ 378372 w 3857297"/>
              <a:gd name="connsiteY2" fmla="*/ 536028 h 5738650"/>
              <a:gd name="connsiteX3" fmla="*/ 63062 w 3857297"/>
              <a:gd name="connsiteY3" fmla="*/ 819807 h 5738650"/>
              <a:gd name="connsiteX4" fmla="*/ 63062 w 3857297"/>
              <a:gd name="connsiteY4" fmla="*/ 1093076 h 5738650"/>
              <a:gd name="connsiteX5" fmla="*/ 273269 w 3857297"/>
              <a:gd name="connsiteY5" fmla="*/ 1492469 h 5738650"/>
              <a:gd name="connsiteX6" fmla="*/ 378373 w 3857297"/>
              <a:gd name="connsiteY6" fmla="*/ 1660634 h 5738650"/>
              <a:gd name="connsiteX7" fmla="*/ 409903 w 3857297"/>
              <a:gd name="connsiteY7" fmla="*/ 1870841 h 5738650"/>
              <a:gd name="connsiteX8" fmla="*/ 609600 w 3857297"/>
              <a:gd name="connsiteY8" fmla="*/ 1923394 h 5738650"/>
              <a:gd name="connsiteX9" fmla="*/ 798786 w 3857297"/>
              <a:gd name="connsiteY9" fmla="*/ 1671145 h 5738650"/>
              <a:gd name="connsiteX10" fmla="*/ 735724 w 3857297"/>
              <a:gd name="connsiteY10" fmla="*/ 1250731 h 5738650"/>
              <a:gd name="connsiteX11" fmla="*/ 651641 w 3857297"/>
              <a:gd name="connsiteY11" fmla="*/ 1051035 h 5738650"/>
              <a:gd name="connsiteX12" fmla="*/ 830317 w 3857297"/>
              <a:gd name="connsiteY12" fmla="*/ 1008993 h 5738650"/>
              <a:gd name="connsiteX13" fmla="*/ 998483 w 3857297"/>
              <a:gd name="connsiteY13" fmla="*/ 1481959 h 5738650"/>
              <a:gd name="connsiteX14" fmla="*/ 1030014 w 3857297"/>
              <a:gd name="connsiteY14" fmla="*/ 1891862 h 5738650"/>
              <a:gd name="connsiteX15" fmla="*/ 977462 w 3857297"/>
              <a:gd name="connsiteY15" fmla="*/ 2364828 h 5738650"/>
              <a:gd name="connsiteX16" fmla="*/ 399393 w 3857297"/>
              <a:gd name="connsiteY16" fmla="*/ 3499945 h 5738650"/>
              <a:gd name="connsiteX17" fmla="*/ 325821 w 3857297"/>
              <a:gd name="connsiteY17" fmla="*/ 3626070 h 5738650"/>
              <a:gd name="connsiteX18" fmla="*/ 336331 w 3857297"/>
              <a:gd name="connsiteY18" fmla="*/ 3710152 h 5738650"/>
              <a:gd name="connsiteX19" fmla="*/ 304800 w 3857297"/>
              <a:gd name="connsiteY19" fmla="*/ 3815255 h 5738650"/>
              <a:gd name="connsiteX20" fmla="*/ 241738 w 3857297"/>
              <a:gd name="connsiteY20" fmla="*/ 4025462 h 5738650"/>
              <a:gd name="connsiteX21" fmla="*/ 105104 w 3857297"/>
              <a:gd name="connsiteY21" fmla="*/ 4498427 h 5738650"/>
              <a:gd name="connsiteX22" fmla="*/ 0 w 3857297"/>
              <a:gd name="connsiteY22" fmla="*/ 4834759 h 5738650"/>
              <a:gd name="connsiteX23" fmla="*/ 31531 w 3857297"/>
              <a:gd name="connsiteY23" fmla="*/ 5097517 h 5738650"/>
              <a:gd name="connsiteX24" fmla="*/ 136635 w 3857297"/>
              <a:gd name="connsiteY24" fmla="*/ 5192110 h 5738650"/>
              <a:gd name="connsiteX25" fmla="*/ 199696 w 3857297"/>
              <a:gd name="connsiteY25" fmla="*/ 5255172 h 5738650"/>
              <a:gd name="connsiteX26" fmla="*/ 409904 w 3857297"/>
              <a:gd name="connsiteY26" fmla="*/ 5223643 h 5738650"/>
              <a:gd name="connsiteX27" fmla="*/ 515007 w 3857297"/>
              <a:gd name="connsiteY27" fmla="*/ 5213131 h 5738650"/>
              <a:gd name="connsiteX28" fmla="*/ 620110 w 3857297"/>
              <a:gd name="connsiteY28" fmla="*/ 5171090 h 5738650"/>
              <a:gd name="connsiteX29" fmla="*/ 693681 w 3857297"/>
              <a:gd name="connsiteY29" fmla="*/ 4929352 h 5738650"/>
              <a:gd name="connsiteX30" fmla="*/ 735724 w 3857297"/>
              <a:gd name="connsiteY30" fmla="*/ 4572000 h 5738650"/>
              <a:gd name="connsiteX31" fmla="*/ 882868 w 3857297"/>
              <a:gd name="connsiteY31" fmla="*/ 4014952 h 5738650"/>
              <a:gd name="connsiteX32" fmla="*/ 945931 w 3857297"/>
              <a:gd name="connsiteY32" fmla="*/ 4824249 h 5738650"/>
              <a:gd name="connsiteX33" fmla="*/ 966952 w 3857297"/>
              <a:gd name="connsiteY33" fmla="*/ 4981903 h 5738650"/>
              <a:gd name="connsiteX34" fmla="*/ 1082566 w 3857297"/>
              <a:gd name="connsiteY34" fmla="*/ 5108026 h 5738650"/>
              <a:gd name="connsiteX35" fmla="*/ 1219199 w 3857297"/>
              <a:gd name="connsiteY35" fmla="*/ 5108028 h 5738650"/>
              <a:gd name="connsiteX36" fmla="*/ 1345324 w 3857297"/>
              <a:gd name="connsiteY36" fmla="*/ 5087007 h 5738650"/>
              <a:gd name="connsiteX37" fmla="*/ 1566041 w 3857297"/>
              <a:gd name="connsiteY37" fmla="*/ 4614041 h 5738650"/>
              <a:gd name="connsiteX38" fmla="*/ 1671145 w 3857297"/>
              <a:gd name="connsiteY38" fmla="*/ 4172608 h 5738650"/>
              <a:gd name="connsiteX39" fmla="*/ 2049518 w 3857297"/>
              <a:gd name="connsiteY39" fmla="*/ 4078013 h 5738650"/>
              <a:gd name="connsiteX40" fmla="*/ 2165131 w 3857297"/>
              <a:gd name="connsiteY40" fmla="*/ 4529960 h 5738650"/>
              <a:gd name="connsiteX41" fmla="*/ 2207172 w 3857297"/>
              <a:gd name="connsiteY41" fmla="*/ 4950373 h 5738650"/>
              <a:gd name="connsiteX42" fmla="*/ 2259724 w 3857297"/>
              <a:gd name="connsiteY42" fmla="*/ 5108028 h 5738650"/>
              <a:gd name="connsiteX43" fmla="*/ 2312277 w 3857297"/>
              <a:gd name="connsiteY43" fmla="*/ 5360274 h 5738650"/>
              <a:gd name="connsiteX44" fmla="*/ 2427890 w 3857297"/>
              <a:gd name="connsiteY44" fmla="*/ 5528443 h 5738650"/>
              <a:gd name="connsiteX45" fmla="*/ 2532993 w 3857297"/>
              <a:gd name="connsiteY45" fmla="*/ 5559974 h 5738650"/>
              <a:gd name="connsiteX46" fmla="*/ 2680138 w 3857297"/>
              <a:gd name="connsiteY46" fmla="*/ 5528441 h 5738650"/>
              <a:gd name="connsiteX47" fmla="*/ 2669627 w 3857297"/>
              <a:gd name="connsiteY47" fmla="*/ 5423339 h 5738650"/>
              <a:gd name="connsiteX48" fmla="*/ 2659117 w 3857297"/>
              <a:gd name="connsiteY48" fmla="*/ 5423338 h 5738650"/>
              <a:gd name="connsiteX49" fmla="*/ 2690648 w 3857297"/>
              <a:gd name="connsiteY49" fmla="*/ 5044965 h 5738650"/>
              <a:gd name="connsiteX50" fmla="*/ 2690648 w 3857297"/>
              <a:gd name="connsiteY50" fmla="*/ 4740165 h 5738650"/>
              <a:gd name="connsiteX51" fmla="*/ 2858814 w 3857297"/>
              <a:gd name="connsiteY51" fmla="*/ 3983421 h 5738650"/>
              <a:gd name="connsiteX52" fmla="*/ 3153102 w 3857297"/>
              <a:gd name="connsiteY52" fmla="*/ 4277711 h 5738650"/>
              <a:gd name="connsiteX53" fmla="*/ 2911365 w 3857297"/>
              <a:gd name="connsiteY53" fmla="*/ 5234151 h 5738650"/>
              <a:gd name="connsiteX54" fmla="*/ 2953407 w 3857297"/>
              <a:gd name="connsiteY54" fmla="*/ 5675587 h 5738650"/>
              <a:gd name="connsiteX55" fmla="*/ 3132082 w 3857297"/>
              <a:gd name="connsiteY55" fmla="*/ 5633544 h 5738650"/>
              <a:gd name="connsiteX56" fmla="*/ 3300247 w 3857297"/>
              <a:gd name="connsiteY56" fmla="*/ 5738650 h 5738650"/>
              <a:gd name="connsiteX57" fmla="*/ 3426372 w 3857297"/>
              <a:gd name="connsiteY57" fmla="*/ 5633544 h 5738650"/>
              <a:gd name="connsiteX58" fmla="*/ 3584028 w 3857297"/>
              <a:gd name="connsiteY58" fmla="*/ 5528441 h 5738650"/>
              <a:gd name="connsiteX59" fmla="*/ 3720664 w 3857297"/>
              <a:gd name="connsiteY59" fmla="*/ 5223642 h 5738650"/>
              <a:gd name="connsiteX60" fmla="*/ 3836277 w 3857297"/>
              <a:gd name="connsiteY60" fmla="*/ 4813738 h 5738650"/>
              <a:gd name="connsiteX61" fmla="*/ 3741682 w 3857297"/>
              <a:gd name="connsiteY61" fmla="*/ 4393325 h 5738650"/>
              <a:gd name="connsiteX62" fmla="*/ 3857297 w 3857297"/>
              <a:gd name="connsiteY62" fmla="*/ 4120055 h 5738650"/>
              <a:gd name="connsiteX63" fmla="*/ 3699642 w 3857297"/>
              <a:gd name="connsiteY63" fmla="*/ 3804745 h 5738650"/>
              <a:gd name="connsiteX64" fmla="*/ 3436883 w 3857297"/>
              <a:gd name="connsiteY64" fmla="*/ 3037490 h 5738650"/>
              <a:gd name="connsiteX65" fmla="*/ 3258207 w 3857297"/>
              <a:gd name="connsiteY65" fmla="*/ 2543504 h 5738650"/>
              <a:gd name="connsiteX66" fmla="*/ 3069021 w 3857297"/>
              <a:gd name="connsiteY66" fmla="*/ 2291255 h 5738650"/>
              <a:gd name="connsiteX67" fmla="*/ 2890345 w 3857297"/>
              <a:gd name="connsiteY67" fmla="*/ 1923393 h 5738650"/>
              <a:gd name="connsiteX68" fmla="*/ 2743200 w 3857297"/>
              <a:gd name="connsiteY68" fmla="*/ 1681655 h 5738650"/>
              <a:gd name="connsiteX69" fmla="*/ 2806262 w 3857297"/>
              <a:gd name="connsiteY69" fmla="*/ 1282262 h 5738650"/>
              <a:gd name="connsiteX70" fmla="*/ 2869324 w 3857297"/>
              <a:gd name="connsiteY70" fmla="*/ 1187669 h 5738650"/>
              <a:gd name="connsiteX71" fmla="*/ 2837793 w 3857297"/>
              <a:gd name="connsiteY71" fmla="*/ 1534511 h 5738650"/>
              <a:gd name="connsiteX72" fmla="*/ 2995448 w 3857297"/>
              <a:gd name="connsiteY72" fmla="*/ 1996966 h 5738650"/>
              <a:gd name="connsiteX73" fmla="*/ 3541986 w 3857297"/>
              <a:gd name="connsiteY73" fmla="*/ 2017986 h 5738650"/>
              <a:gd name="connsiteX74" fmla="*/ 3647090 w 3857297"/>
              <a:gd name="connsiteY74" fmla="*/ 1828800 h 5738650"/>
              <a:gd name="connsiteX75" fmla="*/ 3415862 w 3857297"/>
              <a:gd name="connsiteY75" fmla="*/ 1597573 h 5738650"/>
              <a:gd name="connsiteX76" fmla="*/ 3636579 w 3857297"/>
              <a:gd name="connsiteY76" fmla="*/ 1219200 h 5738650"/>
              <a:gd name="connsiteX77" fmla="*/ 3573517 w 3857297"/>
              <a:gd name="connsiteY77" fmla="*/ 630621 h 5738650"/>
              <a:gd name="connsiteX78" fmla="*/ 3499945 w 3857297"/>
              <a:gd name="connsiteY78" fmla="*/ 515007 h 5738650"/>
              <a:gd name="connsiteX79" fmla="*/ 3048000 w 3857297"/>
              <a:gd name="connsiteY79" fmla="*/ 283780 h 5738650"/>
              <a:gd name="connsiteX80" fmla="*/ 2795752 w 3857297"/>
              <a:gd name="connsiteY80" fmla="*/ 231228 h 5738650"/>
              <a:gd name="connsiteX81" fmla="*/ 2585545 w 3857297"/>
              <a:gd name="connsiteY81" fmla="*/ 42042 h 5738650"/>
              <a:gd name="connsiteX82" fmla="*/ 2448910 w 3857297"/>
              <a:gd name="connsiteY82" fmla="*/ 31532 h 5738650"/>
              <a:gd name="connsiteX83" fmla="*/ 2301765 w 3857297"/>
              <a:gd name="connsiteY83" fmla="*/ 294290 h 5738650"/>
              <a:gd name="connsiteX84" fmla="*/ 2102069 w 3857297"/>
              <a:gd name="connsiteY84" fmla="*/ 493986 h 5738650"/>
              <a:gd name="connsiteX85" fmla="*/ 1807780 w 3857297"/>
              <a:gd name="connsiteY85" fmla="*/ 588580 h 5738650"/>
              <a:gd name="connsiteX86" fmla="*/ 1576552 w 3857297"/>
              <a:gd name="connsiteY86" fmla="*/ 620110 h 5738650"/>
              <a:gd name="connsiteX87" fmla="*/ 1387366 w 3857297"/>
              <a:gd name="connsiteY87" fmla="*/ 388883 h 5738650"/>
              <a:gd name="connsiteX88" fmla="*/ 1250731 w 3857297"/>
              <a:gd name="connsiteY88" fmla="*/ 73572 h 5738650"/>
              <a:gd name="connsiteX89" fmla="*/ 1103586 w 3857297"/>
              <a:gd name="connsiteY89" fmla="*/ 0 h 5738650"/>
              <a:gd name="connsiteX0" fmla="*/ 1103586 w 3857297"/>
              <a:gd name="connsiteY0" fmla="*/ 0 h 5738650"/>
              <a:gd name="connsiteX1" fmla="*/ 914400 w 3857297"/>
              <a:gd name="connsiteY1" fmla="*/ 388883 h 5738650"/>
              <a:gd name="connsiteX2" fmla="*/ 378372 w 3857297"/>
              <a:gd name="connsiteY2" fmla="*/ 536028 h 5738650"/>
              <a:gd name="connsiteX3" fmla="*/ 63062 w 3857297"/>
              <a:gd name="connsiteY3" fmla="*/ 819807 h 5738650"/>
              <a:gd name="connsiteX4" fmla="*/ 63062 w 3857297"/>
              <a:gd name="connsiteY4" fmla="*/ 1093076 h 5738650"/>
              <a:gd name="connsiteX5" fmla="*/ 273269 w 3857297"/>
              <a:gd name="connsiteY5" fmla="*/ 1492469 h 5738650"/>
              <a:gd name="connsiteX6" fmla="*/ 378373 w 3857297"/>
              <a:gd name="connsiteY6" fmla="*/ 1660634 h 5738650"/>
              <a:gd name="connsiteX7" fmla="*/ 409903 w 3857297"/>
              <a:gd name="connsiteY7" fmla="*/ 1870841 h 5738650"/>
              <a:gd name="connsiteX8" fmla="*/ 609600 w 3857297"/>
              <a:gd name="connsiteY8" fmla="*/ 1923394 h 5738650"/>
              <a:gd name="connsiteX9" fmla="*/ 798786 w 3857297"/>
              <a:gd name="connsiteY9" fmla="*/ 1671145 h 5738650"/>
              <a:gd name="connsiteX10" fmla="*/ 735724 w 3857297"/>
              <a:gd name="connsiteY10" fmla="*/ 1250731 h 5738650"/>
              <a:gd name="connsiteX11" fmla="*/ 651641 w 3857297"/>
              <a:gd name="connsiteY11" fmla="*/ 1051035 h 5738650"/>
              <a:gd name="connsiteX12" fmla="*/ 830317 w 3857297"/>
              <a:gd name="connsiteY12" fmla="*/ 1008993 h 5738650"/>
              <a:gd name="connsiteX13" fmla="*/ 998483 w 3857297"/>
              <a:gd name="connsiteY13" fmla="*/ 1481959 h 5738650"/>
              <a:gd name="connsiteX14" fmla="*/ 1030014 w 3857297"/>
              <a:gd name="connsiteY14" fmla="*/ 1891862 h 5738650"/>
              <a:gd name="connsiteX15" fmla="*/ 977462 w 3857297"/>
              <a:gd name="connsiteY15" fmla="*/ 2364828 h 5738650"/>
              <a:gd name="connsiteX16" fmla="*/ 399393 w 3857297"/>
              <a:gd name="connsiteY16" fmla="*/ 3499945 h 5738650"/>
              <a:gd name="connsiteX17" fmla="*/ 325821 w 3857297"/>
              <a:gd name="connsiteY17" fmla="*/ 3626070 h 5738650"/>
              <a:gd name="connsiteX18" fmla="*/ 336331 w 3857297"/>
              <a:gd name="connsiteY18" fmla="*/ 3710152 h 5738650"/>
              <a:gd name="connsiteX19" fmla="*/ 304800 w 3857297"/>
              <a:gd name="connsiteY19" fmla="*/ 3815255 h 5738650"/>
              <a:gd name="connsiteX20" fmla="*/ 241738 w 3857297"/>
              <a:gd name="connsiteY20" fmla="*/ 4025462 h 5738650"/>
              <a:gd name="connsiteX21" fmla="*/ 105104 w 3857297"/>
              <a:gd name="connsiteY21" fmla="*/ 4498427 h 5738650"/>
              <a:gd name="connsiteX22" fmla="*/ 0 w 3857297"/>
              <a:gd name="connsiteY22" fmla="*/ 4834759 h 5738650"/>
              <a:gd name="connsiteX23" fmla="*/ 31531 w 3857297"/>
              <a:gd name="connsiteY23" fmla="*/ 5097517 h 5738650"/>
              <a:gd name="connsiteX24" fmla="*/ 136635 w 3857297"/>
              <a:gd name="connsiteY24" fmla="*/ 5192110 h 5738650"/>
              <a:gd name="connsiteX25" fmla="*/ 199696 w 3857297"/>
              <a:gd name="connsiteY25" fmla="*/ 5255172 h 5738650"/>
              <a:gd name="connsiteX26" fmla="*/ 409904 w 3857297"/>
              <a:gd name="connsiteY26" fmla="*/ 5223643 h 5738650"/>
              <a:gd name="connsiteX27" fmla="*/ 515007 w 3857297"/>
              <a:gd name="connsiteY27" fmla="*/ 5213131 h 5738650"/>
              <a:gd name="connsiteX28" fmla="*/ 620110 w 3857297"/>
              <a:gd name="connsiteY28" fmla="*/ 5171090 h 5738650"/>
              <a:gd name="connsiteX29" fmla="*/ 693681 w 3857297"/>
              <a:gd name="connsiteY29" fmla="*/ 4929352 h 5738650"/>
              <a:gd name="connsiteX30" fmla="*/ 735724 w 3857297"/>
              <a:gd name="connsiteY30" fmla="*/ 4572000 h 5738650"/>
              <a:gd name="connsiteX31" fmla="*/ 882868 w 3857297"/>
              <a:gd name="connsiteY31" fmla="*/ 4014952 h 5738650"/>
              <a:gd name="connsiteX32" fmla="*/ 945931 w 3857297"/>
              <a:gd name="connsiteY32" fmla="*/ 4824249 h 5738650"/>
              <a:gd name="connsiteX33" fmla="*/ 966952 w 3857297"/>
              <a:gd name="connsiteY33" fmla="*/ 4981903 h 5738650"/>
              <a:gd name="connsiteX34" fmla="*/ 1082566 w 3857297"/>
              <a:gd name="connsiteY34" fmla="*/ 5108026 h 5738650"/>
              <a:gd name="connsiteX35" fmla="*/ 1219199 w 3857297"/>
              <a:gd name="connsiteY35" fmla="*/ 5108028 h 5738650"/>
              <a:gd name="connsiteX36" fmla="*/ 1345324 w 3857297"/>
              <a:gd name="connsiteY36" fmla="*/ 5087007 h 5738650"/>
              <a:gd name="connsiteX37" fmla="*/ 1566041 w 3857297"/>
              <a:gd name="connsiteY37" fmla="*/ 4614041 h 5738650"/>
              <a:gd name="connsiteX38" fmla="*/ 1671145 w 3857297"/>
              <a:gd name="connsiteY38" fmla="*/ 4172608 h 5738650"/>
              <a:gd name="connsiteX39" fmla="*/ 2049518 w 3857297"/>
              <a:gd name="connsiteY39" fmla="*/ 4078013 h 5738650"/>
              <a:gd name="connsiteX40" fmla="*/ 2165131 w 3857297"/>
              <a:gd name="connsiteY40" fmla="*/ 4529960 h 5738650"/>
              <a:gd name="connsiteX41" fmla="*/ 2207172 w 3857297"/>
              <a:gd name="connsiteY41" fmla="*/ 4950373 h 5738650"/>
              <a:gd name="connsiteX42" fmla="*/ 2259724 w 3857297"/>
              <a:gd name="connsiteY42" fmla="*/ 5108028 h 5738650"/>
              <a:gd name="connsiteX43" fmla="*/ 2312277 w 3857297"/>
              <a:gd name="connsiteY43" fmla="*/ 5360274 h 5738650"/>
              <a:gd name="connsiteX44" fmla="*/ 2427890 w 3857297"/>
              <a:gd name="connsiteY44" fmla="*/ 5528443 h 5738650"/>
              <a:gd name="connsiteX45" fmla="*/ 2532993 w 3857297"/>
              <a:gd name="connsiteY45" fmla="*/ 5559974 h 5738650"/>
              <a:gd name="connsiteX46" fmla="*/ 2680138 w 3857297"/>
              <a:gd name="connsiteY46" fmla="*/ 5528441 h 5738650"/>
              <a:gd name="connsiteX47" fmla="*/ 2669627 w 3857297"/>
              <a:gd name="connsiteY47" fmla="*/ 5423339 h 5738650"/>
              <a:gd name="connsiteX48" fmla="*/ 2659117 w 3857297"/>
              <a:gd name="connsiteY48" fmla="*/ 5423338 h 5738650"/>
              <a:gd name="connsiteX49" fmla="*/ 2690648 w 3857297"/>
              <a:gd name="connsiteY49" fmla="*/ 5044965 h 5738650"/>
              <a:gd name="connsiteX50" fmla="*/ 2690648 w 3857297"/>
              <a:gd name="connsiteY50" fmla="*/ 4740165 h 5738650"/>
              <a:gd name="connsiteX51" fmla="*/ 2858814 w 3857297"/>
              <a:gd name="connsiteY51" fmla="*/ 3983421 h 5738650"/>
              <a:gd name="connsiteX52" fmla="*/ 3153102 w 3857297"/>
              <a:gd name="connsiteY52" fmla="*/ 4277711 h 5738650"/>
              <a:gd name="connsiteX53" fmla="*/ 2911365 w 3857297"/>
              <a:gd name="connsiteY53" fmla="*/ 5234151 h 5738650"/>
              <a:gd name="connsiteX54" fmla="*/ 2953407 w 3857297"/>
              <a:gd name="connsiteY54" fmla="*/ 5675587 h 5738650"/>
              <a:gd name="connsiteX55" fmla="*/ 3121572 w 3857297"/>
              <a:gd name="connsiteY55" fmla="*/ 5707117 h 5738650"/>
              <a:gd name="connsiteX56" fmla="*/ 3300247 w 3857297"/>
              <a:gd name="connsiteY56" fmla="*/ 5738650 h 5738650"/>
              <a:gd name="connsiteX57" fmla="*/ 3426372 w 3857297"/>
              <a:gd name="connsiteY57" fmla="*/ 5633544 h 5738650"/>
              <a:gd name="connsiteX58" fmla="*/ 3584028 w 3857297"/>
              <a:gd name="connsiteY58" fmla="*/ 5528441 h 5738650"/>
              <a:gd name="connsiteX59" fmla="*/ 3720664 w 3857297"/>
              <a:gd name="connsiteY59" fmla="*/ 5223642 h 5738650"/>
              <a:gd name="connsiteX60" fmla="*/ 3836277 w 3857297"/>
              <a:gd name="connsiteY60" fmla="*/ 4813738 h 5738650"/>
              <a:gd name="connsiteX61" fmla="*/ 3741682 w 3857297"/>
              <a:gd name="connsiteY61" fmla="*/ 4393325 h 5738650"/>
              <a:gd name="connsiteX62" fmla="*/ 3857297 w 3857297"/>
              <a:gd name="connsiteY62" fmla="*/ 4120055 h 5738650"/>
              <a:gd name="connsiteX63" fmla="*/ 3699642 w 3857297"/>
              <a:gd name="connsiteY63" fmla="*/ 3804745 h 5738650"/>
              <a:gd name="connsiteX64" fmla="*/ 3436883 w 3857297"/>
              <a:gd name="connsiteY64" fmla="*/ 3037490 h 5738650"/>
              <a:gd name="connsiteX65" fmla="*/ 3258207 w 3857297"/>
              <a:gd name="connsiteY65" fmla="*/ 2543504 h 5738650"/>
              <a:gd name="connsiteX66" fmla="*/ 3069021 w 3857297"/>
              <a:gd name="connsiteY66" fmla="*/ 2291255 h 5738650"/>
              <a:gd name="connsiteX67" fmla="*/ 2890345 w 3857297"/>
              <a:gd name="connsiteY67" fmla="*/ 1923393 h 5738650"/>
              <a:gd name="connsiteX68" fmla="*/ 2743200 w 3857297"/>
              <a:gd name="connsiteY68" fmla="*/ 1681655 h 5738650"/>
              <a:gd name="connsiteX69" fmla="*/ 2806262 w 3857297"/>
              <a:gd name="connsiteY69" fmla="*/ 1282262 h 5738650"/>
              <a:gd name="connsiteX70" fmla="*/ 2869324 w 3857297"/>
              <a:gd name="connsiteY70" fmla="*/ 1187669 h 5738650"/>
              <a:gd name="connsiteX71" fmla="*/ 2837793 w 3857297"/>
              <a:gd name="connsiteY71" fmla="*/ 1534511 h 5738650"/>
              <a:gd name="connsiteX72" fmla="*/ 2995448 w 3857297"/>
              <a:gd name="connsiteY72" fmla="*/ 1996966 h 5738650"/>
              <a:gd name="connsiteX73" fmla="*/ 3541986 w 3857297"/>
              <a:gd name="connsiteY73" fmla="*/ 2017986 h 5738650"/>
              <a:gd name="connsiteX74" fmla="*/ 3647090 w 3857297"/>
              <a:gd name="connsiteY74" fmla="*/ 1828800 h 5738650"/>
              <a:gd name="connsiteX75" fmla="*/ 3415862 w 3857297"/>
              <a:gd name="connsiteY75" fmla="*/ 1597573 h 5738650"/>
              <a:gd name="connsiteX76" fmla="*/ 3636579 w 3857297"/>
              <a:gd name="connsiteY76" fmla="*/ 1219200 h 5738650"/>
              <a:gd name="connsiteX77" fmla="*/ 3573517 w 3857297"/>
              <a:gd name="connsiteY77" fmla="*/ 630621 h 5738650"/>
              <a:gd name="connsiteX78" fmla="*/ 3499945 w 3857297"/>
              <a:gd name="connsiteY78" fmla="*/ 515007 h 5738650"/>
              <a:gd name="connsiteX79" fmla="*/ 3048000 w 3857297"/>
              <a:gd name="connsiteY79" fmla="*/ 283780 h 5738650"/>
              <a:gd name="connsiteX80" fmla="*/ 2795752 w 3857297"/>
              <a:gd name="connsiteY80" fmla="*/ 231228 h 5738650"/>
              <a:gd name="connsiteX81" fmla="*/ 2585545 w 3857297"/>
              <a:gd name="connsiteY81" fmla="*/ 42042 h 5738650"/>
              <a:gd name="connsiteX82" fmla="*/ 2448910 w 3857297"/>
              <a:gd name="connsiteY82" fmla="*/ 31532 h 5738650"/>
              <a:gd name="connsiteX83" fmla="*/ 2301765 w 3857297"/>
              <a:gd name="connsiteY83" fmla="*/ 294290 h 5738650"/>
              <a:gd name="connsiteX84" fmla="*/ 2102069 w 3857297"/>
              <a:gd name="connsiteY84" fmla="*/ 493986 h 5738650"/>
              <a:gd name="connsiteX85" fmla="*/ 1807780 w 3857297"/>
              <a:gd name="connsiteY85" fmla="*/ 588580 h 5738650"/>
              <a:gd name="connsiteX86" fmla="*/ 1576552 w 3857297"/>
              <a:gd name="connsiteY86" fmla="*/ 620110 h 5738650"/>
              <a:gd name="connsiteX87" fmla="*/ 1387366 w 3857297"/>
              <a:gd name="connsiteY87" fmla="*/ 388883 h 5738650"/>
              <a:gd name="connsiteX88" fmla="*/ 1250731 w 3857297"/>
              <a:gd name="connsiteY88" fmla="*/ 73572 h 5738650"/>
              <a:gd name="connsiteX89" fmla="*/ 1103586 w 3857297"/>
              <a:gd name="connsiteY89" fmla="*/ 0 h 5738650"/>
              <a:gd name="connsiteX0" fmla="*/ 1103586 w 3857297"/>
              <a:gd name="connsiteY0" fmla="*/ 0 h 5738650"/>
              <a:gd name="connsiteX1" fmla="*/ 914400 w 3857297"/>
              <a:gd name="connsiteY1" fmla="*/ 388883 h 5738650"/>
              <a:gd name="connsiteX2" fmla="*/ 378372 w 3857297"/>
              <a:gd name="connsiteY2" fmla="*/ 536028 h 5738650"/>
              <a:gd name="connsiteX3" fmla="*/ 63062 w 3857297"/>
              <a:gd name="connsiteY3" fmla="*/ 819807 h 5738650"/>
              <a:gd name="connsiteX4" fmla="*/ 63062 w 3857297"/>
              <a:gd name="connsiteY4" fmla="*/ 1093076 h 5738650"/>
              <a:gd name="connsiteX5" fmla="*/ 273269 w 3857297"/>
              <a:gd name="connsiteY5" fmla="*/ 1492469 h 5738650"/>
              <a:gd name="connsiteX6" fmla="*/ 378373 w 3857297"/>
              <a:gd name="connsiteY6" fmla="*/ 1660634 h 5738650"/>
              <a:gd name="connsiteX7" fmla="*/ 409903 w 3857297"/>
              <a:gd name="connsiteY7" fmla="*/ 1870841 h 5738650"/>
              <a:gd name="connsiteX8" fmla="*/ 609600 w 3857297"/>
              <a:gd name="connsiteY8" fmla="*/ 1923394 h 5738650"/>
              <a:gd name="connsiteX9" fmla="*/ 798786 w 3857297"/>
              <a:gd name="connsiteY9" fmla="*/ 1671145 h 5738650"/>
              <a:gd name="connsiteX10" fmla="*/ 735724 w 3857297"/>
              <a:gd name="connsiteY10" fmla="*/ 1250731 h 5738650"/>
              <a:gd name="connsiteX11" fmla="*/ 651641 w 3857297"/>
              <a:gd name="connsiteY11" fmla="*/ 1051035 h 5738650"/>
              <a:gd name="connsiteX12" fmla="*/ 830317 w 3857297"/>
              <a:gd name="connsiteY12" fmla="*/ 1008993 h 5738650"/>
              <a:gd name="connsiteX13" fmla="*/ 998483 w 3857297"/>
              <a:gd name="connsiteY13" fmla="*/ 1481959 h 5738650"/>
              <a:gd name="connsiteX14" fmla="*/ 1030014 w 3857297"/>
              <a:gd name="connsiteY14" fmla="*/ 1891862 h 5738650"/>
              <a:gd name="connsiteX15" fmla="*/ 977462 w 3857297"/>
              <a:gd name="connsiteY15" fmla="*/ 2364828 h 5738650"/>
              <a:gd name="connsiteX16" fmla="*/ 399393 w 3857297"/>
              <a:gd name="connsiteY16" fmla="*/ 3499945 h 5738650"/>
              <a:gd name="connsiteX17" fmla="*/ 325821 w 3857297"/>
              <a:gd name="connsiteY17" fmla="*/ 3626070 h 5738650"/>
              <a:gd name="connsiteX18" fmla="*/ 336331 w 3857297"/>
              <a:gd name="connsiteY18" fmla="*/ 3710152 h 5738650"/>
              <a:gd name="connsiteX19" fmla="*/ 304800 w 3857297"/>
              <a:gd name="connsiteY19" fmla="*/ 3815255 h 5738650"/>
              <a:gd name="connsiteX20" fmla="*/ 241738 w 3857297"/>
              <a:gd name="connsiteY20" fmla="*/ 4025462 h 5738650"/>
              <a:gd name="connsiteX21" fmla="*/ 105104 w 3857297"/>
              <a:gd name="connsiteY21" fmla="*/ 4498427 h 5738650"/>
              <a:gd name="connsiteX22" fmla="*/ 0 w 3857297"/>
              <a:gd name="connsiteY22" fmla="*/ 4834759 h 5738650"/>
              <a:gd name="connsiteX23" fmla="*/ 31531 w 3857297"/>
              <a:gd name="connsiteY23" fmla="*/ 5097517 h 5738650"/>
              <a:gd name="connsiteX24" fmla="*/ 136635 w 3857297"/>
              <a:gd name="connsiteY24" fmla="*/ 5192110 h 5738650"/>
              <a:gd name="connsiteX25" fmla="*/ 199696 w 3857297"/>
              <a:gd name="connsiteY25" fmla="*/ 5255172 h 5738650"/>
              <a:gd name="connsiteX26" fmla="*/ 409904 w 3857297"/>
              <a:gd name="connsiteY26" fmla="*/ 5223643 h 5738650"/>
              <a:gd name="connsiteX27" fmla="*/ 515007 w 3857297"/>
              <a:gd name="connsiteY27" fmla="*/ 5213131 h 5738650"/>
              <a:gd name="connsiteX28" fmla="*/ 620110 w 3857297"/>
              <a:gd name="connsiteY28" fmla="*/ 5171090 h 5738650"/>
              <a:gd name="connsiteX29" fmla="*/ 693681 w 3857297"/>
              <a:gd name="connsiteY29" fmla="*/ 4929352 h 5738650"/>
              <a:gd name="connsiteX30" fmla="*/ 735724 w 3857297"/>
              <a:gd name="connsiteY30" fmla="*/ 4572000 h 5738650"/>
              <a:gd name="connsiteX31" fmla="*/ 882868 w 3857297"/>
              <a:gd name="connsiteY31" fmla="*/ 4014952 h 5738650"/>
              <a:gd name="connsiteX32" fmla="*/ 945931 w 3857297"/>
              <a:gd name="connsiteY32" fmla="*/ 4824249 h 5738650"/>
              <a:gd name="connsiteX33" fmla="*/ 966952 w 3857297"/>
              <a:gd name="connsiteY33" fmla="*/ 4981903 h 5738650"/>
              <a:gd name="connsiteX34" fmla="*/ 1082566 w 3857297"/>
              <a:gd name="connsiteY34" fmla="*/ 5108026 h 5738650"/>
              <a:gd name="connsiteX35" fmla="*/ 1219199 w 3857297"/>
              <a:gd name="connsiteY35" fmla="*/ 5108028 h 5738650"/>
              <a:gd name="connsiteX36" fmla="*/ 1345324 w 3857297"/>
              <a:gd name="connsiteY36" fmla="*/ 5087007 h 5738650"/>
              <a:gd name="connsiteX37" fmla="*/ 1566041 w 3857297"/>
              <a:gd name="connsiteY37" fmla="*/ 4614041 h 5738650"/>
              <a:gd name="connsiteX38" fmla="*/ 1671145 w 3857297"/>
              <a:gd name="connsiteY38" fmla="*/ 4172608 h 5738650"/>
              <a:gd name="connsiteX39" fmla="*/ 2049518 w 3857297"/>
              <a:gd name="connsiteY39" fmla="*/ 4078013 h 5738650"/>
              <a:gd name="connsiteX40" fmla="*/ 2165131 w 3857297"/>
              <a:gd name="connsiteY40" fmla="*/ 4529960 h 5738650"/>
              <a:gd name="connsiteX41" fmla="*/ 2207172 w 3857297"/>
              <a:gd name="connsiteY41" fmla="*/ 4950373 h 5738650"/>
              <a:gd name="connsiteX42" fmla="*/ 2259724 w 3857297"/>
              <a:gd name="connsiteY42" fmla="*/ 5108028 h 5738650"/>
              <a:gd name="connsiteX43" fmla="*/ 2312277 w 3857297"/>
              <a:gd name="connsiteY43" fmla="*/ 5360274 h 5738650"/>
              <a:gd name="connsiteX44" fmla="*/ 2427890 w 3857297"/>
              <a:gd name="connsiteY44" fmla="*/ 5528443 h 5738650"/>
              <a:gd name="connsiteX45" fmla="*/ 2532993 w 3857297"/>
              <a:gd name="connsiteY45" fmla="*/ 5559974 h 5738650"/>
              <a:gd name="connsiteX46" fmla="*/ 2680138 w 3857297"/>
              <a:gd name="connsiteY46" fmla="*/ 5528441 h 5738650"/>
              <a:gd name="connsiteX47" fmla="*/ 2669627 w 3857297"/>
              <a:gd name="connsiteY47" fmla="*/ 5423339 h 5738650"/>
              <a:gd name="connsiteX48" fmla="*/ 2659117 w 3857297"/>
              <a:gd name="connsiteY48" fmla="*/ 5423338 h 5738650"/>
              <a:gd name="connsiteX49" fmla="*/ 2690648 w 3857297"/>
              <a:gd name="connsiteY49" fmla="*/ 5044965 h 5738650"/>
              <a:gd name="connsiteX50" fmla="*/ 2690648 w 3857297"/>
              <a:gd name="connsiteY50" fmla="*/ 4740165 h 5738650"/>
              <a:gd name="connsiteX51" fmla="*/ 2858814 w 3857297"/>
              <a:gd name="connsiteY51" fmla="*/ 3983421 h 5738650"/>
              <a:gd name="connsiteX52" fmla="*/ 3153102 w 3857297"/>
              <a:gd name="connsiteY52" fmla="*/ 4277711 h 5738650"/>
              <a:gd name="connsiteX53" fmla="*/ 2911365 w 3857297"/>
              <a:gd name="connsiteY53" fmla="*/ 5234151 h 5738650"/>
              <a:gd name="connsiteX54" fmla="*/ 2974428 w 3857297"/>
              <a:gd name="connsiteY54" fmla="*/ 5559973 h 5738650"/>
              <a:gd name="connsiteX55" fmla="*/ 3121572 w 3857297"/>
              <a:gd name="connsiteY55" fmla="*/ 5707117 h 5738650"/>
              <a:gd name="connsiteX56" fmla="*/ 3300247 w 3857297"/>
              <a:gd name="connsiteY56" fmla="*/ 5738650 h 5738650"/>
              <a:gd name="connsiteX57" fmla="*/ 3426372 w 3857297"/>
              <a:gd name="connsiteY57" fmla="*/ 5633544 h 5738650"/>
              <a:gd name="connsiteX58" fmla="*/ 3584028 w 3857297"/>
              <a:gd name="connsiteY58" fmla="*/ 5528441 h 5738650"/>
              <a:gd name="connsiteX59" fmla="*/ 3720664 w 3857297"/>
              <a:gd name="connsiteY59" fmla="*/ 5223642 h 5738650"/>
              <a:gd name="connsiteX60" fmla="*/ 3836277 w 3857297"/>
              <a:gd name="connsiteY60" fmla="*/ 4813738 h 5738650"/>
              <a:gd name="connsiteX61" fmla="*/ 3741682 w 3857297"/>
              <a:gd name="connsiteY61" fmla="*/ 4393325 h 5738650"/>
              <a:gd name="connsiteX62" fmla="*/ 3857297 w 3857297"/>
              <a:gd name="connsiteY62" fmla="*/ 4120055 h 5738650"/>
              <a:gd name="connsiteX63" fmla="*/ 3699642 w 3857297"/>
              <a:gd name="connsiteY63" fmla="*/ 3804745 h 5738650"/>
              <a:gd name="connsiteX64" fmla="*/ 3436883 w 3857297"/>
              <a:gd name="connsiteY64" fmla="*/ 3037490 h 5738650"/>
              <a:gd name="connsiteX65" fmla="*/ 3258207 w 3857297"/>
              <a:gd name="connsiteY65" fmla="*/ 2543504 h 5738650"/>
              <a:gd name="connsiteX66" fmla="*/ 3069021 w 3857297"/>
              <a:gd name="connsiteY66" fmla="*/ 2291255 h 5738650"/>
              <a:gd name="connsiteX67" fmla="*/ 2890345 w 3857297"/>
              <a:gd name="connsiteY67" fmla="*/ 1923393 h 5738650"/>
              <a:gd name="connsiteX68" fmla="*/ 2743200 w 3857297"/>
              <a:gd name="connsiteY68" fmla="*/ 1681655 h 5738650"/>
              <a:gd name="connsiteX69" fmla="*/ 2806262 w 3857297"/>
              <a:gd name="connsiteY69" fmla="*/ 1282262 h 5738650"/>
              <a:gd name="connsiteX70" fmla="*/ 2869324 w 3857297"/>
              <a:gd name="connsiteY70" fmla="*/ 1187669 h 5738650"/>
              <a:gd name="connsiteX71" fmla="*/ 2837793 w 3857297"/>
              <a:gd name="connsiteY71" fmla="*/ 1534511 h 5738650"/>
              <a:gd name="connsiteX72" fmla="*/ 2995448 w 3857297"/>
              <a:gd name="connsiteY72" fmla="*/ 1996966 h 5738650"/>
              <a:gd name="connsiteX73" fmla="*/ 3541986 w 3857297"/>
              <a:gd name="connsiteY73" fmla="*/ 2017986 h 5738650"/>
              <a:gd name="connsiteX74" fmla="*/ 3647090 w 3857297"/>
              <a:gd name="connsiteY74" fmla="*/ 1828800 h 5738650"/>
              <a:gd name="connsiteX75" fmla="*/ 3415862 w 3857297"/>
              <a:gd name="connsiteY75" fmla="*/ 1597573 h 5738650"/>
              <a:gd name="connsiteX76" fmla="*/ 3636579 w 3857297"/>
              <a:gd name="connsiteY76" fmla="*/ 1219200 h 5738650"/>
              <a:gd name="connsiteX77" fmla="*/ 3573517 w 3857297"/>
              <a:gd name="connsiteY77" fmla="*/ 630621 h 5738650"/>
              <a:gd name="connsiteX78" fmla="*/ 3499945 w 3857297"/>
              <a:gd name="connsiteY78" fmla="*/ 515007 h 5738650"/>
              <a:gd name="connsiteX79" fmla="*/ 3048000 w 3857297"/>
              <a:gd name="connsiteY79" fmla="*/ 283780 h 5738650"/>
              <a:gd name="connsiteX80" fmla="*/ 2795752 w 3857297"/>
              <a:gd name="connsiteY80" fmla="*/ 231228 h 5738650"/>
              <a:gd name="connsiteX81" fmla="*/ 2585545 w 3857297"/>
              <a:gd name="connsiteY81" fmla="*/ 42042 h 5738650"/>
              <a:gd name="connsiteX82" fmla="*/ 2448910 w 3857297"/>
              <a:gd name="connsiteY82" fmla="*/ 31532 h 5738650"/>
              <a:gd name="connsiteX83" fmla="*/ 2301765 w 3857297"/>
              <a:gd name="connsiteY83" fmla="*/ 294290 h 5738650"/>
              <a:gd name="connsiteX84" fmla="*/ 2102069 w 3857297"/>
              <a:gd name="connsiteY84" fmla="*/ 493986 h 5738650"/>
              <a:gd name="connsiteX85" fmla="*/ 1807780 w 3857297"/>
              <a:gd name="connsiteY85" fmla="*/ 588580 h 5738650"/>
              <a:gd name="connsiteX86" fmla="*/ 1576552 w 3857297"/>
              <a:gd name="connsiteY86" fmla="*/ 620110 h 5738650"/>
              <a:gd name="connsiteX87" fmla="*/ 1387366 w 3857297"/>
              <a:gd name="connsiteY87" fmla="*/ 388883 h 5738650"/>
              <a:gd name="connsiteX88" fmla="*/ 1250731 w 3857297"/>
              <a:gd name="connsiteY88" fmla="*/ 73572 h 5738650"/>
              <a:gd name="connsiteX89" fmla="*/ 1103586 w 3857297"/>
              <a:gd name="connsiteY89" fmla="*/ 0 h 5738650"/>
              <a:gd name="connsiteX0" fmla="*/ 1103586 w 3857297"/>
              <a:gd name="connsiteY0" fmla="*/ 0 h 5738650"/>
              <a:gd name="connsiteX1" fmla="*/ 914400 w 3857297"/>
              <a:gd name="connsiteY1" fmla="*/ 388883 h 5738650"/>
              <a:gd name="connsiteX2" fmla="*/ 378372 w 3857297"/>
              <a:gd name="connsiteY2" fmla="*/ 536028 h 5738650"/>
              <a:gd name="connsiteX3" fmla="*/ 63062 w 3857297"/>
              <a:gd name="connsiteY3" fmla="*/ 819807 h 5738650"/>
              <a:gd name="connsiteX4" fmla="*/ 63062 w 3857297"/>
              <a:gd name="connsiteY4" fmla="*/ 1093076 h 5738650"/>
              <a:gd name="connsiteX5" fmla="*/ 273269 w 3857297"/>
              <a:gd name="connsiteY5" fmla="*/ 1492469 h 5738650"/>
              <a:gd name="connsiteX6" fmla="*/ 378373 w 3857297"/>
              <a:gd name="connsiteY6" fmla="*/ 1660634 h 5738650"/>
              <a:gd name="connsiteX7" fmla="*/ 409903 w 3857297"/>
              <a:gd name="connsiteY7" fmla="*/ 1870841 h 5738650"/>
              <a:gd name="connsiteX8" fmla="*/ 609600 w 3857297"/>
              <a:gd name="connsiteY8" fmla="*/ 1923394 h 5738650"/>
              <a:gd name="connsiteX9" fmla="*/ 798786 w 3857297"/>
              <a:gd name="connsiteY9" fmla="*/ 1671145 h 5738650"/>
              <a:gd name="connsiteX10" fmla="*/ 735724 w 3857297"/>
              <a:gd name="connsiteY10" fmla="*/ 1250731 h 5738650"/>
              <a:gd name="connsiteX11" fmla="*/ 651641 w 3857297"/>
              <a:gd name="connsiteY11" fmla="*/ 1051035 h 5738650"/>
              <a:gd name="connsiteX12" fmla="*/ 830317 w 3857297"/>
              <a:gd name="connsiteY12" fmla="*/ 1008993 h 5738650"/>
              <a:gd name="connsiteX13" fmla="*/ 998483 w 3857297"/>
              <a:gd name="connsiteY13" fmla="*/ 1481959 h 5738650"/>
              <a:gd name="connsiteX14" fmla="*/ 1030014 w 3857297"/>
              <a:gd name="connsiteY14" fmla="*/ 1891862 h 5738650"/>
              <a:gd name="connsiteX15" fmla="*/ 977462 w 3857297"/>
              <a:gd name="connsiteY15" fmla="*/ 2364828 h 5738650"/>
              <a:gd name="connsiteX16" fmla="*/ 399393 w 3857297"/>
              <a:gd name="connsiteY16" fmla="*/ 3499945 h 5738650"/>
              <a:gd name="connsiteX17" fmla="*/ 325821 w 3857297"/>
              <a:gd name="connsiteY17" fmla="*/ 3626070 h 5738650"/>
              <a:gd name="connsiteX18" fmla="*/ 336331 w 3857297"/>
              <a:gd name="connsiteY18" fmla="*/ 3710152 h 5738650"/>
              <a:gd name="connsiteX19" fmla="*/ 304800 w 3857297"/>
              <a:gd name="connsiteY19" fmla="*/ 3815255 h 5738650"/>
              <a:gd name="connsiteX20" fmla="*/ 241738 w 3857297"/>
              <a:gd name="connsiteY20" fmla="*/ 4025462 h 5738650"/>
              <a:gd name="connsiteX21" fmla="*/ 105104 w 3857297"/>
              <a:gd name="connsiteY21" fmla="*/ 4498427 h 5738650"/>
              <a:gd name="connsiteX22" fmla="*/ 0 w 3857297"/>
              <a:gd name="connsiteY22" fmla="*/ 4834759 h 5738650"/>
              <a:gd name="connsiteX23" fmla="*/ 31531 w 3857297"/>
              <a:gd name="connsiteY23" fmla="*/ 5097517 h 5738650"/>
              <a:gd name="connsiteX24" fmla="*/ 136635 w 3857297"/>
              <a:gd name="connsiteY24" fmla="*/ 5192110 h 5738650"/>
              <a:gd name="connsiteX25" fmla="*/ 199696 w 3857297"/>
              <a:gd name="connsiteY25" fmla="*/ 5255172 h 5738650"/>
              <a:gd name="connsiteX26" fmla="*/ 409904 w 3857297"/>
              <a:gd name="connsiteY26" fmla="*/ 5223643 h 5738650"/>
              <a:gd name="connsiteX27" fmla="*/ 515007 w 3857297"/>
              <a:gd name="connsiteY27" fmla="*/ 5213131 h 5738650"/>
              <a:gd name="connsiteX28" fmla="*/ 620110 w 3857297"/>
              <a:gd name="connsiteY28" fmla="*/ 5171090 h 5738650"/>
              <a:gd name="connsiteX29" fmla="*/ 693681 w 3857297"/>
              <a:gd name="connsiteY29" fmla="*/ 4929352 h 5738650"/>
              <a:gd name="connsiteX30" fmla="*/ 735724 w 3857297"/>
              <a:gd name="connsiteY30" fmla="*/ 4572000 h 5738650"/>
              <a:gd name="connsiteX31" fmla="*/ 882868 w 3857297"/>
              <a:gd name="connsiteY31" fmla="*/ 4014952 h 5738650"/>
              <a:gd name="connsiteX32" fmla="*/ 945931 w 3857297"/>
              <a:gd name="connsiteY32" fmla="*/ 4824249 h 5738650"/>
              <a:gd name="connsiteX33" fmla="*/ 966952 w 3857297"/>
              <a:gd name="connsiteY33" fmla="*/ 4981903 h 5738650"/>
              <a:gd name="connsiteX34" fmla="*/ 1082566 w 3857297"/>
              <a:gd name="connsiteY34" fmla="*/ 5108026 h 5738650"/>
              <a:gd name="connsiteX35" fmla="*/ 1219199 w 3857297"/>
              <a:gd name="connsiteY35" fmla="*/ 5108028 h 5738650"/>
              <a:gd name="connsiteX36" fmla="*/ 1345324 w 3857297"/>
              <a:gd name="connsiteY36" fmla="*/ 5087007 h 5738650"/>
              <a:gd name="connsiteX37" fmla="*/ 1566041 w 3857297"/>
              <a:gd name="connsiteY37" fmla="*/ 4614041 h 5738650"/>
              <a:gd name="connsiteX38" fmla="*/ 1671145 w 3857297"/>
              <a:gd name="connsiteY38" fmla="*/ 4172608 h 5738650"/>
              <a:gd name="connsiteX39" fmla="*/ 2049518 w 3857297"/>
              <a:gd name="connsiteY39" fmla="*/ 4078013 h 5738650"/>
              <a:gd name="connsiteX40" fmla="*/ 2165131 w 3857297"/>
              <a:gd name="connsiteY40" fmla="*/ 4529960 h 5738650"/>
              <a:gd name="connsiteX41" fmla="*/ 2207172 w 3857297"/>
              <a:gd name="connsiteY41" fmla="*/ 4950373 h 5738650"/>
              <a:gd name="connsiteX42" fmla="*/ 2259724 w 3857297"/>
              <a:gd name="connsiteY42" fmla="*/ 5108028 h 5738650"/>
              <a:gd name="connsiteX43" fmla="*/ 2312277 w 3857297"/>
              <a:gd name="connsiteY43" fmla="*/ 5360274 h 5738650"/>
              <a:gd name="connsiteX44" fmla="*/ 2427890 w 3857297"/>
              <a:gd name="connsiteY44" fmla="*/ 5528443 h 5738650"/>
              <a:gd name="connsiteX45" fmla="*/ 2532993 w 3857297"/>
              <a:gd name="connsiteY45" fmla="*/ 5559974 h 5738650"/>
              <a:gd name="connsiteX46" fmla="*/ 2680138 w 3857297"/>
              <a:gd name="connsiteY46" fmla="*/ 5528441 h 5738650"/>
              <a:gd name="connsiteX47" fmla="*/ 2669627 w 3857297"/>
              <a:gd name="connsiteY47" fmla="*/ 5423339 h 5738650"/>
              <a:gd name="connsiteX48" fmla="*/ 2659117 w 3857297"/>
              <a:gd name="connsiteY48" fmla="*/ 5423338 h 5738650"/>
              <a:gd name="connsiteX49" fmla="*/ 2690648 w 3857297"/>
              <a:gd name="connsiteY49" fmla="*/ 5044965 h 5738650"/>
              <a:gd name="connsiteX50" fmla="*/ 2690648 w 3857297"/>
              <a:gd name="connsiteY50" fmla="*/ 4740165 h 5738650"/>
              <a:gd name="connsiteX51" fmla="*/ 2858814 w 3857297"/>
              <a:gd name="connsiteY51" fmla="*/ 3983421 h 5738650"/>
              <a:gd name="connsiteX52" fmla="*/ 3153102 w 3857297"/>
              <a:gd name="connsiteY52" fmla="*/ 4277711 h 5738650"/>
              <a:gd name="connsiteX53" fmla="*/ 2911365 w 3857297"/>
              <a:gd name="connsiteY53" fmla="*/ 5234151 h 5738650"/>
              <a:gd name="connsiteX54" fmla="*/ 2974428 w 3857297"/>
              <a:gd name="connsiteY54" fmla="*/ 5559973 h 5738650"/>
              <a:gd name="connsiteX55" fmla="*/ 3142593 w 3857297"/>
              <a:gd name="connsiteY55" fmla="*/ 5612524 h 5738650"/>
              <a:gd name="connsiteX56" fmla="*/ 3300247 w 3857297"/>
              <a:gd name="connsiteY56" fmla="*/ 5738650 h 5738650"/>
              <a:gd name="connsiteX57" fmla="*/ 3426372 w 3857297"/>
              <a:gd name="connsiteY57" fmla="*/ 5633544 h 5738650"/>
              <a:gd name="connsiteX58" fmla="*/ 3584028 w 3857297"/>
              <a:gd name="connsiteY58" fmla="*/ 5528441 h 5738650"/>
              <a:gd name="connsiteX59" fmla="*/ 3720664 w 3857297"/>
              <a:gd name="connsiteY59" fmla="*/ 5223642 h 5738650"/>
              <a:gd name="connsiteX60" fmla="*/ 3836277 w 3857297"/>
              <a:gd name="connsiteY60" fmla="*/ 4813738 h 5738650"/>
              <a:gd name="connsiteX61" fmla="*/ 3741682 w 3857297"/>
              <a:gd name="connsiteY61" fmla="*/ 4393325 h 5738650"/>
              <a:gd name="connsiteX62" fmla="*/ 3857297 w 3857297"/>
              <a:gd name="connsiteY62" fmla="*/ 4120055 h 5738650"/>
              <a:gd name="connsiteX63" fmla="*/ 3699642 w 3857297"/>
              <a:gd name="connsiteY63" fmla="*/ 3804745 h 5738650"/>
              <a:gd name="connsiteX64" fmla="*/ 3436883 w 3857297"/>
              <a:gd name="connsiteY64" fmla="*/ 3037490 h 5738650"/>
              <a:gd name="connsiteX65" fmla="*/ 3258207 w 3857297"/>
              <a:gd name="connsiteY65" fmla="*/ 2543504 h 5738650"/>
              <a:gd name="connsiteX66" fmla="*/ 3069021 w 3857297"/>
              <a:gd name="connsiteY66" fmla="*/ 2291255 h 5738650"/>
              <a:gd name="connsiteX67" fmla="*/ 2890345 w 3857297"/>
              <a:gd name="connsiteY67" fmla="*/ 1923393 h 5738650"/>
              <a:gd name="connsiteX68" fmla="*/ 2743200 w 3857297"/>
              <a:gd name="connsiteY68" fmla="*/ 1681655 h 5738650"/>
              <a:gd name="connsiteX69" fmla="*/ 2806262 w 3857297"/>
              <a:gd name="connsiteY69" fmla="*/ 1282262 h 5738650"/>
              <a:gd name="connsiteX70" fmla="*/ 2869324 w 3857297"/>
              <a:gd name="connsiteY70" fmla="*/ 1187669 h 5738650"/>
              <a:gd name="connsiteX71" fmla="*/ 2837793 w 3857297"/>
              <a:gd name="connsiteY71" fmla="*/ 1534511 h 5738650"/>
              <a:gd name="connsiteX72" fmla="*/ 2995448 w 3857297"/>
              <a:gd name="connsiteY72" fmla="*/ 1996966 h 5738650"/>
              <a:gd name="connsiteX73" fmla="*/ 3541986 w 3857297"/>
              <a:gd name="connsiteY73" fmla="*/ 2017986 h 5738650"/>
              <a:gd name="connsiteX74" fmla="*/ 3647090 w 3857297"/>
              <a:gd name="connsiteY74" fmla="*/ 1828800 h 5738650"/>
              <a:gd name="connsiteX75" fmla="*/ 3415862 w 3857297"/>
              <a:gd name="connsiteY75" fmla="*/ 1597573 h 5738650"/>
              <a:gd name="connsiteX76" fmla="*/ 3636579 w 3857297"/>
              <a:gd name="connsiteY76" fmla="*/ 1219200 h 5738650"/>
              <a:gd name="connsiteX77" fmla="*/ 3573517 w 3857297"/>
              <a:gd name="connsiteY77" fmla="*/ 630621 h 5738650"/>
              <a:gd name="connsiteX78" fmla="*/ 3499945 w 3857297"/>
              <a:gd name="connsiteY78" fmla="*/ 515007 h 5738650"/>
              <a:gd name="connsiteX79" fmla="*/ 3048000 w 3857297"/>
              <a:gd name="connsiteY79" fmla="*/ 283780 h 5738650"/>
              <a:gd name="connsiteX80" fmla="*/ 2795752 w 3857297"/>
              <a:gd name="connsiteY80" fmla="*/ 231228 h 5738650"/>
              <a:gd name="connsiteX81" fmla="*/ 2585545 w 3857297"/>
              <a:gd name="connsiteY81" fmla="*/ 42042 h 5738650"/>
              <a:gd name="connsiteX82" fmla="*/ 2448910 w 3857297"/>
              <a:gd name="connsiteY82" fmla="*/ 31532 h 5738650"/>
              <a:gd name="connsiteX83" fmla="*/ 2301765 w 3857297"/>
              <a:gd name="connsiteY83" fmla="*/ 294290 h 5738650"/>
              <a:gd name="connsiteX84" fmla="*/ 2102069 w 3857297"/>
              <a:gd name="connsiteY84" fmla="*/ 493986 h 5738650"/>
              <a:gd name="connsiteX85" fmla="*/ 1807780 w 3857297"/>
              <a:gd name="connsiteY85" fmla="*/ 588580 h 5738650"/>
              <a:gd name="connsiteX86" fmla="*/ 1576552 w 3857297"/>
              <a:gd name="connsiteY86" fmla="*/ 620110 h 5738650"/>
              <a:gd name="connsiteX87" fmla="*/ 1387366 w 3857297"/>
              <a:gd name="connsiteY87" fmla="*/ 388883 h 5738650"/>
              <a:gd name="connsiteX88" fmla="*/ 1250731 w 3857297"/>
              <a:gd name="connsiteY88" fmla="*/ 73572 h 5738650"/>
              <a:gd name="connsiteX89" fmla="*/ 1103586 w 3857297"/>
              <a:gd name="connsiteY89" fmla="*/ 0 h 5738650"/>
              <a:gd name="connsiteX0" fmla="*/ 1103586 w 3857297"/>
              <a:gd name="connsiteY0" fmla="*/ 0 h 5703411"/>
              <a:gd name="connsiteX1" fmla="*/ 914400 w 3857297"/>
              <a:gd name="connsiteY1" fmla="*/ 388883 h 5703411"/>
              <a:gd name="connsiteX2" fmla="*/ 378372 w 3857297"/>
              <a:gd name="connsiteY2" fmla="*/ 536028 h 5703411"/>
              <a:gd name="connsiteX3" fmla="*/ 63062 w 3857297"/>
              <a:gd name="connsiteY3" fmla="*/ 819807 h 5703411"/>
              <a:gd name="connsiteX4" fmla="*/ 63062 w 3857297"/>
              <a:gd name="connsiteY4" fmla="*/ 1093076 h 5703411"/>
              <a:gd name="connsiteX5" fmla="*/ 273269 w 3857297"/>
              <a:gd name="connsiteY5" fmla="*/ 1492469 h 5703411"/>
              <a:gd name="connsiteX6" fmla="*/ 378373 w 3857297"/>
              <a:gd name="connsiteY6" fmla="*/ 1660634 h 5703411"/>
              <a:gd name="connsiteX7" fmla="*/ 409903 w 3857297"/>
              <a:gd name="connsiteY7" fmla="*/ 1870841 h 5703411"/>
              <a:gd name="connsiteX8" fmla="*/ 609600 w 3857297"/>
              <a:gd name="connsiteY8" fmla="*/ 1923394 h 5703411"/>
              <a:gd name="connsiteX9" fmla="*/ 798786 w 3857297"/>
              <a:gd name="connsiteY9" fmla="*/ 1671145 h 5703411"/>
              <a:gd name="connsiteX10" fmla="*/ 735724 w 3857297"/>
              <a:gd name="connsiteY10" fmla="*/ 1250731 h 5703411"/>
              <a:gd name="connsiteX11" fmla="*/ 651641 w 3857297"/>
              <a:gd name="connsiteY11" fmla="*/ 1051035 h 5703411"/>
              <a:gd name="connsiteX12" fmla="*/ 830317 w 3857297"/>
              <a:gd name="connsiteY12" fmla="*/ 1008993 h 5703411"/>
              <a:gd name="connsiteX13" fmla="*/ 998483 w 3857297"/>
              <a:gd name="connsiteY13" fmla="*/ 1481959 h 5703411"/>
              <a:gd name="connsiteX14" fmla="*/ 1030014 w 3857297"/>
              <a:gd name="connsiteY14" fmla="*/ 1891862 h 5703411"/>
              <a:gd name="connsiteX15" fmla="*/ 977462 w 3857297"/>
              <a:gd name="connsiteY15" fmla="*/ 2364828 h 5703411"/>
              <a:gd name="connsiteX16" fmla="*/ 399393 w 3857297"/>
              <a:gd name="connsiteY16" fmla="*/ 3499945 h 5703411"/>
              <a:gd name="connsiteX17" fmla="*/ 325821 w 3857297"/>
              <a:gd name="connsiteY17" fmla="*/ 3626070 h 5703411"/>
              <a:gd name="connsiteX18" fmla="*/ 336331 w 3857297"/>
              <a:gd name="connsiteY18" fmla="*/ 3710152 h 5703411"/>
              <a:gd name="connsiteX19" fmla="*/ 304800 w 3857297"/>
              <a:gd name="connsiteY19" fmla="*/ 3815255 h 5703411"/>
              <a:gd name="connsiteX20" fmla="*/ 241738 w 3857297"/>
              <a:gd name="connsiteY20" fmla="*/ 4025462 h 5703411"/>
              <a:gd name="connsiteX21" fmla="*/ 105104 w 3857297"/>
              <a:gd name="connsiteY21" fmla="*/ 4498427 h 5703411"/>
              <a:gd name="connsiteX22" fmla="*/ 0 w 3857297"/>
              <a:gd name="connsiteY22" fmla="*/ 4834759 h 5703411"/>
              <a:gd name="connsiteX23" fmla="*/ 31531 w 3857297"/>
              <a:gd name="connsiteY23" fmla="*/ 5097517 h 5703411"/>
              <a:gd name="connsiteX24" fmla="*/ 136635 w 3857297"/>
              <a:gd name="connsiteY24" fmla="*/ 5192110 h 5703411"/>
              <a:gd name="connsiteX25" fmla="*/ 199696 w 3857297"/>
              <a:gd name="connsiteY25" fmla="*/ 5255172 h 5703411"/>
              <a:gd name="connsiteX26" fmla="*/ 409904 w 3857297"/>
              <a:gd name="connsiteY26" fmla="*/ 5223643 h 5703411"/>
              <a:gd name="connsiteX27" fmla="*/ 515007 w 3857297"/>
              <a:gd name="connsiteY27" fmla="*/ 5213131 h 5703411"/>
              <a:gd name="connsiteX28" fmla="*/ 620110 w 3857297"/>
              <a:gd name="connsiteY28" fmla="*/ 5171090 h 5703411"/>
              <a:gd name="connsiteX29" fmla="*/ 693681 w 3857297"/>
              <a:gd name="connsiteY29" fmla="*/ 4929352 h 5703411"/>
              <a:gd name="connsiteX30" fmla="*/ 735724 w 3857297"/>
              <a:gd name="connsiteY30" fmla="*/ 4572000 h 5703411"/>
              <a:gd name="connsiteX31" fmla="*/ 882868 w 3857297"/>
              <a:gd name="connsiteY31" fmla="*/ 4014952 h 5703411"/>
              <a:gd name="connsiteX32" fmla="*/ 945931 w 3857297"/>
              <a:gd name="connsiteY32" fmla="*/ 4824249 h 5703411"/>
              <a:gd name="connsiteX33" fmla="*/ 966952 w 3857297"/>
              <a:gd name="connsiteY33" fmla="*/ 4981903 h 5703411"/>
              <a:gd name="connsiteX34" fmla="*/ 1082566 w 3857297"/>
              <a:gd name="connsiteY34" fmla="*/ 5108026 h 5703411"/>
              <a:gd name="connsiteX35" fmla="*/ 1219199 w 3857297"/>
              <a:gd name="connsiteY35" fmla="*/ 5108028 h 5703411"/>
              <a:gd name="connsiteX36" fmla="*/ 1345324 w 3857297"/>
              <a:gd name="connsiteY36" fmla="*/ 5087007 h 5703411"/>
              <a:gd name="connsiteX37" fmla="*/ 1566041 w 3857297"/>
              <a:gd name="connsiteY37" fmla="*/ 4614041 h 5703411"/>
              <a:gd name="connsiteX38" fmla="*/ 1671145 w 3857297"/>
              <a:gd name="connsiteY38" fmla="*/ 4172608 h 5703411"/>
              <a:gd name="connsiteX39" fmla="*/ 2049518 w 3857297"/>
              <a:gd name="connsiteY39" fmla="*/ 4078013 h 5703411"/>
              <a:gd name="connsiteX40" fmla="*/ 2165131 w 3857297"/>
              <a:gd name="connsiteY40" fmla="*/ 4529960 h 5703411"/>
              <a:gd name="connsiteX41" fmla="*/ 2207172 w 3857297"/>
              <a:gd name="connsiteY41" fmla="*/ 4950373 h 5703411"/>
              <a:gd name="connsiteX42" fmla="*/ 2259724 w 3857297"/>
              <a:gd name="connsiteY42" fmla="*/ 5108028 h 5703411"/>
              <a:gd name="connsiteX43" fmla="*/ 2312277 w 3857297"/>
              <a:gd name="connsiteY43" fmla="*/ 5360274 h 5703411"/>
              <a:gd name="connsiteX44" fmla="*/ 2427890 w 3857297"/>
              <a:gd name="connsiteY44" fmla="*/ 5528443 h 5703411"/>
              <a:gd name="connsiteX45" fmla="*/ 2532993 w 3857297"/>
              <a:gd name="connsiteY45" fmla="*/ 5559974 h 5703411"/>
              <a:gd name="connsiteX46" fmla="*/ 2680138 w 3857297"/>
              <a:gd name="connsiteY46" fmla="*/ 5528441 h 5703411"/>
              <a:gd name="connsiteX47" fmla="*/ 2669627 w 3857297"/>
              <a:gd name="connsiteY47" fmla="*/ 5423339 h 5703411"/>
              <a:gd name="connsiteX48" fmla="*/ 2659117 w 3857297"/>
              <a:gd name="connsiteY48" fmla="*/ 5423338 h 5703411"/>
              <a:gd name="connsiteX49" fmla="*/ 2690648 w 3857297"/>
              <a:gd name="connsiteY49" fmla="*/ 5044965 h 5703411"/>
              <a:gd name="connsiteX50" fmla="*/ 2690648 w 3857297"/>
              <a:gd name="connsiteY50" fmla="*/ 4740165 h 5703411"/>
              <a:gd name="connsiteX51" fmla="*/ 2858814 w 3857297"/>
              <a:gd name="connsiteY51" fmla="*/ 3983421 h 5703411"/>
              <a:gd name="connsiteX52" fmla="*/ 3153102 w 3857297"/>
              <a:gd name="connsiteY52" fmla="*/ 4277711 h 5703411"/>
              <a:gd name="connsiteX53" fmla="*/ 2911365 w 3857297"/>
              <a:gd name="connsiteY53" fmla="*/ 5234151 h 5703411"/>
              <a:gd name="connsiteX54" fmla="*/ 2974428 w 3857297"/>
              <a:gd name="connsiteY54" fmla="*/ 5559973 h 5703411"/>
              <a:gd name="connsiteX55" fmla="*/ 3142593 w 3857297"/>
              <a:gd name="connsiteY55" fmla="*/ 5612524 h 5703411"/>
              <a:gd name="connsiteX56" fmla="*/ 3300247 w 3857297"/>
              <a:gd name="connsiteY56" fmla="*/ 5665078 h 5703411"/>
              <a:gd name="connsiteX57" fmla="*/ 3426372 w 3857297"/>
              <a:gd name="connsiteY57" fmla="*/ 5633544 h 5703411"/>
              <a:gd name="connsiteX58" fmla="*/ 3584028 w 3857297"/>
              <a:gd name="connsiteY58" fmla="*/ 5528441 h 5703411"/>
              <a:gd name="connsiteX59" fmla="*/ 3720664 w 3857297"/>
              <a:gd name="connsiteY59" fmla="*/ 5223642 h 5703411"/>
              <a:gd name="connsiteX60" fmla="*/ 3836277 w 3857297"/>
              <a:gd name="connsiteY60" fmla="*/ 4813738 h 5703411"/>
              <a:gd name="connsiteX61" fmla="*/ 3741682 w 3857297"/>
              <a:gd name="connsiteY61" fmla="*/ 4393325 h 5703411"/>
              <a:gd name="connsiteX62" fmla="*/ 3857297 w 3857297"/>
              <a:gd name="connsiteY62" fmla="*/ 4120055 h 5703411"/>
              <a:gd name="connsiteX63" fmla="*/ 3699642 w 3857297"/>
              <a:gd name="connsiteY63" fmla="*/ 3804745 h 5703411"/>
              <a:gd name="connsiteX64" fmla="*/ 3436883 w 3857297"/>
              <a:gd name="connsiteY64" fmla="*/ 3037490 h 5703411"/>
              <a:gd name="connsiteX65" fmla="*/ 3258207 w 3857297"/>
              <a:gd name="connsiteY65" fmla="*/ 2543504 h 5703411"/>
              <a:gd name="connsiteX66" fmla="*/ 3069021 w 3857297"/>
              <a:gd name="connsiteY66" fmla="*/ 2291255 h 5703411"/>
              <a:gd name="connsiteX67" fmla="*/ 2890345 w 3857297"/>
              <a:gd name="connsiteY67" fmla="*/ 1923393 h 5703411"/>
              <a:gd name="connsiteX68" fmla="*/ 2743200 w 3857297"/>
              <a:gd name="connsiteY68" fmla="*/ 1681655 h 5703411"/>
              <a:gd name="connsiteX69" fmla="*/ 2806262 w 3857297"/>
              <a:gd name="connsiteY69" fmla="*/ 1282262 h 5703411"/>
              <a:gd name="connsiteX70" fmla="*/ 2869324 w 3857297"/>
              <a:gd name="connsiteY70" fmla="*/ 1187669 h 5703411"/>
              <a:gd name="connsiteX71" fmla="*/ 2837793 w 3857297"/>
              <a:gd name="connsiteY71" fmla="*/ 1534511 h 5703411"/>
              <a:gd name="connsiteX72" fmla="*/ 2995448 w 3857297"/>
              <a:gd name="connsiteY72" fmla="*/ 1996966 h 5703411"/>
              <a:gd name="connsiteX73" fmla="*/ 3541986 w 3857297"/>
              <a:gd name="connsiteY73" fmla="*/ 2017986 h 5703411"/>
              <a:gd name="connsiteX74" fmla="*/ 3647090 w 3857297"/>
              <a:gd name="connsiteY74" fmla="*/ 1828800 h 5703411"/>
              <a:gd name="connsiteX75" fmla="*/ 3415862 w 3857297"/>
              <a:gd name="connsiteY75" fmla="*/ 1597573 h 5703411"/>
              <a:gd name="connsiteX76" fmla="*/ 3636579 w 3857297"/>
              <a:gd name="connsiteY76" fmla="*/ 1219200 h 5703411"/>
              <a:gd name="connsiteX77" fmla="*/ 3573517 w 3857297"/>
              <a:gd name="connsiteY77" fmla="*/ 630621 h 5703411"/>
              <a:gd name="connsiteX78" fmla="*/ 3499945 w 3857297"/>
              <a:gd name="connsiteY78" fmla="*/ 515007 h 5703411"/>
              <a:gd name="connsiteX79" fmla="*/ 3048000 w 3857297"/>
              <a:gd name="connsiteY79" fmla="*/ 283780 h 5703411"/>
              <a:gd name="connsiteX80" fmla="*/ 2795752 w 3857297"/>
              <a:gd name="connsiteY80" fmla="*/ 231228 h 5703411"/>
              <a:gd name="connsiteX81" fmla="*/ 2585545 w 3857297"/>
              <a:gd name="connsiteY81" fmla="*/ 42042 h 5703411"/>
              <a:gd name="connsiteX82" fmla="*/ 2448910 w 3857297"/>
              <a:gd name="connsiteY82" fmla="*/ 31532 h 5703411"/>
              <a:gd name="connsiteX83" fmla="*/ 2301765 w 3857297"/>
              <a:gd name="connsiteY83" fmla="*/ 294290 h 5703411"/>
              <a:gd name="connsiteX84" fmla="*/ 2102069 w 3857297"/>
              <a:gd name="connsiteY84" fmla="*/ 493986 h 5703411"/>
              <a:gd name="connsiteX85" fmla="*/ 1807780 w 3857297"/>
              <a:gd name="connsiteY85" fmla="*/ 588580 h 5703411"/>
              <a:gd name="connsiteX86" fmla="*/ 1576552 w 3857297"/>
              <a:gd name="connsiteY86" fmla="*/ 620110 h 5703411"/>
              <a:gd name="connsiteX87" fmla="*/ 1387366 w 3857297"/>
              <a:gd name="connsiteY87" fmla="*/ 388883 h 5703411"/>
              <a:gd name="connsiteX88" fmla="*/ 1250731 w 3857297"/>
              <a:gd name="connsiteY88" fmla="*/ 73572 h 5703411"/>
              <a:gd name="connsiteX89" fmla="*/ 1103586 w 3857297"/>
              <a:gd name="connsiteY89" fmla="*/ 0 h 5703411"/>
              <a:gd name="connsiteX0" fmla="*/ 1103586 w 3857297"/>
              <a:gd name="connsiteY0" fmla="*/ 0 h 5706584"/>
              <a:gd name="connsiteX1" fmla="*/ 914400 w 3857297"/>
              <a:gd name="connsiteY1" fmla="*/ 388883 h 5706584"/>
              <a:gd name="connsiteX2" fmla="*/ 378372 w 3857297"/>
              <a:gd name="connsiteY2" fmla="*/ 536028 h 5706584"/>
              <a:gd name="connsiteX3" fmla="*/ 63062 w 3857297"/>
              <a:gd name="connsiteY3" fmla="*/ 819807 h 5706584"/>
              <a:gd name="connsiteX4" fmla="*/ 63062 w 3857297"/>
              <a:gd name="connsiteY4" fmla="*/ 1093076 h 5706584"/>
              <a:gd name="connsiteX5" fmla="*/ 273269 w 3857297"/>
              <a:gd name="connsiteY5" fmla="*/ 1492469 h 5706584"/>
              <a:gd name="connsiteX6" fmla="*/ 378373 w 3857297"/>
              <a:gd name="connsiteY6" fmla="*/ 1660634 h 5706584"/>
              <a:gd name="connsiteX7" fmla="*/ 409903 w 3857297"/>
              <a:gd name="connsiteY7" fmla="*/ 1870841 h 5706584"/>
              <a:gd name="connsiteX8" fmla="*/ 609600 w 3857297"/>
              <a:gd name="connsiteY8" fmla="*/ 1923394 h 5706584"/>
              <a:gd name="connsiteX9" fmla="*/ 798786 w 3857297"/>
              <a:gd name="connsiteY9" fmla="*/ 1671145 h 5706584"/>
              <a:gd name="connsiteX10" fmla="*/ 735724 w 3857297"/>
              <a:gd name="connsiteY10" fmla="*/ 1250731 h 5706584"/>
              <a:gd name="connsiteX11" fmla="*/ 651641 w 3857297"/>
              <a:gd name="connsiteY11" fmla="*/ 1051035 h 5706584"/>
              <a:gd name="connsiteX12" fmla="*/ 830317 w 3857297"/>
              <a:gd name="connsiteY12" fmla="*/ 1008993 h 5706584"/>
              <a:gd name="connsiteX13" fmla="*/ 998483 w 3857297"/>
              <a:gd name="connsiteY13" fmla="*/ 1481959 h 5706584"/>
              <a:gd name="connsiteX14" fmla="*/ 1030014 w 3857297"/>
              <a:gd name="connsiteY14" fmla="*/ 1891862 h 5706584"/>
              <a:gd name="connsiteX15" fmla="*/ 977462 w 3857297"/>
              <a:gd name="connsiteY15" fmla="*/ 2364828 h 5706584"/>
              <a:gd name="connsiteX16" fmla="*/ 399393 w 3857297"/>
              <a:gd name="connsiteY16" fmla="*/ 3499945 h 5706584"/>
              <a:gd name="connsiteX17" fmla="*/ 325821 w 3857297"/>
              <a:gd name="connsiteY17" fmla="*/ 3626070 h 5706584"/>
              <a:gd name="connsiteX18" fmla="*/ 336331 w 3857297"/>
              <a:gd name="connsiteY18" fmla="*/ 3710152 h 5706584"/>
              <a:gd name="connsiteX19" fmla="*/ 304800 w 3857297"/>
              <a:gd name="connsiteY19" fmla="*/ 3815255 h 5706584"/>
              <a:gd name="connsiteX20" fmla="*/ 241738 w 3857297"/>
              <a:gd name="connsiteY20" fmla="*/ 4025462 h 5706584"/>
              <a:gd name="connsiteX21" fmla="*/ 105104 w 3857297"/>
              <a:gd name="connsiteY21" fmla="*/ 4498427 h 5706584"/>
              <a:gd name="connsiteX22" fmla="*/ 0 w 3857297"/>
              <a:gd name="connsiteY22" fmla="*/ 4834759 h 5706584"/>
              <a:gd name="connsiteX23" fmla="*/ 31531 w 3857297"/>
              <a:gd name="connsiteY23" fmla="*/ 5097517 h 5706584"/>
              <a:gd name="connsiteX24" fmla="*/ 136635 w 3857297"/>
              <a:gd name="connsiteY24" fmla="*/ 5192110 h 5706584"/>
              <a:gd name="connsiteX25" fmla="*/ 199696 w 3857297"/>
              <a:gd name="connsiteY25" fmla="*/ 5255172 h 5706584"/>
              <a:gd name="connsiteX26" fmla="*/ 409904 w 3857297"/>
              <a:gd name="connsiteY26" fmla="*/ 5223643 h 5706584"/>
              <a:gd name="connsiteX27" fmla="*/ 515007 w 3857297"/>
              <a:gd name="connsiteY27" fmla="*/ 5213131 h 5706584"/>
              <a:gd name="connsiteX28" fmla="*/ 620110 w 3857297"/>
              <a:gd name="connsiteY28" fmla="*/ 5171090 h 5706584"/>
              <a:gd name="connsiteX29" fmla="*/ 693681 w 3857297"/>
              <a:gd name="connsiteY29" fmla="*/ 4929352 h 5706584"/>
              <a:gd name="connsiteX30" fmla="*/ 735724 w 3857297"/>
              <a:gd name="connsiteY30" fmla="*/ 4572000 h 5706584"/>
              <a:gd name="connsiteX31" fmla="*/ 882868 w 3857297"/>
              <a:gd name="connsiteY31" fmla="*/ 4014952 h 5706584"/>
              <a:gd name="connsiteX32" fmla="*/ 945931 w 3857297"/>
              <a:gd name="connsiteY32" fmla="*/ 4824249 h 5706584"/>
              <a:gd name="connsiteX33" fmla="*/ 966952 w 3857297"/>
              <a:gd name="connsiteY33" fmla="*/ 4981903 h 5706584"/>
              <a:gd name="connsiteX34" fmla="*/ 1082566 w 3857297"/>
              <a:gd name="connsiteY34" fmla="*/ 5108026 h 5706584"/>
              <a:gd name="connsiteX35" fmla="*/ 1219199 w 3857297"/>
              <a:gd name="connsiteY35" fmla="*/ 5108028 h 5706584"/>
              <a:gd name="connsiteX36" fmla="*/ 1345324 w 3857297"/>
              <a:gd name="connsiteY36" fmla="*/ 5087007 h 5706584"/>
              <a:gd name="connsiteX37" fmla="*/ 1566041 w 3857297"/>
              <a:gd name="connsiteY37" fmla="*/ 4614041 h 5706584"/>
              <a:gd name="connsiteX38" fmla="*/ 1671145 w 3857297"/>
              <a:gd name="connsiteY38" fmla="*/ 4172608 h 5706584"/>
              <a:gd name="connsiteX39" fmla="*/ 2049518 w 3857297"/>
              <a:gd name="connsiteY39" fmla="*/ 4078013 h 5706584"/>
              <a:gd name="connsiteX40" fmla="*/ 2165131 w 3857297"/>
              <a:gd name="connsiteY40" fmla="*/ 4529960 h 5706584"/>
              <a:gd name="connsiteX41" fmla="*/ 2207172 w 3857297"/>
              <a:gd name="connsiteY41" fmla="*/ 4950373 h 5706584"/>
              <a:gd name="connsiteX42" fmla="*/ 2259724 w 3857297"/>
              <a:gd name="connsiteY42" fmla="*/ 5108028 h 5706584"/>
              <a:gd name="connsiteX43" fmla="*/ 2312277 w 3857297"/>
              <a:gd name="connsiteY43" fmla="*/ 5360274 h 5706584"/>
              <a:gd name="connsiteX44" fmla="*/ 2427890 w 3857297"/>
              <a:gd name="connsiteY44" fmla="*/ 5528443 h 5706584"/>
              <a:gd name="connsiteX45" fmla="*/ 2532993 w 3857297"/>
              <a:gd name="connsiteY45" fmla="*/ 5559974 h 5706584"/>
              <a:gd name="connsiteX46" fmla="*/ 2680138 w 3857297"/>
              <a:gd name="connsiteY46" fmla="*/ 5528441 h 5706584"/>
              <a:gd name="connsiteX47" fmla="*/ 2669627 w 3857297"/>
              <a:gd name="connsiteY47" fmla="*/ 5423339 h 5706584"/>
              <a:gd name="connsiteX48" fmla="*/ 2659117 w 3857297"/>
              <a:gd name="connsiteY48" fmla="*/ 5423338 h 5706584"/>
              <a:gd name="connsiteX49" fmla="*/ 2690648 w 3857297"/>
              <a:gd name="connsiteY49" fmla="*/ 5044965 h 5706584"/>
              <a:gd name="connsiteX50" fmla="*/ 2690648 w 3857297"/>
              <a:gd name="connsiteY50" fmla="*/ 4740165 h 5706584"/>
              <a:gd name="connsiteX51" fmla="*/ 2858814 w 3857297"/>
              <a:gd name="connsiteY51" fmla="*/ 3983421 h 5706584"/>
              <a:gd name="connsiteX52" fmla="*/ 3153102 w 3857297"/>
              <a:gd name="connsiteY52" fmla="*/ 4277711 h 5706584"/>
              <a:gd name="connsiteX53" fmla="*/ 2911365 w 3857297"/>
              <a:gd name="connsiteY53" fmla="*/ 5234151 h 5706584"/>
              <a:gd name="connsiteX54" fmla="*/ 2974428 w 3857297"/>
              <a:gd name="connsiteY54" fmla="*/ 5559973 h 5706584"/>
              <a:gd name="connsiteX55" fmla="*/ 3142593 w 3857297"/>
              <a:gd name="connsiteY55" fmla="*/ 5612524 h 5706584"/>
              <a:gd name="connsiteX56" fmla="*/ 3300247 w 3857297"/>
              <a:gd name="connsiteY56" fmla="*/ 5675589 h 5706584"/>
              <a:gd name="connsiteX57" fmla="*/ 3426372 w 3857297"/>
              <a:gd name="connsiteY57" fmla="*/ 5633544 h 5706584"/>
              <a:gd name="connsiteX58" fmla="*/ 3584028 w 3857297"/>
              <a:gd name="connsiteY58" fmla="*/ 5528441 h 5706584"/>
              <a:gd name="connsiteX59" fmla="*/ 3720664 w 3857297"/>
              <a:gd name="connsiteY59" fmla="*/ 5223642 h 5706584"/>
              <a:gd name="connsiteX60" fmla="*/ 3836277 w 3857297"/>
              <a:gd name="connsiteY60" fmla="*/ 4813738 h 5706584"/>
              <a:gd name="connsiteX61" fmla="*/ 3741682 w 3857297"/>
              <a:gd name="connsiteY61" fmla="*/ 4393325 h 5706584"/>
              <a:gd name="connsiteX62" fmla="*/ 3857297 w 3857297"/>
              <a:gd name="connsiteY62" fmla="*/ 4120055 h 5706584"/>
              <a:gd name="connsiteX63" fmla="*/ 3699642 w 3857297"/>
              <a:gd name="connsiteY63" fmla="*/ 3804745 h 5706584"/>
              <a:gd name="connsiteX64" fmla="*/ 3436883 w 3857297"/>
              <a:gd name="connsiteY64" fmla="*/ 3037490 h 5706584"/>
              <a:gd name="connsiteX65" fmla="*/ 3258207 w 3857297"/>
              <a:gd name="connsiteY65" fmla="*/ 2543504 h 5706584"/>
              <a:gd name="connsiteX66" fmla="*/ 3069021 w 3857297"/>
              <a:gd name="connsiteY66" fmla="*/ 2291255 h 5706584"/>
              <a:gd name="connsiteX67" fmla="*/ 2890345 w 3857297"/>
              <a:gd name="connsiteY67" fmla="*/ 1923393 h 5706584"/>
              <a:gd name="connsiteX68" fmla="*/ 2743200 w 3857297"/>
              <a:gd name="connsiteY68" fmla="*/ 1681655 h 5706584"/>
              <a:gd name="connsiteX69" fmla="*/ 2806262 w 3857297"/>
              <a:gd name="connsiteY69" fmla="*/ 1282262 h 5706584"/>
              <a:gd name="connsiteX70" fmla="*/ 2869324 w 3857297"/>
              <a:gd name="connsiteY70" fmla="*/ 1187669 h 5706584"/>
              <a:gd name="connsiteX71" fmla="*/ 2837793 w 3857297"/>
              <a:gd name="connsiteY71" fmla="*/ 1534511 h 5706584"/>
              <a:gd name="connsiteX72" fmla="*/ 2995448 w 3857297"/>
              <a:gd name="connsiteY72" fmla="*/ 1996966 h 5706584"/>
              <a:gd name="connsiteX73" fmla="*/ 3541986 w 3857297"/>
              <a:gd name="connsiteY73" fmla="*/ 2017986 h 5706584"/>
              <a:gd name="connsiteX74" fmla="*/ 3647090 w 3857297"/>
              <a:gd name="connsiteY74" fmla="*/ 1828800 h 5706584"/>
              <a:gd name="connsiteX75" fmla="*/ 3415862 w 3857297"/>
              <a:gd name="connsiteY75" fmla="*/ 1597573 h 5706584"/>
              <a:gd name="connsiteX76" fmla="*/ 3636579 w 3857297"/>
              <a:gd name="connsiteY76" fmla="*/ 1219200 h 5706584"/>
              <a:gd name="connsiteX77" fmla="*/ 3573517 w 3857297"/>
              <a:gd name="connsiteY77" fmla="*/ 630621 h 5706584"/>
              <a:gd name="connsiteX78" fmla="*/ 3499945 w 3857297"/>
              <a:gd name="connsiteY78" fmla="*/ 515007 h 5706584"/>
              <a:gd name="connsiteX79" fmla="*/ 3048000 w 3857297"/>
              <a:gd name="connsiteY79" fmla="*/ 283780 h 5706584"/>
              <a:gd name="connsiteX80" fmla="*/ 2795752 w 3857297"/>
              <a:gd name="connsiteY80" fmla="*/ 231228 h 5706584"/>
              <a:gd name="connsiteX81" fmla="*/ 2585545 w 3857297"/>
              <a:gd name="connsiteY81" fmla="*/ 42042 h 5706584"/>
              <a:gd name="connsiteX82" fmla="*/ 2448910 w 3857297"/>
              <a:gd name="connsiteY82" fmla="*/ 31532 h 5706584"/>
              <a:gd name="connsiteX83" fmla="*/ 2301765 w 3857297"/>
              <a:gd name="connsiteY83" fmla="*/ 294290 h 5706584"/>
              <a:gd name="connsiteX84" fmla="*/ 2102069 w 3857297"/>
              <a:gd name="connsiteY84" fmla="*/ 493986 h 5706584"/>
              <a:gd name="connsiteX85" fmla="*/ 1807780 w 3857297"/>
              <a:gd name="connsiteY85" fmla="*/ 588580 h 5706584"/>
              <a:gd name="connsiteX86" fmla="*/ 1576552 w 3857297"/>
              <a:gd name="connsiteY86" fmla="*/ 620110 h 5706584"/>
              <a:gd name="connsiteX87" fmla="*/ 1387366 w 3857297"/>
              <a:gd name="connsiteY87" fmla="*/ 388883 h 5706584"/>
              <a:gd name="connsiteX88" fmla="*/ 1250731 w 3857297"/>
              <a:gd name="connsiteY88" fmla="*/ 73572 h 5706584"/>
              <a:gd name="connsiteX89" fmla="*/ 1103586 w 3857297"/>
              <a:gd name="connsiteY89" fmla="*/ 0 h 570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3857297" h="5706584">
                <a:moveTo>
                  <a:pt x="1103586" y="0"/>
                </a:moveTo>
                <a:lnTo>
                  <a:pt x="914400" y="388883"/>
                </a:lnTo>
                <a:lnTo>
                  <a:pt x="378372" y="536028"/>
                </a:lnTo>
                <a:lnTo>
                  <a:pt x="63062" y="819807"/>
                </a:lnTo>
                <a:lnTo>
                  <a:pt x="63062" y="1093076"/>
                </a:lnTo>
                <a:lnTo>
                  <a:pt x="273269" y="1492469"/>
                </a:lnTo>
                <a:lnTo>
                  <a:pt x="378373" y="1660634"/>
                </a:lnTo>
                <a:lnTo>
                  <a:pt x="409903" y="1870841"/>
                </a:lnTo>
                <a:lnTo>
                  <a:pt x="609600" y="1923394"/>
                </a:lnTo>
                <a:lnTo>
                  <a:pt x="798786" y="1671145"/>
                </a:lnTo>
                <a:lnTo>
                  <a:pt x="735724" y="1250731"/>
                </a:lnTo>
                <a:lnTo>
                  <a:pt x="651641" y="1051035"/>
                </a:lnTo>
                <a:lnTo>
                  <a:pt x="830317" y="1008993"/>
                </a:lnTo>
                <a:lnTo>
                  <a:pt x="998483" y="1481959"/>
                </a:lnTo>
                <a:lnTo>
                  <a:pt x="1030014" y="1891862"/>
                </a:lnTo>
                <a:lnTo>
                  <a:pt x="977462" y="2364828"/>
                </a:lnTo>
                <a:lnTo>
                  <a:pt x="399393" y="3499945"/>
                </a:lnTo>
                <a:cubicBezTo>
                  <a:pt x="402897" y="3534980"/>
                  <a:pt x="336331" y="3591036"/>
                  <a:pt x="325821" y="3626070"/>
                </a:cubicBezTo>
                <a:cubicBezTo>
                  <a:pt x="315311" y="3661104"/>
                  <a:pt x="339834" y="3678621"/>
                  <a:pt x="336331" y="3710152"/>
                </a:cubicBezTo>
                <a:cubicBezTo>
                  <a:pt x="332828" y="3741683"/>
                  <a:pt x="357352" y="3790731"/>
                  <a:pt x="304800" y="3815255"/>
                </a:cubicBezTo>
                <a:lnTo>
                  <a:pt x="241738" y="4025462"/>
                </a:lnTo>
                <a:lnTo>
                  <a:pt x="105104" y="4498427"/>
                </a:lnTo>
                <a:lnTo>
                  <a:pt x="0" y="4834759"/>
                </a:lnTo>
                <a:lnTo>
                  <a:pt x="31531" y="5097517"/>
                </a:lnTo>
                <a:lnTo>
                  <a:pt x="136635" y="5192110"/>
                </a:lnTo>
                <a:lnTo>
                  <a:pt x="199696" y="5255172"/>
                </a:lnTo>
                <a:lnTo>
                  <a:pt x="409904" y="5223643"/>
                </a:lnTo>
                <a:lnTo>
                  <a:pt x="515007" y="5213131"/>
                </a:lnTo>
                <a:lnTo>
                  <a:pt x="620110" y="5171090"/>
                </a:lnTo>
                <a:lnTo>
                  <a:pt x="693681" y="4929352"/>
                </a:lnTo>
                <a:lnTo>
                  <a:pt x="735724" y="4572000"/>
                </a:lnTo>
                <a:lnTo>
                  <a:pt x="882868" y="4014952"/>
                </a:lnTo>
                <a:lnTo>
                  <a:pt x="945931" y="4824249"/>
                </a:lnTo>
                <a:lnTo>
                  <a:pt x="966952" y="4981903"/>
                </a:lnTo>
                <a:lnTo>
                  <a:pt x="1082566" y="5108026"/>
                </a:lnTo>
                <a:lnTo>
                  <a:pt x="1219199" y="5108028"/>
                </a:lnTo>
                <a:lnTo>
                  <a:pt x="1345324" y="5087007"/>
                </a:lnTo>
                <a:lnTo>
                  <a:pt x="1566041" y="4614041"/>
                </a:lnTo>
                <a:lnTo>
                  <a:pt x="1671145" y="4172608"/>
                </a:lnTo>
                <a:lnTo>
                  <a:pt x="2049518" y="4078013"/>
                </a:lnTo>
                <a:lnTo>
                  <a:pt x="2165131" y="4529960"/>
                </a:lnTo>
                <a:lnTo>
                  <a:pt x="2207172" y="4950373"/>
                </a:lnTo>
                <a:lnTo>
                  <a:pt x="2259724" y="5108028"/>
                </a:lnTo>
                <a:cubicBezTo>
                  <a:pt x="2259724" y="5223642"/>
                  <a:pt x="2312277" y="5244660"/>
                  <a:pt x="2312277" y="5360274"/>
                </a:cubicBezTo>
                <a:lnTo>
                  <a:pt x="2427890" y="5528443"/>
                </a:lnTo>
                <a:lnTo>
                  <a:pt x="2532993" y="5559974"/>
                </a:lnTo>
                <a:lnTo>
                  <a:pt x="2680138" y="5528441"/>
                </a:lnTo>
                <a:lnTo>
                  <a:pt x="2669627" y="5423339"/>
                </a:lnTo>
                <a:lnTo>
                  <a:pt x="2659117" y="5423338"/>
                </a:lnTo>
                <a:lnTo>
                  <a:pt x="2690648" y="5044965"/>
                </a:lnTo>
                <a:lnTo>
                  <a:pt x="2690648" y="4740165"/>
                </a:lnTo>
                <a:lnTo>
                  <a:pt x="2858814" y="3983421"/>
                </a:lnTo>
                <a:lnTo>
                  <a:pt x="3153102" y="4277711"/>
                </a:lnTo>
                <a:lnTo>
                  <a:pt x="2911365" y="5234151"/>
                </a:lnTo>
                <a:lnTo>
                  <a:pt x="2974428" y="5559973"/>
                </a:lnTo>
                <a:lnTo>
                  <a:pt x="3142593" y="5612524"/>
                </a:lnTo>
                <a:lnTo>
                  <a:pt x="3300247" y="5675589"/>
                </a:lnTo>
                <a:cubicBezTo>
                  <a:pt x="3412357" y="5651064"/>
                  <a:pt x="3314262" y="5784194"/>
                  <a:pt x="3426372" y="5633544"/>
                </a:cubicBezTo>
                <a:lnTo>
                  <a:pt x="3584028" y="5528441"/>
                </a:lnTo>
                <a:lnTo>
                  <a:pt x="3720664" y="5223642"/>
                </a:lnTo>
                <a:lnTo>
                  <a:pt x="3836277" y="4813738"/>
                </a:lnTo>
                <a:lnTo>
                  <a:pt x="3741682" y="4393325"/>
                </a:lnTo>
                <a:lnTo>
                  <a:pt x="3857297" y="4120055"/>
                </a:lnTo>
                <a:lnTo>
                  <a:pt x="3699642" y="3804745"/>
                </a:lnTo>
                <a:lnTo>
                  <a:pt x="3436883" y="3037490"/>
                </a:lnTo>
                <a:lnTo>
                  <a:pt x="3258207" y="2543504"/>
                </a:lnTo>
                <a:lnTo>
                  <a:pt x="3069021" y="2291255"/>
                </a:lnTo>
                <a:lnTo>
                  <a:pt x="2890345" y="1923393"/>
                </a:lnTo>
                <a:lnTo>
                  <a:pt x="2743200" y="1681655"/>
                </a:lnTo>
                <a:lnTo>
                  <a:pt x="2806262" y="1282262"/>
                </a:lnTo>
                <a:lnTo>
                  <a:pt x="2869324" y="1187669"/>
                </a:lnTo>
                <a:lnTo>
                  <a:pt x="2837793" y="1534511"/>
                </a:lnTo>
                <a:lnTo>
                  <a:pt x="2995448" y="1996966"/>
                </a:lnTo>
                <a:lnTo>
                  <a:pt x="3541986" y="2017986"/>
                </a:lnTo>
                <a:lnTo>
                  <a:pt x="3647090" y="1828800"/>
                </a:lnTo>
                <a:lnTo>
                  <a:pt x="3415862" y="1597573"/>
                </a:lnTo>
                <a:lnTo>
                  <a:pt x="3636579" y="1219200"/>
                </a:lnTo>
                <a:lnTo>
                  <a:pt x="3573517" y="630621"/>
                </a:lnTo>
                <a:lnTo>
                  <a:pt x="3499945" y="515007"/>
                </a:lnTo>
                <a:lnTo>
                  <a:pt x="3048000" y="283780"/>
                </a:lnTo>
                <a:lnTo>
                  <a:pt x="2795752" y="231228"/>
                </a:lnTo>
                <a:lnTo>
                  <a:pt x="2585545" y="42042"/>
                </a:lnTo>
                <a:lnTo>
                  <a:pt x="2448910" y="31532"/>
                </a:lnTo>
                <a:lnTo>
                  <a:pt x="2301765" y="294290"/>
                </a:lnTo>
                <a:lnTo>
                  <a:pt x="2102069" y="493986"/>
                </a:lnTo>
                <a:lnTo>
                  <a:pt x="1807780" y="588580"/>
                </a:lnTo>
                <a:lnTo>
                  <a:pt x="1576552" y="620110"/>
                </a:lnTo>
                <a:lnTo>
                  <a:pt x="1387366" y="388883"/>
                </a:lnTo>
                <a:lnTo>
                  <a:pt x="1250731" y="73572"/>
                </a:lnTo>
                <a:lnTo>
                  <a:pt x="1103586" y="0"/>
                </a:lnTo>
                <a:close/>
              </a:path>
            </a:pathLst>
          </a:cu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cover left 2 Rectangle 44">
            <a:extLst>
              <a:ext uri="{FF2B5EF4-FFF2-40B4-BE49-F238E27FC236}">
                <a16:creationId xmlns:a16="http://schemas.microsoft.com/office/drawing/2014/main" id="{E0432926-EB5C-4F30-8B42-BC7A2095EDDC}"/>
              </a:ext>
            </a:extLst>
          </p:cNvPr>
          <p:cNvSpPr/>
          <p:nvPr/>
        </p:nvSpPr>
        <p:spPr>
          <a:xfrm>
            <a:off x="4849356" y="1471572"/>
            <a:ext cx="2272713" cy="4522989"/>
          </a:xfrm>
          <a:prstGeom prst="rect">
            <a:avLst/>
          </a:prstGeom>
          <a:solidFill>
            <a:srgbClr val="D0CEC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Cover middle 2 Rectangle 45">
            <a:extLst>
              <a:ext uri="{FF2B5EF4-FFF2-40B4-BE49-F238E27FC236}">
                <a16:creationId xmlns:a16="http://schemas.microsoft.com/office/drawing/2014/main" id="{BA8BA645-98F8-4D14-9363-4E9A4C944D42}"/>
              </a:ext>
            </a:extLst>
          </p:cNvPr>
          <p:cNvSpPr/>
          <p:nvPr/>
        </p:nvSpPr>
        <p:spPr>
          <a:xfrm>
            <a:off x="8312006" y="1470117"/>
            <a:ext cx="2272713" cy="4522989"/>
          </a:xfrm>
          <a:prstGeom prst="rect">
            <a:avLst/>
          </a:prstGeom>
          <a:solidFill>
            <a:srgbClr val="767171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cover right 2 Rectangle 46">
            <a:extLst>
              <a:ext uri="{FF2B5EF4-FFF2-40B4-BE49-F238E27FC236}">
                <a16:creationId xmlns:a16="http://schemas.microsoft.com/office/drawing/2014/main" id="{18D93E47-8F5F-4765-9EA0-1084F66FF54C}"/>
              </a:ext>
            </a:extLst>
          </p:cNvPr>
          <p:cNvSpPr/>
          <p:nvPr/>
        </p:nvSpPr>
        <p:spPr>
          <a:xfrm>
            <a:off x="1109101" y="1497937"/>
            <a:ext cx="2272713" cy="4522989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cover left 1 Rectangle 44">
            <a:extLst>
              <a:ext uri="{FF2B5EF4-FFF2-40B4-BE49-F238E27FC236}">
                <a16:creationId xmlns:a16="http://schemas.microsoft.com/office/drawing/2014/main" id="{99CF2DD4-29D0-4566-AA0B-D7D0CA0E89E7}"/>
              </a:ext>
            </a:extLst>
          </p:cNvPr>
          <p:cNvSpPr/>
          <p:nvPr/>
        </p:nvSpPr>
        <p:spPr>
          <a:xfrm>
            <a:off x="4770597" y="1471572"/>
            <a:ext cx="2272713" cy="4522989"/>
          </a:xfrm>
          <a:prstGeom prst="rect">
            <a:avLst/>
          </a:prstGeom>
          <a:solidFill>
            <a:srgbClr val="D0CEC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Cover middle 1 Rectangle 45">
            <a:extLst>
              <a:ext uri="{FF2B5EF4-FFF2-40B4-BE49-F238E27FC236}">
                <a16:creationId xmlns:a16="http://schemas.microsoft.com/office/drawing/2014/main" id="{F02B7570-418B-49B1-8A03-1FCBC1871BD6}"/>
              </a:ext>
            </a:extLst>
          </p:cNvPr>
          <p:cNvSpPr/>
          <p:nvPr/>
        </p:nvSpPr>
        <p:spPr>
          <a:xfrm>
            <a:off x="8449036" y="1432523"/>
            <a:ext cx="2272713" cy="4522989"/>
          </a:xfrm>
          <a:prstGeom prst="rect">
            <a:avLst/>
          </a:prstGeom>
          <a:solidFill>
            <a:srgbClr val="767171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cover right 1 Rectangle 46">
            <a:extLst>
              <a:ext uri="{FF2B5EF4-FFF2-40B4-BE49-F238E27FC236}">
                <a16:creationId xmlns:a16="http://schemas.microsoft.com/office/drawing/2014/main" id="{92F6E3FB-B242-430D-9B83-B05E2D78AAA5}"/>
              </a:ext>
            </a:extLst>
          </p:cNvPr>
          <p:cNvSpPr/>
          <p:nvPr/>
        </p:nvSpPr>
        <p:spPr>
          <a:xfrm>
            <a:off x="1109101" y="1497937"/>
            <a:ext cx="2272713" cy="4522989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5415458-232E-4C7B-BE95-B151B3CC7F22}"/>
              </a:ext>
            </a:extLst>
          </p:cNvPr>
          <p:cNvSpPr/>
          <p:nvPr/>
        </p:nvSpPr>
        <p:spPr>
          <a:xfrm>
            <a:off x="5342076" y="6036438"/>
            <a:ext cx="150784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19000">
                      <a:schemeClr val="accent4">
                        <a:lumMod val="60000"/>
                        <a:lumOff val="40000"/>
                      </a:schemeClr>
                    </a:gs>
                    <a:gs pos="40000">
                      <a:schemeClr val="accent2">
                        <a:lumMod val="50000"/>
                      </a:schemeClr>
                    </a:gs>
                    <a:gs pos="76000">
                      <a:srgbClr val="FF0000"/>
                    </a:gs>
                    <a:gs pos="97000">
                      <a:srgbClr val="C00000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GrilledCheese BTN" panose="020B0604060402040206" pitchFamily="34" charset="0"/>
              </a:rPr>
              <a:t>NEXT</a:t>
            </a:r>
            <a:endParaRPr lang="en-US" sz="4400" b="1" cap="none" spc="0" dirty="0">
              <a:ln w="6600">
                <a:solidFill>
                  <a:schemeClr val="accent2"/>
                </a:solidFill>
                <a:prstDash val="solid"/>
              </a:ln>
              <a:gradFill>
                <a:gsLst>
                  <a:gs pos="19000">
                    <a:schemeClr val="accent4">
                      <a:lumMod val="60000"/>
                      <a:lumOff val="40000"/>
                    </a:schemeClr>
                  </a:gs>
                  <a:gs pos="40000">
                    <a:schemeClr val="accent2">
                      <a:lumMod val="50000"/>
                    </a:schemeClr>
                  </a:gs>
                  <a:gs pos="76000">
                    <a:srgbClr val="FF0000"/>
                  </a:gs>
                  <a:gs pos="97000">
                    <a:srgbClr val="C00000"/>
                  </a:gs>
                </a:gsLst>
                <a:lin ang="5400000" scaled="1"/>
              </a:gradFill>
              <a:effectLst>
                <a:outerShdw dist="38100" dir="2700000" algn="tl" rotWithShape="0">
                  <a:schemeClr val="accent2"/>
                </a:outerShdw>
              </a:effectLst>
              <a:latin typeface="GrilledCheese BTN" panose="020B0604060402040206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43F51CF-7C34-4C1E-B9CF-8316D89B723E}"/>
              </a:ext>
            </a:extLst>
          </p:cNvPr>
          <p:cNvSpPr/>
          <p:nvPr/>
        </p:nvSpPr>
        <p:spPr>
          <a:xfrm>
            <a:off x="3657448" y="-60032"/>
            <a:ext cx="487710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19000">
                      <a:schemeClr val="accent4">
                        <a:lumMod val="60000"/>
                        <a:lumOff val="40000"/>
                      </a:schemeClr>
                    </a:gs>
                    <a:gs pos="40000">
                      <a:schemeClr val="accent2">
                        <a:lumMod val="50000"/>
                      </a:schemeClr>
                    </a:gs>
                    <a:gs pos="76000">
                      <a:srgbClr val="FF0000"/>
                    </a:gs>
                    <a:gs pos="97000">
                      <a:srgbClr val="C00000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GrilledCheese BTN" panose="020B0604060402040206" pitchFamily="34" charset="0"/>
              </a:rPr>
              <a:t>DOORS OF DEATH!</a:t>
            </a:r>
            <a:endParaRPr lang="en-US" sz="4400" b="1" cap="none" spc="0" dirty="0">
              <a:ln w="6600">
                <a:solidFill>
                  <a:schemeClr val="accent2"/>
                </a:solidFill>
                <a:prstDash val="solid"/>
              </a:ln>
              <a:gradFill>
                <a:gsLst>
                  <a:gs pos="19000">
                    <a:schemeClr val="accent4">
                      <a:lumMod val="60000"/>
                      <a:lumOff val="40000"/>
                    </a:schemeClr>
                  </a:gs>
                  <a:gs pos="40000">
                    <a:schemeClr val="accent2">
                      <a:lumMod val="50000"/>
                    </a:schemeClr>
                  </a:gs>
                  <a:gs pos="76000">
                    <a:srgbClr val="FF0000"/>
                  </a:gs>
                  <a:gs pos="97000">
                    <a:srgbClr val="C00000"/>
                  </a:gs>
                </a:gsLst>
                <a:lin ang="5400000" scaled="1"/>
              </a:gradFill>
              <a:effectLst>
                <a:outerShdw dist="38100" dir="2700000" algn="tl" rotWithShape="0">
                  <a:schemeClr val="accent2"/>
                </a:outerShdw>
              </a:effectLst>
              <a:latin typeface="GrilledCheese BTN" panose="020B06040604020402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44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5" grpId="0" animBg="1"/>
      <p:bldP spid="25" grpId="1" animBg="1"/>
      <p:bldP spid="25" grpId="2" animBg="1"/>
      <p:bldP spid="27" grpId="0" animBg="1"/>
      <p:bldP spid="30" grpId="0" animBg="1"/>
      <p:bldP spid="30" grpId="1" animBg="1"/>
      <p:bldP spid="36" grpId="0" animBg="1"/>
      <p:bldP spid="36" grpId="1" animBg="1"/>
      <p:bldP spid="36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left DOOR CLOSED Picture 6" descr="A picture containing wooden, old&#10;&#10;Description automatically generated">
            <a:extLst>
              <a:ext uri="{FF2B5EF4-FFF2-40B4-BE49-F238E27FC236}">
                <a16:creationId xmlns:a16="http://schemas.microsoft.com/office/drawing/2014/main" id="{F2F019E9-9497-499E-BD99-D8806B5FD0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871130" y="1418818"/>
            <a:ext cx="2619113" cy="4522989"/>
          </a:xfrm>
          <a:prstGeom prst="rect">
            <a:avLst/>
          </a:prstGeom>
          <a:effectLst>
            <a:outerShdw blurRad="50800" dist="114300" algn="l" rotWithShape="0">
              <a:prstClr val="black">
                <a:alpha val="75000"/>
              </a:prstClr>
            </a:outerShdw>
            <a:softEdge rad="31750"/>
          </a:effectLst>
          <a:scene3d>
            <a:camera prst="orthographicFront">
              <a:rot lat="0" lon="20099960" rev="0"/>
            </a:camera>
            <a:lightRig rig="threePt" dir="t"/>
          </a:scene3d>
          <a:sp3d extrusionH="101600" prstMaterial="dkEdge">
            <a:extrusionClr>
              <a:schemeClr val="tx1">
                <a:lumMod val="85000"/>
                <a:lumOff val="15000"/>
              </a:schemeClr>
            </a:extrusionClr>
          </a:sp3d>
        </p:spPr>
      </p:pic>
      <p:sp>
        <p:nvSpPr>
          <p:cNvPr id="29" name="LEFT DOOR OPEN Rectangle 17">
            <a:extLst>
              <a:ext uri="{FF2B5EF4-FFF2-40B4-BE49-F238E27FC236}">
                <a16:creationId xmlns:a16="http://schemas.microsoft.com/office/drawing/2014/main" id="{975DEC27-F8CB-4B19-9F05-D23398A5FC06}"/>
              </a:ext>
            </a:extLst>
          </p:cNvPr>
          <p:cNvSpPr/>
          <p:nvPr/>
        </p:nvSpPr>
        <p:spPr>
          <a:xfrm flipH="1">
            <a:off x="2954441" y="991829"/>
            <a:ext cx="1439893" cy="5286250"/>
          </a:xfrm>
          <a:custGeom>
            <a:avLst/>
            <a:gdLst>
              <a:gd name="connsiteX0" fmla="*/ 0 w 1409335"/>
              <a:gd name="connsiteY0" fmla="*/ 0 h 3083984"/>
              <a:gd name="connsiteX1" fmla="*/ 1409335 w 1409335"/>
              <a:gd name="connsiteY1" fmla="*/ 0 h 3083984"/>
              <a:gd name="connsiteX2" fmla="*/ 1409335 w 1409335"/>
              <a:gd name="connsiteY2" fmla="*/ 3083984 h 3083984"/>
              <a:gd name="connsiteX3" fmla="*/ 0 w 1409335"/>
              <a:gd name="connsiteY3" fmla="*/ 3083984 h 3083984"/>
              <a:gd name="connsiteX4" fmla="*/ 0 w 1409335"/>
              <a:gd name="connsiteY4" fmla="*/ 0 h 3083984"/>
              <a:gd name="connsiteX0" fmla="*/ 11875 w 1409335"/>
              <a:gd name="connsiteY0" fmla="*/ 0 h 3262114"/>
              <a:gd name="connsiteX1" fmla="*/ 1409335 w 1409335"/>
              <a:gd name="connsiteY1" fmla="*/ 178130 h 3262114"/>
              <a:gd name="connsiteX2" fmla="*/ 1409335 w 1409335"/>
              <a:gd name="connsiteY2" fmla="*/ 3262114 h 3262114"/>
              <a:gd name="connsiteX3" fmla="*/ 0 w 1409335"/>
              <a:gd name="connsiteY3" fmla="*/ 3262114 h 3262114"/>
              <a:gd name="connsiteX4" fmla="*/ 11875 w 1409335"/>
              <a:gd name="connsiteY4" fmla="*/ 0 h 3262114"/>
              <a:gd name="connsiteX0" fmla="*/ 1143 w 1398603"/>
              <a:gd name="connsiteY0" fmla="*/ 0 h 3487745"/>
              <a:gd name="connsiteX1" fmla="*/ 1398603 w 1398603"/>
              <a:gd name="connsiteY1" fmla="*/ 178130 h 3487745"/>
              <a:gd name="connsiteX2" fmla="*/ 1398603 w 1398603"/>
              <a:gd name="connsiteY2" fmla="*/ 3262114 h 3487745"/>
              <a:gd name="connsiteX3" fmla="*/ 1143 w 1398603"/>
              <a:gd name="connsiteY3" fmla="*/ 3487745 h 3487745"/>
              <a:gd name="connsiteX4" fmla="*/ 1143 w 1398603"/>
              <a:gd name="connsiteY4" fmla="*/ 0 h 3487745"/>
              <a:gd name="connsiteX0" fmla="*/ 1143 w 1398603"/>
              <a:gd name="connsiteY0" fmla="*/ 0 h 3611386"/>
              <a:gd name="connsiteX1" fmla="*/ 1398603 w 1398603"/>
              <a:gd name="connsiteY1" fmla="*/ 301771 h 3611386"/>
              <a:gd name="connsiteX2" fmla="*/ 1398603 w 1398603"/>
              <a:gd name="connsiteY2" fmla="*/ 3385755 h 3611386"/>
              <a:gd name="connsiteX3" fmla="*/ 1143 w 1398603"/>
              <a:gd name="connsiteY3" fmla="*/ 3611386 h 3611386"/>
              <a:gd name="connsiteX4" fmla="*/ 1143 w 1398603"/>
              <a:gd name="connsiteY4" fmla="*/ 0 h 3611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8603" h="3611386">
                <a:moveTo>
                  <a:pt x="1143" y="0"/>
                </a:moveTo>
                <a:lnTo>
                  <a:pt x="1398603" y="301771"/>
                </a:lnTo>
                <a:lnTo>
                  <a:pt x="1398603" y="3385755"/>
                </a:lnTo>
                <a:lnTo>
                  <a:pt x="1143" y="3611386"/>
                </a:lnTo>
                <a:cubicBezTo>
                  <a:pt x="5101" y="2524015"/>
                  <a:pt x="-2815" y="1087371"/>
                  <a:pt x="1143" y="0"/>
                </a:cubicBez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757" b="-7865"/>
            </a:stretch>
          </a:blipFill>
          <a:ln>
            <a:noFill/>
          </a:ln>
          <a:scene3d>
            <a:camera prst="orthographicFront">
              <a:rot lat="0" lon="3899935" rev="0"/>
            </a:camera>
            <a:lightRig rig="threePt" dir="t"/>
          </a:scene3d>
          <a:sp3d extrusionH="146050">
            <a:extrusionClr>
              <a:schemeClr val="tx1">
                <a:lumMod val="85000"/>
                <a:lumOff val="1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37" name="right DOOR CLOSED Picture 6" descr="A picture containing wooden, old&#10;&#10;Description automatically generated">
            <a:extLst>
              <a:ext uri="{FF2B5EF4-FFF2-40B4-BE49-F238E27FC236}">
                <a16:creationId xmlns:a16="http://schemas.microsoft.com/office/drawing/2014/main" id="{955F3E1A-3350-4BCE-B5DE-CA19BA124E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8161518" y="1418818"/>
            <a:ext cx="2619113" cy="4522989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ffectLst>
            <a:outerShdw blurRad="50800" dist="114300" algn="l" rotWithShape="0">
              <a:prstClr val="black">
                <a:alpha val="75000"/>
              </a:prstClr>
            </a:outerShdw>
            <a:softEdge rad="31750"/>
          </a:effectLst>
          <a:scene3d>
            <a:camera prst="orthographicFront">
              <a:rot lat="0" lon="20099960" rev="0"/>
            </a:camera>
            <a:lightRig rig="threePt" dir="t"/>
          </a:scene3d>
          <a:sp3d extrusionH="101600" prstMaterial="dkEdge">
            <a:extrusionClr>
              <a:schemeClr val="tx1">
                <a:lumMod val="85000"/>
                <a:lumOff val="15000"/>
              </a:schemeClr>
            </a:extrusionClr>
          </a:sp3d>
        </p:spPr>
      </p:pic>
      <p:sp>
        <p:nvSpPr>
          <p:cNvPr id="38" name="RIGHT DOOR OPEN Rectangle 17">
            <a:extLst>
              <a:ext uri="{FF2B5EF4-FFF2-40B4-BE49-F238E27FC236}">
                <a16:creationId xmlns:a16="http://schemas.microsoft.com/office/drawing/2014/main" id="{63E531B3-771F-4038-A1BF-70E506969F15}"/>
              </a:ext>
            </a:extLst>
          </p:cNvPr>
          <p:cNvSpPr/>
          <p:nvPr/>
        </p:nvSpPr>
        <p:spPr>
          <a:xfrm flipH="1">
            <a:off x="10207043" y="1022199"/>
            <a:ext cx="1439893" cy="5286250"/>
          </a:xfrm>
          <a:custGeom>
            <a:avLst/>
            <a:gdLst>
              <a:gd name="connsiteX0" fmla="*/ 0 w 1409335"/>
              <a:gd name="connsiteY0" fmla="*/ 0 h 3083984"/>
              <a:gd name="connsiteX1" fmla="*/ 1409335 w 1409335"/>
              <a:gd name="connsiteY1" fmla="*/ 0 h 3083984"/>
              <a:gd name="connsiteX2" fmla="*/ 1409335 w 1409335"/>
              <a:gd name="connsiteY2" fmla="*/ 3083984 h 3083984"/>
              <a:gd name="connsiteX3" fmla="*/ 0 w 1409335"/>
              <a:gd name="connsiteY3" fmla="*/ 3083984 h 3083984"/>
              <a:gd name="connsiteX4" fmla="*/ 0 w 1409335"/>
              <a:gd name="connsiteY4" fmla="*/ 0 h 3083984"/>
              <a:gd name="connsiteX0" fmla="*/ 11875 w 1409335"/>
              <a:gd name="connsiteY0" fmla="*/ 0 h 3262114"/>
              <a:gd name="connsiteX1" fmla="*/ 1409335 w 1409335"/>
              <a:gd name="connsiteY1" fmla="*/ 178130 h 3262114"/>
              <a:gd name="connsiteX2" fmla="*/ 1409335 w 1409335"/>
              <a:gd name="connsiteY2" fmla="*/ 3262114 h 3262114"/>
              <a:gd name="connsiteX3" fmla="*/ 0 w 1409335"/>
              <a:gd name="connsiteY3" fmla="*/ 3262114 h 3262114"/>
              <a:gd name="connsiteX4" fmla="*/ 11875 w 1409335"/>
              <a:gd name="connsiteY4" fmla="*/ 0 h 3262114"/>
              <a:gd name="connsiteX0" fmla="*/ 1143 w 1398603"/>
              <a:gd name="connsiteY0" fmla="*/ 0 h 3487745"/>
              <a:gd name="connsiteX1" fmla="*/ 1398603 w 1398603"/>
              <a:gd name="connsiteY1" fmla="*/ 178130 h 3487745"/>
              <a:gd name="connsiteX2" fmla="*/ 1398603 w 1398603"/>
              <a:gd name="connsiteY2" fmla="*/ 3262114 h 3487745"/>
              <a:gd name="connsiteX3" fmla="*/ 1143 w 1398603"/>
              <a:gd name="connsiteY3" fmla="*/ 3487745 h 3487745"/>
              <a:gd name="connsiteX4" fmla="*/ 1143 w 1398603"/>
              <a:gd name="connsiteY4" fmla="*/ 0 h 3487745"/>
              <a:gd name="connsiteX0" fmla="*/ 1143 w 1398603"/>
              <a:gd name="connsiteY0" fmla="*/ 0 h 3611386"/>
              <a:gd name="connsiteX1" fmla="*/ 1398603 w 1398603"/>
              <a:gd name="connsiteY1" fmla="*/ 301771 h 3611386"/>
              <a:gd name="connsiteX2" fmla="*/ 1398603 w 1398603"/>
              <a:gd name="connsiteY2" fmla="*/ 3385755 h 3611386"/>
              <a:gd name="connsiteX3" fmla="*/ 1143 w 1398603"/>
              <a:gd name="connsiteY3" fmla="*/ 3611386 h 3611386"/>
              <a:gd name="connsiteX4" fmla="*/ 1143 w 1398603"/>
              <a:gd name="connsiteY4" fmla="*/ 0 h 3611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8603" h="3611386">
                <a:moveTo>
                  <a:pt x="1143" y="0"/>
                </a:moveTo>
                <a:lnTo>
                  <a:pt x="1398603" y="301771"/>
                </a:lnTo>
                <a:lnTo>
                  <a:pt x="1398603" y="3385755"/>
                </a:lnTo>
                <a:lnTo>
                  <a:pt x="1143" y="3611386"/>
                </a:lnTo>
                <a:cubicBezTo>
                  <a:pt x="5101" y="2524015"/>
                  <a:pt x="-2815" y="1087371"/>
                  <a:pt x="1143" y="0"/>
                </a:cubicBez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757" b="-7865"/>
            </a:stretch>
          </a:blipFill>
          <a:ln>
            <a:noFill/>
          </a:ln>
          <a:scene3d>
            <a:camera prst="orthographicFront">
              <a:rot lat="0" lon="3899935" rev="0"/>
            </a:camera>
            <a:lightRig rig="threePt" dir="t"/>
          </a:scene3d>
          <a:sp3d extrusionH="146050">
            <a:extrusionClr>
              <a:schemeClr val="tx1">
                <a:lumMod val="85000"/>
                <a:lumOff val="1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34" name="middle DOOR CLOSED Picture 6" descr="A picture containing wooden, old&#10;&#10;Description automatically generated">
            <a:extLst>
              <a:ext uri="{FF2B5EF4-FFF2-40B4-BE49-F238E27FC236}">
                <a16:creationId xmlns:a16="http://schemas.microsoft.com/office/drawing/2014/main" id="{64103481-D7D6-412B-A2D1-A17579EF7D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4530343" y="1418818"/>
            <a:ext cx="2619113" cy="4522989"/>
          </a:xfrm>
          <a:prstGeom prst="rect">
            <a:avLst/>
          </a:prstGeom>
          <a:ln>
            <a:noFill/>
          </a:ln>
          <a:effectLst>
            <a:outerShdw blurRad="50800" dist="114300" algn="l" rotWithShape="0">
              <a:prstClr val="black">
                <a:alpha val="75000"/>
              </a:prstClr>
            </a:outerShdw>
            <a:softEdge rad="31750"/>
          </a:effectLst>
          <a:scene3d>
            <a:camera prst="orthographicFront">
              <a:rot lat="0" lon="20099960" rev="0"/>
            </a:camera>
            <a:lightRig rig="threePt" dir="t"/>
          </a:scene3d>
          <a:sp3d extrusionH="101600" prstMaterial="dkEdge">
            <a:extrusionClr>
              <a:schemeClr val="tx1">
                <a:lumMod val="85000"/>
                <a:lumOff val="15000"/>
              </a:schemeClr>
            </a:extrusionClr>
          </a:sp3d>
        </p:spPr>
      </p:pic>
      <p:sp>
        <p:nvSpPr>
          <p:cNvPr id="35" name="MIDDLE DOOR OPEN Rectangle 17">
            <a:extLst>
              <a:ext uri="{FF2B5EF4-FFF2-40B4-BE49-F238E27FC236}">
                <a16:creationId xmlns:a16="http://schemas.microsoft.com/office/drawing/2014/main" id="{284D2050-593A-4931-9958-97B3185F1E1E}"/>
              </a:ext>
            </a:extLst>
          </p:cNvPr>
          <p:cNvSpPr/>
          <p:nvPr/>
        </p:nvSpPr>
        <p:spPr>
          <a:xfrm flipH="1">
            <a:off x="6580742" y="991829"/>
            <a:ext cx="1439893" cy="5286250"/>
          </a:xfrm>
          <a:custGeom>
            <a:avLst/>
            <a:gdLst>
              <a:gd name="connsiteX0" fmla="*/ 0 w 1409335"/>
              <a:gd name="connsiteY0" fmla="*/ 0 h 3083984"/>
              <a:gd name="connsiteX1" fmla="*/ 1409335 w 1409335"/>
              <a:gd name="connsiteY1" fmla="*/ 0 h 3083984"/>
              <a:gd name="connsiteX2" fmla="*/ 1409335 w 1409335"/>
              <a:gd name="connsiteY2" fmla="*/ 3083984 h 3083984"/>
              <a:gd name="connsiteX3" fmla="*/ 0 w 1409335"/>
              <a:gd name="connsiteY3" fmla="*/ 3083984 h 3083984"/>
              <a:gd name="connsiteX4" fmla="*/ 0 w 1409335"/>
              <a:gd name="connsiteY4" fmla="*/ 0 h 3083984"/>
              <a:gd name="connsiteX0" fmla="*/ 11875 w 1409335"/>
              <a:gd name="connsiteY0" fmla="*/ 0 h 3262114"/>
              <a:gd name="connsiteX1" fmla="*/ 1409335 w 1409335"/>
              <a:gd name="connsiteY1" fmla="*/ 178130 h 3262114"/>
              <a:gd name="connsiteX2" fmla="*/ 1409335 w 1409335"/>
              <a:gd name="connsiteY2" fmla="*/ 3262114 h 3262114"/>
              <a:gd name="connsiteX3" fmla="*/ 0 w 1409335"/>
              <a:gd name="connsiteY3" fmla="*/ 3262114 h 3262114"/>
              <a:gd name="connsiteX4" fmla="*/ 11875 w 1409335"/>
              <a:gd name="connsiteY4" fmla="*/ 0 h 3262114"/>
              <a:gd name="connsiteX0" fmla="*/ 1143 w 1398603"/>
              <a:gd name="connsiteY0" fmla="*/ 0 h 3487745"/>
              <a:gd name="connsiteX1" fmla="*/ 1398603 w 1398603"/>
              <a:gd name="connsiteY1" fmla="*/ 178130 h 3487745"/>
              <a:gd name="connsiteX2" fmla="*/ 1398603 w 1398603"/>
              <a:gd name="connsiteY2" fmla="*/ 3262114 h 3487745"/>
              <a:gd name="connsiteX3" fmla="*/ 1143 w 1398603"/>
              <a:gd name="connsiteY3" fmla="*/ 3487745 h 3487745"/>
              <a:gd name="connsiteX4" fmla="*/ 1143 w 1398603"/>
              <a:gd name="connsiteY4" fmla="*/ 0 h 3487745"/>
              <a:gd name="connsiteX0" fmla="*/ 1143 w 1398603"/>
              <a:gd name="connsiteY0" fmla="*/ 0 h 3611386"/>
              <a:gd name="connsiteX1" fmla="*/ 1398603 w 1398603"/>
              <a:gd name="connsiteY1" fmla="*/ 301771 h 3611386"/>
              <a:gd name="connsiteX2" fmla="*/ 1398603 w 1398603"/>
              <a:gd name="connsiteY2" fmla="*/ 3385755 h 3611386"/>
              <a:gd name="connsiteX3" fmla="*/ 1143 w 1398603"/>
              <a:gd name="connsiteY3" fmla="*/ 3611386 h 3611386"/>
              <a:gd name="connsiteX4" fmla="*/ 1143 w 1398603"/>
              <a:gd name="connsiteY4" fmla="*/ 0 h 3611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8603" h="3611386">
                <a:moveTo>
                  <a:pt x="1143" y="0"/>
                </a:moveTo>
                <a:lnTo>
                  <a:pt x="1398603" y="301771"/>
                </a:lnTo>
                <a:lnTo>
                  <a:pt x="1398603" y="3385755"/>
                </a:lnTo>
                <a:lnTo>
                  <a:pt x="1143" y="3611386"/>
                </a:lnTo>
                <a:cubicBezTo>
                  <a:pt x="5101" y="2524015"/>
                  <a:pt x="-2815" y="1087371"/>
                  <a:pt x="1143" y="0"/>
                </a:cubicBez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757" b="-7865"/>
            </a:stretch>
          </a:blipFill>
          <a:ln>
            <a:noFill/>
          </a:ln>
          <a:scene3d>
            <a:camera prst="orthographicFront">
              <a:rot lat="0" lon="3899935" rev="0"/>
            </a:camera>
            <a:lightRig rig="threePt" dir="t"/>
          </a:scene3d>
          <a:sp3d extrusionH="146050">
            <a:extrusionClr>
              <a:schemeClr val="tx1">
                <a:lumMod val="85000"/>
                <a:lumOff val="1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42" name="MONSTER Freeform: Shape 41">
            <a:hlinkHover r:id="" action="ppaction://noaction">
              <a:snd r:embed="rId7" name="Growl.wav"/>
            </a:hlinkHover>
            <a:extLst>
              <a:ext uri="{FF2B5EF4-FFF2-40B4-BE49-F238E27FC236}">
                <a16:creationId xmlns:a16="http://schemas.microsoft.com/office/drawing/2014/main" id="{0A78C6D4-28FE-4FD6-B5EE-9F8983C6E39B}"/>
              </a:ext>
            </a:extLst>
          </p:cNvPr>
          <p:cNvSpPr/>
          <p:nvPr/>
        </p:nvSpPr>
        <p:spPr>
          <a:xfrm>
            <a:off x="2816968" y="266480"/>
            <a:ext cx="5760000" cy="8280000"/>
          </a:xfrm>
          <a:custGeom>
            <a:avLst/>
            <a:gdLst>
              <a:gd name="connsiteX0" fmla="*/ 1261241 w 4151586"/>
              <a:gd name="connsiteY0" fmla="*/ 136634 h 6747641"/>
              <a:gd name="connsiteX1" fmla="*/ 1072055 w 4151586"/>
              <a:gd name="connsiteY1" fmla="*/ 525517 h 6747641"/>
              <a:gd name="connsiteX2" fmla="*/ 536027 w 4151586"/>
              <a:gd name="connsiteY2" fmla="*/ 672662 h 6747641"/>
              <a:gd name="connsiteX3" fmla="*/ 220717 w 4151586"/>
              <a:gd name="connsiteY3" fmla="*/ 956441 h 6747641"/>
              <a:gd name="connsiteX4" fmla="*/ 220717 w 4151586"/>
              <a:gd name="connsiteY4" fmla="*/ 1229710 h 6747641"/>
              <a:gd name="connsiteX5" fmla="*/ 430924 w 4151586"/>
              <a:gd name="connsiteY5" fmla="*/ 1629103 h 6747641"/>
              <a:gd name="connsiteX6" fmla="*/ 609600 w 4151586"/>
              <a:gd name="connsiteY6" fmla="*/ 1839310 h 6747641"/>
              <a:gd name="connsiteX7" fmla="*/ 504496 w 4151586"/>
              <a:gd name="connsiteY7" fmla="*/ 2049517 h 6747641"/>
              <a:gd name="connsiteX8" fmla="*/ 767255 w 4151586"/>
              <a:gd name="connsiteY8" fmla="*/ 2102069 h 6747641"/>
              <a:gd name="connsiteX9" fmla="*/ 956441 w 4151586"/>
              <a:gd name="connsiteY9" fmla="*/ 1807779 h 6747641"/>
              <a:gd name="connsiteX10" fmla="*/ 893379 w 4151586"/>
              <a:gd name="connsiteY10" fmla="*/ 1387365 h 6747641"/>
              <a:gd name="connsiteX11" fmla="*/ 809296 w 4151586"/>
              <a:gd name="connsiteY11" fmla="*/ 1187669 h 6747641"/>
              <a:gd name="connsiteX12" fmla="*/ 987972 w 4151586"/>
              <a:gd name="connsiteY12" fmla="*/ 1145627 h 6747641"/>
              <a:gd name="connsiteX13" fmla="*/ 1156138 w 4151586"/>
              <a:gd name="connsiteY13" fmla="*/ 1618593 h 6747641"/>
              <a:gd name="connsiteX14" fmla="*/ 1187669 w 4151586"/>
              <a:gd name="connsiteY14" fmla="*/ 2028496 h 6747641"/>
              <a:gd name="connsiteX15" fmla="*/ 1135117 w 4151586"/>
              <a:gd name="connsiteY15" fmla="*/ 2501462 h 6747641"/>
              <a:gd name="connsiteX16" fmla="*/ 599089 w 4151586"/>
              <a:gd name="connsiteY16" fmla="*/ 3699641 h 6747641"/>
              <a:gd name="connsiteX17" fmla="*/ 609600 w 4151586"/>
              <a:gd name="connsiteY17" fmla="*/ 3804745 h 6747641"/>
              <a:gd name="connsiteX18" fmla="*/ 620110 w 4151586"/>
              <a:gd name="connsiteY18" fmla="*/ 3878317 h 6747641"/>
              <a:gd name="connsiteX19" fmla="*/ 620110 w 4151586"/>
              <a:gd name="connsiteY19" fmla="*/ 4004441 h 6747641"/>
              <a:gd name="connsiteX20" fmla="*/ 399393 w 4151586"/>
              <a:gd name="connsiteY20" fmla="*/ 4162096 h 6747641"/>
              <a:gd name="connsiteX21" fmla="*/ 346841 w 4151586"/>
              <a:gd name="connsiteY21" fmla="*/ 4708634 h 6747641"/>
              <a:gd name="connsiteX22" fmla="*/ 136634 w 4151586"/>
              <a:gd name="connsiteY22" fmla="*/ 5276193 h 6747641"/>
              <a:gd name="connsiteX23" fmla="*/ 31531 w 4151586"/>
              <a:gd name="connsiteY23" fmla="*/ 5602014 h 6747641"/>
              <a:gd name="connsiteX24" fmla="*/ 0 w 4151586"/>
              <a:gd name="connsiteY24" fmla="*/ 5927834 h 6747641"/>
              <a:gd name="connsiteX25" fmla="*/ 52551 w 4151586"/>
              <a:gd name="connsiteY25" fmla="*/ 6096000 h 6747641"/>
              <a:gd name="connsiteX26" fmla="*/ 693683 w 4151586"/>
              <a:gd name="connsiteY26" fmla="*/ 6232634 h 6747641"/>
              <a:gd name="connsiteX27" fmla="*/ 840827 w 4151586"/>
              <a:gd name="connsiteY27" fmla="*/ 6085489 h 6747641"/>
              <a:gd name="connsiteX28" fmla="*/ 777765 w 4151586"/>
              <a:gd name="connsiteY28" fmla="*/ 5549462 h 6747641"/>
              <a:gd name="connsiteX29" fmla="*/ 903889 w 4151586"/>
              <a:gd name="connsiteY29" fmla="*/ 5255172 h 6747641"/>
              <a:gd name="connsiteX30" fmla="*/ 893379 w 4151586"/>
              <a:gd name="connsiteY30" fmla="*/ 4708634 h 6747641"/>
              <a:gd name="connsiteX31" fmla="*/ 1019503 w 4151586"/>
              <a:gd name="connsiteY31" fmla="*/ 4593020 h 6747641"/>
              <a:gd name="connsiteX32" fmla="*/ 1030014 w 4151586"/>
              <a:gd name="connsiteY32" fmla="*/ 5307724 h 6747641"/>
              <a:gd name="connsiteX33" fmla="*/ 1103586 w 4151586"/>
              <a:gd name="connsiteY33" fmla="*/ 5412827 h 6747641"/>
              <a:gd name="connsiteX34" fmla="*/ 1219200 w 4151586"/>
              <a:gd name="connsiteY34" fmla="*/ 5896303 h 6747641"/>
              <a:gd name="connsiteX35" fmla="*/ 1471448 w 4151586"/>
              <a:gd name="connsiteY35" fmla="*/ 5969876 h 6747641"/>
              <a:gd name="connsiteX36" fmla="*/ 1629103 w 4151586"/>
              <a:gd name="connsiteY36" fmla="*/ 5538952 h 6747641"/>
              <a:gd name="connsiteX37" fmla="*/ 1744717 w 4151586"/>
              <a:gd name="connsiteY37" fmla="*/ 5076496 h 6747641"/>
              <a:gd name="connsiteX38" fmla="*/ 1860331 w 4151586"/>
              <a:gd name="connsiteY38" fmla="*/ 4750676 h 6747641"/>
              <a:gd name="connsiteX39" fmla="*/ 2165131 w 4151586"/>
              <a:gd name="connsiteY39" fmla="*/ 4698124 h 6747641"/>
              <a:gd name="connsiteX40" fmla="*/ 2301765 w 4151586"/>
              <a:gd name="connsiteY40" fmla="*/ 4929352 h 6747641"/>
              <a:gd name="connsiteX41" fmla="*/ 2270234 w 4151586"/>
              <a:gd name="connsiteY41" fmla="*/ 5465379 h 6747641"/>
              <a:gd name="connsiteX42" fmla="*/ 2396358 w 4151586"/>
              <a:gd name="connsiteY42" fmla="*/ 5864772 h 6747641"/>
              <a:gd name="connsiteX43" fmla="*/ 2417379 w 4151586"/>
              <a:gd name="connsiteY43" fmla="*/ 6201103 h 6747641"/>
              <a:gd name="connsiteX44" fmla="*/ 2459420 w 4151586"/>
              <a:gd name="connsiteY44" fmla="*/ 6526924 h 6747641"/>
              <a:gd name="connsiteX45" fmla="*/ 2869324 w 4151586"/>
              <a:gd name="connsiteY45" fmla="*/ 6642538 h 6747641"/>
              <a:gd name="connsiteX46" fmla="*/ 3037489 w 4151586"/>
              <a:gd name="connsiteY46" fmla="*/ 6432331 h 6747641"/>
              <a:gd name="connsiteX47" fmla="*/ 2911365 w 4151586"/>
              <a:gd name="connsiteY47" fmla="*/ 5822731 h 6747641"/>
              <a:gd name="connsiteX48" fmla="*/ 2816772 w 4151586"/>
              <a:gd name="connsiteY48" fmla="*/ 5559972 h 6747641"/>
              <a:gd name="connsiteX49" fmla="*/ 3026979 w 4151586"/>
              <a:gd name="connsiteY49" fmla="*/ 5318234 h 6747641"/>
              <a:gd name="connsiteX50" fmla="*/ 3058510 w 4151586"/>
              <a:gd name="connsiteY50" fmla="*/ 4897820 h 6747641"/>
              <a:gd name="connsiteX51" fmla="*/ 3111062 w 4151586"/>
              <a:gd name="connsiteY51" fmla="*/ 4666593 h 6747641"/>
              <a:gd name="connsiteX52" fmla="*/ 3342289 w 4151586"/>
              <a:gd name="connsiteY52" fmla="*/ 4855779 h 6747641"/>
              <a:gd name="connsiteX53" fmla="*/ 3205655 w 4151586"/>
              <a:gd name="connsiteY53" fmla="*/ 5402317 h 6747641"/>
              <a:gd name="connsiteX54" fmla="*/ 3100551 w 4151586"/>
              <a:gd name="connsiteY54" fmla="*/ 6011917 h 6747641"/>
              <a:gd name="connsiteX55" fmla="*/ 3090041 w 4151586"/>
              <a:gd name="connsiteY55" fmla="*/ 6264165 h 6747641"/>
              <a:gd name="connsiteX56" fmla="*/ 3100551 w 4151586"/>
              <a:gd name="connsiteY56" fmla="*/ 6547945 h 6747641"/>
              <a:gd name="connsiteX57" fmla="*/ 3636579 w 4151586"/>
              <a:gd name="connsiteY57" fmla="*/ 6747641 h 6747641"/>
              <a:gd name="connsiteX58" fmla="*/ 3962400 w 4151586"/>
              <a:gd name="connsiteY58" fmla="*/ 6568965 h 6747641"/>
              <a:gd name="connsiteX59" fmla="*/ 4046483 w 4151586"/>
              <a:gd name="connsiteY59" fmla="*/ 6085489 h 6747641"/>
              <a:gd name="connsiteX60" fmla="*/ 4151586 w 4151586"/>
              <a:gd name="connsiteY60" fmla="*/ 5307724 h 6747641"/>
              <a:gd name="connsiteX61" fmla="*/ 4088524 w 4151586"/>
              <a:gd name="connsiteY61" fmla="*/ 4624552 h 6747641"/>
              <a:gd name="connsiteX62" fmla="*/ 4078014 w 4151586"/>
              <a:gd name="connsiteY62" fmla="*/ 4309241 h 6747641"/>
              <a:gd name="connsiteX63" fmla="*/ 3804745 w 4151586"/>
              <a:gd name="connsiteY63" fmla="*/ 3993931 h 6747641"/>
              <a:gd name="connsiteX64" fmla="*/ 3594538 w 4151586"/>
              <a:gd name="connsiteY64" fmla="*/ 3174124 h 6747641"/>
              <a:gd name="connsiteX65" fmla="*/ 3415862 w 4151586"/>
              <a:gd name="connsiteY65" fmla="*/ 2680138 h 6747641"/>
              <a:gd name="connsiteX66" fmla="*/ 3226676 w 4151586"/>
              <a:gd name="connsiteY66" fmla="*/ 2427889 h 6747641"/>
              <a:gd name="connsiteX67" fmla="*/ 3048000 w 4151586"/>
              <a:gd name="connsiteY67" fmla="*/ 2060027 h 6747641"/>
              <a:gd name="connsiteX68" fmla="*/ 2900855 w 4151586"/>
              <a:gd name="connsiteY68" fmla="*/ 1818289 h 6747641"/>
              <a:gd name="connsiteX69" fmla="*/ 2963917 w 4151586"/>
              <a:gd name="connsiteY69" fmla="*/ 1418896 h 6747641"/>
              <a:gd name="connsiteX70" fmla="*/ 3026979 w 4151586"/>
              <a:gd name="connsiteY70" fmla="*/ 1324303 h 6747641"/>
              <a:gd name="connsiteX71" fmla="*/ 2995448 w 4151586"/>
              <a:gd name="connsiteY71" fmla="*/ 1671145 h 6747641"/>
              <a:gd name="connsiteX72" fmla="*/ 3153103 w 4151586"/>
              <a:gd name="connsiteY72" fmla="*/ 2133600 h 6747641"/>
              <a:gd name="connsiteX73" fmla="*/ 3699641 w 4151586"/>
              <a:gd name="connsiteY73" fmla="*/ 2154620 h 6747641"/>
              <a:gd name="connsiteX74" fmla="*/ 3804745 w 4151586"/>
              <a:gd name="connsiteY74" fmla="*/ 1965434 h 6747641"/>
              <a:gd name="connsiteX75" fmla="*/ 3573517 w 4151586"/>
              <a:gd name="connsiteY75" fmla="*/ 1734207 h 6747641"/>
              <a:gd name="connsiteX76" fmla="*/ 3794234 w 4151586"/>
              <a:gd name="connsiteY76" fmla="*/ 1355834 h 6747641"/>
              <a:gd name="connsiteX77" fmla="*/ 3731172 w 4151586"/>
              <a:gd name="connsiteY77" fmla="*/ 767255 h 6747641"/>
              <a:gd name="connsiteX78" fmla="*/ 3657600 w 4151586"/>
              <a:gd name="connsiteY78" fmla="*/ 651641 h 6747641"/>
              <a:gd name="connsiteX79" fmla="*/ 3205655 w 4151586"/>
              <a:gd name="connsiteY79" fmla="*/ 420414 h 6747641"/>
              <a:gd name="connsiteX80" fmla="*/ 2953407 w 4151586"/>
              <a:gd name="connsiteY80" fmla="*/ 367862 h 6747641"/>
              <a:gd name="connsiteX81" fmla="*/ 2722179 w 4151586"/>
              <a:gd name="connsiteY81" fmla="*/ 10510 h 6747641"/>
              <a:gd name="connsiteX82" fmla="*/ 2564524 w 4151586"/>
              <a:gd name="connsiteY82" fmla="*/ 0 h 6747641"/>
              <a:gd name="connsiteX83" fmla="*/ 2459420 w 4151586"/>
              <a:gd name="connsiteY83" fmla="*/ 430924 h 6747641"/>
              <a:gd name="connsiteX84" fmla="*/ 2259724 w 4151586"/>
              <a:gd name="connsiteY84" fmla="*/ 630620 h 6747641"/>
              <a:gd name="connsiteX85" fmla="*/ 1944414 w 4151586"/>
              <a:gd name="connsiteY85" fmla="*/ 672662 h 6747641"/>
              <a:gd name="connsiteX86" fmla="*/ 1713186 w 4151586"/>
              <a:gd name="connsiteY86" fmla="*/ 620110 h 6747641"/>
              <a:gd name="connsiteX87" fmla="*/ 1566041 w 4151586"/>
              <a:gd name="connsiteY87" fmla="*/ 336331 h 6747641"/>
              <a:gd name="connsiteX88" fmla="*/ 1345324 w 4151586"/>
              <a:gd name="connsiteY88" fmla="*/ 73572 h 6747641"/>
              <a:gd name="connsiteX89" fmla="*/ 1261241 w 4151586"/>
              <a:gd name="connsiteY89" fmla="*/ 136634 h 6747641"/>
              <a:gd name="connsiteX0" fmla="*/ 1261241 w 4151586"/>
              <a:gd name="connsiteY0" fmla="*/ 136634 h 6642538"/>
              <a:gd name="connsiteX1" fmla="*/ 1072055 w 4151586"/>
              <a:gd name="connsiteY1" fmla="*/ 525517 h 6642538"/>
              <a:gd name="connsiteX2" fmla="*/ 536027 w 4151586"/>
              <a:gd name="connsiteY2" fmla="*/ 672662 h 6642538"/>
              <a:gd name="connsiteX3" fmla="*/ 220717 w 4151586"/>
              <a:gd name="connsiteY3" fmla="*/ 956441 h 6642538"/>
              <a:gd name="connsiteX4" fmla="*/ 220717 w 4151586"/>
              <a:gd name="connsiteY4" fmla="*/ 1229710 h 6642538"/>
              <a:gd name="connsiteX5" fmla="*/ 430924 w 4151586"/>
              <a:gd name="connsiteY5" fmla="*/ 1629103 h 6642538"/>
              <a:gd name="connsiteX6" fmla="*/ 609600 w 4151586"/>
              <a:gd name="connsiteY6" fmla="*/ 1839310 h 6642538"/>
              <a:gd name="connsiteX7" fmla="*/ 504496 w 4151586"/>
              <a:gd name="connsiteY7" fmla="*/ 2049517 h 6642538"/>
              <a:gd name="connsiteX8" fmla="*/ 767255 w 4151586"/>
              <a:gd name="connsiteY8" fmla="*/ 2102069 h 6642538"/>
              <a:gd name="connsiteX9" fmla="*/ 956441 w 4151586"/>
              <a:gd name="connsiteY9" fmla="*/ 1807779 h 6642538"/>
              <a:gd name="connsiteX10" fmla="*/ 893379 w 4151586"/>
              <a:gd name="connsiteY10" fmla="*/ 1387365 h 6642538"/>
              <a:gd name="connsiteX11" fmla="*/ 809296 w 4151586"/>
              <a:gd name="connsiteY11" fmla="*/ 1187669 h 6642538"/>
              <a:gd name="connsiteX12" fmla="*/ 987972 w 4151586"/>
              <a:gd name="connsiteY12" fmla="*/ 1145627 h 6642538"/>
              <a:gd name="connsiteX13" fmla="*/ 1156138 w 4151586"/>
              <a:gd name="connsiteY13" fmla="*/ 1618593 h 6642538"/>
              <a:gd name="connsiteX14" fmla="*/ 1187669 w 4151586"/>
              <a:gd name="connsiteY14" fmla="*/ 2028496 h 6642538"/>
              <a:gd name="connsiteX15" fmla="*/ 1135117 w 4151586"/>
              <a:gd name="connsiteY15" fmla="*/ 2501462 h 6642538"/>
              <a:gd name="connsiteX16" fmla="*/ 599089 w 4151586"/>
              <a:gd name="connsiteY16" fmla="*/ 3699641 h 6642538"/>
              <a:gd name="connsiteX17" fmla="*/ 609600 w 4151586"/>
              <a:gd name="connsiteY17" fmla="*/ 3804745 h 6642538"/>
              <a:gd name="connsiteX18" fmla="*/ 620110 w 4151586"/>
              <a:gd name="connsiteY18" fmla="*/ 3878317 h 6642538"/>
              <a:gd name="connsiteX19" fmla="*/ 620110 w 4151586"/>
              <a:gd name="connsiteY19" fmla="*/ 4004441 h 6642538"/>
              <a:gd name="connsiteX20" fmla="*/ 399393 w 4151586"/>
              <a:gd name="connsiteY20" fmla="*/ 4162096 h 6642538"/>
              <a:gd name="connsiteX21" fmla="*/ 346841 w 4151586"/>
              <a:gd name="connsiteY21" fmla="*/ 4708634 h 6642538"/>
              <a:gd name="connsiteX22" fmla="*/ 136634 w 4151586"/>
              <a:gd name="connsiteY22" fmla="*/ 5276193 h 6642538"/>
              <a:gd name="connsiteX23" fmla="*/ 31531 w 4151586"/>
              <a:gd name="connsiteY23" fmla="*/ 5602014 h 6642538"/>
              <a:gd name="connsiteX24" fmla="*/ 0 w 4151586"/>
              <a:gd name="connsiteY24" fmla="*/ 5927834 h 6642538"/>
              <a:gd name="connsiteX25" fmla="*/ 52551 w 4151586"/>
              <a:gd name="connsiteY25" fmla="*/ 6096000 h 6642538"/>
              <a:gd name="connsiteX26" fmla="*/ 693683 w 4151586"/>
              <a:gd name="connsiteY26" fmla="*/ 6232634 h 6642538"/>
              <a:gd name="connsiteX27" fmla="*/ 840827 w 4151586"/>
              <a:gd name="connsiteY27" fmla="*/ 6085489 h 6642538"/>
              <a:gd name="connsiteX28" fmla="*/ 777765 w 4151586"/>
              <a:gd name="connsiteY28" fmla="*/ 5549462 h 6642538"/>
              <a:gd name="connsiteX29" fmla="*/ 903889 w 4151586"/>
              <a:gd name="connsiteY29" fmla="*/ 5255172 h 6642538"/>
              <a:gd name="connsiteX30" fmla="*/ 893379 w 4151586"/>
              <a:gd name="connsiteY30" fmla="*/ 4708634 h 6642538"/>
              <a:gd name="connsiteX31" fmla="*/ 1019503 w 4151586"/>
              <a:gd name="connsiteY31" fmla="*/ 4593020 h 6642538"/>
              <a:gd name="connsiteX32" fmla="*/ 1030014 w 4151586"/>
              <a:gd name="connsiteY32" fmla="*/ 5307724 h 6642538"/>
              <a:gd name="connsiteX33" fmla="*/ 1103586 w 4151586"/>
              <a:gd name="connsiteY33" fmla="*/ 5412827 h 6642538"/>
              <a:gd name="connsiteX34" fmla="*/ 1219200 w 4151586"/>
              <a:gd name="connsiteY34" fmla="*/ 5896303 h 6642538"/>
              <a:gd name="connsiteX35" fmla="*/ 1471448 w 4151586"/>
              <a:gd name="connsiteY35" fmla="*/ 5969876 h 6642538"/>
              <a:gd name="connsiteX36" fmla="*/ 1629103 w 4151586"/>
              <a:gd name="connsiteY36" fmla="*/ 5538952 h 6642538"/>
              <a:gd name="connsiteX37" fmla="*/ 1744717 w 4151586"/>
              <a:gd name="connsiteY37" fmla="*/ 5076496 h 6642538"/>
              <a:gd name="connsiteX38" fmla="*/ 1860331 w 4151586"/>
              <a:gd name="connsiteY38" fmla="*/ 4750676 h 6642538"/>
              <a:gd name="connsiteX39" fmla="*/ 2165131 w 4151586"/>
              <a:gd name="connsiteY39" fmla="*/ 4698124 h 6642538"/>
              <a:gd name="connsiteX40" fmla="*/ 2301765 w 4151586"/>
              <a:gd name="connsiteY40" fmla="*/ 4929352 h 6642538"/>
              <a:gd name="connsiteX41" fmla="*/ 2270234 w 4151586"/>
              <a:gd name="connsiteY41" fmla="*/ 5465379 h 6642538"/>
              <a:gd name="connsiteX42" fmla="*/ 2396358 w 4151586"/>
              <a:gd name="connsiteY42" fmla="*/ 5864772 h 6642538"/>
              <a:gd name="connsiteX43" fmla="*/ 2417379 w 4151586"/>
              <a:gd name="connsiteY43" fmla="*/ 6201103 h 6642538"/>
              <a:gd name="connsiteX44" fmla="*/ 2459420 w 4151586"/>
              <a:gd name="connsiteY44" fmla="*/ 6526924 h 6642538"/>
              <a:gd name="connsiteX45" fmla="*/ 2869324 w 4151586"/>
              <a:gd name="connsiteY45" fmla="*/ 6642538 h 6642538"/>
              <a:gd name="connsiteX46" fmla="*/ 3037489 w 4151586"/>
              <a:gd name="connsiteY46" fmla="*/ 6432331 h 6642538"/>
              <a:gd name="connsiteX47" fmla="*/ 2911365 w 4151586"/>
              <a:gd name="connsiteY47" fmla="*/ 5822731 h 6642538"/>
              <a:gd name="connsiteX48" fmla="*/ 2816772 w 4151586"/>
              <a:gd name="connsiteY48" fmla="*/ 5559972 h 6642538"/>
              <a:gd name="connsiteX49" fmla="*/ 3026979 w 4151586"/>
              <a:gd name="connsiteY49" fmla="*/ 5318234 h 6642538"/>
              <a:gd name="connsiteX50" fmla="*/ 3058510 w 4151586"/>
              <a:gd name="connsiteY50" fmla="*/ 4897820 h 6642538"/>
              <a:gd name="connsiteX51" fmla="*/ 3111062 w 4151586"/>
              <a:gd name="connsiteY51" fmla="*/ 4666593 h 6642538"/>
              <a:gd name="connsiteX52" fmla="*/ 3342289 w 4151586"/>
              <a:gd name="connsiteY52" fmla="*/ 4855779 h 6642538"/>
              <a:gd name="connsiteX53" fmla="*/ 3205655 w 4151586"/>
              <a:gd name="connsiteY53" fmla="*/ 5402317 h 6642538"/>
              <a:gd name="connsiteX54" fmla="*/ 3100551 w 4151586"/>
              <a:gd name="connsiteY54" fmla="*/ 6011917 h 6642538"/>
              <a:gd name="connsiteX55" fmla="*/ 3090041 w 4151586"/>
              <a:gd name="connsiteY55" fmla="*/ 6264165 h 6642538"/>
              <a:gd name="connsiteX56" fmla="*/ 3100551 w 4151586"/>
              <a:gd name="connsiteY56" fmla="*/ 6547945 h 6642538"/>
              <a:gd name="connsiteX57" fmla="*/ 3668110 w 4151586"/>
              <a:gd name="connsiteY57" fmla="*/ 6495393 h 6642538"/>
              <a:gd name="connsiteX58" fmla="*/ 3962400 w 4151586"/>
              <a:gd name="connsiteY58" fmla="*/ 6568965 h 6642538"/>
              <a:gd name="connsiteX59" fmla="*/ 4046483 w 4151586"/>
              <a:gd name="connsiteY59" fmla="*/ 6085489 h 6642538"/>
              <a:gd name="connsiteX60" fmla="*/ 4151586 w 4151586"/>
              <a:gd name="connsiteY60" fmla="*/ 5307724 h 6642538"/>
              <a:gd name="connsiteX61" fmla="*/ 4088524 w 4151586"/>
              <a:gd name="connsiteY61" fmla="*/ 4624552 h 6642538"/>
              <a:gd name="connsiteX62" fmla="*/ 4078014 w 4151586"/>
              <a:gd name="connsiteY62" fmla="*/ 4309241 h 6642538"/>
              <a:gd name="connsiteX63" fmla="*/ 3804745 w 4151586"/>
              <a:gd name="connsiteY63" fmla="*/ 3993931 h 6642538"/>
              <a:gd name="connsiteX64" fmla="*/ 3594538 w 4151586"/>
              <a:gd name="connsiteY64" fmla="*/ 3174124 h 6642538"/>
              <a:gd name="connsiteX65" fmla="*/ 3415862 w 4151586"/>
              <a:gd name="connsiteY65" fmla="*/ 2680138 h 6642538"/>
              <a:gd name="connsiteX66" fmla="*/ 3226676 w 4151586"/>
              <a:gd name="connsiteY66" fmla="*/ 2427889 h 6642538"/>
              <a:gd name="connsiteX67" fmla="*/ 3048000 w 4151586"/>
              <a:gd name="connsiteY67" fmla="*/ 2060027 h 6642538"/>
              <a:gd name="connsiteX68" fmla="*/ 2900855 w 4151586"/>
              <a:gd name="connsiteY68" fmla="*/ 1818289 h 6642538"/>
              <a:gd name="connsiteX69" fmla="*/ 2963917 w 4151586"/>
              <a:gd name="connsiteY69" fmla="*/ 1418896 h 6642538"/>
              <a:gd name="connsiteX70" fmla="*/ 3026979 w 4151586"/>
              <a:gd name="connsiteY70" fmla="*/ 1324303 h 6642538"/>
              <a:gd name="connsiteX71" fmla="*/ 2995448 w 4151586"/>
              <a:gd name="connsiteY71" fmla="*/ 1671145 h 6642538"/>
              <a:gd name="connsiteX72" fmla="*/ 3153103 w 4151586"/>
              <a:gd name="connsiteY72" fmla="*/ 2133600 h 6642538"/>
              <a:gd name="connsiteX73" fmla="*/ 3699641 w 4151586"/>
              <a:gd name="connsiteY73" fmla="*/ 2154620 h 6642538"/>
              <a:gd name="connsiteX74" fmla="*/ 3804745 w 4151586"/>
              <a:gd name="connsiteY74" fmla="*/ 1965434 h 6642538"/>
              <a:gd name="connsiteX75" fmla="*/ 3573517 w 4151586"/>
              <a:gd name="connsiteY75" fmla="*/ 1734207 h 6642538"/>
              <a:gd name="connsiteX76" fmla="*/ 3794234 w 4151586"/>
              <a:gd name="connsiteY76" fmla="*/ 1355834 h 6642538"/>
              <a:gd name="connsiteX77" fmla="*/ 3731172 w 4151586"/>
              <a:gd name="connsiteY77" fmla="*/ 767255 h 6642538"/>
              <a:gd name="connsiteX78" fmla="*/ 3657600 w 4151586"/>
              <a:gd name="connsiteY78" fmla="*/ 651641 h 6642538"/>
              <a:gd name="connsiteX79" fmla="*/ 3205655 w 4151586"/>
              <a:gd name="connsiteY79" fmla="*/ 420414 h 6642538"/>
              <a:gd name="connsiteX80" fmla="*/ 2953407 w 4151586"/>
              <a:gd name="connsiteY80" fmla="*/ 367862 h 6642538"/>
              <a:gd name="connsiteX81" fmla="*/ 2722179 w 4151586"/>
              <a:gd name="connsiteY81" fmla="*/ 10510 h 6642538"/>
              <a:gd name="connsiteX82" fmla="*/ 2564524 w 4151586"/>
              <a:gd name="connsiteY82" fmla="*/ 0 h 6642538"/>
              <a:gd name="connsiteX83" fmla="*/ 2459420 w 4151586"/>
              <a:gd name="connsiteY83" fmla="*/ 430924 h 6642538"/>
              <a:gd name="connsiteX84" fmla="*/ 2259724 w 4151586"/>
              <a:gd name="connsiteY84" fmla="*/ 630620 h 6642538"/>
              <a:gd name="connsiteX85" fmla="*/ 1944414 w 4151586"/>
              <a:gd name="connsiteY85" fmla="*/ 672662 h 6642538"/>
              <a:gd name="connsiteX86" fmla="*/ 1713186 w 4151586"/>
              <a:gd name="connsiteY86" fmla="*/ 620110 h 6642538"/>
              <a:gd name="connsiteX87" fmla="*/ 1566041 w 4151586"/>
              <a:gd name="connsiteY87" fmla="*/ 336331 h 6642538"/>
              <a:gd name="connsiteX88" fmla="*/ 1345324 w 4151586"/>
              <a:gd name="connsiteY88" fmla="*/ 73572 h 6642538"/>
              <a:gd name="connsiteX89" fmla="*/ 1261241 w 4151586"/>
              <a:gd name="connsiteY89" fmla="*/ 136634 h 6642538"/>
              <a:gd name="connsiteX0" fmla="*/ 1261241 w 4151586"/>
              <a:gd name="connsiteY0" fmla="*/ 136634 h 6642538"/>
              <a:gd name="connsiteX1" fmla="*/ 1072055 w 4151586"/>
              <a:gd name="connsiteY1" fmla="*/ 525517 h 6642538"/>
              <a:gd name="connsiteX2" fmla="*/ 536027 w 4151586"/>
              <a:gd name="connsiteY2" fmla="*/ 672662 h 6642538"/>
              <a:gd name="connsiteX3" fmla="*/ 220717 w 4151586"/>
              <a:gd name="connsiteY3" fmla="*/ 956441 h 6642538"/>
              <a:gd name="connsiteX4" fmla="*/ 220717 w 4151586"/>
              <a:gd name="connsiteY4" fmla="*/ 1229710 h 6642538"/>
              <a:gd name="connsiteX5" fmla="*/ 430924 w 4151586"/>
              <a:gd name="connsiteY5" fmla="*/ 1629103 h 6642538"/>
              <a:gd name="connsiteX6" fmla="*/ 609600 w 4151586"/>
              <a:gd name="connsiteY6" fmla="*/ 1839310 h 6642538"/>
              <a:gd name="connsiteX7" fmla="*/ 504496 w 4151586"/>
              <a:gd name="connsiteY7" fmla="*/ 2049517 h 6642538"/>
              <a:gd name="connsiteX8" fmla="*/ 767255 w 4151586"/>
              <a:gd name="connsiteY8" fmla="*/ 2102069 h 6642538"/>
              <a:gd name="connsiteX9" fmla="*/ 956441 w 4151586"/>
              <a:gd name="connsiteY9" fmla="*/ 1807779 h 6642538"/>
              <a:gd name="connsiteX10" fmla="*/ 893379 w 4151586"/>
              <a:gd name="connsiteY10" fmla="*/ 1387365 h 6642538"/>
              <a:gd name="connsiteX11" fmla="*/ 809296 w 4151586"/>
              <a:gd name="connsiteY11" fmla="*/ 1187669 h 6642538"/>
              <a:gd name="connsiteX12" fmla="*/ 987972 w 4151586"/>
              <a:gd name="connsiteY12" fmla="*/ 1145627 h 6642538"/>
              <a:gd name="connsiteX13" fmla="*/ 1156138 w 4151586"/>
              <a:gd name="connsiteY13" fmla="*/ 1618593 h 6642538"/>
              <a:gd name="connsiteX14" fmla="*/ 1187669 w 4151586"/>
              <a:gd name="connsiteY14" fmla="*/ 2028496 h 6642538"/>
              <a:gd name="connsiteX15" fmla="*/ 1135117 w 4151586"/>
              <a:gd name="connsiteY15" fmla="*/ 2501462 h 6642538"/>
              <a:gd name="connsiteX16" fmla="*/ 599089 w 4151586"/>
              <a:gd name="connsiteY16" fmla="*/ 3699641 h 6642538"/>
              <a:gd name="connsiteX17" fmla="*/ 609600 w 4151586"/>
              <a:gd name="connsiteY17" fmla="*/ 3804745 h 6642538"/>
              <a:gd name="connsiteX18" fmla="*/ 620110 w 4151586"/>
              <a:gd name="connsiteY18" fmla="*/ 3878317 h 6642538"/>
              <a:gd name="connsiteX19" fmla="*/ 620110 w 4151586"/>
              <a:gd name="connsiteY19" fmla="*/ 4004441 h 6642538"/>
              <a:gd name="connsiteX20" fmla="*/ 399393 w 4151586"/>
              <a:gd name="connsiteY20" fmla="*/ 4162096 h 6642538"/>
              <a:gd name="connsiteX21" fmla="*/ 346841 w 4151586"/>
              <a:gd name="connsiteY21" fmla="*/ 4708634 h 6642538"/>
              <a:gd name="connsiteX22" fmla="*/ 136634 w 4151586"/>
              <a:gd name="connsiteY22" fmla="*/ 5276193 h 6642538"/>
              <a:gd name="connsiteX23" fmla="*/ 31531 w 4151586"/>
              <a:gd name="connsiteY23" fmla="*/ 5602014 h 6642538"/>
              <a:gd name="connsiteX24" fmla="*/ 0 w 4151586"/>
              <a:gd name="connsiteY24" fmla="*/ 5927834 h 6642538"/>
              <a:gd name="connsiteX25" fmla="*/ 52551 w 4151586"/>
              <a:gd name="connsiteY25" fmla="*/ 6096000 h 6642538"/>
              <a:gd name="connsiteX26" fmla="*/ 693683 w 4151586"/>
              <a:gd name="connsiteY26" fmla="*/ 6232634 h 6642538"/>
              <a:gd name="connsiteX27" fmla="*/ 840827 w 4151586"/>
              <a:gd name="connsiteY27" fmla="*/ 6085489 h 6642538"/>
              <a:gd name="connsiteX28" fmla="*/ 777765 w 4151586"/>
              <a:gd name="connsiteY28" fmla="*/ 5549462 h 6642538"/>
              <a:gd name="connsiteX29" fmla="*/ 903889 w 4151586"/>
              <a:gd name="connsiteY29" fmla="*/ 5255172 h 6642538"/>
              <a:gd name="connsiteX30" fmla="*/ 893379 w 4151586"/>
              <a:gd name="connsiteY30" fmla="*/ 4708634 h 6642538"/>
              <a:gd name="connsiteX31" fmla="*/ 1019503 w 4151586"/>
              <a:gd name="connsiteY31" fmla="*/ 4593020 h 6642538"/>
              <a:gd name="connsiteX32" fmla="*/ 1030014 w 4151586"/>
              <a:gd name="connsiteY32" fmla="*/ 5307724 h 6642538"/>
              <a:gd name="connsiteX33" fmla="*/ 1103586 w 4151586"/>
              <a:gd name="connsiteY33" fmla="*/ 5412827 h 6642538"/>
              <a:gd name="connsiteX34" fmla="*/ 1219200 w 4151586"/>
              <a:gd name="connsiteY34" fmla="*/ 5896303 h 6642538"/>
              <a:gd name="connsiteX35" fmla="*/ 1471448 w 4151586"/>
              <a:gd name="connsiteY35" fmla="*/ 5969876 h 6642538"/>
              <a:gd name="connsiteX36" fmla="*/ 1629103 w 4151586"/>
              <a:gd name="connsiteY36" fmla="*/ 5538952 h 6642538"/>
              <a:gd name="connsiteX37" fmla="*/ 1744717 w 4151586"/>
              <a:gd name="connsiteY37" fmla="*/ 5076496 h 6642538"/>
              <a:gd name="connsiteX38" fmla="*/ 1860331 w 4151586"/>
              <a:gd name="connsiteY38" fmla="*/ 4750676 h 6642538"/>
              <a:gd name="connsiteX39" fmla="*/ 2165131 w 4151586"/>
              <a:gd name="connsiteY39" fmla="*/ 4698124 h 6642538"/>
              <a:gd name="connsiteX40" fmla="*/ 2301765 w 4151586"/>
              <a:gd name="connsiteY40" fmla="*/ 4929352 h 6642538"/>
              <a:gd name="connsiteX41" fmla="*/ 2270234 w 4151586"/>
              <a:gd name="connsiteY41" fmla="*/ 5465379 h 6642538"/>
              <a:gd name="connsiteX42" fmla="*/ 2396358 w 4151586"/>
              <a:gd name="connsiteY42" fmla="*/ 5864772 h 6642538"/>
              <a:gd name="connsiteX43" fmla="*/ 2417379 w 4151586"/>
              <a:gd name="connsiteY43" fmla="*/ 6201103 h 6642538"/>
              <a:gd name="connsiteX44" fmla="*/ 2459420 w 4151586"/>
              <a:gd name="connsiteY44" fmla="*/ 6526924 h 6642538"/>
              <a:gd name="connsiteX45" fmla="*/ 2869324 w 4151586"/>
              <a:gd name="connsiteY45" fmla="*/ 6642538 h 6642538"/>
              <a:gd name="connsiteX46" fmla="*/ 3037489 w 4151586"/>
              <a:gd name="connsiteY46" fmla="*/ 6432331 h 6642538"/>
              <a:gd name="connsiteX47" fmla="*/ 2911365 w 4151586"/>
              <a:gd name="connsiteY47" fmla="*/ 5822731 h 6642538"/>
              <a:gd name="connsiteX48" fmla="*/ 2816772 w 4151586"/>
              <a:gd name="connsiteY48" fmla="*/ 5559972 h 6642538"/>
              <a:gd name="connsiteX49" fmla="*/ 3026979 w 4151586"/>
              <a:gd name="connsiteY49" fmla="*/ 5318234 h 6642538"/>
              <a:gd name="connsiteX50" fmla="*/ 3058510 w 4151586"/>
              <a:gd name="connsiteY50" fmla="*/ 4897820 h 6642538"/>
              <a:gd name="connsiteX51" fmla="*/ 3111062 w 4151586"/>
              <a:gd name="connsiteY51" fmla="*/ 4666593 h 6642538"/>
              <a:gd name="connsiteX52" fmla="*/ 3342289 w 4151586"/>
              <a:gd name="connsiteY52" fmla="*/ 4855779 h 6642538"/>
              <a:gd name="connsiteX53" fmla="*/ 3205655 w 4151586"/>
              <a:gd name="connsiteY53" fmla="*/ 5402317 h 6642538"/>
              <a:gd name="connsiteX54" fmla="*/ 3100551 w 4151586"/>
              <a:gd name="connsiteY54" fmla="*/ 6011917 h 6642538"/>
              <a:gd name="connsiteX55" fmla="*/ 3090041 w 4151586"/>
              <a:gd name="connsiteY55" fmla="*/ 6264165 h 6642538"/>
              <a:gd name="connsiteX56" fmla="*/ 3226675 w 4151586"/>
              <a:gd name="connsiteY56" fmla="*/ 6411310 h 6642538"/>
              <a:gd name="connsiteX57" fmla="*/ 3668110 w 4151586"/>
              <a:gd name="connsiteY57" fmla="*/ 6495393 h 6642538"/>
              <a:gd name="connsiteX58" fmla="*/ 3962400 w 4151586"/>
              <a:gd name="connsiteY58" fmla="*/ 6568965 h 6642538"/>
              <a:gd name="connsiteX59" fmla="*/ 4046483 w 4151586"/>
              <a:gd name="connsiteY59" fmla="*/ 6085489 h 6642538"/>
              <a:gd name="connsiteX60" fmla="*/ 4151586 w 4151586"/>
              <a:gd name="connsiteY60" fmla="*/ 5307724 h 6642538"/>
              <a:gd name="connsiteX61" fmla="*/ 4088524 w 4151586"/>
              <a:gd name="connsiteY61" fmla="*/ 4624552 h 6642538"/>
              <a:gd name="connsiteX62" fmla="*/ 4078014 w 4151586"/>
              <a:gd name="connsiteY62" fmla="*/ 4309241 h 6642538"/>
              <a:gd name="connsiteX63" fmla="*/ 3804745 w 4151586"/>
              <a:gd name="connsiteY63" fmla="*/ 3993931 h 6642538"/>
              <a:gd name="connsiteX64" fmla="*/ 3594538 w 4151586"/>
              <a:gd name="connsiteY64" fmla="*/ 3174124 h 6642538"/>
              <a:gd name="connsiteX65" fmla="*/ 3415862 w 4151586"/>
              <a:gd name="connsiteY65" fmla="*/ 2680138 h 6642538"/>
              <a:gd name="connsiteX66" fmla="*/ 3226676 w 4151586"/>
              <a:gd name="connsiteY66" fmla="*/ 2427889 h 6642538"/>
              <a:gd name="connsiteX67" fmla="*/ 3048000 w 4151586"/>
              <a:gd name="connsiteY67" fmla="*/ 2060027 h 6642538"/>
              <a:gd name="connsiteX68" fmla="*/ 2900855 w 4151586"/>
              <a:gd name="connsiteY68" fmla="*/ 1818289 h 6642538"/>
              <a:gd name="connsiteX69" fmla="*/ 2963917 w 4151586"/>
              <a:gd name="connsiteY69" fmla="*/ 1418896 h 6642538"/>
              <a:gd name="connsiteX70" fmla="*/ 3026979 w 4151586"/>
              <a:gd name="connsiteY70" fmla="*/ 1324303 h 6642538"/>
              <a:gd name="connsiteX71" fmla="*/ 2995448 w 4151586"/>
              <a:gd name="connsiteY71" fmla="*/ 1671145 h 6642538"/>
              <a:gd name="connsiteX72" fmla="*/ 3153103 w 4151586"/>
              <a:gd name="connsiteY72" fmla="*/ 2133600 h 6642538"/>
              <a:gd name="connsiteX73" fmla="*/ 3699641 w 4151586"/>
              <a:gd name="connsiteY73" fmla="*/ 2154620 h 6642538"/>
              <a:gd name="connsiteX74" fmla="*/ 3804745 w 4151586"/>
              <a:gd name="connsiteY74" fmla="*/ 1965434 h 6642538"/>
              <a:gd name="connsiteX75" fmla="*/ 3573517 w 4151586"/>
              <a:gd name="connsiteY75" fmla="*/ 1734207 h 6642538"/>
              <a:gd name="connsiteX76" fmla="*/ 3794234 w 4151586"/>
              <a:gd name="connsiteY76" fmla="*/ 1355834 h 6642538"/>
              <a:gd name="connsiteX77" fmla="*/ 3731172 w 4151586"/>
              <a:gd name="connsiteY77" fmla="*/ 767255 h 6642538"/>
              <a:gd name="connsiteX78" fmla="*/ 3657600 w 4151586"/>
              <a:gd name="connsiteY78" fmla="*/ 651641 h 6642538"/>
              <a:gd name="connsiteX79" fmla="*/ 3205655 w 4151586"/>
              <a:gd name="connsiteY79" fmla="*/ 420414 h 6642538"/>
              <a:gd name="connsiteX80" fmla="*/ 2953407 w 4151586"/>
              <a:gd name="connsiteY80" fmla="*/ 367862 h 6642538"/>
              <a:gd name="connsiteX81" fmla="*/ 2722179 w 4151586"/>
              <a:gd name="connsiteY81" fmla="*/ 10510 h 6642538"/>
              <a:gd name="connsiteX82" fmla="*/ 2564524 w 4151586"/>
              <a:gd name="connsiteY82" fmla="*/ 0 h 6642538"/>
              <a:gd name="connsiteX83" fmla="*/ 2459420 w 4151586"/>
              <a:gd name="connsiteY83" fmla="*/ 430924 h 6642538"/>
              <a:gd name="connsiteX84" fmla="*/ 2259724 w 4151586"/>
              <a:gd name="connsiteY84" fmla="*/ 630620 h 6642538"/>
              <a:gd name="connsiteX85" fmla="*/ 1944414 w 4151586"/>
              <a:gd name="connsiteY85" fmla="*/ 672662 h 6642538"/>
              <a:gd name="connsiteX86" fmla="*/ 1713186 w 4151586"/>
              <a:gd name="connsiteY86" fmla="*/ 620110 h 6642538"/>
              <a:gd name="connsiteX87" fmla="*/ 1566041 w 4151586"/>
              <a:gd name="connsiteY87" fmla="*/ 336331 h 6642538"/>
              <a:gd name="connsiteX88" fmla="*/ 1345324 w 4151586"/>
              <a:gd name="connsiteY88" fmla="*/ 73572 h 6642538"/>
              <a:gd name="connsiteX89" fmla="*/ 1261241 w 4151586"/>
              <a:gd name="connsiteY89" fmla="*/ 136634 h 6642538"/>
              <a:gd name="connsiteX0" fmla="*/ 1261241 w 4151586"/>
              <a:gd name="connsiteY0" fmla="*/ 136634 h 6642538"/>
              <a:gd name="connsiteX1" fmla="*/ 1072055 w 4151586"/>
              <a:gd name="connsiteY1" fmla="*/ 525517 h 6642538"/>
              <a:gd name="connsiteX2" fmla="*/ 536027 w 4151586"/>
              <a:gd name="connsiteY2" fmla="*/ 672662 h 6642538"/>
              <a:gd name="connsiteX3" fmla="*/ 220717 w 4151586"/>
              <a:gd name="connsiteY3" fmla="*/ 956441 h 6642538"/>
              <a:gd name="connsiteX4" fmla="*/ 220717 w 4151586"/>
              <a:gd name="connsiteY4" fmla="*/ 1229710 h 6642538"/>
              <a:gd name="connsiteX5" fmla="*/ 430924 w 4151586"/>
              <a:gd name="connsiteY5" fmla="*/ 1629103 h 6642538"/>
              <a:gd name="connsiteX6" fmla="*/ 609600 w 4151586"/>
              <a:gd name="connsiteY6" fmla="*/ 1839310 h 6642538"/>
              <a:gd name="connsiteX7" fmla="*/ 504496 w 4151586"/>
              <a:gd name="connsiteY7" fmla="*/ 2049517 h 6642538"/>
              <a:gd name="connsiteX8" fmla="*/ 767255 w 4151586"/>
              <a:gd name="connsiteY8" fmla="*/ 2102069 h 6642538"/>
              <a:gd name="connsiteX9" fmla="*/ 956441 w 4151586"/>
              <a:gd name="connsiteY9" fmla="*/ 1807779 h 6642538"/>
              <a:gd name="connsiteX10" fmla="*/ 893379 w 4151586"/>
              <a:gd name="connsiteY10" fmla="*/ 1387365 h 6642538"/>
              <a:gd name="connsiteX11" fmla="*/ 809296 w 4151586"/>
              <a:gd name="connsiteY11" fmla="*/ 1187669 h 6642538"/>
              <a:gd name="connsiteX12" fmla="*/ 987972 w 4151586"/>
              <a:gd name="connsiteY12" fmla="*/ 1145627 h 6642538"/>
              <a:gd name="connsiteX13" fmla="*/ 1156138 w 4151586"/>
              <a:gd name="connsiteY13" fmla="*/ 1618593 h 6642538"/>
              <a:gd name="connsiteX14" fmla="*/ 1187669 w 4151586"/>
              <a:gd name="connsiteY14" fmla="*/ 2028496 h 6642538"/>
              <a:gd name="connsiteX15" fmla="*/ 1135117 w 4151586"/>
              <a:gd name="connsiteY15" fmla="*/ 2501462 h 6642538"/>
              <a:gd name="connsiteX16" fmla="*/ 599089 w 4151586"/>
              <a:gd name="connsiteY16" fmla="*/ 3699641 h 6642538"/>
              <a:gd name="connsiteX17" fmla="*/ 609600 w 4151586"/>
              <a:gd name="connsiteY17" fmla="*/ 3804745 h 6642538"/>
              <a:gd name="connsiteX18" fmla="*/ 620110 w 4151586"/>
              <a:gd name="connsiteY18" fmla="*/ 3878317 h 6642538"/>
              <a:gd name="connsiteX19" fmla="*/ 620110 w 4151586"/>
              <a:gd name="connsiteY19" fmla="*/ 4004441 h 6642538"/>
              <a:gd name="connsiteX20" fmla="*/ 399393 w 4151586"/>
              <a:gd name="connsiteY20" fmla="*/ 4162096 h 6642538"/>
              <a:gd name="connsiteX21" fmla="*/ 346841 w 4151586"/>
              <a:gd name="connsiteY21" fmla="*/ 4708634 h 6642538"/>
              <a:gd name="connsiteX22" fmla="*/ 136634 w 4151586"/>
              <a:gd name="connsiteY22" fmla="*/ 5276193 h 6642538"/>
              <a:gd name="connsiteX23" fmla="*/ 31531 w 4151586"/>
              <a:gd name="connsiteY23" fmla="*/ 5602014 h 6642538"/>
              <a:gd name="connsiteX24" fmla="*/ 0 w 4151586"/>
              <a:gd name="connsiteY24" fmla="*/ 5927834 h 6642538"/>
              <a:gd name="connsiteX25" fmla="*/ 52551 w 4151586"/>
              <a:gd name="connsiteY25" fmla="*/ 6096000 h 6642538"/>
              <a:gd name="connsiteX26" fmla="*/ 693683 w 4151586"/>
              <a:gd name="connsiteY26" fmla="*/ 6232634 h 6642538"/>
              <a:gd name="connsiteX27" fmla="*/ 840827 w 4151586"/>
              <a:gd name="connsiteY27" fmla="*/ 6085489 h 6642538"/>
              <a:gd name="connsiteX28" fmla="*/ 777765 w 4151586"/>
              <a:gd name="connsiteY28" fmla="*/ 5549462 h 6642538"/>
              <a:gd name="connsiteX29" fmla="*/ 903889 w 4151586"/>
              <a:gd name="connsiteY29" fmla="*/ 5255172 h 6642538"/>
              <a:gd name="connsiteX30" fmla="*/ 893379 w 4151586"/>
              <a:gd name="connsiteY30" fmla="*/ 4708634 h 6642538"/>
              <a:gd name="connsiteX31" fmla="*/ 1019503 w 4151586"/>
              <a:gd name="connsiteY31" fmla="*/ 4593020 h 6642538"/>
              <a:gd name="connsiteX32" fmla="*/ 1030014 w 4151586"/>
              <a:gd name="connsiteY32" fmla="*/ 5307724 h 6642538"/>
              <a:gd name="connsiteX33" fmla="*/ 1103586 w 4151586"/>
              <a:gd name="connsiteY33" fmla="*/ 5412827 h 6642538"/>
              <a:gd name="connsiteX34" fmla="*/ 1219200 w 4151586"/>
              <a:gd name="connsiteY34" fmla="*/ 5896303 h 6642538"/>
              <a:gd name="connsiteX35" fmla="*/ 1471448 w 4151586"/>
              <a:gd name="connsiteY35" fmla="*/ 5969876 h 6642538"/>
              <a:gd name="connsiteX36" fmla="*/ 1629103 w 4151586"/>
              <a:gd name="connsiteY36" fmla="*/ 5538952 h 6642538"/>
              <a:gd name="connsiteX37" fmla="*/ 1744717 w 4151586"/>
              <a:gd name="connsiteY37" fmla="*/ 5076496 h 6642538"/>
              <a:gd name="connsiteX38" fmla="*/ 1860331 w 4151586"/>
              <a:gd name="connsiteY38" fmla="*/ 4750676 h 6642538"/>
              <a:gd name="connsiteX39" fmla="*/ 2165131 w 4151586"/>
              <a:gd name="connsiteY39" fmla="*/ 4698124 h 6642538"/>
              <a:gd name="connsiteX40" fmla="*/ 2301765 w 4151586"/>
              <a:gd name="connsiteY40" fmla="*/ 4929352 h 6642538"/>
              <a:gd name="connsiteX41" fmla="*/ 2270234 w 4151586"/>
              <a:gd name="connsiteY41" fmla="*/ 5465379 h 6642538"/>
              <a:gd name="connsiteX42" fmla="*/ 2396358 w 4151586"/>
              <a:gd name="connsiteY42" fmla="*/ 5864772 h 6642538"/>
              <a:gd name="connsiteX43" fmla="*/ 2417379 w 4151586"/>
              <a:gd name="connsiteY43" fmla="*/ 6201103 h 6642538"/>
              <a:gd name="connsiteX44" fmla="*/ 2459420 w 4151586"/>
              <a:gd name="connsiteY44" fmla="*/ 6526924 h 6642538"/>
              <a:gd name="connsiteX45" fmla="*/ 2869324 w 4151586"/>
              <a:gd name="connsiteY45" fmla="*/ 6642538 h 6642538"/>
              <a:gd name="connsiteX46" fmla="*/ 3037489 w 4151586"/>
              <a:gd name="connsiteY46" fmla="*/ 6432331 h 6642538"/>
              <a:gd name="connsiteX47" fmla="*/ 2911365 w 4151586"/>
              <a:gd name="connsiteY47" fmla="*/ 5822731 h 6642538"/>
              <a:gd name="connsiteX48" fmla="*/ 2816772 w 4151586"/>
              <a:gd name="connsiteY48" fmla="*/ 5559972 h 6642538"/>
              <a:gd name="connsiteX49" fmla="*/ 3026979 w 4151586"/>
              <a:gd name="connsiteY49" fmla="*/ 5318234 h 6642538"/>
              <a:gd name="connsiteX50" fmla="*/ 3058510 w 4151586"/>
              <a:gd name="connsiteY50" fmla="*/ 4897820 h 6642538"/>
              <a:gd name="connsiteX51" fmla="*/ 3111062 w 4151586"/>
              <a:gd name="connsiteY51" fmla="*/ 4666593 h 6642538"/>
              <a:gd name="connsiteX52" fmla="*/ 3342289 w 4151586"/>
              <a:gd name="connsiteY52" fmla="*/ 4855779 h 6642538"/>
              <a:gd name="connsiteX53" fmla="*/ 3205655 w 4151586"/>
              <a:gd name="connsiteY53" fmla="*/ 5402317 h 6642538"/>
              <a:gd name="connsiteX54" fmla="*/ 3100551 w 4151586"/>
              <a:gd name="connsiteY54" fmla="*/ 6011917 h 6642538"/>
              <a:gd name="connsiteX55" fmla="*/ 3090041 w 4151586"/>
              <a:gd name="connsiteY55" fmla="*/ 6264165 h 6642538"/>
              <a:gd name="connsiteX56" fmla="*/ 3226675 w 4151586"/>
              <a:gd name="connsiteY56" fmla="*/ 6411310 h 6642538"/>
              <a:gd name="connsiteX57" fmla="*/ 3668110 w 4151586"/>
              <a:gd name="connsiteY57" fmla="*/ 6495393 h 6642538"/>
              <a:gd name="connsiteX58" fmla="*/ 3888828 w 4151586"/>
              <a:gd name="connsiteY58" fmla="*/ 6274675 h 6642538"/>
              <a:gd name="connsiteX59" fmla="*/ 4046483 w 4151586"/>
              <a:gd name="connsiteY59" fmla="*/ 6085489 h 6642538"/>
              <a:gd name="connsiteX60" fmla="*/ 4151586 w 4151586"/>
              <a:gd name="connsiteY60" fmla="*/ 5307724 h 6642538"/>
              <a:gd name="connsiteX61" fmla="*/ 4088524 w 4151586"/>
              <a:gd name="connsiteY61" fmla="*/ 4624552 h 6642538"/>
              <a:gd name="connsiteX62" fmla="*/ 4078014 w 4151586"/>
              <a:gd name="connsiteY62" fmla="*/ 4309241 h 6642538"/>
              <a:gd name="connsiteX63" fmla="*/ 3804745 w 4151586"/>
              <a:gd name="connsiteY63" fmla="*/ 3993931 h 6642538"/>
              <a:gd name="connsiteX64" fmla="*/ 3594538 w 4151586"/>
              <a:gd name="connsiteY64" fmla="*/ 3174124 h 6642538"/>
              <a:gd name="connsiteX65" fmla="*/ 3415862 w 4151586"/>
              <a:gd name="connsiteY65" fmla="*/ 2680138 h 6642538"/>
              <a:gd name="connsiteX66" fmla="*/ 3226676 w 4151586"/>
              <a:gd name="connsiteY66" fmla="*/ 2427889 h 6642538"/>
              <a:gd name="connsiteX67" fmla="*/ 3048000 w 4151586"/>
              <a:gd name="connsiteY67" fmla="*/ 2060027 h 6642538"/>
              <a:gd name="connsiteX68" fmla="*/ 2900855 w 4151586"/>
              <a:gd name="connsiteY68" fmla="*/ 1818289 h 6642538"/>
              <a:gd name="connsiteX69" fmla="*/ 2963917 w 4151586"/>
              <a:gd name="connsiteY69" fmla="*/ 1418896 h 6642538"/>
              <a:gd name="connsiteX70" fmla="*/ 3026979 w 4151586"/>
              <a:gd name="connsiteY70" fmla="*/ 1324303 h 6642538"/>
              <a:gd name="connsiteX71" fmla="*/ 2995448 w 4151586"/>
              <a:gd name="connsiteY71" fmla="*/ 1671145 h 6642538"/>
              <a:gd name="connsiteX72" fmla="*/ 3153103 w 4151586"/>
              <a:gd name="connsiteY72" fmla="*/ 2133600 h 6642538"/>
              <a:gd name="connsiteX73" fmla="*/ 3699641 w 4151586"/>
              <a:gd name="connsiteY73" fmla="*/ 2154620 h 6642538"/>
              <a:gd name="connsiteX74" fmla="*/ 3804745 w 4151586"/>
              <a:gd name="connsiteY74" fmla="*/ 1965434 h 6642538"/>
              <a:gd name="connsiteX75" fmla="*/ 3573517 w 4151586"/>
              <a:gd name="connsiteY75" fmla="*/ 1734207 h 6642538"/>
              <a:gd name="connsiteX76" fmla="*/ 3794234 w 4151586"/>
              <a:gd name="connsiteY76" fmla="*/ 1355834 h 6642538"/>
              <a:gd name="connsiteX77" fmla="*/ 3731172 w 4151586"/>
              <a:gd name="connsiteY77" fmla="*/ 767255 h 6642538"/>
              <a:gd name="connsiteX78" fmla="*/ 3657600 w 4151586"/>
              <a:gd name="connsiteY78" fmla="*/ 651641 h 6642538"/>
              <a:gd name="connsiteX79" fmla="*/ 3205655 w 4151586"/>
              <a:gd name="connsiteY79" fmla="*/ 420414 h 6642538"/>
              <a:gd name="connsiteX80" fmla="*/ 2953407 w 4151586"/>
              <a:gd name="connsiteY80" fmla="*/ 367862 h 6642538"/>
              <a:gd name="connsiteX81" fmla="*/ 2722179 w 4151586"/>
              <a:gd name="connsiteY81" fmla="*/ 10510 h 6642538"/>
              <a:gd name="connsiteX82" fmla="*/ 2564524 w 4151586"/>
              <a:gd name="connsiteY82" fmla="*/ 0 h 6642538"/>
              <a:gd name="connsiteX83" fmla="*/ 2459420 w 4151586"/>
              <a:gd name="connsiteY83" fmla="*/ 430924 h 6642538"/>
              <a:gd name="connsiteX84" fmla="*/ 2259724 w 4151586"/>
              <a:gd name="connsiteY84" fmla="*/ 630620 h 6642538"/>
              <a:gd name="connsiteX85" fmla="*/ 1944414 w 4151586"/>
              <a:gd name="connsiteY85" fmla="*/ 672662 h 6642538"/>
              <a:gd name="connsiteX86" fmla="*/ 1713186 w 4151586"/>
              <a:gd name="connsiteY86" fmla="*/ 620110 h 6642538"/>
              <a:gd name="connsiteX87" fmla="*/ 1566041 w 4151586"/>
              <a:gd name="connsiteY87" fmla="*/ 336331 h 6642538"/>
              <a:gd name="connsiteX88" fmla="*/ 1345324 w 4151586"/>
              <a:gd name="connsiteY88" fmla="*/ 73572 h 6642538"/>
              <a:gd name="connsiteX89" fmla="*/ 1261241 w 4151586"/>
              <a:gd name="connsiteY89" fmla="*/ 136634 h 6642538"/>
              <a:gd name="connsiteX0" fmla="*/ 1261241 w 4151586"/>
              <a:gd name="connsiteY0" fmla="*/ 136634 h 6642538"/>
              <a:gd name="connsiteX1" fmla="*/ 1072055 w 4151586"/>
              <a:gd name="connsiteY1" fmla="*/ 525517 h 6642538"/>
              <a:gd name="connsiteX2" fmla="*/ 536027 w 4151586"/>
              <a:gd name="connsiteY2" fmla="*/ 672662 h 6642538"/>
              <a:gd name="connsiteX3" fmla="*/ 220717 w 4151586"/>
              <a:gd name="connsiteY3" fmla="*/ 956441 h 6642538"/>
              <a:gd name="connsiteX4" fmla="*/ 220717 w 4151586"/>
              <a:gd name="connsiteY4" fmla="*/ 1229710 h 6642538"/>
              <a:gd name="connsiteX5" fmla="*/ 430924 w 4151586"/>
              <a:gd name="connsiteY5" fmla="*/ 1629103 h 6642538"/>
              <a:gd name="connsiteX6" fmla="*/ 609600 w 4151586"/>
              <a:gd name="connsiteY6" fmla="*/ 1839310 h 6642538"/>
              <a:gd name="connsiteX7" fmla="*/ 504496 w 4151586"/>
              <a:gd name="connsiteY7" fmla="*/ 2049517 h 6642538"/>
              <a:gd name="connsiteX8" fmla="*/ 767255 w 4151586"/>
              <a:gd name="connsiteY8" fmla="*/ 2102069 h 6642538"/>
              <a:gd name="connsiteX9" fmla="*/ 956441 w 4151586"/>
              <a:gd name="connsiteY9" fmla="*/ 1807779 h 6642538"/>
              <a:gd name="connsiteX10" fmla="*/ 893379 w 4151586"/>
              <a:gd name="connsiteY10" fmla="*/ 1387365 h 6642538"/>
              <a:gd name="connsiteX11" fmla="*/ 809296 w 4151586"/>
              <a:gd name="connsiteY11" fmla="*/ 1187669 h 6642538"/>
              <a:gd name="connsiteX12" fmla="*/ 987972 w 4151586"/>
              <a:gd name="connsiteY12" fmla="*/ 1145627 h 6642538"/>
              <a:gd name="connsiteX13" fmla="*/ 1156138 w 4151586"/>
              <a:gd name="connsiteY13" fmla="*/ 1618593 h 6642538"/>
              <a:gd name="connsiteX14" fmla="*/ 1187669 w 4151586"/>
              <a:gd name="connsiteY14" fmla="*/ 2028496 h 6642538"/>
              <a:gd name="connsiteX15" fmla="*/ 1135117 w 4151586"/>
              <a:gd name="connsiteY15" fmla="*/ 2501462 h 6642538"/>
              <a:gd name="connsiteX16" fmla="*/ 599089 w 4151586"/>
              <a:gd name="connsiteY16" fmla="*/ 3699641 h 6642538"/>
              <a:gd name="connsiteX17" fmla="*/ 609600 w 4151586"/>
              <a:gd name="connsiteY17" fmla="*/ 3804745 h 6642538"/>
              <a:gd name="connsiteX18" fmla="*/ 620110 w 4151586"/>
              <a:gd name="connsiteY18" fmla="*/ 3878317 h 6642538"/>
              <a:gd name="connsiteX19" fmla="*/ 620110 w 4151586"/>
              <a:gd name="connsiteY19" fmla="*/ 4004441 h 6642538"/>
              <a:gd name="connsiteX20" fmla="*/ 399393 w 4151586"/>
              <a:gd name="connsiteY20" fmla="*/ 4162096 h 6642538"/>
              <a:gd name="connsiteX21" fmla="*/ 346841 w 4151586"/>
              <a:gd name="connsiteY21" fmla="*/ 4708634 h 6642538"/>
              <a:gd name="connsiteX22" fmla="*/ 136634 w 4151586"/>
              <a:gd name="connsiteY22" fmla="*/ 5276193 h 6642538"/>
              <a:gd name="connsiteX23" fmla="*/ 31531 w 4151586"/>
              <a:gd name="connsiteY23" fmla="*/ 5602014 h 6642538"/>
              <a:gd name="connsiteX24" fmla="*/ 0 w 4151586"/>
              <a:gd name="connsiteY24" fmla="*/ 5927834 h 6642538"/>
              <a:gd name="connsiteX25" fmla="*/ 52551 w 4151586"/>
              <a:gd name="connsiteY25" fmla="*/ 6096000 h 6642538"/>
              <a:gd name="connsiteX26" fmla="*/ 693683 w 4151586"/>
              <a:gd name="connsiteY26" fmla="*/ 6232634 h 6642538"/>
              <a:gd name="connsiteX27" fmla="*/ 840827 w 4151586"/>
              <a:gd name="connsiteY27" fmla="*/ 6085489 h 6642538"/>
              <a:gd name="connsiteX28" fmla="*/ 777765 w 4151586"/>
              <a:gd name="connsiteY28" fmla="*/ 5549462 h 6642538"/>
              <a:gd name="connsiteX29" fmla="*/ 903889 w 4151586"/>
              <a:gd name="connsiteY29" fmla="*/ 5255172 h 6642538"/>
              <a:gd name="connsiteX30" fmla="*/ 893379 w 4151586"/>
              <a:gd name="connsiteY30" fmla="*/ 4708634 h 6642538"/>
              <a:gd name="connsiteX31" fmla="*/ 1019503 w 4151586"/>
              <a:gd name="connsiteY31" fmla="*/ 4593020 h 6642538"/>
              <a:gd name="connsiteX32" fmla="*/ 1030014 w 4151586"/>
              <a:gd name="connsiteY32" fmla="*/ 5307724 h 6642538"/>
              <a:gd name="connsiteX33" fmla="*/ 1103586 w 4151586"/>
              <a:gd name="connsiteY33" fmla="*/ 5412827 h 6642538"/>
              <a:gd name="connsiteX34" fmla="*/ 1219200 w 4151586"/>
              <a:gd name="connsiteY34" fmla="*/ 5896303 h 6642538"/>
              <a:gd name="connsiteX35" fmla="*/ 1471448 w 4151586"/>
              <a:gd name="connsiteY35" fmla="*/ 5969876 h 6642538"/>
              <a:gd name="connsiteX36" fmla="*/ 1629103 w 4151586"/>
              <a:gd name="connsiteY36" fmla="*/ 5538952 h 6642538"/>
              <a:gd name="connsiteX37" fmla="*/ 1744717 w 4151586"/>
              <a:gd name="connsiteY37" fmla="*/ 5076496 h 6642538"/>
              <a:gd name="connsiteX38" fmla="*/ 1860331 w 4151586"/>
              <a:gd name="connsiteY38" fmla="*/ 4750676 h 6642538"/>
              <a:gd name="connsiteX39" fmla="*/ 2165131 w 4151586"/>
              <a:gd name="connsiteY39" fmla="*/ 4698124 h 6642538"/>
              <a:gd name="connsiteX40" fmla="*/ 2301765 w 4151586"/>
              <a:gd name="connsiteY40" fmla="*/ 4929352 h 6642538"/>
              <a:gd name="connsiteX41" fmla="*/ 2270234 w 4151586"/>
              <a:gd name="connsiteY41" fmla="*/ 5465379 h 6642538"/>
              <a:gd name="connsiteX42" fmla="*/ 2396358 w 4151586"/>
              <a:gd name="connsiteY42" fmla="*/ 5864772 h 6642538"/>
              <a:gd name="connsiteX43" fmla="*/ 2417379 w 4151586"/>
              <a:gd name="connsiteY43" fmla="*/ 6201103 h 6642538"/>
              <a:gd name="connsiteX44" fmla="*/ 2459420 w 4151586"/>
              <a:gd name="connsiteY44" fmla="*/ 6526924 h 6642538"/>
              <a:gd name="connsiteX45" fmla="*/ 2869324 w 4151586"/>
              <a:gd name="connsiteY45" fmla="*/ 6642538 h 6642538"/>
              <a:gd name="connsiteX46" fmla="*/ 2900855 w 4151586"/>
              <a:gd name="connsiteY46" fmla="*/ 6264165 h 6642538"/>
              <a:gd name="connsiteX47" fmla="*/ 2911365 w 4151586"/>
              <a:gd name="connsiteY47" fmla="*/ 5822731 h 6642538"/>
              <a:gd name="connsiteX48" fmla="*/ 2816772 w 4151586"/>
              <a:gd name="connsiteY48" fmla="*/ 5559972 h 6642538"/>
              <a:gd name="connsiteX49" fmla="*/ 3026979 w 4151586"/>
              <a:gd name="connsiteY49" fmla="*/ 5318234 h 6642538"/>
              <a:gd name="connsiteX50" fmla="*/ 3058510 w 4151586"/>
              <a:gd name="connsiteY50" fmla="*/ 4897820 h 6642538"/>
              <a:gd name="connsiteX51" fmla="*/ 3111062 w 4151586"/>
              <a:gd name="connsiteY51" fmla="*/ 4666593 h 6642538"/>
              <a:gd name="connsiteX52" fmla="*/ 3342289 w 4151586"/>
              <a:gd name="connsiteY52" fmla="*/ 4855779 h 6642538"/>
              <a:gd name="connsiteX53" fmla="*/ 3205655 w 4151586"/>
              <a:gd name="connsiteY53" fmla="*/ 5402317 h 6642538"/>
              <a:gd name="connsiteX54" fmla="*/ 3100551 w 4151586"/>
              <a:gd name="connsiteY54" fmla="*/ 6011917 h 6642538"/>
              <a:gd name="connsiteX55" fmla="*/ 3090041 w 4151586"/>
              <a:gd name="connsiteY55" fmla="*/ 6264165 h 6642538"/>
              <a:gd name="connsiteX56" fmla="*/ 3226675 w 4151586"/>
              <a:gd name="connsiteY56" fmla="*/ 6411310 h 6642538"/>
              <a:gd name="connsiteX57" fmla="*/ 3668110 w 4151586"/>
              <a:gd name="connsiteY57" fmla="*/ 6495393 h 6642538"/>
              <a:gd name="connsiteX58" fmla="*/ 3888828 w 4151586"/>
              <a:gd name="connsiteY58" fmla="*/ 6274675 h 6642538"/>
              <a:gd name="connsiteX59" fmla="*/ 4046483 w 4151586"/>
              <a:gd name="connsiteY59" fmla="*/ 6085489 h 6642538"/>
              <a:gd name="connsiteX60" fmla="*/ 4151586 w 4151586"/>
              <a:gd name="connsiteY60" fmla="*/ 5307724 h 6642538"/>
              <a:gd name="connsiteX61" fmla="*/ 4088524 w 4151586"/>
              <a:gd name="connsiteY61" fmla="*/ 4624552 h 6642538"/>
              <a:gd name="connsiteX62" fmla="*/ 4078014 w 4151586"/>
              <a:gd name="connsiteY62" fmla="*/ 4309241 h 6642538"/>
              <a:gd name="connsiteX63" fmla="*/ 3804745 w 4151586"/>
              <a:gd name="connsiteY63" fmla="*/ 3993931 h 6642538"/>
              <a:gd name="connsiteX64" fmla="*/ 3594538 w 4151586"/>
              <a:gd name="connsiteY64" fmla="*/ 3174124 h 6642538"/>
              <a:gd name="connsiteX65" fmla="*/ 3415862 w 4151586"/>
              <a:gd name="connsiteY65" fmla="*/ 2680138 h 6642538"/>
              <a:gd name="connsiteX66" fmla="*/ 3226676 w 4151586"/>
              <a:gd name="connsiteY66" fmla="*/ 2427889 h 6642538"/>
              <a:gd name="connsiteX67" fmla="*/ 3048000 w 4151586"/>
              <a:gd name="connsiteY67" fmla="*/ 2060027 h 6642538"/>
              <a:gd name="connsiteX68" fmla="*/ 2900855 w 4151586"/>
              <a:gd name="connsiteY68" fmla="*/ 1818289 h 6642538"/>
              <a:gd name="connsiteX69" fmla="*/ 2963917 w 4151586"/>
              <a:gd name="connsiteY69" fmla="*/ 1418896 h 6642538"/>
              <a:gd name="connsiteX70" fmla="*/ 3026979 w 4151586"/>
              <a:gd name="connsiteY70" fmla="*/ 1324303 h 6642538"/>
              <a:gd name="connsiteX71" fmla="*/ 2995448 w 4151586"/>
              <a:gd name="connsiteY71" fmla="*/ 1671145 h 6642538"/>
              <a:gd name="connsiteX72" fmla="*/ 3153103 w 4151586"/>
              <a:gd name="connsiteY72" fmla="*/ 2133600 h 6642538"/>
              <a:gd name="connsiteX73" fmla="*/ 3699641 w 4151586"/>
              <a:gd name="connsiteY73" fmla="*/ 2154620 h 6642538"/>
              <a:gd name="connsiteX74" fmla="*/ 3804745 w 4151586"/>
              <a:gd name="connsiteY74" fmla="*/ 1965434 h 6642538"/>
              <a:gd name="connsiteX75" fmla="*/ 3573517 w 4151586"/>
              <a:gd name="connsiteY75" fmla="*/ 1734207 h 6642538"/>
              <a:gd name="connsiteX76" fmla="*/ 3794234 w 4151586"/>
              <a:gd name="connsiteY76" fmla="*/ 1355834 h 6642538"/>
              <a:gd name="connsiteX77" fmla="*/ 3731172 w 4151586"/>
              <a:gd name="connsiteY77" fmla="*/ 767255 h 6642538"/>
              <a:gd name="connsiteX78" fmla="*/ 3657600 w 4151586"/>
              <a:gd name="connsiteY78" fmla="*/ 651641 h 6642538"/>
              <a:gd name="connsiteX79" fmla="*/ 3205655 w 4151586"/>
              <a:gd name="connsiteY79" fmla="*/ 420414 h 6642538"/>
              <a:gd name="connsiteX80" fmla="*/ 2953407 w 4151586"/>
              <a:gd name="connsiteY80" fmla="*/ 367862 h 6642538"/>
              <a:gd name="connsiteX81" fmla="*/ 2722179 w 4151586"/>
              <a:gd name="connsiteY81" fmla="*/ 10510 h 6642538"/>
              <a:gd name="connsiteX82" fmla="*/ 2564524 w 4151586"/>
              <a:gd name="connsiteY82" fmla="*/ 0 h 6642538"/>
              <a:gd name="connsiteX83" fmla="*/ 2459420 w 4151586"/>
              <a:gd name="connsiteY83" fmla="*/ 430924 h 6642538"/>
              <a:gd name="connsiteX84" fmla="*/ 2259724 w 4151586"/>
              <a:gd name="connsiteY84" fmla="*/ 630620 h 6642538"/>
              <a:gd name="connsiteX85" fmla="*/ 1944414 w 4151586"/>
              <a:gd name="connsiteY85" fmla="*/ 672662 h 6642538"/>
              <a:gd name="connsiteX86" fmla="*/ 1713186 w 4151586"/>
              <a:gd name="connsiteY86" fmla="*/ 620110 h 6642538"/>
              <a:gd name="connsiteX87" fmla="*/ 1566041 w 4151586"/>
              <a:gd name="connsiteY87" fmla="*/ 336331 h 6642538"/>
              <a:gd name="connsiteX88" fmla="*/ 1345324 w 4151586"/>
              <a:gd name="connsiteY88" fmla="*/ 73572 h 6642538"/>
              <a:gd name="connsiteX89" fmla="*/ 1261241 w 4151586"/>
              <a:gd name="connsiteY89" fmla="*/ 136634 h 6642538"/>
              <a:gd name="connsiteX0" fmla="*/ 1261241 w 4151586"/>
              <a:gd name="connsiteY0" fmla="*/ 136634 h 6526924"/>
              <a:gd name="connsiteX1" fmla="*/ 1072055 w 4151586"/>
              <a:gd name="connsiteY1" fmla="*/ 525517 h 6526924"/>
              <a:gd name="connsiteX2" fmla="*/ 536027 w 4151586"/>
              <a:gd name="connsiteY2" fmla="*/ 672662 h 6526924"/>
              <a:gd name="connsiteX3" fmla="*/ 220717 w 4151586"/>
              <a:gd name="connsiteY3" fmla="*/ 956441 h 6526924"/>
              <a:gd name="connsiteX4" fmla="*/ 220717 w 4151586"/>
              <a:gd name="connsiteY4" fmla="*/ 1229710 h 6526924"/>
              <a:gd name="connsiteX5" fmla="*/ 430924 w 4151586"/>
              <a:gd name="connsiteY5" fmla="*/ 1629103 h 6526924"/>
              <a:gd name="connsiteX6" fmla="*/ 609600 w 4151586"/>
              <a:gd name="connsiteY6" fmla="*/ 1839310 h 6526924"/>
              <a:gd name="connsiteX7" fmla="*/ 504496 w 4151586"/>
              <a:gd name="connsiteY7" fmla="*/ 2049517 h 6526924"/>
              <a:gd name="connsiteX8" fmla="*/ 767255 w 4151586"/>
              <a:gd name="connsiteY8" fmla="*/ 2102069 h 6526924"/>
              <a:gd name="connsiteX9" fmla="*/ 956441 w 4151586"/>
              <a:gd name="connsiteY9" fmla="*/ 1807779 h 6526924"/>
              <a:gd name="connsiteX10" fmla="*/ 893379 w 4151586"/>
              <a:gd name="connsiteY10" fmla="*/ 1387365 h 6526924"/>
              <a:gd name="connsiteX11" fmla="*/ 809296 w 4151586"/>
              <a:gd name="connsiteY11" fmla="*/ 1187669 h 6526924"/>
              <a:gd name="connsiteX12" fmla="*/ 987972 w 4151586"/>
              <a:gd name="connsiteY12" fmla="*/ 1145627 h 6526924"/>
              <a:gd name="connsiteX13" fmla="*/ 1156138 w 4151586"/>
              <a:gd name="connsiteY13" fmla="*/ 1618593 h 6526924"/>
              <a:gd name="connsiteX14" fmla="*/ 1187669 w 4151586"/>
              <a:gd name="connsiteY14" fmla="*/ 2028496 h 6526924"/>
              <a:gd name="connsiteX15" fmla="*/ 1135117 w 4151586"/>
              <a:gd name="connsiteY15" fmla="*/ 2501462 h 6526924"/>
              <a:gd name="connsiteX16" fmla="*/ 599089 w 4151586"/>
              <a:gd name="connsiteY16" fmla="*/ 3699641 h 6526924"/>
              <a:gd name="connsiteX17" fmla="*/ 609600 w 4151586"/>
              <a:gd name="connsiteY17" fmla="*/ 3804745 h 6526924"/>
              <a:gd name="connsiteX18" fmla="*/ 620110 w 4151586"/>
              <a:gd name="connsiteY18" fmla="*/ 3878317 h 6526924"/>
              <a:gd name="connsiteX19" fmla="*/ 620110 w 4151586"/>
              <a:gd name="connsiteY19" fmla="*/ 4004441 h 6526924"/>
              <a:gd name="connsiteX20" fmla="*/ 399393 w 4151586"/>
              <a:gd name="connsiteY20" fmla="*/ 4162096 h 6526924"/>
              <a:gd name="connsiteX21" fmla="*/ 346841 w 4151586"/>
              <a:gd name="connsiteY21" fmla="*/ 4708634 h 6526924"/>
              <a:gd name="connsiteX22" fmla="*/ 136634 w 4151586"/>
              <a:gd name="connsiteY22" fmla="*/ 5276193 h 6526924"/>
              <a:gd name="connsiteX23" fmla="*/ 31531 w 4151586"/>
              <a:gd name="connsiteY23" fmla="*/ 5602014 h 6526924"/>
              <a:gd name="connsiteX24" fmla="*/ 0 w 4151586"/>
              <a:gd name="connsiteY24" fmla="*/ 5927834 h 6526924"/>
              <a:gd name="connsiteX25" fmla="*/ 52551 w 4151586"/>
              <a:gd name="connsiteY25" fmla="*/ 6096000 h 6526924"/>
              <a:gd name="connsiteX26" fmla="*/ 693683 w 4151586"/>
              <a:gd name="connsiteY26" fmla="*/ 6232634 h 6526924"/>
              <a:gd name="connsiteX27" fmla="*/ 840827 w 4151586"/>
              <a:gd name="connsiteY27" fmla="*/ 6085489 h 6526924"/>
              <a:gd name="connsiteX28" fmla="*/ 777765 w 4151586"/>
              <a:gd name="connsiteY28" fmla="*/ 5549462 h 6526924"/>
              <a:gd name="connsiteX29" fmla="*/ 903889 w 4151586"/>
              <a:gd name="connsiteY29" fmla="*/ 5255172 h 6526924"/>
              <a:gd name="connsiteX30" fmla="*/ 893379 w 4151586"/>
              <a:gd name="connsiteY30" fmla="*/ 4708634 h 6526924"/>
              <a:gd name="connsiteX31" fmla="*/ 1019503 w 4151586"/>
              <a:gd name="connsiteY31" fmla="*/ 4593020 h 6526924"/>
              <a:gd name="connsiteX32" fmla="*/ 1030014 w 4151586"/>
              <a:gd name="connsiteY32" fmla="*/ 5307724 h 6526924"/>
              <a:gd name="connsiteX33" fmla="*/ 1103586 w 4151586"/>
              <a:gd name="connsiteY33" fmla="*/ 5412827 h 6526924"/>
              <a:gd name="connsiteX34" fmla="*/ 1219200 w 4151586"/>
              <a:gd name="connsiteY34" fmla="*/ 5896303 h 6526924"/>
              <a:gd name="connsiteX35" fmla="*/ 1471448 w 4151586"/>
              <a:gd name="connsiteY35" fmla="*/ 5969876 h 6526924"/>
              <a:gd name="connsiteX36" fmla="*/ 1629103 w 4151586"/>
              <a:gd name="connsiteY36" fmla="*/ 5538952 h 6526924"/>
              <a:gd name="connsiteX37" fmla="*/ 1744717 w 4151586"/>
              <a:gd name="connsiteY37" fmla="*/ 5076496 h 6526924"/>
              <a:gd name="connsiteX38" fmla="*/ 1860331 w 4151586"/>
              <a:gd name="connsiteY38" fmla="*/ 4750676 h 6526924"/>
              <a:gd name="connsiteX39" fmla="*/ 2165131 w 4151586"/>
              <a:gd name="connsiteY39" fmla="*/ 4698124 h 6526924"/>
              <a:gd name="connsiteX40" fmla="*/ 2301765 w 4151586"/>
              <a:gd name="connsiteY40" fmla="*/ 4929352 h 6526924"/>
              <a:gd name="connsiteX41" fmla="*/ 2270234 w 4151586"/>
              <a:gd name="connsiteY41" fmla="*/ 5465379 h 6526924"/>
              <a:gd name="connsiteX42" fmla="*/ 2396358 w 4151586"/>
              <a:gd name="connsiteY42" fmla="*/ 5864772 h 6526924"/>
              <a:gd name="connsiteX43" fmla="*/ 2417379 w 4151586"/>
              <a:gd name="connsiteY43" fmla="*/ 6201103 h 6526924"/>
              <a:gd name="connsiteX44" fmla="*/ 2459420 w 4151586"/>
              <a:gd name="connsiteY44" fmla="*/ 6526924 h 6526924"/>
              <a:gd name="connsiteX45" fmla="*/ 2806262 w 4151586"/>
              <a:gd name="connsiteY45" fmla="*/ 6369269 h 6526924"/>
              <a:gd name="connsiteX46" fmla="*/ 2900855 w 4151586"/>
              <a:gd name="connsiteY46" fmla="*/ 6264165 h 6526924"/>
              <a:gd name="connsiteX47" fmla="*/ 2911365 w 4151586"/>
              <a:gd name="connsiteY47" fmla="*/ 5822731 h 6526924"/>
              <a:gd name="connsiteX48" fmla="*/ 2816772 w 4151586"/>
              <a:gd name="connsiteY48" fmla="*/ 5559972 h 6526924"/>
              <a:gd name="connsiteX49" fmla="*/ 3026979 w 4151586"/>
              <a:gd name="connsiteY49" fmla="*/ 5318234 h 6526924"/>
              <a:gd name="connsiteX50" fmla="*/ 3058510 w 4151586"/>
              <a:gd name="connsiteY50" fmla="*/ 4897820 h 6526924"/>
              <a:gd name="connsiteX51" fmla="*/ 3111062 w 4151586"/>
              <a:gd name="connsiteY51" fmla="*/ 4666593 h 6526924"/>
              <a:gd name="connsiteX52" fmla="*/ 3342289 w 4151586"/>
              <a:gd name="connsiteY52" fmla="*/ 4855779 h 6526924"/>
              <a:gd name="connsiteX53" fmla="*/ 3205655 w 4151586"/>
              <a:gd name="connsiteY53" fmla="*/ 5402317 h 6526924"/>
              <a:gd name="connsiteX54" fmla="*/ 3100551 w 4151586"/>
              <a:gd name="connsiteY54" fmla="*/ 6011917 h 6526924"/>
              <a:gd name="connsiteX55" fmla="*/ 3090041 w 4151586"/>
              <a:gd name="connsiteY55" fmla="*/ 6264165 h 6526924"/>
              <a:gd name="connsiteX56" fmla="*/ 3226675 w 4151586"/>
              <a:gd name="connsiteY56" fmla="*/ 6411310 h 6526924"/>
              <a:gd name="connsiteX57" fmla="*/ 3668110 w 4151586"/>
              <a:gd name="connsiteY57" fmla="*/ 6495393 h 6526924"/>
              <a:gd name="connsiteX58" fmla="*/ 3888828 w 4151586"/>
              <a:gd name="connsiteY58" fmla="*/ 6274675 h 6526924"/>
              <a:gd name="connsiteX59" fmla="*/ 4046483 w 4151586"/>
              <a:gd name="connsiteY59" fmla="*/ 6085489 h 6526924"/>
              <a:gd name="connsiteX60" fmla="*/ 4151586 w 4151586"/>
              <a:gd name="connsiteY60" fmla="*/ 5307724 h 6526924"/>
              <a:gd name="connsiteX61" fmla="*/ 4088524 w 4151586"/>
              <a:gd name="connsiteY61" fmla="*/ 4624552 h 6526924"/>
              <a:gd name="connsiteX62" fmla="*/ 4078014 w 4151586"/>
              <a:gd name="connsiteY62" fmla="*/ 4309241 h 6526924"/>
              <a:gd name="connsiteX63" fmla="*/ 3804745 w 4151586"/>
              <a:gd name="connsiteY63" fmla="*/ 3993931 h 6526924"/>
              <a:gd name="connsiteX64" fmla="*/ 3594538 w 4151586"/>
              <a:gd name="connsiteY64" fmla="*/ 3174124 h 6526924"/>
              <a:gd name="connsiteX65" fmla="*/ 3415862 w 4151586"/>
              <a:gd name="connsiteY65" fmla="*/ 2680138 h 6526924"/>
              <a:gd name="connsiteX66" fmla="*/ 3226676 w 4151586"/>
              <a:gd name="connsiteY66" fmla="*/ 2427889 h 6526924"/>
              <a:gd name="connsiteX67" fmla="*/ 3048000 w 4151586"/>
              <a:gd name="connsiteY67" fmla="*/ 2060027 h 6526924"/>
              <a:gd name="connsiteX68" fmla="*/ 2900855 w 4151586"/>
              <a:gd name="connsiteY68" fmla="*/ 1818289 h 6526924"/>
              <a:gd name="connsiteX69" fmla="*/ 2963917 w 4151586"/>
              <a:gd name="connsiteY69" fmla="*/ 1418896 h 6526924"/>
              <a:gd name="connsiteX70" fmla="*/ 3026979 w 4151586"/>
              <a:gd name="connsiteY70" fmla="*/ 1324303 h 6526924"/>
              <a:gd name="connsiteX71" fmla="*/ 2995448 w 4151586"/>
              <a:gd name="connsiteY71" fmla="*/ 1671145 h 6526924"/>
              <a:gd name="connsiteX72" fmla="*/ 3153103 w 4151586"/>
              <a:gd name="connsiteY72" fmla="*/ 2133600 h 6526924"/>
              <a:gd name="connsiteX73" fmla="*/ 3699641 w 4151586"/>
              <a:gd name="connsiteY73" fmla="*/ 2154620 h 6526924"/>
              <a:gd name="connsiteX74" fmla="*/ 3804745 w 4151586"/>
              <a:gd name="connsiteY74" fmla="*/ 1965434 h 6526924"/>
              <a:gd name="connsiteX75" fmla="*/ 3573517 w 4151586"/>
              <a:gd name="connsiteY75" fmla="*/ 1734207 h 6526924"/>
              <a:gd name="connsiteX76" fmla="*/ 3794234 w 4151586"/>
              <a:gd name="connsiteY76" fmla="*/ 1355834 h 6526924"/>
              <a:gd name="connsiteX77" fmla="*/ 3731172 w 4151586"/>
              <a:gd name="connsiteY77" fmla="*/ 767255 h 6526924"/>
              <a:gd name="connsiteX78" fmla="*/ 3657600 w 4151586"/>
              <a:gd name="connsiteY78" fmla="*/ 651641 h 6526924"/>
              <a:gd name="connsiteX79" fmla="*/ 3205655 w 4151586"/>
              <a:gd name="connsiteY79" fmla="*/ 420414 h 6526924"/>
              <a:gd name="connsiteX80" fmla="*/ 2953407 w 4151586"/>
              <a:gd name="connsiteY80" fmla="*/ 367862 h 6526924"/>
              <a:gd name="connsiteX81" fmla="*/ 2722179 w 4151586"/>
              <a:gd name="connsiteY81" fmla="*/ 10510 h 6526924"/>
              <a:gd name="connsiteX82" fmla="*/ 2564524 w 4151586"/>
              <a:gd name="connsiteY82" fmla="*/ 0 h 6526924"/>
              <a:gd name="connsiteX83" fmla="*/ 2459420 w 4151586"/>
              <a:gd name="connsiteY83" fmla="*/ 430924 h 6526924"/>
              <a:gd name="connsiteX84" fmla="*/ 2259724 w 4151586"/>
              <a:gd name="connsiteY84" fmla="*/ 630620 h 6526924"/>
              <a:gd name="connsiteX85" fmla="*/ 1944414 w 4151586"/>
              <a:gd name="connsiteY85" fmla="*/ 672662 h 6526924"/>
              <a:gd name="connsiteX86" fmla="*/ 1713186 w 4151586"/>
              <a:gd name="connsiteY86" fmla="*/ 620110 h 6526924"/>
              <a:gd name="connsiteX87" fmla="*/ 1566041 w 4151586"/>
              <a:gd name="connsiteY87" fmla="*/ 336331 h 6526924"/>
              <a:gd name="connsiteX88" fmla="*/ 1345324 w 4151586"/>
              <a:gd name="connsiteY88" fmla="*/ 73572 h 6526924"/>
              <a:gd name="connsiteX89" fmla="*/ 1261241 w 4151586"/>
              <a:gd name="connsiteY89" fmla="*/ 136634 h 6526924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44717 w 4151586"/>
              <a:gd name="connsiteY37" fmla="*/ 5076496 h 6495393"/>
              <a:gd name="connsiteX38" fmla="*/ 1860331 w 4151586"/>
              <a:gd name="connsiteY38" fmla="*/ 4750676 h 6495393"/>
              <a:gd name="connsiteX39" fmla="*/ 2165131 w 4151586"/>
              <a:gd name="connsiteY39" fmla="*/ 4698124 h 6495393"/>
              <a:gd name="connsiteX40" fmla="*/ 2301765 w 4151586"/>
              <a:gd name="connsiteY40" fmla="*/ 4929352 h 6495393"/>
              <a:gd name="connsiteX41" fmla="*/ 2270234 w 4151586"/>
              <a:gd name="connsiteY41" fmla="*/ 5465379 h 6495393"/>
              <a:gd name="connsiteX42" fmla="*/ 2396358 w 4151586"/>
              <a:gd name="connsiteY42" fmla="*/ 5864772 h 6495393"/>
              <a:gd name="connsiteX43" fmla="*/ 2417379 w 4151586"/>
              <a:gd name="connsiteY43" fmla="*/ 6201103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44414 w 4151586"/>
              <a:gd name="connsiteY85" fmla="*/ 672662 h 6495393"/>
              <a:gd name="connsiteX86" fmla="*/ 1713186 w 4151586"/>
              <a:gd name="connsiteY86" fmla="*/ 620110 h 6495393"/>
              <a:gd name="connsiteX87" fmla="*/ 1566041 w 4151586"/>
              <a:gd name="connsiteY87" fmla="*/ 336331 h 6495393"/>
              <a:gd name="connsiteX88" fmla="*/ 1345324 w 4151586"/>
              <a:gd name="connsiteY88" fmla="*/ 73572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44717 w 4151586"/>
              <a:gd name="connsiteY37" fmla="*/ 5076496 h 6495393"/>
              <a:gd name="connsiteX38" fmla="*/ 1860331 w 4151586"/>
              <a:gd name="connsiteY38" fmla="*/ 4750676 h 6495393"/>
              <a:gd name="connsiteX39" fmla="*/ 2165131 w 4151586"/>
              <a:gd name="connsiteY39" fmla="*/ 4698124 h 6495393"/>
              <a:gd name="connsiteX40" fmla="*/ 2301765 w 4151586"/>
              <a:gd name="connsiteY40" fmla="*/ 4929352 h 6495393"/>
              <a:gd name="connsiteX41" fmla="*/ 2270234 w 4151586"/>
              <a:gd name="connsiteY41" fmla="*/ 5465379 h 6495393"/>
              <a:gd name="connsiteX42" fmla="*/ 2396358 w 4151586"/>
              <a:gd name="connsiteY42" fmla="*/ 5864772 h 6495393"/>
              <a:gd name="connsiteX43" fmla="*/ 2417379 w 4151586"/>
              <a:gd name="connsiteY43" fmla="*/ 6201103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44414 w 4151586"/>
              <a:gd name="connsiteY85" fmla="*/ 672662 h 6495393"/>
              <a:gd name="connsiteX86" fmla="*/ 1713186 w 4151586"/>
              <a:gd name="connsiteY86" fmla="*/ 620110 h 6495393"/>
              <a:gd name="connsiteX87" fmla="*/ 1566041 w 4151586"/>
              <a:gd name="connsiteY87" fmla="*/ 336331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44717 w 4151586"/>
              <a:gd name="connsiteY37" fmla="*/ 5076496 h 6495393"/>
              <a:gd name="connsiteX38" fmla="*/ 1860331 w 4151586"/>
              <a:gd name="connsiteY38" fmla="*/ 4750676 h 6495393"/>
              <a:gd name="connsiteX39" fmla="*/ 2165131 w 4151586"/>
              <a:gd name="connsiteY39" fmla="*/ 4698124 h 6495393"/>
              <a:gd name="connsiteX40" fmla="*/ 2301765 w 4151586"/>
              <a:gd name="connsiteY40" fmla="*/ 4929352 h 6495393"/>
              <a:gd name="connsiteX41" fmla="*/ 2270234 w 4151586"/>
              <a:gd name="connsiteY41" fmla="*/ 5465379 h 6495393"/>
              <a:gd name="connsiteX42" fmla="*/ 2396358 w 4151586"/>
              <a:gd name="connsiteY42" fmla="*/ 5864772 h 6495393"/>
              <a:gd name="connsiteX43" fmla="*/ 2417379 w 4151586"/>
              <a:gd name="connsiteY43" fmla="*/ 6201103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44414 w 4151586"/>
              <a:gd name="connsiteY85" fmla="*/ 672662 h 6495393"/>
              <a:gd name="connsiteX86" fmla="*/ 1713186 w 4151586"/>
              <a:gd name="connsiteY86" fmla="*/ 620110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44717 w 4151586"/>
              <a:gd name="connsiteY37" fmla="*/ 5076496 h 6495393"/>
              <a:gd name="connsiteX38" fmla="*/ 1860331 w 4151586"/>
              <a:gd name="connsiteY38" fmla="*/ 4750676 h 6495393"/>
              <a:gd name="connsiteX39" fmla="*/ 2165131 w 4151586"/>
              <a:gd name="connsiteY39" fmla="*/ 4698124 h 6495393"/>
              <a:gd name="connsiteX40" fmla="*/ 2301765 w 4151586"/>
              <a:gd name="connsiteY40" fmla="*/ 4929352 h 6495393"/>
              <a:gd name="connsiteX41" fmla="*/ 2270234 w 4151586"/>
              <a:gd name="connsiteY41" fmla="*/ 5465379 h 6495393"/>
              <a:gd name="connsiteX42" fmla="*/ 2396358 w 4151586"/>
              <a:gd name="connsiteY42" fmla="*/ 5864772 h 6495393"/>
              <a:gd name="connsiteX43" fmla="*/ 2417379 w 4151586"/>
              <a:gd name="connsiteY43" fmla="*/ 6201103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44414 w 4151586"/>
              <a:gd name="connsiteY85" fmla="*/ 672662 h 6495393"/>
              <a:gd name="connsiteX86" fmla="*/ 1734207 w 4151586"/>
              <a:gd name="connsiteY86" fmla="*/ 756744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44717 w 4151586"/>
              <a:gd name="connsiteY37" fmla="*/ 5076496 h 6495393"/>
              <a:gd name="connsiteX38" fmla="*/ 1860331 w 4151586"/>
              <a:gd name="connsiteY38" fmla="*/ 4750676 h 6495393"/>
              <a:gd name="connsiteX39" fmla="*/ 2165131 w 4151586"/>
              <a:gd name="connsiteY39" fmla="*/ 4698124 h 6495393"/>
              <a:gd name="connsiteX40" fmla="*/ 2301765 w 4151586"/>
              <a:gd name="connsiteY40" fmla="*/ 4929352 h 6495393"/>
              <a:gd name="connsiteX41" fmla="*/ 2270234 w 4151586"/>
              <a:gd name="connsiteY41" fmla="*/ 5465379 h 6495393"/>
              <a:gd name="connsiteX42" fmla="*/ 2396358 w 4151586"/>
              <a:gd name="connsiteY42" fmla="*/ 5864772 h 6495393"/>
              <a:gd name="connsiteX43" fmla="*/ 2417379 w 4151586"/>
              <a:gd name="connsiteY43" fmla="*/ 6201103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65435 w 4151586"/>
              <a:gd name="connsiteY85" fmla="*/ 725214 h 6495393"/>
              <a:gd name="connsiteX86" fmla="*/ 1734207 w 4151586"/>
              <a:gd name="connsiteY86" fmla="*/ 756744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34206 w 4151586"/>
              <a:gd name="connsiteY37" fmla="*/ 4813737 h 6495393"/>
              <a:gd name="connsiteX38" fmla="*/ 1860331 w 4151586"/>
              <a:gd name="connsiteY38" fmla="*/ 4750676 h 6495393"/>
              <a:gd name="connsiteX39" fmla="*/ 2165131 w 4151586"/>
              <a:gd name="connsiteY39" fmla="*/ 4698124 h 6495393"/>
              <a:gd name="connsiteX40" fmla="*/ 2301765 w 4151586"/>
              <a:gd name="connsiteY40" fmla="*/ 4929352 h 6495393"/>
              <a:gd name="connsiteX41" fmla="*/ 2270234 w 4151586"/>
              <a:gd name="connsiteY41" fmla="*/ 5465379 h 6495393"/>
              <a:gd name="connsiteX42" fmla="*/ 2396358 w 4151586"/>
              <a:gd name="connsiteY42" fmla="*/ 5864772 h 6495393"/>
              <a:gd name="connsiteX43" fmla="*/ 2417379 w 4151586"/>
              <a:gd name="connsiteY43" fmla="*/ 6201103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65435 w 4151586"/>
              <a:gd name="connsiteY85" fmla="*/ 725214 h 6495393"/>
              <a:gd name="connsiteX86" fmla="*/ 1734207 w 4151586"/>
              <a:gd name="connsiteY86" fmla="*/ 756744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34206 w 4151586"/>
              <a:gd name="connsiteY37" fmla="*/ 4813737 h 6495393"/>
              <a:gd name="connsiteX38" fmla="*/ 1828800 w 4151586"/>
              <a:gd name="connsiteY38" fmla="*/ 4487918 h 6495393"/>
              <a:gd name="connsiteX39" fmla="*/ 2165131 w 4151586"/>
              <a:gd name="connsiteY39" fmla="*/ 4698124 h 6495393"/>
              <a:gd name="connsiteX40" fmla="*/ 2301765 w 4151586"/>
              <a:gd name="connsiteY40" fmla="*/ 4929352 h 6495393"/>
              <a:gd name="connsiteX41" fmla="*/ 2270234 w 4151586"/>
              <a:gd name="connsiteY41" fmla="*/ 5465379 h 6495393"/>
              <a:gd name="connsiteX42" fmla="*/ 2396358 w 4151586"/>
              <a:gd name="connsiteY42" fmla="*/ 5864772 h 6495393"/>
              <a:gd name="connsiteX43" fmla="*/ 2417379 w 4151586"/>
              <a:gd name="connsiteY43" fmla="*/ 6201103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65435 w 4151586"/>
              <a:gd name="connsiteY85" fmla="*/ 725214 h 6495393"/>
              <a:gd name="connsiteX86" fmla="*/ 1734207 w 4151586"/>
              <a:gd name="connsiteY86" fmla="*/ 756744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34206 w 4151586"/>
              <a:gd name="connsiteY37" fmla="*/ 4813737 h 6495393"/>
              <a:gd name="connsiteX38" fmla="*/ 1828800 w 4151586"/>
              <a:gd name="connsiteY38" fmla="*/ 4487918 h 6495393"/>
              <a:gd name="connsiteX39" fmla="*/ 2207173 w 4151586"/>
              <a:gd name="connsiteY39" fmla="*/ 4540468 h 6495393"/>
              <a:gd name="connsiteX40" fmla="*/ 2301765 w 4151586"/>
              <a:gd name="connsiteY40" fmla="*/ 4929352 h 6495393"/>
              <a:gd name="connsiteX41" fmla="*/ 2270234 w 4151586"/>
              <a:gd name="connsiteY41" fmla="*/ 5465379 h 6495393"/>
              <a:gd name="connsiteX42" fmla="*/ 2396358 w 4151586"/>
              <a:gd name="connsiteY42" fmla="*/ 5864772 h 6495393"/>
              <a:gd name="connsiteX43" fmla="*/ 2417379 w 4151586"/>
              <a:gd name="connsiteY43" fmla="*/ 6201103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65435 w 4151586"/>
              <a:gd name="connsiteY85" fmla="*/ 725214 h 6495393"/>
              <a:gd name="connsiteX86" fmla="*/ 1734207 w 4151586"/>
              <a:gd name="connsiteY86" fmla="*/ 756744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34206 w 4151586"/>
              <a:gd name="connsiteY37" fmla="*/ 4813737 h 6495393"/>
              <a:gd name="connsiteX38" fmla="*/ 1828800 w 4151586"/>
              <a:gd name="connsiteY38" fmla="*/ 4487918 h 6495393"/>
              <a:gd name="connsiteX39" fmla="*/ 2207173 w 4151586"/>
              <a:gd name="connsiteY39" fmla="*/ 4540468 h 6495393"/>
              <a:gd name="connsiteX40" fmla="*/ 2354317 w 4151586"/>
              <a:gd name="connsiteY40" fmla="*/ 4845270 h 6495393"/>
              <a:gd name="connsiteX41" fmla="*/ 2270234 w 4151586"/>
              <a:gd name="connsiteY41" fmla="*/ 5465379 h 6495393"/>
              <a:gd name="connsiteX42" fmla="*/ 2396358 w 4151586"/>
              <a:gd name="connsiteY42" fmla="*/ 5864772 h 6495393"/>
              <a:gd name="connsiteX43" fmla="*/ 2417379 w 4151586"/>
              <a:gd name="connsiteY43" fmla="*/ 6201103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65435 w 4151586"/>
              <a:gd name="connsiteY85" fmla="*/ 725214 h 6495393"/>
              <a:gd name="connsiteX86" fmla="*/ 1734207 w 4151586"/>
              <a:gd name="connsiteY86" fmla="*/ 756744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34206 w 4151586"/>
              <a:gd name="connsiteY37" fmla="*/ 4813737 h 6495393"/>
              <a:gd name="connsiteX38" fmla="*/ 1828800 w 4151586"/>
              <a:gd name="connsiteY38" fmla="*/ 4487918 h 6495393"/>
              <a:gd name="connsiteX39" fmla="*/ 2207173 w 4151586"/>
              <a:gd name="connsiteY39" fmla="*/ 4540468 h 6495393"/>
              <a:gd name="connsiteX40" fmla="*/ 2354317 w 4151586"/>
              <a:gd name="connsiteY40" fmla="*/ 4845270 h 6495393"/>
              <a:gd name="connsiteX41" fmla="*/ 2364827 w 4151586"/>
              <a:gd name="connsiteY41" fmla="*/ 5433848 h 6495393"/>
              <a:gd name="connsiteX42" fmla="*/ 2396358 w 4151586"/>
              <a:gd name="connsiteY42" fmla="*/ 5864772 h 6495393"/>
              <a:gd name="connsiteX43" fmla="*/ 2417379 w 4151586"/>
              <a:gd name="connsiteY43" fmla="*/ 6201103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65435 w 4151586"/>
              <a:gd name="connsiteY85" fmla="*/ 725214 h 6495393"/>
              <a:gd name="connsiteX86" fmla="*/ 1734207 w 4151586"/>
              <a:gd name="connsiteY86" fmla="*/ 756744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34206 w 4151586"/>
              <a:gd name="connsiteY37" fmla="*/ 4813737 h 6495393"/>
              <a:gd name="connsiteX38" fmla="*/ 1828800 w 4151586"/>
              <a:gd name="connsiteY38" fmla="*/ 4487918 h 6495393"/>
              <a:gd name="connsiteX39" fmla="*/ 2207173 w 4151586"/>
              <a:gd name="connsiteY39" fmla="*/ 4540468 h 6495393"/>
              <a:gd name="connsiteX40" fmla="*/ 2354317 w 4151586"/>
              <a:gd name="connsiteY40" fmla="*/ 4845270 h 6495393"/>
              <a:gd name="connsiteX41" fmla="*/ 2364827 w 4151586"/>
              <a:gd name="connsiteY41" fmla="*/ 5433848 h 6495393"/>
              <a:gd name="connsiteX42" fmla="*/ 2396358 w 4151586"/>
              <a:gd name="connsiteY42" fmla="*/ 5864772 h 6495393"/>
              <a:gd name="connsiteX43" fmla="*/ 2490952 w 4151586"/>
              <a:gd name="connsiteY43" fmla="*/ 6095999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65435 w 4151586"/>
              <a:gd name="connsiteY85" fmla="*/ 725214 h 6495393"/>
              <a:gd name="connsiteX86" fmla="*/ 1734207 w 4151586"/>
              <a:gd name="connsiteY86" fmla="*/ 756744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34206 w 4151586"/>
              <a:gd name="connsiteY37" fmla="*/ 4813737 h 6495393"/>
              <a:gd name="connsiteX38" fmla="*/ 1828800 w 4151586"/>
              <a:gd name="connsiteY38" fmla="*/ 4487918 h 6495393"/>
              <a:gd name="connsiteX39" fmla="*/ 2207173 w 4151586"/>
              <a:gd name="connsiteY39" fmla="*/ 4540468 h 6495393"/>
              <a:gd name="connsiteX40" fmla="*/ 2354317 w 4151586"/>
              <a:gd name="connsiteY40" fmla="*/ 4845270 h 6495393"/>
              <a:gd name="connsiteX41" fmla="*/ 2364827 w 4151586"/>
              <a:gd name="connsiteY41" fmla="*/ 5433848 h 6495393"/>
              <a:gd name="connsiteX42" fmla="*/ 2396358 w 4151586"/>
              <a:gd name="connsiteY42" fmla="*/ 5864772 h 6495393"/>
              <a:gd name="connsiteX43" fmla="*/ 2490952 w 4151586"/>
              <a:gd name="connsiteY43" fmla="*/ 6095999 h 6495393"/>
              <a:gd name="connsiteX44" fmla="*/ 2627586 w 4151586"/>
              <a:gd name="connsiteY44" fmla="*/ 6222124 h 6495393"/>
              <a:gd name="connsiteX45" fmla="*/ 2795752 w 4151586"/>
              <a:gd name="connsiteY45" fmla="*/ 6243145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65435 w 4151586"/>
              <a:gd name="connsiteY85" fmla="*/ 725214 h 6495393"/>
              <a:gd name="connsiteX86" fmla="*/ 1734207 w 4151586"/>
              <a:gd name="connsiteY86" fmla="*/ 756744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34206 w 4151586"/>
              <a:gd name="connsiteY37" fmla="*/ 4813737 h 6495393"/>
              <a:gd name="connsiteX38" fmla="*/ 1828800 w 4151586"/>
              <a:gd name="connsiteY38" fmla="*/ 4487918 h 6495393"/>
              <a:gd name="connsiteX39" fmla="*/ 2207173 w 4151586"/>
              <a:gd name="connsiteY39" fmla="*/ 4540468 h 6495393"/>
              <a:gd name="connsiteX40" fmla="*/ 2354317 w 4151586"/>
              <a:gd name="connsiteY40" fmla="*/ 4845270 h 6495393"/>
              <a:gd name="connsiteX41" fmla="*/ 2364827 w 4151586"/>
              <a:gd name="connsiteY41" fmla="*/ 5433848 h 6495393"/>
              <a:gd name="connsiteX42" fmla="*/ 2396358 w 4151586"/>
              <a:gd name="connsiteY42" fmla="*/ 5864772 h 6495393"/>
              <a:gd name="connsiteX43" fmla="*/ 2490952 w 4151586"/>
              <a:gd name="connsiteY43" fmla="*/ 6095999 h 6495393"/>
              <a:gd name="connsiteX44" fmla="*/ 2627586 w 4151586"/>
              <a:gd name="connsiteY44" fmla="*/ 6222124 h 6495393"/>
              <a:gd name="connsiteX45" fmla="*/ 2795752 w 4151586"/>
              <a:gd name="connsiteY45" fmla="*/ 6243145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68717 w 4151586"/>
              <a:gd name="connsiteY56" fmla="*/ 6306207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65435 w 4151586"/>
              <a:gd name="connsiteY85" fmla="*/ 725214 h 6495393"/>
              <a:gd name="connsiteX86" fmla="*/ 1734207 w 4151586"/>
              <a:gd name="connsiteY86" fmla="*/ 756744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358758"/>
              <a:gd name="connsiteX1" fmla="*/ 1072055 w 4151586"/>
              <a:gd name="connsiteY1" fmla="*/ 525517 h 6358758"/>
              <a:gd name="connsiteX2" fmla="*/ 536027 w 4151586"/>
              <a:gd name="connsiteY2" fmla="*/ 672662 h 6358758"/>
              <a:gd name="connsiteX3" fmla="*/ 220717 w 4151586"/>
              <a:gd name="connsiteY3" fmla="*/ 956441 h 6358758"/>
              <a:gd name="connsiteX4" fmla="*/ 220717 w 4151586"/>
              <a:gd name="connsiteY4" fmla="*/ 1229710 h 6358758"/>
              <a:gd name="connsiteX5" fmla="*/ 430924 w 4151586"/>
              <a:gd name="connsiteY5" fmla="*/ 1629103 h 6358758"/>
              <a:gd name="connsiteX6" fmla="*/ 609600 w 4151586"/>
              <a:gd name="connsiteY6" fmla="*/ 1839310 h 6358758"/>
              <a:gd name="connsiteX7" fmla="*/ 504496 w 4151586"/>
              <a:gd name="connsiteY7" fmla="*/ 2049517 h 6358758"/>
              <a:gd name="connsiteX8" fmla="*/ 767255 w 4151586"/>
              <a:gd name="connsiteY8" fmla="*/ 2102069 h 6358758"/>
              <a:gd name="connsiteX9" fmla="*/ 956441 w 4151586"/>
              <a:gd name="connsiteY9" fmla="*/ 1807779 h 6358758"/>
              <a:gd name="connsiteX10" fmla="*/ 893379 w 4151586"/>
              <a:gd name="connsiteY10" fmla="*/ 1387365 h 6358758"/>
              <a:gd name="connsiteX11" fmla="*/ 809296 w 4151586"/>
              <a:gd name="connsiteY11" fmla="*/ 1187669 h 6358758"/>
              <a:gd name="connsiteX12" fmla="*/ 987972 w 4151586"/>
              <a:gd name="connsiteY12" fmla="*/ 1145627 h 6358758"/>
              <a:gd name="connsiteX13" fmla="*/ 1156138 w 4151586"/>
              <a:gd name="connsiteY13" fmla="*/ 1618593 h 6358758"/>
              <a:gd name="connsiteX14" fmla="*/ 1187669 w 4151586"/>
              <a:gd name="connsiteY14" fmla="*/ 2028496 h 6358758"/>
              <a:gd name="connsiteX15" fmla="*/ 1135117 w 4151586"/>
              <a:gd name="connsiteY15" fmla="*/ 2501462 h 6358758"/>
              <a:gd name="connsiteX16" fmla="*/ 599089 w 4151586"/>
              <a:gd name="connsiteY16" fmla="*/ 3699641 h 6358758"/>
              <a:gd name="connsiteX17" fmla="*/ 609600 w 4151586"/>
              <a:gd name="connsiteY17" fmla="*/ 3804745 h 6358758"/>
              <a:gd name="connsiteX18" fmla="*/ 620110 w 4151586"/>
              <a:gd name="connsiteY18" fmla="*/ 3878317 h 6358758"/>
              <a:gd name="connsiteX19" fmla="*/ 620110 w 4151586"/>
              <a:gd name="connsiteY19" fmla="*/ 4004441 h 6358758"/>
              <a:gd name="connsiteX20" fmla="*/ 399393 w 4151586"/>
              <a:gd name="connsiteY20" fmla="*/ 4162096 h 6358758"/>
              <a:gd name="connsiteX21" fmla="*/ 346841 w 4151586"/>
              <a:gd name="connsiteY21" fmla="*/ 4708634 h 6358758"/>
              <a:gd name="connsiteX22" fmla="*/ 136634 w 4151586"/>
              <a:gd name="connsiteY22" fmla="*/ 5276193 h 6358758"/>
              <a:gd name="connsiteX23" fmla="*/ 31531 w 4151586"/>
              <a:gd name="connsiteY23" fmla="*/ 5602014 h 6358758"/>
              <a:gd name="connsiteX24" fmla="*/ 0 w 4151586"/>
              <a:gd name="connsiteY24" fmla="*/ 5927834 h 6358758"/>
              <a:gd name="connsiteX25" fmla="*/ 52551 w 4151586"/>
              <a:gd name="connsiteY25" fmla="*/ 6096000 h 6358758"/>
              <a:gd name="connsiteX26" fmla="*/ 693683 w 4151586"/>
              <a:gd name="connsiteY26" fmla="*/ 6232634 h 6358758"/>
              <a:gd name="connsiteX27" fmla="*/ 840827 w 4151586"/>
              <a:gd name="connsiteY27" fmla="*/ 6085489 h 6358758"/>
              <a:gd name="connsiteX28" fmla="*/ 777765 w 4151586"/>
              <a:gd name="connsiteY28" fmla="*/ 5549462 h 6358758"/>
              <a:gd name="connsiteX29" fmla="*/ 903889 w 4151586"/>
              <a:gd name="connsiteY29" fmla="*/ 5255172 h 6358758"/>
              <a:gd name="connsiteX30" fmla="*/ 893379 w 4151586"/>
              <a:gd name="connsiteY30" fmla="*/ 4708634 h 6358758"/>
              <a:gd name="connsiteX31" fmla="*/ 1019503 w 4151586"/>
              <a:gd name="connsiteY31" fmla="*/ 4593020 h 6358758"/>
              <a:gd name="connsiteX32" fmla="*/ 1030014 w 4151586"/>
              <a:gd name="connsiteY32" fmla="*/ 5307724 h 6358758"/>
              <a:gd name="connsiteX33" fmla="*/ 1103586 w 4151586"/>
              <a:gd name="connsiteY33" fmla="*/ 5412827 h 6358758"/>
              <a:gd name="connsiteX34" fmla="*/ 1219200 w 4151586"/>
              <a:gd name="connsiteY34" fmla="*/ 5896303 h 6358758"/>
              <a:gd name="connsiteX35" fmla="*/ 1471448 w 4151586"/>
              <a:gd name="connsiteY35" fmla="*/ 5969876 h 6358758"/>
              <a:gd name="connsiteX36" fmla="*/ 1629103 w 4151586"/>
              <a:gd name="connsiteY36" fmla="*/ 5538952 h 6358758"/>
              <a:gd name="connsiteX37" fmla="*/ 1734206 w 4151586"/>
              <a:gd name="connsiteY37" fmla="*/ 4813737 h 6358758"/>
              <a:gd name="connsiteX38" fmla="*/ 1828800 w 4151586"/>
              <a:gd name="connsiteY38" fmla="*/ 4487918 h 6358758"/>
              <a:gd name="connsiteX39" fmla="*/ 2207173 w 4151586"/>
              <a:gd name="connsiteY39" fmla="*/ 4540468 h 6358758"/>
              <a:gd name="connsiteX40" fmla="*/ 2354317 w 4151586"/>
              <a:gd name="connsiteY40" fmla="*/ 4845270 h 6358758"/>
              <a:gd name="connsiteX41" fmla="*/ 2364827 w 4151586"/>
              <a:gd name="connsiteY41" fmla="*/ 5433848 h 6358758"/>
              <a:gd name="connsiteX42" fmla="*/ 2396358 w 4151586"/>
              <a:gd name="connsiteY42" fmla="*/ 5864772 h 6358758"/>
              <a:gd name="connsiteX43" fmla="*/ 2490952 w 4151586"/>
              <a:gd name="connsiteY43" fmla="*/ 6095999 h 6358758"/>
              <a:gd name="connsiteX44" fmla="*/ 2627586 w 4151586"/>
              <a:gd name="connsiteY44" fmla="*/ 6222124 h 6358758"/>
              <a:gd name="connsiteX45" fmla="*/ 2795752 w 4151586"/>
              <a:gd name="connsiteY45" fmla="*/ 6243145 h 6358758"/>
              <a:gd name="connsiteX46" fmla="*/ 2900855 w 4151586"/>
              <a:gd name="connsiteY46" fmla="*/ 6264165 h 6358758"/>
              <a:gd name="connsiteX47" fmla="*/ 2911365 w 4151586"/>
              <a:gd name="connsiteY47" fmla="*/ 5822731 h 6358758"/>
              <a:gd name="connsiteX48" fmla="*/ 2816772 w 4151586"/>
              <a:gd name="connsiteY48" fmla="*/ 5559972 h 6358758"/>
              <a:gd name="connsiteX49" fmla="*/ 3026979 w 4151586"/>
              <a:gd name="connsiteY49" fmla="*/ 5318234 h 6358758"/>
              <a:gd name="connsiteX50" fmla="*/ 3058510 w 4151586"/>
              <a:gd name="connsiteY50" fmla="*/ 4897820 h 6358758"/>
              <a:gd name="connsiteX51" fmla="*/ 3111062 w 4151586"/>
              <a:gd name="connsiteY51" fmla="*/ 4666593 h 6358758"/>
              <a:gd name="connsiteX52" fmla="*/ 3342289 w 4151586"/>
              <a:gd name="connsiteY52" fmla="*/ 4855779 h 6358758"/>
              <a:gd name="connsiteX53" fmla="*/ 3205655 w 4151586"/>
              <a:gd name="connsiteY53" fmla="*/ 5402317 h 6358758"/>
              <a:gd name="connsiteX54" fmla="*/ 3100551 w 4151586"/>
              <a:gd name="connsiteY54" fmla="*/ 6011917 h 6358758"/>
              <a:gd name="connsiteX55" fmla="*/ 3090041 w 4151586"/>
              <a:gd name="connsiteY55" fmla="*/ 6264165 h 6358758"/>
              <a:gd name="connsiteX56" fmla="*/ 3268717 w 4151586"/>
              <a:gd name="connsiteY56" fmla="*/ 6306207 h 6358758"/>
              <a:gd name="connsiteX57" fmla="*/ 3689131 w 4151586"/>
              <a:gd name="connsiteY57" fmla="*/ 6358758 h 6358758"/>
              <a:gd name="connsiteX58" fmla="*/ 3888828 w 4151586"/>
              <a:gd name="connsiteY58" fmla="*/ 6274675 h 6358758"/>
              <a:gd name="connsiteX59" fmla="*/ 4046483 w 4151586"/>
              <a:gd name="connsiteY59" fmla="*/ 6085489 h 6358758"/>
              <a:gd name="connsiteX60" fmla="*/ 4151586 w 4151586"/>
              <a:gd name="connsiteY60" fmla="*/ 5307724 h 6358758"/>
              <a:gd name="connsiteX61" fmla="*/ 4088524 w 4151586"/>
              <a:gd name="connsiteY61" fmla="*/ 4624552 h 6358758"/>
              <a:gd name="connsiteX62" fmla="*/ 4078014 w 4151586"/>
              <a:gd name="connsiteY62" fmla="*/ 4309241 h 6358758"/>
              <a:gd name="connsiteX63" fmla="*/ 3804745 w 4151586"/>
              <a:gd name="connsiteY63" fmla="*/ 3993931 h 6358758"/>
              <a:gd name="connsiteX64" fmla="*/ 3594538 w 4151586"/>
              <a:gd name="connsiteY64" fmla="*/ 3174124 h 6358758"/>
              <a:gd name="connsiteX65" fmla="*/ 3415862 w 4151586"/>
              <a:gd name="connsiteY65" fmla="*/ 2680138 h 6358758"/>
              <a:gd name="connsiteX66" fmla="*/ 3226676 w 4151586"/>
              <a:gd name="connsiteY66" fmla="*/ 2427889 h 6358758"/>
              <a:gd name="connsiteX67" fmla="*/ 3048000 w 4151586"/>
              <a:gd name="connsiteY67" fmla="*/ 2060027 h 6358758"/>
              <a:gd name="connsiteX68" fmla="*/ 2900855 w 4151586"/>
              <a:gd name="connsiteY68" fmla="*/ 1818289 h 6358758"/>
              <a:gd name="connsiteX69" fmla="*/ 2963917 w 4151586"/>
              <a:gd name="connsiteY69" fmla="*/ 1418896 h 6358758"/>
              <a:gd name="connsiteX70" fmla="*/ 3026979 w 4151586"/>
              <a:gd name="connsiteY70" fmla="*/ 1324303 h 6358758"/>
              <a:gd name="connsiteX71" fmla="*/ 2995448 w 4151586"/>
              <a:gd name="connsiteY71" fmla="*/ 1671145 h 6358758"/>
              <a:gd name="connsiteX72" fmla="*/ 3153103 w 4151586"/>
              <a:gd name="connsiteY72" fmla="*/ 2133600 h 6358758"/>
              <a:gd name="connsiteX73" fmla="*/ 3699641 w 4151586"/>
              <a:gd name="connsiteY73" fmla="*/ 2154620 h 6358758"/>
              <a:gd name="connsiteX74" fmla="*/ 3804745 w 4151586"/>
              <a:gd name="connsiteY74" fmla="*/ 1965434 h 6358758"/>
              <a:gd name="connsiteX75" fmla="*/ 3573517 w 4151586"/>
              <a:gd name="connsiteY75" fmla="*/ 1734207 h 6358758"/>
              <a:gd name="connsiteX76" fmla="*/ 3794234 w 4151586"/>
              <a:gd name="connsiteY76" fmla="*/ 1355834 h 6358758"/>
              <a:gd name="connsiteX77" fmla="*/ 3731172 w 4151586"/>
              <a:gd name="connsiteY77" fmla="*/ 767255 h 6358758"/>
              <a:gd name="connsiteX78" fmla="*/ 3657600 w 4151586"/>
              <a:gd name="connsiteY78" fmla="*/ 651641 h 6358758"/>
              <a:gd name="connsiteX79" fmla="*/ 3205655 w 4151586"/>
              <a:gd name="connsiteY79" fmla="*/ 420414 h 6358758"/>
              <a:gd name="connsiteX80" fmla="*/ 2953407 w 4151586"/>
              <a:gd name="connsiteY80" fmla="*/ 367862 h 6358758"/>
              <a:gd name="connsiteX81" fmla="*/ 2722179 w 4151586"/>
              <a:gd name="connsiteY81" fmla="*/ 10510 h 6358758"/>
              <a:gd name="connsiteX82" fmla="*/ 2564524 w 4151586"/>
              <a:gd name="connsiteY82" fmla="*/ 0 h 6358758"/>
              <a:gd name="connsiteX83" fmla="*/ 2459420 w 4151586"/>
              <a:gd name="connsiteY83" fmla="*/ 430924 h 6358758"/>
              <a:gd name="connsiteX84" fmla="*/ 2259724 w 4151586"/>
              <a:gd name="connsiteY84" fmla="*/ 630620 h 6358758"/>
              <a:gd name="connsiteX85" fmla="*/ 1965435 w 4151586"/>
              <a:gd name="connsiteY85" fmla="*/ 725214 h 6358758"/>
              <a:gd name="connsiteX86" fmla="*/ 1734207 w 4151586"/>
              <a:gd name="connsiteY86" fmla="*/ 756744 h 6358758"/>
              <a:gd name="connsiteX87" fmla="*/ 1502979 w 4151586"/>
              <a:gd name="connsiteY87" fmla="*/ 546538 h 6358758"/>
              <a:gd name="connsiteX88" fmla="*/ 1345324 w 4151586"/>
              <a:gd name="connsiteY88" fmla="*/ 252247 h 6358758"/>
              <a:gd name="connsiteX89" fmla="*/ 1261241 w 4151586"/>
              <a:gd name="connsiteY89" fmla="*/ 136634 h 6358758"/>
              <a:gd name="connsiteX0" fmla="*/ 1261241 w 4151586"/>
              <a:gd name="connsiteY0" fmla="*/ 136634 h 6358758"/>
              <a:gd name="connsiteX1" fmla="*/ 1072055 w 4151586"/>
              <a:gd name="connsiteY1" fmla="*/ 525517 h 6358758"/>
              <a:gd name="connsiteX2" fmla="*/ 536027 w 4151586"/>
              <a:gd name="connsiteY2" fmla="*/ 672662 h 6358758"/>
              <a:gd name="connsiteX3" fmla="*/ 220717 w 4151586"/>
              <a:gd name="connsiteY3" fmla="*/ 956441 h 6358758"/>
              <a:gd name="connsiteX4" fmla="*/ 220717 w 4151586"/>
              <a:gd name="connsiteY4" fmla="*/ 1229710 h 6358758"/>
              <a:gd name="connsiteX5" fmla="*/ 430924 w 4151586"/>
              <a:gd name="connsiteY5" fmla="*/ 1629103 h 6358758"/>
              <a:gd name="connsiteX6" fmla="*/ 609600 w 4151586"/>
              <a:gd name="connsiteY6" fmla="*/ 1839310 h 6358758"/>
              <a:gd name="connsiteX7" fmla="*/ 504496 w 4151586"/>
              <a:gd name="connsiteY7" fmla="*/ 2049517 h 6358758"/>
              <a:gd name="connsiteX8" fmla="*/ 767255 w 4151586"/>
              <a:gd name="connsiteY8" fmla="*/ 2102069 h 6358758"/>
              <a:gd name="connsiteX9" fmla="*/ 956441 w 4151586"/>
              <a:gd name="connsiteY9" fmla="*/ 1807779 h 6358758"/>
              <a:gd name="connsiteX10" fmla="*/ 893379 w 4151586"/>
              <a:gd name="connsiteY10" fmla="*/ 1387365 h 6358758"/>
              <a:gd name="connsiteX11" fmla="*/ 809296 w 4151586"/>
              <a:gd name="connsiteY11" fmla="*/ 1187669 h 6358758"/>
              <a:gd name="connsiteX12" fmla="*/ 987972 w 4151586"/>
              <a:gd name="connsiteY12" fmla="*/ 1145627 h 6358758"/>
              <a:gd name="connsiteX13" fmla="*/ 1156138 w 4151586"/>
              <a:gd name="connsiteY13" fmla="*/ 1618593 h 6358758"/>
              <a:gd name="connsiteX14" fmla="*/ 1187669 w 4151586"/>
              <a:gd name="connsiteY14" fmla="*/ 2028496 h 6358758"/>
              <a:gd name="connsiteX15" fmla="*/ 1135117 w 4151586"/>
              <a:gd name="connsiteY15" fmla="*/ 2501462 h 6358758"/>
              <a:gd name="connsiteX16" fmla="*/ 599089 w 4151586"/>
              <a:gd name="connsiteY16" fmla="*/ 3699641 h 6358758"/>
              <a:gd name="connsiteX17" fmla="*/ 609600 w 4151586"/>
              <a:gd name="connsiteY17" fmla="*/ 3804745 h 6358758"/>
              <a:gd name="connsiteX18" fmla="*/ 620110 w 4151586"/>
              <a:gd name="connsiteY18" fmla="*/ 3878317 h 6358758"/>
              <a:gd name="connsiteX19" fmla="*/ 620110 w 4151586"/>
              <a:gd name="connsiteY19" fmla="*/ 4004441 h 6358758"/>
              <a:gd name="connsiteX20" fmla="*/ 399393 w 4151586"/>
              <a:gd name="connsiteY20" fmla="*/ 4162096 h 6358758"/>
              <a:gd name="connsiteX21" fmla="*/ 346841 w 4151586"/>
              <a:gd name="connsiteY21" fmla="*/ 4708634 h 6358758"/>
              <a:gd name="connsiteX22" fmla="*/ 136634 w 4151586"/>
              <a:gd name="connsiteY22" fmla="*/ 5276193 h 6358758"/>
              <a:gd name="connsiteX23" fmla="*/ 31531 w 4151586"/>
              <a:gd name="connsiteY23" fmla="*/ 5602014 h 6358758"/>
              <a:gd name="connsiteX24" fmla="*/ 0 w 4151586"/>
              <a:gd name="connsiteY24" fmla="*/ 5927834 h 6358758"/>
              <a:gd name="connsiteX25" fmla="*/ 52551 w 4151586"/>
              <a:gd name="connsiteY25" fmla="*/ 6096000 h 6358758"/>
              <a:gd name="connsiteX26" fmla="*/ 620111 w 4151586"/>
              <a:gd name="connsiteY26" fmla="*/ 5770179 h 6358758"/>
              <a:gd name="connsiteX27" fmla="*/ 840827 w 4151586"/>
              <a:gd name="connsiteY27" fmla="*/ 6085489 h 6358758"/>
              <a:gd name="connsiteX28" fmla="*/ 777765 w 4151586"/>
              <a:gd name="connsiteY28" fmla="*/ 5549462 h 6358758"/>
              <a:gd name="connsiteX29" fmla="*/ 903889 w 4151586"/>
              <a:gd name="connsiteY29" fmla="*/ 5255172 h 6358758"/>
              <a:gd name="connsiteX30" fmla="*/ 893379 w 4151586"/>
              <a:gd name="connsiteY30" fmla="*/ 4708634 h 6358758"/>
              <a:gd name="connsiteX31" fmla="*/ 1019503 w 4151586"/>
              <a:gd name="connsiteY31" fmla="*/ 4593020 h 6358758"/>
              <a:gd name="connsiteX32" fmla="*/ 1030014 w 4151586"/>
              <a:gd name="connsiteY32" fmla="*/ 5307724 h 6358758"/>
              <a:gd name="connsiteX33" fmla="*/ 1103586 w 4151586"/>
              <a:gd name="connsiteY33" fmla="*/ 5412827 h 6358758"/>
              <a:gd name="connsiteX34" fmla="*/ 1219200 w 4151586"/>
              <a:gd name="connsiteY34" fmla="*/ 5896303 h 6358758"/>
              <a:gd name="connsiteX35" fmla="*/ 1471448 w 4151586"/>
              <a:gd name="connsiteY35" fmla="*/ 5969876 h 6358758"/>
              <a:gd name="connsiteX36" fmla="*/ 1629103 w 4151586"/>
              <a:gd name="connsiteY36" fmla="*/ 5538952 h 6358758"/>
              <a:gd name="connsiteX37" fmla="*/ 1734206 w 4151586"/>
              <a:gd name="connsiteY37" fmla="*/ 4813737 h 6358758"/>
              <a:gd name="connsiteX38" fmla="*/ 1828800 w 4151586"/>
              <a:gd name="connsiteY38" fmla="*/ 4487918 h 6358758"/>
              <a:gd name="connsiteX39" fmla="*/ 2207173 w 4151586"/>
              <a:gd name="connsiteY39" fmla="*/ 4540468 h 6358758"/>
              <a:gd name="connsiteX40" fmla="*/ 2354317 w 4151586"/>
              <a:gd name="connsiteY40" fmla="*/ 4845270 h 6358758"/>
              <a:gd name="connsiteX41" fmla="*/ 2364827 w 4151586"/>
              <a:gd name="connsiteY41" fmla="*/ 5433848 h 6358758"/>
              <a:gd name="connsiteX42" fmla="*/ 2396358 w 4151586"/>
              <a:gd name="connsiteY42" fmla="*/ 5864772 h 6358758"/>
              <a:gd name="connsiteX43" fmla="*/ 2490952 w 4151586"/>
              <a:gd name="connsiteY43" fmla="*/ 6095999 h 6358758"/>
              <a:gd name="connsiteX44" fmla="*/ 2627586 w 4151586"/>
              <a:gd name="connsiteY44" fmla="*/ 6222124 h 6358758"/>
              <a:gd name="connsiteX45" fmla="*/ 2795752 w 4151586"/>
              <a:gd name="connsiteY45" fmla="*/ 6243145 h 6358758"/>
              <a:gd name="connsiteX46" fmla="*/ 2900855 w 4151586"/>
              <a:gd name="connsiteY46" fmla="*/ 6264165 h 6358758"/>
              <a:gd name="connsiteX47" fmla="*/ 2911365 w 4151586"/>
              <a:gd name="connsiteY47" fmla="*/ 5822731 h 6358758"/>
              <a:gd name="connsiteX48" fmla="*/ 2816772 w 4151586"/>
              <a:gd name="connsiteY48" fmla="*/ 5559972 h 6358758"/>
              <a:gd name="connsiteX49" fmla="*/ 3026979 w 4151586"/>
              <a:gd name="connsiteY49" fmla="*/ 5318234 h 6358758"/>
              <a:gd name="connsiteX50" fmla="*/ 3058510 w 4151586"/>
              <a:gd name="connsiteY50" fmla="*/ 4897820 h 6358758"/>
              <a:gd name="connsiteX51" fmla="*/ 3111062 w 4151586"/>
              <a:gd name="connsiteY51" fmla="*/ 4666593 h 6358758"/>
              <a:gd name="connsiteX52" fmla="*/ 3342289 w 4151586"/>
              <a:gd name="connsiteY52" fmla="*/ 4855779 h 6358758"/>
              <a:gd name="connsiteX53" fmla="*/ 3205655 w 4151586"/>
              <a:gd name="connsiteY53" fmla="*/ 5402317 h 6358758"/>
              <a:gd name="connsiteX54" fmla="*/ 3100551 w 4151586"/>
              <a:gd name="connsiteY54" fmla="*/ 6011917 h 6358758"/>
              <a:gd name="connsiteX55" fmla="*/ 3090041 w 4151586"/>
              <a:gd name="connsiteY55" fmla="*/ 6264165 h 6358758"/>
              <a:gd name="connsiteX56" fmla="*/ 3268717 w 4151586"/>
              <a:gd name="connsiteY56" fmla="*/ 6306207 h 6358758"/>
              <a:gd name="connsiteX57" fmla="*/ 3689131 w 4151586"/>
              <a:gd name="connsiteY57" fmla="*/ 6358758 h 6358758"/>
              <a:gd name="connsiteX58" fmla="*/ 3888828 w 4151586"/>
              <a:gd name="connsiteY58" fmla="*/ 6274675 h 6358758"/>
              <a:gd name="connsiteX59" fmla="*/ 4046483 w 4151586"/>
              <a:gd name="connsiteY59" fmla="*/ 6085489 h 6358758"/>
              <a:gd name="connsiteX60" fmla="*/ 4151586 w 4151586"/>
              <a:gd name="connsiteY60" fmla="*/ 5307724 h 6358758"/>
              <a:gd name="connsiteX61" fmla="*/ 4088524 w 4151586"/>
              <a:gd name="connsiteY61" fmla="*/ 4624552 h 6358758"/>
              <a:gd name="connsiteX62" fmla="*/ 4078014 w 4151586"/>
              <a:gd name="connsiteY62" fmla="*/ 4309241 h 6358758"/>
              <a:gd name="connsiteX63" fmla="*/ 3804745 w 4151586"/>
              <a:gd name="connsiteY63" fmla="*/ 3993931 h 6358758"/>
              <a:gd name="connsiteX64" fmla="*/ 3594538 w 4151586"/>
              <a:gd name="connsiteY64" fmla="*/ 3174124 h 6358758"/>
              <a:gd name="connsiteX65" fmla="*/ 3415862 w 4151586"/>
              <a:gd name="connsiteY65" fmla="*/ 2680138 h 6358758"/>
              <a:gd name="connsiteX66" fmla="*/ 3226676 w 4151586"/>
              <a:gd name="connsiteY66" fmla="*/ 2427889 h 6358758"/>
              <a:gd name="connsiteX67" fmla="*/ 3048000 w 4151586"/>
              <a:gd name="connsiteY67" fmla="*/ 2060027 h 6358758"/>
              <a:gd name="connsiteX68" fmla="*/ 2900855 w 4151586"/>
              <a:gd name="connsiteY68" fmla="*/ 1818289 h 6358758"/>
              <a:gd name="connsiteX69" fmla="*/ 2963917 w 4151586"/>
              <a:gd name="connsiteY69" fmla="*/ 1418896 h 6358758"/>
              <a:gd name="connsiteX70" fmla="*/ 3026979 w 4151586"/>
              <a:gd name="connsiteY70" fmla="*/ 1324303 h 6358758"/>
              <a:gd name="connsiteX71" fmla="*/ 2995448 w 4151586"/>
              <a:gd name="connsiteY71" fmla="*/ 1671145 h 6358758"/>
              <a:gd name="connsiteX72" fmla="*/ 3153103 w 4151586"/>
              <a:gd name="connsiteY72" fmla="*/ 2133600 h 6358758"/>
              <a:gd name="connsiteX73" fmla="*/ 3699641 w 4151586"/>
              <a:gd name="connsiteY73" fmla="*/ 2154620 h 6358758"/>
              <a:gd name="connsiteX74" fmla="*/ 3804745 w 4151586"/>
              <a:gd name="connsiteY74" fmla="*/ 1965434 h 6358758"/>
              <a:gd name="connsiteX75" fmla="*/ 3573517 w 4151586"/>
              <a:gd name="connsiteY75" fmla="*/ 1734207 h 6358758"/>
              <a:gd name="connsiteX76" fmla="*/ 3794234 w 4151586"/>
              <a:gd name="connsiteY76" fmla="*/ 1355834 h 6358758"/>
              <a:gd name="connsiteX77" fmla="*/ 3731172 w 4151586"/>
              <a:gd name="connsiteY77" fmla="*/ 767255 h 6358758"/>
              <a:gd name="connsiteX78" fmla="*/ 3657600 w 4151586"/>
              <a:gd name="connsiteY78" fmla="*/ 651641 h 6358758"/>
              <a:gd name="connsiteX79" fmla="*/ 3205655 w 4151586"/>
              <a:gd name="connsiteY79" fmla="*/ 420414 h 6358758"/>
              <a:gd name="connsiteX80" fmla="*/ 2953407 w 4151586"/>
              <a:gd name="connsiteY80" fmla="*/ 367862 h 6358758"/>
              <a:gd name="connsiteX81" fmla="*/ 2722179 w 4151586"/>
              <a:gd name="connsiteY81" fmla="*/ 10510 h 6358758"/>
              <a:gd name="connsiteX82" fmla="*/ 2564524 w 4151586"/>
              <a:gd name="connsiteY82" fmla="*/ 0 h 6358758"/>
              <a:gd name="connsiteX83" fmla="*/ 2459420 w 4151586"/>
              <a:gd name="connsiteY83" fmla="*/ 430924 h 6358758"/>
              <a:gd name="connsiteX84" fmla="*/ 2259724 w 4151586"/>
              <a:gd name="connsiteY84" fmla="*/ 630620 h 6358758"/>
              <a:gd name="connsiteX85" fmla="*/ 1965435 w 4151586"/>
              <a:gd name="connsiteY85" fmla="*/ 725214 h 6358758"/>
              <a:gd name="connsiteX86" fmla="*/ 1734207 w 4151586"/>
              <a:gd name="connsiteY86" fmla="*/ 756744 h 6358758"/>
              <a:gd name="connsiteX87" fmla="*/ 1502979 w 4151586"/>
              <a:gd name="connsiteY87" fmla="*/ 546538 h 6358758"/>
              <a:gd name="connsiteX88" fmla="*/ 1345324 w 4151586"/>
              <a:gd name="connsiteY88" fmla="*/ 252247 h 6358758"/>
              <a:gd name="connsiteX89" fmla="*/ 1261241 w 4151586"/>
              <a:gd name="connsiteY89" fmla="*/ 136634 h 6358758"/>
              <a:gd name="connsiteX0" fmla="*/ 1261241 w 4151586"/>
              <a:gd name="connsiteY0" fmla="*/ 136634 h 6358758"/>
              <a:gd name="connsiteX1" fmla="*/ 1072055 w 4151586"/>
              <a:gd name="connsiteY1" fmla="*/ 525517 h 6358758"/>
              <a:gd name="connsiteX2" fmla="*/ 536027 w 4151586"/>
              <a:gd name="connsiteY2" fmla="*/ 672662 h 6358758"/>
              <a:gd name="connsiteX3" fmla="*/ 220717 w 4151586"/>
              <a:gd name="connsiteY3" fmla="*/ 956441 h 6358758"/>
              <a:gd name="connsiteX4" fmla="*/ 220717 w 4151586"/>
              <a:gd name="connsiteY4" fmla="*/ 1229710 h 6358758"/>
              <a:gd name="connsiteX5" fmla="*/ 430924 w 4151586"/>
              <a:gd name="connsiteY5" fmla="*/ 1629103 h 6358758"/>
              <a:gd name="connsiteX6" fmla="*/ 609600 w 4151586"/>
              <a:gd name="connsiteY6" fmla="*/ 1839310 h 6358758"/>
              <a:gd name="connsiteX7" fmla="*/ 504496 w 4151586"/>
              <a:gd name="connsiteY7" fmla="*/ 2049517 h 6358758"/>
              <a:gd name="connsiteX8" fmla="*/ 767255 w 4151586"/>
              <a:gd name="connsiteY8" fmla="*/ 2102069 h 6358758"/>
              <a:gd name="connsiteX9" fmla="*/ 956441 w 4151586"/>
              <a:gd name="connsiteY9" fmla="*/ 1807779 h 6358758"/>
              <a:gd name="connsiteX10" fmla="*/ 893379 w 4151586"/>
              <a:gd name="connsiteY10" fmla="*/ 1387365 h 6358758"/>
              <a:gd name="connsiteX11" fmla="*/ 809296 w 4151586"/>
              <a:gd name="connsiteY11" fmla="*/ 1187669 h 6358758"/>
              <a:gd name="connsiteX12" fmla="*/ 987972 w 4151586"/>
              <a:gd name="connsiteY12" fmla="*/ 1145627 h 6358758"/>
              <a:gd name="connsiteX13" fmla="*/ 1156138 w 4151586"/>
              <a:gd name="connsiteY13" fmla="*/ 1618593 h 6358758"/>
              <a:gd name="connsiteX14" fmla="*/ 1187669 w 4151586"/>
              <a:gd name="connsiteY14" fmla="*/ 2028496 h 6358758"/>
              <a:gd name="connsiteX15" fmla="*/ 1135117 w 4151586"/>
              <a:gd name="connsiteY15" fmla="*/ 2501462 h 6358758"/>
              <a:gd name="connsiteX16" fmla="*/ 599089 w 4151586"/>
              <a:gd name="connsiteY16" fmla="*/ 3699641 h 6358758"/>
              <a:gd name="connsiteX17" fmla="*/ 609600 w 4151586"/>
              <a:gd name="connsiteY17" fmla="*/ 3804745 h 6358758"/>
              <a:gd name="connsiteX18" fmla="*/ 620110 w 4151586"/>
              <a:gd name="connsiteY18" fmla="*/ 3878317 h 6358758"/>
              <a:gd name="connsiteX19" fmla="*/ 620110 w 4151586"/>
              <a:gd name="connsiteY19" fmla="*/ 4004441 h 6358758"/>
              <a:gd name="connsiteX20" fmla="*/ 399393 w 4151586"/>
              <a:gd name="connsiteY20" fmla="*/ 4162096 h 6358758"/>
              <a:gd name="connsiteX21" fmla="*/ 346841 w 4151586"/>
              <a:gd name="connsiteY21" fmla="*/ 4708634 h 6358758"/>
              <a:gd name="connsiteX22" fmla="*/ 136634 w 4151586"/>
              <a:gd name="connsiteY22" fmla="*/ 5276193 h 6358758"/>
              <a:gd name="connsiteX23" fmla="*/ 31531 w 4151586"/>
              <a:gd name="connsiteY23" fmla="*/ 5602014 h 6358758"/>
              <a:gd name="connsiteX24" fmla="*/ 0 w 4151586"/>
              <a:gd name="connsiteY24" fmla="*/ 5927834 h 6358758"/>
              <a:gd name="connsiteX25" fmla="*/ 283779 w 4151586"/>
              <a:gd name="connsiteY25" fmla="*/ 5759669 h 6358758"/>
              <a:gd name="connsiteX26" fmla="*/ 620111 w 4151586"/>
              <a:gd name="connsiteY26" fmla="*/ 5770179 h 6358758"/>
              <a:gd name="connsiteX27" fmla="*/ 840827 w 4151586"/>
              <a:gd name="connsiteY27" fmla="*/ 6085489 h 6358758"/>
              <a:gd name="connsiteX28" fmla="*/ 777765 w 4151586"/>
              <a:gd name="connsiteY28" fmla="*/ 5549462 h 6358758"/>
              <a:gd name="connsiteX29" fmla="*/ 903889 w 4151586"/>
              <a:gd name="connsiteY29" fmla="*/ 5255172 h 6358758"/>
              <a:gd name="connsiteX30" fmla="*/ 893379 w 4151586"/>
              <a:gd name="connsiteY30" fmla="*/ 4708634 h 6358758"/>
              <a:gd name="connsiteX31" fmla="*/ 1019503 w 4151586"/>
              <a:gd name="connsiteY31" fmla="*/ 4593020 h 6358758"/>
              <a:gd name="connsiteX32" fmla="*/ 1030014 w 4151586"/>
              <a:gd name="connsiteY32" fmla="*/ 5307724 h 6358758"/>
              <a:gd name="connsiteX33" fmla="*/ 1103586 w 4151586"/>
              <a:gd name="connsiteY33" fmla="*/ 5412827 h 6358758"/>
              <a:gd name="connsiteX34" fmla="*/ 1219200 w 4151586"/>
              <a:gd name="connsiteY34" fmla="*/ 5896303 h 6358758"/>
              <a:gd name="connsiteX35" fmla="*/ 1471448 w 4151586"/>
              <a:gd name="connsiteY35" fmla="*/ 5969876 h 6358758"/>
              <a:gd name="connsiteX36" fmla="*/ 1629103 w 4151586"/>
              <a:gd name="connsiteY36" fmla="*/ 5538952 h 6358758"/>
              <a:gd name="connsiteX37" fmla="*/ 1734206 w 4151586"/>
              <a:gd name="connsiteY37" fmla="*/ 4813737 h 6358758"/>
              <a:gd name="connsiteX38" fmla="*/ 1828800 w 4151586"/>
              <a:gd name="connsiteY38" fmla="*/ 4487918 h 6358758"/>
              <a:gd name="connsiteX39" fmla="*/ 2207173 w 4151586"/>
              <a:gd name="connsiteY39" fmla="*/ 4540468 h 6358758"/>
              <a:gd name="connsiteX40" fmla="*/ 2354317 w 4151586"/>
              <a:gd name="connsiteY40" fmla="*/ 4845270 h 6358758"/>
              <a:gd name="connsiteX41" fmla="*/ 2364827 w 4151586"/>
              <a:gd name="connsiteY41" fmla="*/ 5433848 h 6358758"/>
              <a:gd name="connsiteX42" fmla="*/ 2396358 w 4151586"/>
              <a:gd name="connsiteY42" fmla="*/ 5864772 h 6358758"/>
              <a:gd name="connsiteX43" fmla="*/ 2490952 w 4151586"/>
              <a:gd name="connsiteY43" fmla="*/ 6095999 h 6358758"/>
              <a:gd name="connsiteX44" fmla="*/ 2627586 w 4151586"/>
              <a:gd name="connsiteY44" fmla="*/ 6222124 h 6358758"/>
              <a:gd name="connsiteX45" fmla="*/ 2795752 w 4151586"/>
              <a:gd name="connsiteY45" fmla="*/ 6243145 h 6358758"/>
              <a:gd name="connsiteX46" fmla="*/ 2900855 w 4151586"/>
              <a:gd name="connsiteY46" fmla="*/ 6264165 h 6358758"/>
              <a:gd name="connsiteX47" fmla="*/ 2911365 w 4151586"/>
              <a:gd name="connsiteY47" fmla="*/ 5822731 h 6358758"/>
              <a:gd name="connsiteX48" fmla="*/ 2816772 w 4151586"/>
              <a:gd name="connsiteY48" fmla="*/ 5559972 h 6358758"/>
              <a:gd name="connsiteX49" fmla="*/ 3026979 w 4151586"/>
              <a:gd name="connsiteY49" fmla="*/ 5318234 h 6358758"/>
              <a:gd name="connsiteX50" fmla="*/ 3058510 w 4151586"/>
              <a:gd name="connsiteY50" fmla="*/ 4897820 h 6358758"/>
              <a:gd name="connsiteX51" fmla="*/ 3111062 w 4151586"/>
              <a:gd name="connsiteY51" fmla="*/ 4666593 h 6358758"/>
              <a:gd name="connsiteX52" fmla="*/ 3342289 w 4151586"/>
              <a:gd name="connsiteY52" fmla="*/ 4855779 h 6358758"/>
              <a:gd name="connsiteX53" fmla="*/ 3205655 w 4151586"/>
              <a:gd name="connsiteY53" fmla="*/ 5402317 h 6358758"/>
              <a:gd name="connsiteX54" fmla="*/ 3100551 w 4151586"/>
              <a:gd name="connsiteY54" fmla="*/ 6011917 h 6358758"/>
              <a:gd name="connsiteX55" fmla="*/ 3090041 w 4151586"/>
              <a:gd name="connsiteY55" fmla="*/ 6264165 h 6358758"/>
              <a:gd name="connsiteX56" fmla="*/ 3268717 w 4151586"/>
              <a:gd name="connsiteY56" fmla="*/ 6306207 h 6358758"/>
              <a:gd name="connsiteX57" fmla="*/ 3689131 w 4151586"/>
              <a:gd name="connsiteY57" fmla="*/ 6358758 h 6358758"/>
              <a:gd name="connsiteX58" fmla="*/ 3888828 w 4151586"/>
              <a:gd name="connsiteY58" fmla="*/ 6274675 h 6358758"/>
              <a:gd name="connsiteX59" fmla="*/ 4046483 w 4151586"/>
              <a:gd name="connsiteY59" fmla="*/ 6085489 h 6358758"/>
              <a:gd name="connsiteX60" fmla="*/ 4151586 w 4151586"/>
              <a:gd name="connsiteY60" fmla="*/ 5307724 h 6358758"/>
              <a:gd name="connsiteX61" fmla="*/ 4088524 w 4151586"/>
              <a:gd name="connsiteY61" fmla="*/ 4624552 h 6358758"/>
              <a:gd name="connsiteX62" fmla="*/ 4078014 w 4151586"/>
              <a:gd name="connsiteY62" fmla="*/ 4309241 h 6358758"/>
              <a:gd name="connsiteX63" fmla="*/ 3804745 w 4151586"/>
              <a:gd name="connsiteY63" fmla="*/ 3993931 h 6358758"/>
              <a:gd name="connsiteX64" fmla="*/ 3594538 w 4151586"/>
              <a:gd name="connsiteY64" fmla="*/ 3174124 h 6358758"/>
              <a:gd name="connsiteX65" fmla="*/ 3415862 w 4151586"/>
              <a:gd name="connsiteY65" fmla="*/ 2680138 h 6358758"/>
              <a:gd name="connsiteX66" fmla="*/ 3226676 w 4151586"/>
              <a:gd name="connsiteY66" fmla="*/ 2427889 h 6358758"/>
              <a:gd name="connsiteX67" fmla="*/ 3048000 w 4151586"/>
              <a:gd name="connsiteY67" fmla="*/ 2060027 h 6358758"/>
              <a:gd name="connsiteX68" fmla="*/ 2900855 w 4151586"/>
              <a:gd name="connsiteY68" fmla="*/ 1818289 h 6358758"/>
              <a:gd name="connsiteX69" fmla="*/ 2963917 w 4151586"/>
              <a:gd name="connsiteY69" fmla="*/ 1418896 h 6358758"/>
              <a:gd name="connsiteX70" fmla="*/ 3026979 w 4151586"/>
              <a:gd name="connsiteY70" fmla="*/ 1324303 h 6358758"/>
              <a:gd name="connsiteX71" fmla="*/ 2995448 w 4151586"/>
              <a:gd name="connsiteY71" fmla="*/ 1671145 h 6358758"/>
              <a:gd name="connsiteX72" fmla="*/ 3153103 w 4151586"/>
              <a:gd name="connsiteY72" fmla="*/ 2133600 h 6358758"/>
              <a:gd name="connsiteX73" fmla="*/ 3699641 w 4151586"/>
              <a:gd name="connsiteY73" fmla="*/ 2154620 h 6358758"/>
              <a:gd name="connsiteX74" fmla="*/ 3804745 w 4151586"/>
              <a:gd name="connsiteY74" fmla="*/ 1965434 h 6358758"/>
              <a:gd name="connsiteX75" fmla="*/ 3573517 w 4151586"/>
              <a:gd name="connsiteY75" fmla="*/ 1734207 h 6358758"/>
              <a:gd name="connsiteX76" fmla="*/ 3794234 w 4151586"/>
              <a:gd name="connsiteY76" fmla="*/ 1355834 h 6358758"/>
              <a:gd name="connsiteX77" fmla="*/ 3731172 w 4151586"/>
              <a:gd name="connsiteY77" fmla="*/ 767255 h 6358758"/>
              <a:gd name="connsiteX78" fmla="*/ 3657600 w 4151586"/>
              <a:gd name="connsiteY78" fmla="*/ 651641 h 6358758"/>
              <a:gd name="connsiteX79" fmla="*/ 3205655 w 4151586"/>
              <a:gd name="connsiteY79" fmla="*/ 420414 h 6358758"/>
              <a:gd name="connsiteX80" fmla="*/ 2953407 w 4151586"/>
              <a:gd name="connsiteY80" fmla="*/ 367862 h 6358758"/>
              <a:gd name="connsiteX81" fmla="*/ 2722179 w 4151586"/>
              <a:gd name="connsiteY81" fmla="*/ 10510 h 6358758"/>
              <a:gd name="connsiteX82" fmla="*/ 2564524 w 4151586"/>
              <a:gd name="connsiteY82" fmla="*/ 0 h 6358758"/>
              <a:gd name="connsiteX83" fmla="*/ 2459420 w 4151586"/>
              <a:gd name="connsiteY83" fmla="*/ 430924 h 6358758"/>
              <a:gd name="connsiteX84" fmla="*/ 2259724 w 4151586"/>
              <a:gd name="connsiteY84" fmla="*/ 630620 h 6358758"/>
              <a:gd name="connsiteX85" fmla="*/ 1965435 w 4151586"/>
              <a:gd name="connsiteY85" fmla="*/ 725214 h 6358758"/>
              <a:gd name="connsiteX86" fmla="*/ 1734207 w 4151586"/>
              <a:gd name="connsiteY86" fmla="*/ 756744 h 6358758"/>
              <a:gd name="connsiteX87" fmla="*/ 1502979 w 4151586"/>
              <a:gd name="connsiteY87" fmla="*/ 546538 h 6358758"/>
              <a:gd name="connsiteX88" fmla="*/ 1345324 w 4151586"/>
              <a:gd name="connsiteY88" fmla="*/ 252247 h 6358758"/>
              <a:gd name="connsiteX89" fmla="*/ 1261241 w 4151586"/>
              <a:gd name="connsiteY89" fmla="*/ 136634 h 6358758"/>
              <a:gd name="connsiteX0" fmla="*/ 1229710 w 4120055"/>
              <a:gd name="connsiteY0" fmla="*/ 136634 h 6358758"/>
              <a:gd name="connsiteX1" fmla="*/ 1040524 w 4120055"/>
              <a:gd name="connsiteY1" fmla="*/ 525517 h 6358758"/>
              <a:gd name="connsiteX2" fmla="*/ 504496 w 4120055"/>
              <a:gd name="connsiteY2" fmla="*/ 672662 h 6358758"/>
              <a:gd name="connsiteX3" fmla="*/ 189186 w 4120055"/>
              <a:gd name="connsiteY3" fmla="*/ 956441 h 6358758"/>
              <a:gd name="connsiteX4" fmla="*/ 189186 w 4120055"/>
              <a:gd name="connsiteY4" fmla="*/ 1229710 h 6358758"/>
              <a:gd name="connsiteX5" fmla="*/ 399393 w 4120055"/>
              <a:gd name="connsiteY5" fmla="*/ 1629103 h 6358758"/>
              <a:gd name="connsiteX6" fmla="*/ 578069 w 4120055"/>
              <a:gd name="connsiteY6" fmla="*/ 1839310 h 6358758"/>
              <a:gd name="connsiteX7" fmla="*/ 472965 w 4120055"/>
              <a:gd name="connsiteY7" fmla="*/ 2049517 h 6358758"/>
              <a:gd name="connsiteX8" fmla="*/ 735724 w 4120055"/>
              <a:gd name="connsiteY8" fmla="*/ 2102069 h 6358758"/>
              <a:gd name="connsiteX9" fmla="*/ 924910 w 4120055"/>
              <a:gd name="connsiteY9" fmla="*/ 1807779 h 6358758"/>
              <a:gd name="connsiteX10" fmla="*/ 861848 w 4120055"/>
              <a:gd name="connsiteY10" fmla="*/ 1387365 h 6358758"/>
              <a:gd name="connsiteX11" fmla="*/ 777765 w 4120055"/>
              <a:gd name="connsiteY11" fmla="*/ 1187669 h 6358758"/>
              <a:gd name="connsiteX12" fmla="*/ 956441 w 4120055"/>
              <a:gd name="connsiteY12" fmla="*/ 1145627 h 6358758"/>
              <a:gd name="connsiteX13" fmla="*/ 1124607 w 4120055"/>
              <a:gd name="connsiteY13" fmla="*/ 1618593 h 6358758"/>
              <a:gd name="connsiteX14" fmla="*/ 1156138 w 4120055"/>
              <a:gd name="connsiteY14" fmla="*/ 2028496 h 6358758"/>
              <a:gd name="connsiteX15" fmla="*/ 1103586 w 4120055"/>
              <a:gd name="connsiteY15" fmla="*/ 2501462 h 6358758"/>
              <a:gd name="connsiteX16" fmla="*/ 567558 w 4120055"/>
              <a:gd name="connsiteY16" fmla="*/ 3699641 h 6358758"/>
              <a:gd name="connsiteX17" fmla="*/ 578069 w 4120055"/>
              <a:gd name="connsiteY17" fmla="*/ 3804745 h 6358758"/>
              <a:gd name="connsiteX18" fmla="*/ 588579 w 4120055"/>
              <a:gd name="connsiteY18" fmla="*/ 3878317 h 6358758"/>
              <a:gd name="connsiteX19" fmla="*/ 588579 w 4120055"/>
              <a:gd name="connsiteY19" fmla="*/ 4004441 h 6358758"/>
              <a:gd name="connsiteX20" fmla="*/ 367862 w 4120055"/>
              <a:gd name="connsiteY20" fmla="*/ 4162096 h 6358758"/>
              <a:gd name="connsiteX21" fmla="*/ 315310 w 4120055"/>
              <a:gd name="connsiteY21" fmla="*/ 4708634 h 6358758"/>
              <a:gd name="connsiteX22" fmla="*/ 105103 w 4120055"/>
              <a:gd name="connsiteY22" fmla="*/ 5276193 h 6358758"/>
              <a:gd name="connsiteX23" fmla="*/ 0 w 4120055"/>
              <a:gd name="connsiteY23" fmla="*/ 5602014 h 6358758"/>
              <a:gd name="connsiteX24" fmla="*/ 178676 w 4120055"/>
              <a:gd name="connsiteY24" fmla="*/ 5644054 h 6358758"/>
              <a:gd name="connsiteX25" fmla="*/ 252248 w 4120055"/>
              <a:gd name="connsiteY25" fmla="*/ 5759669 h 6358758"/>
              <a:gd name="connsiteX26" fmla="*/ 588580 w 4120055"/>
              <a:gd name="connsiteY26" fmla="*/ 5770179 h 6358758"/>
              <a:gd name="connsiteX27" fmla="*/ 809296 w 4120055"/>
              <a:gd name="connsiteY27" fmla="*/ 6085489 h 6358758"/>
              <a:gd name="connsiteX28" fmla="*/ 746234 w 4120055"/>
              <a:gd name="connsiteY28" fmla="*/ 5549462 h 6358758"/>
              <a:gd name="connsiteX29" fmla="*/ 872358 w 4120055"/>
              <a:gd name="connsiteY29" fmla="*/ 5255172 h 6358758"/>
              <a:gd name="connsiteX30" fmla="*/ 861848 w 4120055"/>
              <a:gd name="connsiteY30" fmla="*/ 4708634 h 6358758"/>
              <a:gd name="connsiteX31" fmla="*/ 987972 w 4120055"/>
              <a:gd name="connsiteY31" fmla="*/ 4593020 h 6358758"/>
              <a:gd name="connsiteX32" fmla="*/ 998483 w 4120055"/>
              <a:gd name="connsiteY32" fmla="*/ 5307724 h 6358758"/>
              <a:gd name="connsiteX33" fmla="*/ 1072055 w 4120055"/>
              <a:gd name="connsiteY33" fmla="*/ 5412827 h 6358758"/>
              <a:gd name="connsiteX34" fmla="*/ 1187669 w 4120055"/>
              <a:gd name="connsiteY34" fmla="*/ 5896303 h 6358758"/>
              <a:gd name="connsiteX35" fmla="*/ 1439917 w 4120055"/>
              <a:gd name="connsiteY35" fmla="*/ 5969876 h 6358758"/>
              <a:gd name="connsiteX36" fmla="*/ 1597572 w 4120055"/>
              <a:gd name="connsiteY36" fmla="*/ 5538952 h 6358758"/>
              <a:gd name="connsiteX37" fmla="*/ 1702675 w 4120055"/>
              <a:gd name="connsiteY37" fmla="*/ 4813737 h 6358758"/>
              <a:gd name="connsiteX38" fmla="*/ 1797269 w 4120055"/>
              <a:gd name="connsiteY38" fmla="*/ 4487918 h 6358758"/>
              <a:gd name="connsiteX39" fmla="*/ 2175642 w 4120055"/>
              <a:gd name="connsiteY39" fmla="*/ 4540468 h 6358758"/>
              <a:gd name="connsiteX40" fmla="*/ 2322786 w 4120055"/>
              <a:gd name="connsiteY40" fmla="*/ 4845270 h 6358758"/>
              <a:gd name="connsiteX41" fmla="*/ 2333296 w 4120055"/>
              <a:gd name="connsiteY41" fmla="*/ 5433848 h 6358758"/>
              <a:gd name="connsiteX42" fmla="*/ 2364827 w 4120055"/>
              <a:gd name="connsiteY42" fmla="*/ 5864772 h 6358758"/>
              <a:gd name="connsiteX43" fmla="*/ 2459421 w 4120055"/>
              <a:gd name="connsiteY43" fmla="*/ 6095999 h 6358758"/>
              <a:gd name="connsiteX44" fmla="*/ 2596055 w 4120055"/>
              <a:gd name="connsiteY44" fmla="*/ 6222124 h 6358758"/>
              <a:gd name="connsiteX45" fmla="*/ 2764221 w 4120055"/>
              <a:gd name="connsiteY45" fmla="*/ 6243145 h 6358758"/>
              <a:gd name="connsiteX46" fmla="*/ 2869324 w 4120055"/>
              <a:gd name="connsiteY46" fmla="*/ 6264165 h 6358758"/>
              <a:gd name="connsiteX47" fmla="*/ 2879834 w 4120055"/>
              <a:gd name="connsiteY47" fmla="*/ 5822731 h 6358758"/>
              <a:gd name="connsiteX48" fmla="*/ 2785241 w 4120055"/>
              <a:gd name="connsiteY48" fmla="*/ 5559972 h 6358758"/>
              <a:gd name="connsiteX49" fmla="*/ 2995448 w 4120055"/>
              <a:gd name="connsiteY49" fmla="*/ 5318234 h 6358758"/>
              <a:gd name="connsiteX50" fmla="*/ 3026979 w 4120055"/>
              <a:gd name="connsiteY50" fmla="*/ 4897820 h 6358758"/>
              <a:gd name="connsiteX51" fmla="*/ 3079531 w 4120055"/>
              <a:gd name="connsiteY51" fmla="*/ 4666593 h 6358758"/>
              <a:gd name="connsiteX52" fmla="*/ 3310758 w 4120055"/>
              <a:gd name="connsiteY52" fmla="*/ 4855779 h 6358758"/>
              <a:gd name="connsiteX53" fmla="*/ 3174124 w 4120055"/>
              <a:gd name="connsiteY53" fmla="*/ 5402317 h 6358758"/>
              <a:gd name="connsiteX54" fmla="*/ 3069020 w 4120055"/>
              <a:gd name="connsiteY54" fmla="*/ 6011917 h 6358758"/>
              <a:gd name="connsiteX55" fmla="*/ 3058510 w 4120055"/>
              <a:gd name="connsiteY55" fmla="*/ 6264165 h 6358758"/>
              <a:gd name="connsiteX56" fmla="*/ 3237186 w 4120055"/>
              <a:gd name="connsiteY56" fmla="*/ 6306207 h 6358758"/>
              <a:gd name="connsiteX57" fmla="*/ 3657600 w 4120055"/>
              <a:gd name="connsiteY57" fmla="*/ 6358758 h 6358758"/>
              <a:gd name="connsiteX58" fmla="*/ 3857297 w 4120055"/>
              <a:gd name="connsiteY58" fmla="*/ 6274675 h 6358758"/>
              <a:gd name="connsiteX59" fmla="*/ 4014952 w 4120055"/>
              <a:gd name="connsiteY59" fmla="*/ 6085489 h 6358758"/>
              <a:gd name="connsiteX60" fmla="*/ 4120055 w 4120055"/>
              <a:gd name="connsiteY60" fmla="*/ 5307724 h 6358758"/>
              <a:gd name="connsiteX61" fmla="*/ 4056993 w 4120055"/>
              <a:gd name="connsiteY61" fmla="*/ 4624552 h 6358758"/>
              <a:gd name="connsiteX62" fmla="*/ 4046483 w 4120055"/>
              <a:gd name="connsiteY62" fmla="*/ 4309241 h 6358758"/>
              <a:gd name="connsiteX63" fmla="*/ 3773214 w 4120055"/>
              <a:gd name="connsiteY63" fmla="*/ 3993931 h 6358758"/>
              <a:gd name="connsiteX64" fmla="*/ 3563007 w 4120055"/>
              <a:gd name="connsiteY64" fmla="*/ 3174124 h 6358758"/>
              <a:gd name="connsiteX65" fmla="*/ 3384331 w 4120055"/>
              <a:gd name="connsiteY65" fmla="*/ 2680138 h 6358758"/>
              <a:gd name="connsiteX66" fmla="*/ 3195145 w 4120055"/>
              <a:gd name="connsiteY66" fmla="*/ 2427889 h 6358758"/>
              <a:gd name="connsiteX67" fmla="*/ 3016469 w 4120055"/>
              <a:gd name="connsiteY67" fmla="*/ 2060027 h 6358758"/>
              <a:gd name="connsiteX68" fmla="*/ 2869324 w 4120055"/>
              <a:gd name="connsiteY68" fmla="*/ 1818289 h 6358758"/>
              <a:gd name="connsiteX69" fmla="*/ 2932386 w 4120055"/>
              <a:gd name="connsiteY69" fmla="*/ 1418896 h 6358758"/>
              <a:gd name="connsiteX70" fmla="*/ 2995448 w 4120055"/>
              <a:gd name="connsiteY70" fmla="*/ 1324303 h 6358758"/>
              <a:gd name="connsiteX71" fmla="*/ 2963917 w 4120055"/>
              <a:gd name="connsiteY71" fmla="*/ 1671145 h 6358758"/>
              <a:gd name="connsiteX72" fmla="*/ 3121572 w 4120055"/>
              <a:gd name="connsiteY72" fmla="*/ 2133600 h 6358758"/>
              <a:gd name="connsiteX73" fmla="*/ 3668110 w 4120055"/>
              <a:gd name="connsiteY73" fmla="*/ 2154620 h 6358758"/>
              <a:gd name="connsiteX74" fmla="*/ 3773214 w 4120055"/>
              <a:gd name="connsiteY74" fmla="*/ 1965434 h 6358758"/>
              <a:gd name="connsiteX75" fmla="*/ 3541986 w 4120055"/>
              <a:gd name="connsiteY75" fmla="*/ 1734207 h 6358758"/>
              <a:gd name="connsiteX76" fmla="*/ 3762703 w 4120055"/>
              <a:gd name="connsiteY76" fmla="*/ 1355834 h 6358758"/>
              <a:gd name="connsiteX77" fmla="*/ 3699641 w 4120055"/>
              <a:gd name="connsiteY77" fmla="*/ 767255 h 6358758"/>
              <a:gd name="connsiteX78" fmla="*/ 3626069 w 4120055"/>
              <a:gd name="connsiteY78" fmla="*/ 651641 h 6358758"/>
              <a:gd name="connsiteX79" fmla="*/ 3174124 w 4120055"/>
              <a:gd name="connsiteY79" fmla="*/ 420414 h 6358758"/>
              <a:gd name="connsiteX80" fmla="*/ 2921876 w 4120055"/>
              <a:gd name="connsiteY80" fmla="*/ 367862 h 6358758"/>
              <a:gd name="connsiteX81" fmla="*/ 2690648 w 4120055"/>
              <a:gd name="connsiteY81" fmla="*/ 10510 h 6358758"/>
              <a:gd name="connsiteX82" fmla="*/ 2532993 w 4120055"/>
              <a:gd name="connsiteY82" fmla="*/ 0 h 6358758"/>
              <a:gd name="connsiteX83" fmla="*/ 2427889 w 4120055"/>
              <a:gd name="connsiteY83" fmla="*/ 430924 h 6358758"/>
              <a:gd name="connsiteX84" fmla="*/ 2228193 w 4120055"/>
              <a:gd name="connsiteY84" fmla="*/ 630620 h 6358758"/>
              <a:gd name="connsiteX85" fmla="*/ 1933904 w 4120055"/>
              <a:gd name="connsiteY85" fmla="*/ 725214 h 6358758"/>
              <a:gd name="connsiteX86" fmla="*/ 1702676 w 4120055"/>
              <a:gd name="connsiteY86" fmla="*/ 756744 h 6358758"/>
              <a:gd name="connsiteX87" fmla="*/ 1471448 w 4120055"/>
              <a:gd name="connsiteY87" fmla="*/ 546538 h 6358758"/>
              <a:gd name="connsiteX88" fmla="*/ 1313793 w 4120055"/>
              <a:gd name="connsiteY88" fmla="*/ 252247 h 6358758"/>
              <a:gd name="connsiteX89" fmla="*/ 1229710 w 412005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88276 w 4099035"/>
              <a:gd name="connsiteY27" fmla="*/ 6085489 h 6358758"/>
              <a:gd name="connsiteX28" fmla="*/ 725214 w 4099035"/>
              <a:gd name="connsiteY28" fmla="*/ 5549462 h 6358758"/>
              <a:gd name="connsiteX29" fmla="*/ 851338 w 4099035"/>
              <a:gd name="connsiteY29" fmla="*/ 5255172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66649 w 4099035"/>
              <a:gd name="connsiteY34" fmla="*/ 5896303 h 6358758"/>
              <a:gd name="connsiteX35" fmla="*/ 1418897 w 4099035"/>
              <a:gd name="connsiteY35" fmla="*/ 5969876 h 6358758"/>
              <a:gd name="connsiteX36" fmla="*/ 1576552 w 4099035"/>
              <a:gd name="connsiteY36" fmla="*/ 5538952 h 6358758"/>
              <a:gd name="connsiteX37" fmla="*/ 1681655 w 4099035"/>
              <a:gd name="connsiteY37" fmla="*/ 4813737 h 6358758"/>
              <a:gd name="connsiteX38" fmla="*/ 1776249 w 4099035"/>
              <a:gd name="connsiteY38" fmla="*/ 4487918 h 6358758"/>
              <a:gd name="connsiteX39" fmla="*/ 2154622 w 4099035"/>
              <a:gd name="connsiteY39" fmla="*/ 4540468 h 6358758"/>
              <a:gd name="connsiteX40" fmla="*/ 2301766 w 4099035"/>
              <a:gd name="connsiteY40" fmla="*/ 4845270 h 6358758"/>
              <a:gd name="connsiteX41" fmla="*/ 2312276 w 4099035"/>
              <a:gd name="connsiteY41" fmla="*/ 5433848 h 6358758"/>
              <a:gd name="connsiteX42" fmla="*/ 2343807 w 4099035"/>
              <a:gd name="connsiteY42" fmla="*/ 5864772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851338 w 4099035"/>
              <a:gd name="connsiteY29" fmla="*/ 5255172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66649 w 4099035"/>
              <a:gd name="connsiteY34" fmla="*/ 5896303 h 6358758"/>
              <a:gd name="connsiteX35" fmla="*/ 1418897 w 4099035"/>
              <a:gd name="connsiteY35" fmla="*/ 5969876 h 6358758"/>
              <a:gd name="connsiteX36" fmla="*/ 1576552 w 4099035"/>
              <a:gd name="connsiteY36" fmla="*/ 5538952 h 6358758"/>
              <a:gd name="connsiteX37" fmla="*/ 1681655 w 4099035"/>
              <a:gd name="connsiteY37" fmla="*/ 4813737 h 6358758"/>
              <a:gd name="connsiteX38" fmla="*/ 1776249 w 4099035"/>
              <a:gd name="connsiteY38" fmla="*/ 4487918 h 6358758"/>
              <a:gd name="connsiteX39" fmla="*/ 2154622 w 4099035"/>
              <a:gd name="connsiteY39" fmla="*/ 4540468 h 6358758"/>
              <a:gd name="connsiteX40" fmla="*/ 2301766 w 4099035"/>
              <a:gd name="connsiteY40" fmla="*/ 4845270 h 6358758"/>
              <a:gd name="connsiteX41" fmla="*/ 2312276 w 4099035"/>
              <a:gd name="connsiteY41" fmla="*/ 5433848 h 6358758"/>
              <a:gd name="connsiteX42" fmla="*/ 2343807 w 4099035"/>
              <a:gd name="connsiteY42" fmla="*/ 5864772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66649 w 4099035"/>
              <a:gd name="connsiteY34" fmla="*/ 5896303 h 6358758"/>
              <a:gd name="connsiteX35" fmla="*/ 1418897 w 4099035"/>
              <a:gd name="connsiteY35" fmla="*/ 5969876 h 6358758"/>
              <a:gd name="connsiteX36" fmla="*/ 1576552 w 4099035"/>
              <a:gd name="connsiteY36" fmla="*/ 5538952 h 6358758"/>
              <a:gd name="connsiteX37" fmla="*/ 1681655 w 4099035"/>
              <a:gd name="connsiteY37" fmla="*/ 4813737 h 6358758"/>
              <a:gd name="connsiteX38" fmla="*/ 1776249 w 4099035"/>
              <a:gd name="connsiteY38" fmla="*/ 4487918 h 6358758"/>
              <a:gd name="connsiteX39" fmla="*/ 2154622 w 4099035"/>
              <a:gd name="connsiteY39" fmla="*/ 4540468 h 6358758"/>
              <a:gd name="connsiteX40" fmla="*/ 2301766 w 4099035"/>
              <a:gd name="connsiteY40" fmla="*/ 4845270 h 6358758"/>
              <a:gd name="connsiteX41" fmla="*/ 2312276 w 4099035"/>
              <a:gd name="connsiteY41" fmla="*/ 5433848 h 6358758"/>
              <a:gd name="connsiteX42" fmla="*/ 2343807 w 4099035"/>
              <a:gd name="connsiteY42" fmla="*/ 5864772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18897 w 4099035"/>
              <a:gd name="connsiteY35" fmla="*/ 5969876 h 6358758"/>
              <a:gd name="connsiteX36" fmla="*/ 1576552 w 4099035"/>
              <a:gd name="connsiteY36" fmla="*/ 5538952 h 6358758"/>
              <a:gd name="connsiteX37" fmla="*/ 1681655 w 4099035"/>
              <a:gd name="connsiteY37" fmla="*/ 4813737 h 6358758"/>
              <a:gd name="connsiteX38" fmla="*/ 1776249 w 4099035"/>
              <a:gd name="connsiteY38" fmla="*/ 4487918 h 6358758"/>
              <a:gd name="connsiteX39" fmla="*/ 2154622 w 4099035"/>
              <a:gd name="connsiteY39" fmla="*/ 4540468 h 6358758"/>
              <a:gd name="connsiteX40" fmla="*/ 2301766 w 4099035"/>
              <a:gd name="connsiteY40" fmla="*/ 4845270 h 6358758"/>
              <a:gd name="connsiteX41" fmla="*/ 2312276 w 4099035"/>
              <a:gd name="connsiteY41" fmla="*/ 5433848 h 6358758"/>
              <a:gd name="connsiteX42" fmla="*/ 2343807 w 4099035"/>
              <a:gd name="connsiteY42" fmla="*/ 5864772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76552 w 4099035"/>
              <a:gd name="connsiteY36" fmla="*/ 5538952 h 6358758"/>
              <a:gd name="connsiteX37" fmla="*/ 1681655 w 4099035"/>
              <a:gd name="connsiteY37" fmla="*/ 4813737 h 6358758"/>
              <a:gd name="connsiteX38" fmla="*/ 1776249 w 4099035"/>
              <a:gd name="connsiteY38" fmla="*/ 4487918 h 6358758"/>
              <a:gd name="connsiteX39" fmla="*/ 2154622 w 4099035"/>
              <a:gd name="connsiteY39" fmla="*/ 4540468 h 6358758"/>
              <a:gd name="connsiteX40" fmla="*/ 2301766 w 4099035"/>
              <a:gd name="connsiteY40" fmla="*/ 4845270 h 6358758"/>
              <a:gd name="connsiteX41" fmla="*/ 2312276 w 4099035"/>
              <a:gd name="connsiteY41" fmla="*/ 5433848 h 6358758"/>
              <a:gd name="connsiteX42" fmla="*/ 2343807 w 4099035"/>
              <a:gd name="connsiteY42" fmla="*/ 5864772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81655 w 4099035"/>
              <a:gd name="connsiteY37" fmla="*/ 4813737 h 6358758"/>
              <a:gd name="connsiteX38" fmla="*/ 1776249 w 4099035"/>
              <a:gd name="connsiteY38" fmla="*/ 4487918 h 6358758"/>
              <a:gd name="connsiteX39" fmla="*/ 2154622 w 4099035"/>
              <a:gd name="connsiteY39" fmla="*/ 4540468 h 6358758"/>
              <a:gd name="connsiteX40" fmla="*/ 2301766 w 4099035"/>
              <a:gd name="connsiteY40" fmla="*/ 4845270 h 6358758"/>
              <a:gd name="connsiteX41" fmla="*/ 2312276 w 4099035"/>
              <a:gd name="connsiteY41" fmla="*/ 5433848 h 6358758"/>
              <a:gd name="connsiteX42" fmla="*/ 2343807 w 4099035"/>
              <a:gd name="connsiteY42" fmla="*/ 5864772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487918 h 6358758"/>
              <a:gd name="connsiteX39" fmla="*/ 2154622 w 4099035"/>
              <a:gd name="connsiteY39" fmla="*/ 4540468 h 6358758"/>
              <a:gd name="connsiteX40" fmla="*/ 2301766 w 4099035"/>
              <a:gd name="connsiteY40" fmla="*/ 4845270 h 6358758"/>
              <a:gd name="connsiteX41" fmla="*/ 2312276 w 4099035"/>
              <a:gd name="connsiteY41" fmla="*/ 5433848 h 6358758"/>
              <a:gd name="connsiteX42" fmla="*/ 2343807 w 4099035"/>
              <a:gd name="connsiteY42" fmla="*/ 5864772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309242 h 6358758"/>
              <a:gd name="connsiteX39" fmla="*/ 2154622 w 4099035"/>
              <a:gd name="connsiteY39" fmla="*/ 4540468 h 6358758"/>
              <a:gd name="connsiteX40" fmla="*/ 2301766 w 4099035"/>
              <a:gd name="connsiteY40" fmla="*/ 4845270 h 6358758"/>
              <a:gd name="connsiteX41" fmla="*/ 2312276 w 4099035"/>
              <a:gd name="connsiteY41" fmla="*/ 5433848 h 6358758"/>
              <a:gd name="connsiteX42" fmla="*/ 2343807 w 4099035"/>
              <a:gd name="connsiteY42" fmla="*/ 5864772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309242 h 6358758"/>
              <a:gd name="connsiteX39" fmla="*/ 2154622 w 4099035"/>
              <a:gd name="connsiteY39" fmla="*/ 4424854 h 6358758"/>
              <a:gd name="connsiteX40" fmla="*/ 2301766 w 4099035"/>
              <a:gd name="connsiteY40" fmla="*/ 4845270 h 6358758"/>
              <a:gd name="connsiteX41" fmla="*/ 2312276 w 4099035"/>
              <a:gd name="connsiteY41" fmla="*/ 5433848 h 6358758"/>
              <a:gd name="connsiteX42" fmla="*/ 2343807 w 4099035"/>
              <a:gd name="connsiteY42" fmla="*/ 5864772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309242 h 6358758"/>
              <a:gd name="connsiteX39" fmla="*/ 2154622 w 4099035"/>
              <a:gd name="connsiteY39" fmla="*/ 4424854 h 6358758"/>
              <a:gd name="connsiteX40" fmla="*/ 2301766 w 4099035"/>
              <a:gd name="connsiteY40" fmla="*/ 4845270 h 6358758"/>
              <a:gd name="connsiteX41" fmla="*/ 2364828 w 4099035"/>
              <a:gd name="connsiteY41" fmla="*/ 5402317 h 6358758"/>
              <a:gd name="connsiteX42" fmla="*/ 2343807 w 4099035"/>
              <a:gd name="connsiteY42" fmla="*/ 5864772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309242 h 6358758"/>
              <a:gd name="connsiteX39" fmla="*/ 2154622 w 4099035"/>
              <a:gd name="connsiteY39" fmla="*/ 4424854 h 6358758"/>
              <a:gd name="connsiteX40" fmla="*/ 2301766 w 4099035"/>
              <a:gd name="connsiteY40" fmla="*/ 4845270 h 6358758"/>
              <a:gd name="connsiteX41" fmla="*/ 2364828 w 4099035"/>
              <a:gd name="connsiteY41" fmla="*/ 5402317 h 6358758"/>
              <a:gd name="connsiteX42" fmla="*/ 2438400 w 4099035"/>
              <a:gd name="connsiteY42" fmla="*/ 5749158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309242 h 6358758"/>
              <a:gd name="connsiteX39" fmla="*/ 2154622 w 4099035"/>
              <a:gd name="connsiteY39" fmla="*/ 4424854 h 6358758"/>
              <a:gd name="connsiteX40" fmla="*/ 2301766 w 4099035"/>
              <a:gd name="connsiteY40" fmla="*/ 4845270 h 6358758"/>
              <a:gd name="connsiteX41" fmla="*/ 2364828 w 4099035"/>
              <a:gd name="connsiteY41" fmla="*/ 5402317 h 6358758"/>
              <a:gd name="connsiteX42" fmla="*/ 2438400 w 4099035"/>
              <a:gd name="connsiteY42" fmla="*/ 5749158 h 6358758"/>
              <a:gd name="connsiteX43" fmla="*/ 2501464 w 4099035"/>
              <a:gd name="connsiteY43" fmla="*/ 5927833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309242 h 6358758"/>
              <a:gd name="connsiteX39" fmla="*/ 2154622 w 4099035"/>
              <a:gd name="connsiteY39" fmla="*/ 4424854 h 6358758"/>
              <a:gd name="connsiteX40" fmla="*/ 2301766 w 4099035"/>
              <a:gd name="connsiteY40" fmla="*/ 4845270 h 6358758"/>
              <a:gd name="connsiteX41" fmla="*/ 2364828 w 4099035"/>
              <a:gd name="connsiteY41" fmla="*/ 5402317 h 6358758"/>
              <a:gd name="connsiteX42" fmla="*/ 2438400 w 4099035"/>
              <a:gd name="connsiteY42" fmla="*/ 5749158 h 6358758"/>
              <a:gd name="connsiteX43" fmla="*/ 2501464 w 4099035"/>
              <a:gd name="connsiteY43" fmla="*/ 5927833 h 6358758"/>
              <a:gd name="connsiteX44" fmla="*/ 2659118 w 4099035"/>
              <a:gd name="connsiteY44" fmla="*/ 6096000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309242 h 6358758"/>
              <a:gd name="connsiteX39" fmla="*/ 2154622 w 4099035"/>
              <a:gd name="connsiteY39" fmla="*/ 4424854 h 6358758"/>
              <a:gd name="connsiteX40" fmla="*/ 2301766 w 4099035"/>
              <a:gd name="connsiteY40" fmla="*/ 4845270 h 6358758"/>
              <a:gd name="connsiteX41" fmla="*/ 2364828 w 4099035"/>
              <a:gd name="connsiteY41" fmla="*/ 5402317 h 6358758"/>
              <a:gd name="connsiteX42" fmla="*/ 2438400 w 4099035"/>
              <a:gd name="connsiteY42" fmla="*/ 5749158 h 6358758"/>
              <a:gd name="connsiteX43" fmla="*/ 2501464 w 4099035"/>
              <a:gd name="connsiteY43" fmla="*/ 5927833 h 6358758"/>
              <a:gd name="connsiteX44" fmla="*/ 2659118 w 4099035"/>
              <a:gd name="connsiteY44" fmla="*/ 6096000 h 6358758"/>
              <a:gd name="connsiteX45" fmla="*/ 2806263 w 4099035"/>
              <a:gd name="connsiteY45" fmla="*/ 6064469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309242 h 6358758"/>
              <a:gd name="connsiteX39" fmla="*/ 2154622 w 4099035"/>
              <a:gd name="connsiteY39" fmla="*/ 4424854 h 6358758"/>
              <a:gd name="connsiteX40" fmla="*/ 2301766 w 4099035"/>
              <a:gd name="connsiteY40" fmla="*/ 4845270 h 6358758"/>
              <a:gd name="connsiteX41" fmla="*/ 2364828 w 4099035"/>
              <a:gd name="connsiteY41" fmla="*/ 5402317 h 6358758"/>
              <a:gd name="connsiteX42" fmla="*/ 2438400 w 4099035"/>
              <a:gd name="connsiteY42" fmla="*/ 5749158 h 6358758"/>
              <a:gd name="connsiteX43" fmla="*/ 2501464 w 4099035"/>
              <a:gd name="connsiteY43" fmla="*/ 5927833 h 6358758"/>
              <a:gd name="connsiteX44" fmla="*/ 2659118 w 4099035"/>
              <a:gd name="connsiteY44" fmla="*/ 6096000 h 6358758"/>
              <a:gd name="connsiteX45" fmla="*/ 2806263 w 4099035"/>
              <a:gd name="connsiteY45" fmla="*/ 6064469 h 6358758"/>
              <a:gd name="connsiteX46" fmla="*/ 2921877 w 4099035"/>
              <a:gd name="connsiteY46" fmla="*/ 6053958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309242 h 6358758"/>
              <a:gd name="connsiteX39" fmla="*/ 2154622 w 4099035"/>
              <a:gd name="connsiteY39" fmla="*/ 4424854 h 6358758"/>
              <a:gd name="connsiteX40" fmla="*/ 2301766 w 4099035"/>
              <a:gd name="connsiteY40" fmla="*/ 4845270 h 6358758"/>
              <a:gd name="connsiteX41" fmla="*/ 2364828 w 4099035"/>
              <a:gd name="connsiteY41" fmla="*/ 5402317 h 6358758"/>
              <a:gd name="connsiteX42" fmla="*/ 2438400 w 4099035"/>
              <a:gd name="connsiteY42" fmla="*/ 5749158 h 6358758"/>
              <a:gd name="connsiteX43" fmla="*/ 2501464 w 4099035"/>
              <a:gd name="connsiteY43" fmla="*/ 5927833 h 6358758"/>
              <a:gd name="connsiteX44" fmla="*/ 2659118 w 4099035"/>
              <a:gd name="connsiteY44" fmla="*/ 6096000 h 6358758"/>
              <a:gd name="connsiteX45" fmla="*/ 2806263 w 4099035"/>
              <a:gd name="connsiteY45" fmla="*/ 6064469 h 6358758"/>
              <a:gd name="connsiteX46" fmla="*/ 2921877 w 4099035"/>
              <a:gd name="connsiteY46" fmla="*/ 6053958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142593 w 4099035"/>
              <a:gd name="connsiteY55" fmla="*/ 6053958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309242 h 6358758"/>
              <a:gd name="connsiteX39" fmla="*/ 2154622 w 4099035"/>
              <a:gd name="connsiteY39" fmla="*/ 4424854 h 6358758"/>
              <a:gd name="connsiteX40" fmla="*/ 2301766 w 4099035"/>
              <a:gd name="connsiteY40" fmla="*/ 4845270 h 6358758"/>
              <a:gd name="connsiteX41" fmla="*/ 2364828 w 4099035"/>
              <a:gd name="connsiteY41" fmla="*/ 5402317 h 6358758"/>
              <a:gd name="connsiteX42" fmla="*/ 2438400 w 4099035"/>
              <a:gd name="connsiteY42" fmla="*/ 5749158 h 6358758"/>
              <a:gd name="connsiteX43" fmla="*/ 2501464 w 4099035"/>
              <a:gd name="connsiteY43" fmla="*/ 5927833 h 6358758"/>
              <a:gd name="connsiteX44" fmla="*/ 2659118 w 4099035"/>
              <a:gd name="connsiteY44" fmla="*/ 6096000 h 6358758"/>
              <a:gd name="connsiteX45" fmla="*/ 2806263 w 4099035"/>
              <a:gd name="connsiteY45" fmla="*/ 6064469 h 6358758"/>
              <a:gd name="connsiteX46" fmla="*/ 2921877 w 4099035"/>
              <a:gd name="connsiteY46" fmla="*/ 6053958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142593 w 4099035"/>
              <a:gd name="connsiteY55" fmla="*/ 6053958 h 6358758"/>
              <a:gd name="connsiteX56" fmla="*/ 3342290 w 4099035"/>
              <a:gd name="connsiteY56" fmla="*/ 6190594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274675"/>
              <a:gd name="connsiteX1" fmla="*/ 1019504 w 4099035"/>
              <a:gd name="connsiteY1" fmla="*/ 525517 h 6274675"/>
              <a:gd name="connsiteX2" fmla="*/ 483476 w 4099035"/>
              <a:gd name="connsiteY2" fmla="*/ 672662 h 6274675"/>
              <a:gd name="connsiteX3" fmla="*/ 168166 w 4099035"/>
              <a:gd name="connsiteY3" fmla="*/ 956441 h 6274675"/>
              <a:gd name="connsiteX4" fmla="*/ 168166 w 4099035"/>
              <a:gd name="connsiteY4" fmla="*/ 1229710 h 6274675"/>
              <a:gd name="connsiteX5" fmla="*/ 378373 w 4099035"/>
              <a:gd name="connsiteY5" fmla="*/ 1629103 h 6274675"/>
              <a:gd name="connsiteX6" fmla="*/ 557049 w 4099035"/>
              <a:gd name="connsiteY6" fmla="*/ 1839310 h 6274675"/>
              <a:gd name="connsiteX7" fmla="*/ 451945 w 4099035"/>
              <a:gd name="connsiteY7" fmla="*/ 2049517 h 6274675"/>
              <a:gd name="connsiteX8" fmla="*/ 714704 w 4099035"/>
              <a:gd name="connsiteY8" fmla="*/ 2102069 h 6274675"/>
              <a:gd name="connsiteX9" fmla="*/ 903890 w 4099035"/>
              <a:gd name="connsiteY9" fmla="*/ 1807779 h 6274675"/>
              <a:gd name="connsiteX10" fmla="*/ 840828 w 4099035"/>
              <a:gd name="connsiteY10" fmla="*/ 1387365 h 6274675"/>
              <a:gd name="connsiteX11" fmla="*/ 756745 w 4099035"/>
              <a:gd name="connsiteY11" fmla="*/ 1187669 h 6274675"/>
              <a:gd name="connsiteX12" fmla="*/ 935421 w 4099035"/>
              <a:gd name="connsiteY12" fmla="*/ 1145627 h 6274675"/>
              <a:gd name="connsiteX13" fmla="*/ 1103587 w 4099035"/>
              <a:gd name="connsiteY13" fmla="*/ 1618593 h 6274675"/>
              <a:gd name="connsiteX14" fmla="*/ 1135118 w 4099035"/>
              <a:gd name="connsiteY14" fmla="*/ 2028496 h 6274675"/>
              <a:gd name="connsiteX15" fmla="*/ 1082566 w 4099035"/>
              <a:gd name="connsiteY15" fmla="*/ 2501462 h 6274675"/>
              <a:gd name="connsiteX16" fmla="*/ 546538 w 4099035"/>
              <a:gd name="connsiteY16" fmla="*/ 3699641 h 6274675"/>
              <a:gd name="connsiteX17" fmla="*/ 557049 w 4099035"/>
              <a:gd name="connsiteY17" fmla="*/ 3804745 h 6274675"/>
              <a:gd name="connsiteX18" fmla="*/ 567559 w 4099035"/>
              <a:gd name="connsiteY18" fmla="*/ 3878317 h 6274675"/>
              <a:gd name="connsiteX19" fmla="*/ 567559 w 4099035"/>
              <a:gd name="connsiteY19" fmla="*/ 4004441 h 6274675"/>
              <a:gd name="connsiteX20" fmla="*/ 346842 w 4099035"/>
              <a:gd name="connsiteY20" fmla="*/ 4162096 h 6274675"/>
              <a:gd name="connsiteX21" fmla="*/ 294290 w 4099035"/>
              <a:gd name="connsiteY21" fmla="*/ 4708634 h 6274675"/>
              <a:gd name="connsiteX22" fmla="*/ 84083 w 4099035"/>
              <a:gd name="connsiteY22" fmla="*/ 5276193 h 6274675"/>
              <a:gd name="connsiteX23" fmla="*/ 0 w 4099035"/>
              <a:gd name="connsiteY23" fmla="*/ 5591503 h 6274675"/>
              <a:gd name="connsiteX24" fmla="*/ 157656 w 4099035"/>
              <a:gd name="connsiteY24" fmla="*/ 5644054 h 6274675"/>
              <a:gd name="connsiteX25" fmla="*/ 231228 w 4099035"/>
              <a:gd name="connsiteY25" fmla="*/ 5759669 h 6274675"/>
              <a:gd name="connsiteX26" fmla="*/ 567560 w 4099035"/>
              <a:gd name="connsiteY26" fmla="*/ 5770179 h 6274675"/>
              <a:gd name="connsiteX27" fmla="*/ 725214 w 4099035"/>
              <a:gd name="connsiteY27" fmla="*/ 5675585 h 6274675"/>
              <a:gd name="connsiteX28" fmla="*/ 725214 w 4099035"/>
              <a:gd name="connsiteY28" fmla="*/ 5549462 h 6274675"/>
              <a:gd name="connsiteX29" fmla="*/ 777765 w 4099035"/>
              <a:gd name="connsiteY29" fmla="*/ 5223641 h 6274675"/>
              <a:gd name="connsiteX30" fmla="*/ 840828 w 4099035"/>
              <a:gd name="connsiteY30" fmla="*/ 4708634 h 6274675"/>
              <a:gd name="connsiteX31" fmla="*/ 966952 w 4099035"/>
              <a:gd name="connsiteY31" fmla="*/ 4593020 h 6274675"/>
              <a:gd name="connsiteX32" fmla="*/ 977463 w 4099035"/>
              <a:gd name="connsiteY32" fmla="*/ 5307724 h 6274675"/>
              <a:gd name="connsiteX33" fmla="*/ 1051035 w 4099035"/>
              <a:gd name="connsiteY33" fmla="*/ 5412827 h 6274675"/>
              <a:gd name="connsiteX34" fmla="*/ 1187670 w 4099035"/>
              <a:gd name="connsiteY34" fmla="*/ 5496909 h 6274675"/>
              <a:gd name="connsiteX35" fmla="*/ 1439917 w 4099035"/>
              <a:gd name="connsiteY35" fmla="*/ 5507421 h 6274675"/>
              <a:gd name="connsiteX36" fmla="*/ 1534511 w 4099035"/>
              <a:gd name="connsiteY36" fmla="*/ 5391807 h 6274675"/>
              <a:gd name="connsiteX37" fmla="*/ 1671145 w 4099035"/>
              <a:gd name="connsiteY37" fmla="*/ 4750675 h 6274675"/>
              <a:gd name="connsiteX38" fmla="*/ 1776249 w 4099035"/>
              <a:gd name="connsiteY38" fmla="*/ 4309242 h 6274675"/>
              <a:gd name="connsiteX39" fmla="*/ 2154622 w 4099035"/>
              <a:gd name="connsiteY39" fmla="*/ 4424854 h 6274675"/>
              <a:gd name="connsiteX40" fmla="*/ 2301766 w 4099035"/>
              <a:gd name="connsiteY40" fmla="*/ 4845270 h 6274675"/>
              <a:gd name="connsiteX41" fmla="*/ 2364828 w 4099035"/>
              <a:gd name="connsiteY41" fmla="*/ 5402317 h 6274675"/>
              <a:gd name="connsiteX42" fmla="*/ 2438400 w 4099035"/>
              <a:gd name="connsiteY42" fmla="*/ 5749158 h 6274675"/>
              <a:gd name="connsiteX43" fmla="*/ 2501464 w 4099035"/>
              <a:gd name="connsiteY43" fmla="*/ 5927833 h 6274675"/>
              <a:gd name="connsiteX44" fmla="*/ 2659118 w 4099035"/>
              <a:gd name="connsiteY44" fmla="*/ 6096000 h 6274675"/>
              <a:gd name="connsiteX45" fmla="*/ 2806263 w 4099035"/>
              <a:gd name="connsiteY45" fmla="*/ 6064469 h 6274675"/>
              <a:gd name="connsiteX46" fmla="*/ 2921877 w 4099035"/>
              <a:gd name="connsiteY46" fmla="*/ 6053958 h 6274675"/>
              <a:gd name="connsiteX47" fmla="*/ 2858814 w 4099035"/>
              <a:gd name="connsiteY47" fmla="*/ 5822731 h 6274675"/>
              <a:gd name="connsiteX48" fmla="*/ 2764221 w 4099035"/>
              <a:gd name="connsiteY48" fmla="*/ 5559972 h 6274675"/>
              <a:gd name="connsiteX49" fmla="*/ 2974428 w 4099035"/>
              <a:gd name="connsiteY49" fmla="*/ 5318234 h 6274675"/>
              <a:gd name="connsiteX50" fmla="*/ 3005959 w 4099035"/>
              <a:gd name="connsiteY50" fmla="*/ 4897820 h 6274675"/>
              <a:gd name="connsiteX51" fmla="*/ 3058511 w 4099035"/>
              <a:gd name="connsiteY51" fmla="*/ 4666593 h 6274675"/>
              <a:gd name="connsiteX52" fmla="*/ 3289738 w 4099035"/>
              <a:gd name="connsiteY52" fmla="*/ 4855779 h 6274675"/>
              <a:gd name="connsiteX53" fmla="*/ 3153104 w 4099035"/>
              <a:gd name="connsiteY53" fmla="*/ 5402317 h 6274675"/>
              <a:gd name="connsiteX54" fmla="*/ 3048000 w 4099035"/>
              <a:gd name="connsiteY54" fmla="*/ 6011917 h 6274675"/>
              <a:gd name="connsiteX55" fmla="*/ 3142593 w 4099035"/>
              <a:gd name="connsiteY55" fmla="*/ 6053958 h 6274675"/>
              <a:gd name="connsiteX56" fmla="*/ 3342290 w 4099035"/>
              <a:gd name="connsiteY56" fmla="*/ 6190594 h 6274675"/>
              <a:gd name="connsiteX57" fmla="*/ 3678621 w 4099035"/>
              <a:gd name="connsiteY57" fmla="*/ 6117020 h 6274675"/>
              <a:gd name="connsiteX58" fmla="*/ 3836277 w 4099035"/>
              <a:gd name="connsiteY58" fmla="*/ 6274675 h 6274675"/>
              <a:gd name="connsiteX59" fmla="*/ 3993932 w 4099035"/>
              <a:gd name="connsiteY59" fmla="*/ 6085489 h 6274675"/>
              <a:gd name="connsiteX60" fmla="*/ 4099035 w 4099035"/>
              <a:gd name="connsiteY60" fmla="*/ 5307724 h 6274675"/>
              <a:gd name="connsiteX61" fmla="*/ 4035973 w 4099035"/>
              <a:gd name="connsiteY61" fmla="*/ 4624552 h 6274675"/>
              <a:gd name="connsiteX62" fmla="*/ 4025463 w 4099035"/>
              <a:gd name="connsiteY62" fmla="*/ 4309241 h 6274675"/>
              <a:gd name="connsiteX63" fmla="*/ 3752194 w 4099035"/>
              <a:gd name="connsiteY63" fmla="*/ 3993931 h 6274675"/>
              <a:gd name="connsiteX64" fmla="*/ 3541987 w 4099035"/>
              <a:gd name="connsiteY64" fmla="*/ 3174124 h 6274675"/>
              <a:gd name="connsiteX65" fmla="*/ 3363311 w 4099035"/>
              <a:gd name="connsiteY65" fmla="*/ 2680138 h 6274675"/>
              <a:gd name="connsiteX66" fmla="*/ 3174125 w 4099035"/>
              <a:gd name="connsiteY66" fmla="*/ 2427889 h 6274675"/>
              <a:gd name="connsiteX67" fmla="*/ 2995449 w 4099035"/>
              <a:gd name="connsiteY67" fmla="*/ 2060027 h 6274675"/>
              <a:gd name="connsiteX68" fmla="*/ 2848304 w 4099035"/>
              <a:gd name="connsiteY68" fmla="*/ 1818289 h 6274675"/>
              <a:gd name="connsiteX69" fmla="*/ 2911366 w 4099035"/>
              <a:gd name="connsiteY69" fmla="*/ 1418896 h 6274675"/>
              <a:gd name="connsiteX70" fmla="*/ 2974428 w 4099035"/>
              <a:gd name="connsiteY70" fmla="*/ 1324303 h 6274675"/>
              <a:gd name="connsiteX71" fmla="*/ 2942897 w 4099035"/>
              <a:gd name="connsiteY71" fmla="*/ 1671145 h 6274675"/>
              <a:gd name="connsiteX72" fmla="*/ 3100552 w 4099035"/>
              <a:gd name="connsiteY72" fmla="*/ 2133600 h 6274675"/>
              <a:gd name="connsiteX73" fmla="*/ 3647090 w 4099035"/>
              <a:gd name="connsiteY73" fmla="*/ 2154620 h 6274675"/>
              <a:gd name="connsiteX74" fmla="*/ 3752194 w 4099035"/>
              <a:gd name="connsiteY74" fmla="*/ 1965434 h 6274675"/>
              <a:gd name="connsiteX75" fmla="*/ 3520966 w 4099035"/>
              <a:gd name="connsiteY75" fmla="*/ 1734207 h 6274675"/>
              <a:gd name="connsiteX76" fmla="*/ 3741683 w 4099035"/>
              <a:gd name="connsiteY76" fmla="*/ 1355834 h 6274675"/>
              <a:gd name="connsiteX77" fmla="*/ 3678621 w 4099035"/>
              <a:gd name="connsiteY77" fmla="*/ 767255 h 6274675"/>
              <a:gd name="connsiteX78" fmla="*/ 3605049 w 4099035"/>
              <a:gd name="connsiteY78" fmla="*/ 651641 h 6274675"/>
              <a:gd name="connsiteX79" fmla="*/ 3153104 w 4099035"/>
              <a:gd name="connsiteY79" fmla="*/ 420414 h 6274675"/>
              <a:gd name="connsiteX80" fmla="*/ 2900856 w 4099035"/>
              <a:gd name="connsiteY80" fmla="*/ 367862 h 6274675"/>
              <a:gd name="connsiteX81" fmla="*/ 2669628 w 4099035"/>
              <a:gd name="connsiteY81" fmla="*/ 10510 h 6274675"/>
              <a:gd name="connsiteX82" fmla="*/ 2511973 w 4099035"/>
              <a:gd name="connsiteY82" fmla="*/ 0 h 6274675"/>
              <a:gd name="connsiteX83" fmla="*/ 2406869 w 4099035"/>
              <a:gd name="connsiteY83" fmla="*/ 430924 h 6274675"/>
              <a:gd name="connsiteX84" fmla="*/ 2207173 w 4099035"/>
              <a:gd name="connsiteY84" fmla="*/ 630620 h 6274675"/>
              <a:gd name="connsiteX85" fmla="*/ 1912884 w 4099035"/>
              <a:gd name="connsiteY85" fmla="*/ 725214 h 6274675"/>
              <a:gd name="connsiteX86" fmla="*/ 1681656 w 4099035"/>
              <a:gd name="connsiteY86" fmla="*/ 756744 h 6274675"/>
              <a:gd name="connsiteX87" fmla="*/ 1450428 w 4099035"/>
              <a:gd name="connsiteY87" fmla="*/ 546538 h 6274675"/>
              <a:gd name="connsiteX88" fmla="*/ 1292773 w 4099035"/>
              <a:gd name="connsiteY88" fmla="*/ 252247 h 6274675"/>
              <a:gd name="connsiteX89" fmla="*/ 1208690 w 4099035"/>
              <a:gd name="connsiteY89" fmla="*/ 136634 h 6274675"/>
              <a:gd name="connsiteX0" fmla="*/ 1208690 w 4099035"/>
              <a:gd name="connsiteY0" fmla="*/ 136634 h 6274675"/>
              <a:gd name="connsiteX1" fmla="*/ 1019504 w 4099035"/>
              <a:gd name="connsiteY1" fmla="*/ 525517 h 6274675"/>
              <a:gd name="connsiteX2" fmla="*/ 483476 w 4099035"/>
              <a:gd name="connsiteY2" fmla="*/ 672662 h 6274675"/>
              <a:gd name="connsiteX3" fmla="*/ 168166 w 4099035"/>
              <a:gd name="connsiteY3" fmla="*/ 956441 h 6274675"/>
              <a:gd name="connsiteX4" fmla="*/ 168166 w 4099035"/>
              <a:gd name="connsiteY4" fmla="*/ 1229710 h 6274675"/>
              <a:gd name="connsiteX5" fmla="*/ 378373 w 4099035"/>
              <a:gd name="connsiteY5" fmla="*/ 1629103 h 6274675"/>
              <a:gd name="connsiteX6" fmla="*/ 557049 w 4099035"/>
              <a:gd name="connsiteY6" fmla="*/ 1839310 h 6274675"/>
              <a:gd name="connsiteX7" fmla="*/ 451945 w 4099035"/>
              <a:gd name="connsiteY7" fmla="*/ 2049517 h 6274675"/>
              <a:gd name="connsiteX8" fmla="*/ 714704 w 4099035"/>
              <a:gd name="connsiteY8" fmla="*/ 2102069 h 6274675"/>
              <a:gd name="connsiteX9" fmla="*/ 903890 w 4099035"/>
              <a:gd name="connsiteY9" fmla="*/ 1807779 h 6274675"/>
              <a:gd name="connsiteX10" fmla="*/ 840828 w 4099035"/>
              <a:gd name="connsiteY10" fmla="*/ 1387365 h 6274675"/>
              <a:gd name="connsiteX11" fmla="*/ 756745 w 4099035"/>
              <a:gd name="connsiteY11" fmla="*/ 1187669 h 6274675"/>
              <a:gd name="connsiteX12" fmla="*/ 935421 w 4099035"/>
              <a:gd name="connsiteY12" fmla="*/ 1145627 h 6274675"/>
              <a:gd name="connsiteX13" fmla="*/ 1103587 w 4099035"/>
              <a:gd name="connsiteY13" fmla="*/ 1618593 h 6274675"/>
              <a:gd name="connsiteX14" fmla="*/ 1135118 w 4099035"/>
              <a:gd name="connsiteY14" fmla="*/ 2028496 h 6274675"/>
              <a:gd name="connsiteX15" fmla="*/ 1082566 w 4099035"/>
              <a:gd name="connsiteY15" fmla="*/ 2501462 h 6274675"/>
              <a:gd name="connsiteX16" fmla="*/ 546538 w 4099035"/>
              <a:gd name="connsiteY16" fmla="*/ 3699641 h 6274675"/>
              <a:gd name="connsiteX17" fmla="*/ 557049 w 4099035"/>
              <a:gd name="connsiteY17" fmla="*/ 3804745 h 6274675"/>
              <a:gd name="connsiteX18" fmla="*/ 567559 w 4099035"/>
              <a:gd name="connsiteY18" fmla="*/ 3878317 h 6274675"/>
              <a:gd name="connsiteX19" fmla="*/ 567559 w 4099035"/>
              <a:gd name="connsiteY19" fmla="*/ 4004441 h 6274675"/>
              <a:gd name="connsiteX20" fmla="*/ 346842 w 4099035"/>
              <a:gd name="connsiteY20" fmla="*/ 4162096 h 6274675"/>
              <a:gd name="connsiteX21" fmla="*/ 294290 w 4099035"/>
              <a:gd name="connsiteY21" fmla="*/ 4708634 h 6274675"/>
              <a:gd name="connsiteX22" fmla="*/ 84083 w 4099035"/>
              <a:gd name="connsiteY22" fmla="*/ 5276193 h 6274675"/>
              <a:gd name="connsiteX23" fmla="*/ 0 w 4099035"/>
              <a:gd name="connsiteY23" fmla="*/ 5591503 h 6274675"/>
              <a:gd name="connsiteX24" fmla="*/ 157656 w 4099035"/>
              <a:gd name="connsiteY24" fmla="*/ 5644054 h 6274675"/>
              <a:gd name="connsiteX25" fmla="*/ 231228 w 4099035"/>
              <a:gd name="connsiteY25" fmla="*/ 5759669 h 6274675"/>
              <a:gd name="connsiteX26" fmla="*/ 567560 w 4099035"/>
              <a:gd name="connsiteY26" fmla="*/ 5770179 h 6274675"/>
              <a:gd name="connsiteX27" fmla="*/ 725214 w 4099035"/>
              <a:gd name="connsiteY27" fmla="*/ 5675585 h 6274675"/>
              <a:gd name="connsiteX28" fmla="*/ 725214 w 4099035"/>
              <a:gd name="connsiteY28" fmla="*/ 5549462 h 6274675"/>
              <a:gd name="connsiteX29" fmla="*/ 777765 w 4099035"/>
              <a:gd name="connsiteY29" fmla="*/ 5223641 h 6274675"/>
              <a:gd name="connsiteX30" fmla="*/ 840828 w 4099035"/>
              <a:gd name="connsiteY30" fmla="*/ 4708634 h 6274675"/>
              <a:gd name="connsiteX31" fmla="*/ 966952 w 4099035"/>
              <a:gd name="connsiteY31" fmla="*/ 4593020 h 6274675"/>
              <a:gd name="connsiteX32" fmla="*/ 977463 w 4099035"/>
              <a:gd name="connsiteY32" fmla="*/ 5307724 h 6274675"/>
              <a:gd name="connsiteX33" fmla="*/ 1051035 w 4099035"/>
              <a:gd name="connsiteY33" fmla="*/ 5412827 h 6274675"/>
              <a:gd name="connsiteX34" fmla="*/ 1187670 w 4099035"/>
              <a:gd name="connsiteY34" fmla="*/ 5496909 h 6274675"/>
              <a:gd name="connsiteX35" fmla="*/ 1439917 w 4099035"/>
              <a:gd name="connsiteY35" fmla="*/ 5507421 h 6274675"/>
              <a:gd name="connsiteX36" fmla="*/ 1534511 w 4099035"/>
              <a:gd name="connsiteY36" fmla="*/ 5391807 h 6274675"/>
              <a:gd name="connsiteX37" fmla="*/ 1671145 w 4099035"/>
              <a:gd name="connsiteY37" fmla="*/ 4750675 h 6274675"/>
              <a:gd name="connsiteX38" fmla="*/ 1776249 w 4099035"/>
              <a:gd name="connsiteY38" fmla="*/ 4309242 h 6274675"/>
              <a:gd name="connsiteX39" fmla="*/ 2154622 w 4099035"/>
              <a:gd name="connsiteY39" fmla="*/ 4424854 h 6274675"/>
              <a:gd name="connsiteX40" fmla="*/ 2301766 w 4099035"/>
              <a:gd name="connsiteY40" fmla="*/ 4845270 h 6274675"/>
              <a:gd name="connsiteX41" fmla="*/ 2364828 w 4099035"/>
              <a:gd name="connsiteY41" fmla="*/ 5402317 h 6274675"/>
              <a:gd name="connsiteX42" fmla="*/ 2438400 w 4099035"/>
              <a:gd name="connsiteY42" fmla="*/ 5749158 h 6274675"/>
              <a:gd name="connsiteX43" fmla="*/ 2501464 w 4099035"/>
              <a:gd name="connsiteY43" fmla="*/ 5927833 h 6274675"/>
              <a:gd name="connsiteX44" fmla="*/ 2659118 w 4099035"/>
              <a:gd name="connsiteY44" fmla="*/ 6096000 h 6274675"/>
              <a:gd name="connsiteX45" fmla="*/ 2806263 w 4099035"/>
              <a:gd name="connsiteY45" fmla="*/ 6064469 h 6274675"/>
              <a:gd name="connsiteX46" fmla="*/ 2921877 w 4099035"/>
              <a:gd name="connsiteY46" fmla="*/ 6053958 h 6274675"/>
              <a:gd name="connsiteX47" fmla="*/ 2858814 w 4099035"/>
              <a:gd name="connsiteY47" fmla="*/ 5822731 h 6274675"/>
              <a:gd name="connsiteX48" fmla="*/ 2764221 w 4099035"/>
              <a:gd name="connsiteY48" fmla="*/ 5559972 h 6274675"/>
              <a:gd name="connsiteX49" fmla="*/ 2974428 w 4099035"/>
              <a:gd name="connsiteY49" fmla="*/ 5318234 h 6274675"/>
              <a:gd name="connsiteX50" fmla="*/ 3005959 w 4099035"/>
              <a:gd name="connsiteY50" fmla="*/ 4897820 h 6274675"/>
              <a:gd name="connsiteX51" fmla="*/ 3058511 w 4099035"/>
              <a:gd name="connsiteY51" fmla="*/ 4666593 h 6274675"/>
              <a:gd name="connsiteX52" fmla="*/ 3289738 w 4099035"/>
              <a:gd name="connsiteY52" fmla="*/ 4855779 h 6274675"/>
              <a:gd name="connsiteX53" fmla="*/ 3153104 w 4099035"/>
              <a:gd name="connsiteY53" fmla="*/ 5402317 h 6274675"/>
              <a:gd name="connsiteX54" fmla="*/ 3048000 w 4099035"/>
              <a:gd name="connsiteY54" fmla="*/ 6011917 h 6274675"/>
              <a:gd name="connsiteX55" fmla="*/ 3142593 w 4099035"/>
              <a:gd name="connsiteY55" fmla="*/ 6053958 h 6274675"/>
              <a:gd name="connsiteX56" fmla="*/ 3342290 w 4099035"/>
              <a:gd name="connsiteY56" fmla="*/ 6190594 h 6274675"/>
              <a:gd name="connsiteX57" fmla="*/ 3678621 w 4099035"/>
              <a:gd name="connsiteY57" fmla="*/ 6117020 h 6274675"/>
              <a:gd name="connsiteX58" fmla="*/ 3836277 w 4099035"/>
              <a:gd name="connsiteY58" fmla="*/ 6274675 h 6274675"/>
              <a:gd name="connsiteX59" fmla="*/ 3993932 w 4099035"/>
              <a:gd name="connsiteY59" fmla="*/ 6085489 h 6274675"/>
              <a:gd name="connsiteX60" fmla="*/ 4099035 w 4099035"/>
              <a:gd name="connsiteY60" fmla="*/ 5307724 h 6274675"/>
              <a:gd name="connsiteX61" fmla="*/ 4035973 w 4099035"/>
              <a:gd name="connsiteY61" fmla="*/ 4624552 h 6274675"/>
              <a:gd name="connsiteX62" fmla="*/ 4025463 w 4099035"/>
              <a:gd name="connsiteY62" fmla="*/ 4309241 h 6274675"/>
              <a:gd name="connsiteX63" fmla="*/ 3752194 w 4099035"/>
              <a:gd name="connsiteY63" fmla="*/ 3993931 h 6274675"/>
              <a:gd name="connsiteX64" fmla="*/ 3541987 w 4099035"/>
              <a:gd name="connsiteY64" fmla="*/ 3174124 h 6274675"/>
              <a:gd name="connsiteX65" fmla="*/ 3363311 w 4099035"/>
              <a:gd name="connsiteY65" fmla="*/ 2680138 h 6274675"/>
              <a:gd name="connsiteX66" fmla="*/ 3174125 w 4099035"/>
              <a:gd name="connsiteY66" fmla="*/ 2427889 h 6274675"/>
              <a:gd name="connsiteX67" fmla="*/ 2995449 w 4099035"/>
              <a:gd name="connsiteY67" fmla="*/ 2060027 h 6274675"/>
              <a:gd name="connsiteX68" fmla="*/ 2848304 w 4099035"/>
              <a:gd name="connsiteY68" fmla="*/ 1818289 h 6274675"/>
              <a:gd name="connsiteX69" fmla="*/ 2911366 w 4099035"/>
              <a:gd name="connsiteY69" fmla="*/ 1418896 h 6274675"/>
              <a:gd name="connsiteX70" fmla="*/ 2974428 w 4099035"/>
              <a:gd name="connsiteY70" fmla="*/ 1324303 h 6274675"/>
              <a:gd name="connsiteX71" fmla="*/ 2942897 w 4099035"/>
              <a:gd name="connsiteY71" fmla="*/ 1671145 h 6274675"/>
              <a:gd name="connsiteX72" fmla="*/ 3100552 w 4099035"/>
              <a:gd name="connsiteY72" fmla="*/ 2133600 h 6274675"/>
              <a:gd name="connsiteX73" fmla="*/ 3647090 w 4099035"/>
              <a:gd name="connsiteY73" fmla="*/ 2154620 h 6274675"/>
              <a:gd name="connsiteX74" fmla="*/ 3752194 w 4099035"/>
              <a:gd name="connsiteY74" fmla="*/ 1965434 h 6274675"/>
              <a:gd name="connsiteX75" fmla="*/ 3520966 w 4099035"/>
              <a:gd name="connsiteY75" fmla="*/ 1734207 h 6274675"/>
              <a:gd name="connsiteX76" fmla="*/ 3741683 w 4099035"/>
              <a:gd name="connsiteY76" fmla="*/ 1355834 h 6274675"/>
              <a:gd name="connsiteX77" fmla="*/ 3678621 w 4099035"/>
              <a:gd name="connsiteY77" fmla="*/ 767255 h 6274675"/>
              <a:gd name="connsiteX78" fmla="*/ 3605049 w 4099035"/>
              <a:gd name="connsiteY78" fmla="*/ 651641 h 6274675"/>
              <a:gd name="connsiteX79" fmla="*/ 3153104 w 4099035"/>
              <a:gd name="connsiteY79" fmla="*/ 420414 h 6274675"/>
              <a:gd name="connsiteX80" fmla="*/ 2900856 w 4099035"/>
              <a:gd name="connsiteY80" fmla="*/ 367862 h 6274675"/>
              <a:gd name="connsiteX81" fmla="*/ 2669628 w 4099035"/>
              <a:gd name="connsiteY81" fmla="*/ 10510 h 6274675"/>
              <a:gd name="connsiteX82" fmla="*/ 2511973 w 4099035"/>
              <a:gd name="connsiteY82" fmla="*/ 0 h 6274675"/>
              <a:gd name="connsiteX83" fmla="*/ 2406869 w 4099035"/>
              <a:gd name="connsiteY83" fmla="*/ 430924 h 6274675"/>
              <a:gd name="connsiteX84" fmla="*/ 2207173 w 4099035"/>
              <a:gd name="connsiteY84" fmla="*/ 630620 h 6274675"/>
              <a:gd name="connsiteX85" fmla="*/ 1912884 w 4099035"/>
              <a:gd name="connsiteY85" fmla="*/ 725214 h 6274675"/>
              <a:gd name="connsiteX86" fmla="*/ 1681656 w 4099035"/>
              <a:gd name="connsiteY86" fmla="*/ 756744 h 6274675"/>
              <a:gd name="connsiteX87" fmla="*/ 1450428 w 4099035"/>
              <a:gd name="connsiteY87" fmla="*/ 546538 h 6274675"/>
              <a:gd name="connsiteX88" fmla="*/ 1292773 w 4099035"/>
              <a:gd name="connsiteY88" fmla="*/ 252247 h 6274675"/>
              <a:gd name="connsiteX89" fmla="*/ 1208690 w 4099035"/>
              <a:gd name="connsiteY89" fmla="*/ 136634 h 6274675"/>
              <a:gd name="connsiteX0" fmla="*/ 1208690 w 4099035"/>
              <a:gd name="connsiteY0" fmla="*/ 136634 h 6312933"/>
              <a:gd name="connsiteX1" fmla="*/ 1019504 w 4099035"/>
              <a:gd name="connsiteY1" fmla="*/ 525517 h 6312933"/>
              <a:gd name="connsiteX2" fmla="*/ 483476 w 4099035"/>
              <a:gd name="connsiteY2" fmla="*/ 672662 h 6312933"/>
              <a:gd name="connsiteX3" fmla="*/ 168166 w 4099035"/>
              <a:gd name="connsiteY3" fmla="*/ 956441 h 6312933"/>
              <a:gd name="connsiteX4" fmla="*/ 168166 w 4099035"/>
              <a:gd name="connsiteY4" fmla="*/ 1229710 h 6312933"/>
              <a:gd name="connsiteX5" fmla="*/ 378373 w 4099035"/>
              <a:gd name="connsiteY5" fmla="*/ 1629103 h 6312933"/>
              <a:gd name="connsiteX6" fmla="*/ 557049 w 4099035"/>
              <a:gd name="connsiteY6" fmla="*/ 1839310 h 6312933"/>
              <a:gd name="connsiteX7" fmla="*/ 451945 w 4099035"/>
              <a:gd name="connsiteY7" fmla="*/ 2049517 h 6312933"/>
              <a:gd name="connsiteX8" fmla="*/ 714704 w 4099035"/>
              <a:gd name="connsiteY8" fmla="*/ 2102069 h 6312933"/>
              <a:gd name="connsiteX9" fmla="*/ 903890 w 4099035"/>
              <a:gd name="connsiteY9" fmla="*/ 1807779 h 6312933"/>
              <a:gd name="connsiteX10" fmla="*/ 840828 w 4099035"/>
              <a:gd name="connsiteY10" fmla="*/ 1387365 h 6312933"/>
              <a:gd name="connsiteX11" fmla="*/ 756745 w 4099035"/>
              <a:gd name="connsiteY11" fmla="*/ 1187669 h 6312933"/>
              <a:gd name="connsiteX12" fmla="*/ 935421 w 4099035"/>
              <a:gd name="connsiteY12" fmla="*/ 1145627 h 6312933"/>
              <a:gd name="connsiteX13" fmla="*/ 1103587 w 4099035"/>
              <a:gd name="connsiteY13" fmla="*/ 1618593 h 6312933"/>
              <a:gd name="connsiteX14" fmla="*/ 1135118 w 4099035"/>
              <a:gd name="connsiteY14" fmla="*/ 2028496 h 6312933"/>
              <a:gd name="connsiteX15" fmla="*/ 1082566 w 4099035"/>
              <a:gd name="connsiteY15" fmla="*/ 2501462 h 6312933"/>
              <a:gd name="connsiteX16" fmla="*/ 546538 w 4099035"/>
              <a:gd name="connsiteY16" fmla="*/ 3699641 h 6312933"/>
              <a:gd name="connsiteX17" fmla="*/ 557049 w 4099035"/>
              <a:gd name="connsiteY17" fmla="*/ 3804745 h 6312933"/>
              <a:gd name="connsiteX18" fmla="*/ 567559 w 4099035"/>
              <a:gd name="connsiteY18" fmla="*/ 3878317 h 6312933"/>
              <a:gd name="connsiteX19" fmla="*/ 567559 w 4099035"/>
              <a:gd name="connsiteY19" fmla="*/ 4004441 h 6312933"/>
              <a:gd name="connsiteX20" fmla="*/ 346842 w 4099035"/>
              <a:gd name="connsiteY20" fmla="*/ 4162096 h 6312933"/>
              <a:gd name="connsiteX21" fmla="*/ 294290 w 4099035"/>
              <a:gd name="connsiteY21" fmla="*/ 4708634 h 6312933"/>
              <a:gd name="connsiteX22" fmla="*/ 84083 w 4099035"/>
              <a:gd name="connsiteY22" fmla="*/ 5276193 h 6312933"/>
              <a:gd name="connsiteX23" fmla="*/ 0 w 4099035"/>
              <a:gd name="connsiteY23" fmla="*/ 5591503 h 6312933"/>
              <a:gd name="connsiteX24" fmla="*/ 157656 w 4099035"/>
              <a:gd name="connsiteY24" fmla="*/ 5644054 h 6312933"/>
              <a:gd name="connsiteX25" fmla="*/ 231228 w 4099035"/>
              <a:gd name="connsiteY25" fmla="*/ 5759669 h 6312933"/>
              <a:gd name="connsiteX26" fmla="*/ 567560 w 4099035"/>
              <a:gd name="connsiteY26" fmla="*/ 5770179 h 6312933"/>
              <a:gd name="connsiteX27" fmla="*/ 725214 w 4099035"/>
              <a:gd name="connsiteY27" fmla="*/ 5675585 h 6312933"/>
              <a:gd name="connsiteX28" fmla="*/ 725214 w 4099035"/>
              <a:gd name="connsiteY28" fmla="*/ 5549462 h 6312933"/>
              <a:gd name="connsiteX29" fmla="*/ 777765 w 4099035"/>
              <a:gd name="connsiteY29" fmla="*/ 5223641 h 6312933"/>
              <a:gd name="connsiteX30" fmla="*/ 840828 w 4099035"/>
              <a:gd name="connsiteY30" fmla="*/ 4708634 h 6312933"/>
              <a:gd name="connsiteX31" fmla="*/ 966952 w 4099035"/>
              <a:gd name="connsiteY31" fmla="*/ 4593020 h 6312933"/>
              <a:gd name="connsiteX32" fmla="*/ 977463 w 4099035"/>
              <a:gd name="connsiteY32" fmla="*/ 5307724 h 6312933"/>
              <a:gd name="connsiteX33" fmla="*/ 1051035 w 4099035"/>
              <a:gd name="connsiteY33" fmla="*/ 5412827 h 6312933"/>
              <a:gd name="connsiteX34" fmla="*/ 1187670 w 4099035"/>
              <a:gd name="connsiteY34" fmla="*/ 5496909 h 6312933"/>
              <a:gd name="connsiteX35" fmla="*/ 1439917 w 4099035"/>
              <a:gd name="connsiteY35" fmla="*/ 5507421 h 6312933"/>
              <a:gd name="connsiteX36" fmla="*/ 1534511 w 4099035"/>
              <a:gd name="connsiteY36" fmla="*/ 5391807 h 6312933"/>
              <a:gd name="connsiteX37" fmla="*/ 1671145 w 4099035"/>
              <a:gd name="connsiteY37" fmla="*/ 4750675 h 6312933"/>
              <a:gd name="connsiteX38" fmla="*/ 1776249 w 4099035"/>
              <a:gd name="connsiteY38" fmla="*/ 4309242 h 6312933"/>
              <a:gd name="connsiteX39" fmla="*/ 2154622 w 4099035"/>
              <a:gd name="connsiteY39" fmla="*/ 4424854 h 6312933"/>
              <a:gd name="connsiteX40" fmla="*/ 2301766 w 4099035"/>
              <a:gd name="connsiteY40" fmla="*/ 4845270 h 6312933"/>
              <a:gd name="connsiteX41" fmla="*/ 2364828 w 4099035"/>
              <a:gd name="connsiteY41" fmla="*/ 5402317 h 6312933"/>
              <a:gd name="connsiteX42" fmla="*/ 2438400 w 4099035"/>
              <a:gd name="connsiteY42" fmla="*/ 5749158 h 6312933"/>
              <a:gd name="connsiteX43" fmla="*/ 2501464 w 4099035"/>
              <a:gd name="connsiteY43" fmla="*/ 5927833 h 6312933"/>
              <a:gd name="connsiteX44" fmla="*/ 2659118 w 4099035"/>
              <a:gd name="connsiteY44" fmla="*/ 6096000 h 6312933"/>
              <a:gd name="connsiteX45" fmla="*/ 2806263 w 4099035"/>
              <a:gd name="connsiteY45" fmla="*/ 6064469 h 6312933"/>
              <a:gd name="connsiteX46" fmla="*/ 2921877 w 4099035"/>
              <a:gd name="connsiteY46" fmla="*/ 6053958 h 6312933"/>
              <a:gd name="connsiteX47" fmla="*/ 2858814 w 4099035"/>
              <a:gd name="connsiteY47" fmla="*/ 5822731 h 6312933"/>
              <a:gd name="connsiteX48" fmla="*/ 2764221 w 4099035"/>
              <a:gd name="connsiteY48" fmla="*/ 5559972 h 6312933"/>
              <a:gd name="connsiteX49" fmla="*/ 2974428 w 4099035"/>
              <a:gd name="connsiteY49" fmla="*/ 5318234 h 6312933"/>
              <a:gd name="connsiteX50" fmla="*/ 3005959 w 4099035"/>
              <a:gd name="connsiteY50" fmla="*/ 4897820 h 6312933"/>
              <a:gd name="connsiteX51" fmla="*/ 3058511 w 4099035"/>
              <a:gd name="connsiteY51" fmla="*/ 4666593 h 6312933"/>
              <a:gd name="connsiteX52" fmla="*/ 3289738 w 4099035"/>
              <a:gd name="connsiteY52" fmla="*/ 4855779 h 6312933"/>
              <a:gd name="connsiteX53" fmla="*/ 3153104 w 4099035"/>
              <a:gd name="connsiteY53" fmla="*/ 5402317 h 6312933"/>
              <a:gd name="connsiteX54" fmla="*/ 3048000 w 4099035"/>
              <a:gd name="connsiteY54" fmla="*/ 6011917 h 6312933"/>
              <a:gd name="connsiteX55" fmla="*/ 3142593 w 4099035"/>
              <a:gd name="connsiteY55" fmla="*/ 6053958 h 6312933"/>
              <a:gd name="connsiteX56" fmla="*/ 3342290 w 4099035"/>
              <a:gd name="connsiteY56" fmla="*/ 6190594 h 6312933"/>
              <a:gd name="connsiteX57" fmla="*/ 3699641 w 4099035"/>
              <a:gd name="connsiteY57" fmla="*/ 6264165 h 6312933"/>
              <a:gd name="connsiteX58" fmla="*/ 3836277 w 4099035"/>
              <a:gd name="connsiteY58" fmla="*/ 6274675 h 6312933"/>
              <a:gd name="connsiteX59" fmla="*/ 3993932 w 4099035"/>
              <a:gd name="connsiteY59" fmla="*/ 6085489 h 6312933"/>
              <a:gd name="connsiteX60" fmla="*/ 4099035 w 4099035"/>
              <a:gd name="connsiteY60" fmla="*/ 5307724 h 6312933"/>
              <a:gd name="connsiteX61" fmla="*/ 4035973 w 4099035"/>
              <a:gd name="connsiteY61" fmla="*/ 4624552 h 6312933"/>
              <a:gd name="connsiteX62" fmla="*/ 4025463 w 4099035"/>
              <a:gd name="connsiteY62" fmla="*/ 4309241 h 6312933"/>
              <a:gd name="connsiteX63" fmla="*/ 3752194 w 4099035"/>
              <a:gd name="connsiteY63" fmla="*/ 3993931 h 6312933"/>
              <a:gd name="connsiteX64" fmla="*/ 3541987 w 4099035"/>
              <a:gd name="connsiteY64" fmla="*/ 3174124 h 6312933"/>
              <a:gd name="connsiteX65" fmla="*/ 3363311 w 4099035"/>
              <a:gd name="connsiteY65" fmla="*/ 2680138 h 6312933"/>
              <a:gd name="connsiteX66" fmla="*/ 3174125 w 4099035"/>
              <a:gd name="connsiteY66" fmla="*/ 2427889 h 6312933"/>
              <a:gd name="connsiteX67" fmla="*/ 2995449 w 4099035"/>
              <a:gd name="connsiteY67" fmla="*/ 2060027 h 6312933"/>
              <a:gd name="connsiteX68" fmla="*/ 2848304 w 4099035"/>
              <a:gd name="connsiteY68" fmla="*/ 1818289 h 6312933"/>
              <a:gd name="connsiteX69" fmla="*/ 2911366 w 4099035"/>
              <a:gd name="connsiteY69" fmla="*/ 1418896 h 6312933"/>
              <a:gd name="connsiteX70" fmla="*/ 2974428 w 4099035"/>
              <a:gd name="connsiteY70" fmla="*/ 1324303 h 6312933"/>
              <a:gd name="connsiteX71" fmla="*/ 2942897 w 4099035"/>
              <a:gd name="connsiteY71" fmla="*/ 1671145 h 6312933"/>
              <a:gd name="connsiteX72" fmla="*/ 3100552 w 4099035"/>
              <a:gd name="connsiteY72" fmla="*/ 2133600 h 6312933"/>
              <a:gd name="connsiteX73" fmla="*/ 3647090 w 4099035"/>
              <a:gd name="connsiteY73" fmla="*/ 2154620 h 6312933"/>
              <a:gd name="connsiteX74" fmla="*/ 3752194 w 4099035"/>
              <a:gd name="connsiteY74" fmla="*/ 1965434 h 6312933"/>
              <a:gd name="connsiteX75" fmla="*/ 3520966 w 4099035"/>
              <a:gd name="connsiteY75" fmla="*/ 1734207 h 6312933"/>
              <a:gd name="connsiteX76" fmla="*/ 3741683 w 4099035"/>
              <a:gd name="connsiteY76" fmla="*/ 1355834 h 6312933"/>
              <a:gd name="connsiteX77" fmla="*/ 3678621 w 4099035"/>
              <a:gd name="connsiteY77" fmla="*/ 767255 h 6312933"/>
              <a:gd name="connsiteX78" fmla="*/ 3605049 w 4099035"/>
              <a:gd name="connsiteY78" fmla="*/ 651641 h 6312933"/>
              <a:gd name="connsiteX79" fmla="*/ 3153104 w 4099035"/>
              <a:gd name="connsiteY79" fmla="*/ 420414 h 6312933"/>
              <a:gd name="connsiteX80" fmla="*/ 2900856 w 4099035"/>
              <a:gd name="connsiteY80" fmla="*/ 367862 h 6312933"/>
              <a:gd name="connsiteX81" fmla="*/ 2669628 w 4099035"/>
              <a:gd name="connsiteY81" fmla="*/ 10510 h 6312933"/>
              <a:gd name="connsiteX82" fmla="*/ 2511973 w 4099035"/>
              <a:gd name="connsiteY82" fmla="*/ 0 h 6312933"/>
              <a:gd name="connsiteX83" fmla="*/ 2406869 w 4099035"/>
              <a:gd name="connsiteY83" fmla="*/ 430924 h 6312933"/>
              <a:gd name="connsiteX84" fmla="*/ 2207173 w 4099035"/>
              <a:gd name="connsiteY84" fmla="*/ 630620 h 6312933"/>
              <a:gd name="connsiteX85" fmla="*/ 1912884 w 4099035"/>
              <a:gd name="connsiteY85" fmla="*/ 725214 h 6312933"/>
              <a:gd name="connsiteX86" fmla="*/ 1681656 w 4099035"/>
              <a:gd name="connsiteY86" fmla="*/ 756744 h 6312933"/>
              <a:gd name="connsiteX87" fmla="*/ 1450428 w 4099035"/>
              <a:gd name="connsiteY87" fmla="*/ 546538 h 6312933"/>
              <a:gd name="connsiteX88" fmla="*/ 1292773 w 4099035"/>
              <a:gd name="connsiteY88" fmla="*/ 252247 h 6312933"/>
              <a:gd name="connsiteX89" fmla="*/ 1208690 w 4099035"/>
              <a:gd name="connsiteY89" fmla="*/ 136634 h 6312933"/>
              <a:gd name="connsiteX0" fmla="*/ 1208690 w 4099035"/>
              <a:gd name="connsiteY0" fmla="*/ 136634 h 6312933"/>
              <a:gd name="connsiteX1" fmla="*/ 1019504 w 4099035"/>
              <a:gd name="connsiteY1" fmla="*/ 525517 h 6312933"/>
              <a:gd name="connsiteX2" fmla="*/ 483476 w 4099035"/>
              <a:gd name="connsiteY2" fmla="*/ 672662 h 6312933"/>
              <a:gd name="connsiteX3" fmla="*/ 168166 w 4099035"/>
              <a:gd name="connsiteY3" fmla="*/ 956441 h 6312933"/>
              <a:gd name="connsiteX4" fmla="*/ 168166 w 4099035"/>
              <a:gd name="connsiteY4" fmla="*/ 1229710 h 6312933"/>
              <a:gd name="connsiteX5" fmla="*/ 378373 w 4099035"/>
              <a:gd name="connsiteY5" fmla="*/ 1629103 h 6312933"/>
              <a:gd name="connsiteX6" fmla="*/ 557049 w 4099035"/>
              <a:gd name="connsiteY6" fmla="*/ 1839310 h 6312933"/>
              <a:gd name="connsiteX7" fmla="*/ 451945 w 4099035"/>
              <a:gd name="connsiteY7" fmla="*/ 2049517 h 6312933"/>
              <a:gd name="connsiteX8" fmla="*/ 714704 w 4099035"/>
              <a:gd name="connsiteY8" fmla="*/ 2102069 h 6312933"/>
              <a:gd name="connsiteX9" fmla="*/ 903890 w 4099035"/>
              <a:gd name="connsiteY9" fmla="*/ 1807779 h 6312933"/>
              <a:gd name="connsiteX10" fmla="*/ 840828 w 4099035"/>
              <a:gd name="connsiteY10" fmla="*/ 1387365 h 6312933"/>
              <a:gd name="connsiteX11" fmla="*/ 756745 w 4099035"/>
              <a:gd name="connsiteY11" fmla="*/ 1187669 h 6312933"/>
              <a:gd name="connsiteX12" fmla="*/ 935421 w 4099035"/>
              <a:gd name="connsiteY12" fmla="*/ 1145627 h 6312933"/>
              <a:gd name="connsiteX13" fmla="*/ 1103587 w 4099035"/>
              <a:gd name="connsiteY13" fmla="*/ 1618593 h 6312933"/>
              <a:gd name="connsiteX14" fmla="*/ 1135118 w 4099035"/>
              <a:gd name="connsiteY14" fmla="*/ 2028496 h 6312933"/>
              <a:gd name="connsiteX15" fmla="*/ 1082566 w 4099035"/>
              <a:gd name="connsiteY15" fmla="*/ 2501462 h 6312933"/>
              <a:gd name="connsiteX16" fmla="*/ 546538 w 4099035"/>
              <a:gd name="connsiteY16" fmla="*/ 3699641 h 6312933"/>
              <a:gd name="connsiteX17" fmla="*/ 557049 w 4099035"/>
              <a:gd name="connsiteY17" fmla="*/ 3804745 h 6312933"/>
              <a:gd name="connsiteX18" fmla="*/ 567559 w 4099035"/>
              <a:gd name="connsiteY18" fmla="*/ 3878317 h 6312933"/>
              <a:gd name="connsiteX19" fmla="*/ 567559 w 4099035"/>
              <a:gd name="connsiteY19" fmla="*/ 4004441 h 6312933"/>
              <a:gd name="connsiteX20" fmla="*/ 346842 w 4099035"/>
              <a:gd name="connsiteY20" fmla="*/ 4162096 h 6312933"/>
              <a:gd name="connsiteX21" fmla="*/ 294290 w 4099035"/>
              <a:gd name="connsiteY21" fmla="*/ 4708634 h 6312933"/>
              <a:gd name="connsiteX22" fmla="*/ 84083 w 4099035"/>
              <a:gd name="connsiteY22" fmla="*/ 5276193 h 6312933"/>
              <a:gd name="connsiteX23" fmla="*/ 0 w 4099035"/>
              <a:gd name="connsiteY23" fmla="*/ 5591503 h 6312933"/>
              <a:gd name="connsiteX24" fmla="*/ 157656 w 4099035"/>
              <a:gd name="connsiteY24" fmla="*/ 5644054 h 6312933"/>
              <a:gd name="connsiteX25" fmla="*/ 231228 w 4099035"/>
              <a:gd name="connsiteY25" fmla="*/ 5759669 h 6312933"/>
              <a:gd name="connsiteX26" fmla="*/ 567560 w 4099035"/>
              <a:gd name="connsiteY26" fmla="*/ 5770179 h 6312933"/>
              <a:gd name="connsiteX27" fmla="*/ 725214 w 4099035"/>
              <a:gd name="connsiteY27" fmla="*/ 5675585 h 6312933"/>
              <a:gd name="connsiteX28" fmla="*/ 725214 w 4099035"/>
              <a:gd name="connsiteY28" fmla="*/ 5549462 h 6312933"/>
              <a:gd name="connsiteX29" fmla="*/ 777765 w 4099035"/>
              <a:gd name="connsiteY29" fmla="*/ 5223641 h 6312933"/>
              <a:gd name="connsiteX30" fmla="*/ 840828 w 4099035"/>
              <a:gd name="connsiteY30" fmla="*/ 4708634 h 6312933"/>
              <a:gd name="connsiteX31" fmla="*/ 966952 w 4099035"/>
              <a:gd name="connsiteY31" fmla="*/ 4593020 h 6312933"/>
              <a:gd name="connsiteX32" fmla="*/ 977463 w 4099035"/>
              <a:gd name="connsiteY32" fmla="*/ 5307724 h 6312933"/>
              <a:gd name="connsiteX33" fmla="*/ 1051035 w 4099035"/>
              <a:gd name="connsiteY33" fmla="*/ 5412827 h 6312933"/>
              <a:gd name="connsiteX34" fmla="*/ 1187670 w 4099035"/>
              <a:gd name="connsiteY34" fmla="*/ 5496909 h 6312933"/>
              <a:gd name="connsiteX35" fmla="*/ 1439917 w 4099035"/>
              <a:gd name="connsiteY35" fmla="*/ 5507421 h 6312933"/>
              <a:gd name="connsiteX36" fmla="*/ 1534511 w 4099035"/>
              <a:gd name="connsiteY36" fmla="*/ 5391807 h 6312933"/>
              <a:gd name="connsiteX37" fmla="*/ 1671145 w 4099035"/>
              <a:gd name="connsiteY37" fmla="*/ 4750675 h 6312933"/>
              <a:gd name="connsiteX38" fmla="*/ 1776249 w 4099035"/>
              <a:gd name="connsiteY38" fmla="*/ 4309242 h 6312933"/>
              <a:gd name="connsiteX39" fmla="*/ 2154622 w 4099035"/>
              <a:gd name="connsiteY39" fmla="*/ 4424854 h 6312933"/>
              <a:gd name="connsiteX40" fmla="*/ 2301766 w 4099035"/>
              <a:gd name="connsiteY40" fmla="*/ 4845270 h 6312933"/>
              <a:gd name="connsiteX41" fmla="*/ 2364828 w 4099035"/>
              <a:gd name="connsiteY41" fmla="*/ 5402317 h 6312933"/>
              <a:gd name="connsiteX42" fmla="*/ 2438400 w 4099035"/>
              <a:gd name="connsiteY42" fmla="*/ 5749158 h 6312933"/>
              <a:gd name="connsiteX43" fmla="*/ 2501464 w 4099035"/>
              <a:gd name="connsiteY43" fmla="*/ 5927833 h 6312933"/>
              <a:gd name="connsiteX44" fmla="*/ 2659118 w 4099035"/>
              <a:gd name="connsiteY44" fmla="*/ 6096000 h 6312933"/>
              <a:gd name="connsiteX45" fmla="*/ 2806263 w 4099035"/>
              <a:gd name="connsiteY45" fmla="*/ 6064469 h 6312933"/>
              <a:gd name="connsiteX46" fmla="*/ 2921877 w 4099035"/>
              <a:gd name="connsiteY46" fmla="*/ 6053958 h 6312933"/>
              <a:gd name="connsiteX47" fmla="*/ 2858814 w 4099035"/>
              <a:gd name="connsiteY47" fmla="*/ 5822731 h 6312933"/>
              <a:gd name="connsiteX48" fmla="*/ 2764221 w 4099035"/>
              <a:gd name="connsiteY48" fmla="*/ 5559972 h 6312933"/>
              <a:gd name="connsiteX49" fmla="*/ 2974428 w 4099035"/>
              <a:gd name="connsiteY49" fmla="*/ 5318234 h 6312933"/>
              <a:gd name="connsiteX50" fmla="*/ 3005959 w 4099035"/>
              <a:gd name="connsiteY50" fmla="*/ 4897820 h 6312933"/>
              <a:gd name="connsiteX51" fmla="*/ 3058511 w 4099035"/>
              <a:gd name="connsiteY51" fmla="*/ 4666593 h 6312933"/>
              <a:gd name="connsiteX52" fmla="*/ 3289738 w 4099035"/>
              <a:gd name="connsiteY52" fmla="*/ 4855779 h 6312933"/>
              <a:gd name="connsiteX53" fmla="*/ 3153104 w 4099035"/>
              <a:gd name="connsiteY53" fmla="*/ 5402317 h 6312933"/>
              <a:gd name="connsiteX54" fmla="*/ 3048000 w 4099035"/>
              <a:gd name="connsiteY54" fmla="*/ 6011917 h 6312933"/>
              <a:gd name="connsiteX55" fmla="*/ 3142593 w 4099035"/>
              <a:gd name="connsiteY55" fmla="*/ 6053958 h 6312933"/>
              <a:gd name="connsiteX56" fmla="*/ 3342290 w 4099035"/>
              <a:gd name="connsiteY56" fmla="*/ 6190594 h 6312933"/>
              <a:gd name="connsiteX57" fmla="*/ 3699641 w 4099035"/>
              <a:gd name="connsiteY57" fmla="*/ 6264165 h 6312933"/>
              <a:gd name="connsiteX58" fmla="*/ 3836277 w 4099035"/>
              <a:gd name="connsiteY58" fmla="*/ 6274675 h 6312933"/>
              <a:gd name="connsiteX59" fmla="*/ 3825767 w 4099035"/>
              <a:gd name="connsiteY59" fmla="*/ 5948855 h 6312933"/>
              <a:gd name="connsiteX60" fmla="*/ 4099035 w 4099035"/>
              <a:gd name="connsiteY60" fmla="*/ 5307724 h 6312933"/>
              <a:gd name="connsiteX61" fmla="*/ 4035973 w 4099035"/>
              <a:gd name="connsiteY61" fmla="*/ 4624552 h 6312933"/>
              <a:gd name="connsiteX62" fmla="*/ 4025463 w 4099035"/>
              <a:gd name="connsiteY62" fmla="*/ 4309241 h 6312933"/>
              <a:gd name="connsiteX63" fmla="*/ 3752194 w 4099035"/>
              <a:gd name="connsiteY63" fmla="*/ 3993931 h 6312933"/>
              <a:gd name="connsiteX64" fmla="*/ 3541987 w 4099035"/>
              <a:gd name="connsiteY64" fmla="*/ 3174124 h 6312933"/>
              <a:gd name="connsiteX65" fmla="*/ 3363311 w 4099035"/>
              <a:gd name="connsiteY65" fmla="*/ 2680138 h 6312933"/>
              <a:gd name="connsiteX66" fmla="*/ 3174125 w 4099035"/>
              <a:gd name="connsiteY66" fmla="*/ 2427889 h 6312933"/>
              <a:gd name="connsiteX67" fmla="*/ 2995449 w 4099035"/>
              <a:gd name="connsiteY67" fmla="*/ 2060027 h 6312933"/>
              <a:gd name="connsiteX68" fmla="*/ 2848304 w 4099035"/>
              <a:gd name="connsiteY68" fmla="*/ 1818289 h 6312933"/>
              <a:gd name="connsiteX69" fmla="*/ 2911366 w 4099035"/>
              <a:gd name="connsiteY69" fmla="*/ 1418896 h 6312933"/>
              <a:gd name="connsiteX70" fmla="*/ 2974428 w 4099035"/>
              <a:gd name="connsiteY70" fmla="*/ 1324303 h 6312933"/>
              <a:gd name="connsiteX71" fmla="*/ 2942897 w 4099035"/>
              <a:gd name="connsiteY71" fmla="*/ 1671145 h 6312933"/>
              <a:gd name="connsiteX72" fmla="*/ 3100552 w 4099035"/>
              <a:gd name="connsiteY72" fmla="*/ 2133600 h 6312933"/>
              <a:gd name="connsiteX73" fmla="*/ 3647090 w 4099035"/>
              <a:gd name="connsiteY73" fmla="*/ 2154620 h 6312933"/>
              <a:gd name="connsiteX74" fmla="*/ 3752194 w 4099035"/>
              <a:gd name="connsiteY74" fmla="*/ 1965434 h 6312933"/>
              <a:gd name="connsiteX75" fmla="*/ 3520966 w 4099035"/>
              <a:gd name="connsiteY75" fmla="*/ 1734207 h 6312933"/>
              <a:gd name="connsiteX76" fmla="*/ 3741683 w 4099035"/>
              <a:gd name="connsiteY76" fmla="*/ 1355834 h 6312933"/>
              <a:gd name="connsiteX77" fmla="*/ 3678621 w 4099035"/>
              <a:gd name="connsiteY77" fmla="*/ 767255 h 6312933"/>
              <a:gd name="connsiteX78" fmla="*/ 3605049 w 4099035"/>
              <a:gd name="connsiteY78" fmla="*/ 651641 h 6312933"/>
              <a:gd name="connsiteX79" fmla="*/ 3153104 w 4099035"/>
              <a:gd name="connsiteY79" fmla="*/ 420414 h 6312933"/>
              <a:gd name="connsiteX80" fmla="*/ 2900856 w 4099035"/>
              <a:gd name="connsiteY80" fmla="*/ 367862 h 6312933"/>
              <a:gd name="connsiteX81" fmla="*/ 2669628 w 4099035"/>
              <a:gd name="connsiteY81" fmla="*/ 10510 h 6312933"/>
              <a:gd name="connsiteX82" fmla="*/ 2511973 w 4099035"/>
              <a:gd name="connsiteY82" fmla="*/ 0 h 6312933"/>
              <a:gd name="connsiteX83" fmla="*/ 2406869 w 4099035"/>
              <a:gd name="connsiteY83" fmla="*/ 430924 h 6312933"/>
              <a:gd name="connsiteX84" fmla="*/ 2207173 w 4099035"/>
              <a:gd name="connsiteY84" fmla="*/ 630620 h 6312933"/>
              <a:gd name="connsiteX85" fmla="*/ 1912884 w 4099035"/>
              <a:gd name="connsiteY85" fmla="*/ 725214 h 6312933"/>
              <a:gd name="connsiteX86" fmla="*/ 1681656 w 4099035"/>
              <a:gd name="connsiteY86" fmla="*/ 756744 h 6312933"/>
              <a:gd name="connsiteX87" fmla="*/ 1450428 w 4099035"/>
              <a:gd name="connsiteY87" fmla="*/ 546538 h 6312933"/>
              <a:gd name="connsiteX88" fmla="*/ 1292773 w 4099035"/>
              <a:gd name="connsiteY88" fmla="*/ 252247 h 6312933"/>
              <a:gd name="connsiteX89" fmla="*/ 1208690 w 4099035"/>
              <a:gd name="connsiteY89" fmla="*/ 136634 h 6312933"/>
              <a:gd name="connsiteX0" fmla="*/ 1208690 w 4035973"/>
              <a:gd name="connsiteY0" fmla="*/ 136634 h 6312933"/>
              <a:gd name="connsiteX1" fmla="*/ 1019504 w 4035973"/>
              <a:gd name="connsiteY1" fmla="*/ 525517 h 6312933"/>
              <a:gd name="connsiteX2" fmla="*/ 483476 w 4035973"/>
              <a:gd name="connsiteY2" fmla="*/ 672662 h 6312933"/>
              <a:gd name="connsiteX3" fmla="*/ 168166 w 4035973"/>
              <a:gd name="connsiteY3" fmla="*/ 956441 h 6312933"/>
              <a:gd name="connsiteX4" fmla="*/ 168166 w 4035973"/>
              <a:gd name="connsiteY4" fmla="*/ 1229710 h 6312933"/>
              <a:gd name="connsiteX5" fmla="*/ 378373 w 4035973"/>
              <a:gd name="connsiteY5" fmla="*/ 1629103 h 6312933"/>
              <a:gd name="connsiteX6" fmla="*/ 557049 w 4035973"/>
              <a:gd name="connsiteY6" fmla="*/ 1839310 h 6312933"/>
              <a:gd name="connsiteX7" fmla="*/ 451945 w 4035973"/>
              <a:gd name="connsiteY7" fmla="*/ 2049517 h 6312933"/>
              <a:gd name="connsiteX8" fmla="*/ 714704 w 4035973"/>
              <a:gd name="connsiteY8" fmla="*/ 2102069 h 6312933"/>
              <a:gd name="connsiteX9" fmla="*/ 903890 w 4035973"/>
              <a:gd name="connsiteY9" fmla="*/ 1807779 h 6312933"/>
              <a:gd name="connsiteX10" fmla="*/ 840828 w 4035973"/>
              <a:gd name="connsiteY10" fmla="*/ 1387365 h 6312933"/>
              <a:gd name="connsiteX11" fmla="*/ 756745 w 4035973"/>
              <a:gd name="connsiteY11" fmla="*/ 1187669 h 6312933"/>
              <a:gd name="connsiteX12" fmla="*/ 935421 w 4035973"/>
              <a:gd name="connsiteY12" fmla="*/ 1145627 h 6312933"/>
              <a:gd name="connsiteX13" fmla="*/ 1103587 w 4035973"/>
              <a:gd name="connsiteY13" fmla="*/ 1618593 h 6312933"/>
              <a:gd name="connsiteX14" fmla="*/ 1135118 w 4035973"/>
              <a:gd name="connsiteY14" fmla="*/ 2028496 h 6312933"/>
              <a:gd name="connsiteX15" fmla="*/ 1082566 w 4035973"/>
              <a:gd name="connsiteY15" fmla="*/ 2501462 h 6312933"/>
              <a:gd name="connsiteX16" fmla="*/ 546538 w 4035973"/>
              <a:gd name="connsiteY16" fmla="*/ 3699641 h 6312933"/>
              <a:gd name="connsiteX17" fmla="*/ 557049 w 4035973"/>
              <a:gd name="connsiteY17" fmla="*/ 3804745 h 6312933"/>
              <a:gd name="connsiteX18" fmla="*/ 567559 w 4035973"/>
              <a:gd name="connsiteY18" fmla="*/ 3878317 h 6312933"/>
              <a:gd name="connsiteX19" fmla="*/ 567559 w 4035973"/>
              <a:gd name="connsiteY19" fmla="*/ 4004441 h 6312933"/>
              <a:gd name="connsiteX20" fmla="*/ 346842 w 4035973"/>
              <a:gd name="connsiteY20" fmla="*/ 4162096 h 6312933"/>
              <a:gd name="connsiteX21" fmla="*/ 294290 w 4035973"/>
              <a:gd name="connsiteY21" fmla="*/ 4708634 h 6312933"/>
              <a:gd name="connsiteX22" fmla="*/ 84083 w 4035973"/>
              <a:gd name="connsiteY22" fmla="*/ 5276193 h 6312933"/>
              <a:gd name="connsiteX23" fmla="*/ 0 w 4035973"/>
              <a:gd name="connsiteY23" fmla="*/ 5591503 h 6312933"/>
              <a:gd name="connsiteX24" fmla="*/ 157656 w 4035973"/>
              <a:gd name="connsiteY24" fmla="*/ 5644054 h 6312933"/>
              <a:gd name="connsiteX25" fmla="*/ 231228 w 4035973"/>
              <a:gd name="connsiteY25" fmla="*/ 5759669 h 6312933"/>
              <a:gd name="connsiteX26" fmla="*/ 567560 w 4035973"/>
              <a:gd name="connsiteY26" fmla="*/ 5770179 h 6312933"/>
              <a:gd name="connsiteX27" fmla="*/ 725214 w 4035973"/>
              <a:gd name="connsiteY27" fmla="*/ 5675585 h 6312933"/>
              <a:gd name="connsiteX28" fmla="*/ 725214 w 4035973"/>
              <a:gd name="connsiteY28" fmla="*/ 5549462 h 6312933"/>
              <a:gd name="connsiteX29" fmla="*/ 777765 w 4035973"/>
              <a:gd name="connsiteY29" fmla="*/ 5223641 h 6312933"/>
              <a:gd name="connsiteX30" fmla="*/ 840828 w 4035973"/>
              <a:gd name="connsiteY30" fmla="*/ 4708634 h 6312933"/>
              <a:gd name="connsiteX31" fmla="*/ 966952 w 4035973"/>
              <a:gd name="connsiteY31" fmla="*/ 4593020 h 6312933"/>
              <a:gd name="connsiteX32" fmla="*/ 977463 w 4035973"/>
              <a:gd name="connsiteY32" fmla="*/ 5307724 h 6312933"/>
              <a:gd name="connsiteX33" fmla="*/ 1051035 w 4035973"/>
              <a:gd name="connsiteY33" fmla="*/ 5412827 h 6312933"/>
              <a:gd name="connsiteX34" fmla="*/ 1187670 w 4035973"/>
              <a:gd name="connsiteY34" fmla="*/ 5496909 h 6312933"/>
              <a:gd name="connsiteX35" fmla="*/ 1439917 w 4035973"/>
              <a:gd name="connsiteY35" fmla="*/ 5507421 h 6312933"/>
              <a:gd name="connsiteX36" fmla="*/ 1534511 w 4035973"/>
              <a:gd name="connsiteY36" fmla="*/ 5391807 h 6312933"/>
              <a:gd name="connsiteX37" fmla="*/ 1671145 w 4035973"/>
              <a:gd name="connsiteY37" fmla="*/ 4750675 h 6312933"/>
              <a:gd name="connsiteX38" fmla="*/ 1776249 w 4035973"/>
              <a:gd name="connsiteY38" fmla="*/ 4309242 h 6312933"/>
              <a:gd name="connsiteX39" fmla="*/ 2154622 w 4035973"/>
              <a:gd name="connsiteY39" fmla="*/ 4424854 h 6312933"/>
              <a:gd name="connsiteX40" fmla="*/ 2301766 w 4035973"/>
              <a:gd name="connsiteY40" fmla="*/ 4845270 h 6312933"/>
              <a:gd name="connsiteX41" fmla="*/ 2364828 w 4035973"/>
              <a:gd name="connsiteY41" fmla="*/ 5402317 h 6312933"/>
              <a:gd name="connsiteX42" fmla="*/ 2438400 w 4035973"/>
              <a:gd name="connsiteY42" fmla="*/ 5749158 h 6312933"/>
              <a:gd name="connsiteX43" fmla="*/ 2501464 w 4035973"/>
              <a:gd name="connsiteY43" fmla="*/ 5927833 h 6312933"/>
              <a:gd name="connsiteX44" fmla="*/ 2659118 w 4035973"/>
              <a:gd name="connsiteY44" fmla="*/ 6096000 h 6312933"/>
              <a:gd name="connsiteX45" fmla="*/ 2806263 w 4035973"/>
              <a:gd name="connsiteY45" fmla="*/ 6064469 h 6312933"/>
              <a:gd name="connsiteX46" fmla="*/ 2921877 w 4035973"/>
              <a:gd name="connsiteY46" fmla="*/ 6053958 h 6312933"/>
              <a:gd name="connsiteX47" fmla="*/ 2858814 w 4035973"/>
              <a:gd name="connsiteY47" fmla="*/ 5822731 h 6312933"/>
              <a:gd name="connsiteX48" fmla="*/ 2764221 w 4035973"/>
              <a:gd name="connsiteY48" fmla="*/ 5559972 h 6312933"/>
              <a:gd name="connsiteX49" fmla="*/ 2974428 w 4035973"/>
              <a:gd name="connsiteY49" fmla="*/ 5318234 h 6312933"/>
              <a:gd name="connsiteX50" fmla="*/ 3005959 w 4035973"/>
              <a:gd name="connsiteY50" fmla="*/ 4897820 h 6312933"/>
              <a:gd name="connsiteX51" fmla="*/ 3058511 w 4035973"/>
              <a:gd name="connsiteY51" fmla="*/ 4666593 h 6312933"/>
              <a:gd name="connsiteX52" fmla="*/ 3289738 w 4035973"/>
              <a:gd name="connsiteY52" fmla="*/ 4855779 h 6312933"/>
              <a:gd name="connsiteX53" fmla="*/ 3153104 w 4035973"/>
              <a:gd name="connsiteY53" fmla="*/ 5402317 h 6312933"/>
              <a:gd name="connsiteX54" fmla="*/ 3048000 w 4035973"/>
              <a:gd name="connsiteY54" fmla="*/ 6011917 h 6312933"/>
              <a:gd name="connsiteX55" fmla="*/ 3142593 w 4035973"/>
              <a:gd name="connsiteY55" fmla="*/ 6053958 h 6312933"/>
              <a:gd name="connsiteX56" fmla="*/ 3342290 w 4035973"/>
              <a:gd name="connsiteY56" fmla="*/ 6190594 h 6312933"/>
              <a:gd name="connsiteX57" fmla="*/ 3699641 w 4035973"/>
              <a:gd name="connsiteY57" fmla="*/ 6264165 h 6312933"/>
              <a:gd name="connsiteX58" fmla="*/ 3836277 w 4035973"/>
              <a:gd name="connsiteY58" fmla="*/ 6274675 h 6312933"/>
              <a:gd name="connsiteX59" fmla="*/ 3825767 w 4035973"/>
              <a:gd name="connsiteY59" fmla="*/ 5948855 h 6312933"/>
              <a:gd name="connsiteX60" fmla="*/ 3983422 w 4035973"/>
              <a:gd name="connsiteY60" fmla="*/ 5286703 h 6312933"/>
              <a:gd name="connsiteX61" fmla="*/ 4035973 w 4035973"/>
              <a:gd name="connsiteY61" fmla="*/ 4624552 h 6312933"/>
              <a:gd name="connsiteX62" fmla="*/ 4025463 w 4035973"/>
              <a:gd name="connsiteY62" fmla="*/ 4309241 h 6312933"/>
              <a:gd name="connsiteX63" fmla="*/ 3752194 w 4035973"/>
              <a:gd name="connsiteY63" fmla="*/ 3993931 h 6312933"/>
              <a:gd name="connsiteX64" fmla="*/ 3541987 w 4035973"/>
              <a:gd name="connsiteY64" fmla="*/ 3174124 h 6312933"/>
              <a:gd name="connsiteX65" fmla="*/ 3363311 w 4035973"/>
              <a:gd name="connsiteY65" fmla="*/ 2680138 h 6312933"/>
              <a:gd name="connsiteX66" fmla="*/ 3174125 w 4035973"/>
              <a:gd name="connsiteY66" fmla="*/ 2427889 h 6312933"/>
              <a:gd name="connsiteX67" fmla="*/ 2995449 w 4035973"/>
              <a:gd name="connsiteY67" fmla="*/ 2060027 h 6312933"/>
              <a:gd name="connsiteX68" fmla="*/ 2848304 w 4035973"/>
              <a:gd name="connsiteY68" fmla="*/ 1818289 h 6312933"/>
              <a:gd name="connsiteX69" fmla="*/ 2911366 w 4035973"/>
              <a:gd name="connsiteY69" fmla="*/ 1418896 h 6312933"/>
              <a:gd name="connsiteX70" fmla="*/ 2974428 w 4035973"/>
              <a:gd name="connsiteY70" fmla="*/ 1324303 h 6312933"/>
              <a:gd name="connsiteX71" fmla="*/ 2942897 w 4035973"/>
              <a:gd name="connsiteY71" fmla="*/ 1671145 h 6312933"/>
              <a:gd name="connsiteX72" fmla="*/ 3100552 w 4035973"/>
              <a:gd name="connsiteY72" fmla="*/ 2133600 h 6312933"/>
              <a:gd name="connsiteX73" fmla="*/ 3647090 w 4035973"/>
              <a:gd name="connsiteY73" fmla="*/ 2154620 h 6312933"/>
              <a:gd name="connsiteX74" fmla="*/ 3752194 w 4035973"/>
              <a:gd name="connsiteY74" fmla="*/ 1965434 h 6312933"/>
              <a:gd name="connsiteX75" fmla="*/ 3520966 w 4035973"/>
              <a:gd name="connsiteY75" fmla="*/ 1734207 h 6312933"/>
              <a:gd name="connsiteX76" fmla="*/ 3741683 w 4035973"/>
              <a:gd name="connsiteY76" fmla="*/ 1355834 h 6312933"/>
              <a:gd name="connsiteX77" fmla="*/ 3678621 w 4035973"/>
              <a:gd name="connsiteY77" fmla="*/ 767255 h 6312933"/>
              <a:gd name="connsiteX78" fmla="*/ 3605049 w 4035973"/>
              <a:gd name="connsiteY78" fmla="*/ 651641 h 6312933"/>
              <a:gd name="connsiteX79" fmla="*/ 3153104 w 4035973"/>
              <a:gd name="connsiteY79" fmla="*/ 420414 h 6312933"/>
              <a:gd name="connsiteX80" fmla="*/ 2900856 w 4035973"/>
              <a:gd name="connsiteY80" fmla="*/ 367862 h 6312933"/>
              <a:gd name="connsiteX81" fmla="*/ 2669628 w 4035973"/>
              <a:gd name="connsiteY81" fmla="*/ 10510 h 6312933"/>
              <a:gd name="connsiteX82" fmla="*/ 2511973 w 4035973"/>
              <a:gd name="connsiteY82" fmla="*/ 0 h 6312933"/>
              <a:gd name="connsiteX83" fmla="*/ 2406869 w 4035973"/>
              <a:gd name="connsiteY83" fmla="*/ 430924 h 6312933"/>
              <a:gd name="connsiteX84" fmla="*/ 2207173 w 4035973"/>
              <a:gd name="connsiteY84" fmla="*/ 630620 h 6312933"/>
              <a:gd name="connsiteX85" fmla="*/ 1912884 w 4035973"/>
              <a:gd name="connsiteY85" fmla="*/ 725214 h 6312933"/>
              <a:gd name="connsiteX86" fmla="*/ 1681656 w 4035973"/>
              <a:gd name="connsiteY86" fmla="*/ 756744 h 6312933"/>
              <a:gd name="connsiteX87" fmla="*/ 1450428 w 4035973"/>
              <a:gd name="connsiteY87" fmla="*/ 546538 h 6312933"/>
              <a:gd name="connsiteX88" fmla="*/ 1292773 w 4035973"/>
              <a:gd name="connsiteY88" fmla="*/ 252247 h 6312933"/>
              <a:gd name="connsiteX89" fmla="*/ 1208690 w 4035973"/>
              <a:gd name="connsiteY89" fmla="*/ 136634 h 6312933"/>
              <a:gd name="connsiteX0" fmla="*/ 1208690 w 4035973"/>
              <a:gd name="connsiteY0" fmla="*/ 136634 h 6274675"/>
              <a:gd name="connsiteX1" fmla="*/ 1019504 w 4035973"/>
              <a:gd name="connsiteY1" fmla="*/ 525517 h 6274675"/>
              <a:gd name="connsiteX2" fmla="*/ 483476 w 4035973"/>
              <a:gd name="connsiteY2" fmla="*/ 672662 h 6274675"/>
              <a:gd name="connsiteX3" fmla="*/ 168166 w 4035973"/>
              <a:gd name="connsiteY3" fmla="*/ 956441 h 6274675"/>
              <a:gd name="connsiteX4" fmla="*/ 168166 w 4035973"/>
              <a:gd name="connsiteY4" fmla="*/ 1229710 h 6274675"/>
              <a:gd name="connsiteX5" fmla="*/ 378373 w 4035973"/>
              <a:gd name="connsiteY5" fmla="*/ 1629103 h 6274675"/>
              <a:gd name="connsiteX6" fmla="*/ 557049 w 4035973"/>
              <a:gd name="connsiteY6" fmla="*/ 1839310 h 6274675"/>
              <a:gd name="connsiteX7" fmla="*/ 451945 w 4035973"/>
              <a:gd name="connsiteY7" fmla="*/ 2049517 h 6274675"/>
              <a:gd name="connsiteX8" fmla="*/ 714704 w 4035973"/>
              <a:gd name="connsiteY8" fmla="*/ 2102069 h 6274675"/>
              <a:gd name="connsiteX9" fmla="*/ 903890 w 4035973"/>
              <a:gd name="connsiteY9" fmla="*/ 1807779 h 6274675"/>
              <a:gd name="connsiteX10" fmla="*/ 840828 w 4035973"/>
              <a:gd name="connsiteY10" fmla="*/ 1387365 h 6274675"/>
              <a:gd name="connsiteX11" fmla="*/ 756745 w 4035973"/>
              <a:gd name="connsiteY11" fmla="*/ 1187669 h 6274675"/>
              <a:gd name="connsiteX12" fmla="*/ 935421 w 4035973"/>
              <a:gd name="connsiteY12" fmla="*/ 1145627 h 6274675"/>
              <a:gd name="connsiteX13" fmla="*/ 1103587 w 4035973"/>
              <a:gd name="connsiteY13" fmla="*/ 1618593 h 6274675"/>
              <a:gd name="connsiteX14" fmla="*/ 1135118 w 4035973"/>
              <a:gd name="connsiteY14" fmla="*/ 2028496 h 6274675"/>
              <a:gd name="connsiteX15" fmla="*/ 1082566 w 4035973"/>
              <a:gd name="connsiteY15" fmla="*/ 2501462 h 6274675"/>
              <a:gd name="connsiteX16" fmla="*/ 546538 w 4035973"/>
              <a:gd name="connsiteY16" fmla="*/ 3699641 h 6274675"/>
              <a:gd name="connsiteX17" fmla="*/ 557049 w 4035973"/>
              <a:gd name="connsiteY17" fmla="*/ 3804745 h 6274675"/>
              <a:gd name="connsiteX18" fmla="*/ 567559 w 4035973"/>
              <a:gd name="connsiteY18" fmla="*/ 3878317 h 6274675"/>
              <a:gd name="connsiteX19" fmla="*/ 567559 w 4035973"/>
              <a:gd name="connsiteY19" fmla="*/ 4004441 h 6274675"/>
              <a:gd name="connsiteX20" fmla="*/ 346842 w 4035973"/>
              <a:gd name="connsiteY20" fmla="*/ 4162096 h 6274675"/>
              <a:gd name="connsiteX21" fmla="*/ 294290 w 4035973"/>
              <a:gd name="connsiteY21" fmla="*/ 4708634 h 6274675"/>
              <a:gd name="connsiteX22" fmla="*/ 84083 w 4035973"/>
              <a:gd name="connsiteY22" fmla="*/ 5276193 h 6274675"/>
              <a:gd name="connsiteX23" fmla="*/ 0 w 4035973"/>
              <a:gd name="connsiteY23" fmla="*/ 5591503 h 6274675"/>
              <a:gd name="connsiteX24" fmla="*/ 157656 w 4035973"/>
              <a:gd name="connsiteY24" fmla="*/ 5644054 h 6274675"/>
              <a:gd name="connsiteX25" fmla="*/ 231228 w 4035973"/>
              <a:gd name="connsiteY25" fmla="*/ 5759669 h 6274675"/>
              <a:gd name="connsiteX26" fmla="*/ 567560 w 4035973"/>
              <a:gd name="connsiteY26" fmla="*/ 5770179 h 6274675"/>
              <a:gd name="connsiteX27" fmla="*/ 725214 w 4035973"/>
              <a:gd name="connsiteY27" fmla="*/ 5675585 h 6274675"/>
              <a:gd name="connsiteX28" fmla="*/ 725214 w 4035973"/>
              <a:gd name="connsiteY28" fmla="*/ 5549462 h 6274675"/>
              <a:gd name="connsiteX29" fmla="*/ 777765 w 4035973"/>
              <a:gd name="connsiteY29" fmla="*/ 5223641 h 6274675"/>
              <a:gd name="connsiteX30" fmla="*/ 840828 w 4035973"/>
              <a:gd name="connsiteY30" fmla="*/ 4708634 h 6274675"/>
              <a:gd name="connsiteX31" fmla="*/ 966952 w 4035973"/>
              <a:gd name="connsiteY31" fmla="*/ 4593020 h 6274675"/>
              <a:gd name="connsiteX32" fmla="*/ 977463 w 4035973"/>
              <a:gd name="connsiteY32" fmla="*/ 5307724 h 6274675"/>
              <a:gd name="connsiteX33" fmla="*/ 1051035 w 4035973"/>
              <a:gd name="connsiteY33" fmla="*/ 5412827 h 6274675"/>
              <a:gd name="connsiteX34" fmla="*/ 1187670 w 4035973"/>
              <a:gd name="connsiteY34" fmla="*/ 5496909 h 6274675"/>
              <a:gd name="connsiteX35" fmla="*/ 1439917 w 4035973"/>
              <a:gd name="connsiteY35" fmla="*/ 5507421 h 6274675"/>
              <a:gd name="connsiteX36" fmla="*/ 1534511 w 4035973"/>
              <a:gd name="connsiteY36" fmla="*/ 5391807 h 6274675"/>
              <a:gd name="connsiteX37" fmla="*/ 1671145 w 4035973"/>
              <a:gd name="connsiteY37" fmla="*/ 4750675 h 6274675"/>
              <a:gd name="connsiteX38" fmla="*/ 1776249 w 4035973"/>
              <a:gd name="connsiteY38" fmla="*/ 4309242 h 6274675"/>
              <a:gd name="connsiteX39" fmla="*/ 2154622 w 4035973"/>
              <a:gd name="connsiteY39" fmla="*/ 4424854 h 6274675"/>
              <a:gd name="connsiteX40" fmla="*/ 2301766 w 4035973"/>
              <a:gd name="connsiteY40" fmla="*/ 4845270 h 6274675"/>
              <a:gd name="connsiteX41" fmla="*/ 2364828 w 4035973"/>
              <a:gd name="connsiteY41" fmla="*/ 5402317 h 6274675"/>
              <a:gd name="connsiteX42" fmla="*/ 2438400 w 4035973"/>
              <a:gd name="connsiteY42" fmla="*/ 5749158 h 6274675"/>
              <a:gd name="connsiteX43" fmla="*/ 2501464 w 4035973"/>
              <a:gd name="connsiteY43" fmla="*/ 5927833 h 6274675"/>
              <a:gd name="connsiteX44" fmla="*/ 2659118 w 4035973"/>
              <a:gd name="connsiteY44" fmla="*/ 6096000 h 6274675"/>
              <a:gd name="connsiteX45" fmla="*/ 2806263 w 4035973"/>
              <a:gd name="connsiteY45" fmla="*/ 6064469 h 6274675"/>
              <a:gd name="connsiteX46" fmla="*/ 2921877 w 4035973"/>
              <a:gd name="connsiteY46" fmla="*/ 6053958 h 6274675"/>
              <a:gd name="connsiteX47" fmla="*/ 2858814 w 4035973"/>
              <a:gd name="connsiteY47" fmla="*/ 5822731 h 6274675"/>
              <a:gd name="connsiteX48" fmla="*/ 2764221 w 4035973"/>
              <a:gd name="connsiteY48" fmla="*/ 5559972 h 6274675"/>
              <a:gd name="connsiteX49" fmla="*/ 2974428 w 4035973"/>
              <a:gd name="connsiteY49" fmla="*/ 5318234 h 6274675"/>
              <a:gd name="connsiteX50" fmla="*/ 3005959 w 4035973"/>
              <a:gd name="connsiteY50" fmla="*/ 4897820 h 6274675"/>
              <a:gd name="connsiteX51" fmla="*/ 3058511 w 4035973"/>
              <a:gd name="connsiteY51" fmla="*/ 4666593 h 6274675"/>
              <a:gd name="connsiteX52" fmla="*/ 3289738 w 4035973"/>
              <a:gd name="connsiteY52" fmla="*/ 4855779 h 6274675"/>
              <a:gd name="connsiteX53" fmla="*/ 3153104 w 4035973"/>
              <a:gd name="connsiteY53" fmla="*/ 5402317 h 6274675"/>
              <a:gd name="connsiteX54" fmla="*/ 3048000 w 4035973"/>
              <a:gd name="connsiteY54" fmla="*/ 6011917 h 6274675"/>
              <a:gd name="connsiteX55" fmla="*/ 3142593 w 4035973"/>
              <a:gd name="connsiteY55" fmla="*/ 6053958 h 6274675"/>
              <a:gd name="connsiteX56" fmla="*/ 3342290 w 4035973"/>
              <a:gd name="connsiteY56" fmla="*/ 6190594 h 6274675"/>
              <a:gd name="connsiteX57" fmla="*/ 3584027 w 4035973"/>
              <a:gd name="connsiteY57" fmla="*/ 6106510 h 6274675"/>
              <a:gd name="connsiteX58" fmla="*/ 3836277 w 4035973"/>
              <a:gd name="connsiteY58" fmla="*/ 6274675 h 6274675"/>
              <a:gd name="connsiteX59" fmla="*/ 3825767 w 4035973"/>
              <a:gd name="connsiteY59" fmla="*/ 5948855 h 6274675"/>
              <a:gd name="connsiteX60" fmla="*/ 3983422 w 4035973"/>
              <a:gd name="connsiteY60" fmla="*/ 5286703 h 6274675"/>
              <a:gd name="connsiteX61" fmla="*/ 4035973 w 4035973"/>
              <a:gd name="connsiteY61" fmla="*/ 4624552 h 6274675"/>
              <a:gd name="connsiteX62" fmla="*/ 4025463 w 4035973"/>
              <a:gd name="connsiteY62" fmla="*/ 4309241 h 6274675"/>
              <a:gd name="connsiteX63" fmla="*/ 3752194 w 4035973"/>
              <a:gd name="connsiteY63" fmla="*/ 3993931 h 6274675"/>
              <a:gd name="connsiteX64" fmla="*/ 3541987 w 4035973"/>
              <a:gd name="connsiteY64" fmla="*/ 3174124 h 6274675"/>
              <a:gd name="connsiteX65" fmla="*/ 3363311 w 4035973"/>
              <a:gd name="connsiteY65" fmla="*/ 2680138 h 6274675"/>
              <a:gd name="connsiteX66" fmla="*/ 3174125 w 4035973"/>
              <a:gd name="connsiteY66" fmla="*/ 2427889 h 6274675"/>
              <a:gd name="connsiteX67" fmla="*/ 2995449 w 4035973"/>
              <a:gd name="connsiteY67" fmla="*/ 2060027 h 6274675"/>
              <a:gd name="connsiteX68" fmla="*/ 2848304 w 4035973"/>
              <a:gd name="connsiteY68" fmla="*/ 1818289 h 6274675"/>
              <a:gd name="connsiteX69" fmla="*/ 2911366 w 4035973"/>
              <a:gd name="connsiteY69" fmla="*/ 1418896 h 6274675"/>
              <a:gd name="connsiteX70" fmla="*/ 2974428 w 4035973"/>
              <a:gd name="connsiteY70" fmla="*/ 1324303 h 6274675"/>
              <a:gd name="connsiteX71" fmla="*/ 2942897 w 4035973"/>
              <a:gd name="connsiteY71" fmla="*/ 1671145 h 6274675"/>
              <a:gd name="connsiteX72" fmla="*/ 3100552 w 4035973"/>
              <a:gd name="connsiteY72" fmla="*/ 2133600 h 6274675"/>
              <a:gd name="connsiteX73" fmla="*/ 3647090 w 4035973"/>
              <a:gd name="connsiteY73" fmla="*/ 2154620 h 6274675"/>
              <a:gd name="connsiteX74" fmla="*/ 3752194 w 4035973"/>
              <a:gd name="connsiteY74" fmla="*/ 1965434 h 6274675"/>
              <a:gd name="connsiteX75" fmla="*/ 3520966 w 4035973"/>
              <a:gd name="connsiteY75" fmla="*/ 1734207 h 6274675"/>
              <a:gd name="connsiteX76" fmla="*/ 3741683 w 4035973"/>
              <a:gd name="connsiteY76" fmla="*/ 1355834 h 6274675"/>
              <a:gd name="connsiteX77" fmla="*/ 3678621 w 4035973"/>
              <a:gd name="connsiteY77" fmla="*/ 767255 h 6274675"/>
              <a:gd name="connsiteX78" fmla="*/ 3605049 w 4035973"/>
              <a:gd name="connsiteY78" fmla="*/ 651641 h 6274675"/>
              <a:gd name="connsiteX79" fmla="*/ 3153104 w 4035973"/>
              <a:gd name="connsiteY79" fmla="*/ 420414 h 6274675"/>
              <a:gd name="connsiteX80" fmla="*/ 2900856 w 4035973"/>
              <a:gd name="connsiteY80" fmla="*/ 367862 h 6274675"/>
              <a:gd name="connsiteX81" fmla="*/ 2669628 w 4035973"/>
              <a:gd name="connsiteY81" fmla="*/ 10510 h 6274675"/>
              <a:gd name="connsiteX82" fmla="*/ 2511973 w 4035973"/>
              <a:gd name="connsiteY82" fmla="*/ 0 h 6274675"/>
              <a:gd name="connsiteX83" fmla="*/ 2406869 w 4035973"/>
              <a:gd name="connsiteY83" fmla="*/ 430924 h 6274675"/>
              <a:gd name="connsiteX84" fmla="*/ 2207173 w 4035973"/>
              <a:gd name="connsiteY84" fmla="*/ 630620 h 6274675"/>
              <a:gd name="connsiteX85" fmla="*/ 1912884 w 4035973"/>
              <a:gd name="connsiteY85" fmla="*/ 725214 h 6274675"/>
              <a:gd name="connsiteX86" fmla="*/ 1681656 w 4035973"/>
              <a:gd name="connsiteY86" fmla="*/ 756744 h 6274675"/>
              <a:gd name="connsiteX87" fmla="*/ 1450428 w 4035973"/>
              <a:gd name="connsiteY87" fmla="*/ 546538 h 6274675"/>
              <a:gd name="connsiteX88" fmla="*/ 1292773 w 4035973"/>
              <a:gd name="connsiteY88" fmla="*/ 252247 h 6274675"/>
              <a:gd name="connsiteX89" fmla="*/ 1208690 w 4035973"/>
              <a:gd name="connsiteY89" fmla="*/ 136634 h 6274675"/>
              <a:gd name="connsiteX0" fmla="*/ 1208690 w 4035973"/>
              <a:gd name="connsiteY0" fmla="*/ 136634 h 6195884"/>
              <a:gd name="connsiteX1" fmla="*/ 1019504 w 4035973"/>
              <a:gd name="connsiteY1" fmla="*/ 525517 h 6195884"/>
              <a:gd name="connsiteX2" fmla="*/ 483476 w 4035973"/>
              <a:gd name="connsiteY2" fmla="*/ 672662 h 6195884"/>
              <a:gd name="connsiteX3" fmla="*/ 168166 w 4035973"/>
              <a:gd name="connsiteY3" fmla="*/ 956441 h 6195884"/>
              <a:gd name="connsiteX4" fmla="*/ 168166 w 4035973"/>
              <a:gd name="connsiteY4" fmla="*/ 1229710 h 6195884"/>
              <a:gd name="connsiteX5" fmla="*/ 378373 w 4035973"/>
              <a:gd name="connsiteY5" fmla="*/ 1629103 h 6195884"/>
              <a:gd name="connsiteX6" fmla="*/ 557049 w 4035973"/>
              <a:gd name="connsiteY6" fmla="*/ 1839310 h 6195884"/>
              <a:gd name="connsiteX7" fmla="*/ 451945 w 4035973"/>
              <a:gd name="connsiteY7" fmla="*/ 2049517 h 6195884"/>
              <a:gd name="connsiteX8" fmla="*/ 714704 w 4035973"/>
              <a:gd name="connsiteY8" fmla="*/ 2102069 h 6195884"/>
              <a:gd name="connsiteX9" fmla="*/ 903890 w 4035973"/>
              <a:gd name="connsiteY9" fmla="*/ 1807779 h 6195884"/>
              <a:gd name="connsiteX10" fmla="*/ 840828 w 4035973"/>
              <a:gd name="connsiteY10" fmla="*/ 1387365 h 6195884"/>
              <a:gd name="connsiteX11" fmla="*/ 756745 w 4035973"/>
              <a:gd name="connsiteY11" fmla="*/ 1187669 h 6195884"/>
              <a:gd name="connsiteX12" fmla="*/ 935421 w 4035973"/>
              <a:gd name="connsiteY12" fmla="*/ 1145627 h 6195884"/>
              <a:gd name="connsiteX13" fmla="*/ 1103587 w 4035973"/>
              <a:gd name="connsiteY13" fmla="*/ 1618593 h 6195884"/>
              <a:gd name="connsiteX14" fmla="*/ 1135118 w 4035973"/>
              <a:gd name="connsiteY14" fmla="*/ 2028496 h 6195884"/>
              <a:gd name="connsiteX15" fmla="*/ 1082566 w 4035973"/>
              <a:gd name="connsiteY15" fmla="*/ 2501462 h 6195884"/>
              <a:gd name="connsiteX16" fmla="*/ 546538 w 4035973"/>
              <a:gd name="connsiteY16" fmla="*/ 3699641 h 6195884"/>
              <a:gd name="connsiteX17" fmla="*/ 557049 w 4035973"/>
              <a:gd name="connsiteY17" fmla="*/ 3804745 h 6195884"/>
              <a:gd name="connsiteX18" fmla="*/ 567559 w 4035973"/>
              <a:gd name="connsiteY18" fmla="*/ 3878317 h 6195884"/>
              <a:gd name="connsiteX19" fmla="*/ 567559 w 4035973"/>
              <a:gd name="connsiteY19" fmla="*/ 4004441 h 6195884"/>
              <a:gd name="connsiteX20" fmla="*/ 346842 w 4035973"/>
              <a:gd name="connsiteY20" fmla="*/ 4162096 h 6195884"/>
              <a:gd name="connsiteX21" fmla="*/ 294290 w 4035973"/>
              <a:gd name="connsiteY21" fmla="*/ 4708634 h 6195884"/>
              <a:gd name="connsiteX22" fmla="*/ 84083 w 4035973"/>
              <a:gd name="connsiteY22" fmla="*/ 5276193 h 6195884"/>
              <a:gd name="connsiteX23" fmla="*/ 0 w 4035973"/>
              <a:gd name="connsiteY23" fmla="*/ 5591503 h 6195884"/>
              <a:gd name="connsiteX24" fmla="*/ 157656 w 4035973"/>
              <a:gd name="connsiteY24" fmla="*/ 5644054 h 6195884"/>
              <a:gd name="connsiteX25" fmla="*/ 231228 w 4035973"/>
              <a:gd name="connsiteY25" fmla="*/ 5759669 h 6195884"/>
              <a:gd name="connsiteX26" fmla="*/ 567560 w 4035973"/>
              <a:gd name="connsiteY26" fmla="*/ 5770179 h 6195884"/>
              <a:gd name="connsiteX27" fmla="*/ 725214 w 4035973"/>
              <a:gd name="connsiteY27" fmla="*/ 5675585 h 6195884"/>
              <a:gd name="connsiteX28" fmla="*/ 725214 w 4035973"/>
              <a:gd name="connsiteY28" fmla="*/ 5549462 h 6195884"/>
              <a:gd name="connsiteX29" fmla="*/ 777765 w 4035973"/>
              <a:gd name="connsiteY29" fmla="*/ 5223641 h 6195884"/>
              <a:gd name="connsiteX30" fmla="*/ 840828 w 4035973"/>
              <a:gd name="connsiteY30" fmla="*/ 4708634 h 6195884"/>
              <a:gd name="connsiteX31" fmla="*/ 966952 w 4035973"/>
              <a:gd name="connsiteY31" fmla="*/ 4593020 h 6195884"/>
              <a:gd name="connsiteX32" fmla="*/ 977463 w 4035973"/>
              <a:gd name="connsiteY32" fmla="*/ 5307724 h 6195884"/>
              <a:gd name="connsiteX33" fmla="*/ 1051035 w 4035973"/>
              <a:gd name="connsiteY33" fmla="*/ 5412827 h 6195884"/>
              <a:gd name="connsiteX34" fmla="*/ 1187670 w 4035973"/>
              <a:gd name="connsiteY34" fmla="*/ 5496909 h 6195884"/>
              <a:gd name="connsiteX35" fmla="*/ 1439917 w 4035973"/>
              <a:gd name="connsiteY35" fmla="*/ 5507421 h 6195884"/>
              <a:gd name="connsiteX36" fmla="*/ 1534511 w 4035973"/>
              <a:gd name="connsiteY36" fmla="*/ 5391807 h 6195884"/>
              <a:gd name="connsiteX37" fmla="*/ 1671145 w 4035973"/>
              <a:gd name="connsiteY37" fmla="*/ 4750675 h 6195884"/>
              <a:gd name="connsiteX38" fmla="*/ 1776249 w 4035973"/>
              <a:gd name="connsiteY38" fmla="*/ 4309242 h 6195884"/>
              <a:gd name="connsiteX39" fmla="*/ 2154622 w 4035973"/>
              <a:gd name="connsiteY39" fmla="*/ 4424854 h 6195884"/>
              <a:gd name="connsiteX40" fmla="*/ 2301766 w 4035973"/>
              <a:gd name="connsiteY40" fmla="*/ 4845270 h 6195884"/>
              <a:gd name="connsiteX41" fmla="*/ 2364828 w 4035973"/>
              <a:gd name="connsiteY41" fmla="*/ 5402317 h 6195884"/>
              <a:gd name="connsiteX42" fmla="*/ 2438400 w 4035973"/>
              <a:gd name="connsiteY42" fmla="*/ 5749158 h 6195884"/>
              <a:gd name="connsiteX43" fmla="*/ 2501464 w 4035973"/>
              <a:gd name="connsiteY43" fmla="*/ 5927833 h 6195884"/>
              <a:gd name="connsiteX44" fmla="*/ 2659118 w 4035973"/>
              <a:gd name="connsiteY44" fmla="*/ 6096000 h 6195884"/>
              <a:gd name="connsiteX45" fmla="*/ 2806263 w 4035973"/>
              <a:gd name="connsiteY45" fmla="*/ 6064469 h 6195884"/>
              <a:gd name="connsiteX46" fmla="*/ 2921877 w 4035973"/>
              <a:gd name="connsiteY46" fmla="*/ 6053958 h 6195884"/>
              <a:gd name="connsiteX47" fmla="*/ 2858814 w 4035973"/>
              <a:gd name="connsiteY47" fmla="*/ 5822731 h 6195884"/>
              <a:gd name="connsiteX48" fmla="*/ 2764221 w 4035973"/>
              <a:gd name="connsiteY48" fmla="*/ 5559972 h 6195884"/>
              <a:gd name="connsiteX49" fmla="*/ 2974428 w 4035973"/>
              <a:gd name="connsiteY49" fmla="*/ 5318234 h 6195884"/>
              <a:gd name="connsiteX50" fmla="*/ 3005959 w 4035973"/>
              <a:gd name="connsiteY50" fmla="*/ 4897820 h 6195884"/>
              <a:gd name="connsiteX51" fmla="*/ 3058511 w 4035973"/>
              <a:gd name="connsiteY51" fmla="*/ 4666593 h 6195884"/>
              <a:gd name="connsiteX52" fmla="*/ 3289738 w 4035973"/>
              <a:gd name="connsiteY52" fmla="*/ 4855779 h 6195884"/>
              <a:gd name="connsiteX53" fmla="*/ 3153104 w 4035973"/>
              <a:gd name="connsiteY53" fmla="*/ 5402317 h 6195884"/>
              <a:gd name="connsiteX54" fmla="*/ 3048000 w 4035973"/>
              <a:gd name="connsiteY54" fmla="*/ 6011917 h 6195884"/>
              <a:gd name="connsiteX55" fmla="*/ 3142593 w 4035973"/>
              <a:gd name="connsiteY55" fmla="*/ 6053958 h 6195884"/>
              <a:gd name="connsiteX56" fmla="*/ 3342290 w 4035973"/>
              <a:gd name="connsiteY56" fmla="*/ 6190594 h 6195884"/>
              <a:gd name="connsiteX57" fmla="*/ 3584027 w 4035973"/>
              <a:gd name="connsiteY57" fmla="*/ 6106510 h 6195884"/>
              <a:gd name="connsiteX58" fmla="*/ 3815256 w 4035973"/>
              <a:gd name="connsiteY58" fmla="*/ 5801709 h 6195884"/>
              <a:gd name="connsiteX59" fmla="*/ 3825767 w 4035973"/>
              <a:gd name="connsiteY59" fmla="*/ 5948855 h 6195884"/>
              <a:gd name="connsiteX60" fmla="*/ 3983422 w 4035973"/>
              <a:gd name="connsiteY60" fmla="*/ 5286703 h 6195884"/>
              <a:gd name="connsiteX61" fmla="*/ 4035973 w 4035973"/>
              <a:gd name="connsiteY61" fmla="*/ 4624552 h 6195884"/>
              <a:gd name="connsiteX62" fmla="*/ 4025463 w 4035973"/>
              <a:gd name="connsiteY62" fmla="*/ 4309241 h 6195884"/>
              <a:gd name="connsiteX63" fmla="*/ 3752194 w 4035973"/>
              <a:gd name="connsiteY63" fmla="*/ 3993931 h 6195884"/>
              <a:gd name="connsiteX64" fmla="*/ 3541987 w 4035973"/>
              <a:gd name="connsiteY64" fmla="*/ 3174124 h 6195884"/>
              <a:gd name="connsiteX65" fmla="*/ 3363311 w 4035973"/>
              <a:gd name="connsiteY65" fmla="*/ 2680138 h 6195884"/>
              <a:gd name="connsiteX66" fmla="*/ 3174125 w 4035973"/>
              <a:gd name="connsiteY66" fmla="*/ 2427889 h 6195884"/>
              <a:gd name="connsiteX67" fmla="*/ 2995449 w 4035973"/>
              <a:gd name="connsiteY67" fmla="*/ 2060027 h 6195884"/>
              <a:gd name="connsiteX68" fmla="*/ 2848304 w 4035973"/>
              <a:gd name="connsiteY68" fmla="*/ 1818289 h 6195884"/>
              <a:gd name="connsiteX69" fmla="*/ 2911366 w 4035973"/>
              <a:gd name="connsiteY69" fmla="*/ 1418896 h 6195884"/>
              <a:gd name="connsiteX70" fmla="*/ 2974428 w 4035973"/>
              <a:gd name="connsiteY70" fmla="*/ 1324303 h 6195884"/>
              <a:gd name="connsiteX71" fmla="*/ 2942897 w 4035973"/>
              <a:gd name="connsiteY71" fmla="*/ 1671145 h 6195884"/>
              <a:gd name="connsiteX72" fmla="*/ 3100552 w 4035973"/>
              <a:gd name="connsiteY72" fmla="*/ 2133600 h 6195884"/>
              <a:gd name="connsiteX73" fmla="*/ 3647090 w 4035973"/>
              <a:gd name="connsiteY73" fmla="*/ 2154620 h 6195884"/>
              <a:gd name="connsiteX74" fmla="*/ 3752194 w 4035973"/>
              <a:gd name="connsiteY74" fmla="*/ 1965434 h 6195884"/>
              <a:gd name="connsiteX75" fmla="*/ 3520966 w 4035973"/>
              <a:gd name="connsiteY75" fmla="*/ 1734207 h 6195884"/>
              <a:gd name="connsiteX76" fmla="*/ 3741683 w 4035973"/>
              <a:gd name="connsiteY76" fmla="*/ 1355834 h 6195884"/>
              <a:gd name="connsiteX77" fmla="*/ 3678621 w 4035973"/>
              <a:gd name="connsiteY77" fmla="*/ 767255 h 6195884"/>
              <a:gd name="connsiteX78" fmla="*/ 3605049 w 4035973"/>
              <a:gd name="connsiteY78" fmla="*/ 651641 h 6195884"/>
              <a:gd name="connsiteX79" fmla="*/ 3153104 w 4035973"/>
              <a:gd name="connsiteY79" fmla="*/ 420414 h 6195884"/>
              <a:gd name="connsiteX80" fmla="*/ 2900856 w 4035973"/>
              <a:gd name="connsiteY80" fmla="*/ 367862 h 6195884"/>
              <a:gd name="connsiteX81" fmla="*/ 2669628 w 4035973"/>
              <a:gd name="connsiteY81" fmla="*/ 10510 h 6195884"/>
              <a:gd name="connsiteX82" fmla="*/ 2511973 w 4035973"/>
              <a:gd name="connsiteY82" fmla="*/ 0 h 6195884"/>
              <a:gd name="connsiteX83" fmla="*/ 2406869 w 4035973"/>
              <a:gd name="connsiteY83" fmla="*/ 430924 h 6195884"/>
              <a:gd name="connsiteX84" fmla="*/ 2207173 w 4035973"/>
              <a:gd name="connsiteY84" fmla="*/ 630620 h 6195884"/>
              <a:gd name="connsiteX85" fmla="*/ 1912884 w 4035973"/>
              <a:gd name="connsiteY85" fmla="*/ 725214 h 6195884"/>
              <a:gd name="connsiteX86" fmla="*/ 1681656 w 4035973"/>
              <a:gd name="connsiteY86" fmla="*/ 756744 h 6195884"/>
              <a:gd name="connsiteX87" fmla="*/ 1450428 w 4035973"/>
              <a:gd name="connsiteY87" fmla="*/ 546538 h 6195884"/>
              <a:gd name="connsiteX88" fmla="*/ 1292773 w 4035973"/>
              <a:gd name="connsiteY88" fmla="*/ 252247 h 6195884"/>
              <a:gd name="connsiteX89" fmla="*/ 1208690 w 4035973"/>
              <a:gd name="connsiteY89" fmla="*/ 136634 h 6195884"/>
              <a:gd name="connsiteX0" fmla="*/ 1208690 w 4035973"/>
              <a:gd name="connsiteY0" fmla="*/ 136634 h 6195884"/>
              <a:gd name="connsiteX1" fmla="*/ 1019504 w 4035973"/>
              <a:gd name="connsiteY1" fmla="*/ 525517 h 6195884"/>
              <a:gd name="connsiteX2" fmla="*/ 483476 w 4035973"/>
              <a:gd name="connsiteY2" fmla="*/ 672662 h 6195884"/>
              <a:gd name="connsiteX3" fmla="*/ 168166 w 4035973"/>
              <a:gd name="connsiteY3" fmla="*/ 956441 h 6195884"/>
              <a:gd name="connsiteX4" fmla="*/ 168166 w 4035973"/>
              <a:gd name="connsiteY4" fmla="*/ 1229710 h 6195884"/>
              <a:gd name="connsiteX5" fmla="*/ 378373 w 4035973"/>
              <a:gd name="connsiteY5" fmla="*/ 1629103 h 6195884"/>
              <a:gd name="connsiteX6" fmla="*/ 557049 w 4035973"/>
              <a:gd name="connsiteY6" fmla="*/ 1839310 h 6195884"/>
              <a:gd name="connsiteX7" fmla="*/ 451945 w 4035973"/>
              <a:gd name="connsiteY7" fmla="*/ 2049517 h 6195884"/>
              <a:gd name="connsiteX8" fmla="*/ 714704 w 4035973"/>
              <a:gd name="connsiteY8" fmla="*/ 2102069 h 6195884"/>
              <a:gd name="connsiteX9" fmla="*/ 903890 w 4035973"/>
              <a:gd name="connsiteY9" fmla="*/ 1807779 h 6195884"/>
              <a:gd name="connsiteX10" fmla="*/ 840828 w 4035973"/>
              <a:gd name="connsiteY10" fmla="*/ 1387365 h 6195884"/>
              <a:gd name="connsiteX11" fmla="*/ 756745 w 4035973"/>
              <a:gd name="connsiteY11" fmla="*/ 1187669 h 6195884"/>
              <a:gd name="connsiteX12" fmla="*/ 935421 w 4035973"/>
              <a:gd name="connsiteY12" fmla="*/ 1145627 h 6195884"/>
              <a:gd name="connsiteX13" fmla="*/ 1103587 w 4035973"/>
              <a:gd name="connsiteY13" fmla="*/ 1618593 h 6195884"/>
              <a:gd name="connsiteX14" fmla="*/ 1135118 w 4035973"/>
              <a:gd name="connsiteY14" fmla="*/ 2028496 h 6195884"/>
              <a:gd name="connsiteX15" fmla="*/ 1082566 w 4035973"/>
              <a:gd name="connsiteY15" fmla="*/ 2501462 h 6195884"/>
              <a:gd name="connsiteX16" fmla="*/ 546538 w 4035973"/>
              <a:gd name="connsiteY16" fmla="*/ 3699641 h 6195884"/>
              <a:gd name="connsiteX17" fmla="*/ 557049 w 4035973"/>
              <a:gd name="connsiteY17" fmla="*/ 3804745 h 6195884"/>
              <a:gd name="connsiteX18" fmla="*/ 567559 w 4035973"/>
              <a:gd name="connsiteY18" fmla="*/ 3878317 h 6195884"/>
              <a:gd name="connsiteX19" fmla="*/ 567559 w 4035973"/>
              <a:gd name="connsiteY19" fmla="*/ 4004441 h 6195884"/>
              <a:gd name="connsiteX20" fmla="*/ 346842 w 4035973"/>
              <a:gd name="connsiteY20" fmla="*/ 4162096 h 6195884"/>
              <a:gd name="connsiteX21" fmla="*/ 294290 w 4035973"/>
              <a:gd name="connsiteY21" fmla="*/ 4708634 h 6195884"/>
              <a:gd name="connsiteX22" fmla="*/ 84083 w 4035973"/>
              <a:gd name="connsiteY22" fmla="*/ 5276193 h 6195884"/>
              <a:gd name="connsiteX23" fmla="*/ 0 w 4035973"/>
              <a:gd name="connsiteY23" fmla="*/ 5591503 h 6195884"/>
              <a:gd name="connsiteX24" fmla="*/ 157656 w 4035973"/>
              <a:gd name="connsiteY24" fmla="*/ 5644054 h 6195884"/>
              <a:gd name="connsiteX25" fmla="*/ 231228 w 4035973"/>
              <a:gd name="connsiteY25" fmla="*/ 5759669 h 6195884"/>
              <a:gd name="connsiteX26" fmla="*/ 567560 w 4035973"/>
              <a:gd name="connsiteY26" fmla="*/ 5770179 h 6195884"/>
              <a:gd name="connsiteX27" fmla="*/ 725214 w 4035973"/>
              <a:gd name="connsiteY27" fmla="*/ 5675585 h 6195884"/>
              <a:gd name="connsiteX28" fmla="*/ 725214 w 4035973"/>
              <a:gd name="connsiteY28" fmla="*/ 5549462 h 6195884"/>
              <a:gd name="connsiteX29" fmla="*/ 777765 w 4035973"/>
              <a:gd name="connsiteY29" fmla="*/ 5223641 h 6195884"/>
              <a:gd name="connsiteX30" fmla="*/ 840828 w 4035973"/>
              <a:gd name="connsiteY30" fmla="*/ 4708634 h 6195884"/>
              <a:gd name="connsiteX31" fmla="*/ 966952 w 4035973"/>
              <a:gd name="connsiteY31" fmla="*/ 4593020 h 6195884"/>
              <a:gd name="connsiteX32" fmla="*/ 977463 w 4035973"/>
              <a:gd name="connsiteY32" fmla="*/ 5307724 h 6195884"/>
              <a:gd name="connsiteX33" fmla="*/ 1051035 w 4035973"/>
              <a:gd name="connsiteY33" fmla="*/ 5412827 h 6195884"/>
              <a:gd name="connsiteX34" fmla="*/ 1187670 w 4035973"/>
              <a:gd name="connsiteY34" fmla="*/ 5496909 h 6195884"/>
              <a:gd name="connsiteX35" fmla="*/ 1439917 w 4035973"/>
              <a:gd name="connsiteY35" fmla="*/ 5507421 h 6195884"/>
              <a:gd name="connsiteX36" fmla="*/ 1534511 w 4035973"/>
              <a:gd name="connsiteY36" fmla="*/ 5391807 h 6195884"/>
              <a:gd name="connsiteX37" fmla="*/ 1671145 w 4035973"/>
              <a:gd name="connsiteY37" fmla="*/ 4750675 h 6195884"/>
              <a:gd name="connsiteX38" fmla="*/ 1776249 w 4035973"/>
              <a:gd name="connsiteY38" fmla="*/ 4309242 h 6195884"/>
              <a:gd name="connsiteX39" fmla="*/ 2154622 w 4035973"/>
              <a:gd name="connsiteY39" fmla="*/ 4424854 h 6195884"/>
              <a:gd name="connsiteX40" fmla="*/ 2301766 w 4035973"/>
              <a:gd name="connsiteY40" fmla="*/ 4845270 h 6195884"/>
              <a:gd name="connsiteX41" fmla="*/ 2364828 w 4035973"/>
              <a:gd name="connsiteY41" fmla="*/ 5402317 h 6195884"/>
              <a:gd name="connsiteX42" fmla="*/ 2438400 w 4035973"/>
              <a:gd name="connsiteY42" fmla="*/ 5749158 h 6195884"/>
              <a:gd name="connsiteX43" fmla="*/ 2501464 w 4035973"/>
              <a:gd name="connsiteY43" fmla="*/ 5927833 h 6195884"/>
              <a:gd name="connsiteX44" fmla="*/ 2659118 w 4035973"/>
              <a:gd name="connsiteY44" fmla="*/ 6096000 h 6195884"/>
              <a:gd name="connsiteX45" fmla="*/ 2806263 w 4035973"/>
              <a:gd name="connsiteY45" fmla="*/ 6064469 h 6195884"/>
              <a:gd name="connsiteX46" fmla="*/ 2921877 w 4035973"/>
              <a:gd name="connsiteY46" fmla="*/ 6053958 h 6195884"/>
              <a:gd name="connsiteX47" fmla="*/ 2858814 w 4035973"/>
              <a:gd name="connsiteY47" fmla="*/ 5822731 h 6195884"/>
              <a:gd name="connsiteX48" fmla="*/ 2764221 w 4035973"/>
              <a:gd name="connsiteY48" fmla="*/ 5559972 h 6195884"/>
              <a:gd name="connsiteX49" fmla="*/ 2974428 w 4035973"/>
              <a:gd name="connsiteY49" fmla="*/ 5318234 h 6195884"/>
              <a:gd name="connsiteX50" fmla="*/ 3005959 w 4035973"/>
              <a:gd name="connsiteY50" fmla="*/ 4897820 h 6195884"/>
              <a:gd name="connsiteX51" fmla="*/ 3058511 w 4035973"/>
              <a:gd name="connsiteY51" fmla="*/ 4666593 h 6195884"/>
              <a:gd name="connsiteX52" fmla="*/ 3289738 w 4035973"/>
              <a:gd name="connsiteY52" fmla="*/ 4855779 h 6195884"/>
              <a:gd name="connsiteX53" fmla="*/ 3153104 w 4035973"/>
              <a:gd name="connsiteY53" fmla="*/ 5402317 h 6195884"/>
              <a:gd name="connsiteX54" fmla="*/ 3048000 w 4035973"/>
              <a:gd name="connsiteY54" fmla="*/ 6011917 h 6195884"/>
              <a:gd name="connsiteX55" fmla="*/ 3142593 w 4035973"/>
              <a:gd name="connsiteY55" fmla="*/ 6053958 h 6195884"/>
              <a:gd name="connsiteX56" fmla="*/ 3342290 w 4035973"/>
              <a:gd name="connsiteY56" fmla="*/ 6190594 h 6195884"/>
              <a:gd name="connsiteX57" fmla="*/ 3584027 w 4035973"/>
              <a:gd name="connsiteY57" fmla="*/ 6106510 h 6195884"/>
              <a:gd name="connsiteX58" fmla="*/ 3636580 w 4035973"/>
              <a:gd name="connsiteY58" fmla="*/ 6011916 h 6195884"/>
              <a:gd name="connsiteX59" fmla="*/ 3825767 w 4035973"/>
              <a:gd name="connsiteY59" fmla="*/ 5948855 h 6195884"/>
              <a:gd name="connsiteX60" fmla="*/ 3983422 w 4035973"/>
              <a:gd name="connsiteY60" fmla="*/ 5286703 h 6195884"/>
              <a:gd name="connsiteX61" fmla="*/ 4035973 w 4035973"/>
              <a:gd name="connsiteY61" fmla="*/ 4624552 h 6195884"/>
              <a:gd name="connsiteX62" fmla="*/ 4025463 w 4035973"/>
              <a:gd name="connsiteY62" fmla="*/ 4309241 h 6195884"/>
              <a:gd name="connsiteX63" fmla="*/ 3752194 w 4035973"/>
              <a:gd name="connsiteY63" fmla="*/ 3993931 h 6195884"/>
              <a:gd name="connsiteX64" fmla="*/ 3541987 w 4035973"/>
              <a:gd name="connsiteY64" fmla="*/ 3174124 h 6195884"/>
              <a:gd name="connsiteX65" fmla="*/ 3363311 w 4035973"/>
              <a:gd name="connsiteY65" fmla="*/ 2680138 h 6195884"/>
              <a:gd name="connsiteX66" fmla="*/ 3174125 w 4035973"/>
              <a:gd name="connsiteY66" fmla="*/ 2427889 h 6195884"/>
              <a:gd name="connsiteX67" fmla="*/ 2995449 w 4035973"/>
              <a:gd name="connsiteY67" fmla="*/ 2060027 h 6195884"/>
              <a:gd name="connsiteX68" fmla="*/ 2848304 w 4035973"/>
              <a:gd name="connsiteY68" fmla="*/ 1818289 h 6195884"/>
              <a:gd name="connsiteX69" fmla="*/ 2911366 w 4035973"/>
              <a:gd name="connsiteY69" fmla="*/ 1418896 h 6195884"/>
              <a:gd name="connsiteX70" fmla="*/ 2974428 w 4035973"/>
              <a:gd name="connsiteY70" fmla="*/ 1324303 h 6195884"/>
              <a:gd name="connsiteX71" fmla="*/ 2942897 w 4035973"/>
              <a:gd name="connsiteY71" fmla="*/ 1671145 h 6195884"/>
              <a:gd name="connsiteX72" fmla="*/ 3100552 w 4035973"/>
              <a:gd name="connsiteY72" fmla="*/ 2133600 h 6195884"/>
              <a:gd name="connsiteX73" fmla="*/ 3647090 w 4035973"/>
              <a:gd name="connsiteY73" fmla="*/ 2154620 h 6195884"/>
              <a:gd name="connsiteX74" fmla="*/ 3752194 w 4035973"/>
              <a:gd name="connsiteY74" fmla="*/ 1965434 h 6195884"/>
              <a:gd name="connsiteX75" fmla="*/ 3520966 w 4035973"/>
              <a:gd name="connsiteY75" fmla="*/ 1734207 h 6195884"/>
              <a:gd name="connsiteX76" fmla="*/ 3741683 w 4035973"/>
              <a:gd name="connsiteY76" fmla="*/ 1355834 h 6195884"/>
              <a:gd name="connsiteX77" fmla="*/ 3678621 w 4035973"/>
              <a:gd name="connsiteY77" fmla="*/ 767255 h 6195884"/>
              <a:gd name="connsiteX78" fmla="*/ 3605049 w 4035973"/>
              <a:gd name="connsiteY78" fmla="*/ 651641 h 6195884"/>
              <a:gd name="connsiteX79" fmla="*/ 3153104 w 4035973"/>
              <a:gd name="connsiteY79" fmla="*/ 420414 h 6195884"/>
              <a:gd name="connsiteX80" fmla="*/ 2900856 w 4035973"/>
              <a:gd name="connsiteY80" fmla="*/ 367862 h 6195884"/>
              <a:gd name="connsiteX81" fmla="*/ 2669628 w 4035973"/>
              <a:gd name="connsiteY81" fmla="*/ 10510 h 6195884"/>
              <a:gd name="connsiteX82" fmla="*/ 2511973 w 4035973"/>
              <a:gd name="connsiteY82" fmla="*/ 0 h 6195884"/>
              <a:gd name="connsiteX83" fmla="*/ 2406869 w 4035973"/>
              <a:gd name="connsiteY83" fmla="*/ 430924 h 6195884"/>
              <a:gd name="connsiteX84" fmla="*/ 2207173 w 4035973"/>
              <a:gd name="connsiteY84" fmla="*/ 630620 h 6195884"/>
              <a:gd name="connsiteX85" fmla="*/ 1912884 w 4035973"/>
              <a:gd name="connsiteY85" fmla="*/ 725214 h 6195884"/>
              <a:gd name="connsiteX86" fmla="*/ 1681656 w 4035973"/>
              <a:gd name="connsiteY86" fmla="*/ 756744 h 6195884"/>
              <a:gd name="connsiteX87" fmla="*/ 1450428 w 4035973"/>
              <a:gd name="connsiteY87" fmla="*/ 546538 h 6195884"/>
              <a:gd name="connsiteX88" fmla="*/ 1292773 w 4035973"/>
              <a:gd name="connsiteY88" fmla="*/ 252247 h 6195884"/>
              <a:gd name="connsiteX89" fmla="*/ 1208690 w 4035973"/>
              <a:gd name="connsiteY89" fmla="*/ 136634 h 6195884"/>
              <a:gd name="connsiteX0" fmla="*/ 1208690 w 4035973"/>
              <a:gd name="connsiteY0" fmla="*/ 136634 h 6195884"/>
              <a:gd name="connsiteX1" fmla="*/ 1019504 w 4035973"/>
              <a:gd name="connsiteY1" fmla="*/ 525517 h 6195884"/>
              <a:gd name="connsiteX2" fmla="*/ 483476 w 4035973"/>
              <a:gd name="connsiteY2" fmla="*/ 672662 h 6195884"/>
              <a:gd name="connsiteX3" fmla="*/ 168166 w 4035973"/>
              <a:gd name="connsiteY3" fmla="*/ 956441 h 6195884"/>
              <a:gd name="connsiteX4" fmla="*/ 168166 w 4035973"/>
              <a:gd name="connsiteY4" fmla="*/ 1229710 h 6195884"/>
              <a:gd name="connsiteX5" fmla="*/ 378373 w 4035973"/>
              <a:gd name="connsiteY5" fmla="*/ 1629103 h 6195884"/>
              <a:gd name="connsiteX6" fmla="*/ 557049 w 4035973"/>
              <a:gd name="connsiteY6" fmla="*/ 1839310 h 6195884"/>
              <a:gd name="connsiteX7" fmla="*/ 451945 w 4035973"/>
              <a:gd name="connsiteY7" fmla="*/ 2049517 h 6195884"/>
              <a:gd name="connsiteX8" fmla="*/ 714704 w 4035973"/>
              <a:gd name="connsiteY8" fmla="*/ 2102069 h 6195884"/>
              <a:gd name="connsiteX9" fmla="*/ 903890 w 4035973"/>
              <a:gd name="connsiteY9" fmla="*/ 1807779 h 6195884"/>
              <a:gd name="connsiteX10" fmla="*/ 840828 w 4035973"/>
              <a:gd name="connsiteY10" fmla="*/ 1387365 h 6195884"/>
              <a:gd name="connsiteX11" fmla="*/ 756745 w 4035973"/>
              <a:gd name="connsiteY11" fmla="*/ 1187669 h 6195884"/>
              <a:gd name="connsiteX12" fmla="*/ 935421 w 4035973"/>
              <a:gd name="connsiteY12" fmla="*/ 1145627 h 6195884"/>
              <a:gd name="connsiteX13" fmla="*/ 1103587 w 4035973"/>
              <a:gd name="connsiteY13" fmla="*/ 1618593 h 6195884"/>
              <a:gd name="connsiteX14" fmla="*/ 1135118 w 4035973"/>
              <a:gd name="connsiteY14" fmla="*/ 2028496 h 6195884"/>
              <a:gd name="connsiteX15" fmla="*/ 1082566 w 4035973"/>
              <a:gd name="connsiteY15" fmla="*/ 2501462 h 6195884"/>
              <a:gd name="connsiteX16" fmla="*/ 546538 w 4035973"/>
              <a:gd name="connsiteY16" fmla="*/ 3699641 h 6195884"/>
              <a:gd name="connsiteX17" fmla="*/ 557049 w 4035973"/>
              <a:gd name="connsiteY17" fmla="*/ 3804745 h 6195884"/>
              <a:gd name="connsiteX18" fmla="*/ 567559 w 4035973"/>
              <a:gd name="connsiteY18" fmla="*/ 3878317 h 6195884"/>
              <a:gd name="connsiteX19" fmla="*/ 567559 w 4035973"/>
              <a:gd name="connsiteY19" fmla="*/ 4004441 h 6195884"/>
              <a:gd name="connsiteX20" fmla="*/ 346842 w 4035973"/>
              <a:gd name="connsiteY20" fmla="*/ 4162096 h 6195884"/>
              <a:gd name="connsiteX21" fmla="*/ 294290 w 4035973"/>
              <a:gd name="connsiteY21" fmla="*/ 4708634 h 6195884"/>
              <a:gd name="connsiteX22" fmla="*/ 84083 w 4035973"/>
              <a:gd name="connsiteY22" fmla="*/ 5276193 h 6195884"/>
              <a:gd name="connsiteX23" fmla="*/ 0 w 4035973"/>
              <a:gd name="connsiteY23" fmla="*/ 5591503 h 6195884"/>
              <a:gd name="connsiteX24" fmla="*/ 157656 w 4035973"/>
              <a:gd name="connsiteY24" fmla="*/ 5644054 h 6195884"/>
              <a:gd name="connsiteX25" fmla="*/ 231228 w 4035973"/>
              <a:gd name="connsiteY25" fmla="*/ 5759669 h 6195884"/>
              <a:gd name="connsiteX26" fmla="*/ 567560 w 4035973"/>
              <a:gd name="connsiteY26" fmla="*/ 5770179 h 6195884"/>
              <a:gd name="connsiteX27" fmla="*/ 725214 w 4035973"/>
              <a:gd name="connsiteY27" fmla="*/ 5675585 h 6195884"/>
              <a:gd name="connsiteX28" fmla="*/ 725214 w 4035973"/>
              <a:gd name="connsiteY28" fmla="*/ 5549462 h 6195884"/>
              <a:gd name="connsiteX29" fmla="*/ 777765 w 4035973"/>
              <a:gd name="connsiteY29" fmla="*/ 5223641 h 6195884"/>
              <a:gd name="connsiteX30" fmla="*/ 840828 w 4035973"/>
              <a:gd name="connsiteY30" fmla="*/ 4708634 h 6195884"/>
              <a:gd name="connsiteX31" fmla="*/ 966952 w 4035973"/>
              <a:gd name="connsiteY31" fmla="*/ 4593020 h 6195884"/>
              <a:gd name="connsiteX32" fmla="*/ 977463 w 4035973"/>
              <a:gd name="connsiteY32" fmla="*/ 5307724 h 6195884"/>
              <a:gd name="connsiteX33" fmla="*/ 1051035 w 4035973"/>
              <a:gd name="connsiteY33" fmla="*/ 5412827 h 6195884"/>
              <a:gd name="connsiteX34" fmla="*/ 1187670 w 4035973"/>
              <a:gd name="connsiteY34" fmla="*/ 5496909 h 6195884"/>
              <a:gd name="connsiteX35" fmla="*/ 1439917 w 4035973"/>
              <a:gd name="connsiteY35" fmla="*/ 5507421 h 6195884"/>
              <a:gd name="connsiteX36" fmla="*/ 1534511 w 4035973"/>
              <a:gd name="connsiteY36" fmla="*/ 5391807 h 6195884"/>
              <a:gd name="connsiteX37" fmla="*/ 1671145 w 4035973"/>
              <a:gd name="connsiteY37" fmla="*/ 4750675 h 6195884"/>
              <a:gd name="connsiteX38" fmla="*/ 1776249 w 4035973"/>
              <a:gd name="connsiteY38" fmla="*/ 4309242 h 6195884"/>
              <a:gd name="connsiteX39" fmla="*/ 2154622 w 4035973"/>
              <a:gd name="connsiteY39" fmla="*/ 4424854 h 6195884"/>
              <a:gd name="connsiteX40" fmla="*/ 2301766 w 4035973"/>
              <a:gd name="connsiteY40" fmla="*/ 4845270 h 6195884"/>
              <a:gd name="connsiteX41" fmla="*/ 2364828 w 4035973"/>
              <a:gd name="connsiteY41" fmla="*/ 5402317 h 6195884"/>
              <a:gd name="connsiteX42" fmla="*/ 2438400 w 4035973"/>
              <a:gd name="connsiteY42" fmla="*/ 5749158 h 6195884"/>
              <a:gd name="connsiteX43" fmla="*/ 2501464 w 4035973"/>
              <a:gd name="connsiteY43" fmla="*/ 5927833 h 6195884"/>
              <a:gd name="connsiteX44" fmla="*/ 2659118 w 4035973"/>
              <a:gd name="connsiteY44" fmla="*/ 6096000 h 6195884"/>
              <a:gd name="connsiteX45" fmla="*/ 2806263 w 4035973"/>
              <a:gd name="connsiteY45" fmla="*/ 6064469 h 6195884"/>
              <a:gd name="connsiteX46" fmla="*/ 2921877 w 4035973"/>
              <a:gd name="connsiteY46" fmla="*/ 6053958 h 6195884"/>
              <a:gd name="connsiteX47" fmla="*/ 2858814 w 4035973"/>
              <a:gd name="connsiteY47" fmla="*/ 5822731 h 6195884"/>
              <a:gd name="connsiteX48" fmla="*/ 2764221 w 4035973"/>
              <a:gd name="connsiteY48" fmla="*/ 5559972 h 6195884"/>
              <a:gd name="connsiteX49" fmla="*/ 2974428 w 4035973"/>
              <a:gd name="connsiteY49" fmla="*/ 5318234 h 6195884"/>
              <a:gd name="connsiteX50" fmla="*/ 3005959 w 4035973"/>
              <a:gd name="connsiteY50" fmla="*/ 4897820 h 6195884"/>
              <a:gd name="connsiteX51" fmla="*/ 3058511 w 4035973"/>
              <a:gd name="connsiteY51" fmla="*/ 4666593 h 6195884"/>
              <a:gd name="connsiteX52" fmla="*/ 3289738 w 4035973"/>
              <a:gd name="connsiteY52" fmla="*/ 4855779 h 6195884"/>
              <a:gd name="connsiteX53" fmla="*/ 3153104 w 4035973"/>
              <a:gd name="connsiteY53" fmla="*/ 5402317 h 6195884"/>
              <a:gd name="connsiteX54" fmla="*/ 3048000 w 4035973"/>
              <a:gd name="connsiteY54" fmla="*/ 6011917 h 6195884"/>
              <a:gd name="connsiteX55" fmla="*/ 3142593 w 4035973"/>
              <a:gd name="connsiteY55" fmla="*/ 6053958 h 6195884"/>
              <a:gd name="connsiteX56" fmla="*/ 3342290 w 4035973"/>
              <a:gd name="connsiteY56" fmla="*/ 6190594 h 6195884"/>
              <a:gd name="connsiteX57" fmla="*/ 3584027 w 4035973"/>
              <a:gd name="connsiteY57" fmla="*/ 6106510 h 6195884"/>
              <a:gd name="connsiteX58" fmla="*/ 3636580 w 4035973"/>
              <a:gd name="connsiteY58" fmla="*/ 6011916 h 6195884"/>
              <a:gd name="connsiteX59" fmla="*/ 3867808 w 4035973"/>
              <a:gd name="connsiteY59" fmla="*/ 5591503 h 6195884"/>
              <a:gd name="connsiteX60" fmla="*/ 3983422 w 4035973"/>
              <a:gd name="connsiteY60" fmla="*/ 5286703 h 6195884"/>
              <a:gd name="connsiteX61" fmla="*/ 4035973 w 4035973"/>
              <a:gd name="connsiteY61" fmla="*/ 4624552 h 6195884"/>
              <a:gd name="connsiteX62" fmla="*/ 4025463 w 4035973"/>
              <a:gd name="connsiteY62" fmla="*/ 4309241 h 6195884"/>
              <a:gd name="connsiteX63" fmla="*/ 3752194 w 4035973"/>
              <a:gd name="connsiteY63" fmla="*/ 3993931 h 6195884"/>
              <a:gd name="connsiteX64" fmla="*/ 3541987 w 4035973"/>
              <a:gd name="connsiteY64" fmla="*/ 3174124 h 6195884"/>
              <a:gd name="connsiteX65" fmla="*/ 3363311 w 4035973"/>
              <a:gd name="connsiteY65" fmla="*/ 2680138 h 6195884"/>
              <a:gd name="connsiteX66" fmla="*/ 3174125 w 4035973"/>
              <a:gd name="connsiteY66" fmla="*/ 2427889 h 6195884"/>
              <a:gd name="connsiteX67" fmla="*/ 2995449 w 4035973"/>
              <a:gd name="connsiteY67" fmla="*/ 2060027 h 6195884"/>
              <a:gd name="connsiteX68" fmla="*/ 2848304 w 4035973"/>
              <a:gd name="connsiteY68" fmla="*/ 1818289 h 6195884"/>
              <a:gd name="connsiteX69" fmla="*/ 2911366 w 4035973"/>
              <a:gd name="connsiteY69" fmla="*/ 1418896 h 6195884"/>
              <a:gd name="connsiteX70" fmla="*/ 2974428 w 4035973"/>
              <a:gd name="connsiteY70" fmla="*/ 1324303 h 6195884"/>
              <a:gd name="connsiteX71" fmla="*/ 2942897 w 4035973"/>
              <a:gd name="connsiteY71" fmla="*/ 1671145 h 6195884"/>
              <a:gd name="connsiteX72" fmla="*/ 3100552 w 4035973"/>
              <a:gd name="connsiteY72" fmla="*/ 2133600 h 6195884"/>
              <a:gd name="connsiteX73" fmla="*/ 3647090 w 4035973"/>
              <a:gd name="connsiteY73" fmla="*/ 2154620 h 6195884"/>
              <a:gd name="connsiteX74" fmla="*/ 3752194 w 4035973"/>
              <a:gd name="connsiteY74" fmla="*/ 1965434 h 6195884"/>
              <a:gd name="connsiteX75" fmla="*/ 3520966 w 4035973"/>
              <a:gd name="connsiteY75" fmla="*/ 1734207 h 6195884"/>
              <a:gd name="connsiteX76" fmla="*/ 3741683 w 4035973"/>
              <a:gd name="connsiteY76" fmla="*/ 1355834 h 6195884"/>
              <a:gd name="connsiteX77" fmla="*/ 3678621 w 4035973"/>
              <a:gd name="connsiteY77" fmla="*/ 767255 h 6195884"/>
              <a:gd name="connsiteX78" fmla="*/ 3605049 w 4035973"/>
              <a:gd name="connsiteY78" fmla="*/ 651641 h 6195884"/>
              <a:gd name="connsiteX79" fmla="*/ 3153104 w 4035973"/>
              <a:gd name="connsiteY79" fmla="*/ 420414 h 6195884"/>
              <a:gd name="connsiteX80" fmla="*/ 2900856 w 4035973"/>
              <a:gd name="connsiteY80" fmla="*/ 367862 h 6195884"/>
              <a:gd name="connsiteX81" fmla="*/ 2669628 w 4035973"/>
              <a:gd name="connsiteY81" fmla="*/ 10510 h 6195884"/>
              <a:gd name="connsiteX82" fmla="*/ 2511973 w 4035973"/>
              <a:gd name="connsiteY82" fmla="*/ 0 h 6195884"/>
              <a:gd name="connsiteX83" fmla="*/ 2406869 w 4035973"/>
              <a:gd name="connsiteY83" fmla="*/ 430924 h 6195884"/>
              <a:gd name="connsiteX84" fmla="*/ 2207173 w 4035973"/>
              <a:gd name="connsiteY84" fmla="*/ 630620 h 6195884"/>
              <a:gd name="connsiteX85" fmla="*/ 1912884 w 4035973"/>
              <a:gd name="connsiteY85" fmla="*/ 725214 h 6195884"/>
              <a:gd name="connsiteX86" fmla="*/ 1681656 w 4035973"/>
              <a:gd name="connsiteY86" fmla="*/ 756744 h 6195884"/>
              <a:gd name="connsiteX87" fmla="*/ 1450428 w 4035973"/>
              <a:gd name="connsiteY87" fmla="*/ 546538 h 6195884"/>
              <a:gd name="connsiteX88" fmla="*/ 1292773 w 4035973"/>
              <a:gd name="connsiteY88" fmla="*/ 252247 h 6195884"/>
              <a:gd name="connsiteX89" fmla="*/ 1208690 w 4035973"/>
              <a:gd name="connsiteY89" fmla="*/ 136634 h 6195884"/>
              <a:gd name="connsiteX0" fmla="*/ 1208690 w 4035973"/>
              <a:gd name="connsiteY0" fmla="*/ 136634 h 6195884"/>
              <a:gd name="connsiteX1" fmla="*/ 1019504 w 4035973"/>
              <a:gd name="connsiteY1" fmla="*/ 525517 h 6195884"/>
              <a:gd name="connsiteX2" fmla="*/ 483476 w 4035973"/>
              <a:gd name="connsiteY2" fmla="*/ 672662 h 6195884"/>
              <a:gd name="connsiteX3" fmla="*/ 168166 w 4035973"/>
              <a:gd name="connsiteY3" fmla="*/ 956441 h 6195884"/>
              <a:gd name="connsiteX4" fmla="*/ 168166 w 4035973"/>
              <a:gd name="connsiteY4" fmla="*/ 1229710 h 6195884"/>
              <a:gd name="connsiteX5" fmla="*/ 378373 w 4035973"/>
              <a:gd name="connsiteY5" fmla="*/ 1629103 h 6195884"/>
              <a:gd name="connsiteX6" fmla="*/ 557049 w 4035973"/>
              <a:gd name="connsiteY6" fmla="*/ 1839310 h 6195884"/>
              <a:gd name="connsiteX7" fmla="*/ 451945 w 4035973"/>
              <a:gd name="connsiteY7" fmla="*/ 2049517 h 6195884"/>
              <a:gd name="connsiteX8" fmla="*/ 714704 w 4035973"/>
              <a:gd name="connsiteY8" fmla="*/ 2102069 h 6195884"/>
              <a:gd name="connsiteX9" fmla="*/ 903890 w 4035973"/>
              <a:gd name="connsiteY9" fmla="*/ 1807779 h 6195884"/>
              <a:gd name="connsiteX10" fmla="*/ 840828 w 4035973"/>
              <a:gd name="connsiteY10" fmla="*/ 1387365 h 6195884"/>
              <a:gd name="connsiteX11" fmla="*/ 756745 w 4035973"/>
              <a:gd name="connsiteY11" fmla="*/ 1187669 h 6195884"/>
              <a:gd name="connsiteX12" fmla="*/ 935421 w 4035973"/>
              <a:gd name="connsiteY12" fmla="*/ 1145627 h 6195884"/>
              <a:gd name="connsiteX13" fmla="*/ 1103587 w 4035973"/>
              <a:gd name="connsiteY13" fmla="*/ 1618593 h 6195884"/>
              <a:gd name="connsiteX14" fmla="*/ 1135118 w 4035973"/>
              <a:gd name="connsiteY14" fmla="*/ 2028496 h 6195884"/>
              <a:gd name="connsiteX15" fmla="*/ 1082566 w 4035973"/>
              <a:gd name="connsiteY15" fmla="*/ 2501462 h 6195884"/>
              <a:gd name="connsiteX16" fmla="*/ 546538 w 4035973"/>
              <a:gd name="connsiteY16" fmla="*/ 3699641 h 6195884"/>
              <a:gd name="connsiteX17" fmla="*/ 557049 w 4035973"/>
              <a:gd name="connsiteY17" fmla="*/ 3804745 h 6195884"/>
              <a:gd name="connsiteX18" fmla="*/ 567559 w 4035973"/>
              <a:gd name="connsiteY18" fmla="*/ 3878317 h 6195884"/>
              <a:gd name="connsiteX19" fmla="*/ 567559 w 4035973"/>
              <a:gd name="connsiteY19" fmla="*/ 4004441 h 6195884"/>
              <a:gd name="connsiteX20" fmla="*/ 346842 w 4035973"/>
              <a:gd name="connsiteY20" fmla="*/ 4162096 h 6195884"/>
              <a:gd name="connsiteX21" fmla="*/ 294290 w 4035973"/>
              <a:gd name="connsiteY21" fmla="*/ 4708634 h 6195884"/>
              <a:gd name="connsiteX22" fmla="*/ 84083 w 4035973"/>
              <a:gd name="connsiteY22" fmla="*/ 5276193 h 6195884"/>
              <a:gd name="connsiteX23" fmla="*/ 0 w 4035973"/>
              <a:gd name="connsiteY23" fmla="*/ 5591503 h 6195884"/>
              <a:gd name="connsiteX24" fmla="*/ 157656 w 4035973"/>
              <a:gd name="connsiteY24" fmla="*/ 5644054 h 6195884"/>
              <a:gd name="connsiteX25" fmla="*/ 231228 w 4035973"/>
              <a:gd name="connsiteY25" fmla="*/ 5759669 h 6195884"/>
              <a:gd name="connsiteX26" fmla="*/ 567560 w 4035973"/>
              <a:gd name="connsiteY26" fmla="*/ 5770179 h 6195884"/>
              <a:gd name="connsiteX27" fmla="*/ 725214 w 4035973"/>
              <a:gd name="connsiteY27" fmla="*/ 5675585 h 6195884"/>
              <a:gd name="connsiteX28" fmla="*/ 725214 w 4035973"/>
              <a:gd name="connsiteY28" fmla="*/ 5549462 h 6195884"/>
              <a:gd name="connsiteX29" fmla="*/ 777765 w 4035973"/>
              <a:gd name="connsiteY29" fmla="*/ 5223641 h 6195884"/>
              <a:gd name="connsiteX30" fmla="*/ 840828 w 4035973"/>
              <a:gd name="connsiteY30" fmla="*/ 4708634 h 6195884"/>
              <a:gd name="connsiteX31" fmla="*/ 966952 w 4035973"/>
              <a:gd name="connsiteY31" fmla="*/ 4593020 h 6195884"/>
              <a:gd name="connsiteX32" fmla="*/ 977463 w 4035973"/>
              <a:gd name="connsiteY32" fmla="*/ 5307724 h 6195884"/>
              <a:gd name="connsiteX33" fmla="*/ 1051035 w 4035973"/>
              <a:gd name="connsiteY33" fmla="*/ 5412827 h 6195884"/>
              <a:gd name="connsiteX34" fmla="*/ 1187670 w 4035973"/>
              <a:gd name="connsiteY34" fmla="*/ 5496909 h 6195884"/>
              <a:gd name="connsiteX35" fmla="*/ 1439917 w 4035973"/>
              <a:gd name="connsiteY35" fmla="*/ 5507421 h 6195884"/>
              <a:gd name="connsiteX36" fmla="*/ 1534511 w 4035973"/>
              <a:gd name="connsiteY36" fmla="*/ 5391807 h 6195884"/>
              <a:gd name="connsiteX37" fmla="*/ 1671145 w 4035973"/>
              <a:gd name="connsiteY37" fmla="*/ 4750675 h 6195884"/>
              <a:gd name="connsiteX38" fmla="*/ 1776249 w 4035973"/>
              <a:gd name="connsiteY38" fmla="*/ 4309242 h 6195884"/>
              <a:gd name="connsiteX39" fmla="*/ 2154622 w 4035973"/>
              <a:gd name="connsiteY39" fmla="*/ 4424854 h 6195884"/>
              <a:gd name="connsiteX40" fmla="*/ 2301766 w 4035973"/>
              <a:gd name="connsiteY40" fmla="*/ 4845270 h 6195884"/>
              <a:gd name="connsiteX41" fmla="*/ 2364828 w 4035973"/>
              <a:gd name="connsiteY41" fmla="*/ 5402317 h 6195884"/>
              <a:gd name="connsiteX42" fmla="*/ 2438400 w 4035973"/>
              <a:gd name="connsiteY42" fmla="*/ 5749158 h 6195884"/>
              <a:gd name="connsiteX43" fmla="*/ 2501464 w 4035973"/>
              <a:gd name="connsiteY43" fmla="*/ 5927833 h 6195884"/>
              <a:gd name="connsiteX44" fmla="*/ 2659118 w 4035973"/>
              <a:gd name="connsiteY44" fmla="*/ 6096000 h 6195884"/>
              <a:gd name="connsiteX45" fmla="*/ 2806263 w 4035973"/>
              <a:gd name="connsiteY45" fmla="*/ 6064469 h 6195884"/>
              <a:gd name="connsiteX46" fmla="*/ 2921877 w 4035973"/>
              <a:gd name="connsiteY46" fmla="*/ 6053958 h 6195884"/>
              <a:gd name="connsiteX47" fmla="*/ 2858814 w 4035973"/>
              <a:gd name="connsiteY47" fmla="*/ 5822731 h 6195884"/>
              <a:gd name="connsiteX48" fmla="*/ 2764221 w 4035973"/>
              <a:gd name="connsiteY48" fmla="*/ 5559972 h 6195884"/>
              <a:gd name="connsiteX49" fmla="*/ 2974428 w 4035973"/>
              <a:gd name="connsiteY49" fmla="*/ 5318234 h 6195884"/>
              <a:gd name="connsiteX50" fmla="*/ 3005959 w 4035973"/>
              <a:gd name="connsiteY50" fmla="*/ 4897820 h 6195884"/>
              <a:gd name="connsiteX51" fmla="*/ 3058511 w 4035973"/>
              <a:gd name="connsiteY51" fmla="*/ 4666593 h 6195884"/>
              <a:gd name="connsiteX52" fmla="*/ 3289738 w 4035973"/>
              <a:gd name="connsiteY52" fmla="*/ 4855779 h 6195884"/>
              <a:gd name="connsiteX53" fmla="*/ 3153104 w 4035973"/>
              <a:gd name="connsiteY53" fmla="*/ 5402317 h 6195884"/>
              <a:gd name="connsiteX54" fmla="*/ 3048000 w 4035973"/>
              <a:gd name="connsiteY54" fmla="*/ 6011917 h 6195884"/>
              <a:gd name="connsiteX55" fmla="*/ 3142593 w 4035973"/>
              <a:gd name="connsiteY55" fmla="*/ 6053958 h 6195884"/>
              <a:gd name="connsiteX56" fmla="*/ 3342290 w 4035973"/>
              <a:gd name="connsiteY56" fmla="*/ 6190594 h 6195884"/>
              <a:gd name="connsiteX57" fmla="*/ 3584027 w 4035973"/>
              <a:gd name="connsiteY57" fmla="*/ 6106510 h 6195884"/>
              <a:gd name="connsiteX58" fmla="*/ 3657601 w 4035973"/>
              <a:gd name="connsiteY58" fmla="*/ 5927834 h 6195884"/>
              <a:gd name="connsiteX59" fmla="*/ 3867808 w 4035973"/>
              <a:gd name="connsiteY59" fmla="*/ 5591503 h 6195884"/>
              <a:gd name="connsiteX60" fmla="*/ 3983422 w 4035973"/>
              <a:gd name="connsiteY60" fmla="*/ 5286703 h 6195884"/>
              <a:gd name="connsiteX61" fmla="*/ 4035973 w 4035973"/>
              <a:gd name="connsiteY61" fmla="*/ 4624552 h 6195884"/>
              <a:gd name="connsiteX62" fmla="*/ 4025463 w 4035973"/>
              <a:gd name="connsiteY62" fmla="*/ 4309241 h 6195884"/>
              <a:gd name="connsiteX63" fmla="*/ 3752194 w 4035973"/>
              <a:gd name="connsiteY63" fmla="*/ 3993931 h 6195884"/>
              <a:gd name="connsiteX64" fmla="*/ 3541987 w 4035973"/>
              <a:gd name="connsiteY64" fmla="*/ 3174124 h 6195884"/>
              <a:gd name="connsiteX65" fmla="*/ 3363311 w 4035973"/>
              <a:gd name="connsiteY65" fmla="*/ 2680138 h 6195884"/>
              <a:gd name="connsiteX66" fmla="*/ 3174125 w 4035973"/>
              <a:gd name="connsiteY66" fmla="*/ 2427889 h 6195884"/>
              <a:gd name="connsiteX67" fmla="*/ 2995449 w 4035973"/>
              <a:gd name="connsiteY67" fmla="*/ 2060027 h 6195884"/>
              <a:gd name="connsiteX68" fmla="*/ 2848304 w 4035973"/>
              <a:gd name="connsiteY68" fmla="*/ 1818289 h 6195884"/>
              <a:gd name="connsiteX69" fmla="*/ 2911366 w 4035973"/>
              <a:gd name="connsiteY69" fmla="*/ 1418896 h 6195884"/>
              <a:gd name="connsiteX70" fmla="*/ 2974428 w 4035973"/>
              <a:gd name="connsiteY70" fmla="*/ 1324303 h 6195884"/>
              <a:gd name="connsiteX71" fmla="*/ 2942897 w 4035973"/>
              <a:gd name="connsiteY71" fmla="*/ 1671145 h 6195884"/>
              <a:gd name="connsiteX72" fmla="*/ 3100552 w 4035973"/>
              <a:gd name="connsiteY72" fmla="*/ 2133600 h 6195884"/>
              <a:gd name="connsiteX73" fmla="*/ 3647090 w 4035973"/>
              <a:gd name="connsiteY73" fmla="*/ 2154620 h 6195884"/>
              <a:gd name="connsiteX74" fmla="*/ 3752194 w 4035973"/>
              <a:gd name="connsiteY74" fmla="*/ 1965434 h 6195884"/>
              <a:gd name="connsiteX75" fmla="*/ 3520966 w 4035973"/>
              <a:gd name="connsiteY75" fmla="*/ 1734207 h 6195884"/>
              <a:gd name="connsiteX76" fmla="*/ 3741683 w 4035973"/>
              <a:gd name="connsiteY76" fmla="*/ 1355834 h 6195884"/>
              <a:gd name="connsiteX77" fmla="*/ 3678621 w 4035973"/>
              <a:gd name="connsiteY77" fmla="*/ 767255 h 6195884"/>
              <a:gd name="connsiteX78" fmla="*/ 3605049 w 4035973"/>
              <a:gd name="connsiteY78" fmla="*/ 651641 h 6195884"/>
              <a:gd name="connsiteX79" fmla="*/ 3153104 w 4035973"/>
              <a:gd name="connsiteY79" fmla="*/ 420414 h 6195884"/>
              <a:gd name="connsiteX80" fmla="*/ 2900856 w 4035973"/>
              <a:gd name="connsiteY80" fmla="*/ 367862 h 6195884"/>
              <a:gd name="connsiteX81" fmla="*/ 2669628 w 4035973"/>
              <a:gd name="connsiteY81" fmla="*/ 10510 h 6195884"/>
              <a:gd name="connsiteX82" fmla="*/ 2511973 w 4035973"/>
              <a:gd name="connsiteY82" fmla="*/ 0 h 6195884"/>
              <a:gd name="connsiteX83" fmla="*/ 2406869 w 4035973"/>
              <a:gd name="connsiteY83" fmla="*/ 430924 h 6195884"/>
              <a:gd name="connsiteX84" fmla="*/ 2207173 w 4035973"/>
              <a:gd name="connsiteY84" fmla="*/ 630620 h 6195884"/>
              <a:gd name="connsiteX85" fmla="*/ 1912884 w 4035973"/>
              <a:gd name="connsiteY85" fmla="*/ 725214 h 6195884"/>
              <a:gd name="connsiteX86" fmla="*/ 1681656 w 4035973"/>
              <a:gd name="connsiteY86" fmla="*/ 756744 h 6195884"/>
              <a:gd name="connsiteX87" fmla="*/ 1450428 w 4035973"/>
              <a:gd name="connsiteY87" fmla="*/ 546538 h 6195884"/>
              <a:gd name="connsiteX88" fmla="*/ 1292773 w 4035973"/>
              <a:gd name="connsiteY88" fmla="*/ 252247 h 6195884"/>
              <a:gd name="connsiteX89" fmla="*/ 1208690 w 4035973"/>
              <a:gd name="connsiteY89" fmla="*/ 136634 h 6195884"/>
              <a:gd name="connsiteX0" fmla="*/ 1208690 w 4035973"/>
              <a:gd name="connsiteY0" fmla="*/ 136634 h 6190594"/>
              <a:gd name="connsiteX1" fmla="*/ 1019504 w 4035973"/>
              <a:gd name="connsiteY1" fmla="*/ 525517 h 6190594"/>
              <a:gd name="connsiteX2" fmla="*/ 483476 w 4035973"/>
              <a:gd name="connsiteY2" fmla="*/ 672662 h 6190594"/>
              <a:gd name="connsiteX3" fmla="*/ 168166 w 4035973"/>
              <a:gd name="connsiteY3" fmla="*/ 956441 h 6190594"/>
              <a:gd name="connsiteX4" fmla="*/ 168166 w 4035973"/>
              <a:gd name="connsiteY4" fmla="*/ 1229710 h 6190594"/>
              <a:gd name="connsiteX5" fmla="*/ 378373 w 4035973"/>
              <a:gd name="connsiteY5" fmla="*/ 1629103 h 6190594"/>
              <a:gd name="connsiteX6" fmla="*/ 557049 w 4035973"/>
              <a:gd name="connsiteY6" fmla="*/ 1839310 h 6190594"/>
              <a:gd name="connsiteX7" fmla="*/ 451945 w 4035973"/>
              <a:gd name="connsiteY7" fmla="*/ 2049517 h 6190594"/>
              <a:gd name="connsiteX8" fmla="*/ 714704 w 4035973"/>
              <a:gd name="connsiteY8" fmla="*/ 2102069 h 6190594"/>
              <a:gd name="connsiteX9" fmla="*/ 903890 w 4035973"/>
              <a:gd name="connsiteY9" fmla="*/ 1807779 h 6190594"/>
              <a:gd name="connsiteX10" fmla="*/ 840828 w 4035973"/>
              <a:gd name="connsiteY10" fmla="*/ 1387365 h 6190594"/>
              <a:gd name="connsiteX11" fmla="*/ 756745 w 4035973"/>
              <a:gd name="connsiteY11" fmla="*/ 1187669 h 6190594"/>
              <a:gd name="connsiteX12" fmla="*/ 935421 w 4035973"/>
              <a:gd name="connsiteY12" fmla="*/ 1145627 h 6190594"/>
              <a:gd name="connsiteX13" fmla="*/ 1103587 w 4035973"/>
              <a:gd name="connsiteY13" fmla="*/ 1618593 h 6190594"/>
              <a:gd name="connsiteX14" fmla="*/ 1135118 w 4035973"/>
              <a:gd name="connsiteY14" fmla="*/ 2028496 h 6190594"/>
              <a:gd name="connsiteX15" fmla="*/ 1082566 w 4035973"/>
              <a:gd name="connsiteY15" fmla="*/ 2501462 h 6190594"/>
              <a:gd name="connsiteX16" fmla="*/ 546538 w 4035973"/>
              <a:gd name="connsiteY16" fmla="*/ 3699641 h 6190594"/>
              <a:gd name="connsiteX17" fmla="*/ 557049 w 4035973"/>
              <a:gd name="connsiteY17" fmla="*/ 3804745 h 6190594"/>
              <a:gd name="connsiteX18" fmla="*/ 567559 w 4035973"/>
              <a:gd name="connsiteY18" fmla="*/ 3878317 h 6190594"/>
              <a:gd name="connsiteX19" fmla="*/ 567559 w 4035973"/>
              <a:gd name="connsiteY19" fmla="*/ 4004441 h 6190594"/>
              <a:gd name="connsiteX20" fmla="*/ 346842 w 4035973"/>
              <a:gd name="connsiteY20" fmla="*/ 4162096 h 6190594"/>
              <a:gd name="connsiteX21" fmla="*/ 294290 w 4035973"/>
              <a:gd name="connsiteY21" fmla="*/ 4708634 h 6190594"/>
              <a:gd name="connsiteX22" fmla="*/ 84083 w 4035973"/>
              <a:gd name="connsiteY22" fmla="*/ 5276193 h 6190594"/>
              <a:gd name="connsiteX23" fmla="*/ 0 w 4035973"/>
              <a:gd name="connsiteY23" fmla="*/ 5591503 h 6190594"/>
              <a:gd name="connsiteX24" fmla="*/ 157656 w 4035973"/>
              <a:gd name="connsiteY24" fmla="*/ 5644054 h 6190594"/>
              <a:gd name="connsiteX25" fmla="*/ 231228 w 4035973"/>
              <a:gd name="connsiteY25" fmla="*/ 5759669 h 6190594"/>
              <a:gd name="connsiteX26" fmla="*/ 567560 w 4035973"/>
              <a:gd name="connsiteY26" fmla="*/ 5770179 h 6190594"/>
              <a:gd name="connsiteX27" fmla="*/ 725214 w 4035973"/>
              <a:gd name="connsiteY27" fmla="*/ 5675585 h 6190594"/>
              <a:gd name="connsiteX28" fmla="*/ 725214 w 4035973"/>
              <a:gd name="connsiteY28" fmla="*/ 5549462 h 6190594"/>
              <a:gd name="connsiteX29" fmla="*/ 777765 w 4035973"/>
              <a:gd name="connsiteY29" fmla="*/ 5223641 h 6190594"/>
              <a:gd name="connsiteX30" fmla="*/ 840828 w 4035973"/>
              <a:gd name="connsiteY30" fmla="*/ 4708634 h 6190594"/>
              <a:gd name="connsiteX31" fmla="*/ 966952 w 4035973"/>
              <a:gd name="connsiteY31" fmla="*/ 4593020 h 6190594"/>
              <a:gd name="connsiteX32" fmla="*/ 977463 w 4035973"/>
              <a:gd name="connsiteY32" fmla="*/ 5307724 h 6190594"/>
              <a:gd name="connsiteX33" fmla="*/ 1051035 w 4035973"/>
              <a:gd name="connsiteY33" fmla="*/ 5412827 h 6190594"/>
              <a:gd name="connsiteX34" fmla="*/ 1187670 w 4035973"/>
              <a:gd name="connsiteY34" fmla="*/ 5496909 h 6190594"/>
              <a:gd name="connsiteX35" fmla="*/ 1439917 w 4035973"/>
              <a:gd name="connsiteY35" fmla="*/ 5507421 h 6190594"/>
              <a:gd name="connsiteX36" fmla="*/ 1534511 w 4035973"/>
              <a:gd name="connsiteY36" fmla="*/ 5391807 h 6190594"/>
              <a:gd name="connsiteX37" fmla="*/ 1671145 w 4035973"/>
              <a:gd name="connsiteY37" fmla="*/ 4750675 h 6190594"/>
              <a:gd name="connsiteX38" fmla="*/ 1776249 w 4035973"/>
              <a:gd name="connsiteY38" fmla="*/ 4309242 h 6190594"/>
              <a:gd name="connsiteX39" fmla="*/ 2154622 w 4035973"/>
              <a:gd name="connsiteY39" fmla="*/ 4424854 h 6190594"/>
              <a:gd name="connsiteX40" fmla="*/ 2301766 w 4035973"/>
              <a:gd name="connsiteY40" fmla="*/ 4845270 h 6190594"/>
              <a:gd name="connsiteX41" fmla="*/ 2364828 w 4035973"/>
              <a:gd name="connsiteY41" fmla="*/ 5402317 h 6190594"/>
              <a:gd name="connsiteX42" fmla="*/ 2438400 w 4035973"/>
              <a:gd name="connsiteY42" fmla="*/ 5749158 h 6190594"/>
              <a:gd name="connsiteX43" fmla="*/ 2501464 w 4035973"/>
              <a:gd name="connsiteY43" fmla="*/ 5927833 h 6190594"/>
              <a:gd name="connsiteX44" fmla="*/ 2659118 w 4035973"/>
              <a:gd name="connsiteY44" fmla="*/ 6096000 h 6190594"/>
              <a:gd name="connsiteX45" fmla="*/ 2806263 w 4035973"/>
              <a:gd name="connsiteY45" fmla="*/ 6064469 h 6190594"/>
              <a:gd name="connsiteX46" fmla="*/ 2921877 w 4035973"/>
              <a:gd name="connsiteY46" fmla="*/ 6053958 h 6190594"/>
              <a:gd name="connsiteX47" fmla="*/ 2858814 w 4035973"/>
              <a:gd name="connsiteY47" fmla="*/ 5822731 h 6190594"/>
              <a:gd name="connsiteX48" fmla="*/ 2764221 w 4035973"/>
              <a:gd name="connsiteY48" fmla="*/ 5559972 h 6190594"/>
              <a:gd name="connsiteX49" fmla="*/ 2974428 w 4035973"/>
              <a:gd name="connsiteY49" fmla="*/ 5318234 h 6190594"/>
              <a:gd name="connsiteX50" fmla="*/ 3005959 w 4035973"/>
              <a:gd name="connsiteY50" fmla="*/ 4897820 h 6190594"/>
              <a:gd name="connsiteX51" fmla="*/ 3058511 w 4035973"/>
              <a:gd name="connsiteY51" fmla="*/ 4666593 h 6190594"/>
              <a:gd name="connsiteX52" fmla="*/ 3289738 w 4035973"/>
              <a:gd name="connsiteY52" fmla="*/ 4855779 h 6190594"/>
              <a:gd name="connsiteX53" fmla="*/ 3153104 w 4035973"/>
              <a:gd name="connsiteY53" fmla="*/ 5402317 h 6190594"/>
              <a:gd name="connsiteX54" fmla="*/ 3048000 w 4035973"/>
              <a:gd name="connsiteY54" fmla="*/ 6011917 h 6190594"/>
              <a:gd name="connsiteX55" fmla="*/ 3142593 w 4035973"/>
              <a:gd name="connsiteY55" fmla="*/ 6053958 h 6190594"/>
              <a:gd name="connsiteX56" fmla="*/ 3342290 w 4035973"/>
              <a:gd name="connsiteY56" fmla="*/ 6190594 h 6190594"/>
              <a:gd name="connsiteX57" fmla="*/ 3552496 w 4035973"/>
              <a:gd name="connsiteY57" fmla="*/ 6011917 h 6190594"/>
              <a:gd name="connsiteX58" fmla="*/ 3657601 w 4035973"/>
              <a:gd name="connsiteY58" fmla="*/ 5927834 h 6190594"/>
              <a:gd name="connsiteX59" fmla="*/ 3867808 w 4035973"/>
              <a:gd name="connsiteY59" fmla="*/ 5591503 h 6190594"/>
              <a:gd name="connsiteX60" fmla="*/ 3983422 w 4035973"/>
              <a:gd name="connsiteY60" fmla="*/ 5286703 h 6190594"/>
              <a:gd name="connsiteX61" fmla="*/ 4035973 w 4035973"/>
              <a:gd name="connsiteY61" fmla="*/ 4624552 h 6190594"/>
              <a:gd name="connsiteX62" fmla="*/ 4025463 w 4035973"/>
              <a:gd name="connsiteY62" fmla="*/ 4309241 h 6190594"/>
              <a:gd name="connsiteX63" fmla="*/ 3752194 w 4035973"/>
              <a:gd name="connsiteY63" fmla="*/ 3993931 h 6190594"/>
              <a:gd name="connsiteX64" fmla="*/ 3541987 w 4035973"/>
              <a:gd name="connsiteY64" fmla="*/ 3174124 h 6190594"/>
              <a:gd name="connsiteX65" fmla="*/ 3363311 w 4035973"/>
              <a:gd name="connsiteY65" fmla="*/ 2680138 h 6190594"/>
              <a:gd name="connsiteX66" fmla="*/ 3174125 w 4035973"/>
              <a:gd name="connsiteY66" fmla="*/ 2427889 h 6190594"/>
              <a:gd name="connsiteX67" fmla="*/ 2995449 w 4035973"/>
              <a:gd name="connsiteY67" fmla="*/ 2060027 h 6190594"/>
              <a:gd name="connsiteX68" fmla="*/ 2848304 w 4035973"/>
              <a:gd name="connsiteY68" fmla="*/ 1818289 h 6190594"/>
              <a:gd name="connsiteX69" fmla="*/ 2911366 w 4035973"/>
              <a:gd name="connsiteY69" fmla="*/ 1418896 h 6190594"/>
              <a:gd name="connsiteX70" fmla="*/ 2974428 w 4035973"/>
              <a:gd name="connsiteY70" fmla="*/ 1324303 h 6190594"/>
              <a:gd name="connsiteX71" fmla="*/ 2942897 w 4035973"/>
              <a:gd name="connsiteY71" fmla="*/ 1671145 h 6190594"/>
              <a:gd name="connsiteX72" fmla="*/ 3100552 w 4035973"/>
              <a:gd name="connsiteY72" fmla="*/ 2133600 h 6190594"/>
              <a:gd name="connsiteX73" fmla="*/ 3647090 w 4035973"/>
              <a:gd name="connsiteY73" fmla="*/ 2154620 h 6190594"/>
              <a:gd name="connsiteX74" fmla="*/ 3752194 w 4035973"/>
              <a:gd name="connsiteY74" fmla="*/ 1965434 h 6190594"/>
              <a:gd name="connsiteX75" fmla="*/ 3520966 w 4035973"/>
              <a:gd name="connsiteY75" fmla="*/ 1734207 h 6190594"/>
              <a:gd name="connsiteX76" fmla="*/ 3741683 w 4035973"/>
              <a:gd name="connsiteY76" fmla="*/ 1355834 h 6190594"/>
              <a:gd name="connsiteX77" fmla="*/ 3678621 w 4035973"/>
              <a:gd name="connsiteY77" fmla="*/ 767255 h 6190594"/>
              <a:gd name="connsiteX78" fmla="*/ 3605049 w 4035973"/>
              <a:gd name="connsiteY78" fmla="*/ 651641 h 6190594"/>
              <a:gd name="connsiteX79" fmla="*/ 3153104 w 4035973"/>
              <a:gd name="connsiteY79" fmla="*/ 420414 h 6190594"/>
              <a:gd name="connsiteX80" fmla="*/ 2900856 w 4035973"/>
              <a:gd name="connsiteY80" fmla="*/ 367862 h 6190594"/>
              <a:gd name="connsiteX81" fmla="*/ 2669628 w 4035973"/>
              <a:gd name="connsiteY81" fmla="*/ 10510 h 6190594"/>
              <a:gd name="connsiteX82" fmla="*/ 2511973 w 4035973"/>
              <a:gd name="connsiteY82" fmla="*/ 0 h 6190594"/>
              <a:gd name="connsiteX83" fmla="*/ 2406869 w 4035973"/>
              <a:gd name="connsiteY83" fmla="*/ 430924 h 6190594"/>
              <a:gd name="connsiteX84" fmla="*/ 2207173 w 4035973"/>
              <a:gd name="connsiteY84" fmla="*/ 630620 h 6190594"/>
              <a:gd name="connsiteX85" fmla="*/ 1912884 w 4035973"/>
              <a:gd name="connsiteY85" fmla="*/ 725214 h 6190594"/>
              <a:gd name="connsiteX86" fmla="*/ 1681656 w 4035973"/>
              <a:gd name="connsiteY86" fmla="*/ 756744 h 6190594"/>
              <a:gd name="connsiteX87" fmla="*/ 1450428 w 4035973"/>
              <a:gd name="connsiteY87" fmla="*/ 546538 h 6190594"/>
              <a:gd name="connsiteX88" fmla="*/ 1292773 w 4035973"/>
              <a:gd name="connsiteY88" fmla="*/ 252247 h 6190594"/>
              <a:gd name="connsiteX89" fmla="*/ 1208690 w 4035973"/>
              <a:gd name="connsiteY89" fmla="*/ 136634 h 6190594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974428 w 4035973"/>
              <a:gd name="connsiteY49" fmla="*/ 5318234 h 6096000"/>
              <a:gd name="connsiteX50" fmla="*/ 3005959 w 4035973"/>
              <a:gd name="connsiteY50" fmla="*/ 4897820 h 6096000"/>
              <a:gd name="connsiteX51" fmla="*/ 3058511 w 4035973"/>
              <a:gd name="connsiteY51" fmla="*/ 4666593 h 6096000"/>
              <a:gd name="connsiteX52" fmla="*/ 3289738 w 4035973"/>
              <a:gd name="connsiteY52" fmla="*/ 4855779 h 6096000"/>
              <a:gd name="connsiteX53" fmla="*/ 3153104 w 4035973"/>
              <a:gd name="connsiteY53" fmla="*/ 5402317 h 6096000"/>
              <a:gd name="connsiteX54" fmla="*/ 3048000 w 4035973"/>
              <a:gd name="connsiteY54" fmla="*/ 6011917 h 6096000"/>
              <a:gd name="connsiteX55" fmla="*/ 3142593 w 4035973"/>
              <a:gd name="connsiteY55" fmla="*/ 6053958 h 6096000"/>
              <a:gd name="connsiteX56" fmla="*/ 3352800 w 4035973"/>
              <a:gd name="connsiteY56" fmla="*/ 6043449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974428 w 4035973"/>
              <a:gd name="connsiteY49" fmla="*/ 5318234 h 6096000"/>
              <a:gd name="connsiteX50" fmla="*/ 3005959 w 4035973"/>
              <a:gd name="connsiteY50" fmla="*/ 4897820 h 6096000"/>
              <a:gd name="connsiteX51" fmla="*/ 3058511 w 4035973"/>
              <a:gd name="connsiteY51" fmla="*/ 4666593 h 6096000"/>
              <a:gd name="connsiteX52" fmla="*/ 3289738 w 4035973"/>
              <a:gd name="connsiteY52" fmla="*/ 4855779 h 6096000"/>
              <a:gd name="connsiteX53" fmla="*/ 3153104 w 4035973"/>
              <a:gd name="connsiteY53" fmla="*/ 5402317 h 6096000"/>
              <a:gd name="connsiteX54" fmla="*/ 3048000 w 4035973"/>
              <a:gd name="connsiteY54" fmla="*/ 6011917 h 6096000"/>
              <a:gd name="connsiteX55" fmla="*/ 3174124 w 4035973"/>
              <a:gd name="connsiteY55" fmla="*/ 5906813 h 6096000"/>
              <a:gd name="connsiteX56" fmla="*/ 3352800 w 4035973"/>
              <a:gd name="connsiteY56" fmla="*/ 6043449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974428 w 4035973"/>
              <a:gd name="connsiteY49" fmla="*/ 5318234 h 6096000"/>
              <a:gd name="connsiteX50" fmla="*/ 3005959 w 4035973"/>
              <a:gd name="connsiteY50" fmla="*/ 4897820 h 6096000"/>
              <a:gd name="connsiteX51" fmla="*/ 3058511 w 4035973"/>
              <a:gd name="connsiteY51" fmla="*/ 4666593 h 6096000"/>
              <a:gd name="connsiteX52" fmla="*/ 3289738 w 4035973"/>
              <a:gd name="connsiteY52" fmla="*/ 4855779 h 6096000"/>
              <a:gd name="connsiteX53" fmla="*/ 3153104 w 4035973"/>
              <a:gd name="connsiteY53" fmla="*/ 5402317 h 6096000"/>
              <a:gd name="connsiteX54" fmla="*/ 3048000 w 4035973"/>
              <a:gd name="connsiteY54" fmla="*/ 6011917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974428 w 4035973"/>
              <a:gd name="connsiteY49" fmla="*/ 5318234 h 6096000"/>
              <a:gd name="connsiteX50" fmla="*/ 3005959 w 4035973"/>
              <a:gd name="connsiteY50" fmla="*/ 4897820 h 6096000"/>
              <a:gd name="connsiteX51" fmla="*/ 3058511 w 4035973"/>
              <a:gd name="connsiteY51" fmla="*/ 4666593 h 6096000"/>
              <a:gd name="connsiteX52" fmla="*/ 3289738 w 4035973"/>
              <a:gd name="connsiteY52" fmla="*/ 4855779 h 6096000"/>
              <a:gd name="connsiteX53" fmla="*/ 3153104 w 4035973"/>
              <a:gd name="connsiteY53" fmla="*/ 5402317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974428 w 4035973"/>
              <a:gd name="connsiteY49" fmla="*/ 5318234 h 6096000"/>
              <a:gd name="connsiteX50" fmla="*/ 3005959 w 4035973"/>
              <a:gd name="connsiteY50" fmla="*/ 4897820 h 6096000"/>
              <a:gd name="connsiteX51" fmla="*/ 3058511 w 4035973"/>
              <a:gd name="connsiteY51" fmla="*/ 4666593 h 6096000"/>
              <a:gd name="connsiteX52" fmla="*/ 3289738 w 4035973"/>
              <a:gd name="connsiteY52" fmla="*/ 4855779 h 6096000"/>
              <a:gd name="connsiteX53" fmla="*/ 3111063 w 4035973"/>
              <a:gd name="connsiteY53" fmla="*/ 5381296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974428 w 4035973"/>
              <a:gd name="connsiteY49" fmla="*/ 5318234 h 6096000"/>
              <a:gd name="connsiteX50" fmla="*/ 3005959 w 4035973"/>
              <a:gd name="connsiteY50" fmla="*/ 4897820 h 6096000"/>
              <a:gd name="connsiteX51" fmla="*/ 3058511 w 4035973"/>
              <a:gd name="connsiteY51" fmla="*/ 4666593 h 6096000"/>
              <a:gd name="connsiteX52" fmla="*/ 3205655 w 4035973"/>
              <a:gd name="connsiteY52" fmla="*/ 4845269 h 6096000"/>
              <a:gd name="connsiteX53" fmla="*/ 3111063 w 4035973"/>
              <a:gd name="connsiteY53" fmla="*/ 5381296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974428 w 4035973"/>
              <a:gd name="connsiteY49" fmla="*/ 5318234 h 6096000"/>
              <a:gd name="connsiteX50" fmla="*/ 3005959 w 4035973"/>
              <a:gd name="connsiteY50" fmla="*/ 4897820 h 6096000"/>
              <a:gd name="connsiteX51" fmla="*/ 2963918 w 4035973"/>
              <a:gd name="connsiteY51" fmla="*/ 4120055 h 6096000"/>
              <a:gd name="connsiteX52" fmla="*/ 3205655 w 4035973"/>
              <a:gd name="connsiteY52" fmla="*/ 4845269 h 6096000"/>
              <a:gd name="connsiteX53" fmla="*/ 3111063 w 4035973"/>
              <a:gd name="connsiteY53" fmla="*/ 5381296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974428 w 4035973"/>
              <a:gd name="connsiteY49" fmla="*/ 5318234 h 6096000"/>
              <a:gd name="connsiteX50" fmla="*/ 2890345 w 4035973"/>
              <a:gd name="connsiteY50" fmla="*/ 4866289 h 6096000"/>
              <a:gd name="connsiteX51" fmla="*/ 2963918 w 4035973"/>
              <a:gd name="connsiteY51" fmla="*/ 4120055 h 6096000"/>
              <a:gd name="connsiteX52" fmla="*/ 3205655 w 4035973"/>
              <a:gd name="connsiteY52" fmla="*/ 4845269 h 6096000"/>
              <a:gd name="connsiteX53" fmla="*/ 3111063 w 4035973"/>
              <a:gd name="connsiteY53" fmla="*/ 5381296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890345 w 4035973"/>
              <a:gd name="connsiteY50" fmla="*/ 4866289 h 6096000"/>
              <a:gd name="connsiteX51" fmla="*/ 2963918 w 4035973"/>
              <a:gd name="connsiteY51" fmla="*/ 4120055 h 6096000"/>
              <a:gd name="connsiteX52" fmla="*/ 3205655 w 4035973"/>
              <a:gd name="connsiteY52" fmla="*/ 4845269 h 6096000"/>
              <a:gd name="connsiteX53" fmla="*/ 3111063 w 4035973"/>
              <a:gd name="connsiteY53" fmla="*/ 5381296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05655 w 4035973"/>
              <a:gd name="connsiteY52" fmla="*/ 4845269 h 6096000"/>
              <a:gd name="connsiteX53" fmla="*/ 3111063 w 4035973"/>
              <a:gd name="connsiteY53" fmla="*/ 5381296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111063 w 4035973"/>
              <a:gd name="connsiteY53" fmla="*/ 5381296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72056 w 4035973"/>
              <a:gd name="connsiteY33" fmla="*/ 511853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1051035 w 4035973"/>
              <a:gd name="connsiteY32" fmla="*/ 4960883 h 6096000"/>
              <a:gd name="connsiteX33" fmla="*/ 1072056 w 4035973"/>
              <a:gd name="connsiteY33" fmla="*/ 511853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87972 w 4035973"/>
              <a:gd name="connsiteY31" fmla="*/ 4151586 h 6096000"/>
              <a:gd name="connsiteX32" fmla="*/ 1051035 w 4035973"/>
              <a:gd name="connsiteY32" fmla="*/ 4960883 h 6096000"/>
              <a:gd name="connsiteX33" fmla="*/ 1072056 w 4035973"/>
              <a:gd name="connsiteY33" fmla="*/ 511853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87972 w 4035973"/>
              <a:gd name="connsiteY31" fmla="*/ 4151586 h 6096000"/>
              <a:gd name="connsiteX32" fmla="*/ 1051035 w 4035973"/>
              <a:gd name="connsiteY32" fmla="*/ 4960883 h 6096000"/>
              <a:gd name="connsiteX33" fmla="*/ 1072056 w 4035973"/>
              <a:gd name="connsiteY33" fmla="*/ 511853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98785 w 4035973"/>
              <a:gd name="connsiteY29" fmla="*/ 5065986 h 6096000"/>
              <a:gd name="connsiteX30" fmla="*/ 840828 w 4035973"/>
              <a:gd name="connsiteY30" fmla="*/ 4708634 h 6096000"/>
              <a:gd name="connsiteX31" fmla="*/ 987972 w 4035973"/>
              <a:gd name="connsiteY31" fmla="*/ 4151586 h 6096000"/>
              <a:gd name="connsiteX32" fmla="*/ 1051035 w 4035973"/>
              <a:gd name="connsiteY32" fmla="*/ 4960883 h 6096000"/>
              <a:gd name="connsiteX33" fmla="*/ 1072056 w 4035973"/>
              <a:gd name="connsiteY33" fmla="*/ 511853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14703 w 4035973"/>
              <a:gd name="connsiteY28" fmla="*/ 5433848 h 6096000"/>
              <a:gd name="connsiteX29" fmla="*/ 798785 w 4035973"/>
              <a:gd name="connsiteY29" fmla="*/ 5065986 h 6096000"/>
              <a:gd name="connsiteX30" fmla="*/ 840828 w 4035973"/>
              <a:gd name="connsiteY30" fmla="*/ 4708634 h 6096000"/>
              <a:gd name="connsiteX31" fmla="*/ 987972 w 4035973"/>
              <a:gd name="connsiteY31" fmla="*/ 4151586 h 6096000"/>
              <a:gd name="connsiteX32" fmla="*/ 1051035 w 4035973"/>
              <a:gd name="connsiteY32" fmla="*/ 4960883 h 6096000"/>
              <a:gd name="connsiteX33" fmla="*/ 1072056 w 4035973"/>
              <a:gd name="connsiteY33" fmla="*/ 511853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620111 w 4035973"/>
              <a:gd name="connsiteY27" fmla="*/ 5454868 h 6096000"/>
              <a:gd name="connsiteX28" fmla="*/ 714703 w 4035973"/>
              <a:gd name="connsiteY28" fmla="*/ 5433848 h 6096000"/>
              <a:gd name="connsiteX29" fmla="*/ 798785 w 4035973"/>
              <a:gd name="connsiteY29" fmla="*/ 5065986 h 6096000"/>
              <a:gd name="connsiteX30" fmla="*/ 840828 w 4035973"/>
              <a:gd name="connsiteY30" fmla="*/ 4708634 h 6096000"/>
              <a:gd name="connsiteX31" fmla="*/ 987972 w 4035973"/>
              <a:gd name="connsiteY31" fmla="*/ 4151586 h 6096000"/>
              <a:gd name="connsiteX32" fmla="*/ 1051035 w 4035973"/>
              <a:gd name="connsiteY32" fmla="*/ 4960883 h 6096000"/>
              <a:gd name="connsiteX33" fmla="*/ 1072056 w 4035973"/>
              <a:gd name="connsiteY33" fmla="*/ 511853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04498 w 4035973"/>
              <a:gd name="connsiteY26" fmla="*/ 5507421 h 6096000"/>
              <a:gd name="connsiteX27" fmla="*/ 620111 w 4035973"/>
              <a:gd name="connsiteY27" fmla="*/ 5454868 h 6096000"/>
              <a:gd name="connsiteX28" fmla="*/ 714703 w 4035973"/>
              <a:gd name="connsiteY28" fmla="*/ 5433848 h 6096000"/>
              <a:gd name="connsiteX29" fmla="*/ 798785 w 4035973"/>
              <a:gd name="connsiteY29" fmla="*/ 5065986 h 6096000"/>
              <a:gd name="connsiteX30" fmla="*/ 840828 w 4035973"/>
              <a:gd name="connsiteY30" fmla="*/ 4708634 h 6096000"/>
              <a:gd name="connsiteX31" fmla="*/ 987972 w 4035973"/>
              <a:gd name="connsiteY31" fmla="*/ 4151586 h 6096000"/>
              <a:gd name="connsiteX32" fmla="*/ 1051035 w 4035973"/>
              <a:gd name="connsiteY32" fmla="*/ 4960883 h 6096000"/>
              <a:gd name="connsiteX33" fmla="*/ 1072056 w 4035973"/>
              <a:gd name="connsiteY33" fmla="*/ 511853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52249 w 4035973"/>
              <a:gd name="connsiteY25" fmla="*/ 5528441 h 6096000"/>
              <a:gd name="connsiteX26" fmla="*/ 504498 w 4035973"/>
              <a:gd name="connsiteY26" fmla="*/ 5507421 h 6096000"/>
              <a:gd name="connsiteX27" fmla="*/ 620111 w 4035973"/>
              <a:gd name="connsiteY27" fmla="*/ 5454868 h 6096000"/>
              <a:gd name="connsiteX28" fmla="*/ 714703 w 4035973"/>
              <a:gd name="connsiteY28" fmla="*/ 5433848 h 6096000"/>
              <a:gd name="connsiteX29" fmla="*/ 798785 w 4035973"/>
              <a:gd name="connsiteY29" fmla="*/ 5065986 h 6096000"/>
              <a:gd name="connsiteX30" fmla="*/ 840828 w 4035973"/>
              <a:gd name="connsiteY30" fmla="*/ 4708634 h 6096000"/>
              <a:gd name="connsiteX31" fmla="*/ 987972 w 4035973"/>
              <a:gd name="connsiteY31" fmla="*/ 4151586 h 6096000"/>
              <a:gd name="connsiteX32" fmla="*/ 1051035 w 4035973"/>
              <a:gd name="connsiteY32" fmla="*/ 4960883 h 6096000"/>
              <a:gd name="connsiteX33" fmla="*/ 1072056 w 4035973"/>
              <a:gd name="connsiteY33" fmla="*/ 511853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99698 w 4035973"/>
              <a:gd name="connsiteY24" fmla="*/ 5433847 h 6096000"/>
              <a:gd name="connsiteX25" fmla="*/ 252249 w 4035973"/>
              <a:gd name="connsiteY25" fmla="*/ 5528441 h 6096000"/>
              <a:gd name="connsiteX26" fmla="*/ 504498 w 4035973"/>
              <a:gd name="connsiteY26" fmla="*/ 5507421 h 6096000"/>
              <a:gd name="connsiteX27" fmla="*/ 620111 w 4035973"/>
              <a:gd name="connsiteY27" fmla="*/ 5454868 h 6096000"/>
              <a:gd name="connsiteX28" fmla="*/ 714703 w 4035973"/>
              <a:gd name="connsiteY28" fmla="*/ 5433848 h 6096000"/>
              <a:gd name="connsiteX29" fmla="*/ 798785 w 4035973"/>
              <a:gd name="connsiteY29" fmla="*/ 5065986 h 6096000"/>
              <a:gd name="connsiteX30" fmla="*/ 840828 w 4035973"/>
              <a:gd name="connsiteY30" fmla="*/ 4708634 h 6096000"/>
              <a:gd name="connsiteX31" fmla="*/ 987972 w 4035973"/>
              <a:gd name="connsiteY31" fmla="*/ 4151586 h 6096000"/>
              <a:gd name="connsiteX32" fmla="*/ 1051035 w 4035973"/>
              <a:gd name="connsiteY32" fmla="*/ 4960883 h 6096000"/>
              <a:gd name="connsiteX33" fmla="*/ 1072056 w 4035973"/>
              <a:gd name="connsiteY33" fmla="*/ 511853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472966 w 3951890"/>
              <a:gd name="connsiteY6" fmla="*/ 1839310 h 6096000"/>
              <a:gd name="connsiteX7" fmla="*/ 367862 w 3951890"/>
              <a:gd name="connsiteY7" fmla="*/ 2049517 h 6096000"/>
              <a:gd name="connsiteX8" fmla="*/ 630621 w 3951890"/>
              <a:gd name="connsiteY8" fmla="*/ 2102069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62455 w 3951890"/>
              <a:gd name="connsiteY16" fmla="*/ 3699641 h 6096000"/>
              <a:gd name="connsiteX17" fmla="*/ 472966 w 3951890"/>
              <a:gd name="connsiteY17" fmla="*/ 3804745 h 6096000"/>
              <a:gd name="connsiteX18" fmla="*/ 483476 w 3951890"/>
              <a:gd name="connsiteY18" fmla="*/ 3878317 h 6096000"/>
              <a:gd name="connsiteX19" fmla="*/ 483476 w 3951890"/>
              <a:gd name="connsiteY19" fmla="*/ 4004441 h 6096000"/>
              <a:gd name="connsiteX20" fmla="*/ 262759 w 3951890"/>
              <a:gd name="connsiteY20" fmla="*/ 4162096 h 6096000"/>
              <a:gd name="connsiteX21" fmla="*/ 210207 w 3951890"/>
              <a:gd name="connsiteY21" fmla="*/ 4708634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366345 w 3951890"/>
              <a:gd name="connsiteY87" fmla="*/ 546538 h 6096000"/>
              <a:gd name="connsiteX88" fmla="*/ 1208690 w 3951890"/>
              <a:gd name="connsiteY88" fmla="*/ 252247 h 6096000"/>
              <a:gd name="connsiteX89" fmla="*/ 1124607 w 3951890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472966 w 3951890"/>
              <a:gd name="connsiteY6" fmla="*/ 1839310 h 6096000"/>
              <a:gd name="connsiteX7" fmla="*/ 367862 w 3951890"/>
              <a:gd name="connsiteY7" fmla="*/ 2049517 h 6096000"/>
              <a:gd name="connsiteX8" fmla="*/ 630621 w 3951890"/>
              <a:gd name="connsiteY8" fmla="*/ 2102069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62455 w 3951890"/>
              <a:gd name="connsiteY16" fmla="*/ 3699641 h 6096000"/>
              <a:gd name="connsiteX17" fmla="*/ 472966 w 3951890"/>
              <a:gd name="connsiteY17" fmla="*/ 3804745 h 6096000"/>
              <a:gd name="connsiteX18" fmla="*/ 483476 w 3951890"/>
              <a:gd name="connsiteY18" fmla="*/ 3878317 h 6096000"/>
              <a:gd name="connsiteX19" fmla="*/ 483476 w 3951890"/>
              <a:gd name="connsiteY19" fmla="*/ 4004441 h 6096000"/>
              <a:gd name="connsiteX20" fmla="*/ 262759 w 3951890"/>
              <a:gd name="connsiteY20" fmla="*/ 4162096 h 6096000"/>
              <a:gd name="connsiteX21" fmla="*/ 157656 w 3951890"/>
              <a:gd name="connsiteY21" fmla="*/ 4687613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366345 w 3951890"/>
              <a:gd name="connsiteY87" fmla="*/ 546538 h 6096000"/>
              <a:gd name="connsiteX88" fmla="*/ 1208690 w 3951890"/>
              <a:gd name="connsiteY88" fmla="*/ 252247 h 6096000"/>
              <a:gd name="connsiteX89" fmla="*/ 1124607 w 3951890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472966 w 3951890"/>
              <a:gd name="connsiteY6" fmla="*/ 1839310 h 6096000"/>
              <a:gd name="connsiteX7" fmla="*/ 367862 w 3951890"/>
              <a:gd name="connsiteY7" fmla="*/ 2049517 h 6096000"/>
              <a:gd name="connsiteX8" fmla="*/ 630621 w 3951890"/>
              <a:gd name="connsiteY8" fmla="*/ 2102069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62455 w 3951890"/>
              <a:gd name="connsiteY16" fmla="*/ 3699641 h 6096000"/>
              <a:gd name="connsiteX17" fmla="*/ 472966 w 3951890"/>
              <a:gd name="connsiteY17" fmla="*/ 3804745 h 6096000"/>
              <a:gd name="connsiteX18" fmla="*/ 483476 w 3951890"/>
              <a:gd name="connsiteY18" fmla="*/ 3878317 h 6096000"/>
              <a:gd name="connsiteX19" fmla="*/ 325821 w 3951890"/>
              <a:gd name="connsiteY19" fmla="*/ 3951889 h 6096000"/>
              <a:gd name="connsiteX20" fmla="*/ 262759 w 3951890"/>
              <a:gd name="connsiteY20" fmla="*/ 4162096 h 6096000"/>
              <a:gd name="connsiteX21" fmla="*/ 157656 w 3951890"/>
              <a:gd name="connsiteY21" fmla="*/ 4687613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366345 w 3951890"/>
              <a:gd name="connsiteY87" fmla="*/ 546538 h 6096000"/>
              <a:gd name="connsiteX88" fmla="*/ 1208690 w 3951890"/>
              <a:gd name="connsiteY88" fmla="*/ 252247 h 6096000"/>
              <a:gd name="connsiteX89" fmla="*/ 1124607 w 3951890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472966 w 3951890"/>
              <a:gd name="connsiteY6" fmla="*/ 1839310 h 6096000"/>
              <a:gd name="connsiteX7" fmla="*/ 367862 w 3951890"/>
              <a:gd name="connsiteY7" fmla="*/ 2049517 h 6096000"/>
              <a:gd name="connsiteX8" fmla="*/ 630621 w 3951890"/>
              <a:gd name="connsiteY8" fmla="*/ 2102069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62455 w 3951890"/>
              <a:gd name="connsiteY16" fmla="*/ 3699641 h 6096000"/>
              <a:gd name="connsiteX17" fmla="*/ 472966 w 3951890"/>
              <a:gd name="connsiteY17" fmla="*/ 3804745 h 6096000"/>
              <a:gd name="connsiteX18" fmla="*/ 357352 w 3951890"/>
              <a:gd name="connsiteY18" fmla="*/ 3846786 h 6096000"/>
              <a:gd name="connsiteX19" fmla="*/ 325821 w 3951890"/>
              <a:gd name="connsiteY19" fmla="*/ 3951889 h 6096000"/>
              <a:gd name="connsiteX20" fmla="*/ 262759 w 3951890"/>
              <a:gd name="connsiteY20" fmla="*/ 4162096 h 6096000"/>
              <a:gd name="connsiteX21" fmla="*/ 157656 w 3951890"/>
              <a:gd name="connsiteY21" fmla="*/ 4687613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366345 w 3951890"/>
              <a:gd name="connsiteY87" fmla="*/ 546538 h 6096000"/>
              <a:gd name="connsiteX88" fmla="*/ 1208690 w 3951890"/>
              <a:gd name="connsiteY88" fmla="*/ 252247 h 6096000"/>
              <a:gd name="connsiteX89" fmla="*/ 1124607 w 3951890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472966 w 3951890"/>
              <a:gd name="connsiteY6" fmla="*/ 1839310 h 6096000"/>
              <a:gd name="connsiteX7" fmla="*/ 367862 w 3951890"/>
              <a:gd name="connsiteY7" fmla="*/ 2049517 h 6096000"/>
              <a:gd name="connsiteX8" fmla="*/ 630621 w 3951890"/>
              <a:gd name="connsiteY8" fmla="*/ 2102069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62455 w 3951890"/>
              <a:gd name="connsiteY16" fmla="*/ 3699641 h 6096000"/>
              <a:gd name="connsiteX17" fmla="*/ 346842 w 3951890"/>
              <a:gd name="connsiteY17" fmla="*/ 3762704 h 6096000"/>
              <a:gd name="connsiteX18" fmla="*/ 357352 w 3951890"/>
              <a:gd name="connsiteY18" fmla="*/ 3846786 h 6096000"/>
              <a:gd name="connsiteX19" fmla="*/ 325821 w 3951890"/>
              <a:gd name="connsiteY19" fmla="*/ 3951889 h 6096000"/>
              <a:gd name="connsiteX20" fmla="*/ 262759 w 3951890"/>
              <a:gd name="connsiteY20" fmla="*/ 4162096 h 6096000"/>
              <a:gd name="connsiteX21" fmla="*/ 157656 w 3951890"/>
              <a:gd name="connsiteY21" fmla="*/ 4687613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366345 w 3951890"/>
              <a:gd name="connsiteY87" fmla="*/ 546538 h 6096000"/>
              <a:gd name="connsiteX88" fmla="*/ 1208690 w 3951890"/>
              <a:gd name="connsiteY88" fmla="*/ 252247 h 6096000"/>
              <a:gd name="connsiteX89" fmla="*/ 1124607 w 3951890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472966 w 3951890"/>
              <a:gd name="connsiteY6" fmla="*/ 1839310 h 6096000"/>
              <a:gd name="connsiteX7" fmla="*/ 367862 w 3951890"/>
              <a:gd name="connsiteY7" fmla="*/ 2049517 h 6096000"/>
              <a:gd name="connsiteX8" fmla="*/ 630621 w 3951890"/>
              <a:gd name="connsiteY8" fmla="*/ 2102069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20414 w 3951890"/>
              <a:gd name="connsiteY16" fmla="*/ 3636579 h 6096000"/>
              <a:gd name="connsiteX17" fmla="*/ 346842 w 3951890"/>
              <a:gd name="connsiteY17" fmla="*/ 3762704 h 6096000"/>
              <a:gd name="connsiteX18" fmla="*/ 357352 w 3951890"/>
              <a:gd name="connsiteY18" fmla="*/ 3846786 h 6096000"/>
              <a:gd name="connsiteX19" fmla="*/ 325821 w 3951890"/>
              <a:gd name="connsiteY19" fmla="*/ 3951889 h 6096000"/>
              <a:gd name="connsiteX20" fmla="*/ 262759 w 3951890"/>
              <a:gd name="connsiteY20" fmla="*/ 4162096 h 6096000"/>
              <a:gd name="connsiteX21" fmla="*/ 157656 w 3951890"/>
              <a:gd name="connsiteY21" fmla="*/ 4687613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366345 w 3951890"/>
              <a:gd name="connsiteY87" fmla="*/ 546538 h 6096000"/>
              <a:gd name="connsiteX88" fmla="*/ 1208690 w 3951890"/>
              <a:gd name="connsiteY88" fmla="*/ 252247 h 6096000"/>
              <a:gd name="connsiteX89" fmla="*/ 1124607 w 3951890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399394 w 3951890"/>
              <a:gd name="connsiteY6" fmla="*/ 1797268 h 6096000"/>
              <a:gd name="connsiteX7" fmla="*/ 367862 w 3951890"/>
              <a:gd name="connsiteY7" fmla="*/ 2049517 h 6096000"/>
              <a:gd name="connsiteX8" fmla="*/ 630621 w 3951890"/>
              <a:gd name="connsiteY8" fmla="*/ 2102069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20414 w 3951890"/>
              <a:gd name="connsiteY16" fmla="*/ 3636579 h 6096000"/>
              <a:gd name="connsiteX17" fmla="*/ 346842 w 3951890"/>
              <a:gd name="connsiteY17" fmla="*/ 3762704 h 6096000"/>
              <a:gd name="connsiteX18" fmla="*/ 357352 w 3951890"/>
              <a:gd name="connsiteY18" fmla="*/ 3846786 h 6096000"/>
              <a:gd name="connsiteX19" fmla="*/ 325821 w 3951890"/>
              <a:gd name="connsiteY19" fmla="*/ 3951889 h 6096000"/>
              <a:gd name="connsiteX20" fmla="*/ 262759 w 3951890"/>
              <a:gd name="connsiteY20" fmla="*/ 4162096 h 6096000"/>
              <a:gd name="connsiteX21" fmla="*/ 157656 w 3951890"/>
              <a:gd name="connsiteY21" fmla="*/ 4687613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366345 w 3951890"/>
              <a:gd name="connsiteY87" fmla="*/ 546538 h 6096000"/>
              <a:gd name="connsiteX88" fmla="*/ 1208690 w 3951890"/>
              <a:gd name="connsiteY88" fmla="*/ 252247 h 6096000"/>
              <a:gd name="connsiteX89" fmla="*/ 1124607 w 3951890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399394 w 3951890"/>
              <a:gd name="connsiteY6" fmla="*/ 1797268 h 6096000"/>
              <a:gd name="connsiteX7" fmla="*/ 367862 w 3951890"/>
              <a:gd name="connsiteY7" fmla="*/ 2049517 h 6096000"/>
              <a:gd name="connsiteX8" fmla="*/ 630621 w 3951890"/>
              <a:gd name="connsiteY8" fmla="*/ 2060028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20414 w 3951890"/>
              <a:gd name="connsiteY16" fmla="*/ 3636579 h 6096000"/>
              <a:gd name="connsiteX17" fmla="*/ 346842 w 3951890"/>
              <a:gd name="connsiteY17" fmla="*/ 3762704 h 6096000"/>
              <a:gd name="connsiteX18" fmla="*/ 357352 w 3951890"/>
              <a:gd name="connsiteY18" fmla="*/ 3846786 h 6096000"/>
              <a:gd name="connsiteX19" fmla="*/ 325821 w 3951890"/>
              <a:gd name="connsiteY19" fmla="*/ 3951889 h 6096000"/>
              <a:gd name="connsiteX20" fmla="*/ 262759 w 3951890"/>
              <a:gd name="connsiteY20" fmla="*/ 4162096 h 6096000"/>
              <a:gd name="connsiteX21" fmla="*/ 157656 w 3951890"/>
              <a:gd name="connsiteY21" fmla="*/ 4687613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366345 w 3951890"/>
              <a:gd name="connsiteY87" fmla="*/ 546538 h 6096000"/>
              <a:gd name="connsiteX88" fmla="*/ 1208690 w 3951890"/>
              <a:gd name="connsiteY88" fmla="*/ 252247 h 6096000"/>
              <a:gd name="connsiteX89" fmla="*/ 1124607 w 3951890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399394 w 3951890"/>
              <a:gd name="connsiteY6" fmla="*/ 1797268 h 6096000"/>
              <a:gd name="connsiteX7" fmla="*/ 430924 w 3951890"/>
              <a:gd name="connsiteY7" fmla="*/ 2007475 h 6096000"/>
              <a:gd name="connsiteX8" fmla="*/ 630621 w 3951890"/>
              <a:gd name="connsiteY8" fmla="*/ 2060028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20414 w 3951890"/>
              <a:gd name="connsiteY16" fmla="*/ 3636579 h 6096000"/>
              <a:gd name="connsiteX17" fmla="*/ 346842 w 3951890"/>
              <a:gd name="connsiteY17" fmla="*/ 3762704 h 6096000"/>
              <a:gd name="connsiteX18" fmla="*/ 357352 w 3951890"/>
              <a:gd name="connsiteY18" fmla="*/ 3846786 h 6096000"/>
              <a:gd name="connsiteX19" fmla="*/ 325821 w 3951890"/>
              <a:gd name="connsiteY19" fmla="*/ 3951889 h 6096000"/>
              <a:gd name="connsiteX20" fmla="*/ 262759 w 3951890"/>
              <a:gd name="connsiteY20" fmla="*/ 4162096 h 6096000"/>
              <a:gd name="connsiteX21" fmla="*/ 157656 w 3951890"/>
              <a:gd name="connsiteY21" fmla="*/ 4687613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366345 w 3951890"/>
              <a:gd name="connsiteY87" fmla="*/ 546538 h 6096000"/>
              <a:gd name="connsiteX88" fmla="*/ 1208690 w 3951890"/>
              <a:gd name="connsiteY88" fmla="*/ 252247 h 6096000"/>
              <a:gd name="connsiteX89" fmla="*/ 1124607 w 3951890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399394 w 3951890"/>
              <a:gd name="connsiteY6" fmla="*/ 1797268 h 6096000"/>
              <a:gd name="connsiteX7" fmla="*/ 430924 w 3951890"/>
              <a:gd name="connsiteY7" fmla="*/ 2007475 h 6096000"/>
              <a:gd name="connsiteX8" fmla="*/ 630621 w 3951890"/>
              <a:gd name="connsiteY8" fmla="*/ 2060028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20414 w 3951890"/>
              <a:gd name="connsiteY16" fmla="*/ 3636579 h 6096000"/>
              <a:gd name="connsiteX17" fmla="*/ 346842 w 3951890"/>
              <a:gd name="connsiteY17" fmla="*/ 3762704 h 6096000"/>
              <a:gd name="connsiteX18" fmla="*/ 357352 w 3951890"/>
              <a:gd name="connsiteY18" fmla="*/ 3846786 h 6096000"/>
              <a:gd name="connsiteX19" fmla="*/ 325821 w 3951890"/>
              <a:gd name="connsiteY19" fmla="*/ 3951889 h 6096000"/>
              <a:gd name="connsiteX20" fmla="*/ 262759 w 3951890"/>
              <a:gd name="connsiteY20" fmla="*/ 4162096 h 6096000"/>
              <a:gd name="connsiteX21" fmla="*/ 157656 w 3951890"/>
              <a:gd name="connsiteY21" fmla="*/ 4687613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366345 w 3951890"/>
              <a:gd name="connsiteY87" fmla="*/ 546538 h 6096000"/>
              <a:gd name="connsiteX88" fmla="*/ 1271752 w 3951890"/>
              <a:gd name="connsiteY88" fmla="*/ 210206 h 6096000"/>
              <a:gd name="connsiteX89" fmla="*/ 1124607 w 3951890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399394 w 3951890"/>
              <a:gd name="connsiteY6" fmla="*/ 1797268 h 6096000"/>
              <a:gd name="connsiteX7" fmla="*/ 430924 w 3951890"/>
              <a:gd name="connsiteY7" fmla="*/ 2007475 h 6096000"/>
              <a:gd name="connsiteX8" fmla="*/ 630621 w 3951890"/>
              <a:gd name="connsiteY8" fmla="*/ 2060028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20414 w 3951890"/>
              <a:gd name="connsiteY16" fmla="*/ 3636579 h 6096000"/>
              <a:gd name="connsiteX17" fmla="*/ 346842 w 3951890"/>
              <a:gd name="connsiteY17" fmla="*/ 3762704 h 6096000"/>
              <a:gd name="connsiteX18" fmla="*/ 357352 w 3951890"/>
              <a:gd name="connsiteY18" fmla="*/ 3846786 h 6096000"/>
              <a:gd name="connsiteX19" fmla="*/ 325821 w 3951890"/>
              <a:gd name="connsiteY19" fmla="*/ 3951889 h 6096000"/>
              <a:gd name="connsiteX20" fmla="*/ 262759 w 3951890"/>
              <a:gd name="connsiteY20" fmla="*/ 4162096 h 6096000"/>
              <a:gd name="connsiteX21" fmla="*/ 157656 w 3951890"/>
              <a:gd name="connsiteY21" fmla="*/ 4687613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408387 w 3951890"/>
              <a:gd name="connsiteY87" fmla="*/ 525517 h 6096000"/>
              <a:gd name="connsiteX88" fmla="*/ 1271752 w 3951890"/>
              <a:gd name="connsiteY88" fmla="*/ 210206 h 6096000"/>
              <a:gd name="connsiteX89" fmla="*/ 1124607 w 3951890"/>
              <a:gd name="connsiteY89" fmla="*/ 136634 h 6096000"/>
              <a:gd name="connsiteX0" fmla="*/ 1124607 w 3951890"/>
              <a:gd name="connsiteY0" fmla="*/ 126124 h 6085490"/>
              <a:gd name="connsiteX1" fmla="*/ 935421 w 3951890"/>
              <a:gd name="connsiteY1" fmla="*/ 515007 h 6085490"/>
              <a:gd name="connsiteX2" fmla="*/ 399393 w 3951890"/>
              <a:gd name="connsiteY2" fmla="*/ 662152 h 6085490"/>
              <a:gd name="connsiteX3" fmla="*/ 84083 w 3951890"/>
              <a:gd name="connsiteY3" fmla="*/ 945931 h 6085490"/>
              <a:gd name="connsiteX4" fmla="*/ 84083 w 3951890"/>
              <a:gd name="connsiteY4" fmla="*/ 1219200 h 6085490"/>
              <a:gd name="connsiteX5" fmla="*/ 294290 w 3951890"/>
              <a:gd name="connsiteY5" fmla="*/ 1618593 h 6085490"/>
              <a:gd name="connsiteX6" fmla="*/ 399394 w 3951890"/>
              <a:gd name="connsiteY6" fmla="*/ 1786758 h 6085490"/>
              <a:gd name="connsiteX7" fmla="*/ 430924 w 3951890"/>
              <a:gd name="connsiteY7" fmla="*/ 1996965 h 6085490"/>
              <a:gd name="connsiteX8" fmla="*/ 630621 w 3951890"/>
              <a:gd name="connsiteY8" fmla="*/ 2049518 h 6085490"/>
              <a:gd name="connsiteX9" fmla="*/ 819807 w 3951890"/>
              <a:gd name="connsiteY9" fmla="*/ 1797269 h 6085490"/>
              <a:gd name="connsiteX10" fmla="*/ 756745 w 3951890"/>
              <a:gd name="connsiteY10" fmla="*/ 1376855 h 6085490"/>
              <a:gd name="connsiteX11" fmla="*/ 672662 w 3951890"/>
              <a:gd name="connsiteY11" fmla="*/ 1177159 h 6085490"/>
              <a:gd name="connsiteX12" fmla="*/ 851338 w 3951890"/>
              <a:gd name="connsiteY12" fmla="*/ 1135117 h 6085490"/>
              <a:gd name="connsiteX13" fmla="*/ 1019504 w 3951890"/>
              <a:gd name="connsiteY13" fmla="*/ 1608083 h 6085490"/>
              <a:gd name="connsiteX14" fmla="*/ 1051035 w 3951890"/>
              <a:gd name="connsiteY14" fmla="*/ 2017986 h 6085490"/>
              <a:gd name="connsiteX15" fmla="*/ 998483 w 3951890"/>
              <a:gd name="connsiteY15" fmla="*/ 2490952 h 6085490"/>
              <a:gd name="connsiteX16" fmla="*/ 420414 w 3951890"/>
              <a:gd name="connsiteY16" fmla="*/ 3626069 h 6085490"/>
              <a:gd name="connsiteX17" fmla="*/ 346842 w 3951890"/>
              <a:gd name="connsiteY17" fmla="*/ 3752194 h 6085490"/>
              <a:gd name="connsiteX18" fmla="*/ 357352 w 3951890"/>
              <a:gd name="connsiteY18" fmla="*/ 3836276 h 6085490"/>
              <a:gd name="connsiteX19" fmla="*/ 325821 w 3951890"/>
              <a:gd name="connsiteY19" fmla="*/ 3941379 h 6085490"/>
              <a:gd name="connsiteX20" fmla="*/ 262759 w 3951890"/>
              <a:gd name="connsiteY20" fmla="*/ 4151586 h 6085490"/>
              <a:gd name="connsiteX21" fmla="*/ 157656 w 3951890"/>
              <a:gd name="connsiteY21" fmla="*/ 4677103 h 6085490"/>
              <a:gd name="connsiteX22" fmla="*/ 0 w 3951890"/>
              <a:gd name="connsiteY22" fmla="*/ 5265683 h 6085490"/>
              <a:gd name="connsiteX23" fmla="*/ 21021 w 3951890"/>
              <a:gd name="connsiteY23" fmla="*/ 5381296 h 6085490"/>
              <a:gd name="connsiteX24" fmla="*/ 115615 w 3951890"/>
              <a:gd name="connsiteY24" fmla="*/ 5423337 h 6085490"/>
              <a:gd name="connsiteX25" fmla="*/ 168166 w 3951890"/>
              <a:gd name="connsiteY25" fmla="*/ 5517931 h 6085490"/>
              <a:gd name="connsiteX26" fmla="*/ 420415 w 3951890"/>
              <a:gd name="connsiteY26" fmla="*/ 5496911 h 6085490"/>
              <a:gd name="connsiteX27" fmla="*/ 536028 w 3951890"/>
              <a:gd name="connsiteY27" fmla="*/ 5444358 h 6085490"/>
              <a:gd name="connsiteX28" fmla="*/ 630620 w 3951890"/>
              <a:gd name="connsiteY28" fmla="*/ 5423338 h 6085490"/>
              <a:gd name="connsiteX29" fmla="*/ 714702 w 3951890"/>
              <a:gd name="connsiteY29" fmla="*/ 5055476 h 6085490"/>
              <a:gd name="connsiteX30" fmla="*/ 756745 w 3951890"/>
              <a:gd name="connsiteY30" fmla="*/ 4698124 h 6085490"/>
              <a:gd name="connsiteX31" fmla="*/ 903889 w 3951890"/>
              <a:gd name="connsiteY31" fmla="*/ 4141076 h 6085490"/>
              <a:gd name="connsiteX32" fmla="*/ 966952 w 3951890"/>
              <a:gd name="connsiteY32" fmla="*/ 4950373 h 6085490"/>
              <a:gd name="connsiteX33" fmla="*/ 987973 w 3951890"/>
              <a:gd name="connsiteY33" fmla="*/ 5108027 h 6085490"/>
              <a:gd name="connsiteX34" fmla="*/ 1103587 w 3951890"/>
              <a:gd name="connsiteY34" fmla="*/ 5234150 h 6085490"/>
              <a:gd name="connsiteX35" fmla="*/ 1240220 w 3951890"/>
              <a:gd name="connsiteY35" fmla="*/ 5234152 h 6085490"/>
              <a:gd name="connsiteX36" fmla="*/ 1366345 w 3951890"/>
              <a:gd name="connsiteY36" fmla="*/ 5213131 h 6085490"/>
              <a:gd name="connsiteX37" fmla="*/ 1587062 w 3951890"/>
              <a:gd name="connsiteY37" fmla="*/ 4740165 h 6085490"/>
              <a:gd name="connsiteX38" fmla="*/ 1692166 w 3951890"/>
              <a:gd name="connsiteY38" fmla="*/ 4298732 h 6085490"/>
              <a:gd name="connsiteX39" fmla="*/ 2070539 w 3951890"/>
              <a:gd name="connsiteY39" fmla="*/ 4414344 h 6085490"/>
              <a:gd name="connsiteX40" fmla="*/ 2217683 w 3951890"/>
              <a:gd name="connsiteY40" fmla="*/ 4834760 h 6085490"/>
              <a:gd name="connsiteX41" fmla="*/ 2280745 w 3951890"/>
              <a:gd name="connsiteY41" fmla="*/ 5391807 h 6085490"/>
              <a:gd name="connsiteX42" fmla="*/ 2354317 w 3951890"/>
              <a:gd name="connsiteY42" fmla="*/ 5738648 h 6085490"/>
              <a:gd name="connsiteX43" fmla="*/ 2417381 w 3951890"/>
              <a:gd name="connsiteY43" fmla="*/ 5917323 h 6085490"/>
              <a:gd name="connsiteX44" fmla="*/ 2575035 w 3951890"/>
              <a:gd name="connsiteY44" fmla="*/ 6085490 h 6085490"/>
              <a:gd name="connsiteX45" fmla="*/ 2722180 w 3951890"/>
              <a:gd name="connsiteY45" fmla="*/ 6053959 h 6085490"/>
              <a:gd name="connsiteX46" fmla="*/ 2837794 w 3951890"/>
              <a:gd name="connsiteY46" fmla="*/ 6043448 h 6085490"/>
              <a:gd name="connsiteX47" fmla="*/ 2774731 w 3951890"/>
              <a:gd name="connsiteY47" fmla="*/ 5812221 h 6085490"/>
              <a:gd name="connsiteX48" fmla="*/ 2680138 w 3951890"/>
              <a:gd name="connsiteY48" fmla="*/ 5549462 h 6085490"/>
              <a:gd name="connsiteX49" fmla="*/ 2711669 w 3951890"/>
              <a:gd name="connsiteY49" fmla="*/ 5171089 h 6085490"/>
              <a:gd name="connsiteX50" fmla="*/ 2711669 w 3951890"/>
              <a:gd name="connsiteY50" fmla="*/ 4866289 h 6085490"/>
              <a:gd name="connsiteX51" fmla="*/ 2879835 w 3951890"/>
              <a:gd name="connsiteY51" fmla="*/ 4109545 h 6085490"/>
              <a:gd name="connsiteX52" fmla="*/ 3174123 w 3951890"/>
              <a:gd name="connsiteY52" fmla="*/ 4403835 h 6085490"/>
              <a:gd name="connsiteX53" fmla="*/ 2932386 w 3951890"/>
              <a:gd name="connsiteY53" fmla="*/ 5360275 h 6085490"/>
              <a:gd name="connsiteX54" fmla="*/ 2974428 w 3951890"/>
              <a:gd name="connsiteY54" fmla="*/ 5801711 h 6085490"/>
              <a:gd name="connsiteX55" fmla="*/ 3090041 w 3951890"/>
              <a:gd name="connsiteY55" fmla="*/ 5896303 h 6085490"/>
              <a:gd name="connsiteX56" fmla="*/ 3310758 w 3951890"/>
              <a:gd name="connsiteY56" fmla="*/ 5906815 h 6085490"/>
              <a:gd name="connsiteX57" fmla="*/ 3468413 w 3951890"/>
              <a:gd name="connsiteY57" fmla="*/ 6001407 h 6085490"/>
              <a:gd name="connsiteX58" fmla="*/ 3573518 w 3951890"/>
              <a:gd name="connsiteY58" fmla="*/ 5917324 h 6085490"/>
              <a:gd name="connsiteX59" fmla="*/ 3783725 w 3951890"/>
              <a:gd name="connsiteY59" fmla="*/ 5580993 h 6085490"/>
              <a:gd name="connsiteX60" fmla="*/ 3899339 w 3951890"/>
              <a:gd name="connsiteY60" fmla="*/ 5276193 h 6085490"/>
              <a:gd name="connsiteX61" fmla="*/ 3951890 w 3951890"/>
              <a:gd name="connsiteY61" fmla="*/ 4614042 h 6085490"/>
              <a:gd name="connsiteX62" fmla="*/ 3941380 w 3951890"/>
              <a:gd name="connsiteY62" fmla="*/ 4298731 h 6085490"/>
              <a:gd name="connsiteX63" fmla="*/ 3668111 w 3951890"/>
              <a:gd name="connsiteY63" fmla="*/ 3983421 h 6085490"/>
              <a:gd name="connsiteX64" fmla="*/ 3457904 w 3951890"/>
              <a:gd name="connsiteY64" fmla="*/ 3163614 h 6085490"/>
              <a:gd name="connsiteX65" fmla="*/ 3279228 w 3951890"/>
              <a:gd name="connsiteY65" fmla="*/ 2669628 h 6085490"/>
              <a:gd name="connsiteX66" fmla="*/ 3090042 w 3951890"/>
              <a:gd name="connsiteY66" fmla="*/ 2417379 h 6085490"/>
              <a:gd name="connsiteX67" fmla="*/ 2911366 w 3951890"/>
              <a:gd name="connsiteY67" fmla="*/ 2049517 h 6085490"/>
              <a:gd name="connsiteX68" fmla="*/ 2764221 w 3951890"/>
              <a:gd name="connsiteY68" fmla="*/ 1807779 h 6085490"/>
              <a:gd name="connsiteX69" fmla="*/ 2827283 w 3951890"/>
              <a:gd name="connsiteY69" fmla="*/ 1408386 h 6085490"/>
              <a:gd name="connsiteX70" fmla="*/ 2890345 w 3951890"/>
              <a:gd name="connsiteY70" fmla="*/ 1313793 h 6085490"/>
              <a:gd name="connsiteX71" fmla="*/ 2858814 w 3951890"/>
              <a:gd name="connsiteY71" fmla="*/ 1660635 h 6085490"/>
              <a:gd name="connsiteX72" fmla="*/ 3016469 w 3951890"/>
              <a:gd name="connsiteY72" fmla="*/ 2123090 h 6085490"/>
              <a:gd name="connsiteX73" fmla="*/ 3563007 w 3951890"/>
              <a:gd name="connsiteY73" fmla="*/ 2144110 h 6085490"/>
              <a:gd name="connsiteX74" fmla="*/ 3668111 w 3951890"/>
              <a:gd name="connsiteY74" fmla="*/ 1954924 h 6085490"/>
              <a:gd name="connsiteX75" fmla="*/ 3436883 w 3951890"/>
              <a:gd name="connsiteY75" fmla="*/ 1723697 h 6085490"/>
              <a:gd name="connsiteX76" fmla="*/ 3657600 w 3951890"/>
              <a:gd name="connsiteY76" fmla="*/ 1345324 h 6085490"/>
              <a:gd name="connsiteX77" fmla="*/ 3594538 w 3951890"/>
              <a:gd name="connsiteY77" fmla="*/ 756745 h 6085490"/>
              <a:gd name="connsiteX78" fmla="*/ 3520966 w 3951890"/>
              <a:gd name="connsiteY78" fmla="*/ 641131 h 6085490"/>
              <a:gd name="connsiteX79" fmla="*/ 3069021 w 3951890"/>
              <a:gd name="connsiteY79" fmla="*/ 409904 h 6085490"/>
              <a:gd name="connsiteX80" fmla="*/ 2816773 w 3951890"/>
              <a:gd name="connsiteY80" fmla="*/ 357352 h 6085490"/>
              <a:gd name="connsiteX81" fmla="*/ 2585545 w 3951890"/>
              <a:gd name="connsiteY81" fmla="*/ 0 h 6085490"/>
              <a:gd name="connsiteX82" fmla="*/ 2469931 w 3951890"/>
              <a:gd name="connsiteY82" fmla="*/ 157656 h 6085490"/>
              <a:gd name="connsiteX83" fmla="*/ 2322786 w 3951890"/>
              <a:gd name="connsiteY83" fmla="*/ 420414 h 6085490"/>
              <a:gd name="connsiteX84" fmla="*/ 2123090 w 3951890"/>
              <a:gd name="connsiteY84" fmla="*/ 620110 h 6085490"/>
              <a:gd name="connsiteX85" fmla="*/ 1828801 w 3951890"/>
              <a:gd name="connsiteY85" fmla="*/ 714704 h 6085490"/>
              <a:gd name="connsiteX86" fmla="*/ 1597573 w 3951890"/>
              <a:gd name="connsiteY86" fmla="*/ 746234 h 6085490"/>
              <a:gd name="connsiteX87" fmla="*/ 1408387 w 3951890"/>
              <a:gd name="connsiteY87" fmla="*/ 515007 h 6085490"/>
              <a:gd name="connsiteX88" fmla="*/ 1271752 w 3951890"/>
              <a:gd name="connsiteY88" fmla="*/ 199696 h 6085490"/>
              <a:gd name="connsiteX89" fmla="*/ 1124607 w 3951890"/>
              <a:gd name="connsiteY89" fmla="*/ 126124 h 6085490"/>
              <a:gd name="connsiteX0" fmla="*/ 1124607 w 3951890"/>
              <a:gd name="connsiteY0" fmla="*/ 0 h 5959366"/>
              <a:gd name="connsiteX1" fmla="*/ 935421 w 3951890"/>
              <a:gd name="connsiteY1" fmla="*/ 388883 h 5959366"/>
              <a:gd name="connsiteX2" fmla="*/ 399393 w 3951890"/>
              <a:gd name="connsiteY2" fmla="*/ 536028 h 5959366"/>
              <a:gd name="connsiteX3" fmla="*/ 84083 w 3951890"/>
              <a:gd name="connsiteY3" fmla="*/ 819807 h 5959366"/>
              <a:gd name="connsiteX4" fmla="*/ 84083 w 3951890"/>
              <a:gd name="connsiteY4" fmla="*/ 1093076 h 5959366"/>
              <a:gd name="connsiteX5" fmla="*/ 294290 w 3951890"/>
              <a:gd name="connsiteY5" fmla="*/ 1492469 h 5959366"/>
              <a:gd name="connsiteX6" fmla="*/ 399394 w 3951890"/>
              <a:gd name="connsiteY6" fmla="*/ 1660634 h 5959366"/>
              <a:gd name="connsiteX7" fmla="*/ 430924 w 3951890"/>
              <a:gd name="connsiteY7" fmla="*/ 1870841 h 5959366"/>
              <a:gd name="connsiteX8" fmla="*/ 630621 w 3951890"/>
              <a:gd name="connsiteY8" fmla="*/ 1923394 h 5959366"/>
              <a:gd name="connsiteX9" fmla="*/ 819807 w 3951890"/>
              <a:gd name="connsiteY9" fmla="*/ 1671145 h 5959366"/>
              <a:gd name="connsiteX10" fmla="*/ 756745 w 3951890"/>
              <a:gd name="connsiteY10" fmla="*/ 1250731 h 5959366"/>
              <a:gd name="connsiteX11" fmla="*/ 672662 w 3951890"/>
              <a:gd name="connsiteY11" fmla="*/ 1051035 h 5959366"/>
              <a:gd name="connsiteX12" fmla="*/ 851338 w 3951890"/>
              <a:gd name="connsiteY12" fmla="*/ 1008993 h 5959366"/>
              <a:gd name="connsiteX13" fmla="*/ 1019504 w 3951890"/>
              <a:gd name="connsiteY13" fmla="*/ 1481959 h 5959366"/>
              <a:gd name="connsiteX14" fmla="*/ 1051035 w 3951890"/>
              <a:gd name="connsiteY14" fmla="*/ 1891862 h 5959366"/>
              <a:gd name="connsiteX15" fmla="*/ 998483 w 3951890"/>
              <a:gd name="connsiteY15" fmla="*/ 2364828 h 5959366"/>
              <a:gd name="connsiteX16" fmla="*/ 420414 w 3951890"/>
              <a:gd name="connsiteY16" fmla="*/ 3499945 h 5959366"/>
              <a:gd name="connsiteX17" fmla="*/ 346842 w 3951890"/>
              <a:gd name="connsiteY17" fmla="*/ 3626070 h 5959366"/>
              <a:gd name="connsiteX18" fmla="*/ 357352 w 3951890"/>
              <a:gd name="connsiteY18" fmla="*/ 3710152 h 5959366"/>
              <a:gd name="connsiteX19" fmla="*/ 325821 w 3951890"/>
              <a:gd name="connsiteY19" fmla="*/ 3815255 h 5959366"/>
              <a:gd name="connsiteX20" fmla="*/ 262759 w 3951890"/>
              <a:gd name="connsiteY20" fmla="*/ 4025462 h 5959366"/>
              <a:gd name="connsiteX21" fmla="*/ 157656 w 3951890"/>
              <a:gd name="connsiteY21" fmla="*/ 4550979 h 5959366"/>
              <a:gd name="connsiteX22" fmla="*/ 0 w 3951890"/>
              <a:gd name="connsiteY22" fmla="*/ 5139559 h 5959366"/>
              <a:gd name="connsiteX23" fmla="*/ 21021 w 3951890"/>
              <a:gd name="connsiteY23" fmla="*/ 5255172 h 5959366"/>
              <a:gd name="connsiteX24" fmla="*/ 115615 w 3951890"/>
              <a:gd name="connsiteY24" fmla="*/ 5297213 h 5959366"/>
              <a:gd name="connsiteX25" fmla="*/ 168166 w 3951890"/>
              <a:gd name="connsiteY25" fmla="*/ 5391807 h 5959366"/>
              <a:gd name="connsiteX26" fmla="*/ 420415 w 3951890"/>
              <a:gd name="connsiteY26" fmla="*/ 5370787 h 5959366"/>
              <a:gd name="connsiteX27" fmla="*/ 536028 w 3951890"/>
              <a:gd name="connsiteY27" fmla="*/ 5318234 h 5959366"/>
              <a:gd name="connsiteX28" fmla="*/ 630620 w 3951890"/>
              <a:gd name="connsiteY28" fmla="*/ 5297214 h 5959366"/>
              <a:gd name="connsiteX29" fmla="*/ 714702 w 3951890"/>
              <a:gd name="connsiteY29" fmla="*/ 4929352 h 5959366"/>
              <a:gd name="connsiteX30" fmla="*/ 756745 w 3951890"/>
              <a:gd name="connsiteY30" fmla="*/ 4572000 h 5959366"/>
              <a:gd name="connsiteX31" fmla="*/ 903889 w 3951890"/>
              <a:gd name="connsiteY31" fmla="*/ 4014952 h 5959366"/>
              <a:gd name="connsiteX32" fmla="*/ 966952 w 3951890"/>
              <a:gd name="connsiteY32" fmla="*/ 4824249 h 5959366"/>
              <a:gd name="connsiteX33" fmla="*/ 987973 w 3951890"/>
              <a:gd name="connsiteY33" fmla="*/ 4981903 h 5959366"/>
              <a:gd name="connsiteX34" fmla="*/ 1103587 w 3951890"/>
              <a:gd name="connsiteY34" fmla="*/ 5108026 h 5959366"/>
              <a:gd name="connsiteX35" fmla="*/ 1240220 w 3951890"/>
              <a:gd name="connsiteY35" fmla="*/ 5108028 h 5959366"/>
              <a:gd name="connsiteX36" fmla="*/ 1366345 w 3951890"/>
              <a:gd name="connsiteY36" fmla="*/ 5087007 h 5959366"/>
              <a:gd name="connsiteX37" fmla="*/ 1587062 w 3951890"/>
              <a:gd name="connsiteY37" fmla="*/ 4614041 h 5959366"/>
              <a:gd name="connsiteX38" fmla="*/ 1692166 w 3951890"/>
              <a:gd name="connsiteY38" fmla="*/ 4172608 h 5959366"/>
              <a:gd name="connsiteX39" fmla="*/ 2070539 w 3951890"/>
              <a:gd name="connsiteY39" fmla="*/ 4288220 h 5959366"/>
              <a:gd name="connsiteX40" fmla="*/ 2217683 w 3951890"/>
              <a:gd name="connsiteY40" fmla="*/ 4708636 h 5959366"/>
              <a:gd name="connsiteX41" fmla="*/ 2280745 w 3951890"/>
              <a:gd name="connsiteY41" fmla="*/ 5265683 h 5959366"/>
              <a:gd name="connsiteX42" fmla="*/ 2354317 w 3951890"/>
              <a:gd name="connsiteY42" fmla="*/ 5612524 h 5959366"/>
              <a:gd name="connsiteX43" fmla="*/ 2417381 w 3951890"/>
              <a:gd name="connsiteY43" fmla="*/ 5791199 h 5959366"/>
              <a:gd name="connsiteX44" fmla="*/ 2575035 w 3951890"/>
              <a:gd name="connsiteY44" fmla="*/ 5959366 h 5959366"/>
              <a:gd name="connsiteX45" fmla="*/ 2722180 w 3951890"/>
              <a:gd name="connsiteY45" fmla="*/ 5927835 h 5959366"/>
              <a:gd name="connsiteX46" fmla="*/ 2837794 w 3951890"/>
              <a:gd name="connsiteY46" fmla="*/ 5917324 h 5959366"/>
              <a:gd name="connsiteX47" fmla="*/ 2774731 w 3951890"/>
              <a:gd name="connsiteY47" fmla="*/ 5686097 h 5959366"/>
              <a:gd name="connsiteX48" fmla="*/ 2680138 w 3951890"/>
              <a:gd name="connsiteY48" fmla="*/ 5423338 h 5959366"/>
              <a:gd name="connsiteX49" fmla="*/ 2711669 w 3951890"/>
              <a:gd name="connsiteY49" fmla="*/ 5044965 h 5959366"/>
              <a:gd name="connsiteX50" fmla="*/ 2711669 w 3951890"/>
              <a:gd name="connsiteY50" fmla="*/ 4740165 h 5959366"/>
              <a:gd name="connsiteX51" fmla="*/ 2879835 w 3951890"/>
              <a:gd name="connsiteY51" fmla="*/ 3983421 h 5959366"/>
              <a:gd name="connsiteX52" fmla="*/ 3174123 w 3951890"/>
              <a:gd name="connsiteY52" fmla="*/ 4277711 h 5959366"/>
              <a:gd name="connsiteX53" fmla="*/ 2932386 w 3951890"/>
              <a:gd name="connsiteY53" fmla="*/ 5234151 h 5959366"/>
              <a:gd name="connsiteX54" fmla="*/ 2974428 w 3951890"/>
              <a:gd name="connsiteY54" fmla="*/ 5675587 h 5959366"/>
              <a:gd name="connsiteX55" fmla="*/ 3090041 w 3951890"/>
              <a:gd name="connsiteY55" fmla="*/ 5770179 h 5959366"/>
              <a:gd name="connsiteX56" fmla="*/ 3310758 w 3951890"/>
              <a:gd name="connsiteY56" fmla="*/ 5780691 h 5959366"/>
              <a:gd name="connsiteX57" fmla="*/ 3468413 w 3951890"/>
              <a:gd name="connsiteY57" fmla="*/ 5875283 h 5959366"/>
              <a:gd name="connsiteX58" fmla="*/ 3573518 w 3951890"/>
              <a:gd name="connsiteY58" fmla="*/ 5791200 h 5959366"/>
              <a:gd name="connsiteX59" fmla="*/ 3783725 w 3951890"/>
              <a:gd name="connsiteY59" fmla="*/ 5454869 h 5959366"/>
              <a:gd name="connsiteX60" fmla="*/ 3899339 w 3951890"/>
              <a:gd name="connsiteY60" fmla="*/ 5150069 h 5959366"/>
              <a:gd name="connsiteX61" fmla="*/ 3951890 w 3951890"/>
              <a:gd name="connsiteY61" fmla="*/ 4487918 h 5959366"/>
              <a:gd name="connsiteX62" fmla="*/ 3941380 w 3951890"/>
              <a:gd name="connsiteY62" fmla="*/ 4172607 h 5959366"/>
              <a:gd name="connsiteX63" fmla="*/ 3668111 w 3951890"/>
              <a:gd name="connsiteY63" fmla="*/ 3857297 h 5959366"/>
              <a:gd name="connsiteX64" fmla="*/ 3457904 w 3951890"/>
              <a:gd name="connsiteY64" fmla="*/ 3037490 h 5959366"/>
              <a:gd name="connsiteX65" fmla="*/ 3279228 w 3951890"/>
              <a:gd name="connsiteY65" fmla="*/ 2543504 h 5959366"/>
              <a:gd name="connsiteX66" fmla="*/ 3090042 w 3951890"/>
              <a:gd name="connsiteY66" fmla="*/ 2291255 h 5959366"/>
              <a:gd name="connsiteX67" fmla="*/ 2911366 w 3951890"/>
              <a:gd name="connsiteY67" fmla="*/ 1923393 h 5959366"/>
              <a:gd name="connsiteX68" fmla="*/ 2764221 w 3951890"/>
              <a:gd name="connsiteY68" fmla="*/ 1681655 h 5959366"/>
              <a:gd name="connsiteX69" fmla="*/ 2827283 w 3951890"/>
              <a:gd name="connsiteY69" fmla="*/ 1282262 h 5959366"/>
              <a:gd name="connsiteX70" fmla="*/ 2890345 w 3951890"/>
              <a:gd name="connsiteY70" fmla="*/ 1187669 h 5959366"/>
              <a:gd name="connsiteX71" fmla="*/ 2858814 w 3951890"/>
              <a:gd name="connsiteY71" fmla="*/ 1534511 h 5959366"/>
              <a:gd name="connsiteX72" fmla="*/ 3016469 w 3951890"/>
              <a:gd name="connsiteY72" fmla="*/ 1996966 h 5959366"/>
              <a:gd name="connsiteX73" fmla="*/ 3563007 w 3951890"/>
              <a:gd name="connsiteY73" fmla="*/ 2017986 h 5959366"/>
              <a:gd name="connsiteX74" fmla="*/ 3668111 w 3951890"/>
              <a:gd name="connsiteY74" fmla="*/ 1828800 h 5959366"/>
              <a:gd name="connsiteX75" fmla="*/ 3436883 w 3951890"/>
              <a:gd name="connsiteY75" fmla="*/ 1597573 h 5959366"/>
              <a:gd name="connsiteX76" fmla="*/ 3657600 w 3951890"/>
              <a:gd name="connsiteY76" fmla="*/ 1219200 h 5959366"/>
              <a:gd name="connsiteX77" fmla="*/ 3594538 w 3951890"/>
              <a:gd name="connsiteY77" fmla="*/ 630621 h 5959366"/>
              <a:gd name="connsiteX78" fmla="*/ 3520966 w 3951890"/>
              <a:gd name="connsiteY78" fmla="*/ 515007 h 5959366"/>
              <a:gd name="connsiteX79" fmla="*/ 3069021 w 3951890"/>
              <a:gd name="connsiteY79" fmla="*/ 283780 h 5959366"/>
              <a:gd name="connsiteX80" fmla="*/ 2816773 w 3951890"/>
              <a:gd name="connsiteY80" fmla="*/ 231228 h 5959366"/>
              <a:gd name="connsiteX81" fmla="*/ 2606566 w 3951890"/>
              <a:gd name="connsiteY81" fmla="*/ 42042 h 5959366"/>
              <a:gd name="connsiteX82" fmla="*/ 2469931 w 3951890"/>
              <a:gd name="connsiteY82" fmla="*/ 31532 h 5959366"/>
              <a:gd name="connsiteX83" fmla="*/ 2322786 w 3951890"/>
              <a:gd name="connsiteY83" fmla="*/ 294290 h 5959366"/>
              <a:gd name="connsiteX84" fmla="*/ 2123090 w 3951890"/>
              <a:gd name="connsiteY84" fmla="*/ 493986 h 5959366"/>
              <a:gd name="connsiteX85" fmla="*/ 1828801 w 3951890"/>
              <a:gd name="connsiteY85" fmla="*/ 588580 h 5959366"/>
              <a:gd name="connsiteX86" fmla="*/ 1597573 w 3951890"/>
              <a:gd name="connsiteY86" fmla="*/ 620110 h 5959366"/>
              <a:gd name="connsiteX87" fmla="*/ 1408387 w 3951890"/>
              <a:gd name="connsiteY87" fmla="*/ 388883 h 5959366"/>
              <a:gd name="connsiteX88" fmla="*/ 1271752 w 3951890"/>
              <a:gd name="connsiteY88" fmla="*/ 73572 h 5959366"/>
              <a:gd name="connsiteX89" fmla="*/ 1124607 w 3951890"/>
              <a:gd name="connsiteY89" fmla="*/ 0 h 5959366"/>
              <a:gd name="connsiteX0" fmla="*/ 1124607 w 3951890"/>
              <a:gd name="connsiteY0" fmla="*/ 0 h 5959366"/>
              <a:gd name="connsiteX1" fmla="*/ 935421 w 3951890"/>
              <a:gd name="connsiteY1" fmla="*/ 388883 h 5959366"/>
              <a:gd name="connsiteX2" fmla="*/ 399393 w 3951890"/>
              <a:gd name="connsiteY2" fmla="*/ 536028 h 5959366"/>
              <a:gd name="connsiteX3" fmla="*/ 84083 w 3951890"/>
              <a:gd name="connsiteY3" fmla="*/ 819807 h 5959366"/>
              <a:gd name="connsiteX4" fmla="*/ 84083 w 3951890"/>
              <a:gd name="connsiteY4" fmla="*/ 1093076 h 5959366"/>
              <a:gd name="connsiteX5" fmla="*/ 294290 w 3951890"/>
              <a:gd name="connsiteY5" fmla="*/ 1492469 h 5959366"/>
              <a:gd name="connsiteX6" fmla="*/ 399394 w 3951890"/>
              <a:gd name="connsiteY6" fmla="*/ 1660634 h 5959366"/>
              <a:gd name="connsiteX7" fmla="*/ 430924 w 3951890"/>
              <a:gd name="connsiteY7" fmla="*/ 1870841 h 5959366"/>
              <a:gd name="connsiteX8" fmla="*/ 630621 w 3951890"/>
              <a:gd name="connsiteY8" fmla="*/ 1923394 h 5959366"/>
              <a:gd name="connsiteX9" fmla="*/ 819807 w 3951890"/>
              <a:gd name="connsiteY9" fmla="*/ 1671145 h 5959366"/>
              <a:gd name="connsiteX10" fmla="*/ 756745 w 3951890"/>
              <a:gd name="connsiteY10" fmla="*/ 1250731 h 5959366"/>
              <a:gd name="connsiteX11" fmla="*/ 672662 w 3951890"/>
              <a:gd name="connsiteY11" fmla="*/ 1051035 h 5959366"/>
              <a:gd name="connsiteX12" fmla="*/ 851338 w 3951890"/>
              <a:gd name="connsiteY12" fmla="*/ 1008993 h 5959366"/>
              <a:gd name="connsiteX13" fmla="*/ 1019504 w 3951890"/>
              <a:gd name="connsiteY13" fmla="*/ 1481959 h 5959366"/>
              <a:gd name="connsiteX14" fmla="*/ 1051035 w 3951890"/>
              <a:gd name="connsiteY14" fmla="*/ 1891862 h 5959366"/>
              <a:gd name="connsiteX15" fmla="*/ 998483 w 3951890"/>
              <a:gd name="connsiteY15" fmla="*/ 2364828 h 5959366"/>
              <a:gd name="connsiteX16" fmla="*/ 420414 w 3951890"/>
              <a:gd name="connsiteY16" fmla="*/ 3499945 h 5959366"/>
              <a:gd name="connsiteX17" fmla="*/ 346842 w 3951890"/>
              <a:gd name="connsiteY17" fmla="*/ 3626070 h 5959366"/>
              <a:gd name="connsiteX18" fmla="*/ 357352 w 3951890"/>
              <a:gd name="connsiteY18" fmla="*/ 3710152 h 5959366"/>
              <a:gd name="connsiteX19" fmla="*/ 325821 w 3951890"/>
              <a:gd name="connsiteY19" fmla="*/ 3815255 h 5959366"/>
              <a:gd name="connsiteX20" fmla="*/ 262759 w 3951890"/>
              <a:gd name="connsiteY20" fmla="*/ 4025462 h 5959366"/>
              <a:gd name="connsiteX21" fmla="*/ 157656 w 3951890"/>
              <a:gd name="connsiteY21" fmla="*/ 4550979 h 5959366"/>
              <a:gd name="connsiteX22" fmla="*/ 0 w 3951890"/>
              <a:gd name="connsiteY22" fmla="*/ 5139559 h 5959366"/>
              <a:gd name="connsiteX23" fmla="*/ 21021 w 3951890"/>
              <a:gd name="connsiteY23" fmla="*/ 5255172 h 5959366"/>
              <a:gd name="connsiteX24" fmla="*/ 115615 w 3951890"/>
              <a:gd name="connsiteY24" fmla="*/ 5297213 h 5959366"/>
              <a:gd name="connsiteX25" fmla="*/ 168166 w 3951890"/>
              <a:gd name="connsiteY25" fmla="*/ 5391807 h 5959366"/>
              <a:gd name="connsiteX26" fmla="*/ 420415 w 3951890"/>
              <a:gd name="connsiteY26" fmla="*/ 5370787 h 5959366"/>
              <a:gd name="connsiteX27" fmla="*/ 536028 w 3951890"/>
              <a:gd name="connsiteY27" fmla="*/ 5318234 h 5959366"/>
              <a:gd name="connsiteX28" fmla="*/ 630620 w 3951890"/>
              <a:gd name="connsiteY28" fmla="*/ 5297214 h 5959366"/>
              <a:gd name="connsiteX29" fmla="*/ 714702 w 3951890"/>
              <a:gd name="connsiteY29" fmla="*/ 4929352 h 5959366"/>
              <a:gd name="connsiteX30" fmla="*/ 756745 w 3951890"/>
              <a:gd name="connsiteY30" fmla="*/ 4572000 h 5959366"/>
              <a:gd name="connsiteX31" fmla="*/ 903889 w 3951890"/>
              <a:gd name="connsiteY31" fmla="*/ 4014952 h 5959366"/>
              <a:gd name="connsiteX32" fmla="*/ 966952 w 3951890"/>
              <a:gd name="connsiteY32" fmla="*/ 4824249 h 5959366"/>
              <a:gd name="connsiteX33" fmla="*/ 987973 w 3951890"/>
              <a:gd name="connsiteY33" fmla="*/ 4981903 h 5959366"/>
              <a:gd name="connsiteX34" fmla="*/ 1103587 w 3951890"/>
              <a:gd name="connsiteY34" fmla="*/ 5108026 h 5959366"/>
              <a:gd name="connsiteX35" fmla="*/ 1240220 w 3951890"/>
              <a:gd name="connsiteY35" fmla="*/ 5108028 h 5959366"/>
              <a:gd name="connsiteX36" fmla="*/ 1366345 w 3951890"/>
              <a:gd name="connsiteY36" fmla="*/ 5087007 h 5959366"/>
              <a:gd name="connsiteX37" fmla="*/ 1587062 w 3951890"/>
              <a:gd name="connsiteY37" fmla="*/ 4614041 h 5959366"/>
              <a:gd name="connsiteX38" fmla="*/ 1692166 w 3951890"/>
              <a:gd name="connsiteY38" fmla="*/ 4172608 h 5959366"/>
              <a:gd name="connsiteX39" fmla="*/ 2070539 w 3951890"/>
              <a:gd name="connsiteY39" fmla="*/ 4288220 h 5959366"/>
              <a:gd name="connsiteX40" fmla="*/ 2217683 w 3951890"/>
              <a:gd name="connsiteY40" fmla="*/ 4708636 h 5959366"/>
              <a:gd name="connsiteX41" fmla="*/ 2280745 w 3951890"/>
              <a:gd name="connsiteY41" fmla="*/ 5265683 h 5959366"/>
              <a:gd name="connsiteX42" fmla="*/ 2354317 w 3951890"/>
              <a:gd name="connsiteY42" fmla="*/ 5612524 h 5959366"/>
              <a:gd name="connsiteX43" fmla="*/ 2417381 w 3951890"/>
              <a:gd name="connsiteY43" fmla="*/ 5791199 h 5959366"/>
              <a:gd name="connsiteX44" fmla="*/ 2575035 w 3951890"/>
              <a:gd name="connsiteY44" fmla="*/ 5959366 h 5959366"/>
              <a:gd name="connsiteX45" fmla="*/ 2722180 w 3951890"/>
              <a:gd name="connsiteY45" fmla="*/ 5927835 h 5959366"/>
              <a:gd name="connsiteX46" fmla="*/ 2837794 w 3951890"/>
              <a:gd name="connsiteY46" fmla="*/ 5917324 h 5959366"/>
              <a:gd name="connsiteX47" fmla="*/ 2774731 w 3951890"/>
              <a:gd name="connsiteY47" fmla="*/ 5686097 h 5959366"/>
              <a:gd name="connsiteX48" fmla="*/ 2680138 w 3951890"/>
              <a:gd name="connsiteY48" fmla="*/ 5423338 h 5959366"/>
              <a:gd name="connsiteX49" fmla="*/ 2711669 w 3951890"/>
              <a:gd name="connsiteY49" fmla="*/ 5044965 h 5959366"/>
              <a:gd name="connsiteX50" fmla="*/ 2711669 w 3951890"/>
              <a:gd name="connsiteY50" fmla="*/ 4740165 h 5959366"/>
              <a:gd name="connsiteX51" fmla="*/ 2879835 w 3951890"/>
              <a:gd name="connsiteY51" fmla="*/ 3983421 h 5959366"/>
              <a:gd name="connsiteX52" fmla="*/ 3174123 w 3951890"/>
              <a:gd name="connsiteY52" fmla="*/ 4277711 h 5959366"/>
              <a:gd name="connsiteX53" fmla="*/ 2932386 w 3951890"/>
              <a:gd name="connsiteY53" fmla="*/ 5234151 h 5959366"/>
              <a:gd name="connsiteX54" fmla="*/ 2974428 w 3951890"/>
              <a:gd name="connsiteY54" fmla="*/ 5675587 h 5959366"/>
              <a:gd name="connsiteX55" fmla="*/ 3090041 w 3951890"/>
              <a:gd name="connsiteY55" fmla="*/ 5770179 h 5959366"/>
              <a:gd name="connsiteX56" fmla="*/ 3310758 w 3951890"/>
              <a:gd name="connsiteY56" fmla="*/ 5780691 h 5959366"/>
              <a:gd name="connsiteX57" fmla="*/ 3489434 w 3951890"/>
              <a:gd name="connsiteY57" fmla="*/ 5717627 h 5959366"/>
              <a:gd name="connsiteX58" fmla="*/ 3573518 w 3951890"/>
              <a:gd name="connsiteY58" fmla="*/ 5791200 h 5959366"/>
              <a:gd name="connsiteX59" fmla="*/ 3783725 w 3951890"/>
              <a:gd name="connsiteY59" fmla="*/ 5454869 h 5959366"/>
              <a:gd name="connsiteX60" fmla="*/ 3899339 w 3951890"/>
              <a:gd name="connsiteY60" fmla="*/ 5150069 h 5959366"/>
              <a:gd name="connsiteX61" fmla="*/ 3951890 w 3951890"/>
              <a:gd name="connsiteY61" fmla="*/ 4487918 h 5959366"/>
              <a:gd name="connsiteX62" fmla="*/ 3941380 w 3951890"/>
              <a:gd name="connsiteY62" fmla="*/ 4172607 h 5959366"/>
              <a:gd name="connsiteX63" fmla="*/ 3668111 w 3951890"/>
              <a:gd name="connsiteY63" fmla="*/ 3857297 h 5959366"/>
              <a:gd name="connsiteX64" fmla="*/ 3457904 w 3951890"/>
              <a:gd name="connsiteY64" fmla="*/ 3037490 h 5959366"/>
              <a:gd name="connsiteX65" fmla="*/ 3279228 w 3951890"/>
              <a:gd name="connsiteY65" fmla="*/ 2543504 h 5959366"/>
              <a:gd name="connsiteX66" fmla="*/ 3090042 w 3951890"/>
              <a:gd name="connsiteY66" fmla="*/ 2291255 h 5959366"/>
              <a:gd name="connsiteX67" fmla="*/ 2911366 w 3951890"/>
              <a:gd name="connsiteY67" fmla="*/ 1923393 h 5959366"/>
              <a:gd name="connsiteX68" fmla="*/ 2764221 w 3951890"/>
              <a:gd name="connsiteY68" fmla="*/ 1681655 h 5959366"/>
              <a:gd name="connsiteX69" fmla="*/ 2827283 w 3951890"/>
              <a:gd name="connsiteY69" fmla="*/ 1282262 h 5959366"/>
              <a:gd name="connsiteX70" fmla="*/ 2890345 w 3951890"/>
              <a:gd name="connsiteY70" fmla="*/ 1187669 h 5959366"/>
              <a:gd name="connsiteX71" fmla="*/ 2858814 w 3951890"/>
              <a:gd name="connsiteY71" fmla="*/ 1534511 h 5959366"/>
              <a:gd name="connsiteX72" fmla="*/ 3016469 w 3951890"/>
              <a:gd name="connsiteY72" fmla="*/ 1996966 h 5959366"/>
              <a:gd name="connsiteX73" fmla="*/ 3563007 w 3951890"/>
              <a:gd name="connsiteY73" fmla="*/ 2017986 h 5959366"/>
              <a:gd name="connsiteX74" fmla="*/ 3668111 w 3951890"/>
              <a:gd name="connsiteY74" fmla="*/ 1828800 h 5959366"/>
              <a:gd name="connsiteX75" fmla="*/ 3436883 w 3951890"/>
              <a:gd name="connsiteY75" fmla="*/ 1597573 h 5959366"/>
              <a:gd name="connsiteX76" fmla="*/ 3657600 w 3951890"/>
              <a:gd name="connsiteY76" fmla="*/ 1219200 h 5959366"/>
              <a:gd name="connsiteX77" fmla="*/ 3594538 w 3951890"/>
              <a:gd name="connsiteY77" fmla="*/ 630621 h 5959366"/>
              <a:gd name="connsiteX78" fmla="*/ 3520966 w 3951890"/>
              <a:gd name="connsiteY78" fmla="*/ 515007 h 5959366"/>
              <a:gd name="connsiteX79" fmla="*/ 3069021 w 3951890"/>
              <a:gd name="connsiteY79" fmla="*/ 283780 h 5959366"/>
              <a:gd name="connsiteX80" fmla="*/ 2816773 w 3951890"/>
              <a:gd name="connsiteY80" fmla="*/ 231228 h 5959366"/>
              <a:gd name="connsiteX81" fmla="*/ 2606566 w 3951890"/>
              <a:gd name="connsiteY81" fmla="*/ 42042 h 5959366"/>
              <a:gd name="connsiteX82" fmla="*/ 2469931 w 3951890"/>
              <a:gd name="connsiteY82" fmla="*/ 31532 h 5959366"/>
              <a:gd name="connsiteX83" fmla="*/ 2322786 w 3951890"/>
              <a:gd name="connsiteY83" fmla="*/ 294290 h 5959366"/>
              <a:gd name="connsiteX84" fmla="*/ 2123090 w 3951890"/>
              <a:gd name="connsiteY84" fmla="*/ 493986 h 5959366"/>
              <a:gd name="connsiteX85" fmla="*/ 1828801 w 3951890"/>
              <a:gd name="connsiteY85" fmla="*/ 588580 h 5959366"/>
              <a:gd name="connsiteX86" fmla="*/ 1597573 w 3951890"/>
              <a:gd name="connsiteY86" fmla="*/ 620110 h 5959366"/>
              <a:gd name="connsiteX87" fmla="*/ 1408387 w 3951890"/>
              <a:gd name="connsiteY87" fmla="*/ 388883 h 5959366"/>
              <a:gd name="connsiteX88" fmla="*/ 1271752 w 3951890"/>
              <a:gd name="connsiteY88" fmla="*/ 73572 h 5959366"/>
              <a:gd name="connsiteX89" fmla="*/ 1124607 w 3951890"/>
              <a:gd name="connsiteY89" fmla="*/ 0 h 5959366"/>
              <a:gd name="connsiteX0" fmla="*/ 1124607 w 3951890"/>
              <a:gd name="connsiteY0" fmla="*/ 0 h 5959366"/>
              <a:gd name="connsiteX1" fmla="*/ 935421 w 3951890"/>
              <a:gd name="connsiteY1" fmla="*/ 388883 h 5959366"/>
              <a:gd name="connsiteX2" fmla="*/ 399393 w 3951890"/>
              <a:gd name="connsiteY2" fmla="*/ 536028 h 5959366"/>
              <a:gd name="connsiteX3" fmla="*/ 84083 w 3951890"/>
              <a:gd name="connsiteY3" fmla="*/ 819807 h 5959366"/>
              <a:gd name="connsiteX4" fmla="*/ 84083 w 3951890"/>
              <a:gd name="connsiteY4" fmla="*/ 1093076 h 5959366"/>
              <a:gd name="connsiteX5" fmla="*/ 294290 w 3951890"/>
              <a:gd name="connsiteY5" fmla="*/ 1492469 h 5959366"/>
              <a:gd name="connsiteX6" fmla="*/ 399394 w 3951890"/>
              <a:gd name="connsiteY6" fmla="*/ 1660634 h 5959366"/>
              <a:gd name="connsiteX7" fmla="*/ 430924 w 3951890"/>
              <a:gd name="connsiteY7" fmla="*/ 1870841 h 5959366"/>
              <a:gd name="connsiteX8" fmla="*/ 630621 w 3951890"/>
              <a:gd name="connsiteY8" fmla="*/ 1923394 h 5959366"/>
              <a:gd name="connsiteX9" fmla="*/ 819807 w 3951890"/>
              <a:gd name="connsiteY9" fmla="*/ 1671145 h 5959366"/>
              <a:gd name="connsiteX10" fmla="*/ 756745 w 3951890"/>
              <a:gd name="connsiteY10" fmla="*/ 1250731 h 5959366"/>
              <a:gd name="connsiteX11" fmla="*/ 672662 w 3951890"/>
              <a:gd name="connsiteY11" fmla="*/ 1051035 h 5959366"/>
              <a:gd name="connsiteX12" fmla="*/ 851338 w 3951890"/>
              <a:gd name="connsiteY12" fmla="*/ 1008993 h 5959366"/>
              <a:gd name="connsiteX13" fmla="*/ 1019504 w 3951890"/>
              <a:gd name="connsiteY13" fmla="*/ 1481959 h 5959366"/>
              <a:gd name="connsiteX14" fmla="*/ 1051035 w 3951890"/>
              <a:gd name="connsiteY14" fmla="*/ 1891862 h 5959366"/>
              <a:gd name="connsiteX15" fmla="*/ 998483 w 3951890"/>
              <a:gd name="connsiteY15" fmla="*/ 2364828 h 5959366"/>
              <a:gd name="connsiteX16" fmla="*/ 420414 w 3951890"/>
              <a:gd name="connsiteY16" fmla="*/ 3499945 h 5959366"/>
              <a:gd name="connsiteX17" fmla="*/ 346842 w 3951890"/>
              <a:gd name="connsiteY17" fmla="*/ 3626070 h 5959366"/>
              <a:gd name="connsiteX18" fmla="*/ 357352 w 3951890"/>
              <a:gd name="connsiteY18" fmla="*/ 3710152 h 5959366"/>
              <a:gd name="connsiteX19" fmla="*/ 325821 w 3951890"/>
              <a:gd name="connsiteY19" fmla="*/ 3815255 h 5959366"/>
              <a:gd name="connsiteX20" fmla="*/ 262759 w 3951890"/>
              <a:gd name="connsiteY20" fmla="*/ 4025462 h 5959366"/>
              <a:gd name="connsiteX21" fmla="*/ 157656 w 3951890"/>
              <a:gd name="connsiteY21" fmla="*/ 4550979 h 5959366"/>
              <a:gd name="connsiteX22" fmla="*/ 0 w 3951890"/>
              <a:gd name="connsiteY22" fmla="*/ 5139559 h 5959366"/>
              <a:gd name="connsiteX23" fmla="*/ 21021 w 3951890"/>
              <a:gd name="connsiteY23" fmla="*/ 5255172 h 5959366"/>
              <a:gd name="connsiteX24" fmla="*/ 115615 w 3951890"/>
              <a:gd name="connsiteY24" fmla="*/ 5297213 h 5959366"/>
              <a:gd name="connsiteX25" fmla="*/ 168166 w 3951890"/>
              <a:gd name="connsiteY25" fmla="*/ 5391807 h 5959366"/>
              <a:gd name="connsiteX26" fmla="*/ 420415 w 3951890"/>
              <a:gd name="connsiteY26" fmla="*/ 5370787 h 5959366"/>
              <a:gd name="connsiteX27" fmla="*/ 536028 w 3951890"/>
              <a:gd name="connsiteY27" fmla="*/ 5318234 h 5959366"/>
              <a:gd name="connsiteX28" fmla="*/ 630620 w 3951890"/>
              <a:gd name="connsiteY28" fmla="*/ 5297214 h 5959366"/>
              <a:gd name="connsiteX29" fmla="*/ 714702 w 3951890"/>
              <a:gd name="connsiteY29" fmla="*/ 4929352 h 5959366"/>
              <a:gd name="connsiteX30" fmla="*/ 756745 w 3951890"/>
              <a:gd name="connsiteY30" fmla="*/ 4572000 h 5959366"/>
              <a:gd name="connsiteX31" fmla="*/ 903889 w 3951890"/>
              <a:gd name="connsiteY31" fmla="*/ 4014952 h 5959366"/>
              <a:gd name="connsiteX32" fmla="*/ 966952 w 3951890"/>
              <a:gd name="connsiteY32" fmla="*/ 4824249 h 5959366"/>
              <a:gd name="connsiteX33" fmla="*/ 987973 w 3951890"/>
              <a:gd name="connsiteY33" fmla="*/ 4981903 h 5959366"/>
              <a:gd name="connsiteX34" fmla="*/ 1103587 w 3951890"/>
              <a:gd name="connsiteY34" fmla="*/ 5108026 h 5959366"/>
              <a:gd name="connsiteX35" fmla="*/ 1240220 w 3951890"/>
              <a:gd name="connsiteY35" fmla="*/ 5108028 h 5959366"/>
              <a:gd name="connsiteX36" fmla="*/ 1366345 w 3951890"/>
              <a:gd name="connsiteY36" fmla="*/ 5087007 h 5959366"/>
              <a:gd name="connsiteX37" fmla="*/ 1587062 w 3951890"/>
              <a:gd name="connsiteY37" fmla="*/ 4614041 h 5959366"/>
              <a:gd name="connsiteX38" fmla="*/ 1692166 w 3951890"/>
              <a:gd name="connsiteY38" fmla="*/ 4172608 h 5959366"/>
              <a:gd name="connsiteX39" fmla="*/ 2070539 w 3951890"/>
              <a:gd name="connsiteY39" fmla="*/ 4288220 h 5959366"/>
              <a:gd name="connsiteX40" fmla="*/ 2217683 w 3951890"/>
              <a:gd name="connsiteY40" fmla="*/ 4708636 h 5959366"/>
              <a:gd name="connsiteX41" fmla="*/ 2280745 w 3951890"/>
              <a:gd name="connsiteY41" fmla="*/ 5265683 h 5959366"/>
              <a:gd name="connsiteX42" fmla="*/ 2354317 w 3951890"/>
              <a:gd name="connsiteY42" fmla="*/ 5612524 h 5959366"/>
              <a:gd name="connsiteX43" fmla="*/ 2417381 w 3951890"/>
              <a:gd name="connsiteY43" fmla="*/ 5791199 h 5959366"/>
              <a:gd name="connsiteX44" fmla="*/ 2575035 w 3951890"/>
              <a:gd name="connsiteY44" fmla="*/ 5959366 h 5959366"/>
              <a:gd name="connsiteX45" fmla="*/ 2722180 w 3951890"/>
              <a:gd name="connsiteY45" fmla="*/ 5927835 h 5959366"/>
              <a:gd name="connsiteX46" fmla="*/ 2837794 w 3951890"/>
              <a:gd name="connsiteY46" fmla="*/ 5917324 h 5959366"/>
              <a:gd name="connsiteX47" fmla="*/ 2774731 w 3951890"/>
              <a:gd name="connsiteY47" fmla="*/ 5686097 h 5959366"/>
              <a:gd name="connsiteX48" fmla="*/ 2680138 w 3951890"/>
              <a:gd name="connsiteY48" fmla="*/ 5423338 h 5959366"/>
              <a:gd name="connsiteX49" fmla="*/ 2711669 w 3951890"/>
              <a:gd name="connsiteY49" fmla="*/ 5044965 h 5959366"/>
              <a:gd name="connsiteX50" fmla="*/ 2711669 w 3951890"/>
              <a:gd name="connsiteY50" fmla="*/ 4740165 h 5959366"/>
              <a:gd name="connsiteX51" fmla="*/ 2879835 w 3951890"/>
              <a:gd name="connsiteY51" fmla="*/ 3983421 h 5959366"/>
              <a:gd name="connsiteX52" fmla="*/ 3174123 w 3951890"/>
              <a:gd name="connsiteY52" fmla="*/ 4277711 h 5959366"/>
              <a:gd name="connsiteX53" fmla="*/ 2932386 w 3951890"/>
              <a:gd name="connsiteY53" fmla="*/ 5234151 h 5959366"/>
              <a:gd name="connsiteX54" fmla="*/ 2974428 w 3951890"/>
              <a:gd name="connsiteY54" fmla="*/ 5675587 h 5959366"/>
              <a:gd name="connsiteX55" fmla="*/ 3090041 w 3951890"/>
              <a:gd name="connsiteY55" fmla="*/ 5770179 h 5959366"/>
              <a:gd name="connsiteX56" fmla="*/ 3310758 w 3951890"/>
              <a:gd name="connsiteY56" fmla="*/ 5780691 h 5959366"/>
              <a:gd name="connsiteX57" fmla="*/ 3489434 w 3951890"/>
              <a:gd name="connsiteY57" fmla="*/ 5717627 h 5959366"/>
              <a:gd name="connsiteX58" fmla="*/ 3626070 w 3951890"/>
              <a:gd name="connsiteY58" fmla="*/ 5644055 h 5959366"/>
              <a:gd name="connsiteX59" fmla="*/ 3783725 w 3951890"/>
              <a:gd name="connsiteY59" fmla="*/ 5454869 h 5959366"/>
              <a:gd name="connsiteX60" fmla="*/ 3899339 w 3951890"/>
              <a:gd name="connsiteY60" fmla="*/ 5150069 h 5959366"/>
              <a:gd name="connsiteX61" fmla="*/ 3951890 w 3951890"/>
              <a:gd name="connsiteY61" fmla="*/ 4487918 h 5959366"/>
              <a:gd name="connsiteX62" fmla="*/ 3941380 w 3951890"/>
              <a:gd name="connsiteY62" fmla="*/ 4172607 h 5959366"/>
              <a:gd name="connsiteX63" fmla="*/ 3668111 w 3951890"/>
              <a:gd name="connsiteY63" fmla="*/ 3857297 h 5959366"/>
              <a:gd name="connsiteX64" fmla="*/ 3457904 w 3951890"/>
              <a:gd name="connsiteY64" fmla="*/ 3037490 h 5959366"/>
              <a:gd name="connsiteX65" fmla="*/ 3279228 w 3951890"/>
              <a:gd name="connsiteY65" fmla="*/ 2543504 h 5959366"/>
              <a:gd name="connsiteX66" fmla="*/ 3090042 w 3951890"/>
              <a:gd name="connsiteY66" fmla="*/ 2291255 h 5959366"/>
              <a:gd name="connsiteX67" fmla="*/ 2911366 w 3951890"/>
              <a:gd name="connsiteY67" fmla="*/ 1923393 h 5959366"/>
              <a:gd name="connsiteX68" fmla="*/ 2764221 w 3951890"/>
              <a:gd name="connsiteY68" fmla="*/ 1681655 h 5959366"/>
              <a:gd name="connsiteX69" fmla="*/ 2827283 w 3951890"/>
              <a:gd name="connsiteY69" fmla="*/ 1282262 h 5959366"/>
              <a:gd name="connsiteX70" fmla="*/ 2890345 w 3951890"/>
              <a:gd name="connsiteY70" fmla="*/ 1187669 h 5959366"/>
              <a:gd name="connsiteX71" fmla="*/ 2858814 w 3951890"/>
              <a:gd name="connsiteY71" fmla="*/ 1534511 h 5959366"/>
              <a:gd name="connsiteX72" fmla="*/ 3016469 w 3951890"/>
              <a:gd name="connsiteY72" fmla="*/ 1996966 h 5959366"/>
              <a:gd name="connsiteX73" fmla="*/ 3563007 w 3951890"/>
              <a:gd name="connsiteY73" fmla="*/ 2017986 h 5959366"/>
              <a:gd name="connsiteX74" fmla="*/ 3668111 w 3951890"/>
              <a:gd name="connsiteY74" fmla="*/ 1828800 h 5959366"/>
              <a:gd name="connsiteX75" fmla="*/ 3436883 w 3951890"/>
              <a:gd name="connsiteY75" fmla="*/ 1597573 h 5959366"/>
              <a:gd name="connsiteX76" fmla="*/ 3657600 w 3951890"/>
              <a:gd name="connsiteY76" fmla="*/ 1219200 h 5959366"/>
              <a:gd name="connsiteX77" fmla="*/ 3594538 w 3951890"/>
              <a:gd name="connsiteY77" fmla="*/ 630621 h 5959366"/>
              <a:gd name="connsiteX78" fmla="*/ 3520966 w 3951890"/>
              <a:gd name="connsiteY78" fmla="*/ 515007 h 5959366"/>
              <a:gd name="connsiteX79" fmla="*/ 3069021 w 3951890"/>
              <a:gd name="connsiteY79" fmla="*/ 283780 h 5959366"/>
              <a:gd name="connsiteX80" fmla="*/ 2816773 w 3951890"/>
              <a:gd name="connsiteY80" fmla="*/ 231228 h 5959366"/>
              <a:gd name="connsiteX81" fmla="*/ 2606566 w 3951890"/>
              <a:gd name="connsiteY81" fmla="*/ 42042 h 5959366"/>
              <a:gd name="connsiteX82" fmla="*/ 2469931 w 3951890"/>
              <a:gd name="connsiteY82" fmla="*/ 31532 h 5959366"/>
              <a:gd name="connsiteX83" fmla="*/ 2322786 w 3951890"/>
              <a:gd name="connsiteY83" fmla="*/ 294290 h 5959366"/>
              <a:gd name="connsiteX84" fmla="*/ 2123090 w 3951890"/>
              <a:gd name="connsiteY84" fmla="*/ 493986 h 5959366"/>
              <a:gd name="connsiteX85" fmla="*/ 1828801 w 3951890"/>
              <a:gd name="connsiteY85" fmla="*/ 588580 h 5959366"/>
              <a:gd name="connsiteX86" fmla="*/ 1597573 w 3951890"/>
              <a:gd name="connsiteY86" fmla="*/ 620110 h 5959366"/>
              <a:gd name="connsiteX87" fmla="*/ 1408387 w 3951890"/>
              <a:gd name="connsiteY87" fmla="*/ 388883 h 5959366"/>
              <a:gd name="connsiteX88" fmla="*/ 1271752 w 3951890"/>
              <a:gd name="connsiteY88" fmla="*/ 73572 h 5959366"/>
              <a:gd name="connsiteX89" fmla="*/ 1124607 w 3951890"/>
              <a:gd name="connsiteY89" fmla="*/ 0 h 5959366"/>
              <a:gd name="connsiteX0" fmla="*/ 1124607 w 3951890"/>
              <a:gd name="connsiteY0" fmla="*/ 0 h 5959366"/>
              <a:gd name="connsiteX1" fmla="*/ 935421 w 3951890"/>
              <a:gd name="connsiteY1" fmla="*/ 388883 h 5959366"/>
              <a:gd name="connsiteX2" fmla="*/ 399393 w 3951890"/>
              <a:gd name="connsiteY2" fmla="*/ 536028 h 5959366"/>
              <a:gd name="connsiteX3" fmla="*/ 84083 w 3951890"/>
              <a:gd name="connsiteY3" fmla="*/ 819807 h 5959366"/>
              <a:gd name="connsiteX4" fmla="*/ 84083 w 3951890"/>
              <a:gd name="connsiteY4" fmla="*/ 1093076 h 5959366"/>
              <a:gd name="connsiteX5" fmla="*/ 294290 w 3951890"/>
              <a:gd name="connsiteY5" fmla="*/ 1492469 h 5959366"/>
              <a:gd name="connsiteX6" fmla="*/ 399394 w 3951890"/>
              <a:gd name="connsiteY6" fmla="*/ 1660634 h 5959366"/>
              <a:gd name="connsiteX7" fmla="*/ 430924 w 3951890"/>
              <a:gd name="connsiteY7" fmla="*/ 1870841 h 5959366"/>
              <a:gd name="connsiteX8" fmla="*/ 630621 w 3951890"/>
              <a:gd name="connsiteY8" fmla="*/ 1923394 h 5959366"/>
              <a:gd name="connsiteX9" fmla="*/ 819807 w 3951890"/>
              <a:gd name="connsiteY9" fmla="*/ 1671145 h 5959366"/>
              <a:gd name="connsiteX10" fmla="*/ 756745 w 3951890"/>
              <a:gd name="connsiteY10" fmla="*/ 1250731 h 5959366"/>
              <a:gd name="connsiteX11" fmla="*/ 672662 w 3951890"/>
              <a:gd name="connsiteY11" fmla="*/ 1051035 h 5959366"/>
              <a:gd name="connsiteX12" fmla="*/ 851338 w 3951890"/>
              <a:gd name="connsiteY12" fmla="*/ 1008993 h 5959366"/>
              <a:gd name="connsiteX13" fmla="*/ 1019504 w 3951890"/>
              <a:gd name="connsiteY13" fmla="*/ 1481959 h 5959366"/>
              <a:gd name="connsiteX14" fmla="*/ 1051035 w 3951890"/>
              <a:gd name="connsiteY14" fmla="*/ 1891862 h 5959366"/>
              <a:gd name="connsiteX15" fmla="*/ 998483 w 3951890"/>
              <a:gd name="connsiteY15" fmla="*/ 2364828 h 5959366"/>
              <a:gd name="connsiteX16" fmla="*/ 420414 w 3951890"/>
              <a:gd name="connsiteY16" fmla="*/ 3499945 h 5959366"/>
              <a:gd name="connsiteX17" fmla="*/ 346842 w 3951890"/>
              <a:gd name="connsiteY17" fmla="*/ 3626070 h 5959366"/>
              <a:gd name="connsiteX18" fmla="*/ 357352 w 3951890"/>
              <a:gd name="connsiteY18" fmla="*/ 3710152 h 5959366"/>
              <a:gd name="connsiteX19" fmla="*/ 325821 w 3951890"/>
              <a:gd name="connsiteY19" fmla="*/ 3815255 h 5959366"/>
              <a:gd name="connsiteX20" fmla="*/ 262759 w 3951890"/>
              <a:gd name="connsiteY20" fmla="*/ 4025462 h 5959366"/>
              <a:gd name="connsiteX21" fmla="*/ 157656 w 3951890"/>
              <a:gd name="connsiteY21" fmla="*/ 4550979 h 5959366"/>
              <a:gd name="connsiteX22" fmla="*/ 0 w 3951890"/>
              <a:gd name="connsiteY22" fmla="*/ 5139559 h 5959366"/>
              <a:gd name="connsiteX23" fmla="*/ 21021 w 3951890"/>
              <a:gd name="connsiteY23" fmla="*/ 5255172 h 5959366"/>
              <a:gd name="connsiteX24" fmla="*/ 115615 w 3951890"/>
              <a:gd name="connsiteY24" fmla="*/ 5297213 h 5959366"/>
              <a:gd name="connsiteX25" fmla="*/ 168166 w 3951890"/>
              <a:gd name="connsiteY25" fmla="*/ 5391807 h 5959366"/>
              <a:gd name="connsiteX26" fmla="*/ 420415 w 3951890"/>
              <a:gd name="connsiteY26" fmla="*/ 5370787 h 5959366"/>
              <a:gd name="connsiteX27" fmla="*/ 536028 w 3951890"/>
              <a:gd name="connsiteY27" fmla="*/ 5318234 h 5959366"/>
              <a:gd name="connsiteX28" fmla="*/ 630620 w 3951890"/>
              <a:gd name="connsiteY28" fmla="*/ 5297214 h 5959366"/>
              <a:gd name="connsiteX29" fmla="*/ 714702 w 3951890"/>
              <a:gd name="connsiteY29" fmla="*/ 4929352 h 5959366"/>
              <a:gd name="connsiteX30" fmla="*/ 756745 w 3951890"/>
              <a:gd name="connsiteY30" fmla="*/ 4572000 h 5959366"/>
              <a:gd name="connsiteX31" fmla="*/ 903889 w 3951890"/>
              <a:gd name="connsiteY31" fmla="*/ 4014952 h 5959366"/>
              <a:gd name="connsiteX32" fmla="*/ 966952 w 3951890"/>
              <a:gd name="connsiteY32" fmla="*/ 4824249 h 5959366"/>
              <a:gd name="connsiteX33" fmla="*/ 987973 w 3951890"/>
              <a:gd name="connsiteY33" fmla="*/ 4981903 h 5959366"/>
              <a:gd name="connsiteX34" fmla="*/ 1103587 w 3951890"/>
              <a:gd name="connsiteY34" fmla="*/ 5108026 h 5959366"/>
              <a:gd name="connsiteX35" fmla="*/ 1240220 w 3951890"/>
              <a:gd name="connsiteY35" fmla="*/ 5108028 h 5959366"/>
              <a:gd name="connsiteX36" fmla="*/ 1366345 w 3951890"/>
              <a:gd name="connsiteY36" fmla="*/ 5087007 h 5959366"/>
              <a:gd name="connsiteX37" fmla="*/ 1587062 w 3951890"/>
              <a:gd name="connsiteY37" fmla="*/ 4614041 h 5959366"/>
              <a:gd name="connsiteX38" fmla="*/ 1692166 w 3951890"/>
              <a:gd name="connsiteY38" fmla="*/ 4172608 h 5959366"/>
              <a:gd name="connsiteX39" fmla="*/ 2070539 w 3951890"/>
              <a:gd name="connsiteY39" fmla="*/ 4288220 h 5959366"/>
              <a:gd name="connsiteX40" fmla="*/ 2217683 w 3951890"/>
              <a:gd name="connsiteY40" fmla="*/ 4708636 h 5959366"/>
              <a:gd name="connsiteX41" fmla="*/ 2280745 w 3951890"/>
              <a:gd name="connsiteY41" fmla="*/ 5265683 h 5959366"/>
              <a:gd name="connsiteX42" fmla="*/ 2354317 w 3951890"/>
              <a:gd name="connsiteY42" fmla="*/ 5612524 h 5959366"/>
              <a:gd name="connsiteX43" fmla="*/ 2417381 w 3951890"/>
              <a:gd name="connsiteY43" fmla="*/ 5791199 h 5959366"/>
              <a:gd name="connsiteX44" fmla="*/ 2575035 w 3951890"/>
              <a:gd name="connsiteY44" fmla="*/ 5959366 h 5959366"/>
              <a:gd name="connsiteX45" fmla="*/ 2722180 w 3951890"/>
              <a:gd name="connsiteY45" fmla="*/ 5927835 h 5959366"/>
              <a:gd name="connsiteX46" fmla="*/ 2680138 w 3951890"/>
              <a:gd name="connsiteY46" fmla="*/ 5717628 h 5959366"/>
              <a:gd name="connsiteX47" fmla="*/ 2774731 w 3951890"/>
              <a:gd name="connsiteY47" fmla="*/ 5686097 h 5959366"/>
              <a:gd name="connsiteX48" fmla="*/ 2680138 w 3951890"/>
              <a:gd name="connsiteY48" fmla="*/ 5423338 h 5959366"/>
              <a:gd name="connsiteX49" fmla="*/ 2711669 w 3951890"/>
              <a:gd name="connsiteY49" fmla="*/ 5044965 h 5959366"/>
              <a:gd name="connsiteX50" fmla="*/ 2711669 w 3951890"/>
              <a:gd name="connsiteY50" fmla="*/ 4740165 h 5959366"/>
              <a:gd name="connsiteX51" fmla="*/ 2879835 w 3951890"/>
              <a:gd name="connsiteY51" fmla="*/ 3983421 h 5959366"/>
              <a:gd name="connsiteX52" fmla="*/ 3174123 w 3951890"/>
              <a:gd name="connsiteY52" fmla="*/ 4277711 h 5959366"/>
              <a:gd name="connsiteX53" fmla="*/ 2932386 w 3951890"/>
              <a:gd name="connsiteY53" fmla="*/ 5234151 h 5959366"/>
              <a:gd name="connsiteX54" fmla="*/ 2974428 w 3951890"/>
              <a:gd name="connsiteY54" fmla="*/ 5675587 h 5959366"/>
              <a:gd name="connsiteX55" fmla="*/ 3090041 w 3951890"/>
              <a:gd name="connsiteY55" fmla="*/ 5770179 h 5959366"/>
              <a:gd name="connsiteX56" fmla="*/ 3310758 w 3951890"/>
              <a:gd name="connsiteY56" fmla="*/ 5780691 h 5959366"/>
              <a:gd name="connsiteX57" fmla="*/ 3489434 w 3951890"/>
              <a:gd name="connsiteY57" fmla="*/ 5717627 h 5959366"/>
              <a:gd name="connsiteX58" fmla="*/ 3626070 w 3951890"/>
              <a:gd name="connsiteY58" fmla="*/ 5644055 h 5959366"/>
              <a:gd name="connsiteX59" fmla="*/ 3783725 w 3951890"/>
              <a:gd name="connsiteY59" fmla="*/ 5454869 h 5959366"/>
              <a:gd name="connsiteX60" fmla="*/ 3899339 w 3951890"/>
              <a:gd name="connsiteY60" fmla="*/ 5150069 h 5959366"/>
              <a:gd name="connsiteX61" fmla="*/ 3951890 w 3951890"/>
              <a:gd name="connsiteY61" fmla="*/ 4487918 h 5959366"/>
              <a:gd name="connsiteX62" fmla="*/ 3941380 w 3951890"/>
              <a:gd name="connsiteY62" fmla="*/ 4172607 h 5959366"/>
              <a:gd name="connsiteX63" fmla="*/ 3668111 w 3951890"/>
              <a:gd name="connsiteY63" fmla="*/ 3857297 h 5959366"/>
              <a:gd name="connsiteX64" fmla="*/ 3457904 w 3951890"/>
              <a:gd name="connsiteY64" fmla="*/ 3037490 h 5959366"/>
              <a:gd name="connsiteX65" fmla="*/ 3279228 w 3951890"/>
              <a:gd name="connsiteY65" fmla="*/ 2543504 h 5959366"/>
              <a:gd name="connsiteX66" fmla="*/ 3090042 w 3951890"/>
              <a:gd name="connsiteY66" fmla="*/ 2291255 h 5959366"/>
              <a:gd name="connsiteX67" fmla="*/ 2911366 w 3951890"/>
              <a:gd name="connsiteY67" fmla="*/ 1923393 h 5959366"/>
              <a:gd name="connsiteX68" fmla="*/ 2764221 w 3951890"/>
              <a:gd name="connsiteY68" fmla="*/ 1681655 h 5959366"/>
              <a:gd name="connsiteX69" fmla="*/ 2827283 w 3951890"/>
              <a:gd name="connsiteY69" fmla="*/ 1282262 h 5959366"/>
              <a:gd name="connsiteX70" fmla="*/ 2890345 w 3951890"/>
              <a:gd name="connsiteY70" fmla="*/ 1187669 h 5959366"/>
              <a:gd name="connsiteX71" fmla="*/ 2858814 w 3951890"/>
              <a:gd name="connsiteY71" fmla="*/ 1534511 h 5959366"/>
              <a:gd name="connsiteX72" fmla="*/ 3016469 w 3951890"/>
              <a:gd name="connsiteY72" fmla="*/ 1996966 h 5959366"/>
              <a:gd name="connsiteX73" fmla="*/ 3563007 w 3951890"/>
              <a:gd name="connsiteY73" fmla="*/ 2017986 h 5959366"/>
              <a:gd name="connsiteX74" fmla="*/ 3668111 w 3951890"/>
              <a:gd name="connsiteY74" fmla="*/ 1828800 h 5959366"/>
              <a:gd name="connsiteX75" fmla="*/ 3436883 w 3951890"/>
              <a:gd name="connsiteY75" fmla="*/ 1597573 h 5959366"/>
              <a:gd name="connsiteX76" fmla="*/ 3657600 w 3951890"/>
              <a:gd name="connsiteY76" fmla="*/ 1219200 h 5959366"/>
              <a:gd name="connsiteX77" fmla="*/ 3594538 w 3951890"/>
              <a:gd name="connsiteY77" fmla="*/ 630621 h 5959366"/>
              <a:gd name="connsiteX78" fmla="*/ 3520966 w 3951890"/>
              <a:gd name="connsiteY78" fmla="*/ 515007 h 5959366"/>
              <a:gd name="connsiteX79" fmla="*/ 3069021 w 3951890"/>
              <a:gd name="connsiteY79" fmla="*/ 283780 h 5959366"/>
              <a:gd name="connsiteX80" fmla="*/ 2816773 w 3951890"/>
              <a:gd name="connsiteY80" fmla="*/ 231228 h 5959366"/>
              <a:gd name="connsiteX81" fmla="*/ 2606566 w 3951890"/>
              <a:gd name="connsiteY81" fmla="*/ 42042 h 5959366"/>
              <a:gd name="connsiteX82" fmla="*/ 2469931 w 3951890"/>
              <a:gd name="connsiteY82" fmla="*/ 31532 h 5959366"/>
              <a:gd name="connsiteX83" fmla="*/ 2322786 w 3951890"/>
              <a:gd name="connsiteY83" fmla="*/ 294290 h 5959366"/>
              <a:gd name="connsiteX84" fmla="*/ 2123090 w 3951890"/>
              <a:gd name="connsiteY84" fmla="*/ 493986 h 5959366"/>
              <a:gd name="connsiteX85" fmla="*/ 1828801 w 3951890"/>
              <a:gd name="connsiteY85" fmla="*/ 588580 h 5959366"/>
              <a:gd name="connsiteX86" fmla="*/ 1597573 w 3951890"/>
              <a:gd name="connsiteY86" fmla="*/ 620110 h 5959366"/>
              <a:gd name="connsiteX87" fmla="*/ 1408387 w 3951890"/>
              <a:gd name="connsiteY87" fmla="*/ 388883 h 5959366"/>
              <a:gd name="connsiteX88" fmla="*/ 1271752 w 3951890"/>
              <a:gd name="connsiteY88" fmla="*/ 73572 h 5959366"/>
              <a:gd name="connsiteX89" fmla="*/ 1124607 w 3951890"/>
              <a:gd name="connsiteY89" fmla="*/ 0 h 5959366"/>
              <a:gd name="connsiteX0" fmla="*/ 1124607 w 3951890"/>
              <a:gd name="connsiteY0" fmla="*/ 0 h 5959366"/>
              <a:gd name="connsiteX1" fmla="*/ 935421 w 3951890"/>
              <a:gd name="connsiteY1" fmla="*/ 388883 h 5959366"/>
              <a:gd name="connsiteX2" fmla="*/ 399393 w 3951890"/>
              <a:gd name="connsiteY2" fmla="*/ 536028 h 5959366"/>
              <a:gd name="connsiteX3" fmla="*/ 84083 w 3951890"/>
              <a:gd name="connsiteY3" fmla="*/ 819807 h 5959366"/>
              <a:gd name="connsiteX4" fmla="*/ 84083 w 3951890"/>
              <a:gd name="connsiteY4" fmla="*/ 1093076 h 5959366"/>
              <a:gd name="connsiteX5" fmla="*/ 294290 w 3951890"/>
              <a:gd name="connsiteY5" fmla="*/ 1492469 h 5959366"/>
              <a:gd name="connsiteX6" fmla="*/ 399394 w 3951890"/>
              <a:gd name="connsiteY6" fmla="*/ 1660634 h 5959366"/>
              <a:gd name="connsiteX7" fmla="*/ 430924 w 3951890"/>
              <a:gd name="connsiteY7" fmla="*/ 1870841 h 5959366"/>
              <a:gd name="connsiteX8" fmla="*/ 630621 w 3951890"/>
              <a:gd name="connsiteY8" fmla="*/ 1923394 h 5959366"/>
              <a:gd name="connsiteX9" fmla="*/ 819807 w 3951890"/>
              <a:gd name="connsiteY9" fmla="*/ 1671145 h 5959366"/>
              <a:gd name="connsiteX10" fmla="*/ 756745 w 3951890"/>
              <a:gd name="connsiteY10" fmla="*/ 1250731 h 5959366"/>
              <a:gd name="connsiteX11" fmla="*/ 672662 w 3951890"/>
              <a:gd name="connsiteY11" fmla="*/ 1051035 h 5959366"/>
              <a:gd name="connsiteX12" fmla="*/ 851338 w 3951890"/>
              <a:gd name="connsiteY12" fmla="*/ 1008993 h 5959366"/>
              <a:gd name="connsiteX13" fmla="*/ 1019504 w 3951890"/>
              <a:gd name="connsiteY13" fmla="*/ 1481959 h 5959366"/>
              <a:gd name="connsiteX14" fmla="*/ 1051035 w 3951890"/>
              <a:gd name="connsiteY14" fmla="*/ 1891862 h 5959366"/>
              <a:gd name="connsiteX15" fmla="*/ 998483 w 3951890"/>
              <a:gd name="connsiteY15" fmla="*/ 2364828 h 5959366"/>
              <a:gd name="connsiteX16" fmla="*/ 420414 w 3951890"/>
              <a:gd name="connsiteY16" fmla="*/ 3499945 h 5959366"/>
              <a:gd name="connsiteX17" fmla="*/ 346842 w 3951890"/>
              <a:gd name="connsiteY17" fmla="*/ 3626070 h 5959366"/>
              <a:gd name="connsiteX18" fmla="*/ 357352 w 3951890"/>
              <a:gd name="connsiteY18" fmla="*/ 3710152 h 5959366"/>
              <a:gd name="connsiteX19" fmla="*/ 325821 w 3951890"/>
              <a:gd name="connsiteY19" fmla="*/ 3815255 h 5959366"/>
              <a:gd name="connsiteX20" fmla="*/ 262759 w 3951890"/>
              <a:gd name="connsiteY20" fmla="*/ 4025462 h 5959366"/>
              <a:gd name="connsiteX21" fmla="*/ 157656 w 3951890"/>
              <a:gd name="connsiteY21" fmla="*/ 4550979 h 5959366"/>
              <a:gd name="connsiteX22" fmla="*/ 0 w 3951890"/>
              <a:gd name="connsiteY22" fmla="*/ 5139559 h 5959366"/>
              <a:gd name="connsiteX23" fmla="*/ 21021 w 3951890"/>
              <a:gd name="connsiteY23" fmla="*/ 5255172 h 5959366"/>
              <a:gd name="connsiteX24" fmla="*/ 115615 w 3951890"/>
              <a:gd name="connsiteY24" fmla="*/ 5297213 h 5959366"/>
              <a:gd name="connsiteX25" fmla="*/ 168166 w 3951890"/>
              <a:gd name="connsiteY25" fmla="*/ 5391807 h 5959366"/>
              <a:gd name="connsiteX26" fmla="*/ 420415 w 3951890"/>
              <a:gd name="connsiteY26" fmla="*/ 5370787 h 5959366"/>
              <a:gd name="connsiteX27" fmla="*/ 536028 w 3951890"/>
              <a:gd name="connsiteY27" fmla="*/ 5318234 h 5959366"/>
              <a:gd name="connsiteX28" fmla="*/ 630620 w 3951890"/>
              <a:gd name="connsiteY28" fmla="*/ 5297214 h 5959366"/>
              <a:gd name="connsiteX29" fmla="*/ 714702 w 3951890"/>
              <a:gd name="connsiteY29" fmla="*/ 4929352 h 5959366"/>
              <a:gd name="connsiteX30" fmla="*/ 756745 w 3951890"/>
              <a:gd name="connsiteY30" fmla="*/ 4572000 h 5959366"/>
              <a:gd name="connsiteX31" fmla="*/ 903889 w 3951890"/>
              <a:gd name="connsiteY31" fmla="*/ 4014952 h 5959366"/>
              <a:gd name="connsiteX32" fmla="*/ 966952 w 3951890"/>
              <a:gd name="connsiteY32" fmla="*/ 4824249 h 5959366"/>
              <a:gd name="connsiteX33" fmla="*/ 987973 w 3951890"/>
              <a:gd name="connsiteY33" fmla="*/ 4981903 h 5959366"/>
              <a:gd name="connsiteX34" fmla="*/ 1103587 w 3951890"/>
              <a:gd name="connsiteY34" fmla="*/ 5108026 h 5959366"/>
              <a:gd name="connsiteX35" fmla="*/ 1240220 w 3951890"/>
              <a:gd name="connsiteY35" fmla="*/ 5108028 h 5959366"/>
              <a:gd name="connsiteX36" fmla="*/ 1366345 w 3951890"/>
              <a:gd name="connsiteY36" fmla="*/ 5087007 h 5959366"/>
              <a:gd name="connsiteX37" fmla="*/ 1587062 w 3951890"/>
              <a:gd name="connsiteY37" fmla="*/ 4614041 h 5959366"/>
              <a:gd name="connsiteX38" fmla="*/ 1692166 w 3951890"/>
              <a:gd name="connsiteY38" fmla="*/ 4172608 h 5959366"/>
              <a:gd name="connsiteX39" fmla="*/ 2070539 w 3951890"/>
              <a:gd name="connsiteY39" fmla="*/ 4288220 h 5959366"/>
              <a:gd name="connsiteX40" fmla="*/ 2217683 w 3951890"/>
              <a:gd name="connsiteY40" fmla="*/ 4708636 h 5959366"/>
              <a:gd name="connsiteX41" fmla="*/ 2280745 w 3951890"/>
              <a:gd name="connsiteY41" fmla="*/ 5265683 h 5959366"/>
              <a:gd name="connsiteX42" fmla="*/ 2354317 w 3951890"/>
              <a:gd name="connsiteY42" fmla="*/ 5612524 h 5959366"/>
              <a:gd name="connsiteX43" fmla="*/ 2417381 w 3951890"/>
              <a:gd name="connsiteY43" fmla="*/ 5791199 h 5959366"/>
              <a:gd name="connsiteX44" fmla="*/ 2575035 w 3951890"/>
              <a:gd name="connsiteY44" fmla="*/ 5959366 h 5959366"/>
              <a:gd name="connsiteX45" fmla="*/ 2543504 w 3951890"/>
              <a:gd name="connsiteY45" fmla="*/ 5696608 h 5959366"/>
              <a:gd name="connsiteX46" fmla="*/ 2680138 w 3951890"/>
              <a:gd name="connsiteY46" fmla="*/ 5717628 h 5959366"/>
              <a:gd name="connsiteX47" fmla="*/ 2774731 w 3951890"/>
              <a:gd name="connsiteY47" fmla="*/ 5686097 h 5959366"/>
              <a:gd name="connsiteX48" fmla="*/ 2680138 w 3951890"/>
              <a:gd name="connsiteY48" fmla="*/ 5423338 h 5959366"/>
              <a:gd name="connsiteX49" fmla="*/ 2711669 w 3951890"/>
              <a:gd name="connsiteY49" fmla="*/ 5044965 h 5959366"/>
              <a:gd name="connsiteX50" fmla="*/ 2711669 w 3951890"/>
              <a:gd name="connsiteY50" fmla="*/ 4740165 h 5959366"/>
              <a:gd name="connsiteX51" fmla="*/ 2879835 w 3951890"/>
              <a:gd name="connsiteY51" fmla="*/ 3983421 h 5959366"/>
              <a:gd name="connsiteX52" fmla="*/ 3174123 w 3951890"/>
              <a:gd name="connsiteY52" fmla="*/ 4277711 h 5959366"/>
              <a:gd name="connsiteX53" fmla="*/ 2932386 w 3951890"/>
              <a:gd name="connsiteY53" fmla="*/ 5234151 h 5959366"/>
              <a:gd name="connsiteX54" fmla="*/ 2974428 w 3951890"/>
              <a:gd name="connsiteY54" fmla="*/ 5675587 h 5959366"/>
              <a:gd name="connsiteX55" fmla="*/ 3090041 w 3951890"/>
              <a:gd name="connsiteY55" fmla="*/ 5770179 h 5959366"/>
              <a:gd name="connsiteX56" fmla="*/ 3310758 w 3951890"/>
              <a:gd name="connsiteY56" fmla="*/ 5780691 h 5959366"/>
              <a:gd name="connsiteX57" fmla="*/ 3489434 w 3951890"/>
              <a:gd name="connsiteY57" fmla="*/ 5717627 h 5959366"/>
              <a:gd name="connsiteX58" fmla="*/ 3626070 w 3951890"/>
              <a:gd name="connsiteY58" fmla="*/ 5644055 h 5959366"/>
              <a:gd name="connsiteX59" fmla="*/ 3783725 w 3951890"/>
              <a:gd name="connsiteY59" fmla="*/ 5454869 h 5959366"/>
              <a:gd name="connsiteX60" fmla="*/ 3899339 w 3951890"/>
              <a:gd name="connsiteY60" fmla="*/ 5150069 h 5959366"/>
              <a:gd name="connsiteX61" fmla="*/ 3951890 w 3951890"/>
              <a:gd name="connsiteY61" fmla="*/ 4487918 h 5959366"/>
              <a:gd name="connsiteX62" fmla="*/ 3941380 w 3951890"/>
              <a:gd name="connsiteY62" fmla="*/ 4172607 h 5959366"/>
              <a:gd name="connsiteX63" fmla="*/ 3668111 w 3951890"/>
              <a:gd name="connsiteY63" fmla="*/ 3857297 h 5959366"/>
              <a:gd name="connsiteX64" fmla="*/ 3457904 w 3951890"/>
              <a:gd name="connsiteY64" fmla="*/ 3037490 h 5959366"/>
              <a:gd name="connsiteX65" fmla="*/ 3279228 w 3951890"/>
              <a:gd name="connsiteY65" fmla="*/ 2543504 h 5959366"/>
              <a:gd name="connsiteX66" fmla="*/ 3090042 w 3951890"/>
              <a:gd name="connsiteY66" fmla="*/ 2291255 h 5959366"/>
              <a:gd name="connsiteX67" fmla="*/ 2911366 w 3951890"/>
              <a:gd name="connsiteY67" fmla="*/ 1923393 h 5959366"/>
              <a:gd name="connsiteX68" fmla="*/ 2764221 w 3951890"/>
              <a:gd name="connsiteY68" fmla="*/ 1681655 h 5959366"/>
              <a:gd name="connsiteX69" fmla="*/ 2827283 w 3951890"/>
              <a:gd name="connsiteY69" fmla="*/ 1282262 h 5959366"/>
              <a:gd name="connsiteX70" fmla="*/ 2890345 w 3951890"/>
              <a:gd name="connsiteY70" fmla="*/ 1187669 h 5959366"/>
              <a:gd name="connsiteX71" fmla="*/ 2858814 w 3951890"/>
              <a:gd name="connsiteY71" fmla="*/ 1534511 h 5959366"/>
              <a:gd name="connsiteX72" fmla="*/ 3016469 w 3951890"/>
              <a:gd name="connsiteY72" fmla="*/ 1996966 h 5959366"/>
              <a:gd name="connsiteX73" fmla="*/ 3563007 w 3951890"/>
              <a:gd name="connsiteY73" fmla="*/ 2017986 h 5959366"/>
              <a:gd name="connsiteX74" fmla="*/ 3668111 w 3951890"/>
              <a:gd name="connsiteY74" fmla="*/ 1828800 h 5959366"/>
              <a:gd name="connsiteX75" fmla="*/ 3436883 w 3951890"/>
              <a:gd name="connsiteY75" fmla="*/ 1597573 h 5959366"/>
              <a:gd name="connsiteX76" fmla="*/ 3657600 w 3951890"/>
              <a:gd name="connsiteY76" fmla="*/ 1219200 h 5959366"/>
              <a:gd name="connsiteX77" fmla="*/ 3594538 w 3951890"/>
              <a:gd name="connsiteY77" fmla="*/ 630621 h 5959366"/>
              <a:gd name="connsiteX78" fmla="*/ 3520966 w 3951890"/>
              <a:gd name="connsiteY78" fmla="*/ 515007 h 5959366"/>
              <a:gd name="connsiteX79" fmla="*/ 3069021 w 3951890"/>
              <a:gd name="connsiteY79" fmla="*/ 283780 h 5959366"/>
              <a:gd name="connsiteX80" fmla="*/ 2816773 w 3951890"/>
              <a:gd name="connsiteY80" fmla="*/ 231228 h 5959366"/>
              <a:gd name="connsiteX81" fmla="*/ 2606566 w 3951890"/>
              <a:gd name="connsiteY81" fmla="*/ 42042 h 5959366"/>
              <a:gd name="connsiteX82" fmla="*/ 2469931 w 3951890"/>
              <a:gd name="connsiteY82" fmla="*/ 31532 h 5959366"/>
              <a:gd name="connsiteX83" fmla="*/ 2322786 w 3951890"/>
              <a:gd name="connsiteY83" fmla="*/ 294290 h 5959366"/>
              <a:gd name="connsiteX84" fmla="*/ 2123090 w 3951890"/>
              <a:gd name="connsiteY84" fmla="*/ 493986 h 5959366"/>
              <a:gd name="connsiteX85" fmla="*/ 1828801 w 3951890"/>
              <a:gd name="connsiteY85" fmla="*/ 588580 h 5959366"/>
              <a:gd name="connsiteX86" fmla="*/ 1597573 w 3951890"/>
              <a:gd name="connsiteY86" fmla="*/ 620110 h 5959366"/>
              <a:gd name="connsiteX87" fmla="*/ 1408387 w 3951890"/>
              <a:gd name="connsiteY87" fmla="*/ 388883 h 5959366"/>
              <a:gd name="connsiteX88" fmla="*/ 1271752 w 3951890"/>
              <a:gd name="connsiteY88" fmla="*/ 73572 h 5959366"/>
              <a:gd name="connsiteX89" fmla="*/ 1124607 w 3951890"/>
              <a:gd name="connsiteY89" fmla="*/ 0 h 5959366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288220 h 5797984"/>
              <a:gd name="connsiteX40" fmla="*/ 2217683 w 3951890"/>
              <a:gd name="connsiteY40" fmla="*/ 4708636 h 5797984"/>
              <a:gd name="connsiteX41" fmla="*/ 2280745 w 3951890"/>
              <a:gd name="connsiteY41" fmla="*/ 5265683 h 5797984"/>
              <a:gd name="connsiteX42" fmla="*/ 2354317 w 3951890"/>
              <a:gd name="connsiteY42" fmla="*/ 5612524 h 5797984"/>
              <a:gd name="connsiteX43" fmla="*/ 2417381 w 3951890"/>
              <a:gd name="connsiteY43" fmla="*/ 5791199 h 5797984"/>
              <a:gd name="connsiteX44" fmla="*/ 2396359 w 3951890"/>
              <a:gd name="connsiteY44" fmla="*/ 5675587 h 5797984"/>
              <a:gd name="connsiteX45" fmla="*/ 2543504 w 3951890"/>
              <a:gd name="connsiteY45" fmla="*/ 5696608 h 5797984"/>
              <a:gd name="connsiteX46" fmla="*/ 2680138 w 3951890"/>
              <a:gd name="connsiteY46" fmla="*/ 5717628 h 5797984"/>
              <a:gd name="connsiteX47" fmla="*/ 2774731 w 3951890"/>
              <a:gd name="connsiteY47" fmla="*/ 5686097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288220 h 5797984"/>
              <a:gd name="connsiteX40" fmla="*/ 2217683 w 3951890"/>
              <a:gd name="connsiteY40" fmla="*/ 4708636 h 5797984"/>
              <a:gd name="connsiteX41" fmla="*/ 2280745 w 3951890"/>
              <a:gd name="connsiteY41" fmla="*/ 5265683 h 5797984"/>
              <a:gd name="connsiteX42" fmla="*/ 2354317 w 3951890"/>
              <a:gd name="connsiteY42" fmla="*/ 5612524 h 5797984"/>
              <a:gd name="connsiteX43" fmla="*/ 2417381 w 3951890"/>
              <a:gd name="connsiteY43" fmla="*/ 5791199 h 5797984"/>
              <a:gd name="connsiteX44" fmla="*/ 2396359 w 3951890"/>
              <a:gd name="connsiteY44" fmla="*/ 5675587 h 5797984"/>
              <a:gd name="connsiteX45" fmla="*/ 2554014 w 3951890"/>
              <a:gd name="connsiteY45" fmla="*/ 5559974 h 5797984"/>
              <a:gd name="connsiteX46" fmla="*/ 2680138 w 3951890"/>
              <a:gd name="connsiteY46" fmla="*/ 5717628 h 5797984"/>
              <a:gd name="connsiteX47" fmla="*/ 2774731 w 3951890"/>
              <a:gd name="connsiteY47" fmla="*/ 5686097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288220 h 5797984"/>
              <a:gd name="connsiteX40" fmla="*/ 2217683 w 3951890"/>
              <a:gd name="connsiteY40" fmla="*/ 4708636 h 5797984"/>
              <a:gd name="connsiteX41" fmla="*/ 2280745 w 3951890"/>
              <a:gd name="connsiteY41" fmla="*/ 5265683 h 5797984"/>
              <a:gd name="connsiteX42" fmla="*/ 2354317 w 3951890"/>
              <a:gd name="connsiteY42" fmla="*/ 5612524 h 5797984"/>
              <a:gd name="connsiteX43" fmla="*/ 2417381 w 3951890"/>
              <a:gd name="connsiteY43" fmla="*/ 5791199 h 5797984"/>
              <a:gd name="connsiteX44" fmla="*/ 2396359 w 3951890"/>
              <a:gd name="connsiteY44" fmla="*/ 5675587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774731 w 3951890"/>
              <a:gd name="connsiteY47" fmla="*/ 5686097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288220 h 5797984"/>
              <a:gd name="connsiteX40" fmla="*/ 2217683 w 3951890"/>
              <a:gd name="connsiteY40" fmla="*/ 4708636 h 5797984"/>
              <a:gd name="connsiteX41" fmla="*/ 2280745 w 3951890"/>
              <a:gd name="connsiteY41" fmla="*/ 5265683 h 5797984"/>
              <a:gd name="connsiteX42" fmla="*/ 2354317 w 3951890"/>
              <a:gd name="connsiteY42" fmla="*/ 5612524 h 5797984"/>
              <a:gd name="connsiteX43" fmla="*/ 2417381 w 3951890"/>
              <a:gd name="connsiteY43" fmla="*/ 5791199 h 5797984"/>
              <a:gd name="connsiteX44" fmla="*/ 2396359 w 3951890"/>
              <a:gd name="connsiteY44" fmla="*/ 5675587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690648 w 3951890"/>
              <a:gd name="connsiteY47" fmla="*/ 5423339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288220 h 5797984"/>
              <a:gd name="connsiteX40" fmla="*/ 2217683 w 3951890"/>
              <a:gd name="connsiteY40" fmla="*/ 4708636 h 5797984"/>
              <a:gd name="connsiteX41" fmla="*/ 2280745 w 3951890"/>
              <a:gd name="connsiteY41" fmla="*/ 5265683 h 5797984"/>
              <a:gd name="connsiteX42" fmla="*/ 2354317 w 3951890"/>
              <a:gd name="connsiteY42" fmla="*/ 5612524 h 5797984"/>
              <a:gd name="connsiteX43" fmla="*/ 2417381 w 3951890"/>
              <a:gd name="connsiteY43" fmla="*/ 5791199 h 5797984"/>
              <a:gd name="connsiteX44" fmla="*/ 2448911 w 3951890"/>
              <a:gd name="connsiteY44" fmla="*/ 5528443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690648 w 3951890"/>
              <a:gd name="connsiteY47" fmla="*/ 5423339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288220 h 5797984"/>
              <a:gd name="connsiteX40" fmla="*/ 2217683 w 3951890"/>
              <a:gd name="connsiteY40" fmla="*/ 4708636 h 5797984"/>
              <a:gd name="connsiteX41" fmla="*/ 2280745 w 3951890"/>
              <a:gd name="connsiteY41" fmla="*/ 5265683 h 5797984"/>
              <a:gd name="connsiteX42" fmla="*/ 2343807 w 3951890"/>
              <a:gd name="connsiteY42" fmla="*/ 5360276 h 5797984"/>
              <a:gd name="connsiteX43" fmla="*/ 2417381 w 3951890"/>
              <a:gd name="connsiteY43" fmla="*/ 5791199 h 5797984"/>
              <a:gd name="connsiteX44" fmla="*/ 2448911 w 3951890"/>
              <a:gd name="connsiteY44" fmla="*/ 5528443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690648 w 3951890"/>
              <a:gd name="connsiteY47" fmla="*/ 5423339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288220 h 5797984"/>
              <a:gd name="connsiteX40" fmla="*/ 2217683 w 3951890"/>
              <a:gd name="connsiteY40" fmla="*/ 4708636 h 5797984"/>
              <a:gd name="connsiteX41" fmla="*/ 2228193 w 3951890"/>
              <a:gd name="connsiteY41" fmla="*/ 4950373 h 5797984"/>
              <a:gd name="connsiteX42" fmla="*/ 2343807 w 3951890"/>
              <a:gd name="connsiteY42" fmla="*/ 5360276 h 5797984"/>
              <a:gd name="connsiteX43" fmla="*/ 2417381 w 3951890"/>
              <a:gd name="connsiteY43" fmla="*/ 5791199 h 5797984"/>
              <a:gd name="connsiteX44" fmla="*/ 2448911 w 3951890"/>
              <a:gd name="connsiteY44" fmla="*/ 5528443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690648 w 3951890"/>
              <a:gd name="connsiteY47" fmla="*/ 5423339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288220 h 5797984"/>
              <a:gd name="connsiteX40" fmla="*/ 2186152 w 3951890"/>
              <a:gd name="connsiteY40" fmla="*/ 4529960 h 5797984"/>
              <a:gd name="connsiteX41" fmla="*/ 2228193 w 3951890"/>
              <a:gd name="connsiteY41" fmla="*/ 4950373 h 5797984"/>
              <a:gd name="connsiteX42" fmla="*/ 2343807 w 3951890"/>
              <a:gd name="connsiteY42" fmla="*/ 5360276 h 5797984"/>
              <a:gd name="connsiteX43" fmla="*/ 2417381 w 3951890"/>
              <a:gd name="connsiteY43" fmla="*/ 5791199 h 5797984"/>
              <a:gd name="connsiteX44" fmla="*/ 2448911 w 3951890"/>
              <a:gd name="connsiteY44" fmla="*/ 5528443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690648 w 3951890"/>
              <a:gd name="connsiteY47" fmla="*/ 5423339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078013 h 5797984"/>
              <a:gd name="connsiteX40" fmla="*/ 2186152 w 3951890"/>
              <a:gd name="connsiteY40" fmla="*/ 4529960 h 5797984"/>
              <a:gd name="connsiteX41" fmla="*/ 2228193 w 3951890"/>
              <a:gd name="connsiteY41" fmla="*/ 4950373 h 5797984"/>
              <a:gd name="connsiteX42" fmla="*/ 2343807 w 3951890"/>
              <a:gd name="connsiteY42" fmla="*/ 5360276 h 5797984"/>
              <a:gd name="connsiteX43" fmla="*/ 2417381 w 3951890"/>
              <a:gd name="connsiteY43" fmla="*/ 5791199 h 5797984"/>
              <a:gd name="connsiteX44" fmla="*/ 2448911 w 3951890"/>
              <a:gd name="connsiteY44" fmla="*/ 5528443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690648 w 3951890"/>
              <a:gd name="connsiteY47" fmla="*/ 5423339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078013 h 5797984"/>
              <a:gd name="connsiteX40" fmla="*/ 2186152 w 3951890"/>
              <a:gd name="connsiteY40" fmla="*/ 4529960 h 5797984"/>
              <a:gd name="connsiteX41" fmla="*/ 2228193 w 3951890"/>
              <a:gd name="connsiteY41" fmla="*/ 4950373 h 5797984"/>
              <a:gd name="connsiteX42" fmla="*/ 2280745 w 3951890"/>
              <a:gd name="connsiteY42" fmla="*/ 5108028 h 5797984"/>
              <a:gd name="connsiteX43" fmla="*/ 2417381 w 3951890"/>
              <a:gd name="connsiteY43" fmla="*/ 5791199 h 5797984"/>
              <a:gd name="connsiteX44" fmla="*/ 2448911 w 3951890"/>
              <a:gd name="connsiteY44" fmla="*/ 5528443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690648 w 3951890"/>
              <a:gd name="connsiteY47" fmla="*/ 5423339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078013 h 5797984"/>
              <a:gd name="connsiteX40" fmla="*/ 2186152 w 3951890"/>
              <a:gd name="connsiteY40" fmla="*/ 4529960 h 5797984"/>
              <a:gd name="connsiteX41" fmla="*/ 2228193 w 3951890"/>
              <a:gd name="connsiteY41" fmla="*/ 4950373 h 5797984"/>
              <a:gd name="connsiteX42" fmla="*/ 2280745 w 3951890"/>
              <a:gd name="connsiteY42" fmla="*/ 5108028 h 5797984"/>
              <a:gd name="connsiteX43" fmla="*/ 2333298 w 3951890"/>
              <a:gd name="connsiteY43" fmla="*/ 5360274 h 5797984"/>
              <a:gd name="connsiteX44" fmla="*/ 2448911 w 3951890"/>
              <a:gd name="connsiteY44" fmla="*/ 5528443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690648 w 3951890"/>
              <a:gd name="connsiteY47" fmla="*/ 5423339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30925 w 3951890"/>
              <a:gd name="connsiteY26" fmla="*/ 5223643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078013 h 5797984"/>
              <a:gd name="connsiteX40" fmla="*/ 2186152 w 3951890"/>
              <a:gd name="connsiteY40" fmla="*/ 4529960 h 5797984"/>
              <a:gd name="connsiteX41" fmla="*/ 2228193 w 3951890"/>
              <a:gd name="connsiteY41" fmla="*/ 4950373 h 5797984"/>
              <a:gd name="connsiteX42" fmla="*/ 2280745 w 3951890"/>
              <a:gd name="connsiteY42" fmla="*/ 5108028 h 5797984"/>
              <a:gd name="connsiteX43" fmla="*/ 2333298 w 3951890"/>
              <a:gd name="connsiteY43" fmla="*/ 5360274 h 5797984"/>
              <a:gd name="connsiteX44" fmla="*/ 2448911 w 3951890"/>
              <a:gd name="connsiteY44" fmla="*/ 5528443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690648 w 3951890"/>
              <a:gd name="connsiteY47" fmla="*/ 5423339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220717 w 3951890"/>
              <a:gd name="connsiteY25" fmla="*/ 5255172 h 5797984"/>
              <a:gd name="connsiteX26" fmla="*/ 430925 w 3951890"/>
              <a:gd name="connsiteY26" fmla="*/ 5223643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078013 h 5797984"/>
              <a:gd name="connsiteX40" fmla="*/ 2186152 w 3951890"/>
              <a:gd name="connsiteY40" fmla="*/ 4529960 h 5797984"/>
              <a:gd name="connsiteX41" fmla="*/ 2228193 w 3951890"/>
              <a:gd name="connsiteY41" fmla="*/ 4950373 h 5797984"/>
              <a:gd name="connsiteX42" fmla="*/ 2280745 w 3951890"/>
              <a:gd name="connsiteY42" fmla="*/ 5108028 h 5797984"/>
              <a:gd name="connsiteX43" fmla="*/ 2333298 w 3951890"/>
              <a:gd name="connsiteY43" fmla="*/ 5360274 h 5797984"/>
              <a:gd name="connsiteX44" fmla="*/ 2448911 w 3951890"/>
              <a:gd name="connsiteY44" fmla="*/ 5528443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690648 w 3951890"/>
              <a:gd name="connsiteY47" fmla="*/ 5423339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03586 w 3930869"/>
              <a:gd name="connsiteY0" fmla="*/ 0 h 5797984"/>
              <a:gd name="connsiteX1" fmla="*/ 914400 w 3930869"/>
              <a:gd name="connsiteY1" fmla="*/ 388883 h 5797984"/>
              <a:gd name="connsiteX2" fmla="*/ 378372 w 3930869"/>
              <a:gd name="connsiteY2" fmla="*/ 536028 h 5797984"/>
              <a:gd name="connsiteX3" fmla="*/ 63062 w 3930869"/>
              <a:gd name="connsiteY3" fmla="*/ 819807 h 5797984"/>
              <a:gd name="connsiteX4" fmla="*/ 63062 w 3930869"/>
              <a:gd name="connsiteY4" fmla="*/ 1093076 h 5797984"/>
              <a:gd name="connsiteX5" fmla="*/ 273269 w 3930869"/>
              <a:gd name="connsiteY5" fmla="*/ 1492469 h 5797984"/>
              <a:gd name="connsiteX6" fmla="*/ 378373 w 3930869"/>
              <a:gd name="connsiteY6" fmla="*/ 1660634 h 5797984"/>
              <a:gd name="connsiteX7" fmla="*/ 409903 w 3930869"/>
              <a:gd name="connsiteY7" fmla="*/ 1870841 h 5797984"/>
              <a:gd name="connsiteX8" fmla="*/ 609600 w 3930869"/>
              <a:gd name="connsiteY8" fmla="*/ 1923394 h 5797984"/>
              <a:gd name="connsiteX9" fmla="*/ 798786 w 3930869"/>
              <a:gd name="connsiteY9" fmla="*/ 1671145 h 5797984"/>
              <a:gd name="connsiteX10" fmla="*/ 735724 w 3930869"/>
              <a:gd name="connsiteY10" fmla="*/ 1250731 h 5797984"/>
              <a:gd name="connsiteX11" fmla="*/ 651641 w 3930869"/>
              <a:gd name="connsiteY11" fmla="*/ 1051035 h 5797984"/>
              <a:gd name="connsiteX12" fmla="*/ 830317 w 3930869"/>
              <a:gd name="connsiteY12" fmla="*/ 1008993 h 5797984"/>
              <a:gd name="connsiteX13" fmla="*/ 998483 w 3930869"/>
              <a:gd name="connsiteY13" fmla="*/ 1481959 h 5797984"/>
              <a:gd name="connsiteX14" fmla="*/ 1030014 w 3930869"/>
              <a:gd name="connsiteY14" fmla="*/ 1891862 h 5797984"/>
              <a:gd name="connsiteX15" fmla="*/ 977462 w 3930869"/>
              <a:gd name="connsiteY15" fmla="*/ 2364828 h 5797984"/>
              <a:gd name="connsiteX16" fmla="*/ 399393 w 3930869"/>
              <a:gd name="connsiteY16" fmla="*/ 3499945 h 5797984"/>
              <a:gd name="connsiteX17" fmla="*/ 325821 w 3930869"/>
              <a:gd name="connsiteY17" fmla="*/ 3626070 h 5797984"/>
              <a:gd name="connsiteX18" fmla="*/ 336331 w 3930869"/>
              <a:gd name="connsiteY18" fmla="*/ 3710152 h 5797984"/>
              <a:gd name="connsiteX19" fmla="*/ 304800 w 3930869"/>
              <a:gd name="connsiteY19" fmla="*/ 3815255 h 5797984"/>
              <a:gd name="connsiteX20" fmla="*/ 241738 w 3930869"/>
              <a:gd name="connsiteY20" fmla="*/ 4025462 h 5797984"/>
              <a:gd name="connsiteX21" fmla="*/ 136635 w 3930869"/>
              <a:gd name="connsiteY21" fmla="*/ 4550979 h 5797984"/>
              <a:gd name="connsiteX22" fmla="*/ 0 w 3930869"/>
              <a:gd name="connsiteY22" fmla="*/ 4834759 h 5797984"/>
              <a:gd name="connsiteX23" fmla="*/ 0 w 3930869"/>
              <a:gd name="connsiteY23" fmla="*/ 5255172 h 5797984"/>
              <a:gd name="connsiteX24" fmla="*/ 94594 w 3930869"/>
              <a:gd name="connsiteY24" fmla="*/ 5297213 h 5797984"/>
              <a:gd name="connsiteX25" fmla="*/ 199696 w 3930869"/>
              <a:gd name="connsiteY25" fmla="*/ 5255172 h 5797984"/>
              <a:gd name="connsiteX26" fmla="*/ 409904 w 3930869"/>
              <a:gd name="connsiteY26" fmla="*/ 5223643 h 5797984"/>
              <a:gd name="connsiteX27" fmla="*/ 515007 w 3930869"/>
              <a:gd name="connsiteY27" fmla="*/ 5318234 h 5797984"/>
              <a:gd name="connsiteX28" fmla="*/ 609599 w 3930869"/>
              <a:gd name="connsiteY28" fmla="*/ 5297214 h 5797984"/>
              <a:gd name="connsiteX29" fmla="*/ 693681 w 3930869"/>
              <a:gd name="connsiteY29" fmla="*/ 4929352 h 5797984"/>
              <a:gd name="connsiteX30" fmla="*/ 735724 w 3930869"/>
              <a:gd name="connsiteY30" fmla="*/ 4572000 h 5797984"/>
              <a:gd name="connsiteX31" fmla="*/ 882868 w 3930869"/>
              <a:gd name="connsiteY31" fmla="*/ 4014952 h 5797984"/>
              <a:gd name="connsiteX32" fmla="*/ 945931 w 3930869"/>
              <a:gd name="connsiteY32" fmla="*/ 4824249 h 5797984"/>
              <a:gd name="connsiteX33" fmla="*/ 966952 w 3930869"/>
              <a:gd name="connsiteY33" fmla="*/ 4981903 h 5797984"/>
              <a:gd name="connsiteX34" fmla="*/ 1082566 w 3930869"/>
              <a:gd name="connsiteY34" fmla="*/ 5108026 h 5797984"/>
              <a:gd name="connsiteX35" fmla="*/ 1219199 w 3930869"/>
              <a:gd name="connsiteY35" fmla="*/ 5108028 h 5797984"/>
              <a:gd name="connsiteX36" fmla="*/ 1345324 w 3930869"/>
              <a:gd name="connsiteY36" fmla="*/ 5087007 h 5797984"/>
              <a:gd name="connsiteX37" fmla="*/ 1566041 w 3930869"/>
              <a:gd name="connsiteY37" fmla="*/ 4614041 h 5797984"/>
              <a:gd name="connsiteX38" fmla="*/ 1671145 w 3930869"/>
              <a:gd name="connsiteY38" fmla="*/ 4172608 h 5797984"/>
              <a:gd name="connsiteX39" fmla="*/ 2049518 w 3930869"/>
              <a:gd name="connsiteY39" fmla="*/ 4078013 h 5797984"/>
              <a:gd name="connsiteX40" fmla="*/ 2165131 w 3930869"/>
              <a:gd name="connsiteY40" fmla="*/ 4529960 h 5797984"/>
              <a:gd name="connsiteX41" fmla="*/ 2207172 w 3930869"/>
              <a:gd name="connsiteY41" fmla="*/ 4950373 h 5797984"/>
              <a:gd name="connsiteX42" fmla="*/ 2259724 w 3930869"/>
              <a:gd name="connsiteY42" fmla="*/ 5108028 h 5797984"/>
              <a:gd name="connsiteX43" fmla="*/ 2312277 w 3930869"/>
              <a:gd name="connsiteY43" fmla="*/ 5360274 h 5797984"/>
              <a:gd name="connsiteX44" fmla="*/ 2427890 w 3930869"/>
              <a:gd name="connsiteY44" fmla="*/ 5528443 h 5797984"/>
              <a:gd name="connsiteX45" fmla="*/ 2532993 w 3930869"/>
              <a:gd name="connsiteY45" fmla="*/ 5559974 h 5797984"/>
              <a:gd name="connsiteX46" fmla="*/ 2680138 w 3930869"/>
              <a:gd name="connsiteY46" fmla="*/ 5528441 h 5797984"/>
              <a:gd name="connsiteX47" fmla="*/ 2669627 w 3930869"/>
              <a:gd name="connsiteY47" fmla="*/ 5423339 h 5797984"/>
              <a:gd name="connsiteX48" fmla="*/ 2659117 w 3930869"/>
              <a:gd name="connsiteY48" fmla="*/ 5423338 h 5797984"/>
              <a:gd name="connsiteX49" fmla="*/ 2690648 w 3930869"/>
              <a:gd name="connsiteY49" fmla="*/ 5044965 h 5797984"/>
              <a:gd name="connsiteX50" fmla="*/ 2690648 w 3930869"/>
              <a:gd name="connsiteY50" fmla="*/ 4740165 h 5797984"/>
              <a:gd name="connsiteX51" fmla="*/ 2858814 w 3930869"/>
              <a:gd name="connsiteY51" fmla="*/ 3983421 h 5797984"/>
              <a:gd name="connsiteX52" fmla="*/ 3153102 w 3930869"/>
              <a:gd name="connsiteY52" fmla="*/ 4277711 h 5797984"/>
              <a:gd name="connsiteX53" fmla="*/ 2911365 w 3930869"/>
              <a:gd name="connsiteY53" fmla="*/ 5234151 h 5797984"/>
              <a:gd name="connsiteX54" fmla="*/ 2953407 w 3930869"/>
              <a:gd name="connsiteY54" fmla="*/ 5675587 h 5797984"/>
              <a:gd name="connsiteX55" fmla="*/ 3069020 w 3930869"/>
              <a:gd name="connsiteY55" fmla="*/ 5770179 h 5797984"/>
              <a:gd name="connsiteX56" fmla="*/ 3289737 w 3930869"/>
              <a:gd name="connsiteY56" fmla="*/ 5780691 h 5797984"/>
              <a:gd name="connsiteX57" fmla="*/ 3468413 w 3930869"/>
              <a:gd name="connsiteY57" fmla="*/ 5717627 h 5797984"/>
              <a:gd name="connsiteX58" fmla="*/ 3605049 w 3930869"/>
              <a:gd name="connsiteY58" fmla="*/ 5644055 h 5797984"/>
              <a:gd name="connsiteX59" fmla="*/ 3762704 w 3930869"/>
              <a:gd name="connsiteY59" fmla="*/ 5454869 h 5797984"/>
              <a:gd name="connsiteX60" fmla="*/ 3878318 w 3930869"/>
              <a:gd name="connsiteY60" fmla="*/ 5150069 h 5797984"/>
              <a:gd name="connsiteX61" fmla="*/ 3930869 w 3930869"/>
              <a:gd name="connsiteY61" fmla="*/ 4487918 h 5797984"/>
              <a:gd name="connsiteX62" fmla="*/ 3920359 w 3930869"/>
              <a:gd name="connsiteY62" fmla="*/ 4172607 h 5797984"/>
              <a:gd name="connsiteX63" fmla="*/ 3647090 w 3930869"/>
              <a:gd name="connsiteY63" fmla="*/ 3857297 h 5797984"/>
              <a:gd name="connsiteX64" fmla="*/ 3436883 w 3930869"/>
              <a:gd name="connsiteY64" fmla="*/ 3037490 h 5797984"/>
              <a:gd name="connsiteX65" fmla="*/ 3258207 w 3930869"/>
              <a:gd name="connsiteY65" fmla="*/ 2543504 h 5797984"/>
              <a:gd name="connsiteX66" fmla="*/ 3069021 w 3930869"/>
              <a:gd name="connsiteY66" fmla="*/ 2291255 h 5797984"/>
              <a:gd name="connsiteX67" fmla="*/ 2890345 w 3930869"/>
              <a:gd name="connsiteY67" fmla="*/ 1923393 h 5797984"/>
              <a:gd name="connsiteX68" fmla="*/ 2743200 w 3930869"/>
              <a:gd name="connsiteY68" fmla="*/ 1681655 h 5797984"/>
              <a:gd name="connsiteX69" fmla="*/ 2806262 w 3930869"/>
              <a:gd name="connsiteY69" fmla="*/ 1282262 h 5797984"/>
              <a:gd name="connsiteX70" fmla="*/ 2869324 w 3930869"/>
              <a:gd name="connsiteY70" fmla="*/ 1187669 h 5797984"/>
              <a:gd name="connsiteX71" fmla="*/ 2837793 w 3930869"/>
              <a:gd name="connsiteY71" fmla="*/ 1534511 h 5797984"/>
              <a:gd name="connsiteX72" fmla="*/ 2995448 w 3930869"/>
              <a:gd name="connsiteY72" fmla="*/ 1996966 h 5797984"/>
              <a:gd name="connsiteX73" fmla="*/ 3541986 w 3930869"/>
              <a:gd name="connsiteY73" fmla="*/ 2017986 h 5797984"/>
              <a:gd name="connsiteX74" fmla="*/ 3647090 w 3930869"/>
              <a:gd name="connsiteY74" fmla="*/ 1828800 h 5797984"/>
              <a:gd name="connsiteX75" fmla="*/ 3415862 w 3930869"/>
              <a:gd name="connsiteY75" fmla="*/ 1597573 h 5797984"/>
              <a:gd name="connsiteX76" fmla="*/ 3636579 w 3930869"/>
              <a:gd name="connsiteY76" fmla="*/ 1219200 h 5797984"/>
              <a:gd name="connsiteX77" fmla="*/ 3573517 w 3930869"/>
              <a:gd name="connsiteY77" fmla="*/ 630621 h 5797984"/>
              <a:gd name="connsiteX78" fmla="*/ 3499945 w 3930869"/>
              <a:gd name="connsiteY78" fmla="*/ 515007 h 5797984"/>
              <a:gd name="connsiteX79" fmla="*/ 3048000 w 3930869"/>
              <a:gd name="connsiteY79" fmla="*/ 283780 h 5797984"/>
              <a:gd name="connsiteX80" fmla="*/ 2795752 w 3930869"/>
              <a:gd name="connsiteY80" fmla="*/ 231228 h 5797984"/>
              <a:gd name="connsiteX81" fmla="*/ 2585545 w 3930869"/>
              <a:gd name="connsiteY81" fmla="*/ 42042 h 5797984"/>
              <a:gd name="connsiteX82" fmla="*/ 2448910 w 3930869"/>
              <a:gd name="connsiteY82" fmla="*/ 31532 h 5797984"/>
              <a:gd name="connsiteX83" fmla="*/ 2301765 w 3930869"/>
              <a:gd name="connsiteY83" fmla="*/ 294290 h 5797984"/>
              <a:gd name="connsiteX84" fmla="*/ 2102069 w 3930869"/>
              <a:gd name="connsiteY84" fmla="*/ 493986 h 5797984"/>
              <a:gd name="connsiteX85" fmla="*/ 1807780 w 3930869"/>
              <a:gd name="connsiteY85" fmla="*/ 588580 h 5797984"/>
              <a:gd name="connsiteX86" fmla="*/ 1576552 w 3930869"/>
              <a:gd name="connsiteY86" fmla="*/ 620110 h 5797984"/>
              <a:gd name="connsiteX87" fmla="*/ 1387366 w 3930869"/>
              <a:gd name="connsiteY87" fmla="*/ 388883 h 5797984"/>
              <a:gd name="connsiteX88" fmla="*/ 1250731 w 3930869"/>
              <a:gd name="connsiteY88" fmla="*/ 73572 h 5797984"/>
              <a:gd name="connsiteX89" fmla="*/ 1103586 w 3930869"/>
              <a:gd name="connsiteY89" fmla="*/ 0 h 5797984"/>
              <a:gd name="connsiteX0" fmla="*/ 1103586 w 3930869"/>
              <a:gd name="connsiteY0" fmla="*/ 0 h 5797984"/>
              <a:gd name="connsiteX1" fmla="*/ 914400 w 3930869"/>
              <a:gd name="connsiteY1" fmla="*/ 388883 h 5797984"/>
              <a:gd name="connsiteX2" fmla="*/ 378372 w 3930869"/>
              <a:gd name="connsiteY2" fmla="*/ 536028 h 5797984"/>
              <a:gd name="connsiteX3" fmla="*/ 63062 w 3930869"/>
              <a:gd name="connsiteY3" fmla="*/ 819807 h 5797984"/>
              <a:gd name="connsiteX4" fmla="*/ 63062 w 3930869"/>
              <a:gd name="connsiteY4" fmla="*/ 1093076 h 5797984"/>
              <a:gd name="connsiteX5" fmla="*/ 273269 w 3930869"/>
              <a:gd name="connsiteY5" fmla="*/ 1492469 h 5797984"/>
              <a:gd name="connsiteX6" fmla="*/ 378373 w 3930869"/>
              <a:gd name="connsiteY6" fmla="*/ 1660634 h 5797984"/>
              <a:gd name="connsiteX7" fmla="*/ 409903 w 3930869"/>
              <a:gd name="connsiteY7" fmla="*/ 1870841 h 5797984"/>
              <a:gd name="connsiteX8" fmla="*/ 609600 w 3930869"/>
              <a:gd name="connsiteY8" fmla="*/ 1923394 h 5797984"/>
              <a:gd name="connsiteX9" fmla="*/ 798786 w 3930869"/>
              <a:gd name="connsiteY9" fmla="*/ 1671145 h 5797984"/>
              <a:gd name="connsiteX10" fmla="*/ 735724 w 3930869"/>
              <a:gd name="connsiteY10" fmla="*/ 1250731 h 5797984"/>
              <a:gd name="connsiteX11" fmla="*/ 651641 w 3930869"/>
              <a:gd name="connsiteY11" fmla="*/ 1051035 h 5797984"/>
              <a:gd name="connsiteX12" fmla="*/ 830317 w 3930869"/>
              <a:gd name="connsiteY12" fmla="*/ 1008993 h 5797984"/>
              <a:gd name="connsiteX13" fmla="*/ 998483 w 3930869"/>
              <a:gd name="connsiteY13" fmla="*/ 1481959 h 5797984"/>
              <a:gd name="connsiteX14" fmla="*/ 1030014 w 3930869"/>
              <a:gd name="connsiteY14" fmla="*/ 1891862 h 5797984"/>
              <a:gd name="connsiteX15" fmla="*/ 977462 w 3930869"/>
              <a:gd name="connsiteY15" fmla="*/ 2364828 h 5797984"/>
              <a:gd name="connsiteX16" fmla="*/ 399393 w 3930869"/>
              <a:gd name="connsiteY16" fmla="*/ 3499945 h 5797984"/>
              <a:gd name="connsiteX17" fmla="*/ 325821 w 3930869"/>
              <a:gd name="connsiteY17" fmla="*/ 3626070 h 5797984"/>
              <a:gd name="connsiteX18" fmla="*/ 336331 w 3930869"/>
              <a:gd name="connsiteY18" fmla="*/ 3710152 h 5797984"/>
              <a:gd name="connsiteX19" fmla="*/ 304800 w 3930869"/>
              <a:gd name="connsiteY19" fmla="*/ 3815255 h 5797984"/>
              <a:gd name="connsiteX20" fmla="*/ 241738 w 3930869"/>
              <a:gd name="connsiteY20" fmla="*/ 4025462 h 5797984"/>
              <a:gd name="connsiteX21" fmla="*/ 105104 w 3930869"/>
              <a:gd name="connsiteY21" fmla="*/ 4498427 h 5797984"/>
              <a:gd name="connsiteX22" fmla="*/ 0 w 3930869"/>
              <a:gd name="connsiteY22" fmla="*/ 4834759 h 5797984"/>
              <a:gd name="connsiteX23" fmla="*/ 0 w 3930869"/>
              <a:gd name="connsiteY23" fmla="*/ 5255172 h 5797984"/>
              <a:gd name="connsiteX24" fmla="*/ 94594 w 3930869"/>
              <a:gd name="connsiteY24" fmla="*/ 5297213 h 5797984"/>
              <a:gd name="connsiteX25" fmla="*/ 199696 w 3930869"/>
              <a:gd name="connsiteY25" fmla="*/ 5255172 h 5797984"/>
              <a:gd name="connsiteX26" fmla="*/ 409904 w 3930869"/>
              <a:gd name="connsiteY26" fmla="*/ 5223643 h 5797984"/>
              <a:gd name="connsiteX27" fmla="*/ 515007 w 3930869"/>
              <a:gd name="connsiteY27" fmla="*/ 5318234 h 5797984"/>
              <a:gd name="connsiteX28" fmla="*/ 609599 w 3930869"/>
              <a:gd name="connsiteY28" fmla="*/ 5297214 h 5797984"/>
              <a:gd name="connsiteX29" fmla="*/ 693681 w 3930869"/>
              <a:gd name="connsiteY29" fmla="*/ 4929352 h 5797984"/>
              <a:gd name="connsiteX30" fmla="*/ 735724 w 3930869"/>
              <a:gd name="connsiteY30" fmla="*/ 4572000 h 5797984"/>
              <a:gd name="connsiteX31" fmla="*/ 882868 w 3930869"/>
              <a:gd name="connsiteY31" fmla="*/ 4014952 h 5797984"/>
              <a:gd name="connsiteX32" fmla="*/ 945931 w 3930869"/>
              <a:gd name="connsiteY32" fmla="*/ 4824249 h 5797984"/>
              <a:gd name="connsiteX33" fmla="*/ 966952 w 3930869"/>
              <a:gd name="connsiteY33" fmla="*/ 4981903 h 5797984"/>
              <a:gd name="connsiteX34" fmla="*/ 1082566 w 3930869"/>
              <a:gd name="connsiteY34" fmla="*/ 5108026 h 5797984"/>
              <a:gd name="connsiteX35" fmla="*/ 1219199 w 3930869"/>
              <a:gd name="connsiteY35" fmla="*/ 5108028 h 5797984"/>
              <a:gd name="connsiteX36" fmla="*/ 1345324 w 3930869"/>
              <a:gd name="connsiteY36" fmla="*/ 5087007 h 5797984"/>
              <a:gd name="connsiteX37" fmla="*/ 1566041 w 3930869"/>
              <a:gd name="connsiteY37" fmla="*/ 4614041 h 5797984"/>
              <a:gd name="connsiteX38" fmla="*/ 1671145 w 3930869"/>
              <a:gd name="connsiteY38" fmla="*/ 4172608 h 5797984"/>
              <a:gd name="connsiteX39" fmla="*/ 2049518 w 3930869"/>
              <a:gd name="connsiteY39" fmla="*/ 4078013 h 5797984"/>
              <a:gd name="connsiteX40" fmla="*/ 2165131 w 3930869"/>
              <a:gd name="connsiteY40" fmla="*/ 4529960 h 5797984"/>
              <a:gd name="connsiteX41" fmla="*/ 2207172 w 3930869"/>
              <a:gd name="connsiteY41" fmla="*/ 4950373 h 5797984"/>
              <a:gd name="connsiteX42" fmla="*/ 2259724 w 3930869"/>
              <a:gd name="connsiteY42" fmla="*/ 5108028 h 5797984"/>
              <a:gd name="connsiteX43" fmla="*/ 2312277 w 3930869"/>
              <a:gd name="connsiteY43" fmla="*/ 5360274 h 5797984"/>
              <a:gd name="connsiteX44" fmla="*/ 2427890 w 3930869"/>
              <a:gd name="connsiteY44" fmla="*/ 5528443 h 5797984"/>
              <a:gd name="connsiteX45" fmla="*/ 2532993 w 3930869"/>
              <a:gd name="connsiteY45" fmla="*/ 5559974 h 5797984"/>
              <a:gd name="connsiteX46" fmla="*/ 2680138 w 3930869"/>
              <a:gd name="connsiteY46" fmla="*/ 5528441 h 5797984"/>
              <a:gd name="connsiteX47" fmla="*/ 2669627 w 3930869"/>
              <a:gd name="connsiteY47" fmla="*/ 5423339 h 5797984"/>
              <a:gd name="connsiteX48" fmla="*/ 2659117 w 3930869"/>
              <a:gd name="connsiteY48" fmla="*/ 5423338 h 5797984"/>
              <a:gd name="connsiteX49" fmla="*/ 2690648 w 3930869"/>
              <a:gd name="connsiteY49" fmla="*/ 5044965 h 5797984"/>
              <a:gd name="connsiteX50" fmla="*/ 2690648 w 3930869"/>
              <a:gd name="connsiteY50" fmla="*/ 4740165 h 5797984"/>
              <a:gd name="connsiteX51" fmla="*/ 2858814 w 3930869"/>
              <a:gd name="connsiteY51" fmla="*/ 3983421 h 5797984"/>
              <a:gd name="connsiteX52" fmla="*/ 3153102 w 3930869"/>
              <a:gd name="connsiteY52" fmla="*/ 4277711 h 5797984"/>
              <a:gd name="connsiteX53" fmla="*/ 2911365 w 3930869"/>
              <a:gd name="connsiteY53" fmla="*/ 5234151 h 5797984"/>
              <a:gd name="connsiteX54" fmla="*/ 2953407 w 3930869"/>
              <a:gd name="connsiteY54" fmla="*/ 5675587 h 5797984"/>
              <a:gd name="connsiteX55" fmla="*/ 3069020 w 3930869"/>
              <a:gd name="connsiteY55" fmla="*/ 5770179 h 5797984"/>
              <a:gd name="connsiteX56" fmla="*/ 3289737 w 3930869"/>
              <a:gd name="connsiteY56" fmla="*/ 5780691 h 5797984"/>
              <a:gd name="connsiteX57" fmla="*/ 3468413 w 3930869"/>
              <a:gd name="connsiteY57" fmla="*/ 5717627 h 5797984"/>
              <a:gd name="connsiteX58" fmla="*/ 3605049 w 3930869"/>
              <a:gd name="connsiteY58" fmla="*/ 5644055 h 5797984"/>
              <a:gd name="connsiteX59" fmla="*/ 3762704 w 3930869"/>
              <a:gd name="connsiteY59" fmla="*/ 5454869 h 5797984"/>
              <a:gd name="connsiteX60" fmla="*/ 3878318 w 3930869"/>
              <a:gd name="connsiteY60" fmla="*/ 5150069 h 5797984"/>
              <a:gd name="connsiteX61" fmla="*/ 3930869 w 3930869"/>
              <a:gd name="connsiteY61" fmla="*/ 4487918 h 5797984"/>
              <a:gd name="connsiteX62" fmla="*/ 3920359 w 3930869"/>
              <a:gd name="connsiteY62" fmla="*/ 4172607 h 5797984"/>
              <a:gd name="connsiteX63" fmla="*/ 3647090 w 3930869"/>
              <a:gd name="connsiteY63" fmla="*/ 3857297 h 5797984"/>
              <a:gd name="connsiteX64" fmla="*/ 3436883 w 3930869"/>
              <a:gd name="connsiteY64" fmla="*/ 3037490 h 5797984"/>
              <a:gd name="connsiteX65" fmla="*/ 3258207 w 3930869"/>
              <a:gd name="connsiteY65" fmla="*/ 2543504 h 5797984"/>
              <a:gd name="connsiteX66" fmla="*/ 3069021 w 3930869"/>
              <a:gd name="connsiteY66" fmla="*/ 2291255 h 5797984"/>
              <a:gd name="connsiteX67" fmla="*/ 2890345 w 3930869"/>
              <a:gd name="connsiteY67" fmla="*/ 1923393 h 5797984"/>
              <a:gd name="connsiteX68" fmla="*/ 2743200 w 3930869"/>
              <a:gd name="connsiteY68" fmla="*/ 1681655 h 5797984"/>
              <a:gd name="connsiteX69" fmla="*/ 2806262 w 3930869"/>
              <a:gd name="connsiteY69" fmla="*/ 1282262 h 5797984"/>
              <a:gd name="connsiteX70" fmla="*/ 2869324 w 3930869"/>
              <a:gd name="connsiteY70" fmla="*/ 1187669 h 5797984"/>
              <a:gd name="connsiteX71" fmla="*/ 2837793 w 3930869"/>
              <a:gd name="connsiteY71" fmla="*/ 1534511 h 5797984"/>
              <a:gd name="connsiteX72" fmla="*/ 2995448 w 3930869"/>
              <a:gd name="connsiteY72" fmla="*/ 1996966 h 5797984"/>
              <a:gd name="connsiteX73" fmla="*/ 3541986 w 3930869"/>
              <a:gd name="connsiteY73" fmla="*/ 2017986 h 5797984"/>
              <a:gd name="connsiteX74" fmla="*/ 3647090 w 3930869"/>
              <a:gd name="connsiteY74" fmla="*/ 1828800 h 5797984"/>
              <a:gd name="connsiteX75" fmla="*/ 3415862 w 3930869"/>
              <a:gd name="connsiteY75" fmla="*/ 1597573 h 5797984"/>
              <a:gd name="connsiteX76" fmla="*/ 3636579 w 3930869"/>
              <a:gd name="connsiteY76" fmla="*/ 1219200 h 5797984"/>
              <a:gd name="connsiteX77" fmla="*/ 3573517 w 3930869"/>
              <a:gd name="connsiteY77" fmla="*/ 630621 h 5797984"/>
              <a:gd name="connsiteX78" fmla="*/ 3499945 w 3930869"/>
              <a:gd name="connsiteY78" fmla="*/ 515007 h 5797984"/>
              <a:gd name="connsiteX79" fmla="*/ 3048000 w 3930869"/>
              <a:gd name="connsiteY79" fmla="*/ 283780 h 5797984"/>
              <a:gd name="connsiteX80" fmla="*/ 2795752 w 3930869"/>
              <a:gd name="connsiteY80" fmla="*/ 231228 h 5797984"/>
              <a:gd name="connsiteX81" fmla="*/ 2585545 w 3930869"/>
              <a:gd name="connsiteY81" fmla="*/ 42042 h 5797984"/>
              <a:gd name="connsiteX82" fmla="*/ 2448910 w 3930869"/>
              <a:gd name="connsiteY82" fmla="*/ 31532 h 5797984"/>
              <a:gd name="connsiteX83" fmla="*/ 2301765 w 3930869"/>
              <a:gd name="connsiteY83" fmla="*/ 294290 h 5797984"/>
              <a:gd name="connsiteX84" fmla="*/ 2102069 w 3930869"/>
              <a:gd name="connsiteY84" fmla="*/ 493986 h 5797984"/>
              <a:gd name="connsiteX85" fmla="*/ 1807780 w 3930869"/>
              <a:gd name="connsiteY85" fmla="*/ 588580 h 5797984"/>
              <a:gd name="connsiteX86" fmla="*/ 1576552 w 3930869"/>
              <a:gd name="connsiteY86" fmla="*/ 620110 h 5797984"/>
              <a:gd name="connsiteX87" fmla="*/ 1387366 w 3930869"/>
              <a:gd name="connsiteY87" fmla="*/ 388883 h 5797984"/>
              <a:gd name="connsiteX88" fmla="*/ 1250731 w 3930869"/>
              <a:gd name="connsiteY88" fmla="*/ 73572 h 5797984"/>
              <a:gd name="connsiteX89" fmla="*/ 1103586 w 3930869"/>
              <a:gd name="connsiteY89" fmla="*/ 0 h 5797984"/>
              <a:gd name="connsiteX0" fmla="*/ 1103586 w 3930869"/>
              <a:gd name="connsiteY0" fmla="*/ 0 h 5797984"/>
              <a:gd name="connsiteX1" fmla="*/ 914400 w 3930869"/>
              <a:gd name="connsiteY1" fmla="*/ 388883 h 5797984"/>
              <a:gd name="connsiteX2" fmla="*/ 378372 w 3930869"/>
              <a:gd name="connsiteY2" fmla="*/ 536028 h 5797984"/>
              <a:gd name="connsiteX3" fmla="*/ 63062 w 3930869"/>
              <a:gd name="connsiteY3" fmla="*/ 819807 h 5797984"/>
              <a:gd name="connsiteX4" fmla="*/ 63062 w 3930869"/>
              <a:gd name="connsiteY4" fmla="*/ 1093076 h 5797984"/>
              <a:gd name="connsiteX5" fmla="*/ 273269 w 3930869"/>
              <a:gd name="connsiteY5" fmla="*/ 1492469 h 5797984"/>
              <a:gd name="connsiteX6" fmla="*/ 378373 w 3930869"/>
              <a:gd name="connsiteY6" fmla="*/ 1660634 h 5797984"/>
              <a:gd name="connsiteX7" fmla="*/ 409903 w 3930869"/>
              <a:gd name="connsiteY7" fmla="*/ 1870841 h 5797984"/>
              <a:gd name="connsiteX8" fmla="*/ 609600 w 3930869"/>
              <a:gd name="connsiteY8" fmla="*/ 1923394 h 5797984"/>
              <a:gd name="connsiteX9" fmla="*/ 798786 w 3930869"/>
              <a:gd name="connsiteY9" fmla="*/ 1671145 h 5797984"/>
              <a:gd name="connsiteX10" fmla="*/ 735724 w 3930869"/>
              <a:gd name="connsiteY10" fmla="*/ 1250731 h 5797984"/>
              <a:gd name="connsiteX11" fmla="*/ 651641 w 3930869"/>
              <a:gd name="connsiteY11" fmla="*/ 1051035 h 5797984"/>
              <a:gd name="connsiteX12" fmla="*/ 830317 w 3930869"/>
              <a:gd name="connsiteY12" fmla="*/ 1008993 h 5797984"/>
              <a:gd name="connsiteX13" fmla="*/ 998483 w 3930869"/>
              <a:gd name="connsiteY13" fmla="*/ 1481959 h 5797984"/>
              <a:gd name="connsiteX14" fmla="*/ 1030014 w 3930869"/>
              <a:gd name="connsiteY14" fmla="*/ 1891862 h 5797984"/>
              <a:gd name="connsiteX15" fmla="*/ 977462 w 3930869"/>
              <a:gd name="connsiteY15" fmla="*/ 2364828 h 5797984"/>
              <a:gd name="connsiteX16" fmla="*/ 399393 w 3930869"/>
              <a:gd name="connsiteY16" fmla="*/ 3499945 h 5797984"/>
              <a:gd name="connsiteX17" fmla="*/ 325821 w 3930869"/>
              <a:gd name="connsiteY17" fmla="*/ 3626070 h 5797984"/>
              <a:gd name="connsiteX18" fmla="*/ 336331 w 3930869"/>
              <a:gd name="connsiteY18" fmla="*/ 3710152 h 5797984"/>
              <a:gd name="connsiteX19" fmla="*/ 304800 w 3930869"/>
              <a:gd name="connsiteY19" fmla="*/ 3815255 h 5797984"/>
              <a:gd name="connsiteX20" fmla="*/ 241738 w 3930869"/>
              <a:gd name="connsiteY20" fmla="*/ 4025462 h 5797984"/>
              <a:gd name="connsiteX21" fmla="*/ 105104 w 3930869"/>
              <a:gd name="connsiteY21" fmla="*/ 4498427 h 5797984"/>
              <a:gd name="connsiteX22" fmla="*/ 0 w 3930869"/>
              <a:gd name="connsiteY22" fmla="*/ 4834759 h 5797984"/>
              <a:gd name="connsiteX23" fmla="*/ 31531 w 3930869"/>
              <a:gd name="connsiteY23" fmla="*/ 5097517 h 5797984"/>
              <a:gd name="connsiteX24" fmla="*/ 94594 w 3930869"/>
              <a:gd name="connsiteY24" fmla="*/ 5297213 h 5797984"/>
              <a:gd name="connsiteX25" fmla="*/ 199696 w 3930869"/>
              <a:gd name="connsiteY25" fmla="*/ 5255172 h 5797984"/>
              <a:gd name="connsiteX26" fmla="*/ 409904 w 3930869"/>
              <a:gd name="connsiteY26" fmla="*/ 5223643 h 5797984"/>
              <a:gd name="connsiteX27" fmla="*/ 515007 w 3930869"/>
              <a:gd name="connsiteY27" fmla="*/ 5318234 h 5797984"/>
              <a:gd name="connsiteX28" fmla="*/ 609599 w 3930869"/>
              <a:gd name="connsiteY28" fmla="*/ 5297214 h 5797984"/>
              <a:gd name="connsiteX29" fmla="*/ 693681 w 3930869"/>
              <a:gd name="connsiteY29" fmla="*/ 4929352 h 5797984"/>
              <a:gd name="connsiteX30" fmla="*/ 735724 w 3930869"/>
              <a:gd name="connsiteY30" fmla="*/ 4572000 h 5797984"/>
              <a:gd name="connsiteX31" fmla="*/ 882868 w 3930869"/>
              <a:gd name="connsiteY31" fmla="*/ 4014952 h 5797984"/>
              <a:gd name="connsiteX32" fmla="*/ 945931 w 3930869"/>
              <a:gd name="connsiteY32" fmla="*/ 4824249 h 5797984"/>
              <a:gd name="connsiteX33" fmla="*/ 966952 w 3930869"/>
              <a:gd name="connsiteY33" fmla="*/ 4981903 h 5797984"/>
              <a:gd name="connsiteX34" fmla="*/ 1082566 w 3930869"/>
              <a:gd name="connsiteY34" fmla="*/ 5108026 h 5797984"/>
              <a:gd name="connsiteX35" fmla="*/ 1219199 w 3930869"/>
              <a:gd name="connsiteY35" fmla="*/ 5108028 h 5797984"/>
              <a:gd name="connsiteX36" fmla="*/ 1345324 w 3930869"/>
              <a:gd name="connsiteY36" fmla="*/ 5087007 h 5797984"/>
              <a:gd name="connsiteX37" fmla="*/ 1566041 w 3930869"/>
              <a:gd name="connsiteY37" fmla="*/ 4614041 h 5797984"/>
              <a:gd name="connsiteX38" fmla="*/ 1671145 w 3930869"/>
              <a:gd name="connsiteY38" fmla="*/ 4172608 h 5797984"/>
              <a:gd name="connsiteX39" fmla="*/ 2049518 w 3930869"/>
              <a:gd name="connsiteY39" fmla="*/ 4078013 h 5797984"/>
              <a:gd name="connsiteX40" fmla="*/ 2165131 w 3930869"/>
              <a:gd name="connsiteY40" fmla="*/ 4529960 h 5797984"/>
              <a:gd name="connsiteX41" fmla="*/ 2207172 w 3930869"/>
              <a:gd name="connsiteY41" fmla="*/ 4950373 h 5797984"/>
              <a:gd name="connsiteX42" fmla="*/ 2259724 w 3930869"/>
              <a:gd name="connsiteY42" fmla="*/ 5108028 h 5797984"/>
              <a:gd name="connsiteX43" fmla="*/ 2312277 w 3930869"/>
              <a:gd name="connsiteY43" fmla="*/ 5360274 h 5797984"/>
              <a:gd name="connsiteX44" fmla="*/ 2427890 w 3930869"/>
              <a:gd name="connsiteY44" fmla="*/ 5528443 h 5797984"/>
              <a:gd name="connsiteX45" fmla="*/ 2532993 w 3930869"/>
              <a:gd name="connsiteY45" fmla="*/ 5559974 h 5797984"/>
              <a:gd name="connsiteX46" fmla="*/ 2680138 w 3930869"/>
              <a:gd name="connsiteY46" fmla="*/ 5528441 h 5797984"/>
              <a:gd name="connsiteX47" fmla="*/ 2669627 w 3930869"/>
              <a:gd name="connsiteY47" fmla="*/ 5423339 h 5797984"/>
              <a:gd name="connsiteX48" fmla="*/ 2659117 w 3930869"/>
              <a:gd name="connsiteY48" fmla="*/ 5423338 h 5797984"/>
              <a:gd name="connsiteX49" fmla="*/ 2690648 w 3930869"/>
              <a:gd name="connsiteY49" fmla="*/ 5044965 h 5797984"/>
              <a:gd name="connsiteX50" fmla="*/ 2690648 w 3930869"/>
              <a:gd name="connsiteY50" fmla="*/ 4740165 h 5797984"/>
              <a:gd name="connsiteX51" fmla="*/ 2858814 w 3930869"/>
              <a:gd name="connsiteY51" fmla="*/ 3983421 h 5797984"/>
              <a:gd name="connsiteX52" fmla="*/ 3153102 w 3930869"/>
              <a:gd name="connsiteY52" fmla="*/ 4277711 h 5797984"/>
              <a:gd name="connsiteX53" fmla="*/ 2911365 w 3930869"/>
              <a:gd name="connsiteY53" fmla="*/ 5234151 h 5797984"/>
              <a:gd name="connsiteX54" fmla="*/ 2953407 w 3930869"/>
              <a:gd name="connsiteY54" fmla="*/ 5675587 h 5797984"/>
              <a:gd name="connsiteX55" fmla="*/ 3069020 w 3930869"/>
              <a:gd name="connsiteY55" fmla="*/ 5770179 h 5797984"/>
              <a:gd name="connsiteX56" fmla="*/ 3289737 w 3930869"/>
              <a:gd name="connsiteY56" fmla="*/ 5780691 h 5797984"/>
              <a:gd name="connsiteX57" fmla="*/ 3468413 w 3930869"/>
              <a:gd name="connsiteY57" fmla="*/ 5717627 h 5797984"/>
              <a:gd name="connsiteX58" fmla="*/ 3605049 w 3930869"/>
              <a:gd name="connsiteY58" fmla="*/ 5644055 h 5797984"/>
              <a:gd name="connsiteX59" fmla="*/ 3762704 w 3930869"/>
              <a:gd name="connsiteY59" fmla="*/ 5454869 h 5797984"/>
              <a:gd name="connsiteX60" fmla="*/ 3878318 w 3930869"/>
              <a:gd name="connsiteY60" fmla="*/ 5150069 h 5797984"/>
              <a:gd name="connsiteX61" fmla="*/ 3930869 w 3930869"/>
              <a:gd name="connsiteY61" fmla="*/ 4487918 h 5797984"/>
              <a:gd name="connsiteX62" fmla="*/ 3920359 w 3930869"/>
              <a:gd name="connsiteY62" fmla="*/ 4172607 h 5797984"/>
              <a:gd name="connsiteX63" fmla="*/ 3647090 w 3930869"/>
              <a:gd name="connsiteY63" fmla="*/ 3857297 h 5797984"/>
              <a:gd name="connsiteX64" fmla="*/ 3436883 w 3930869"/>
              <a:gd name="connsiteY64" fmla="*/ 3037490 h 5797984"/>
              <a:gd name="connsiteX65" fmla="*/ 3258207 w 3930869"/>
              <a:gd name="connsiteY65" fmla="*/ 2543504 h 5797984"/>
              <a:gd name="connsiteX66" fmla="*/ 3069021 w 3930869"/>
              <a:gd name="connsiteY66" fmla="*/ 2291255 h 5797984"/>
              <a:gd name="connsiteX67" fmla="*/ 2890345 w 3930869"/>
              <a:gd name="connsiteY67" fmla="*/ 1923393 h 5797984"/>
              <a:gd name="connsiteX68" fmla="*/ 2743200 w 3930869"/>
              <a:gd name="connsiteY68" fmla="*/ 1681655 h 5797984"/>
              <a:gd name="connsiteX69" fmla="*/ 2806262 w 3930869"/>
              <a:gd name="connsiteY69" fmla="*/ 1282262 h 5797984"/>
              <a:gd name="connsiteX70" fmla="*/ 2869324 w 3930869"/>
              <a:gd name="connsiteY70" fmla="*/ 1187669 h 5797984"/>
              <a:gd name="connsiteX71" fmla="*/ 2837793 w 3930869"/>
              <a:gd name="connsiteY71" fmla="*/ 1534511 h 5797984"/>
              <a:gd name="connsiteX72" fmla="*/ 2995448 w 3930869"/>
              <a:gd name="connsiteY72" fmla="*/ 1996966 h 5797984"/>
              <a:gd name="connsiteX73" fmla="*/ 3541986 w 3930869"/>
              <a:gd name="connsiteY73" fmla="*/ 2017986 h 5797984"/>
              <a:gd name="connsiteX74" fmla="*/ 3647090 w 3930869"/>
              <a:gd name="connsiteY74" fmla="*/ 1828800 h 5797984"/>
              <a:gd name="connsiteX75" fmla="*/ 3415862 w 3930869"/>
              <a:gd name="connsiteY75" fmla="*/ 1597573 h 5797984"/>
              <a:gd name="connsiteX76" fmla="*/ 3636579 w 3930869"/>
              <a:gd name="connsiteY76" fmla="*/ 1219200 h 5797984"/>
              <a:gd name="connsiteX77" fmla="*/ 3573517 w 3930869"/>
              <a:gd name="connsiteY77" fmla="*/ 630621 h 5797984"/>
              <a:gd name="connsiteX78" fmla="*/ 3499945 w 3930869"/>
              <a:gd name="connsiteY78" fmla="*/ 515007 h 5797984"/>
              <a:gd name="connsiteX79" fmla="*/ 3048000 w 3930869"/>
              <a:gd name="connsiteY79" fmla="*/ 283780 h 5797984"/>
              <a:gd name="connsiteX80" fmla="*/ 2795752 w 3930869"/>
              <a:gd name="connsiteY80" fmla="*/ 231228 h 5797984"/>
              <a:gd name="connsiteX81" fmla="*/ 2585545 w 3930869"/>
              <a:gd name="connsiteY81" fmla="*/ 42042 h 5797984"/>
              <a:gd name="connsiteX82" fmla="*/ 2448910 w 3930869"/>
              <a:gd name="connsiteY82" fmla="*/ 31532 h 5797984"/>
              <a:gd name="connsiteX83" fmla="*/ 2301765 w 3930869"/>
              <a:gd name="connsiteY83" fmla="*/ 294290 h 5797984"/>
              <a:gd name="connsiteX84" fmla="*/ 2102069 w 3930869"/>
              <a:gd name="connsiteY84" fmla="*/ 493986 h 5797984"/>
              <a:gd name="connsiteX85" fmla="*/ 1807780 w 3930869"/>
              <a:gd name="connsiteY85" fmla="*/ 588580 h 5797984"/>
              <a:gd name="connsiteX86" fmla="*/ 1576552 w 3930869"/>
              <a:gd name="connsiteY86" fmla="*/ 620110 h 5797984"/>
              <a:gd name="connsiteX87" fmla="*/ 1387366 w 3930869"/>
              <a:gd name="connsiteY87" fmla="*/ 388883 h 5797984"/>
              <a:gd name="connsiteX88" fmla="*/ 1250731 w 3930869"/>
              <a:gd name="connsiteY88" fmla="*/ 73572 h 5797984"/>
              <a:gd name="connsiteX89" fmla="*/ 1103586 w 3930869"/>
              <a:gd name="connsiteY89" fmla="*/ 0 h 5797984"/>
              <a:gd name="connsiteX0" fmla="*/ 1103586 w 3930869"/>
              <a:gd name="connsiteY0" fmla="*/ 0 h 5797984"/>
              <a:gd name="connsiteX1" fmla="*/ 914400 w 3930869"/>
              <a:gd name="connsiteY1" fmla="*/ 388883 h 5797984"/>
              <a:gd name="connsiteX2" fmla="*/ 378372 w 3930869"/>
              <a:gd name="connsiteY2" fmla="*/ 536028 h 5797984"/>
              <a:gd name="connsiteX3" fmla="*/ 63062 w 3930869"/>
              <a:gd name="connsiteY3" fmla="*/ 819807 h 5797984"/>
              <a:gd name="connsiteX4" fmla="*/ 63062 w 3930869"/>
              <a:gd name="connsiteY4" fmla="*/ 1093076 h 5797984"/>
              <a:gd name="connsiteX5" fmla="*/ 273269 w 3930869"/>
              <a:gd name="connsiteY5" fmla="*/ 1492469 h 5797984"/>
              <a:gd name="connsiteX6" fmla="*/ 378373 w 3930869"/>
              <a:gd name="connsiteY6" fmla="*/ 1660634 h 5797984"/>
              <a:gd name="connsiteX7" fmla="*/ 409903 w 3930869"/>
              <a:gd name="connsiteY7" fmla="*/ 1870841 h 5797984"/>
              <a:gd name="connsiteX8" fmla="*/ 609600 w 3930869"/>
              <a:gd name="connsiteY8" fmla="*/ 1923394 h 5797984"/>
              <a:gd name="connsiteX9" fmla="*/ 798786 w 3930869"/>
              <a:gd name="connsiteY9" fmla="*/ 1671145 h 5797984"/>
              <a:gd name="connsiteX10" fmla="*/ 735724 w 3930869"/>
              <a:gd name="connsiteY10" fmla="*/ 1250731 h 5797984"/>
              <a:gd name="connsiteX11" fmla="*/ 651641 w 3930869"/>
              <a:gd name="connsiteY11" fmla="*/ 1051035 h 5797984"/>
              <a:gd name="connsiteX12" fmla="*/ 830317 w 3930869"/>
              <a:gd name="connsiteY12" fmla="*/ 1008993 h 5797984"/>
              <a:gd name="connsiteX13" fmla="*/ 998483 w 3930869"/>
              <a:gd name="connsiteY13" fmla="*/ 1481959 h 5797984"/>
              <a:gd name="connsiteX14" fmla="*/ 1030014 w 3930869"/>
              <a:gd name="connsiteY14" fmla="*/ 1891862 h 5797984"/>
              <a:gd name="connsiteX15" fmla="*/ 977462 w 3930869"/>
              <a:gd name="connsiteY15" fmla="*/ 2364828 h 5797984"/>
              <a:gd name="connsiteX16" fmla="*/ 399393 w 3930869"/>
              <a:gd name="connsiteY16" fmla="*/ 3499945 h 5797984"/>
              <a:gd name="connsiteX17" fmla="*/ 325821 w 3930869"/>
              <a:gd name="connsiteY17" fmla="*/ 3626070 h 5797984"/>
              <a:gd name="connsiteX18" fmla="*/ 336331 w 3930869"/>
              <a:gd name="connsiteY18" fmla="*/ 3710152 h 5797984"/>
              <a:gd name="connsiteX19" fmla="*/ 304800 w 3930869"/>
              <a:gd name="connsiteY19" fmla="*/ 3815255 h 5797984"/>
              <a:gd name="connsiteX20" fmla="*/ 241738 w 3930869"/>
              <a:gd name="connsiteY20" fmla="*/ 4025462 h 5797984"/>
              <a:gd name="connsiteX21" fmla="*/ 105104 w 3930869"/>
              <a:gd name="connsiteY21" fmla="*/ 4498427 h 5797984"/>
              <a:gd name="connsiteX22" fmla="*/ 0 w 3930869"/>
              <a:gd name="connsiteY22" fmla="*/ 4834759 h 5797984"/>
              <a:gd name="connsiteX23" fmla="*/ 31531 w 3930869"/>
              <a:gd name="connsiteY23" fmla="*/ 5097517 h 5797984"/>
              <a:gd name="connsiteX24" fmla="*/ 136635 w 3930869"/>
              <a:gd name="connsiteY24" fmla="*/ 5192110 h 5797984"/>
              <a:gd name="connsiteX25" fmla="*/ 199696 w 3930869"/>
              <a:gd name="connsiteY25" fmla="*/ 5255172 h 5797984"/>
              <a:gd name="connsiteX26" fmla="*/ 409904 w 3930869"/>
              <a:gd name="connsiteY26" fmla="*/ 5223643 h 5797984"/>
              <a:gd name="connsiteX27" fmla="*/ 515007 w 3930869"/>
              <a:gd name="connsiteY27" fmla="*/ 5318234 h 5797984"/>
              <a:gd name="connsiteX28" fmla="*/ 609599 w 3930869"/>
              <a:gd name="connsiteY28" fmla="*/ 5297214 h 5797984"/>
              <a:gd name="connsiteX29" fmla="*/ 693681 w 3930869"/>
              <a:gd name="connsiteY29" fmla="*/ 4929352 h 5797984"/>
              <a:gd name="connsiteX30" fmla="*/ 735724 w 3930869"/>
              <a:gd name="connsiteY30" fmla="*/ 4572000 h 5797984"/>
              <a:gd name="connsiteX31" fmla="*/ 882868 w 3930869"/>
              <a:gd name="connsiteY31" fmla="*/ 4014952 h 5797984"/>
              <a:gd name="connsiteX32" fmla="*/ 945931 w 3930869"/>
              <a:gd name="connsiteY32" fmla="*/ 4824249 h 5797984"/>
              <a:gd name="connsiteX33" fmla="*/ 966952 w 3930869"/>
              <a:gd name="connsiteY33" fmla="*/ 4981903 h 5797984"/>
              <a:gd name="connsiteX34" fmla="*/ 1082566 w 3930869"/>
              <a:gd name="connsiteY34" fmla="*/ 5108026 h 5797984"/>
              <a:gd name="connsiteX35" fmla="*/ 1219199 w 3930869"/>
              <a:gd name="connsiteY35" fmla="*/ 5108028 h 5797984"/>
              <a:gd name="connsiteX36" fmla="*/ 1345324 w 3930869"/>
              <a:gd name="connsiteY36" fmla="*/ 5087007 h 5797984"/>
              <a:gd name="connsiteX37" fmla="*/ 1566041 w 3930869"/>
              <a:gd name="connsiteY37" fmla="*/ 4614041 h 5797984"/>
              <a:gd name="connsiteX38" fmla="*/ 1671145 w 3930869"/>
              <a:gd name="connsiteY38" fmla="*/ 4172608 h 5797984"/>
              <a:gd name="connsiteX39" fmla="*/ 2049518 w 3930869"/>
              <a:gd name="connsiteY39" fmla="*/ 4078013 h 5797984"/>
              <a:gd name="connsiteX40" fmla="*/ 2165131 w 3930869"/>
              <a:gd name="connsiteY40" fmla="*/ 4529960 h 5797984"/>
              <a:gd name="connsiteX41" fmla="*/ 2207172 w 3930869"/>
              <a:gd name="connsiteY41" fmla="*/ 4950373 h 5797984"/>
              <a:gd name="connsiteX42" fmla="*/ 2259724 w 3930869"/>
              <a:gd name="connsiteY42" fmla="*/ 5108028 h 5797984"/>
              <a:gd name="connsiteX43" fmla="*/ 2312277 w 3930869"/>
              <a:gd name="connsiteY43" fmla="*/ 5360274 h 5797984"/>
              <a:gd name="connsiteX44" fmla="*/ 2427890 w 3930869"/>
              <a:gd name="connsiteY44" fmla="*/ 5528443 h 5797984"/>
              <a:gd name="connsiteX45" fmla="*/ 2532993 w 3930869"/>
              <a:gd name="connsiteY45" fmla="*/ 5559974 h 5797984"/>
              <a:gd name="connsiteX46" fmla="*/ 2680138 w 3930869"/>
              <a:gd name="connsiteY46" fmla="*/ 5528441 h 5797984"/>
              <a:gd name="connsiteX47" fmla="*/ 2669627 w 3930869"/>
              <a:gd name="connsiteY47" fmla="*/ 5423339 h 5797984"/>
              <a:gd name="connsiteX48" fmla="*/ 2659117 w 3930869"/>
              <a:gd name="connsiteY48" fmla="*/ 5423338 h 5797984"/>
              <a:gd name="connsiteX49" fmla="*/ 2690648 w 3930869"/>
              <a:gd name="connsiteY49" fmla="*/ 5044965 h 5797984"/>
              <a:gd name="connsiteX50" fmla="*/ 2690648 w 3930869"/>
              <a:gd name="connsiteY50" fmla="*/ 4740165 h 5797984"/>
              <a:gd name="connsiteX51" fmla="*/ 2858814 w 3930869"/>
              <a:gd name="connsiteY51" fmla="*/ 3983421 h 5797984"/>
              <a:gd name="connsiteX52" fmla="*/ 3153102 w 3930869"/>
              <a:gd name="connsiteY52" fmla="*/ 4277711 h 5797984"/>
              <a:gd name="connsiteX53" fmla="*/ 2911365 w 3930869"/>
              <a:gd name="connsiteY53" fmla="*/ 5234151 h 5797984"/>
              <a:gd name="connsiteX54" fmla="*/ 2953407 w 3930869"/>
              <a:gd name="connsiteY54" fmla="*/ 5675587 h 5797984"/>
              <a:gd name="connsiteX55" fmla="*/ 3069020 w 3930869"/>
              <a:gd name="connsiteY55" fmla="*/ 5770179 h 5797984"/>
              <a:gd name="connsiteX56" fmla="*/ 3289737 w 3930869"/>
              <a:gd name="connsiteY56" fmla="*/ 5780691 h 5797984"/>
              <a:gd name="connsiteX57" fmla="*/ 3468413 w 3930869"/>
              <a:gd name="connsiteY57" fmla="*/ 5717627 h 5797984"/>
              <a:gd name="connsiteX58" fmla="*/ 3605049 w 3930869"/>
              <a:gd name="connsiteY58" fmla="*/ 5644055 h 5797984"/>
              <a:gd name="connsiteX59" fmla="*/ 3762704 w 3930869"/>
              <a:gd name="connsiteY59" fmla="*/ 5454869 h 5797984"/>
              <a:gd name="connsiteX60" fmla="*/ 3878318 w 3930869"/>
              <a:gd name="connsiteY60" fmla="*/ 5150069 h 5797984"/>
              <a:gd name="connsiteX61" fmla="*/ 3930869 w 3930869"/>
              <a:gd name="connsiteY61" fmla="*/ 4487918 h 5797984"/>
              <a:gd name="connsiteX62" fmla="*/ 3920359 w 3930869"/>
              <a:gd name="connsiteY62" fmla="*/ 4172607 h 5797984"/>
              <a:gd name="connsiteX63" fmla="*/ 3647090 w 3930869"/>
              <a:gd name="connsiteY63" fmla="*/ 3857297 h 5797984"/>
              <a:gd name="connsiteX64" fmla="*/ 3436883 w 3930869"/>
              <a:gd name="connsiteY64" fmla="*/ 3037490 h 5797984"/>
              <a:gd name="connsiteX65" fmla="*/ 3258207 w 3930869"/>
              <a:gd name="connsiteY65" fmla="*/ 2543504 h 5797984"/>
              <a:gd name="connsiteX66" fmla="*/ 3069021 w 3930869"/>
              <a:gd name="connsiteY66" fmla="*/ 2291255 h 5797984"/>
              <a:gd name="connsiteX67" fmla="*/ 2890345 w 3930869"/>
              <a:gd name="connsiteY67" fmla="*/ 1923393 h 5797984"/>
              <a:gd name="connsiteX68" fmla="*/ 2743200 w 3930869"/>
              <a:gd name="connsiteY68" fmla="*/ 1681655 h 5797984"/>
              <a:gd name="connsiteX69" fmla="*/ 2806262 w 3930869"/>
              <a:gd name="connsiteY69" fmla="*/ 1282262 h 5797984"/>
              <a:gd name="connsiteX70" fmla="*/ 2869324 w 3930869"/>
              <a:gd name="connsiteY70" fmla="*/ 1187669 h 5797984"/>
              <a:gd name="connsiteX71" fmla="*/ 2837793 w 3930869"/>
              <a:gd name="connsiteY71" fmla="*/ 1534511 h 5797984"/>
              <a:gd name="connsiteX72" fmla="*/ 2995448 w 3930869"/>
              <a:gd name="connsiteY72" fmla="*/ 1996966 h 5797984"/>
              <a:gd name="connsiteX73" fmla="*/ 3541986 w 3930869"/>
              <a:gd name="connsiteY73" fmla="*/ 2017986 h 5797984"/>
              <a:gd name="connsiteX74" fmla="*/ 3647090 w 3930869"/>
              <a:gd name="connsiteY74" fmla="*/ 1828800 h 5797984"/>
              <a:gd name="connsiteX75" fmla="*/ 3415862 w 3930869"/>
              <a:gd name="connsiteY75" fmla="*/ 1597573 h 5797984"/>
              <a:gd name="connsiteX76" fmla="*/ 3636579 w 3930869"/>
              <a:gd name="connsiteY76" fmla="*/ 1219200 h 5797984"/>
              <a:gd name="connsiteX77" fmla="*/ 3573517 w 3930869"/>
              <a:gd name="connsiteY77" fmla="*/ 630621 h 5797984"/>
              <a:gd name="connsiteX78" fmla="*/ 3499945 w 3930869"/>
              <a:gd name="connsiteY78" fmla="*/ 515007 h 5797984"/>
              <a:gd name="connsiteX79" fmla="*/ 3048000 w 3930869"/>
              <a:gd name="connsiteY79" fmla="*/ 283780 h 5797984"/>
              <a:gd name="connsiteX80" fmla="*/ 2795752 w 3930869"/>
              <a:gd name="connsiteY80" fmla="*/ 231228 h 5797984"/>
              <a:gd name="connsiteX81" fmla="*/ 2585545 w 3930869"/>
              <a:gd name="connsiteY81" fmla="*/ 42042 h 5797984"/>
              <a:gd name="connsiteX82" fmla="*/ 2448910 w 3930869"/>
              <a:gd name="connsiteY82" fmla="*/ 31532 h 5797984"/>
              <a:gd name="connsiteX83" fmla="*/ 2301765 w 3930869"/>
              <a:gd name="connsiteY83" fmla="*/ 294290 h 5797984"/>
              <a:gd name="connsiteX84" fmla="*/ 2102069 w 3930869"/>
              <a:gd name="connsiteY84" fmla="*/ 493986 h 5797984"/>
              <a:gd name="connsiteX85" fmla="*/ 1807780 w 3930869"/>
              <a:gd name="connsiteY85" fmla="*/ 588580 h 5797984"/>
              <a:gd name="connsiteX86" fmla="*/ 1576552 w 3930869"/>
              <a:gd name="connsiteY86" fmla="*/ 620110 h 5797984"/>
              <a:gd name="connsiteX87" fmla="*/ 1387366 w 3930869"/>
              <a:gd name="connsiteY87" fmla="*/ 388883 h 5797984"/>
              <a:gd name="connsiteX88" fmla="*/ 1250731 w 3930869"/>
              <a:gd name="connsiteY88" fmla="*/ 73572 h 5797984"/>
              <a:gd name="connsiteX89" fmla="*/ 1103586 w 3930869"/>
              <a:gd name="connsiteY89" fmla="*/ 0 h 5797984"/>
              <a:gd name="connsiteX0" fmla="*/ 1103586 w 3930869"/>
              <a:gd name="connsiteY0" fmla="*/ 0 h 5797984"/>
              <a:gd name="connsiteX1" fmla="*/ 914400 w 3930869"/>
              <a:gd name="connsiteY1" fmla="*/ 388883 h 5797984"/>
              <a:gd name="connsiteX2" fmla="*/ 378372 w 3930869"/>
              <a:gd name="connsiteY2" fmla="*/ 536028 h 5797984"/>
              <a:gd name="connsiteX3" fmla="*/ 63062 w 3930869"/>
              <a:gd name="connsiteY3" fmla="*/ 819807 h 5797984"/>
              <a:gd name="connsiteX4" fmla="*/ 63062 w 3930869"/>
              <a:gd name="connsiteY4" fmla="*/ 1093076 h 5797984"/>
              <a:gd name="connsiteX5" fmla="*/ 273269 w 3930869"/>
              <a:gd name="connsiteY5" fmla="*/ 1492469 h 5797984"/>
              <a:gd name="connsiteX6" fmla="*/ 378373 w 3930869"/>
              <a:gd name="connsiteY6" fmla="*/ 1660634 h 5797984"/>
              <a:gd name="connsiteX7" fmla="*/ 409903 w 3930869"/>
              <a:gd name="connsiteY7" fmla="*/ 1870841 h 5797984"/>
              <a:gd name="connsiteX8" fmla="*/ 609600 w 3930869"/>
              <a:gd name="connsiteY8" fmla="*/ 1923394 h 5797984"/>
              <a:gd name="connsiteX9" fmla="*/ 798786 w 3930869"/>
              <a:gd name="connsiteY9" fmla="*/ 1671145 h 5797984"/>
              <a:gd name="connsiteX10" fmla="*/ 735724 w 3930869"/>
              <a:gd name="connsiteY10" fmla="*/ 1250731 h 5797984"/>
              <a:gd name="connsiteX11" fmla="*/ 651641 w 3930869"/>
              <a:gd name="connsiteY11" fmla="*/ 1051035 h 5797984"/>
              <a:gd name="connsiteX12" fmla="*/ 830317 w 3930869"/>
              <a:gd name="connsiteY12" fmla="*/ 1008993 h 5797984"/>
              <a:gd name="connsiteX13" fmla="*/ 998483 w 3930869"/>
              <a:gd name="connsiteY13" fmla="*/ 1481959 h 5797984"/>
              <a:gd name="connsiteX14" fmla="*/ 1030014 w 3930869"/>
              <a:gd name="connsiteY14" fmla="*/ 1891862 h 5797984"/>
              <a:gd name="connsiteX15" fmla="*/ 977462 w 3930869"/>
              <a:gd name="connsiteY15" fmla="*/ 2364828 h 5797984"/>
              <a:gd name="connsiteX16" fmla="*/ 399393 w 3930869"/>
              <a:gd name="connsiteY16" fmla="*/ 3499945 h 5797984"/>
              <a:gd name="connsiteX17" fmla="*/ 325821 w 3930869"/>
              <a:gd name="connsiteY17" fmla="*/ 3626070 h 5797984"/>
              <a:gd name="connsiteX18" fmla="*/ 336331 w 3930869"/>
              <a:gd name="connsiteY18" fmla="*/ 3710152 h 5797984"/>
              <a:gd name="connsiteX19" fmla="*/ 304800 w 3930869"/>
              <a:gd name="connsiteY19" fmla="*/ 3815255 h 5797984"/>
              <a:gd name="connsiteX20" fmla="*/ 241738 w 3930869"/>
              <a:gd name="connsiteY20" fmla="*/ 4025462 h 5797984"/>
              <a:gd name="connsiteX21" fmla="*/ 105104 w 3930869"/>
              <a:gd name="connsiteY21" fmla="*/ 4498427 h 5797984"/>
              <a:gd name="connsiteX22" fmla="*/ 0 w 3930869"/>
              <a:gd name="connsiteY22" fmla="*/ 4834759 h 5797984"/>
              <a:gd name="connsiteX23" fmla="*/ 31531 w 3930869"/>
              <a:gd name="connsiteY23" fmla="*/ 5097517 h 5797984"/>
              <a:gd name="connsiteX24" fmla="*/ 136635 w 3930869"/>
              <a:gd name="connsiteY24" fmla="*/ 5192110 h 5797984"/>
              <a:gd name="connsiteX25" fmla="*/ 199696 w 3930869"/>
              <a:gd name="connsiteY25" fmla="*/ 5255172 h 5797984"/>
              <a:gd name="connsiteX26" fmla="*/ 409904 w 3930869"/>
              <a:gd name="connsiteY26" fmla="*/ 5223643 h 5797984"/>
              <a:gd name="connsiteX27" fmla="*/ 515007 w 3930869"/>
              <a:gd name="connsiteY27" fmla="*/ 5318234 h 5797984"/>
              <a:gd name="connsiteX28" fmla="*/ 620110 w 3930869"/>
              <a:gd name="connsiteY28" fmla="*/ 5171090 h 5797984"/>
              <a:gd name="connsiteX29" fmla="*/ 693681 w 3930869"/>
              <a:gd name="connsiteY29" fmla="*/ 4929352 h 5797984"/>
              <a:gd name="connsiteX30" fmla="*/ 735724 w 3930869"/>
              <a:gd name="connsiteY30" fmla="*/ 4572000 h 5797984"/>
              <a:gd name="connsiteX31" fmla="*/ 882868 w 3930869"/>
              <a:gd name="connsiteY31" fmla="*/ 4014952 h 5797984"/>
              <a:gd name="connsiteX32" fmla="*/ 945931 w 3930869"/>
              <a:gd name="connsiteY32" fmla="*/ 4824249 h 5797984"/>
              <a:gd name="connsiteX33" fmla="*/ 966952 w 3930869"/>
              <a:gd name="connsiteY33" fmla="*/ 4981903 h 5797984"/>
              <a:gd name="connsiteX34" fmla="*/ 1082566 w 3930869"/>
              <a:gd name="connsiteY34" fmla="*/ 5108026 h 5797984"/>
              <a:gd name="connsiteX35" fmla="*/ 1219199 w 3930869"/>
              <a:gd name="connsiteY35" fmla="*/ 5108028 h 5797984"/>
              <a:gd name="connsiteX36" fmla="*/ 1345324 w 3930869"/>
              <a:gd name="connsiteY36" fmla="*/ 5087007 h 5797984"/>
              <a:gd name="connsiteX37" fmla="*/ 1566041 w 3930869"/>
              <a:gd name="connsiteY37" fmla="*/ 4614041 h 5797984"/>
              <a:gd name="connsiteX38" fmla="*/ 1671145 w 3930869"/>
              <a:gd name="connsiteY38" fmla="*/ 4172608 h 5797984"/>
              <a:gd name="connsiteX39" fmla="*/ 2049518 w 3930869"/>
              <a:gd name="connsiteY39" fmla="*/ 4078013 h 5797984"/>
              <a:gd name="connsiteX40" fmla="*/ 2165131 w 3930869"/>
              <a:gd name="connsiteY40" fmla="*/ 4529960 h 5797984"/>
              <a:gd name="connsiteX41" fmla="*/ 2207172 w 3930869"/>
              <a:gd name="connsiteY41" fmla="*/ 4950373 h 5797984"/>
              <a:gd name="connsiteX42" fmla="*/ 2259724 w 3930869"/>
              <a:gd name="connsiteY42" fmla="*/ 5108028 h 5797984"/>
              <a:gd name="connsiteX43" fmla="*/ 2312277 w 3930869"/>
              <a:gd name="connsiteY43" fmla="*/ 5360274 h 5797984"/>
              <a:gd name="connsiteX44" fmla="*/ 2427890 w 3930869"/>
              <a:gd name="connsiteY44" fmla="*/ 5528443 h 5797984"/>
              <a:gd name="connsiteX45" fmla="*/ 2532993 w 3930869"/>
              <a:gd name="connsiteY45" fmla="*/ 5559974 h 5797984"/>
              <a:gd name="connsiteX46" fmla="*/ 2680138 w 3930869"/>
              <a:gd name="connsiteY46" fmla="*/ 5528441 h 5797984"/>
              <a:gd name="connsiteX47" fmla="*/ 2669627 w 3930869"/>
              <a:gd name="connsiteY47" fmla="*/ 5423339 h 5797984"/>
              <a:gd name="connsiteX48" fmla="*/ 2659117 w 3930869"/>
              <a:gd name="connsiteY48" fmla="*/ 5423338 h 5797984"/>
              <a:gd name="connsiteX49" fmla="*/ 2690648 w 3930869"/>
              <a:gd name="connsiteY49" fmla="*/ 5044965 h 5797984"/>
              <a:gd name="connsiteX50" fmla="*/ 2690648 w 3930869"/>
              <a:gd name="connsiteY50" fmla="*/ 4740165 h 5797984"/>
              <a:gd name="connsiteX51" fmla="*/ 2858814 w 3930869"/>
              <a:gd name="connsiteY51" fmla="*/ 3983421 h 5797984"/>
              <a:gd name="connsiteX52" fmla="*/ 3153102 w 3930869"/>
              <a:gd name="connsiteY52" fmla="*/ 4277711 h 5797984"/>
              <a:gd name="connsiteX53" fmla="*/ 2911365 w 3930869"/>
              <a:gd name="connsiteY53" fmla="*/ 5234151 h 5797984"/>
              <a:gd name="connsiteX54" fmla="*/ 2953407 w 3930869"/>
              <a:gd name="connsiteY54" fmla="*/ 5675587 h 5797984"/>
              <a:gd name="connsiteX55" fmla="*/ 3069020 w 3930869"/>
              <a:gd name="connsiteY55" fmla="*/ 5770179 h 5797984"/>
              <a:gd name="connsiteX56" fmla="*/ 3289737 w 3930869"/>
              <a:gd name="connsiteY56" fmla="*/ 5780691 h 5797984"/>
              <a:gd name="connsiteX57" fmla="*/ 3468413 w 3930869"/>
              <a:gd name="connsiteY57" fmla="*/ 5717627 h 5797984"/>
              <a:gd name="connsiteX58" fmla="*/ 3605049 w 3930869"/>
              <a:gd name="connsiteY58" fmla="*/ 5644055 h 5797984"/>
              <a:gd name="connsiteX59" fmla="*/ 3762704 w 3930869"/>
              <a:gd name="connsiteY59" fmla="*/ 5454869 h 5797984"/>
              <a:gd name="connsiteX60" fmla="*/ 3878318 w 3930869"/>
              <a:gd name="connsiteY60" fmla="*/ 5150069 h 5797984"/>
              <a:gd name="connsiteX61" fmla="*/ 3930869 w 3930869"/>
              <a:gd name="connsiteY61" fmla="*/ 4487918 h 5797984"/>
              <a:gd name="connsiteX62" fmla="*/ 3920359 w 3930869"/>
              <a:gd name="connsiteY62" fmla="*/ 4172607 h 5797984"/>
              <a:gd name="connsiteX63" fmla="*/ 3647090 w 3930869"/>
              <a:gd name="connsiteY63" fmla="*/ 3857297 h 5797984"/>
              <a:gd name="connsiteX64" fmla="*/ 3436883 w 3930869"/>
              <a:gd name="connsiteY64" fmla="*/ 3037490 h 5797984"/>
              <a:gd name="connsiteX65" fmla="*/ 3258207 w 3930869"/>
              <a:gd name="connsiteY65" fmla="*/ 2543504 h 5797984"/>
              <a:gd name="connsiteX66" fmla="*/ 3069021 w 3930869"/>
              <a:gd name="connsiteY66" fmla="*/ 2291255 h 5797984"/>
              <a:gd name="connsiteX67" fmla="*/ 2890345 w 3930869"/>
              <a:gd name="connsiteY67" fmla="*/ 1923393 h 5797984"/>
              <a:gd name="connsiteX68" fmla="*/ 2743200 w 3930869"/>
              <a:gd name="connsiteY68" fmla="*/ 1681655 h 5797984"/>
              <a:gd name="connsiteX69" fmla="*/ 2806262 w 3930869"/>
              <a:gd name="connsiteY69" fmla="*/ 1282262 h 5797984"/>
              <a:gd name="connsiteX70" fmla="*/ 2869324 w 3930869"/>
              <a:gd name="connsiteY70" fmla="*/ 1187669 h 5797984"/>
              <a:gd name="connsiteX71" fmla="*/ 2837793 w 3930869"/>
              <a:gd name="connsiteY71" fmla="*/ 1534511 h 5797984"/>
              <a:gd name="connsiteX72" fmla="*/ 2995448 w 3930869"/>
              <a:gd name="connsiteY72" fmla="*/ 1996966 h 5797984"/>
              <a:gd name="connsiteX73" fmla="*/ 3541986 w 3930869"/>
              <a:gd name="connsiteY73" fmla="*/ 2017986 h 5797984"/>
              <a:gd name="connsiteX74" fmla="*/ 3647090 w 3930869"/>
              <a:gd name="connsiteY74" fmla="*/ 1828800 h 5797984"/>
              <a:gd name="connsiteX75" fmla="*/ 3415862 w 3930869"/>
              <a:gd name="connsiteY75" fmla="*/ 1597573 h 5797984"/>
              <a:gd name="connsiteX76" fmla="*/ 3636579 w 3930869"/>
              <a:gd name="connsiteY76" fmla="*/ 1219200 h 5797984"/>
              <a:gd name="connsiteX77" fmla="*/ 3573517 w 3930869"/>
              <a:gd name="connsiteY77" fmla="*/ 630621 h 5797984"/>
              <a:gd name="connsiteX78" fmla="*/ 3499945 w 3930869"/>
              <a:gd name="connsiteY78" fmla="*/ 515007 h 5797984"/>
              <a:gd name="connsiteX79" fmla="*/ 3048000 w 3930869"/>
              <a:gd name="connsiteY79" fmla="*/ 283780 h 5797984"/>
              <a:gd name="connsiteX80" fmla="*/ 2795752 w 3930869"/>
              <a:gd name="connsiteY80" fmla="*/ 231228 h 5797984"/>
              <a:gd name="connsiteX81" fmla="*/ 2585545 w 3930869"/>
              <a:gd name="connsiteY81" fmla="*/ 42042 h 5797984"/>
              <a:gd name="connsiteX82" fmla="*/ 2448910 w 3930869"/>
              <a:gd name="connsiteY82" fmla="*/ 31532 h 5797984"/>
              <a:gd name="connsiteX83" fmla="*/ 2301765 w 3930869"/>
              <a:gd name="connsiteY83" fmla="*/ 294290 h 5797984"/>
              <a:gd name="connsiteX84" fmla="*/ 2102069 w 3930869"/>
              <a:gd name="connsiteY84" fmla="*/ 493986 h 5797984"/>
              <a:gd name="connsiteX85" fmla="*/ 1807780 w 3930869"/>
              <a:gd name="connsiteY85" fmla="*/ 588580 h 5797984"/>
              <a:gd name="connsiteX86" fmla="*/ 1576552 w 3930869"/>
              <a:gd name="connsiteY86" fmla="*/ 620110 h 5797984"/>
              <a:gd name="connsiteX87" fmla="*/ 1387366 w 3930869"/>
              <a:gd name="connsiteY87" fmla="*/ 388883 h 5797984"/>
              <a:gd name="connsiteX88" fmla="*/ 1250731 w 3930869"/>
              <a:gd name="connsiteY88" fmla="*/ 73572 h 5797984"/>
              <a:gd name="connsiteX89" fmla="*/ 1103586 w 3930869"/>
              <a:gd name="connsiteY89" fmla="*/ 0 h 5797984"/>
              <a:gd name="connsiteX0" fmla="*/ 1103586 w 3930869"/>
              <a:gd name="connsiteY0" fmla="*/ 0 h 5797984"/>
              <a:gd name="connsiteX1" fmla="*/ 914400 w 3930869"/>
              <a:gd name="connsiteY1" fmla="*/ 388883 h 5797984"/>
              <a:gd name="connsiteX2" fmla="*/ 378372 w 3930869"/>
              <a:gd name="connsiteY2" fmla="*/ 536028 h 5797984"/>
              <a:gd name="connsiteX3" fmla="*/ 63062 w 3930869"/>
              <a:gd name="connsiteY3" fmla="*/ 819807 h 5797984"/>
              <a:gd name="connsiteX4" fmla="*/ 63062 w 3930869"/>
              <a:gd name="connsiteY4" fmla="*/ 1093076 h 5797984"/>
              <a:gd name="connsiteX5" fmla="*/ 273269 w 3930869"/>
              <a:gd name="connsiteY5" fmla="*/ 1492469 h 5797984"/>
              <a:gd name="connsiteX6" fmla="*/ 378373 w 3930869"/>
              <a:gd name="connsiteY6" fmla="*/ 1660634 h 5797984"/>
              <a:gd name="connsiteX7" fmla="*/ 409903 w 3930869"/>
              <a:gd name="connsiteY7" fmla="*/ 1870841 h 5797984"/>
              <a:gd name="connsiteX8" fmla="*/ 609600 w 3930869"/>
              <a:gd name="connsiteY8" fmla="*/ 1923394 h 5797984"/>
              <a:gd name="connsiteX9" fmla="*/ 798786 w 3930869"/>
              <a:gd name="connsiteY9" fmla="*/ 1671145 h 5797984"/>
              <a:gd name="connsiteX10" fmla="*/ 735724 w 3930869"/>
              <a:gd name="connsiteY10" fmla="*/ 1250731 h 5797984"/>
              <a:gd name="connsiteX11" fmla="*/ 651641 w 3930869"/>
              <a:gd name="connsiteY11" fmla="*/ 1051035 h 5797984"/>
              <a:gd name="connsiteX12" fmla="*/ 830317 w 3930869"/>
              <a:gd name="connsiteY12" fmla="*/ 1008993 h 5797984"/>
              <a:gd name="connsiteX13" fmla="*/ 998483 w 3930869"/>
              <a:gd name="connsiteY13" fmla="*/ 1481959 h 5797984"/>
              <a:gd name="connsiteX14" fmla="*/ 1030014 w 3930869"/>
              <a:gd name="connsiteY14" fmla="*/ 1891862 h 5797984"/>
              <a:gd name="connsiteX15" fmla="*/ 977462 w 3930869"/>
              <a:gd name="connsiteY15" fmla="*/ 2364828 h 5797984"/>
              <a:gd name="connsiteX16" fmla="*/ 399393 w 3930869"/>
              <a:gd name="connsiteY16" fmla="*/ 3499945 h 5797984"/>
              <a:gd name="connsiteX17" fmla="*/ 325821 w 3930869"/>
              <a:gd name="connsiteY17" fmla="*/ 3626070 h 5797984"/>
              <a:gd name="connsiteX18" fmla="*/ 336331 w 3930869"/>
              <a:gd name="connsiteY18" fmla="*/ 3710152 h 5797984"/>
              <a:gd name="connsiteX19" fmla="*/ 304800 w 3930869"/>
              <a:gd name="connsiteY19" fmla="*/ 3815255 h 5797984"/>
              <a:gd name="connsiteX20" fmla="*/ 241738 w 3930869"/>
              <a:gd name="connsiteY20" fmla="*/ 4025462 h 5797984"/>
              <a:gd name="connsiteX21" fmla="*/ 105104 w 3930869"/>
              <a:gd name="connsiteY21" fmla="*/ 4498427 h 5797984"/>
              <a:gd name="connsiteX22" fmla="*/ 0 w 3930869"/>
              <a:gd name="connsiteY22" fmla="*/ 4834759 h 5797984"/>
              <a:gd name="connsiteX23" fmla="*/ 31531 w 3930869"/>
              <a:gd name="connsiteY23" fmla="*/ 5097517 h 5797984"/>
              <a:gd name="connsiteX24" fmla="*/ 136635 w 3930869"/>
              <a:gd name="connsiteY24" fmla="*/ 5192110 h 5797984"/>
              <a:gd name="connsiteX25" fmla="*/ 199696 w 3930869"/>
              <a:gd name="connsiteY25" fmla="*/ 5255172 h 5797984"/>
              <a:gd name="connsiteX26" fmla="*/ 409904 w 3930869"/>
              <a:gd name="connsiteY26" fmla="*/ 5223643 h 5797984"/>
              <a:gd name="connsiteX27" fmla="*/ 515007 w 3930869"/>
              <a:gd name="connsiteY27" fmla="*/ 5213131 h 5797984"/>
              <a:gd name="connsiteX28" fmla="*/ 620110 w 3930869"/>
              <a:gd name="connsiteY28" fmla="*/ 5171090 h 5797984"/>
              <a:gd name="connsiteX29" fmla="*/ 693681 w 3930869"/>
              <a:gd name="connsiteY29" fmla="*/ 4929352 h 5797984"/>
              <a:gd name="connsiteX30" fmla="*/ 735724 w 3930869"/>
              <a:gd name="connsiteY30" fmla="*/ 4572000 h 5797984"/>
              <a:gd name="connsiteX31" fmla="*/ 882868 w 3930869"/>
              <a:gd name="connsiteY31" fmla="*/ 4014952 h 5797984"/>
              <a:gd name="connsiteX32" fmla="*/ 945931 w 3930869"/>
              <a:gd name="connsiteY32" fmla="*/ 4824249 h 5797984"/>
              <a:gd name="connsiteX33" fmla="*/ 966952 w 3930869"/>
              <a:gd name="connsiteY33" fmla="*/ 4981903 h 5797984"/>
              <a:gd name="connsiteX34" fmla="*/ 1082566 w 3930869"/>
              <a:gd name="connsiteY34" fmla="*/ 5108026 h 5797984"/>
              <a:gd name="connsiteX35" fmla="*/ 1219199 w 3930869"/>
              <a:gd name="connsiteY35" fmla="*/ 5108028 h 5797984"/>
              <a:gd name="connsiteX36" fmla="*/ 1345324 w 3930869"/>
              <a:gd name="connsiteY36" fmla="*/ 5087007 h 5797984"/>
              <a:gd name="connsiteX37" fmla="*/ 1566041 w 3930869"/>
              <a:gd name="connsiteY37" fmla="*/ 4614041 h 5797984"/>
              <a:gd name="connsiteX38" fmla="*/ 1671145 w 3930869"/>
              <a:gd name="connsiteY38" fmla="*/ 4172608 h 5797984"/>
              <a:gd name="connsiteX39" fmla="*/ 2049518 w 3930869"/>
              <a:gd name="connsiteY39" fmla="*/ 4078013 h 5797984"/>
              <a:gd name="connsiteX40" fmla="*/ 2165131 w 3930869"/>
              <a:gd name="connsiteY40" fmla="*/ 4529960 h 5797984"/>
              <a:gd name="connsiteX41" fmla="*/ 2207172 w 3930869"/>
              <a:gd name="connsiteY41" fmla="*/ 4950373 h 5797984"/>
              <a:gd name="connsiteX42" fmla="*/ 2259724 w 3930869"/>
              <a:gd name="connsiteY42" fmla="*/ 5108028 h 5797984"/>
              <a:gd name="connsiteX43" fmla="*/ 2312277 w 3930869"/>
              <a:gd name="connsiteY43" fmla="*/ 5360274 h 5797984"/>
              <a:gd name="connsiteX44" fmla="*/ 2427890 w 3930869"/>
              <a:gd name="connsiteY44" fmla="*/ 5528443 h 5797984"/>
              <a:gd name="connsiteX45" fmla="*/ 2532993 w 3930869"/>
              <a:gd name="connsiteY45" fmla="*/ 5559974 h 5797984"/>
              <a:gd name="connsiteX46" fmla="*/ 2680138 w 3930869"/>
              <a:gd name="connsiteY46" fmla="*/ 5528441 h 5797984"/>
              <a:gd name="connsiteX47" fmla="*/ 2669627 w 3930869"/>
              <a:gd name="connsiteY47" fmla="*/ 5423339 h 5797984"/>
              <a:gd name="connsiteX48" fmla="*/ 2659117 w 3930869"/>
              <a:gd name="connsiteY48" fmla="*/ 5423338 h 5797984"/>
              <a:gd name="connsiteX49" fmla="*/ 2690648 w 3930869"/>
              <a:gd name="connsiteY49" fmla="*/ 5044965 h 5797984"/>
              <a:gd name="connsiteX50" fmla="*/ 2690648 w 3930869"/>
              <a:gd name="connsiteY50" fmla="*/ 4740165 h 5797984"/>
              <a:gd name="connsiteX51" fmla="*/ 2858814 w 3930869"/>
              <a:gd name="connsiteY51" fmla="*/ 3983421 h 5797984"/>
              <a:gd name="connsiteX52" fmla="*/ 3153102 w 3930869"/>
              <a:gd name="connsiteY52" fmla="*/ 4277711 h 5797984"/>
              <a:gd name="connsiteX53" fmla="*/ 2911365 w 3930869"/>
              <a:gd name="connsiteY53" fmla="*/ 5234151 h 5797984"/>
              <a:gd name="connsiteX54" fmla="*/ 2953407 w 3930869"/>
              <a:gd name="connsiteY54" fmla="*/ 5675587 h 5797984"/>
              <a:gd name="connsiteX55" fmla="*/ 3069020 w 3930869"/>
              <a:gd name="connsiteY55" fmla="*/ 5770179 h 5797984"/>
              <a:gd name="connsiteX56" fmla="*/ 3289737 w 3930869"/>
              <a:gd name="connsiteY56" fmla="*/ 5780691 h 5797984"/>
              <a:gd name="connsiteX57" fmla="*/ 3468413 w 3930869"/>
              <a:gd name="connsiteY57" fmla="*/ 5717627 h 5797984"/>
              <a:gd name="connsiteX58" fmla="*/ 3605049 w 3930869"/>
              <a:gd name="connsiteY58" fmla="*/ 5644055 h 5797984"/>
              <a:gd name="connsiteX59" fmla="*/ 3762704 w 3930869"/>
              <a:gd name="connsiteY59" fmla="*/ 5454869 h 5797984"/>
              <a:gd name="connsiteX60" fmla="*/ 3878318 w 3930869"/>
              <a:gd name="connsiteY60" fmla="*/ 5150069 h 5797984"/>
              <a:gd name="connsiteX61" fmla="*/ 3930869 w 3930869"/>
              <a:gd name="connsiteY61" fmla="*/ 4487918 h 5797984"/>
              <a:gd name="connsiteX62" fmla="*/ 3920359 w 3930869"/>
              <a:gd name="connsiteY62" fmla="*/ 4172607 h 5797984"/>
              <a:gd name="connsiteX63" fmla="*/ 3647090 w 3930869"/>
              <a:gd name="connsiteY63" fmla="*/ 3857297 h 5797984"/>
              <a:gd name="connsiteX64" fmla="*/ 3436883 w 3930869"/>
              <a:gd name="connsiteY64" fmla="*/ 3037490 h 5797984"/>
              <a:gd name="connsiteX65" fmla="*/ 3258207 w 3930869"/>
              <a:gd name="connsiteY65" fmla="*/ 2543504 h 5797984"/>
              <a:gd name="connsiteX66" fmla="*/ 3069021 w 3930869"/>
              <a:gd name="connsiteY66" fmla="*/ 2291255 h 5797984"/>
              <a:gd name="connsiteX67" fmla="*/ 2890345 w 3930869"/>
              <a:gd name="connsiteY67" fmla="*/ 1923393 h 5797984"/>
              <a:gd name="connsiteX68" fmla="*/ 2743200 w 3930869"/>
              <a:gd name="connsiteY68" fmla="*/ 1681655 h 5797984"/>
              <a:gd name="connsiteX69" fmla="*/ 2806262 w 3930869"/>
              <a:gd name="connsiteY69" fmla="*/ 1282262 h 5797984"/>
              <a:gd name="connsiteX70" fmla="*/ 2869324 w 3930869"/>
              <a:gd name="connsiteY70" fmla="*/ 1187669 h 5797984"/>
              <a:gd name="connsiteX71" fmla="*/ 2837793 w 3930869"/>
              <a:gd name="connsiteY71" fmla="*/ 1534511 h 5797984"/>
              <a:gd name="connsiteX72" fmla="*/ 2995448 w 3930869"/>
              <a:gd name="connsiteY72" fmla="*/ 1996966 h 5797984"/>
              <a:gd name="connsiteX73" fmla="*/ 3541986 w 3930869"/>
              <a:gd name="connsiteY73" fmla="*/ 2017986 h 5797984"/>
              <a:gd name="connsiteX74" fmla="*/ 3647090 w 3930869"/>
              <a:gd name="connsiteY74" fmla="*/ 1828800 h 5797984"/>
              <a:gd name="connsiteX75" fmla="*/ 3415862 w 3930869"/>
              <a:gd name="connsiteY75" fmla="*/ 1597573 h 5797984"/>
              <a:gd name="connsiteX76" fmla="*/ 3636579 w 3930869"/>
              <a:gd name="connsiteY76" fmla="*/ 1219200 h 5797984"/>
              <a:gd name="connsiteX77" fmla="*/ 3573517 w 3930869"/>
              <a:gd name="connsiteY77" fmla="*/ 630621 h 5797984"/>
              <a:gd name="connsiteX78" fmla="*/ 3499945 w 3930869"/>
              <a:gd name="connsiteY78" fmla="*/ 515007 h 5797984"/>
              <a:gd name="connsiteX79" fmla="*/ 3048000 w 3930869"/>
              <a:gd name="connsiteY79" fmla="*/ 283780 h 5797984"/>
              <a:gd name="connsiteX80" fmla="*/ 2795752 w 3930869"/>
              <a:gd name="connsiteY80" fmla="*/ 231228 h 5797984"/>
              <a:gd name="connsiteX81" fmla="*/ 2585545 w 3930869"/>
              <a:gd name="connsiteY81" fmla="*/ 42042 h 5797984"/>
              <a:gd name="connsiteX82" fmla="*/ 2448910 w 3930869"/>
              <a:gd name="connsiteY82" fmla="*/ 31532 h 5797984"/>
              <a:gd name="connsiteX83" fmla="*/ 2301765 w 3930869"/>
              <a:gd name="connsiteY83" fmla="*/ 294290 h 5797984"/>
              <a:gd name="connsiteX84" fmla="*/ 2102069 w 3930869"/>
              <a:gd name="connsiteY84" fmla="*/ 493986 h 5797984"/>
              <a:gd name="connsiteX85" fmla="*/ 1807780 w 3930869"/>
              <a:gd name="connsiteY85" fmla="*/ 588580 h 5797984"/>
              <a:gd name="connsiteX86" fmla="*/ 1576552 w 3930869"/>
              <a:gd name="connsiteY86" fmla="*/ 620110 h 5797984"/>
              <a:gd name="connsiteX87" fmla="*/ 1387366 w 3930869"/>
              <a:gd name="connsiteY87" fmla="*/ 388883 h 5797984"/>
              <a:gd name="connsiteX88" fmla="*/ 1250731 w 3930869"/>
              <a:gd name="connsiteY88" fmla="*/ 73572 h 5797984"/>
              <a:gd name="connsiteX89" fmla="*/ 1103586 w 3930869"/>
              <a:gd name="connsiteY89" fmla="*/ 0 h 5797984"/>
              <a:gd name="connsiteX0" fmla="*/ 1103586 w 3930869"/>
              <a:gd name="connsiteY0" fmla="*/ 0 h 5797984"/>
              <a:gd name="connsiteX1" fmla="*/ 914400 w 3930869"/>
              <a:gd name="connsiteY1" fmla="*/ 388883 h 5797984"/>
              <a:gd name="connsiteX2" fmla="*/ 378372 w 3930869"/>
              <a:gd name="connsiteY2" fmla="*/ 536028 h 5797984"/>
              <a:gd name="connsiteX3" fmla="*/ 63062 w 3930869"/>
              <a:gd name="connsiteY3" fmla="*/ 819807 h 5797984"/>
              <a:gd name="connsiteX4" fmla="*/ 63062 w 3930869"/>
              <a:gd name="connsiteY4" fmla="*/ 1093076 h 5797984"/>
              <a:gd name="connsiteX5" fmla="*/ 273269 w 3930869"/>
              <a:gd name="connsiteY5" fmla="*/ 1492469 h 5797984"/>
              <a:gd name="connsiteX6" fmla="*/ 378373 w 3930869"/>
              <a:gd name="connsiteY6" fmla="*/ 1660634 h 5797984"/>
              <a:gd name="connsiteX7" fmla="*/ 409903 w 3930869"/>
              <a:gd name="connsiteY7" fmla="*/ 1870841 h 5797984"/>
              <a:gd name="connsiteX8" fmla="*/ 609600 w 3930869"/>
              <a:gd name="connsiteY8" fmla="*/ 1923394 h 5797984"/>
              <a:gd name="connsiteX9" fmla="*/ 798786 w 3930869"/>
              <a:gd name="connsiteY9" fmla="*/ 1671145 h 5797984"/>
              <a:gd name="connsiteX10" fmla="*/ 735724 w 3930869"/>
              <a:gd name="connsiteY10" fmla="*/ 1250731 h 5797984"/>
              <a:gd name="connsiteX11" fmla="*/ 651641 w 3930869"/>
              <a:gd name="connsiteY11" fmla="*/ 1051035 h 5797984"/>
              <a:gd name="connsiteX12" fmla="*/ 830317 w 3930869"/>
              <a:gd name="connsiteY12" fmla="*/ 1008993 h 5797984"/>
              <a:gd name="connsiteX13" fmla="*/ 998483 w 3930869"/>
              <a:gd name="connsiteY13" fmla="*/ 1481959 h 5797984"/>
              <a:gd name="connsiteX14" fmla="*/ 1030014 w 3930869"/>
              <a:gd name="connsiteY14" fmla="*/ 1891862 h 5797984"/>
              <a:gd name="connsiteX15" fmla="*/ 977462 w 3930869"/>
              <a:gd name="connsiteY15" fmla="*/ 2364828 h 5797984"/>
              <a:gd name="connsiteX16" fmla="*/ 399393 w 3930869"/>
              <a:gd name="connsiteY16" fmla="*/ 3499945 h 5797984"/>
              <a:gd name="connsiteX17" fmla="*/ 325821 w 3930869"/>
              <a:gd name="connsiteY17" fmla="*/ 3626070 h 5797984"/>
              <a:gd name="connsiteX18" fmla="*/ 336331 w 3930869"/>
              <a:gd name="connsiteY18" fmla="*/ 3710152 h 5797984"/>
              <a:gd name="connsiteX19" fmla="*/ 304800 w 3930869"/>
              <a:gd name="connsiteY19" fmla="*/ 3815255 h 5797984"/>
              <a:gd name="connsiteX20" fmla="*/ 241738 w 3930869"/>
              <a:gd name="connsiteY20" fmla="*/ 4025462 h 5797984"/>
              <a:gd name="connsiteX21" fmla="*/ 105104 w 3930869"/>
              <a:gd name="connsiteY21" fmla="*/ 4498427 h 5797984"/>
              <a:gd name="connsiteX22" fmla="*/ 0 w 3930869"/>
              <a:gd name="connsiteY22" fmla="*/ 4834759 h 5797984"/>
              <a:gd name="connsiteX23" fmla="*/ 31531 w 3930869"/>
              <a:gd name="connsiteY23" fmla="*/ 5097517 h 5797984"/>
              <a:gd name="connsiteX24" fmla="*/ 136635 w 3930869"/>
              <a:gd name="connsiteY24" fmla="*/ 5192110 h 5797984"/>
              <a:gd name="connsiteX25" fmla="*/ 199696 w 3930869"/>
              <a:gd name="connsiteY25" fmla="*/ 5255172 h 5797984"/>
              <a:gd name="connsiteX26" fmla="*/ 409904 w 3930869"/>
              <a:gd name="connsiteY26" fmla="*/ 5223643 h 5797984"/>
              <a:gd name="connsiteX27" fmla="*/ 515007 w 3930869"/>
              <a:gd name="connsiteY27" fmla="*/ 5213131 h 5797984"/>
              <a:gd name="connsiteX28" fmla="*/ 620110 w 3930869"/>
              <a:gd name="connsiteY28" fmla="*/ 5171090 h 5797984"/>
              <a:gd name="connsiteX29" fmla="*/ 693681 w 3930869"/>
              <a:gd name="connsiteY29" fmla="*/ 4929352 h 5797984"/>
              <a:gd name="connsiteX30" fmla="*/ 735724 w 3930869"/>
              <a:gd name="connsiteY30" fmla="*/ 4572000 h 5797984"/>
              <a:gd name="connsiteX31" fmla="*/ 882868 w 3930869"/>
              <a:gd name="connsiteY31" fmla="*/ 4014952 h 5797984"/>
              <a:gd name="connsiteX32" fmla="*/ 945931 w 3930869"/>
              <a:gd name="connsiteY32" fmla="*/ 4824249 h 5797984"/>
              <a:gd name="connsiteX33" fmla="*/ 966952 w 3930869"/>
              <a:gd name="connsiteY33" fmla="*/ 4981903 h 5797984"/>
              <a:gd name="connsiteX34" fmla="*/ 1082566 w 3930869"/>
              <a:gd name="connsiteY34" fmla="*/ 5108026 h 5797984"/>
              <a:gd name="connsiteX35" fmla="*/ 1219199 w 3930869"/>
              <a:gd name="connsiteY35" fmla="*/ 5108028 h 5797984"/>
              <a:gd name="connsiteX36" fmla="*/ 1345324 w 3930869"/>
              <a:gd name="connsiteY36" fmla="*/ 5087007 h 5797984"/>
              <a:gd name="connsiteX37" fmla="*/ 1566041 w 3930869"/>
              <a:gd name="connsiteY37" fmla="*/ 4614041 h 5797984"/>
              <a:gd name="connsiteX38" fmla="*/ 1671145 w 3930869"/>
              <a:gd name="connsiteY38" fmla="*/ 4172608 h 5797984"/>
              <a:gd name="connsiteX39" fmla="*/ 2049518 w 3930869"/>
              <a:gd name="connsiteY39" fmla="*/ 4078013 h 5797984"/>
              <a:gd name="connsiteX40" fmla="*/ 2165131 w 3930869"/>
              <a:gd name="connsiteY40" fmla="*/ 4529960 h 5797984"/>
              <a:gd name="connsiteX41" fmla="*/ 2207172 w 3930869"/>
              <a:gd name="connsiteY41" fmla="*/ 4950373 h 5797984"/>
              <a:gd name="connsiteX42" fmla="*/ 2259724 w 3930869"/>
              <a:gd name="connsiteY42" fmla="*/ 5108028 h 5797984"/>
              <a:gd name="connsiteX43" fmla="*/ 2312277 w 3930869"/>
              <a:gd name="connsiteY43" fmla="*/ 5360274 h 5797984"/>
              <a:gd name="connsiteX44" fmla="*/ 2427890 w 3930869"/>
              <a:gd name="connsiteY44" fmla="*/ 5528443 h 5797984"/>
              <a:gd name="connsiteX45" fmla="*/ 2532993 w 3930869"/>
              <a:gd name="connsiteY45" fmla="*/ 5559974 h 5797984"/>
              <a:gd name="connsiteX46" fmla="*/ 2680138 w 3930869"/>
              <a:gd name="connsiteY46" fmla="*/ 5528441 h 5797984"/>
              <a:gd name="connsiteX47" fmla="*/ 2669627 w 3930869"/>
              <a:gd name="connsiteY47" fmla="*/ 5423339 h 5797984"/>
              <a:gd name="connsiteX48" fmla="*/ 2659117 w 3930869"/>
              <a:gd name="connsiteY48" fmla="*/ 5423338 h 5797984"/>
              <a:gd name="connsiteX49" fmla="*/ 2690648 w 3930869"/>
              <a:gd name="connsiteY49" fmla="*/ 5044965 h 5797984"/>
              <a:gd name="connsiteX50" fmla="*/ 2690648 w 3930869"/>
              <a:gd name="connsiteY50" fmla="*/ 4740165 h 5797984"/>
              <a:gd name="connsiteX51" fmla="*/ 2858814 w 3930869"/>
              <a:gd name="connsiteY51" fmla="*/ 3983421 h 5797984"/>
              <a:gd name="connsiteX52" fmla="*/ 3153102 w 3930869"/>
              <a:gd name="connsiteY52" fmla="*/ 4277711 h 5797984"/>
              <a:gd name="connsiteX53" fmla="*/ 2911365 w 3930869"/>
              <a:gd name="connsiteY53" fmla="*/ 5234151 h 5797984"/>
              <a:gd name="connsiteX54" fmla="*/ 2953407 w 3930869"/>
              <a:gd name="connsiteY54" fmla="*/ 5675587 h 5797984"/>
              <a:gd name="connsiteX55" fmla="*/ 3132082 w 3930869"/>
              <a:gd name="connsiteY55" fmla="*/ 5633544 h 5797984"/>
              <a:gd name="connsiteX56" fmla="*/ 3289737 w 3930869"/>
              <a:gd name="connsiteY56" fmla="*/ 5780691 h 5797984"/>
              <a:gd name="connsiteX57" fmla="*/ 3468413 w 3930869"/>
              <a:gd name="connsiteY57" fmla="*/ 5717627 h 5797984"/>
              <a:gd name="connsiteX58" fmla="*/ 3605049 w 3930869"/>
              <a:gd name="connsiteY58" fmla="*/ 5644055 h 5797984"/>
              <a:gd name="connsiteX59" fmla="*/ 3762704 w 3930869"/>
              <a:gd name="connsiteY59" fmla="*/ 5454869 h 5797984"/>
              <a:gd name="connsiteX60" fmla="*/ 3878318 w 3930869"/>
              <a:gd name="connsiteY60" fmla="*/ 5150069 h 5797984"/>
              <a:gd name="connsiteX61" fmla="*/ 3930869 w 3930869"/>
              <a:gd name="connsiteY61" fmla="*/ 4487918 h 5797984"/>
              <a:gd name="connsiteX62" fmla="*/ 3920359 w 3930869"/>
              <a:gd name="connsiteY62" fmla="*/ 4172607 h 5797984"/>
              <a:gd name="connsiteX63" fmla="*/ 3647090 w 3930869"/>
              <a:gd name="connsiteY63" fmla="*/ 3857297 h 5797984"/>
              <a:gd name="connsiteX64" fmla="*/ 3436883 w 3930869"/>
              <a:gd name="connsiteY64" fmla="*/ 3037490 h 5797984"/>
              <a:gd name="connsiteX65" fmla="*/ 3258207 w 3930869"/>
              <a:gd name="connsiteY65" fmla="*/ 2543504 h 5797984"/>
              <a:gd name="connsiteX66" fmla="*/ 3069021 w 3930869"/>
              <a:gd name="connsiteY66" fmla="*/ 2291255 h 5797984"/>
              <a:gd name="connsiteX67" fmla="*/ 2890345 w 3930869"/>
              <a:gd name="connsiteY67" fmla="*/ 1923393 h 5797984"/>
              <a:gd name="connsiteX68" fmla="*/ 2743200 w 3930869"/>
              <a:gd name="connsiteY68" fmla="*/ 1681655 h 5797984"/>
              <a:gd name="connsiteX69" fmla="*/ 2806262 w 3930869"/>
              <a:gd name="connsiteY69" fmla="*/ 1282262 h 5797984"/>
              <a:gd name="connsiteX70" fmla="*/ 2869324 w 3930869"/>
              <a:gd name="connsiteY70" fmla="*/ 1187669 h 5797984"/>
              <a:gd name="connsiteX71" fmla="*/ 2837793 w 3930869"/>
              <a:gd name="connsiteY71" fmla="*/ 1534511 h 5797984"/>
              <a:gd name="connsiteX72" fmla="*/ 2995448 w 3930869"/>
              <a:gd name="connsiteY72" fmla="*/ 1996966 h 5797984"/>
              <a:gd name="connsiteX73" fmla="*/ 3541986 w 3930869"/>
              <a:gd name="connsiteY73" fmla="*/ 2017986 h 5797984"/>
              <a:gd name="connsiteX74" fmla="*/ 3647090 w 3930869"/>
              <a:gd name="connsiteY74" fmla="*/ 1828800 h 5797984"/>
              <a:gd name="connsiteX75" fmla="*/ 3415862 w 3930869"/>
              <a:gd name="connsiteY75" fmla="*/ 1597573 h 5797984"/>
              <a:gd name="connsiteX76" fmla="*/ 3636579 w 3930869"/>
              <a:gd name="connsiteY76" fmla="*/ 1219200 h 5797984"/>
              <a:gd name="connsiteX77" fmla="*/ 3573517 w 3930869"/>
              <a:gd name="connsiteY77" fmla="*/ 630621 h 5797984"/>
              <a:gd name="connsiteX78" fmla="*/ 3499945 w 3930869"/>
              <a:gd name="connsiteY78" fmla="*/ 515007 h 5797984"/>
              <a:gd name="connsiteX79" fmla="*/ 3048000 w 3930869"/>
              <a:gd name="connsiteY79" fmla="*/ 283780 h 5797984"/>
              <a:gd name="connsiteX80" fmla="*/ 2795752 w 3930869"/>
              <a:gd name="connsiteY80" fmla="*/ 231228 h 5797984"/>
              <a:gd name="connsiteX81" fmla="*/ 2585545 w 3930869"/>
              <a:gd name="connsiteY81" fmla="*/ 42042 h 5797984"/>
              <a:gd name="connsiteX82" fmla="*/ 2448910 w 3930869"/>
              <a:gd name="connsiteY82" fmla="*/ 31532 h 5797984"/>
              <a:gd name="connsiteX83" fmla="*/ 2301765 w 3930869"/>
              <a:gd name="connsiteY83" fmla="*/ 294290 h 5797984"/>
              <a:gd name="connsiteX84" fmla="*/ 2102069 w 3930869"/>
              <a:gd name="connsiteY84" fmla="*/ 493986 h 5797984"/>
              <a:gd name="connsiteX85" fmla="*/ 1807780 w 3930869"/>
              <a:gd name="connsiteY85" fmla="*/ 588580 h 5797984"/>
              <a:gd name="connsiteX86" fmla="*/ 1576552 w 3930869"/>
              <a:gd name="connsiteY86" fmla="*/ 620110 h 5797984"/>
              <a:gd name="connsiteX87" fmla="*/ 1387366 w 3930869"/>
              <a:gd name="connsiteY87" fmla="*/ 388883 h 5797984"/>
              <a:gd name="connsiteX88" fmla="*/ 1250731 w 3930869"/>
              <a:gd name="connsiteY88" fmla="*/ 73572 h 5797984"/>
              <a:gd name="connsiteX89" fmla="*/ 1103586 w 3930869"/>
              <a:gd name="connsiteY89" fmla="*/ 0 h 5797984"/>
              <a:gd name="connsiteX0" fmla="*/ 1103586 w 3930869"/>
              <a:gd name="connsiteY0" fmla="*/ 0 h 5797984"/>
              <a:gd name="connsiteX1" fmla="*/ 914400 w 3930869"/>
              <a:gd name="connsiteY1" fmla="*/ 388883 h 5797984"/>
              <a:gd name="connsiteX2" fmla="*/ 378372 w 3930869"/>
              <a:gd name="connsiteY2" fmla="*/ 536028 h 5797984"/>
              <a:gd name="connsiteX3" fmla="*/ 63062 w 3930869"/>
              <a:gd name="connsiteY3" fmla="*/ 819807 h 5797984"/>
              <a:gd name="connsiteX4" fmla="*/ 63062 w 3930869"/>
              <a:gd name="connsiteY4" fmla="*/ 1093076 h 5797984"/>
              <a:gd name="connsiteX5" fmla="*/ 273269 w 3930869"/>
              <a:gd name="connsiteY5" fmla="*/ 1492469 h 5797984"/>
              <a:gd name="connsiteX6" fmla="*/ 378373 w 3930869"/>
              <a:gd name="connsiteY6" fmla="*/ 1660634 h 5797984"/>
              <a:gd name="connsiteX7" fmla="*/ 409903 w 3930869"/>
              <a:gd name="connsiteY7" fmla="*/ 1870841 h 5797984"/>
              <a:gd name="connsiteX8" fmla="*/ 609600 w 3930869"/>
              <a:gd name="connsiteY8" fmla="*/ 1923394 h 5797984"/>
              <a:gd name="connsiteX9" fmla="*/ 798786 w 3930869"/>
              <a:gd name="connsiteY9" fmla="*/ 1671145 h 5797984"/>
              <a:gd name="connsiteX10" fmla="*/ 735724 w 3930869"/>
              <a:gd name="connsiteY10" fmla="*/ 1250731 h 5797984"/>
              <a:gd name="connsiteX11" fmla="*/ 651641 w 3930869"/>
              <a:gd name="connsiteY11" fmla="*/ 1051035 h 5797984"/>
              <a:gd name="connsiteX12" fmla="*/ 830317 w 3930869"/>
              <a:gd name="connsiteY12" fmla="*/ 1008993 h 5797984"/>
              <a:gd name="connsiteX13" fmla="*/ 998483 w 3930869"/>
              <a:gd name="connsiteY13" fmla="*/ 1481959 h 5797984"/>
              <a:gd name="connsiteX14" fmla="*/ 1030014 w 3930869"/>
              <a:gd name="connsiteY14" fmla="*/ 1891862 h 5797984"/>
              <a:gd name="connsiteX15" fmla="*/ 977462 w 3930869"/>
              <a:gd name="connsiteY15" fmla="*/ 2364828 h 5797984"/>
              <a:gd name="connsiteX16" fmla="*/ 399393 w 3930869"/>
              <a:gd name="connsiteY16" fmla="*/ 3499945 h 5797984"/>
              <a:gd name="connsiteX17" fmla="*/ 325821 w 3930869"/>
              <a:gd name="connsiteY17" fmla="*/ 3626070 h 5797984"/>
              <a:gd name="connsiteX18" fmla="*/ 336331 w 3930869"/>
              <a:gd name="connsiteY18" fmla="*/ 3710152 h 5797984"/>
              <a:gd name="connsiteX19" fmla="*/ 304800 w 3930869"/>
              <a:gd name="connsiteY19" fmla="*/ 3815255 h 5797984"/>
              <a:gd name="connsiteX20" fmla="*/ 241738 w 3930869"/>
              <a:gd name="connsiteY20" fmla="*/ 4025462 h 5797984"/>
              <a:gd name="connsiteX21" fmla="*/ 105104 w 3930869"/>
              <a:gd name="connsiteY21" fmla="*/ 4498427 h 5797984"/>
              <a:gd name="connsiteX22" fmla="*/ 0 w 3930869"/>
              <a:gd name="connsiteY22" fmla="*/ 4834759 h 5797984"/>
              <a:gd name="connsiteX23" fmla="*/ 31531 w 3930869"/>
              <a:gd name="connsiteY23" fmla="*/ 5097517 h 5797984"/>
              <a:gd name="connsiteX24" fmla="*/ 136635 w 3930869"/>
              <a:gd name="connsiteY24" fmla="*/ 5192110 h 5797984"/>
              <a:gd name="connsiteX25" fmla="*/ 199696 w 3930869"/>
              <a:gd name="connsiteY25" fmla="*/ 5255172 h 5797984"/>
              <a:gd name="connsiteX26" fmla="*/ 409904 w 3930869"/>
              <a:gd name="connsiteY26" fmla="*/ 5223643 h 5797984"/>
              <a:gd name="connsiteX27" fmla="*/ 515007 w 3930869"/>
              <a:gd name="connsiteY27" fmla="*/ 5213131 h 5797984"/>
              <a:gd name="connsiteX28" fmla="*/ 620110 w 3930869"/>
              <a:gd name="connsiteY28" fmla="*/ 5171090 h 5797984"/>
              <a:gd name="connsiteX29" fmla="*/ 693681 w 3930869"/>
              <a:gd name="connsiteY29" fmla="*/ 4929352 h 5797984"/>
              <a:gd name="connsiteX30" fmla="*/ 735724 w 3930869"/>
              <a:gd name="connsiteY30" fmla="*/ 4572000 h 5797984"/>
              <a:gd name="connsiteX31" fmla="*/ 882868 w 3930869"/>
              <a:gd name="connsiteY31" fmla="*/ 4014952 h 5797984"/>
              <a:gd name="connsiteX32" fmla="*/ 945931 w 3930869"/>
              <a:gd name="connsiteY32" fmla="*/ 4824249 h 5797984"/>
              <a:gd name="connsiteX33" fmla="*/ 966952 w 3930869"/>
              <a:gd name="connsiteY33" fmla="*/ 4981903 h 5797984"/>
              <a:gd name="connsiteX34" fmla="*/ 1082566 w 3930869"/>
              <a:gd name="connsiteY34" fmla="*/ 5108026 h 5797984"/>
              <a:gd name="connsiteX35" fmla="*/ 1219199 w 3930869"/>
              <a:gd name="connsiteY35" fmla="*/ 5108028 h 5797984"/>
              <a:gd name="connsiteX36" fmla="*/ 1345324 w 3930869"/>
              <a:gd name="connsiteY36" fmla="*/ 5087007 h 5797984"/>
              <a:gd name="connsiteX37" fmla="*/ 1566041 w 3930869"/>
              <a:gd name="connsiteY37" fmla="*/ 4614041 h 5797984"/>
              <a:gd name="connsiteX38" fmla="*/ 1671145 w 3930869"/>
              <a:gd name="connsiteY38" fmla="*/ 4172608 h 5797984"/>
              <a:gd name="connsiteX39" fmla="*/ 2049518 w 3930869"/>
              <a:gd name="connsiteY39" fmla="*/ 4078013 h 5797984"/>
              <a:gd name="connsiteX40" fmla="*/ 2165131 w 3930869"/>
              <a:gd name="connsiteY40" fmla="*/ 4529960 h 5797984"/>
              <a:gd name="connsiteX41" fmla="*/ 2207172 w 3930869"/>
              <a:gd name="connsiteY41" fmla="*/ 4950373 h 5797984"/>
              <a:gd name="connsiteX42" fmla="*/ 2259724 w 3930869"/>
              <a:gd name="connsiteY42" fmla="*/ 5108028 h 5797984"/>
              <a:gd name="connsiteX43" fmla="*/ 2312277 w 3930869"/>
              <a:gd name="connsiteY43" fmla="*/ 5360274 h 5797984"/>
              <a:gd name="connsiteX44" fmla="*/ 2427890 w 3930869"/>
              <a:gd name="connsiteY44" fmla="*/ 5528443 h 5797984"/>
              <a:gd name="connsiteX45" fmla="*/ 2532993 w 3930869"/>
              <a:gd name="connsiteY45" fmla="*/ 5559974 h 5797984"/>
              <a:gd name="connsiteX46" fmla="*/ 2680138 w 3930869"/>
              <a:gd name="connsiteY46" fmla="*/ 5528441 h 5797984"/>
              <a:gd name="connsiteX47" fmla="*/ 2669627 w 3930869"/>
              <a:gd name="connsiteY47" fmla="*/ 5423339 h 5797984"/>
              <a:gd name="connsiteX48" fmla="*/ 2659117 w 3930869"/>
              <a:gd name="connsiteY48" fmla="*/ 5423338 h 5797984"/>
              <a:gd name="connsiteX49" fmla="*/ 2690648 w 3930869"/>
              <a:gd name="connsiteY49" fmla="*/ 5044965 h 5797984"/>
              <a:gd name="connsiteX50" fmla="*/ 2690648 w 3930869"/>
              <a:gd name="connsiteY50" fmla="*/ 4740165 h 5797984"/>
              <a:gd name="connsiteX51" fmla="*/ 2858814 w 3930869"/>
              <a:gd name="connsiteY51" fmla="*/ 3983421 h 5797984"/>
              <a:gd name="connsiteX52" fmla="*/ 3153102 w 3930869"/>
              <a:gd name="connsiteY52" fmla="*/ 4277711 h 5797984"/>
              <a:gd name="connsiteX53" fmla="*/ 2911365 w 3930869"/>
              <a:gd name="connsiteY53" fmla="*/ 5234151 h 5797984"/>
              <a:gd name="connsiteX54" fmla="*/ 2953407 w 3930869"/>
              <a:gd name="connsiteY54" fmla="*/ 5675587 h 5797984"/>
              <a:gd name="connsiteX55" fmla="*/ 3132082 w 3930869"/>
              <a:gd name="connsiteY55" fmla="*/ 5633544 h 5797984"/>
              <a:gd name="connsiteX56" fmla="*/ 3289737 w 3930869"/>
              <a:gd name="connsiteY56" fmla="*/ 5780691 h 5797984"/>
              <a:gd name="connsiteX57" fmla="*/ 3468413 w 3930869"/>
              <a:gd name="connsiteY57" fmla="*/ 5717627 h 5797984"/>
              <a:gd name="connsiteX58" fmla="*/ 3605049 w 3930869"/>
              <a:gd name="connsiteY58" fmla="*/ 5644055 h 5797984"/>
              <a:gd name="connsiteX59" fmla="*/ 3773215 w 3930869"/>
              <a:gd name="connsiteY59" fmla="*/ 5318235 h 5797984"/>
              <a:gd name="connsiteX60" fmla="*/ 3878318 w 3930869"/>
              <a:gd name="connsiteY60" fmla="*/ 5150069 h 5797984"/>
              <a:gd name="connsiteX61" fmla="*/ 3930869 w 3930869"/>
              <a:gd name="connsiteY61" fmla="*/ 4487918 h 5797984"/>
              <a:gd name="connsiteX62" fmla="*/ 3920359 w 3930869"/>
              <a:gd name="connsiteY62" fmla="*/ 4172607 h 5797984"/>
              <a:gd name="connsiteX63" fmla="*/ 3647090 w 3930869"/>
              <a:gd name="connsiteY63" fmla="*/ 3857297 h 5797984"/>
              <a:gd name="connsiteX64" fmla="*/ 3436883 w 3930869"/>
              <a:gd name="connsiteY64" fmla="*/ 3037490 h 5797984"/>
              <a:gd name="connsiteX65" fmla="*/ 3258207 w 3930869"/>
              <a:gd name="connsiteY65" fmla="*/ 2543504 h 5797984"/>
              <a:gd name="connsiteX66" fmla="*/ 3069021 w 3930869"/>
              <a:gd name="connsiteY66" fmla="*/ 2291255 h 5797984"/>
              <a:gd name="connsiteX67" fmla="*/ 2890345 w 3930869"/>
              <a:gd name="connsiteY67" fmla="*/ 1923393 h 5797984"/>
              <a:gd name="connsiteX68" fmla="*/ 2743200 w 3930869"/>
              <a:gd name="connsiteY68" fmla="*/ 1681655 h 5797984"/>
              <a:gd name="connsiteX69" fmla="*/ 2806262 w 3930869"/>
              <a:gd name="connsiteY69" fmla="*/ 1282262 h 5797984"/>
              <a:gd name="connsiteX70" fmla="*/ 2869324 w 3930869"/>
              <a:gd name="connsiteY70" fmla="*/ 1187669 h 5797984"/>
              <a:gd name="connsiteX71" fmla="*/ 2837793 w 3930869"/>
              <a:gd name="connsiteY71" fmla="*/ 1534511 h 5797984"/>
              <a:gd name="connsiteX72" fmla="*/ 2995448 w 3930869"/>
              <a:gd name="connsiteY72" fmla="*/ 1996966 h 5797984"/>
              <a:gd name="connsiteX73" fmla="*/ 3541986 w 3930869"/>
              <a:gd name="connsiteY73" fmla="*/ 2017986 h 5797984"/>
              <a:gd name="connsiteX74" fmla="*/ 3647090 w 3930869"/>
              <a:gd name="connsiteY74" fmla="*/ 1828800 h 5797984"/>
              <a:gd name="connsiteX75" fmla="*/ 3415862 w 3930869"/>
              <a:gd name="connsiteY75" fmla="*/ 1597573 h 5797984"/>
              <a:gd name="connsiteX76" fmla="*/ 3636579 w 3930869"/>
              <a:gd name="connsiteY76" fmla="*/ 1219200 h 5797984"/>
              <a:gd name="connsiteX77" fmla="*/ 3573517 w 3930869"/>
              <a:gd name="connsiteY77" fmla="*/ 630621 h 5797984"/>
              <a:gd name="connsiteX78" fmla="*/ 3499945 w 3930869"/>
              <a:gd name="connsiteY78" fmla="*/ 515007 h 5797984"/>
              <a:gd name="connsiteX79" fmla="*/ 3048000 w 3930869"/>
              <a:gd name="connsiteY79" fmla="*/ 283780 h 5797984"/>
              <a:gd name="connsiteX80" fmla="*/ 2795752 w 3930869"/>
              <a:gd name="connsiteY80" fmla="*/ 231228 h 5797984"/>
              <a:gd name="connsiteX81" fmla="*/ 2585545 w 3930869"/>
              <a:gd name="connsiteY81" fmla="*/ 42042 h 5797984"/>
              <a:gd name="connsiteX82" fmla="*/ 2448910 w 3930869"/>
              <a:gd name="connsiteY82" fmla="*/ 31532 h 5797984"/>
              <a:gd name="connsiteX83" fmla="*/ 2301765 w 3930869"/>
              <a:gd name="connsiteY83" fmla="*/ 294290 h 5797984"/>
              <a:gd name="connsiteX84" fmla="*/ 2102069 w 3930869"/>
              <a:gd name="connsiteY84" fmla="*/ 493986 h 5797984"/>
              <a:gd name="connsiteX85" fmla="*/ 1807780 w 3930869"/>
              <a:gd name="connsiteY85" fmla="*/ 588580 h 5797984"/>
              <a:gd name="connsiteX86" fmla="*/ 1576552 w 3930869"/>
              <a:gd name="connsiteY86" fmla="*/ 620110 h 5797984"/>
              <a:gd name="connsiteX87" fmla="*/ 1387366 w 3930869"/>
              <a:gd name="connsiteY87" fmla="*/ 388883 h 5797984"/>
              <a:gd name="connsiteX88" fmla="*/ 1250731 w 3930869"/>
              <a:gd name="connsiteY88" fmla="*/ 73572 h 5797984"/>
              <a:gd name="connsiteX89" fmla="*/ 1103586 w 3930869"/>
              <a:gd name="connsiteY89" fmla="*/ 0 h 5797984"/>
              <a:gd name="connsiteX0" fmla="*/ 1103586 w 3930869"/>
              <a:gd name="connsiteY0" fmla="*/ 0 h 5797984"/>
              <a:gd name="connsiteX1" fmla="*/ 914400 w 3930869"/>
              <a:gd name="connsiteY1" fmla="*/ 388883 h 5797984"/>
              <a:gd name="connsiteX2" fmla="*/ 378372 w 3930869"/>
              <a:gd name="connsiteY2" fmla="*/ 536028 h 5797984"/>
              <a:gd name="connsiteX3" fmla="*/ 63062 w 3930869"/>
              <a:gd name="connsiteY3" fmla="*/ 819807 h 5797984"/>
              <a:gd name="connsiteX4" fmla="*/ 63062 w 3930869"/>
              <a:gd name="connsiteY4" fmla="*/ 1093076 h 5797984"/>
              <a:gd name="connsiteX5" fmla="*/ 273269 w 3930869"/>
              <a:gd name="connsiteY5" fmla="*/ 1492469 h 5797984"/>
              <a:gd name="connsiteX6" fmla="*/ 378373 w 3930869"/>
              <a:gd name="connsiteY6" fmla="*/ 1660634 h 5797984"/>
              <a:gd name="connsiteX7" fmla="*/ 409903 w 3930869"/>
              <a:gd name="connsiteY7" fmla="*/ 1870841 h 5797984"/>
              <a:gd name="connsiteX8" fmla="*/ 609600 w 3930869"/>
              <a:gd name="connsiteY8" fmla="*/ 1923394 h 5797984"/>
              <a:gd name="connsiteX9" fmla="*/ 798786 w 3930869"/>
              <a:gd name="connsiteY9" fmla="*/ 1671145 h 5797984"/>
              <a:gd name="connsiteX10" fmla="*/ 735724 w 3930869"/>
              <a:gd name="connsiteY10" fmla="*/ 1250731 h 5797984"/>
              <a:gd name="connsiteX11" fmla="*/ 651641 w 3930869"/>
              <a:gd name="connsiteY11" fmla="*/ 1051035 h 5797984"/>
              <a:gd name="connsiteX12" fmla="*/ 830317 w 3930869"/>
              <a:gd name="connsiteY12" fmla="*/ 1008993 h 5797984"/>
              <a:gd name="connsiteX13" fmla="*/ 998483 w 3930869"/>
              <a:gd name="connsiteY13" fmla="*/ 1481959 h 5797984"/>
              <a:gd name="connsiteX14" fmla="*/ 1030014 w 3930869"/>
              <a:gd name="connsiteY14" fmla="*/ 1891862 h 5797984"/>
              <a:gd name="connsiteX15" fmla="*/ 977462 w 3930869"/>
              <a:gd name="connsiteY15" fmla="*/ 2364828 h 5797984"/>
              <a:gd name="connsiteX16" fmla="*/ 399393 w 3930869"/>
              <a:gd name="connsiteY16" fmla="*/ 3499945 h 5797984"/>
              <a:gd name="connsiteX17" fmla="*/ 325821 w 3930869"/>
              <a:gd name="connsiteY17" fmla="*/ 3626070 h 5797984"/>
              <a:gd name="connsiteX18" fmla="*/ 336331 w 3930869"/>
              <a:gd name="connsiteY18" fmla="*/ 3710152 h 5797984"/>
              <a:gd name="connsiteX19" fmla="*/ 304800 w 3930869"/>
              <a:gd name="connsiteY19" fmla="*/ 3815255 h 5797984"/>
              <a:gd name="connsiteX20" fmla="*/ 241738 w 3930869"/>
              <a:gd name="connsiteY20" fmla="*/ 4025462 h 5797984"/>
              <a:gd name="connsiteX21" fmla="*/ 105104 w 3930869"/>
              <a:gd name="connsiteY21" fmla="*/ 4498427 h 5797984"/>
              <a:gd name="connsiteX22" fmla="*/ 0 w 3930869"/>
              <a:gd name="connsiteY22" fmla="*/ 4834759 h 5797984"/>
              <a:gd name="connsiteX23" fmla="*/ 31531 w 3930869"/>
              <a:gd name="connsiteY23" fmla="*/ 5097517 h 5797984"/>
              <a:gd name="connsiteX24" fmla="*/ 136635 w 3930869"/>
              <a:gd name="connsiteY24" fmla="*/ 5192110 h 5797984"/>
              <a:gd name="connsiteX25" fmla="*/ 199696 w 3930869"/>
              <a:gd name="connsiteY25" fmla="*/ 5255172 h 5797984"/>
              <a:gd name="connsiteX26" fmla="*/ 409904 w 3930869"/>
              <a:gd name="connsiteY26" fmla="*/ 5223643 h 5797984"/>
              <a:gd name="connsiteX27" fmla="*/ 515007 w 3930869"/>
              <a:gd name="connsiteY27" fmla="*/ 5213131 h 5797984"/>
              <a:gd name="connsiteX28" fmla="*/ 620110 w 3930869"/>
              <a:gd name="connsiteY28" fmla="*/ 5171090 h 5797984"/>
              <a:gd name="connsiteX29" fmla="*/ 693681 w 3930869"/>
              <a:gd name="connsiteY29" fmla="*/ 4929352 h 5797984"/>
              <a:gd name="connsiteX30" fmla="*/ 735724 w 3930869"/>
              <a:gd name="connsiteY30" fmla="*/ 4572000 h 5797984"/>
              <a:gd name="connsiteX31" fmla="*/ 882868 w 3930869"/>
              <a:gd name="connsiteY31" fmla="*/ 4014952 h 5797984"/>
              <a:gd name="connsiteX32" fmla="*/ 945931 w 3930869"/>
              <a:gd name="connsiteY32" fmla="*/ 4824249 h 5797984"/>
              <a:gd name="connsiteX33" fmla="*/ 966952 w 3930869"/>
              <a:gd name="connsiteY33" fmla="*/ 4981903 h 5797984"/>
              <a:gd name="connsiteX34" fmla="*/ 1082566 w 3930869"/>
              <a:gd name="connsiteY34" fmla="*/ 5108026 h 5797984"/>
              <a:gd name="connsiteX35" fmla="*/ 1219199 w 3930869"/>
              <a:gd name="connsiteY35" fmla="*/ 5108028 h 5797984"/>
              <a:gd name="connsiteX36" fmla="*/ 1345324 w 3930869"/>
              <a:gd name="connsiteY36" fmla="*/ 5087007 h 5797984"/>
              <a:gd name="connsiteX37" fmla="*/ 1566041 w 3930869"/>
              <a:gd name="connsiteY37" fmla="*/ 4614041 h 5797984"/>
              <a:gd name="connsiteX38" fmla="*/ 1671145 w 3930869"/>
              <a:gd name="connsiteY38" fmla="*/ 4172608 h 5797984"/>
              <a:gd name="connsiteX39" fmla="*/ 2049518 w 3930869"/>
              <a:gd name="connsiteY39" fmla="*/ 4078013 h 5797984"/>
              <a:gd name="connsiteX40" fmla="*/ 2165131 w 3930869"/>
              <a:gd name="connsiteY40" fmla="*/ 4529960 h 5797984"/>
              <a:gd name="connsiteX41" fmla="*/ 2207172 w 3930869"/>
              <a:gd name="connsiteY41" fmla="*/ 4950373 h 5797984"/>
              <a:gd name="connsiteX42" fmla="*/ 2259724 w 3930869"/>
              <a:gd name="connsiteY42" fmla="*/ 5108028 h 5797984"/>
              <a:gd name="connsiteX43" fmla="*/ 2312277 w 3930869"/>
              <a:gd name="connsiteY43" fmla="*/ 5360274 h 5797984"/>
              <a:gd name="connsiteX44" fmla="*/ 2427890 w 3930869"/>
              <a:gd name="connsiteY44" fmla="*/ 5528443 h 5797984"/>
              <a:gd name="connsiteX45" fmla="*/ 2532993 w 3930869"/>
              <a:gd name="connsiteY45" fmla="*/ 5559974 h 5797984"/>
              <a:gd name="connsiteX46" fmla="*/ 2680138 w 3930869"/>
              <a:gd name="connsiteY46" fmla="*/ 5528441 h 5797984"/>
              <a:gd name="connsiteX47" fmla="*/ 2669627 w 3930869"/>
              <a:gd name="connsiteY47" fmla="*/ 5423339 h 5797984"/>
              <a:gd name="connsiteX48" fmla="*/ 2659117 w 3930869"/>
              <a:gd name="connsiteY48" fmla="*/ 5423338 h 5797984"/>
              <a:gd name="connsiteX49" fmla="*/ 2690648 w 3930869"/>
              <a:gd name="connsiteY49" fmla="*/ 5044965 h 5797984"/>
              <a:gd name="connsiteX50" fmla="*/ 2690648 w 3930869"/>
              <a:gd name="connsiteY50" fmla="*/ 4740165 h 5797984"/>
              <a:gd name="connsiteX51" fmla="*/ 2858814 w 3930869"/>
              <a:gd name="connsiteY51" fmla="*/ 3983421 h 5797984"/>
              <a:gd name="connsiteX52" fmla="*/ 3153102 w 3930869"/>
              <a:gd name="connsiteY52" fmla="*/ 4277711 h 5797984"/>
              <a:gd name="connsiteX53" fmla="*/ 2911365 w 3930869"/>
              <a:gd name="connsiteY53" fmla="*/ 5234151 h 5797984"/>
              <a:gd name="connsiteX54" fmla="*/ 2953407 w 3930869"/>
              <a:gd name="connsiteY54" fmla="*/ 5675587 h 5797984"/>
              <a:gd name="connsiteX55" fmla="*/ 3132082 w 3930869"/>
              <a:gd name="connsiteY55" fmla="*/ 5633544 h 5797984"/>
              <a:gd name="connsiteX56" fmla="*/ 3289737 w 3930869"/>
              <a:gd name="connsiteY56" fmla="*/ 5780691 h 5797984"/>
              <a:gd name="connsiteX57" fmla="*/ 3468413 w 3930869"/>
              <a:gd name="connsiteY57" fmla="*/ 5717627 h 5797984"/>
              <a:gd name="connsiteX58" fmla="*/ 3605049 w 3930869"/>
              <a:gd name="connsiteY58" fmla="*/ 5644055 h 5797984"/>
              <a:gd name="connsiteX59" fmla="*/ 3773215 w 3930869"/>
              <a:gd name="connsiteY59" fmla="*/ 5318235 h 5797984"/>
              <a:gd name="connsiteX60" fmla="*/ 3836277 w 3930869"/>
              <a:gd name="connsiteY60" fmla="*/ 4813738 h 5797984"/>
              <a:gd name="connsiteX61" fmla="*/ 3930869 w 3930869"/>
              <a:gd name="connsiteY61" fmla="*/ 4487918 h 5797984"/>
              <a:gd name="connsiteX62" fmla="*/ 3920359 w 3930869"/>
              <a:gd name="connsiteY62" fmla="*/ 4172607 h 5797984"/>
              <a:gd name="connsiteX63" fmla="*/ 3647090 w 3930869"/>
              <a:gd name="connsiteY63" fmla="*/ 3857297 h 5797984"/>
              <a:gd name="connsiteX64" fmla="*/ 3436883 w 3930869"/>
              <a:gd name="connsiteY64" fmla="*/ 3037490 h 5797984"/>
              <a:gd name="connsiteX65" fmla="*/ 3258207 w 3930869"/>
              <a:gd name="connsiteY65" fmla="*/ 2543504 h 5797984"/>
              <a:gd name="connsiteX66" fmla="*/ 3069021 w 3930869"/>
              <a:gd name="connsiteY66" fmla="*/ 2291255 h 5797984"/>
              <a:gd name="connsiteX67" fmla="*/ 2890345 w 3930869"/>
              <a:gd name="connsiteY67" fmla="*/ 1923393 h 5797984"/>
              <a:gd name="connsiteX68" fmla="*/ 2743200 w 3930869"/>
              <a:gd name="connsiteY68" fmla="*/ 1681655 h 5797984"/>
              <a:gd name="connsiteX69" fmla="*/ 2806262 w 3930869"/>
              <a:gd name="connsiteY69" fmla="*/ 1282262 h 5797984"/>
              <a:gd name="connsiteX70" fmla="*/ 2869324 w 3930869"/>
              <a:gd name="connsiteY70" fmla="*/ 1187669 h 5797984"/>
              <a:gd name="connsiteX71" fmla="*/ 2837793 w 3930869"/>
              <a:gd name="connsiteY71" fmla="*/ 1534511 h 5797984"/>
              <a:gd name="connsiteX72" fmla="*/ 2995448 w 3930869"/>
              <a:gd name="connsiteY72" fmla="*/ 1996966 h 5797984"/>
              <a:gd name="connsiteX73" fmla="*/ 3541986 w 3930869"/>
              <a:gd name="connsiteY73" fmla="*/ 2017986 h 5797984"/>
              <a:gd name="connsiteX74" fmla="*/ 3647090 w 3930869"/>
              <a:gd name="connsiteY74" fmla="*/ 1828800 h 5797984"/>
              <a:gd name="connsiteX75" fmla="*/ 3415862 w 3930869"/>
              <a:gd name="connsiteY75" fmla="*/ 1597573 h 5797984"/>
              <a:gd name="connsiteX76" fmla="*/ 3636579 w 3930869"/>
              <a:gd name="connsiteY76" fmla="*/ 1219200 h 5797984"/>
              <a:gd name="connsiteX77" fmla="*/ 3573517 w 3930869"/>
              <a:gd name="connsiteY77" fmla="*/ 630621 h 5797984"/>
              <a:gd name="connsiteX78" fmla="*/ 3499945 w 3930869"/>
              <a:gd name="connsiteY78" fmla="*/ 515007 h 5797984"/>
              <a:gd name="connsiteX79" fmla="*/ 3048000 w 3930869"/>
              <a:gd name="connsiteY79" fmla="*/ 283780 h 5797984"/>
              <a:gd name="connsiteX80" fmla="*/ 2795752 w 3930869"/>
              <a:gd name="connsiteY80" fmla="*/ 231228 h 5797984"/>
              <a:gd name="connsiteX81" fmla="*/ 2585545 w 3930869"/>
              <a:gd name="connsiteY81" fmla="*/ 42042 h 5797984"/>
              <a:gd name="connsiteX82" fmla="*/ 2448910 w 3930869"/>
              <a:gd name="connsiteY82" fmla="*/ 31532 h 5797984"/>
              <a:gd name="connsiteX83" fmla="*/ 2301765 w 3930869"/>
              <a:gd name="connsiteY83" fmla="*/ 294290 h 5797984"/>
              <a:gd name="connsiteX84" fmla="*/ 2102069 w 3930869"/>
              <a:gd name="connsiteY84" fmla="*/ 493986 h 5797984"/>
              <a:gd name="connsiteX85" fmla="*/ 1807780 w 3930869"/>
              <a:gd name="connsiteY85" fmla="*/ 588580 h 5797984"/>
              <a:gd name="connsiteX86" fmla="*/ 1576552 w 3930869"/>
              <a:gd name="connsiteY86" fmla="*/ 620110 h 5797984"/>
              <a:gd name="connsiteX87" fmla="*/ 1387366 w 3930869"/>
              <a:gd name="connsiteY87" fmla="*/ 388883 h 5797984"/>
              <a:gd name="connsiteX88" fmla="*/ 1250731 w 3930869"/>
              <a:gd name="connsiteY88" fmla="*/ 73572 h 5797984"/>
              <a:gd name="connsiteX89" fmla="*/ 1103586 w 3930869"/>
              <a:gd name="connsiteY89" fmla="*/ 0 h 5797984"/>
              <a:gd name="connsiteX0" fmla="*/ 1103586 w 3920359"/>
              <a:gd name="connsiteY0" fmla="*/ 0 h 5797984"/>
              <a:gd name="connsiteX1" fmla="*/ 914400 w 3920359"/>
              <a:gd name="connsiteY1" fmla="*/ 388883 h 5797984"/>
              <a:gd name="connsiteX2" fmla="*/ 378372 w 3920359"/>
              <a:gd name="connsiteY2" fmla="*/ 536028 h 5797984"/>
              <a:gd name="connsiteX3" fmla="*/ 63062 w 3920359"/>
              <a:gd name="connsiteY3" fmla="*/ 819807 h 5797984"/>
              <a:gd name="connsiteX4" fmla="*/ 63062 w 3920359"/>
              <a:gd name="connsiteY4" fmla="*/ 1093076 h 5797984"/>
              <a:gd name="connsiteX5" fmla="*/ 273269 w 3920359"/>
              <a:gd name="connsiteY5" fmla="*/ 1492469 h 5797984"/>
              <a:gd name="connsiteX6" fmla="*/ 378373 w 3920359"/>
              <a:gd name="connsiteY6" fmla="*/ 1660634 h 5797984"/>
              <a:gd name="connsiteX7" fmla="*/ 409903 w 3920359"/>
              <a:gd name="connsiteY7" fmla="*/ 1870841 h 5797984"/>
              <a:gd name="connsiteX8" fmla="*/ 609600 w 3920359"/>
              <a:gd name="connsiteY8" fmla="*/ 1923394 h 5797984"/>
              <a:gd name="connsiteX9" fmla="*/ 798786 w 3920359"/>
              <a:gd name="connsiteY9" fmla="*/ 1671145 h 5797984"/>
              <a:gd name="connsiteX10" fmla="*/ 735724 w 3920359"/>
              <a:gd name="connsiteY10" fmla="*/ 1250731 h 5797984"/>
              <a:gd name="connsiteX11" fmla="*/ 651641 w 3920359"/>
              <a:gd name="connsiteY11" fmla="*/ 1051035 h 5797984"/>
              <a:gd name="connsiteX12" fmla="*/ 830317 w 3920359"/>
              <a:gd name="connsiteY12" fmla="*/ 1008993 h 5797984"/>
              <a:gd name="connsiteX13" fmla="*/ 998483 w 3920359"/>
              <a:gd name="connsiteY13" fmla="*/ 1481959 h 5797984"/>
              <a:gd name="connsiteX14" fmla="*/ 1030014 w 3920359"/>
              <a:gd name="connsiteY14" fmla="*/ 1891862 h 5797984"/>
              <a:gd name="connsiteX15" fmla="*/ 977462 w 3920359"/>
              <a:gd name="connsiteY15" fmla="*/ 2364828 h 5797984"/>
              <a:gd name="connsiteX16" fmla="*/ 399393 w 3920359"/>
              <a:gd name="connsiteY16" fmla="*/ 3499945 h 5797984"/>
              <a:gd name="connsiteX17" fmla="*/ 325821 w 3920359"/>
              <a:gd name="connsiteY17" fmla="*/ 3626070 h 5797984"/>
              <a:gd name="connsiteX18" fmla="*/ 336331 w 3920359"/>
              <a:gd name="connsiteY18" fmla="*/ 3710152 h 5797984"/>
              <a:gd name="connsiteX19" fmla="*/ 304800 w 3920359"/>
              <a:gd name="connsiteY19" fmla="*/ 3815255 h 5797984"/>
              <a:gd name="connsiteX20" fmla="*/ 241738 w 3920359"/>
              <a:gd name="connsiteY20" fmla="*/ 4025462 h 5797984"/>
              <a:gd name="connsiteX21" fmla="*/ 105104 w 3920359"/>
              <a:gd name="connsiteY21" fmla="*/ 4498427 h 5797984"/>
              <a:gd name="connsiteX22" fmla="*/ 0 w 3920359"/>
              <a:gd name="connsiteY22" fmla="*/ 4834759 h 5797984"/>
              <a:gd name="connsiteX23" fmla="*/ 31531 w 3920359"/>
              <a:gd name="connsiteY23" fmla="*/ 5097517 h 5797984"/>
              <a:gd name="connsiteX24" fmla="*/ 136635 w 3920359"/>
              <a:gd name="connsiteY24" fmla="*/ 5192110 h 5797984"/>
              <a:gd name="connsiteX25" fmla="*/ 199696 w 3920359"/>
              <a:gd name="connsiteY25" fmla="*/ 5255172 h 5797984"/>
              <a:gd name="connsiteX26" fmla="*/ 409904 w 3920359"/>
              <a:gd name="connsiteY26" fmla="*/ 5223643 h 5797984"/>
              <a:gd name="connsiteX27" fmla="*/ 515007 w 3920359"/>
              <a:gd name="connsiteY27" fmla="*/ 5213131 h 5797984"/>
              <a:gd name="connsiteX28" fmla="*/ 620110 w 3920359"/>
              <a:gd name="connsiteY28" fmla="*/ 5171090 h 5797984"/>
              <a:gd name="connsiteX29" fmla="*/ 693681 w 3920359"/>
              <a:gd name="connsiteY29" fmla="*/ 4929352 h 5797984"/>
              <a:gd name="connsiteX30" fmla="*/ 735724 w 3920359"/>
              <a:gd name="connsiteY30" fmla="*/ 4572000 h 5797984"/>
              <a:gd name="connsiteX31" fmla="*/ 882868 w 3920359"/>
              <a:gd name="connsiteY31" fmla="*/ 4014952 h 5797984"/>
              <a:gd name="connsiteX32" fmla="*/ 945931 w 3920359"/>
              <a:gd name="connsiteY32" fmla="*/ 4824249 h 5797984"/>
              <a:gd name="connsiteX33" fmla="*/ 966952 w 3920359"/>
              <a:gd name="connsiteY33" fmla="*/ 4981903 h 5797984"/>
              <a:gd name="connsiteX34" fmla="*/ 1082566 w 3920359"/>
              <a:gd name="connsiteY34" fmla="*/ 5108026 h 5797984"/>
              <a:gd name="connsiteX35" fmla="*/ 1219199 w 3920359"/>
              <a:gd name="connsiteY35" fmla="*/ 5108028 h 5797984"/>
              <a:gd name="connsiteX36" fmla="*/ 1345324 w 3920359"/>
              <a:gd name="connsiteY36" fmla="*/ 5087007 h 5797984"/>
              <a:gd name="connsiteX37" fmla="*/ 1566041 w 3920359"/>
              <a:gd name="connsiteY37" fmla="*/ 4614041 h 5797984"/>
              <a:gd name="connsiteX38" fmla="*/ 1671145 w 3920359"/>
              <a:gd name="connsiteY38" fmla="*/ 4172608 h 5797984"/>
              <a:gd name="connsiteX39" fmla="*/ 2049518 w 3920359"/>
              <a:gd name="connsiteY39" fmla="*/ 4078013 h 5797984"/>
              <a:gd name="connsiteX40" fmla="*/ 2165131 w 3920359"/>
              <a:gd name="connsiteY40" fmla="*/ 4529960 h 5797984"/>
              <a:gd name="connsiteX41" fmla="*/ 2207172 w 3920359"/>
              <a:gd name="connsiteY41" fmla="*/ 4950373 h 5797984"/>
              <a:gd name="connsiteX42" fmla="*/ 2259724 w 3920359"/>
              <a:gd name="connsiteY42" fmla="*/ 5108028 h 5797984"/>
              <a:gd name="connsiteX43" fmla="*/ 2312277 w 3920359"/>
              <a:gd name="connsiteY43" fmla="*/ 5360274 h 5797984"/>
              <a:gd name="connsiteX44" fmla="*/ 2427890 w 3920359"/>
              <a:gd name="connsiteY44" fmla="*/ 5528443 h 5797984"/>
              <a:gd name="connsiteX45" fmla="*/ 2532993 w 3920359"/>
              <a:gd name="connsiteY45" fmla="*/ 5559974 h 5797984"/>
              <a:gd name="connsiteX46" fmla="*/ 2680138 w 3920359"/>
              <a:gd name="connsiteY46" fmla="*/ 5528441 h 5797984"/>
              <a:gd name="connsiteX47" fmla="*/ 2669627 w 3920359"/>
              <a:gd name="connsiteY47" fmla="*/ 5423339 h 5797984"/>
              <a:gd name="connsiteX48" fmla="*/ 2659117 w 3920359"/>
              <a:gd name="connsiteY48" fmla="*/ 5423338 h 5797984"/>
              <a:gd name="connsiteX49" fmla="*/ 2690648 w 3920359"/>
              <a:gd name="connsiteY49" fmla="*/ 5044965 h 5797984"/>
              <a:gd name="connsiteX50" fmla="*/ 2690648 w 3920359"/>
              <a:gd name="connsiteY50" fmla="*/ 4740165 h 5797984"/>
              <a:gd name="connsiteX51" fmla="*/ 2858814 w 3920359"/>
              <a:gd name="connsiteY51" fmla="*/ 3983421 h 5797984"/>
              <a:gd name="connsiteX52" fmla="*/ 3153102 w 3920359"/>
              <a:gd name="connsiteY52" fmla="*/ 4277711 h 5797984"/>
              <a:gd name="connsiteX53" fmla="*/ 2911365 w 3920359"/>
              <a:gd name="connsiteY53" fmla="*/ 5234151 h 5797984"/>
              <a:gd name="connsiteX54" fmla="*/ 2953407 w 3920359"/>
              <a:gd name="connsiteY54" fmla="*/ 5675587 h 5797984"/>
              <a:gd name="connsiteX55" fmla="*/ 3132082 w 3920359"/>
              <a:gd name="connsiteY55" fmla="*/ 5633544 h 5797984"/>
              <a:gd name="connsiteX56" fmla="*/ 3289737 w 3920359"/>
              <a:gd name="connsiteY56" fmla="*/ 5780691 h 5797984"/>
              <a:gd name="connsiteX57" fmla="*/ 3468413 w 3920359"/>
              <a:gd name="connsiteY57" fmla="*/ 5717627 h 5797984"/>
              <a:gd name="connsiteX58" fmla="*/ 3605049 w 3920359"/>
              <a:gd name="connsiteY58" fmla="*/ 5644055 h 5797984"/>
              <a:gd name="connsiteX59" fmla="*/ 3773215 w 3920359"/>
              <a:gd name="connsiteY59" fmla="*/ 5318235 h 5797984"/>
              <a:gd name="connsiteX60" fmla="*/ 3836277 w 3920359"/>
              <a:gd name="connsiteY60" fmla="*/ 4813738 h 5797984"/>
              <a:gd name="connsiteX61" fmla="*/ 3741682 w 3920359"/>
              <a:gd name="connsiteY61" fmla="*/ 4393325 h 5797984"/>
              <a:gd name="connsiteX62" fmla="*/ 3920359 w 3920359"/>
              <a:gd name="connsiteY62" fmla="*/ 4172607 h 5797984"/>
              <a:gd name="connsiteX63" fmla="*/ 3647090 w 3920359"/>
              <a:gd name="connsiteY63" fmla="*/ 3857297 h 5797984"/>
              <a:gd name="connsiteX64" fmla="*/ 3436883 w 3920359"/>
              <a:gd name="connsiteY64" fmla="*/ 3037490 h 5797984"/>
              <a:gd name="connsiteX65" fmla="*/ 3258207 w 3920359"/>
              <a:gd name="connsiteY65" fmla="*/ 2543504 h 5797984"/>
              <a:gd name="connsiteX66" fmla="*/ 3069021 w 3920359"/>
              <a:gd name="connsiteY66" fmla="*/ 2291255 h 5797984"/>
              <a:gd name="connsiteX67" fmla="*/ 2890345 w 3920359"/>
              <a:gd name="connsiteY67" fmla="*/ 1923393 h 5797984"/>
              <a:gd name="connsiteX68" fmla="*/ 2743200 w 3920359"/>
              <a:gd name="connsiteY68" fmla="*/ 1681655 h 5797984"/>
              <a:gd name="connsiteX69" fmla="*/ 2806262 w 3920359"/>
              <a:gd name="connsiteY69" fmla="*/ 1282262 h 5797984"/>
              <a:gd name="connsiteX70" fmla="*/ 2869324 w 3920359"/>
              <a:gd name="connsiteY70" fmla="*/ 1187669 h 5797984"/>
              <a:gd name="connsiteX71" fmla="*/ 2837793 w 3920359"/>
              <a:gd name="connsiteY71" fmla="*/ 1534511 h 5797984"/>
              <a:gd name="connsiteX72" fmla="*/ 2995448 w 3920359"/>
              <a:gd name="connsiteY72" fmla="*/ 1996966 h 5797984"/>
              <a:gd name="connsiteX73" fmla="*/ 3541986 w 3920359"/>
              <a:gd name="connsiteY73" fmla="*/ 2017986 h 5797984"/>
              <a:gd name="connsiteX74" fmla="*/ 3647090 w 3920359"/>
              <a:gd name="connsiteY74" fmla="*/ 1828800 h 5797984"/>
              <a:gd name="connsiteX75" fmla="*/ 3415862 w 3920359"/>
              <a:gd name="connsiteY75" fmla="*/ 1597573 h 5797984"/>
              <a:gd name="connsiteX76" fmla="*/ 3636579 w 3920359"/>
              <a:gd name="connsiteY76" fmla="*/ 1219200 h 5797984"/>
              <a:gd name="connsiteX77" fmla="*/ 3573517 w 3920359"/>
              <a:gd name="connsiteY77" fmla="*/ 630621 h 5797984"/>
              <a:gd name="connsiteX78" fmla="*/ 3499945 w 3920359"/>
              <a:gd name="connsiteY78" fmla="*/ 515007 h 5797984"/>
              <a:gd name="connsiteX79" fmla="*/ 3048000 w 3920359"/>
              <a:gd name="connsiteY79" fmla="*/ 283780 h 5797984"/>
              <a:gd name="connsiteX80" fmla="*/ 2795752 w 3920359"/>
              <a:gd name="connsiteY80" fmla="*/ 231228 h 5797984"/>
              <a:gd name="connsiteX81" fmla="*/ 2585545 w 3920359"/>
              <a:gd name="connsiteY81" fmla="*/ 42042 h 5797984"/>
              <a:gd name="connsiteX82" fmla="*/ 2448910 w 3920359"/>
              <a:gd name="connsiteY82" fmla="*/ 31532 h 5797984"/>
              <a:gd name="connsiteX83" fmla="*/ 2301765 w 3920359"/>
              <a:gd name="connsiteY83" fmla="*/ 294290 h 5797984"/>
              <a:gd name="connsiteX84" fmla="*/ 2102069 w 3920359"/>
              <a:gd name="connsiteY84" fmla="*/ 493986 h 5797984"/>
              <a:gd name="connsiteX85" fmla="*/ 1807780 w 3920359"/>
              <a:gd name="connsiteY85" fmla="*/ 588580 h 5797984"/>
              <a:gd name="connsiteX86" fmla="*/ 1576552 w 3920359"/>
              <a:gd name="connsiteY86" fmla="*/ 620110 h 5797984"/>
              <a:gd name="connsiteX87" fmla="*/ 1387366 w 3920359"/>
              <a:gd name="connsiteY87" fmla="*/ 388883 h 5797984"/>
              <a:gd name="connsiteX88" fmla="*/ 1250731 w 3920359"/>
              <a:gd name="connsiteY88" fmla="*/ 73572 h 5797984"/>
              <a:gd name="connsiteX89" fmla="*/ 1103586 w 3920359"/>
              <a:gd name="connsiteY89" fmla="*/ 0 h 5797984"/>
              <a:gd name="connsiteX0" fmla="*/ 1103586 w 3836277"/>
              <a:gd name="connsiteY0" fmla="*/ 0 h 5797984"/>
              <a:gd name="connsiteX1" fmla="*/ 914400 w 3836277"/>
              <a:gd name="connsiteY1" fmla="*/ 388883 h 5797984"/>
              <a:gd name="connsiteX2" fmla="*/ 378372 w 3836277"/>
              <a:gd name="connsiteY2" fmla="*/ 536028 h 5797984"/>
              <a:gd name="connsiteX3" fmla="*/ 63062 w 3836277"/>
              <a:gd name="connsiteY3" fmla="*/ 819807 h 5797984"/>
              <a:gd name="connsiteX4" fmla="*/ 63062 w 3836277"/>
              <a:gd name="connsiteY4" fmla="*/ 1093076 h 5797984"/>
              <a:gd name="connsiteX5" fmla="*/ 273269 w 3836277"/>
              <a:gd name="connsiteY5" fmla="*/ 1492469 h 5797984"/>
              <a:gd name="connsiteX6" fmla="*/ 378373 w 3836277"/>
              <a:gd name="connsiteY6" fmla="*/ 1660634 h 5797984"/>
              <a:gd name="connsiteX7" fmla="*/ 409903 w 3836277"/>
              <a:gd name="connsiteY7" fmla="*/ 1870841 h 5797984"/>
              <a:gd name="connsiteX8" fmla="*/ 609600 w 3836277"/>
              <a:gd name="connsiteY8" fmla="*/ 1923394 h 5797984"/>
              <a:gd name="connsiteX9" fmla="*/ 798786 w 3836277"/>
              <a:gd name="connsiteY9" fmla="*/ 1671145 h 5797984"/>
              <a:gd name="connsiteX10" fmla="*/ 735724 w 3836277"/>
              <a:gd name="connsiteY10" fmla="*/ 1250731 h 5797984"/>
              <a:gd name="connsiteX11" fmla="*/ 651641 w 3836277"/>
              <a:gd name="connsiteY11" fmla="*/ 1051035 h 5797984"/>
              <a:gd name="connsiteX12" fmla="*/ 830317 w 3836277"/>
              <a:gd name="connsiteY12" fmla="*/ 1008993 h 5797984"/>
              <a:gd name="connsiteX13" fmla="*/ 998483 w 3836277"/>
              <a:gd name="connsiteY13" fmla="*/ 1481959 h 5797984"/>
              <a:gd name="connsiteX14" fmla="*/ 1030014 w 3836277"/>
              <a:gd name="connsiteY14" fmla="*/ 1891862 h 5797984"/>
              <a:gd name="connsiteX15" fmla="*/ 977462 w 3836277"/>
              <a:gd name="connsiteY15" fmla="*/ 2364828 h 5797984"/>
              <a:gd name="connsiteX16" fmla="*/ 399393 w 3836277"/>
              <a:gd name="connsiteY16" fmla="*/ 3499945 h 5797984"/>
              <a:gd name="connsiteX17" fmla="*/ 325821 w 3836277"/>
              <a:gd name="connsiteY17" fmla="*/ 3626070 h 5797984"/>
              <a:gd name="connsiteX18" fmla="*/ 336331 w 3836277"/>
              <a:gd name="connsiteY18" fmla="*/ 3710152 h 5797984"/>
              <a:gd name="connsiteX19" fmla="*/ 304800 w 3836277"/>
              <a:gd name="connsiteY19" fmla="*/ 3815255 h 5797984"/>
              <a:gd name="connsiteX20" fmla="*/ 241738 w 3836277"/>
              <a:gd name="connsiteY20" fmla="*/ 4025462 h 5797984"/>
              <a:gd name="connsiteX21" fmla="*/ 105104 w 3836277"/>
              <a:gd name="connsiteY21" fmla="*/ 4498427 h 5797984"/>
              <a:gd name="connsiteX22" fmla="*/ 0 w 3836277"/>
              <a:gd name="connsiteY22" fmla="*/ 4834759 h 5797984"/>
              <a:gd name="connsiteX23" fmla="*/ 31531 w 3836277"/>
              <a:gd name="connsiteY23" fmla="*/ 5097517 h 5797984"/>
              <a:gd name="connsiteX24" fmla="*/ 136635 w 3836277"/>
              <a:gd name="connsiteY24" fmla="*/ 5192110 h 5797984"/>
              <a:gd name="connsiteX25" fmla="*/ 199696 w 3836277"/>
              <a:gd name="connsiteY25" fmla="*/ 5255172 h 5797984"/>
              <a:gd name="connsiteX26" fmla="*/ 409904 w 3836277"/>
              <a:gd name="connsiteY26" fmla="*/ 5223643 h 5797984"/>
              <a:gd name="connsiteX27" fmla="*/ 515007 w 3836277"/>
              <a:gd name="connsiteY27" fmla="*/ 5213131 h 5797984"/>
              <a:gd name="connsiteX28" fmla="*/ 620110 w 3836277"/>
              <a:gd name="connsiteY28" fmla="*/ 5171090 h 5797984"/>
              <a:gd name="connsiteX29" fmla="*/ 693681 w 3836277"/>
              <a:gd name="connsiteY29" fmla="*/ 4929352 h 5797984"/>
              <a:gd name="connsiteX30" fmla="*/ 735724 w 3836277"/>
              <a:gd name="connsiteY30" fmla="*/ 4572000 h 5797984"/>
              <a:gd name="connsiteX31" fmla="*/ 882868 w 3836277"/>
              <a:gd name="connsiteY31" fmla="*/ 4014952 h 5797984"/>
              <a:gd name="connsiteX32" fmla="*/ 945931 w 3836277"/>
              <a:gd name="connsiteY32" fmla="*/ 4824249 h 5797984"/>
              <a:gd name="connsiteX33" fmla="*/ 966952 w 3836277"/>
              <a:gd name="connsiteY33" fmla="*/ 4981903 h 5797984"/>
              <a:gd name="connsiteX34" fmla="*/ 1082566 w 3836277"/>
              <a:gd name="connsiteY34" fmla="*/ 5108026 h 5797984"/>
              <a:gd name="connsiteX35" fmla="*/ 1219199 w 3836277"/>
              <a:gd name="connsiteY35" fmla="*/ 5108028 h 5797984"/>
              <a:gd name="connsiteX36" fmla="*/ 1345324 w 3836277"/>
              <a:gd name="connsiteY36" fmla="*/ 5087007 h 5797984"/>
              <a:gd name="connsiteX37" fmla="*/ 1566041 w 3836277"/>
              <a:gd name="connsiteY37" fmla="*/ 4614041 h 5797984"/>
              <a:gd name="connsiteX38" fmla="*/ 1671145 w 3836277"/>
              <a:gd name="connsiteY38" fmla="*/ 4172608 h 5797984"/>
              <a:gd name="connsiteX39" fmla="*/ 2049518 w 3836277"/>
              <a:gd name="connsiteY39" fmla="*/ 4078013 h 5797984"/>
              <a:gd name="connsiteX40" fmla="*/ 2165131 w 3836277"/>
              <a:gd name="connsiteY40" fmla="*/ 4529960 h 5797984"/>
              <a:gd name="connsiteX41" fmla="*/ 2207172 w 3836277"/>
              <a:gd name="connsiteY41" fmla="*/ 4950373 h 5797984"/>
              <a:gd name="connsiteX42" fmla="*/ 2259724 w 3836277"/>
              <a:gd name="connsiteY42" fmla="*/ 5108028 h 5797984"/>
              <a:gd name="connsiteX43" fmla="*/ 2312277 w 3836277"/>
              <a:gd name="connsiteY43" fmla="*/ 5360274 h 5797984"/>
              <a:gd name="connsiteX44" fmla="*/ 2427890 w 3836277"/>
              <a:gd name="connsiteY44" fmla="*/ 5528443 h 5797984"/>
              <a:gd name="connsiteX45" fmla="*/ 2532993 w 3836277"/>
              <a:gd name="connsiteY45" fmla="*/ 5559974 h 5797984"/>
              <a:gd name="connsiteX46" fmla="*/ 2680138 w 3836277"/>
              <a:gd name="connsiteY46" fmla="*/ 5528441 h 5797984"/>
              <a:gd name="connsiteX47" fmla="*/ 2669627 w 3836277"/>
              <a:gd name="connsiteY47" fmla="*/ 5423339 h 5797984"/>
              <a:gd name="connsiteX48" fmla="*/ 2659117 w 3836277"/>
              <a:gd name="connsiteY48" fmla="*/ 5423338 h 5797984"/>
              <a:gd name="connsiteX49" fmla="*/ 2690648 w 3836277"/>
              <a:gd name="connsiteY49" fmla="*/ 5044965 h 5797984"/>
              <a:gd name="connsiteX50" fmla="*/ 2690648 w 3836277"/>
              <a:gd name="connsiteY50" fmla="*/ 4740165 h 5797984"/>
              <a:gd name="connsiteX51" fmla="*/ 2858814 w 3836277"/>
              <a:gd name="connsiteY51" fmla="*/ 3983421 h 5797984"/>
              <a:gd name="connsiteX52" fmla="*/ 3153102 w 3836277"/>
              <a:gd name="connsiteY52" fmla="*/ 4277711 h 5797984"/>
              <a:gd name="connsiteX53" fmla="*/ 2911365 w 3836277"/>
              <a:gd name="connsiteY53" fmla="*/ 5234151 h 5797984"/>
              <a:gd name="connsiteX54" fmla="*/ 2953407 w 3836277"/>
              <a:gd name="connsiteY54" fmla="*/ 5675587 h 5797984"/>
              <a:gd name="connsiteX55" fmla="*/ 3132082 w 3836277"/>
              <a:gd name="connsiteY55" fmla="*/ 5633544 h 5797984"/>
              <a:gd name="connsiteX56" fmla="*/ 3289737 w 3836277"/>
              <a:gd name="connsiteY56" fmla="*/ 5780691 h 5797984"/>
              <a:gd name="connsiteX57" fmla="*/ 3468413 w 3836277"/>
              <a:gd name="connsiteY57" fmla="*/ 5717627 h 5797984"/>
              <a:gd name="connsiteX58" fmla="*/ 3605049 w 3836277"/>
              <a:gd name="connsiteY58" fmla="*/ 5644055 h 5797984"/>
              <a:gd name="connsiteX59" fmla="*/ 3773215 w 3836277"/>
              <a:gd name="connsiteY59" fmla="*/ 5318235 h 5797984"/>
              <a:gd name="connsiteX60" fmla="*/ 3836277 w 3836277"/>
              <a:gd name="connsiteY60" fmla="*/ 4813738 h 5797984"/>
              <a:gd name="connsiteX61" fmla="*/ 3741682 w 3836277"/>
              <a:gd name="connsiteY61" fmla="*/ 4393325 h 5797984"/>
              <a:gd name="connsiteX62" fmla="*/ 3783724 w 3836277"/>
              <a:gd name="connsiteY62" fmla="*/ 4130566 h 5797984"/>
              <a:gd name="connsiteX63" fmla="*/ 3647090 w 3836277"/>
              <a:gd name="connsiteY63" fmla="*/ 3857297 h 5797984"/>
              <a:gd name="connsiteX64" fmla="*/ 3436883 w 3836277"/>
              <a:gd name="connsiteY64" fmla="*/ 3037490 h 5797984"/>
              <a:gd name="connsiteX65" fmla="*/ 3258207 w 3836277"/>
              <a:gd name="connsiteY65" fmla="*/ 2543504 h 5797984"/>
              <a:gd name="connsiteX66" fmla="*/ 3069021 w 3836277"/>
              <a:gd name="connsiteY66" fmla="*/ 2291255 h 5797984"/>
              <a:gd name="connsiteX67" fmla="*/ 2890345 w 3836277"/>
              <a:gd name="connsiteY67" fmla="*/ 1923393 h 5797984"/>
              <a:gd name="connsiteX68" fmla="*/ 2743200 w 3836277"/>
              <a:gd name="connsiteY68" fmla="*/ 1681655 h 5797984"/>
              <a:gd name="connsiteX69" fmla="*/ 2806262 w 3836277"/>
              <a:gd name="connsiteY69" fmla="*/ 1282262 h 5797984"/>
              <a:gd name="connsiteX70" fmla="*/ 2869324 w 3836277"/>
              <a:gd name="connsiteY70" fmla="*/ 1187669 h 5797984"/>
              <a:gd name="connsiteX71" fmla="*/ 2837793 w 3836277"/>
              <a:gd name="connsiteY71" fmla="*/ 1534511 h 5797984"/>
              <a:gd name="connsiteX72" fmla="*/ 2995448 w 3836277"/>
              <a:gd name="connsiteY72" fmla="*/ 1996966 h 5797984"/>
              <a:gd name="connsiteX73" fmla="*/ 3541986 w 3836277"/>
              <a:gd name="connsiteY73" fmla="*/ 2017986 h 5797984"/>
              <a:gd name="connsiteX74" fmla="*/ 3647090 w 3836277"/>
              <a:gd name="connsiteY74" fmla="*/ 1828800 h 5797984"/>
              <a:gd name="connsiteX75" fmla="*/ 3415862 w 3836277"/>
              <a:gd name="connsiteY75" fmla="*/ 1597573 h 5797984"/>
              <a:gd name="connsiteX76" fmla="*/ 3636579 w 3836277"/>
              <a:gd name="connsiteY76" fmla="*/ 1219200 h 5797984"/>
              <a:gd name="connsiteX77" fmla="*/ 3573517 w 3836277"/>
              <a:gd name="connsiteY77" fmla="*/ 630621 h 5797984"/>
              <a:gd name="connsiteX78" fmla="*/ 3499945 w 3836277"/>
              <a:gd name="connsiteY78" fmla="*/ 515007 h 5797984"/>
              <a:gd name="connsiteX79" fmla="*/ 3048000 w 3836277"/>
              <a:gd name="connsiteY79" fmla="*/ 283780 h 5797984"/>
              <a:gd name="connsiteX80" fmla="*/ 2795752 w 3836277"/>
              <a:gd name="connsiteY80" fmla="*/ 231228 h 5797984"/>
              <a:gd name="connsiteX81" fmla="*/ 2585545 w 3836277"/>
              <a:gd name="connsiteY81" fmla="*/ 42042 h 5797984"/>
              <a:gd name="connsiteX82" fmla="*/ 2448910 w 3836277"/>
              <a:gd name="connsiteY82" fmla="*/ 31532 h 5797984"/>
              <a:gd name="connsiteX83" fmla="*/ 2301765 w 3836277"/>
              <a:gd name="connsiteY83" fmla="*/ 294290 h 5797984"/>
              <a:gd name="connsiteX84" fmla="*/ 2102069 w 3836277"/>
              <a:gd name="connsiteY84" fmla="*/ 493986 h 5797984"/>
              <a:gd name="connsiteX85" fmla="*/ 1807780 w 3836277"/>
              <a:gd name="connsiteY85" fmla="*/ 588580 h 5797984"/>
              <a:gd name="connsiteX86" fmla="*/ 1576552 w 3836277"/>
              <a:gd name="connsiteY86" fmla="*/ 620110 h 5797984"/>
              <a:gd name="connsiteX87" fmla="*/ 1387366 w 3836277"/>
              <a:gd name="connsiteY87" fmla="*/ 388883 h 5797984"/>
              <a:gd name="connsiteX88" fmla="*/ 1250731 w 3836277"/>
              <a:gd name="connsiteY88" fmla="*/ 73572 h 5797984"/>
              <a:gd name="connsiteX89" fmla="*/ 1103586 w 3836277"/>
              <a:gd name="connsiteY89" fmla="*/ 0 h 5797984"/>
              <a:gd name="connsiteX0" fmla="*/ 1103586 w 3857297"/>
              <a:gd name="connsiteY0" fmla="*/ 0 h 5797984"/>
              <a:gd name="connsiteX1" fmla="*/ 914400 w 3857297"/>
              <a:gd name="connsiteY1" fmla="*/ 388883 h 5797984"/>
              <a:gd name="connsiteX2" fmla="*/ 378372 w 3857297"/>
              <a:gd name="connsiteY2" fmla="*/ 536028 h 5797984"/>
              <a:gd name="connsiteX3" fmla="*/ 63062 w 3857297"/>
              <a:gd name="connsiteY3" fmla="*/ 819807 h 5797984"/>
              <a:gd name="connsiteX4" fmla="*/ 63062 w 3857297"/>
              <a:gd name="connsiteY4" fmla="*/ 1093076 h 5797984"/>
              <a:gd name="connsiteX5" fmla="*/ 273269 w 3857297"/>
              <a:gd name="connsiteY5" fmla="*/ 1492469 h 5797984"/>
              <a:gd name="connsiteX6" fmla="*/ 378373 w 3857297"/>
              <a:gd name="connsiteY6" fmla="*/ 1660634 h 5797984"/>
              <a:gd name="connsiteX7" fmla="*/ 409903 w 3857297"/>
              <a:gd name="connsiteY7" fmla="*/ 1870841 h 5797984"/>
              <a:gd name="connsiteX8" fmla="*/ 609600 w 3857297"/>
              <a:gd name="connsiteY8" fmla="*/ 1923394 h 5797984"/>
              <a:gd name="connsiteX9" fmla="*/ 798786 w 3857297"/>
              <a:gd name="connsiteY9" fmla="*/ 1671145 h 5797984"/>
              <a:gd name="connsiteX10" fmla="*/ 735724 w 3857297"/>
              <a:gd name="connsiteY10" fmla="*/ 1250731 h 5797984"/>
              <a:gd name="connsiteX11" fmla="*/ 651641 w 3857297"/>
              <a:gd name="connsiteY11" fmla="*/ 1051035 h 5797984"/>
              <a:gd name="connsiteX12" fmla="*/ 830317 w 3857297"/>
              <a:gd name="connsiteY12" fmla="*/ 1008993 h 5797984"/>
              <a:gd name="connsiteX13" fmla="*/ 998483 w 3857297"/>
              <a:gd name="connsiteY13" fmla="*/ 1481959 h 5797984"/>
              <a:gd name="connsiteX14" fmla="*/ 1030014 w 3857297"/>
              <a:gd name="connsiteY14" fmla="*/ 1891862 h 5797984"/>
              <a:gd name="connsiteX15" fmla="*/ 977462 w 3857297"/>
              <a:gd name="connsiteY15" fmla="*/ 2364828 h 5797984"/>
              <a:gd name="connsiteX16" fmla="*/ 399393 w 3857297"/>
              <a:gd name="connsiteY16" fmla="*/ 3499945 h 5797984"/>
              <a:gd name="connsiteX17" fmla="*/ 325821 w 3857297"/>
              <a:gd name="connsiteY17" fmla="*/ 3626070 h 5797984"/>
              <a:gd name="connsiteX18" fmla="*/ 336331 w 3857297"/>
              <a:gd name="connsiteY18" fmla="*/ 3710152 h 5797984"/>
              <a:gd name="connsiteX19" fmla="*/ 304800 w 3857297"/>
              <a:gd name="connsiteY19" fmla="*/ 3815255 h 5797984"/>
              <a:gd name="connsiteX20" fmla="*/ 241738 w 3857297"/>
              <a:gd name="connsiteY20" fmla="*/ 4025462 h 5797984"/>
              <a:gd name="connsiteX21" fmla="*/ 105104 w 3857297"/>
              <a:gd name="connsiteY21" fmla="*/ 4498427 h 5797984"/>
              <a:gd name="connsiteX22" fmla="*/ 0 w 3857297"/>
              <a:gd name="connsiteY22" fmla="*/ 4834759 h 5797984"/>
              <a:gd name="connsiteX23" fmla="*/ 31531 w 3857297"/>
              <a:gd name="connsiteY23" fmla="*/ 5097517 h 5797984"/>
              <a:gd name="connsiteX24" fmla="*/ 136635 w 3857297"/>
              <a:gd name="connsiteY24" fmla="*/ 5192110 h 5797984"/>
              <a:gd name="connsiteX25" fmla="*/ 199696 w 3857297"/>
              <a:gd name="connsiteY25" fmla="*/ 5255172 h 5797984"/>
              <a:gd name="connsiteX26" fmla="*/ 409904 w 3857297"/>
              <a:gd name="connsiteY26" fmla="*/ 5223643 h 5797984"/>
              <a:gd name="connsiteX27" fmla="*/ 515007 w 3857297"/>
              <a:gd name="connsiteY27" fmla="*/ 5213131 h 5797984"/>
              <a:gd name="connsiteX28" fmla="*/ 620110 w 3857297"/>
              <a:gd name="connsiteY28" fmla="*/ 5171090 h 5797984"/>
              <a:gd name="connsiteX29" fmla="*/ 693681 w 3857297"/>
              <a:gd name="connsiteY29" fmla="*/ 4929352 h 5797984"/>
              <a:gd name="connsiteX30" fmla="*/ 735724 w 3857297"/>
              <a:gd name="connsiteY30" fmla="*/ 4572000 h 5797984"/>
              <a:gd name="connsiteX31" fmla="*/ 882868 w 3857297"/>
              <a:gd name="connsiteY31" fmla="*/ 4014952 h 5797984"/>
              <a:gd name="connsiteX32" fmla="*/ 945931 w 3857297"/>
              <a:gd name="connsiteY32" fmla="*/ 4824249 h 5797984"/>
              <a:gd name="connsiteX33" fmla="*/ 966952 w 3857297"/>
              <a:gd name="connsiteY33" fmla="*/ 4981903 h 5797984"/>
              <a:gd name="connsiteX34" fmla="*/ 1082566 w 3857297"/>
              <a:gd name="connsiteY34" fmla="*/ 5108026 h 5797984"/>
              <a:gd name="connsiteX35" fmla="*/ 1219199 w 3857297"/>
              <a:gd name="connsiteY35" fmla="*/ 5108028 h 5797984"/>
              <a:gd name="connsiteX36" fmla="*/ 1345324 w 3857297"/>
              <a:gd name="connsiteY36" fmla="*/ 5087007 h 5797984"/>
              <a:gd name="connsiteX37" fmla="*/ 1566041 w 3857297"/>
              <a:gd name="connsiteY37" fmla="*/ 4614041 h 5797984"/>
              <a:gd name="connsiteX38" fmla="*/ 1671145 w 3857297"/>
              <a:gd name="connsiteY38" fmla="*/ 4172608 h 5797984"/>
              <a:gd name="connsiteX39" fmla="*/ 2049518 w 3857297"/>
              <a:gd name="connsiteY39" fmla="*/ 4078013 h 5797984"/>
              <a:gd name="connsiteX40" fmla="*/ 2165131 w 3857297"/>
              <a:gd name="connsiteY40" fmla="*/ 4529960 h 5797984"/>
              <a:gd name="connsiteX41" fmla="*/ 2207172 w 3857297"/>
              <a:gd name="connsiteY41" fmla="*/ 4950373 h 5797984"/>
              <a:gd name="connsiteX42" fmla="*/ 2259724 w 3857297"/>
              <a:gd name="connsiteY42" fmla="*/ 5108028 h 5797984"/>
              <a:gd name="connsiteX43" fmla="*/ 2312277 w 3857297"/>
              <a:gd name="connsiteY43" fmla="*/ 5360274 h 5797984"/>
              <a:gd name="connsiteX44" fmla="*/ 2427890 w 3857297"/>
              <a:gd name="connsiteY44" fmla="*/ 5528443 h 5797984"/>
              <a:gd name="connsiteX45" fmla="*/ 2532993 w 3857297"/>
              <a:gd name="connsiteY45" fmla="*/ 5559974 h 5797984"/>
              <a:gd name="connsiteX46" fmla="*/ 2680138 w 3857297"/>
              <a:gd name="connsiteY46" fmla="*/ 5528441 h 5797984"/>
              <a:gd name="connsiteX47" fmla="*/ 2669627 w 3857297"/>
              <a:gd name="connsiteY47" fmla="*/ 5423339 h 5797984"/>
              <a:gd name="connsiteX48" fmla="*/ 2659117 w 3857297"/>
              <a:gd name="connsiteY48" fmla="*/ 5423338 h 5797984"/>
              <a:gd name="connsiteX49" fmla="*/ 2690648 w 3857297"/>
              <a:gd name="connsiteY49" fmla="*/ 5044965 h 5797984"/>
              <a:gd name="connsiteX50" fmla="*/ 2690648 w 3857297"/>
              <a:gd name="connsiteY50" fmla="*/ 4740165 h 5797984"/>
              <a:gd name="connsiteX51" fmla="*/ 2858814 w 3857297"/>
              <a:gd name="connsiteY51" fmla="*/ 3983421 h 5797984"/>
              <a:gd name="connsiteX52" fmla="*/ 3153102 w 3857297"/>
              <a:gd name="connsiteY52" fmla="*/ 4277711 h 5797984"/>
              <a:gd name="connsiteX53" fmla="*/ 2911365 w 3857297"/>
              <a:gd name="connsiteY53" fmla="*/ 5234151 h 5797984"/>
              <a:gd name="connsiteX54" fmla="*/ 2953407 w 3857297"/>
              <a:gd name="connsiteY54" fmla="*/ 5675587 h 5797984"/>
              <a:gd name="connsiteX55" fmla="*/ 3132082 w 3857297"/>
              <a:gd name="connsiteY55" fmla="*/ 5633544 h 5797984"/>
              <a:gd name="connsiteX56" fmla="*/ 3289737 w 3857297"/>
              <a:gd name="connsiteY56" fmla="*/ 5780691 h 5797984"/>
              <a:gd name="connsiteX57" fmla="*/ 3468413 w 3857297"/>
              <a:gd name="connsiteY57" fmla="*/ 5717627 h 5797984"/>
              <a:gd name="connsiteX58" fmla="*/ 3605049 w 3857297"/>
              <a:gd name="connsiteY58" fmla="*/ 5644055 h 5797984"/>
              <a:gd name="connsiteX59" fmla="*/ 3773215 w 3857297"/>
              <a:gd name="connsiteY59" fmla="*/ 5318235 h 5797984"/>
              <a:gd name="connsiteX60" fmla="*/ 3836277 w 3857297"/>
              <a:gd name="connsiteY60" fmla="*/ 4813738 h 5797984"/>
              <a:gd name="connsiteX61" fmla="*/ 3741682 w 3857297"/>
              <a:gd name="connsiteY61" fmla="*/ 4393325 h 5797984"/>
              <a:gd name="connsiteX62" fmla="*/ 3857297 w 3857297"/>
              <a:gd name="connsiteY62" fmla="*/ 4120055 h 5797984"/>
              <a:gd name="connsiteX63" fmla="*/ 3647090 w 3857297"/>
              <a:gd name="connsiteY63" fmla="*/ 3857297 h 5797984"/>
              <a:gd name="connsiteX64" fmla="*/ 3436883 w 3857297"/>
              <a:gd name="connsiteY64" fmla="*/ 3037490 h 5797984"/>
              <a:gd name="connsiteX65" fmla="*/ 3258207 w 3857297"/>
              <a:gd name="connsiteY65" fmla="*/ 2543504 h 5797984"/>
              <a:gd name="connsiteX66" fmla="*/ 3069021 w 3857297"/>
              <a:gd name="connsiteY66" fmla="*/ 2291255 h 5797984"/>
              <a:gd name="connsiteX67" fmla="*/ 2890345 w 3857297"/>
              <a:gd name="connsiteY67" fmla="*/ 1923393 h 5797984"/>
              <a:gd name="connsiteX68" fmla="*/ 2743200 w 3857297"/>
              <a:gd name="connsiteY68" fmla="*/ 1681655 h 5797984"/>
              <a:gd name="connsiteX69" fmla="*/ 2806262 w 3857297"/>
              <a:gd name="connsiteY69" fmla="*/ 1282262 h 5797984"/>
              <a:gd name="connsiteX70" fmla="*/ 2869324 w 3857297"/>
              <a:gd name="connsiteY70" fmla="*/ 1187669 h 5797984"/>
              <a:gd name="connsiteX71" fmla="*/ 2837793 w 3857297"/>
              <a:gd name="connsiteY71" fmla="*/ 1534511 h 5797984"/>
              <a:gd name="connsiteX72" fmla="*/ 2995448 w 3857297"/>
              <a:gd name="connsiteY72" fmla="*/ 1996966 h 5797984"/>
              <a:gd name="connsiteX73" fmla="*/ 3541986 w 3857297"/>
              <a:gd name="connsiteY73" fmla="*/ 2017986 h 5797984"/>
              <a:gd name="connsiteX74" fmla="*/ 3647090 w 3857297"/>
              <a:gd name="connsiteY74" fmla="*/ 1828800 h 5797984"/>
              <a:gd name="connsiteX75" fmla="*/ 3415862 w 3857297"/>
              <a:gd name="connsiteY75" fmla="*/ 1597573 h 5797984"/>
              <a:gd name="connsiteX76" fmla="*/ 3636579 w 3857297"/>
              <a:gd name="connsiteY76" fmla="*/ 1219200 h 5797984"/>
              <a:gd name="connsiteX77" fmla="*/ 3573517 w 3857297"/>
              <a:gd name="connsiteY77" fmla="*/ 630621 h 5797984"/>
              <a:gd name="connsiteX78" fmla="*/ 3499945 w 3857297"/>
              <a:gd name="connsiteY78" fmla="*/ 515007 h 5797984"/>
              <a:gd name="connsiteX79" fmla="*/ 3048000 w 3857297"/>
              <a:gd name="connsiteY79" fmla="*/ 283780 h 5797984"/>
              <a:gd name="connsiteX80" fmla="*/ 2795752 w 3857297"/>
              <a:gd name="connsiteY80" fmla="*/ 231228 h 5797984"/>
              <a:gd name="connsiteX81" fmla="*/ 2585545 w 3857297"/>
              <a:gd name="connsiteY81" fmla="*/ 42042 h 5797984"/>
              <a:gd name="connsiteX82" fmla="*/ 2448910 w 3857297"/>
              <a:gd name="connsiteY82" fmla="*/ 31532 h 5797984"/>
              <a:gd name="connsiteX83" fmla="*/ 2301765 w 3857297"/>
              <a:gd name="connsiteY83" fmla="*/ 294290 h 5797984"/>
              <a:gd name="connsiteX84" fmla="*/ 2102069 w 3857297"/>
              <a:gd name="connsiteY84" fmla="*/ 493986 h 5797984"/>
              <a:gd name="connsiteX85" fmla="*/ 1807780 w 3857297"/>
              <a:gd name="connsiteY85" fmla="*/ 588580 h 5797984"/>
              <a:gd name="connsiteX86" fmla="*/ 1576552 w 3857297"/>
              <a:gd name="connsiteY86" fmla="*/ 620110 h 5797984"/>
              <a:gd name="connsiteX87" fmla="*/ 1387366 w 3857297"/>
              <a:gd name="connsiteY87" fmla="*/ 388883 h 5797984"/>
              <a:gd name="connsiteX88" fmla="*/ 1250731 w 3857297"/>
              <a:gd name="connsiteY88" fmla="*/ 73572 h 5797984"/>
              <a:gd name="connsiteX89" fmla="*/ 1103586 w 3857297"/>
              <a:gd name="connsiteY89" fmla="*/ 0 h 5797984"/>
              <a:gd name="connsiteX0" fmla="*/ 1103586 w 3857297"/>
              <a:gd name="connsiteY0" fmla="*/ 0 h 5797984"/>
              <a:gd name="connsiteX1" fmla="*/ 914400 w 3857297"/>
              <a:gd name="connsiteY1" fmla="*/ 388883 h 5797984"/>
              <a:gd name="connsiteX2" fmla="*/ 378372 w 3857297"/>
              <a:gd name="connsiteY2" fmla="*/ 536028 h 5797984"/>
              <a:gd name="connsiteX3" fmla="*/ 63062 w 3857297"/>
              <a:gd name="connsiteY3" fmla="*/ 819807 h 5797984"/>
              <a:gd name="connsiteX4" fmla="*/ 63062 w 3857297"/>
              <a:gd name="connsiteY4" fmla="*/ 1093076 h 5797984"/>
              <a:gd name="connsiteX5" fmla="*/ 273269 w 3857297"/>
              <a:gd name="connsiteY5" fmla="*/ 1492469 h 5797984"/>
              <a:gd name="connsiteX6" fmla="*/ 378373 w 3857297"/>
              <a:gd name="connsiteY6" fmla="*/ 1660634 h 5797984"/>
              <a:gd name="connsiteX7" fmla="*/ 409903 w 3857297"/>
              <a:gd name="connsiteY7" fmla="*/ 1870841 h 5797984"/>
              <a:gd name="connsiteX8" fmla="*/ 609600 w 3857297"/>
              <a:gd name="connsiteY8" fmla="*/ 1923394 h 5797984"/>
              <a:gd name="connsiteX9" fmla="*/ 798786 w 3857297"/>
              <a:gd name="connsiteY9" fmla="*/ 1671145 h 5797984"/>
              <a:gd name="connsiteX10" fmla="*/ 735724 w 3857297"/>
              <a:gd name="connsiteY10" fmla="*/ 1250731 h 5797984"/>
              <a:gd name="connsiteX11" fmla="*/ 651641 w 3857297"/>
              <a:gd name="connsiteY11" fmla="*/ 1051035 h 5797984"/>
              <a:gd name="connsiteX12" fmla="*/ 830317 w 3857297"/>
              <a:gd name="connsiteY12" fmla="*/ 1008993 h 5797984"/>
              <a:gd name="connsiteX13" fmla="*/ 998483 w 3857297"/>
              <a:gd name="connsiteY13" fmla="*/ 1481959 h 5797984"/>
              <a:gd name="connsiteX14" fmla="*/ 1030014 w 3857297"/>
              <a:gd name="connsiteY14" fmla="*/ 1891862 h 5797984"/>
              <a:gd name="connsiteX15" fmla="*/ 977462 w 3857297"/>
              <a:gd name="connsiteY15" fmla="*/ 2364828 h 5797984"/>
              <a:gd name="connsiteX16" fmla="*/ 399393 w 3857297"/>
              <a:gd name="connsiteY16" fmla="*/ 3499945 h 5797984"/>
              <a:gd name="connsiteX17" fmla="*/ 325821 w 3857297"/>
              <a:gd name="connsiteY17" fmla="*/ 3626070 h 5797984"/>
              <a:gd name="connsiteX18" fmla="*/ 336331 w 3857297"/>
              <a:gd name="connsiteY18" fmla="*/ 3710152 h 5797984"/>
              <a:gd name="connsiteX19" fmla="*/ 304800 w 3857297"/>
              <a:gd name="connsiteY19" fmla="*/ 3815255 h 5797984"/>
              <a:gd name="connsiteX20" fmla="*/ 241738 w 3857297"/>
              <a:gd name="connsiteY20" fmla="*/ 4025462 h 5797984"/>
              <a:gd name="connsiteX21" fmla="*/ 105104 w 3857297"/>
              <a:gd name="connsiteY21" fmla="*/ 4498427 h 5797984"/>
              <a:gd name="connsiteX22" fmla="*/ 0 w 3857297"/>
              <a:gd name="connsiteY22" fmla="*/ 4834759 h 5797984"/>
              <a:gd name="connsiteX23" fmla="*/ 31531 w 3857297"/>
              <a:gd name="connsiteY23" fmla="*/ 5097517 h 5797984"/>
              <a:gd name="connsiteX24" fmla="*/ 136635 w 3857297"/>
              <a:gd name="connsiteY24" fmla="*/ 5192110 h 5797984"/>
              <a:gd name="connsiteX25" fmla="*/ 199696 w 3857297"/>
              <a:gd name="connsiteY25" fmla="*/ 5255172 h 5797984"/>
              <a:gd name="connsiteX26" fmla="*/ 409904 w 3857297"/>
              <a:gd name="connsiteY26" fmla="*/ 5223643 h 5797984"/>
              <a:gd name="connsiteX27" fmla="*/ 515007 w 3857297"/>
              <a:gd name="connsiteY27" fmla="*/ 5213131 h 5797984"/>
              <a:gd name="connsiteX28" fmla="*/ 620110 w 3857297"/>
              <a:gd name="connsiteY28" fmla="*/ 5171090 h 5797984"/>
              <a:gd name="connsiteX29" fmla="*/ 693681 w 3857297"/>
              <a:gd name="connsiteY29" fmla="*/ 4929352 h 5797984"/>
              <a:gd name="connsiteX30" fmla="*/ 735724 w 3857297"/>
              <a:gd name="connsiteY30" fmla="*/ 4572000 h 5797984"/>
              <a:gd name="connsiteX31" fmla="*/ 882868 w 3857297"/>
              <a:gd name="connsiteY31" fmla="*/ 4014952 h 5797984"/>
              <a:gd name="connsiteX32" fmla="*/ 945931 w 3857297"/>
              <a:gd name="connsiteY32" fmla="*/ 4824249 h 5797984"/>
              <a:gd name="connsiteX33" fmla="*/ 966952 w 3857297"/>
              <a:gd name="connsiteY33" fmla="*/ 4981903 h 5797984"/>
              <a:gd name="connsiteX34" fmla="*/ 1082566 w 3857297"/>
              <a:gd name="connsiteY34" fmla="*/ 5108026 h 5797984"/>
              <a:gd name="connsiteX35" fmla="*/ 1219199 w 3857297"/>
              <a:gd name="connsiteY35" fmla="*/ 5108028 h 5797984"/>
              <a:gd name="connsiteX36" fmla="*/ 1345324 w 3857297"/>
              <a:gd name="connsiteY36" fmla="*/ 5087007 h 5797984"/>
              <a:gd name="connsiteX37" fmla="*/ 1566041 w 3857297"/>
              <a:gd name="connsiteY37" fmla="*/ 4614041 h 5797984"/>
              <a:gd name="connsiteX38" fmla="*/ 1671145 w 3857297"/>
              <a:gd name="connsiteY38" fmla="*/ 4172608 h 5797984"/>
              <a:gd name="connsiteX39" fmla="*/ 2049518 w 3857297"/>
              <a:gd name="connsiteY39" fmla="*/ 4078013 h 5797984"/>
              <a:gd name="connsiteX40" fmla="*/ 2165131 w 3857297"/>
              <a:gd name="connsiteY40" fmla="*/ 4529960 h 5797984"/>
              <a:gd name="connsiteX41" fmla="*/ 2207172 w 3857297"/>
              <a:gd name="connsiteY41" fmla="*/ 4950373 h 5797984"/>
              <a:gd name="connsiteX42" fmla="*/ 2259724 w 3857297"/>
              <a:gd name="connsiteY42" fmla="*/ 5108028 h 5797984"/>
              <a:gd name="connsiteX43" fmla="*/ 2312277 w 3857297"/>
              <a:gd name="connsiteY43" fmla="*/ 5360274 h 5797984"/>
              <a:gd name="connsiteX44" fmla="*/ 2427890 w 3857297"/>
              <a:gd name="connsiteY44" fmla="*/ 5528443 h 5797984"/>
              <a:gd name="connsiteX45" fmla="*/ 2532993 w 3857297"/>
              <a:gd name="connsiteY45" fmla="*/ 5559974 h 5797984"/>
              <a:gd name="connsiteX46" fmla="*/ 2680138 w 3857297"/>
              <a:gd name="connsiteY46" fmla="*/ 5528441 h 5797984"/>
              <a:gd name="connsiteX47" fmla="*/ 2669627 w 3857297"/>
              <a:gd name="connsiteY47" fmla="*/ 5423339 h 5797984"/>
              <a:gd name="connsiteX48" fmla="*/ 2659117 w 3857297"/>
              <a:gd name="connsiteY48" fmla="*/ 5423338 h 5797984"/>
              <a:gd name="connsiteX49" fmla="*/ 2690648 w 3857297"/>
              <a:gd name="connsiteY49" fmla="*/ 5044965 h 5797984"/>
              <a:gd name="connsiteX50" fmla="*/ 2690648 w 3857297"/>
              <a:gd name="connsiteY50" fmla="*/ 4740165 h 5797984"/>
              <a:gd name="connsiteX51" fmla="*/ 2858814 w 3857297"/>
              <a:gd name="connsiteY51" fmla="*/ 3983421 h 5797984"/>
              <a:gd name="connsiteX52" fmla="*/ 3153102 w 3857297"/>
              <a:gd name="connsiteY52" fmla="*/ 4277711 h 5797984"/>
              <a:gd name="connsiteX53" fmla="*/ 2911365 w 3857297"/>
              <a:gd name="connsiteY53" fmla="*/ 5234151 h 5797984"/>
              <a:gd name="connsiteX54" fmla="*/ 2953407 w 3857297"/>
              <a:gd name="connsiteY54" fmla="*/ 5675587 h 5797984"/>
              <a:gd name="connsiteX55" fmla="*/ 3132082 w 3857297"/>
              <a:gd name="connsiteY55" fmla="*/ 5633544 h 5797984"/>
              <a:gd name="connsiteX56" fmla="*/ 3289737 w 3857297"/>
              <a:gd name="connsiteY56" fmla="*/ 5780691 h 5797984"/>
              <a:gd name="connsiteX57" fmla="*/ 3468413 w 3857297"/>
              <a:gd name="connsiteY57" fmla="*/ 5717627 h 5797984"/>
              <a:gd name="connsiteX58" fmla="*/ 3605049 w 3857297"/>
              <a:gd name="connsiteY58" fmla="*/ 5644055 h 5797984"/>
              <a:gd name="connsiteX59" fmla="*/ 3773215 w 3857297"/>
              <a:gd name="connsiteY59" fmla="*/ 5318235 h 5797984"/>
              <a:gd name="connsiteX60" fmla="*/ 3836277 w 3857297"/>
              <a:gd name="connsiteY60" fmla="*/ 4813738 h 5797984"/>
              <a:gd name="connsiteX61" fmla="*/ 3741682 w 3857297"/>
              <a:gd name="connsiteY61" fmla="*/ 4393325 h 5797984"/>
              <a:gd name="connsiteX62" fmla="*/ 3857297 w 3857297"/>
              <a:gd name="connsiteY62" fmla="*/ 4120055 h 5797984"/>
              <a:gd name="connsiteX63" fmla="*/ 3699642 w 3857297"/>
              <a:gd name="connsiteY63" fmla="*/ 3804745 h 5797984"/>
              <a:gd name="connsiteX64" fmla="*/ 3436883 w 3857297"/>
              <a:gd name="connsiteY64" fmla="*/ 3037490 h 5797984"/>
              <a:gd name="connsiteX65" fmla="*/ 3258207 w 3857297"/>
              <a:gd name="connsiteY65" fmla="*/ 2543504 h 5797984"/>
              <a:gd name="connsiteX66" fmla="*/ 3069021 w 3857297"/>
              <a:gd name="connsiteY66" fmla="*/ 2291255 h 5797984"/>
              <a:gd name="connsiteX67" fmla="*/ 2890345 w 3857297"/>
              <a:gd name="connsiteY67" fmla="*/ 1923393 h 5797984"/>
              <a:gd name="connsiteX68" fmla="*/ 2743200 w 3857297"/>
              <a:gd name="connsiteY68" fmla="*/ 1681655 h 5797984"/>
              <a:gd name="connsiteX69" fmla="*/ 2806262 w 3857297"/>
              <a:gd name="connsiteY69" fmla="*/ 1282262 h 5797984"/>
              <a:gd name="connsiteX70" fmla="*/ 2869324 w 3857297"/>
              <a:gd name="connsiteY70" fmla="*/ 1187669 h 5797984"/>
              <a:gd name="connsiteX71" fmla="*/ 2837793 w 3857297"/>
              <a:gd name="connsiteY71" fmla="*/ 1534511 h 5797984"/>
              <a:gd name="connsiteX72" fmla="*/ 2995448 w 3857297"/>
              <a:gd name="connsiteY72" fmla="*/ 1996966 h 5797984"/>
              <a:gd name="connsiteX73" fmla="*/ 3541986 w 3857297"/>
              <a:gd name="connsiteY73" fmla="*/ 2017986 h 5797984"/>
              <a:gd name="connsiteX74" fmla="*/ 3647090 w 3857297"/>
              <a:gd name="connsiteY74" fmla="*/ 1828800 h 5797984"/>
              <a:gd name="connsiteX75" fmla="*/ 3415862 w 3857297"/>
              <a:gd name="connsiteY75" fmla="*/ 1597573 h 5797984"/>
              <a:gd name="connsiteX76" fmla="*/ 3636579 w 3857297"/>
              <a:gd name="connsiteY76" fmla="*/ 1219200 h 5797984"/>
              <a:gd name="connsiteX77" fmla="*/ 3573517 w 3857297"/>
              <a:gd name="connsiteY77" fmla="*/ 630621 h 5797984"/>
              <a:gd name="connsiteX78" fmla="*/ 3499945 w 3857297"/>
              <a:gd name="connsiteY78" fmla="*/ 515007 h 5797984"/>
              <a:gd name="connsiteX79" fmla="*/ 3048000 w 3857297"/>
              <a:gd name="connsiteY79" fmla="*/ 283780 h 5797984"/>
              <a:gd name="connsiteX80" fmla="*/ 2795752 w 3857297"/>
              <a:gd name="connsiteY80" fmla="*/ 231228 h 5797984"/>
              <a:gd name="connsiteX81" fmla="*/ 2585545 w 3857297"/>
              <a:gd name="connsiteY81" fmla="*/ 42042 h 5797984"/>
              <a:gd name="connsiteX82" fmla="*/ 2448910 w 3857297"/>
              <a:gd name="connsiteY82" fmla="*/ 31532 h 5797984"/>
              <a:gd name="connsiteX83" fmla="*/ 2301765 w 3857297"/>
              <a:gd name="connsiteY83" fmla="*/ 294290 h 5797984"/>
              <a:gd name="connsiteX84" fmla="*/ 2102069 w 3857297"/>
              <a:gd name="connsiteY84" fmla="*/ 493986 h 5797984"/>
              <a:gd name="connsiteX85" fmla="*/ 1807780 w 3857297"/>
              <a:gd name="connsiteY85" fmla="*/ 588580 h 5797984"/>
              <a:gd name="connsiteX86" fmla="*/ 1576552 w 3857297"/>
              <a:gd name="connsiteY86" fmla="*/ 620110 h 5797984"/>
              <a:gd name="connsiteX87" fmla="*/ 1387366 w 3857297"/>
              <a:gd name="connsiteY87" fmla="*/ 388883 h 5797984"/>
              <a:gd name="connsiteX88" fmla="*/ 1250731 w 3857297"/>
              <a:gd name="connsiteY88" fmla="*/ 73572 h 5797984"/>
              <a:gd name="connsiteX89" fmla="*/ 1103586 w 3857297"/>
              <a:gd name="connsiteY89" fmla="*/ 0 h 5797984"/>
              <a:gd name="connsiteX0" fmla="*/ 1103586 w 3857297"/>
              <a:gd name="connsiteY0" fmla="*/ 0 h 5797984"/>
              <a:gd name="connsiteX1" fmla="*/ 914400 w 3857297"/>
              <a:gd name="connsiteY1" fmla="*/ 388883 h 5797984"/>
              <a:gd name="connsiteX2" fmla="*/ 378372 w 3857297"/>
              <a:gd name="connsiteY2" fmla="*/ 536028 h 5797984"/>
              <a:gd name="connsiteX3" fmla="*/ 63062 w 3857297"/>
              <a:gd name="connsiteY3" fmla="*/ 819807 h 5797984"/>
              <a:gd name="connsiteX4" fmla="*/ 63062 w 3857297"/>
              <a:gd name="connsiteY4" fmla="*/ 1093076 h 5797984"/>
              <a:gd name="connsiteX5" fmla="*/ 273269 w 3857297"/>
              <a:gd name="connsiteY5" fmla="*/ 1492469 h 5797984"/>
              <a:gd name="connsiteX6" fmla="*/ 378373 w 3857297"/>
              <a:gd name="connsiteY6" fmla="*/ 1660634 h 5797984"/>
              <a:gd name="connsiteX7" fmla="*/ 409903 w 3857297"/>
              <a:gd name="connsiteY7" fmla="*/ 1870841 h 5797984"/>
              <a:gd name="connsiteX8" fmla="*/ 609600 w 3857297"/>
              <a:gd name="connsiteY8" fmla="*/ 1923394 h 5797984"/>
              <a:gd name="connsiteX9" fmla="*/ 798786 w 3857297"/>
              <a:gd name="connsiteY9" fmla="*/ 1671145 h 5797984"/>
              <a:gd name="connsiteX10" fmla="*/ 735724 w 3857297"/>
              <a:gd name="connsiteY10" fmla="*/ 1250731 h 5797984"/>
              <a:gd name="connsiteX11" fmla="*/ 651641 w 3857297"/>
              <a:gd name="connsiteY11" fmla="*/ 1051035 h 5797984"/>
              <a:gd name="connsiteX12" fmla="*/ 830317 w 3857297"/>
              <a:gd name="connsiteY12" fmla="*/ 1008993 h 5797984"/>
              <a:gd name="connsiteX13" fmla="*/ 998483 w 3857297"/>
              <a:gd name="connsiteY13" fmla="*/ 1481959 h 5797984"/>
              <a:gd name="connsiteX14" fmla="*/ 1030014 w 3857297"/>
              <a:gd name="connsiteY14" fmla="*/ 1891862 h 5797984"/>
              <a:gd name="connsiteX15" fmla="*/ 977462 w 3857297"/>
              <a:gd name="connsiteY15" fmla="*/ 2364828 h 5797984"/>
              <a:gd name="connsiteX16" fmla="*/ 399393 w 3857297"/>
              <a:gd name="connsiteY16" fmla="*/ 3499945 h 5797984"/>
              <a:gd name="connsiteX17" fmla="*/ 325821 w 3857297"/>
              <a:gd name="connsiteY17" fmla="*/ 3626070 h 5797984"/>
              <a:gd name="connsiteX18" fmla="*/ 336331 w 3857297"/>
              <a:gd name="connsiteY18" fmla="*/ 3710152 h 5797984"/>
              <a:gd name="connsiteX19" fmla="*/ 304800 w 3857297"/>
              <a:gd name="connsiteY19" fmla="*/ 3815255 h 5797984"/>
              <a:gd name="connsiteX20" fmla="*/ 241738 w 3857297"/>
              <a:gd name="connsiteY20" fmla="*/ 4025462 h 5797984"/>
              <a:gd name="connsiteX21" fmla="*/ 105104 w 3857297"/>
              <a:gd name="connsiteY21" fmla="*/ 4498427 h 5797984"/>
              <a:gd name="connsiteX22" fmla="*/ 0 w 3857297"/>
              <a:gd name="connsiteY22" fmla="*/ 4834759 h 5797984"/>
              <a:gd name="connsiteX23" fmla="*/ 31531 w 3857297"/>
              <a:gd name="connsiteY23" fmla="*/ 5097517 h 5797984"/>
              <a:gd name="connsiteX24" fmla="*/ 136635 w 3857297"/>
              <a:gd name="connsiteY24" fmla="*/ 5192110 h 5797984"/>
              <a:gd name="connsiteX25" fmla="*/ 199696 w 3857297"/>
              <a:gd name="connsiteY25" fmla="*/ 5255172 h 5797984"/>
              <a:gd name="connsiteX26" fmla="*/ 409904 w 3857297"/>
              <a:gd name="connsiteY26" fmla="*/ 5223643 h 5797984"/>
              <a:gd name="connsiteX27" fmla="*/ 515007 w 3857297"/>
              <a:gd name="connsiteY27" fmla="*/ 5213131 h 5797984"/>
              <a:gd name="connsiteX28" fmla="*/ 620110 w 3857297"/>
              <a:gd name="connsiteY28" fmla="*/ 5171090 h 5797984"/>
              <a:gd name="connsiteX29" fmla="*/ 693681 w 3857297"/>
              <a:gd name="connsiteY29" fmla="*/ 4929352 h 5797984"/>
              <a:gd name="connsiteX30" fmla="*/ 735724 w 3857297"/>
              <a:gd name="connsiteY30" fmla="*/ 4572000 h 5797984"/>
              <a:gd name="connsiteX31" fmla="*/ 882868 w 3857297"/>
              <a:gd name="connsiteY31" fmla="*/ 4014952 h 5797984"/>
              <a:gd name="connsiteX32" fmla="*/ 945931 w 3857297"/>
              <a:gd name="connsiteY32" fmla="*/ 4824249 h 5797984"/>
              <a:gd name="connsiteX33" fmla="*/ 966952 w 3857297"/>
              <a:gd name="connsiteY33" fmla="*/ 4981903 h 5797984"/>
              <a:gd name="connsiteX34" fmla="*/ 1082566 w 3857297"/>
              <a:gd name="connsiteY34" fmla="*/ 5108026 h 5797984"/>
              <a:gd name="connsiteX35" fmla="*/ 1219199 w 3857297"/>
              <a:gd name="connsiteY35" fmla="*/ 5108028 h 5797984"/>
              <a:gd name="connsiteX36" fmla="*/ 1345324 w 3857297"/>
              <a:gd name="connsiteY36" fmla="*/ 5087007 h 5797984"/>
              <a:gd name="connsiteX37" fmla="*/ 1566041 w 3857297"/>
              <a:gd name="connsiteY37" fmla="*/ 4614041 h 5797984"/>
              <a:gd name="connsiteX38" fmla="*/ 1671145 w 3857297"/>
              <a:gd name="connsiteY38" fmla="*/ 4172608 h 5797984"/>
              <a:gd name="connsiteX39" fmla="*/ 2049518 w 3857297"/>
              <a:gd name="connsiteY39" fmla="*/ 4078013 h 5797984"/>
              <a:gd name="connsiteX40" fmla="*/ 2165131 w 3857297"/>
              <a:gd name="connsiteY40" fmla="*/ 4529960 h 5797984"/>
              <a:gd name="connsiteX41" fmla="*/ 2207172 w 3857297"/>
              <a:gd name="connsiteY41" fmla="*/ 4950373 h 5797984"/>
              <a:gd name="connsiteX42" fmla="*/ 2259724 w 3857297"/>
              <a:gd name="connsiteY42" fmla="*/ 5108028 h 5797984"/>
              <a:gd name="connsiteX43" fmla="*/ 2312277 w 3857297"/>
              <a:gd name="connsiteY43" fmla="*/ 5360274 h 5797984"/>
              <a:gd name="connsiteX44" fmla="*/ 2427890 w 3857297"/>
              <a:gd name="connsiteY44" fmla="*/ 5528443 h 5797984"/>
              <a:gd name="connsiteX45" fmla="*/ 2532993 w 3857297"/>
              <a:gd name="connsiteY45" fmla="*/ 5559974 h 5797984"/>
              <a:gd name="connsiteX46" fmla="*/ 2680138 w 3857297"/>
              <a:gd name="connsiteY46" fmla="*/ 5528441 h 5797984"/>
              <a:gd name="connsiteX47" fmla="*/ 2669627 w 3857297"/>
              <a:gd name="connsiteY47" fmla="*/ 5423339 h 5797984"/>
              <a:gd name="connsiteX48" fmla="*/ 2659117 w 3857297"/>
              <a:gd name="connsiteY48" fmla="*/ 5423338 h 5797984"/>
              <a:gd name="connsiteX49" fmla="*/ 2690648 w 3857297"/>
              <a:gd name="connsiteY49" fmla="*/ 5044965 h 5797984"/>
              <a:gd name="connsiteX50" fmla="*/ 2690648 w 3857297"/>
              <a:gd name="connsiteY50" fmla="*/ 4740165 h 5797984"/>
              <a:gd name="connsiteX51" fmla="*/ 2858814 w 3857297"/>
              <a:gd name="connsiteY51" fmla="*/ 3983421 h 5797984"/>
              <a:gd name="connsiteX52" fmla="*/ 3153102 w 3857297"/>
              <a:gd name="connsiteY52" fmla="*/ 4277711 h 5797984"/>
              <a:gd name="connsiteX53" fmla="*/ 2911365 w 3857297"/>
              <a:gd name="connsiteY53" fmla="*/ 5234151 h 5797984"/>
              <a:gd name="connsiteX54" fmla="*/ 2953407 w 3857297"/>
              <a:gd name="connsiteY54" fmla="*/ 5675587 h 5797984"/>
              <a:gd name="connsiteX55" fmla="*/ 3132082 w 3857297"/>
              <a:gd name="connsiteY55" fmla="*/ 5633544 h 5797984"/>
              <a:gd name="connsiteX56" fmla="*/ 3289737 w 3857297"/>
              <a:gd name="connsiteY56" fmla="*/ 5780691 h 5797984"/>
              <a:gd name="connsiteX57" fmla="*/ 3468413 w 3857297"/>
              <a:gd name="connsiteY57" fmla="*/ 5717627 h 5797984"/>
              <a:gd name="connsiteX58" fmla="*/ 3605049 w 3857297"/>
              <a:gd name="connsiteY58" fmla="*/ 5644055 h 5797984"/>
              <a:gd name="connsiteX59" fmla="*/ 3720664 w 3857297"/>
              <a:gd name="connsiteY59" fmla="*/ 5223642 h 5797984"/>
              <a:gd name="connsiteX60" fmla="*/ 3836277 w 3857297"/>
              <a:gd name="connsiteY60" fmla="*/ 4813738 h 5797984"/>
              <a:gd name="connsiteX61" fmla="*/ 3741682 w 3857297"/>
              <a:gd name="connsiteY61" fmla="*/ 4393325 h 5797984"/>
              <a:gd name="connsiteX62" fmla="*/ 3857297 w 3857297"/>
              <a:gd name="connsiteY62" fmla="*/ 4120055 h 5797984"/>
              <a:gd name="connsiteX63" fmla="*/ 3699642 w 3857297"/>
              <a:gd name="connsiteY63" fmla="*/ 3804745 h 5797984"/>
              <a:gd name="connsiteX64" fmla="*/ 3436883 w 3857297"/>
              <a:gd name="connsiteY64" fmla="*/ 3037490 h 5797984"/>
              <a:gd name="connsiteX65" fmla="*/ 3258207 w 3857297"/>
              <a:gd name="connsiteY65" fmla="*/ 2543504 h 5797984"/>
              <a:gd name="connsiteX66" fmla="*/ 3069021 w 3857297"/>
              <a:gd name="connsiteY66" fmla="*/ 2291255 h 5797984"/>
              <a:gd name="connsiteX67" fmla="*/ 2890345 w 3857297"/>
              <a:gd name="connsiteY67" fmla="*/ 1923393 h 5797984"/>
              <a:gd name="connsiteX68" fmla="*/ 2743200 w 3857297"/>
              <a:gd name="connsiteY68" fmla="*/ 1681655 h 5797984"/>
              <a:gd name="connsiteX69" fmla="*/ 2806262 w 3857297"/>
              <a:gd name="connsiteY69" fmla="*/ 1282262 h 5797984"/>
              <a:gd name="connsiteX70" fmla="*/ 2869324 w 3857297"/>
              <a:gd name="connsiteY70" fmla="*/ 1187669 h 5797984"/>
              <a:gd name="connsiteX71" fmla="*/ 2837793 w 3857297"/>
              <a:gd name="connsiteY71" fmla="*/ 1534511 h 5797984"/>
              <a:gd name="connsiteX72" fmla="*/ 2995448 w 3857297"/>
              <a:gd name="connsiteY72" fmla="*/ 1996966 h 5797984"/>
              <a:gd name="connsiteX73" fmla="*/ 3541986 w 3857297"/>
              <a:gd name="connsiteY73" fmla="*/ 2017986 h 5797984"/>
              <a:gd name="connsiteX74" fmla="*/ 3647090 w 3857297"/>
              <a:gd name="connsiteY74" fmla="*/ 1828800 h 5797984"/>
              <a:gd name="connsiteX75" fmla="*/ 3415862 w 3857297"/>
              <a:gd name="connsiteY75" fmla="*/ 1597573 h 5797984"/>
              <a:gd name="connsiteX76" fmla="*/ 3636579 w 3857297"/>
              <a:gd name="connsiteY76" fmla="*/ 1219200 h 5797984"/>
              <a:gd name="connsiteX77" fmla="*/ 3573517 w 3857297"/>
              <a:gd name="connsiteY77" fmla="*/ 630621 h 5797984"/>
              <a:gd name="connsiteX78" fmla="*/ 3499945 w 3857297"/>
              <a:gd name="connsiteY78" fmla="*/ 515007 h 5797984"/>
              <a:gd name="connsiteX79" fmla="*/ 3048000 w 3857297"/>
              <a:gd name="connsiteY79" fmla="*/ 283780 h 5797984"/>
              <a:gd name="connsiteX80" fmla="*/ 2795752 w 3857297"/>
              <a:gd name="connsiteY80" fmla="*/ 231228 h 5797984"/>
              <a:gd name="connsiteX81" fmla="*/ 2585545 w 3857297"/>
              <a:gd name="connsiteY81" fmla="*/ 42042 h 5797984"/>
              <a:gd name="connsiteX82" fmla="*/ 2448910 w 3857297"/>
              <a:gd name="connsiteY82" fmla="*/ 31532 h 5797984"/>
              <a:gd name="connsiteX83" fmla="*/ 2301765 w 3857297"/>
              <a:gd name="connsiteY83" fmla="*/ 294290 h 5797984"/>
              <a:gd name="connsiteX84" fmla="*/ 2102069 w 3857297"/>
              <a:gd name="connsiteY84" fmla="*/ 493986 h 5797984"/>
              <a:gd name="connsiteX85" fmla="*/ 1807780 w 3857297"/>
              <a:gd name="connsiteY85" fmla="*/ 588580 h 5797984"/>
              <a:gd name="connsiteX86" fmla="*/ 1576552 w 3857297"/>
              <a:gd name="connsiteY86" fmla="*/ 620110 h 5797984"/>
              <a:gd name="connsiteX87" fmla="*/ 1387366 w 3857297"/>
              <a:gd name="connsiteY87" fmla="*/ 388883 h 5797984"/>
              <a:gd name="connsiteX88" fmla="*/ 1250731 w 3857297"/>
              <a:gd name="connsiteY88" fmla="*/ 73572 h 5797984"/>
              <a:gd name="connsiteX89" fmla="*/ 1103586 w 3857297"/>
              <a:gd name="connsiteY89" fmla="*/ 0 h 5797984"/>
              <a:gd name="connsiteX0" fmla="*/ 1103586 w 3857297"/>
              <a:gd name="connsiteY0" fmla="*/ 0 h 5797984"/>
              <a:gd name="connsiteX1" fmla="*/ 914400 w 3857297"/>
              <a:gd name="connsiteY1" fmla="*/ 388883 h 5797984"/>
              <a:gd name="connsiteX2" fmla="*/ 378372 w 3857297"/>
              <a:gd name="connsiteY2" fmla="*/ 536028 h 5797984"/>
              <a:gd name="connsiteX3" fmla="*/ 63062 w 3857297"/>
              <a:gd name="connsiteY3" fmla="*/ 819807 h 5797984"/>
              <a:gd name="connsiteX4" fmla="*/ 63062 w 3857297"/>
              <a:gd name="connsiteY4" fmla="*/ 1093076 h 5797984"/>
              <a:gd name="connsiteX5" fmla="*/ 273269 w 3857297"/>
              <a:gd name="connsiteY5" fmla="*/ 1492469 h 5797984"/>
              <a:gd name="connsiteX6" fmla="*/ 378373 w 3857297"/>
              <a:gd name="connsiteY6" fmla="*/ 1660634 h 5797984"/>
              <a:gd name="connsiteX7" fmla="*/ 409903 w 3857297"/>
              <a:gd name="connsiteY7" fmla="*/ 1870841 h 5797984"/>
              <a:gd name="connsiteX8" fmla="*/ 609600 w 3857297"/>
              <a:gd name="connsiteY8" fmla="*/ 1923394 h 5797984"/>
              <a:gd name="connsiteX9" fmla="*/ 798786 w 3857297"/>
              <a:gd name="connsiteY9" fmla="*/ 1671145 h 5797984"/>
              <a:gd name="connsiteX10" fmla="*/ 735724 w 3857297"/>
              <a:gd name="connsiteY10" fmla="*/ 1250731 h 5797984"/>
              <a:gd name="connsiteX11" fmla="*/ 651641 w 3857297"/>
              <a:gd name="connsiteY11" fmla="*/ 1051035 h 5797984"/>
              <a:gd name="connsiteX12" fmla="*/ 830317 w 3857297"/>
              <a:gd name="connsiteY12" fmla="*/ 1008993 h 5797984"/>
              <a:gd name="connsiteX13" fmla="*/ 998483 w 3857297"/>
              <a:gd name="connsiteY13" fmla="*/ 1481959 h 5797984"/>
              <a:gd name="connsiteX14" fmla="*/ 1030014 w 3857297"/>
              <a:gd name="connsiteY14" fmla="*/ 1891862 h 5797984"/>
              <a:gd name="connsiteX15" fmla="*/ 977462 w 3857297"/>
              <a:gd name="connsiteY15" fmla="*/ 2364828 h 5797984"/>
              <a:gd name="connsiteX16" fmla="*/ 399393 w 3857297"/>
              <a:gd name="connsiteY16" fmla="*/ 3499945 h 5797984"/>
              <a:gd name="connsiteX17" fmla="*/ 325821 w 3857297"/>
              <a:gd name="connsiteY17" fmla="*/ 3626070 h 5797984"/>
              <a:gd name="connsiteX18" fmla="*/ 336331 w 3857297"/>
              <a:gd name="connsiteY18" fmla="*/ 3710152 h 5797984"/>
              <a:gd name="connsiteX19" fmla="*/ 304800 w 3857297"/>
              <a:gd name="connsiteY19" fmla="*/ 3815255 h 5797984"/>
              <a:gd name="connsiteX20" fmla="*/ 241738 w 3857297"/>
              <a:gd name="connsiteY20" fmla="*/ 4025462 h 5797984"/>
              <a:gd name="connsiteX21" fmla="*/ 105104 w 3857297"/>
              <a:gd name="connsiteY21" fmla="*/ 4498427 h 5797984"/>
              <a:gd name="connsiteX22" fmla="*/ 0 w 3857297"/>
              <a:gd name="connsiteY22" fmla="*/ 4834759 h 5797984"/>
              <a:gd name="connsiteX23" fmla="*/ 31531 w 3857297"/>
              <a:gd name="connsiteY23" fmla="*/ 5097517 h 5797984"/>
              <a:gd name="connsiteX24" fmla="*/ 136635 w 3857297"/>
              <a:gd name="connsiteY24" fmla="*/ 5192110 h 5797984"/>
              <a:gd name="connsiteX25" fmla="*/ 199696 w 3857297"/>
              <a:gd name="connsiteY25" fmla="*/ 5255172 h 5797984"/>
              <a:gd name="connsiteX26" fmla="*/ 409904 w 3857297"/>
              <a:gd name="connsiteY26" fmla="*/ 5223643 h 5797984"/>
              <a:gd name="connsiteX27" fmla="*/ 515007 w 3857297"/>
              <a:gd name="connsiteY27" fmla="*/ 5213131 h 5797984"/>
              <a:gd name="connsiteX28" fmla="*/ 620110 w 3857297"/>
              <a:gd name="connsiteY28" fmla="*/ 5171090 h 5797984"/>
              <a:gd name="connsiteX29" fmla="*/ 693681 w 3857297"/>
              <a:gd name="connsiteY29" fmla="*/ 4929352 h 5797984"/>
              <a:gd name="connsiteX30" fmla="*/ 735724 w 3857297"/>
              <a:gd name="connsiteY30" fmla="*/ 4572000 h 5797984"/>
              <a:gd name="connsiteX31" fmla="*/ 882868 w 3857297"/>
              <a:gd name="connsiteY31" fmla="*/ 4014952 h 5797984"/>
              <a:gd name="connsiteX32" fmla="*/ 945931 w 3857297"/>
              <a:gd name="connsiteY32" fmla="*/ 4824249 h 5797984"/>
              <a:gd name="connsiteX33" fmla="*/ 966952 w 3857297"/>
              <a:gd name="connsiteY33" fmla="*/ 4981903 h 5797984"/>
              <a:gd name="connsiteX34" fmla="*/ 1082566 w 3857297"/>
              <a:gd name="connsiteY34" fmla="*/ 5108026 h 5797984"/>
              <a:gd name="connsiteX35" fmla="*/ 1219199 w 3857297"/>
              <a:gd name="connsiteY35" fmla="*/ 5108028 h 5797984"/>
              <a:gd name="connsiteX36" fmla="*/ 1345324 w 3857297"/>
              <a:gd name="connsiteY36" fmla="*/ 5087007 h 5797984"/>
              <a:gd name="connsiteX37" fmla="*/ 1566041 w 3857297"/>
              <a:gd name="connsiteY37" fmla="*/ 4614041 h 5797984"/>
              <a:gd name="connsiteX38" fmla="*/ 1671145 w 3857297"/>
              <a:gd name="connsiteY38" fmla="*/ 4172608 h 5797984"/>
              <a:gd name="connsiteX39" fmla="*/ 2049518 w 3857297"/>
              <a:gd name="connsiteY39" fmla="*/ 4078013 h 5797984"/>
              <a:gd name="connsiteX40" fmla="*/ 2165131 w 3857297"/>
              <a:gd name="connsiteY40" fmla="*/ 4529960 h 5797984"/>
              <a:gd name="connsiteX41" fmla="*/ 2207172 w 3857297"/>
              <a:gd name="connsiteY41" fmla="*/ 4950373 h 5797984"/>
              <a:gd name="connsiteX42" fmla="*/ 2259724 w 3857297"/>
              <a:gd name="connsiteY42" fmla="*/ 5108028 h 5797984"/>
              <a:gd name="connsiteX43" fmla="*/ 2312277 w 3857297"/>
              <a:gd name="connsiteY43" fmla="*/ 5360274 h 5797984"/>
              <a:gd name="connsiteX44" fmla="*/ 2427890 w 3857297"/>
              <a:gd name="connsiteY44" fmla="*/ 5528443 h 5797984"/>
              <a:gd name="connsiteX45" fmla="*/ 2532993 w 3857297"/>
              <a:gd name="connsiteY45" fmla="*/ 5559974 h 5797984"/>
              <a:gd name="connsiteX46" fmla="*/ 2680138 w 3857297"/>
              <a:gd name="connsiteY46" fmla="*/ 5528441 h 5797984"/>
              <a:gd name="connsiteX47" fmla="*/ 2669627 w 3857297"/>
              <a:gd name="connsiteY47" fmla="*/ 5423339 h 5797984"/>
              <a:gd name="connsiteX48" fmla="*/ 2659117 w 3857297"/>
              <a:gd name="connsiteY48" fmla="*/ 5423338 h 5797984"/>
              <a:gd name="connsiteX49" fmla="*/ 2690648 w 3857297"/>
              <a:gd name="connsiteY49" fmla="*/ 5044965 h 5797984"/>
              <a:gd name="connsiteX50" fmla="*/ 2690648 w 3857297"/>
              <a:gd name="connsiteY50" fmla="*/ 4740165 h 5797984"/>
              <a:gd name="connsiteX51" fmla="*/ 2858814 w 3857297"/>
              <a:gd name="connsiteY51" fmla="*/ 3983421 h 5797984"/>
              <a:gd name="connsiteX52" fmla="*/ 3153102 w 3857297"/>
              <a:gd name="connsiteY52" fmla="*/ 4277711 h 5797984"/>
              <a:gd name="connsiteX53" fmla="*/ 2911365 w 3857297"/>
              <a:gd name="connsiteY53" fmla="*/ 5234151 h 5797984"/>
              <a:gd name="connsiteX54" fmla="*/ 2953407 w 3857297"/>
              <a:gd name="connsiteY54" fmla="*/ 5675587 h 5797984"/>
              <a:gd name="connsiteX55" fmla="*/ 3132082 w 3857297"/>
              <a:gd name="connsiteY55" fmla="*/ 5633544 h 5797984"/>
              <a:gd name="connsiteX56" fmla="*/ 3289737 w 3857297"/>
              <a:gd name="connsiteY56" fmla="*/ 5780691 h 5797984"/>
              <a:gd name="connsiteX57" fmla="*/ 3468413 w 3857297"/>
              <a:gd name="connsiteY57" fmla="*/ 5717627 h 5797984"/>
              <a:gd name="connsiteX58" fmla="*/ 3584028 w 3857297"/>
              <a:gd name="connsiteY58" fmla="*/ 5528441 h 5797984"/>
              <a:gd name="connsiteX59" fmla="*/ 3720664 w 3857297"/>
              <a:gd name="connsiteY59" fmla="*/ 5223642 h 5797984"/>
              <a:gd name="connsiteX60" fmla="*/ 3836277 w 3857297"/>
              <a:gd name="connsiteY60" fmla="*/ 4813738 h 5797984"/>
              <a:gd name="connsiteX61" fmla="*/ 3741682 w 3857297"/>
              <a:gd name="connsiteY61" fmla="*/ 4393325 h 5797984"/>
              <a:gd name="connsiteX62" fmla="*/ 3857297 w 3857297"/>
              <a:gd name="connsiteY62" fmla="*/ 4120055 h 5797984"/>
              <a:gd name="connsiteX63" fmla="*/ 3699642 w 3857297"/>
              <a:gd name="connsiteY63" fmla="*/ 3804745 h 5797984"/>
              <a:gd name="connsiteX64" fmla="*/ 3436883 w 3857297"/>
              <a:gd name="connsiteY64" fmla="*/ 3037490 h 5797984"/>
              <a:gd name="connsiteX65" fmla="*/ 3258207 w 3857297"/>
              <a:gd name="connsiteY65" fmla="*/ 2543504 h 5797984"/>
              <a:gd name="connsiteX66" fmla="*/ 3069021 w 3857297"/>
              <a:gd name="connsiteY66" fmla="*/ 2291255 h 5797984"/>
              <a:gd name="connsiteX67" fmla="*/ 2890345 w 3857297"/>
              <a:gd name="connsiteY67" fmla="*/ 1923393 h 5797984"/>
              <a:gd name="connsiteX68" fmla="*/ 2743200 w 3857297"/>
              <a:gd name="connsiteY68" fmla="*/ 1681655 h 5797984"/>
              <a:gd name="connsiteX69" fmla="*/ 2806262 w 3857297"/>
              <a:gd name="connsiteY69" fmla="*/ 1282262 h 5797984"/>
              <a:gd name="connsiteX70" fmla="*/ 2869324 w 3857297"/>
              <a:gd name="connsiteY70" fmla="*/ 1187669 h 5797984"/>
              <a:gd name="connsiteX71" fmla="*/ 2837793 w 3857297"/>
              <a:gd name="connsiteY71" fmla="*/ 1534511 h 5797984"/>
              <a:gd name="connsiteX72" fmla="*/ 2995448 w 3857297"/>
              <a:gd name="connsiteY72" fmla="*/ 1996966 h 5797984"/>
              <a:gd name="connsiteX73" fmla="*/ 3541986 w 3857297"/>
              <a:gd name="connsiteY73" fmla="*/ 2017986 h 5797984"/>
              <a:gd name="connsiteX74" fmla="*/ 3647090 w 3857297"/>
              <a:gd name="connsiteY74" fmla="*/ 1828800 h 5797984"/>
              <a:gd name="connsiteX75" fmla="*/ 3415862 w 3857297"/>
              <a:gd name="connsiteY75" fmla="*/ 1597573 h 5797984"/>
              <a:gd name="connsiteX76" fmla="*/ 3636579 w 3857297"/>
              <a:gd name="connsiteY76" fmla="*/ 1219200 h 5797984"/>
              <a:gd name="connsiteX77" fmla="*/ 3573517 w 3857297"/>
              <a:gd name="connsiteY77" fmla="*/ 630621 h 5797984"/>
              <a:gd name="connsiteX78" fmla="*/ 3499945 w 3857297"/>
              <a:gd name="connsiteY78" fmla="*/ 515007 h 5797984"/>
              <a:gd name="connsiteX79" fmla="*/ 3048000 w 3857297"/>
              <a:gd name="connsiteY79" fmla="*/ 283780 h 5797984"/>
              <a:gd name="connsiteX80" fmla="*/ 2795752 w 3857297"/>
              <a:gd name="connsiteY80" fmla="*/ 231228 h 5797984"/>
              <a:gd name="connsiteX81" fmla="*/ 2585545 w 3857297"/>
              <a:gd name="connsiteY81" fmla="*/ 42042 h 5797984"/>
              <a:gd name="connsiteX82" fmla="*/ 2448910 w 3857297"/>
              <a:gd name="connsiteY82" fmla="*/ 31532 h 5797984"/>
              <a:gd name="connsiteX83" fmla="*/ 2301765 w 3857297"/>
              <a:gd name="connsiteY83" fmla="*/ 294290 h 5797984"/>
              <a:gd name="connsiteX84" fmla="*/ 2102069 w 3857297"/>
              <a:gd name="connsiteY84" fmla="*/ 493986 h 5797984"/>
              <a:gd name="connsiteX85" fmla="*/ 1807780 w 3857297"/>
              <a:gd name="connsiteY85" fmla="*/ 588580 h 5797984"/>
              <a:gd name="connsiteX86" fmla="*/ 1576552 w 3857297"/>
              <a:gd name="connsiteY86" fmla="*/ 620110 h 5797984"/>
              <a:gd name="connsiteX87" fmla="*/ 1387366 w 3857297"/>
              <a:gd name="connsiteY87" fmla="*/ 388883 h 5797984"/>
              <a:gd name="connsiteX88" fmla="*/ 1250731 w 3857297"/>
              <a:gd name="connsiteY88" fmla="*/ 73572 h 5797984"/>
              <a:gd name="connsiteX89" fmla="*/ 1103586 w 3857297"/>
              <a:gd name="connsiteY89" fmla="*/ 0 h 5797984"/>
              <a:gd name="connsiteX0" fmla="*/ 1103586 w 3857297"/>
              <a:gd name="connsiteY0" fmla="*/ 0 h 5780691"/>
              <a:gd name="connsiteX1" fmla="*/ 914400 w 3857297"/>
              <a:gd name="connsiteY1" fmla="*/ 388883 h 5780691"/>
              <a:gd name="connsiteX2" fmla="*/ 378372 w 3857297"/>
              <a:gd name="connsiteY2" fmla="*/ 536028 h 5780691"/>
              <a:gd name="connsiteX3" fmla="*/ 63062 w 3857297"/>
              <a:gd name="connsiteY3" fmla="*/ 819807 h 5780691"/>
              <a:gd name="connsiteX4" fmla="*/ 63062 w 3857297"/>
              <a:gd name="connsiteY4" fmla="*/ 1093076 h 5780691"/>
              <a:gd name="connsiteX5" fmla="*/ 273269 w 3857297"/>
              <a:gd name="connsiteY5" fmla="*/ 1492469 h 5780691"/>
              <a:gd name="connsiteX6" fmla="*/ 378373 w 3857297"/>
              <a:gd name="connsiteY6" fmla="*/ 1660634 h 5780691"/>
              <a:gd name="connsiteX7" fmla="*/ 409903 w 3857297"/>
              <a:gd name="connsiteY7" fmla="*/ 1870841 h 5780691"/>
              <a:gd name="connsiteX8" fmla="*/ 609600 w 3857297"/>
              <a:gd name="connsiteY8" fmla="*/ 1923394 h 5780691"/>
              <a:gd name="connsiteX9" fmla="*/ 798786 w 3857297"/>
              <a:gd name="connsiteY9" fmla="*/ 1671145 h 5780691"/>
              <a:gd name="connsiteX10" fmla="*/ 735724 w 3857297"/>
              <a:gd name="connsiteY10" fmla="*/ 1250731 h 5780691"/>
              <a:gd name="connsiteX11" fmla="*/ 651641 w 3857297"/>
              <a:gd name="connsiteY11" fmla="*/ 1051035 h 5780691"/>
              <a:gd name="connsiteX12" fmla="*/ 830317 w 3857297"/>
              <a:gd name="connsiteY12" fmla="*/ 1008993 h 5780691"/>
              <a:gd name="connsiteX13" fmla="*/ 998483 w 3857297"/>
              <a:gd name="connsiteY13" fmla="*/ 1481959 h 5780691"/>
              <a:gd name="connsiteX14" fmla="*/ 1030014 w 3857297"/>
              <a:gd name="connsiteY14" fmla="*/ 1891862 h 5780691"/>
              <a:gd name="connsiteX15" fmla="*/ 977462 w 3857297"/>
              <a:gd name="connsiteY15" fmla="*/ 2364828 h 5780691"/>
              <a:gd name="connsiteX16" fmla="*/ 399393 w 3857297"/>
              <a:gd name="connsiteY16" fmla="*/ 3499945 h 5780691"/>
              <a:gd name="connsiteX17" fmla="*/ 325821 w 3857297"/>
              <a:gd name="connsiteY17" fmla="*/ 3626070 h 5780691"/>
              <a:gd name="connsiteX18" fmla="*/ 336331 w 3857297"/>
              <a:gd name="connsiteY18" fmla="*/ 3710152 h 5780691"/>
              <a:gd name="connsiteX19" fmla="*/ 304800 w 3857297"/>
              <a:gd name="connsiteY19" fmla="*/ 3815255 h 5780691"/>
              <a:gd name="connsiteX20" fmla="*/ 241738 w 3857297"/>
              <a:gd name="connsiteY20" fmla="*/ 4025462 h 5780691"/>
              <a:gd name="connsiteX21" fmla="*/ 105104 w 3857297"/>
              <a:gd name="connsiteY21" fmla="*/ 4498427 h 5780691"/>
              <a:gd name="connsiteX22" fmla="*/ 0 w 3857297"/>
              <a:gd name="connsiteY22" fmla="*/ 4834759 h 5780691"/>
              <a:gd name="connsiteX23" fmla="*/ 31531 w 3857297"/>
              <a:gd name="connsiteY23" fmla="*/ 5097517 h 5780691"/>
              <a:gd name="connsiteX24" fmla="*/ 136635 w 3857297"/>
              <a:gd name="connsiteY24" fmla="*/ 5192110 h 5780691"/>
              <a:gd name="connsiteX25" fmla="*/ 199696 w 3857297"/>
              <a:gd name="connsiteY25" fmla="*/ 5255172 h 5780691"/>
              <a:gd name="connsiteX26" fmla="*/ 409904 w 3857297"/>
              <a:gd name="connsiteY26" fmla="*/ 5223643 h 5780691"/>
              <a:gd name="connsiteX27" fmla="*/ 515007 w 3857297"/>
              <a:gd name="connsiteY27" fmla="*/ 5213131 h 5780691"/>
              <a:gd name="connsiteX28" fmla="*/ 620110 w 3857297"/>
              <a:gd name="connsiteY28" fmla="*/ 5171090 h 5780691"/>
              <a:gd name="connsiteX29" fmla="*/ 693681 w 3857297"/>
              <a:gd name="connsiteY29" fmla="*/ 4929352 h 5780691"/>
              <a:gd name="connsiteX30" fmla="*/ 735724 w 3857297"/>
              <a:gd name="connsiteY30" fmla="*/ 4572000 h 5780691"/>
              <a:gd name="connsiteX31" fmla="*/ 882868 w 3857297"/>
              <a:gd name="connsiteY31" fmla="*/ 4014952 h 5780691"/>
              <a:gd name="connsiteX32" fmla="*/ 945931 w 3857297"/>
              <a:gd name="connsiteY32" fmla="*/ 4824249 h 5780691"/>
              <a:gd name="connsiteX33" fmla="*/ 966952 w 3857297"/>
              <a:gd name="connsiteY33" fmla="*/ 4981903 h 5780691"/>
              <a:gd name="connsiteX34" fmla="*/ 1082566 w 3857297"/>
              <a:gd name="connsiteY34" fmla="*/ 5108026 h 5780691"/>
              <a:gd name="connsiteX35" fmla="*/ 1219199 w 3857297"/>
              <a:gd name="connsiteY35" fmla="*/ 5108028 h 5780691"/>
              <a:gd name="connsiteX36" fmla="*/ 1345324 w 3857297"/>
              <a:gd name="connsiteY36" fmla="*/ 5087007 h 5780691"/>
              <a:gd name="connsiteX37" fmla="*/ 1566041 w 3857297"/>
              <a:gd name="connsiteY37" fmla="*/ 4614041 h 5780691"/>
              <a:gd name="connsiteX38" fmla="*/ 1671145 w 3857297"/>
              <a:gd name="connsiteY38" fmla="*/ 4172608 h 5780691"/>
              <a:gd name="connsiteX39" fmla="*/ 2049518 w 3857297"/>
              <a:gd name="connsiteY39" fmla="*/ 4078013 h 5780691"/>
              <a:gd name="connsiteX40" fmla="*/ 2165131 w 3857297"/>
              <a:gd name="connsiteY40" fmla="*/ 4529960 h 5780691"/>
              <a:gd name="connsiteX41" fmla="*/ 2207172 w 3857297"/>
              <a:gd name="connsiteY41" fmla="*/ 4950373 h 5780691"/>
              <a:gd name="connsiteX42" fmla="*/ 2259724 w 3857297"/>
              <a:gd name="connsiteY42" fmla="*/ 5108028 h 5780691"/>
              <a:gd name="connsiteX43" fmla="*/ 2312277 w 3857297"/>
              <a:gd name="connsiteY43" fmla="*/ 5360274 h 5780691"/>
              <a:gd name="connsiteX44" fmla="*/ 2427890 w 3857297"/>
              <a:gd name="connsiteY44" fmla="*/ 5528443 h 5780691"/>
              <a:gd name="connsiteX45" fmla="*/ 2532993 w 3857297"/>
              <a:gd name="connsiteY45" fmla="*/ 5559974 h 5780691"/>
              <a:gd name="connsiteX46" fmla="*/ 2680138 w 3857297"/>
              <a:gd name="connsiteY46" fmla="*/ 5528441 h 5780691"/>
              <a:gd name="connsiteX47" fmla="*/ 2669627 w 3857297"/>
              <a:gd name="connsiteY47" fmla="*/ 5423339 h 5780691"/>
              <a:gd name="connsiteX48" fmla="*/ 2659117 w 3857297"/>
              <a:gd name="connsiteY48" fmla="*/ 5423338 h 5780691"/>
              <a:gd name="connsiteX49" fmla="*/ 2690648 w 3857297"/>
              <a:gd name="connsiteY49" fmla="*/ 5044965 h 5780691"/>
              <a:gd name="connsiteX50" fmla="*/ 2690648 w 3857297"/>
              <a:gd name="connsiteY50" fmla="*/ 4740165 h 5780691"/>
              <a:gd name="connsiteX51" fmla="*/ 2858814 w 3857297"/>
              <a:gd name="connsiteY51" fmla="*/ 3983421 h 5780691"/>
              <a:gd name="connsiteX52" fmla="*/ 3153102 w 3857297"/>
              <a:gd name="connsiteY52" fmla="*/ 4277711 h 5780691"/>
              <a:gd name="connsiteX53" fmla="*/ 2911365 w 3857297"/>
              <a:gd name="connsiteY53" fmla="*/ 5234151 h 5780691"/>
              <a:gd name="connsiteX54" fmla="*/ 2953407 w 3857297"/>
              <a:gd name="connsiteY54" fmla="*/ 5675587 h 5780691"/>
              <a:gd name="connsiteX55" fmla="*/ 3132082 w 3857297"/>
              <a:gd name="connsiteY55" fmla="*/ 5633544 h 5780691"/>
              <a:gd name="connsiteX56" fmla="*/ 3289737 w 3857297"/>
              <a:gd name="connsiteY56" fmla="*/ 5780691 h 5780691"/>
              <a:gd name="connsiteX57" fmla="*/ 3426372 w 3857297"/>
              <a:gd name="connsiteY57" fmla="*/ 5633544 h 5780691"/>
              <a:gd name="connsiteX58" fmla="*/ 3584028 w 3857297"/>
              <a:gd name="connsiteY58" fmla="*/ 5528441 h 5780691"/>
              <a:gd name="connsiteX59" fmla="*/ 3720664 w 3857297"/>
              <a:gd name="connsiteY59" fmla="*/ 5223642 h 5780691"/>
              <a:gd name="connsiteX60" fmla="*/ 3836277 w 3857297"/>
              <a:gd name="connsiteY60" fmla="*/ 4813738 h 5780691"/>
              <a:gd name="connsiteX61" fmla="*/ 3741682 w 3857297"/>
              <a:gd name="connsiteY61" fmla="*/ 4393325 h 5780691"/>
              <a:gd name="connsiteX62" fmla="*/ 3857297 w 3857297"/>
              <a:gd name="connsiteY62" fmla="*/ 4120055 h 5780691"/>
              <a:gd name="connsiteX63" fmla="*/ 3699642 w 3857297"/>
              <a:gd name="connsiteY63" fmla="*/ 3804745 h 5780691"/>
              <a:gd name="connsiteX64" fmla="*/ 3436883 w 3857297"/>
              <a:gd name="connsiteY64" fmla="*/ 3037490 h 5780691"/>
              <a:gd name="connsiteX65" fmla="*/ 3258207 w 3857297"/>
              <a:gd name="connsiteY65" fmla="*/ 2543504 h 5780691"/>
              <a:gd name="connsiteX66" fmla="*/ 3069021 w 3857297"/>
              <a:gd name="connsiteY66" fmla="*/ 2291255 h 5780691"/>
              <a:gd name="connsiteX67" fmla="*/ 2890345 w 3857297"/>
              <a:gd name="connsiteY67" fmla="*/ 1923393 h 5780691"/>
              <a:gd name="connsiteX68" fmla="*/ 2743200 w 3857297"/>
              <a:gd name="connsiteY68" fmla="*/ 1681655 h 5780691"/>
              <a:gd name="connsiteX69" fmla="*/ 2806262 w 3857297"/>
              <a:gd name="connsiteY69" fmla="*/ 1282262 h 5780691"/>
              <a:gd name="connsiteX70" fmla="*/ 2869324 w 3857297"/>
              <a:gd name="connsiteY70" fmla="*/ 1187669 h 5780691"/>
              <a:gd name="connsiteX71" fmla="*/ 2837793 w 3857297"/>
              <a:gd name="connsiteY71" fmla="*/ 1534511 h 5780691"/>
              <a:gd name="connsiteX72" fmla="*/ 2995448 w 3857297"/>
              <a:gd name="connsiteY72" fmla="*/ 1996966 h 5780691"/>
              <a:gd name="connsiteX73" fmla="*/ 3541986 w 3857297"/>
              <a:gd name="connsiteY73" fmla="*/ 2017986 h 5780691"/>
              <a:gd name="connsiteX74" fmla="*/ 3647090 w 3857297"/>
              <a:gd name="connsiteY74" fmla="*/ 1828800 h 5780691"/>
              <a:gd name="connsiteX75" fmla="*/ 3415862 w 3857297"/>
              <a:gd name="connsiteY75" fmla="*/ 1597573 h 5780691"/>
              <a:gd name="connsiteX76" fmla="*/ 3636579 w 3857297"/>
              <a:gd name="connsiteY76" fmla="*/ 1219200 h 5780691"/>
              <a:gd name="connsiteX77" fmla="*/ 3573517 w 3857297"/>
              <a:gd name="connsiteY77" fmla="*/ 630621 h 5780691"/>
              <a:gd name="connsiteX78" fmla="*/ 3499945 w 3857297"/>
              <a:gd name="connsiteY78" fmla="*/ 515007 h 5780691"/>
              <a:gd name="connsiteX79" fmla="*/ 3048000 w 3857297"/>
              <a:gd name="connsiteY79" fmla="*/ 283780 h 5780691"/>
              <a:gd name="connsiteX80" fmla="*/ 2795752 w 3857297"/>
              <a:gd name="connsiteY80" fmla="*/ 231228 h 5780691"/>
              <a:gd name="connsiteX81" fmla="*/ 2585545 w 3857297"/>
              <a:gd name="connsiteY81" fmla="*/ 42042 h 5780691"/>
              <a:gd name="connsiteX82" fmla="*/ 2448910 w 3857297"/>
              <a:gd name="connsiteY82" fmla="*/ 31532 h 5780691"/>
              <a:gd name="connsiteX83" fmla="*/ 2301765 w 3857297"/>
              <a:gd name="connsiteY83" fmla="*/ 294290 h 5780691"/>
              <a:gd name="connsiteX84" fmla="*/ 2102069 w 3857297"/>
              <a:gd name="connsiteY84" fmla="*/ 493986 h 5780691"/>
              <a:gd name="connsiteX85" fmla="*/ 1807780 w 3857297"/>
              <a:gd name="connsiteY85" fmla="*/ 588580 h 5780691"/>
              <a:gd name="connsiteX86" fmla="*/ 1576552 w 3857297"/>
              <a:gd name="connsiteY86" fmla="*/ 620110 h 5780691"/>
              <a:gd name="connsiteX87" fmla="*/ 1387366 w 3857297"/>
              <a:gd name="connsiteY87" fmla="*/ 388883 h 5780691"/>
              <a:gd name="connsiteX88" fmla="*/ 1250731 w 3857297"/>
              <a:gd name="connsiteY88" fmla="*/ 73572 h 5780691"/>
              <a:gd name="connsiteX89" fmla="*/ 1103586 w 3857297"/>
              <a:gd name="connsiteY89" fmla="*/ 0 h 5780691"/>
              <a:gd name="connsiteX0" fmla="*/ 1103586 w 3857297"/>
              <a:gd name="connsiteY0" fmla="*/ 0 h 5710064"/>
              <a:gd name="connsiteX1" fmla="*/ 914400 w 3857297"/>
              <a:gd name="connsiteY1" fmla="*/ 388883 h 5710064"/>
              <a:gd name="connsiteX2" fmla="*/ 378372 w 3857297"/>
              <a:gd name="connsiteY2" fmla="*/ 536028 h 5710064"/>
              <a:gd name="connsiteX3" fmla="*/ 63062 w 3857297"/>
              <a:gd name="connsiteY3" fmla="*/ 819807 h 5710064"/>
              <a:gd name="connsiteX4" fmla="*/ 63062 w 3857297"/>
              <a:gd name="connsiteY4" fmla="*/ 1093076 h 5710064"/>
              <a:gd name="connsiteX5" fmla="*/ 273269 w 3857297"/>
              <a:gd name="connsiteY5" fmla="*/ 1492469 h 5710064"/>
              <a:gd name="connsiteX6" fmla="*/ 378373 w 3857297"/>
              <a:gd name="connsiteY6" fmla="*/ 1660634 h 5710064"/>
              <a:gd name="connsiteX7" fmla="*/ 409903 w 3857297"/>
              <a:gd name="connsiteY7" fmla="*/ 1870841 h 5710064"/>
              <a:gd name="connsiteX8" fmla="*/ 609600 w 3857297"/>
              <a:gd name="connsiteY8" fmla="*/ 1923394 h 5710064"/>
              <a:gd name="connsiteX9" fmla="*/ 798786 w 3857297"/>
              <a:gd name="connsiteY9" fmla="*/ 1671145 h 5710064"/>
              <a:gd name="connsiteX10" fmla="*/ 735724 w 3857297"/>
              <a:gd name="connsiteY10" fmla="*/ 1250731 h 5710064"/>
              <a:gd name="connsiteX11" fmla="*/ 651641 w 3857297"/>
              <a:gd name="connsiteY11" fmla="*/ 1051035 h 5710064"/>
              <a:gd name="connsiteX12" fmla="*/ 830317 w 3857297"/>
              <a:gd name="connsiteY12" fmla="*/ 1008993 h 5710064"/>
              <a:gd name="connsiteX13" fmla="*/ 998483 w 3857297"/>
              <a:gd name="connsiteY13" fmla="*/ 1481959 h 5710064"/>
              <a:gd name="connsiteX14" fmla="*/ 1030014 w 3857297"/>
              <a:gd name="connsiteY14" fmla="*/ 1891862 h 5710064"/>
              <a:gd name="connsiteX15" fmla="*/ 977462 w 3857297"/>
              <a:gd name="connsiteY15" fmla="*/ 2364828 h 5710064"/>
              <a:gd name="connsiteX16" fmla="*/ 399393 w 3857297"/>
              <a:gd name="connsiteY16" fmla="*/ 3499945 h 5710064"/>
              <a:gd name="connsiteX17" fmla="*/ 325821 w 3857297"/>
              <a:gd name="connsiteY17" fmla="*/ 3626070 h 5710064"/>
              <a:gd name="connsiteX18" fmla="*/ 336331 w 3857297"/>
              <a:gd name="connsiteY18" fmla="*/ 3710152 h 5710064"/>
              <a:gd name="connsiteX19" fmla="*/ 304800 w 3857297"/>
              <a:gd name="connsiteY19" fmla="*/ 3815255 h 5710064"/>
              <a:gd name="connsiteX20" fmla="*/ 241738 w 3857297"/>
              <a:gd name="connsiteY20" fmla="*/ 4025462 h 5710064"/>
              <a:gd name="connsiteX21" fmla="*/ 105104 w 3857297"/>
              <a:gd name="connsiteY21" fmla="*/ 4498427 h 5710064"/>
              <a:gd name="connsiteX22" fmla="*/ 0 w 3857297"/>
              <a:gd name="connsiteY22" fmla="*/ 4834759 h 5710064"/>
              <a:gd name="connsiteX23" fmla="*/ 31531 w 3857297"/>
              <a:gd name="connsiteY23" fmla="*/ 5097517 h 5710064"/>
              <a:gd name="connsiteX24" fmla="*/ 136635 w 3857297"/>
              <a:gd name="connsiteY24" fmla="*/ 5192110 h 5710064"/>
              <a:gd name="connsiteX25" fmla="*/ 199696 w 3857297"/>
              <a:gd name="connsiteY25" fmla="*/ 5255172 h 5710064"/>
              <a:gd name="connsiteX26" fmla="*/ 409904 w 3857297"/>
              <a:gd name="connsiteY26" fmla="*/ 5223643 h 5710064"/>
              <a:gd name="connsiteX27" fmla="*/ 515007 w 3857297"/>
              <a:gd name="connsiteY27" fmla="*/ 5213131 h 5710064"/>
              <a:gd name="connsiteX28" fmla="*/ 620110 w 3857297"/>
              <a:gd name="connsiteY28" fmla="*/ 5171090 h 5710064"/>
              <a:gd name="connsiteX29" fmla="*/ 693681 w 3857297"/>
              <a:gd name="connsiteY29" fmla="*/ 4929352 h 5710064"/>
              <a:gd name="connsiteX30" fmla="*/ 735724 w 3857297"/>
              <a:gd name="connsiteY30" fmla="*/ 4572000 h 5710064"/>
              <a:gd name="connsiteX31" fmla="*/ 882868 w 3857297"/>
              <a:gd name="connsiteY31" fmla="*/ 4014952 h 5710064"/>
              <a:gd name="connsiteX32" fmla="*/ 945931 w 3857297"/>
              <a:gd name="connsiteY32" fmla="*/ 4824249 h 5710064"/>
              <a:gd name="connsiteX33" fmla="*/ 966952 w 3857297"/>
              <a:gd name="connsiteY33" fmla="*/ 4981903 h 5710064"/>
              <a:gd name="connsiteX34" fmla="*/ 1082566 w 3857297"/>
              <a:gd name="connsiteY34" fmla="*/ 5108026 h 5710064"/>
              <a:gd name="connsiteX35" fmla="*/ 1219199 w 3857297"/>
              <a:gd name="connsiteY35" fmla="*/ 5108028 h 5710064"/>
              <a:gd name="connsiteX36" fmla="*/ 1345324 w 3857297"/>
              <a:gd name="connsiteY36" fmla="*/ 5087007 h 5710064"/>
              <a:gd name="connsiteX37" fmla="*/ 1566041 w 3857297"/>
              <a:gd name="connsiteY37" fmla="*/ 4614041 h 5710064"/>
              <a:gd name="connsiteX38" fmla="*/ 1671145 w 3857297"/>
              <a:gd name="connsiteY38" fmla="*/ 4172608 h 5710064"/>
              <a:gd name="connsiteX39" fmla="*/ 2049518 w 3857297"/>
              <a:gd name="connsiteY39" fmla="*/ 4078013 h 5710064"/>
              <a:gd name="connsiteX40" fmla="*/ 2165131 w 3857297"/>
              <a:gd name="connsiteY40" fmla="*/ 4529960 h 5710064"/>
              <a:gd name="connsiteX41" fmla="*/ 2207172 w 3857297"/>
              <a:gd name="connsiteY41" fmla="*/ 4950373 h 5710064"/>
              <a:gd name="connsiteX42" fmla="*/ 2259724 w 3857297"/>
              <a:gd name="connsiteY42" fmla="*/ 5108028 h 5710064"/>
              <a:gd name="connsiteX43" fmla="*/ 2312277 w 3857297"/>
              <a:gd name="connsiteY43" fmla="*/ 5360274 h 5710064"/>
              <a:gd name="connsiteX44" fmla="*/ 2427890 w 3857297"/>
              <a:gd name="connsiteY44" fmla="*/ 5528443 h 5710064"/>
              <a:gd name="connsiteX45" fmla="*/ 2532993 w 3857297"/>
              <a:gd name="connsiteY45" fmla="*/ 5559974 h 5710064"/>
              <a:gd name="connsiteX46" fmla="*/ 2680138 w 3857297"/>
              <a:gd name="connsiteY46" fmla="*/ 5528441 h 5710064"/>
              <a:gd name="connsiteX47" fmla="*/ 2669627 w 3857297"/>
              <a:gd name="connsiteY47" fmla="*/ 5423339 h 5710064"/>
              <a:gd name="connsiteX48" fmla="*/ 2659117 w 3857297"/>
              <a:gd name="connsiteY48" fmla="*/ 5423338 h 5710064"/>
              <a:gd name="connsiteX49" fmla="*/ 2690648 w 3857297"/>
              <a:gd name="connsiteY49" fmla="*/ 5044965 h 5710064"/>
              <a:gd name="connsiteX50" fmla="*/ 2690648 w 3857297"/>
              <a:gd name="connsiteY50" fmla="*/ 4740165 h 5710064"/>
              <a:gd name="connsiteX51" fmla="*/ 2858814 w 3857297"/>
              <a:gd name="connsiteY51" fmla="*/ 3983421 h 5710064"/>
              <a:gd name="connsiteX52" fmla="*/ 3153102 w 3857297"/>
              <a:gd name="connsiteY52" fmla="*/ 4277711 h 5710064"/>
              <a:gd name="connsiteX53" fmla="*/ 2911365 w 3857297"/>
              <a:gd name="connsiteY53" fmla="*/ 5234151 h 5710064"/>
              <a:gd name="connsiteX54" fmla="*/ 2953407 w 3857297"/>
              <a:gd name="connsiteY54" fmla="*/ 5675587 h 5710064"/>
              <a:gd name="connsiteX55" fmla="*/ 3132082 w 3857297"/>
              <a:gd name="connsiteY55" fmla="*/ 5633544 h 5710064"/>
              <a:gd name="connsiteX56" fmla="*/ 3289737 w 3857297"/>
              <a:gd name="connsiteY56" fmla="*/ 5686098 h 5710064"/>
              <a:gd name="connsiteX57" fmla="*/ 3426372 w 3857297"/>
              <a:gd name="connsiteY57" fmla="*/ 5633544 h 5710064"/>
              <a:gd name="connsiteX58" fmla="*/ 3584028 w 3857297"/>
              <a:gd name="connsiteY58" fmla="*/ 5528441 h 5710064"/>
              <a:gd name="connsiteX59" fmla="*/ 3720664 w 3857297"/>
              <a:gd name="connsiteY59" fmla="*/ 5223642 h 5710064"/>
              <a:gd name="connsiteX60" fmla="*/ 3836277 w 3857297"/>
              <a:gd name="connsiteY60" fmla="*/ 4813738 h 5710064"/>
              <a:gd name="connsiteX61" fmla="*/ 3741682 w 3857297"/>
              <a:gd name="connsiteY61" fmla="*/ 4393325 h 5710064"/>
              <a:gd name="connsiteX62" fmla="*/ 3857297 w 3857297"/>
              <a:gd name="connsiteY62" fmla="*/ 4120055 h 5710064"/>
              <a:gd name="connsiteX63" fmla="*/ 3699642 w 3857297"/>
              <a:gd name="connsiteY63" fmla="*/ 3804745 h 5710064"/>
              <a:gd name="connsiteX64" fmla="*/ 3436883 w 3857297"/>
              <a:gd name="connsiteY64" fmla="*/ 3037490 h 5710064"/>
              <a:gd name="connsiteX65" fmla="*/ 3258207 w 3857297"/>
              <a:gd name="connsiteY65" fmla="*/ 2543504 h 5710064"/>
              <a:gd name="connsiteX66" fmla="*/ 3069021 w 3857297"/>
              <a:gd name="connsiteY66" fmla="*/ 2291255 h 5710064"/>
              <a:gd name="connsiteX67" fmla="*/ 2890345 w 3857297"/>
              <a:gd name="connsiteY67" fmla="*/ 1923393 h 5710064"/>
              <a:gd name="connsiteX68" fmla="*/ 2743200 w 3857297"/>
              <a:gd name="connsiteY68" fmla="*/ 1681655 h 5710064"/>
              <a:gd name="connsiteX69" fmla="*/ 2806262 w 3857297"/>
              <a:gd name="connsiteY69" fmla="*/ 1282262 h 5710064"/>
              <a:gd name="connsiteX70" fmla="*/ 2869324 w 3857297"/>
              <a:gd name="connsiteY70" fmla="*/ 1187669 h 5710064"/>
              <a:gd name="connsiteX71" fmla="*/ 2837793 w 3857297"/>
              <a:gd name="connsiteY71" fmla="*/ 1534511 h 5710064"/>
              <a:gd name="connsiteX72" fmla="*/ 2995448 w 3857297"/>
              <a:gd name="connsiteY72" fmla="*/ 1996966 h 5710064"/>
              <a:gd name="connsiteX73" fmla="*/ 3541986 w 3857297"/>
              <a:gd name="connsiteY73" fmla="*/ 2017986 h 5710064"/>
              <a:gd name="connsiteX74" fmla="*/ 3647090 w 3857297"/>
              <a:gd name="connsiteY74" fmla="*/ 1828800 h 5710064"/>
              <a:gd name="connsiteX75" fmla="*/ 3415862 w 3857297"/>
              <a:gd name="connsiteY75" fmla="*/ 1597573 h 5710064"/>
              <a:gd name="connsiteX76" fmla="*/ 3636579 w 3857297"/>
              <a:gd name="connsiteY76" fmla="*/ 1219200 h 5710064"/>
              <a:gd name="connsiteX77" fmla="*/ 3573517 w 3857297"/>
              <a:gd name="connsiteY77" fmla="*/ 630621 h 5710064"/>
              <a:gd name="connsiteX78" fmla="*/ 3499945 w 3857297"/>
              <a:gd name="connsiteY78" fmla="*/ 515007 h 5710064"/>
              <a:gd name="connsiteX79" fmla="*/ 3048000 w 3857297"/>
              <a:gd name="connsiteY79" fmla="*/ 283780 h 5710064"/>
              <a:gd name="connsiteX80" fmla="*/ 2795752 w 3857297"/>
              <a:gd name="connsiteY80" fmla="*/ 231228 h 5710064"/>
              <a:gd name="connsiteX81" fmla="*/ 2585545 w 3857297"/>
              <a:gd name="connsiteY81" fmla="*/ 42042 h 5710064"/>
              <a:gd name="connsiteX82" fmla="*/ 2448910 w 3857297"/>
              <a:gd name="connsiteY82" fmla="*/ 31532 h 5710064"/>
              <a:gd name="connsiteX83" fmla="*/ 2301765 w 3857297"/>
              <a:gd name="connsiteY83" fmla="*/ 294290 h 5710064"/>
              <a:gd name="connsiteX84" fmla="*/ 2102069 w 3857297"/>
              <a:gd name="connsiteY84" fmla="*/ 493986 h 5710064"/>
              <a:gd name="connsiteX85" fmla="*/ 1807780 w 3857297"/>
              <a:gd name="connsiteY85" fmla="*/ 588580 h 5710064"/>
              <a:gd name="connsiteX86" fmla="*/ 1576552 w 3857297"/>
              <a:gd name="connsiteY86" fmla="*/ 620110 h 5710064"/>
              <a:gd name="connsiteX87" fmla="*/ 1387366 w 3857297"/>
              <a:gd name="connsiteY87" fmla="*/ 388883 h 5710064"/>
              <a:gd name="connsiteX88" fmla="*/ 1250731 w 3857297"/>
              <a:gd name="connsiteY88" fmla="*/ 73572 h 5710064"/>
              <a:gd name="connsiteX89" fmla="*/ 1103586 w 3857297"/>
              <a:gd name="connsiteY89" fmla="*/ 0 h 5710064"/>
              <a:gd name="connsiteX0" fmla="*/ 1103586 w 3857297"/>
              <a:gd name="connsiteY0" fmla="*/ 0 h 5738650"/>
              <a:gd name="connsiteX1" fmla="*/ 914400 w 3857297"/>
              <a:gd name="connsiteY1" fmla="*/ 388883 h 5738650"/>
              <a:gd name="connsiteX2" fmla="*/ 378372 w 3857297"/>
              <a:gd name="connsiteY2" fmla="*/ 536028 h 5738650"/>
              <a:gd name="connsiteX3" fmla="*/ 63062 w 3857297"/>
              <a:gd name="connsiteY3" fmla="*/ 819807 h 5738650"/>
              <a:gd name="connsiteX4" fmla="*/ 63062 w 3857297"/>
              <a:gd name="connsiteY4" fmla="*/ 1093076 h 5738650"/>
              <a:gd name="connsiteX5" fmla="*/ 273269 w 3857297"/>
              <a:gd name="connsiteY5" fmla="*/ 1492469 h 5738650"/>
              <a:gd name="connsiteX6" fmla="*/ 378373 w 3857297"/>
              <a:gd name="connsiteY6" fmla="*/ 1660634 h 5738650"/>
              <a:gd name="connsiteX7" fmla="*/ 409903 w 3857297"/>
              <a:gd name="connsiteY7" fmla="*/ 1870841 h 5738650"/>
              <a:gd name="connsiteX8" fmla="*/ 609600 w 3857297"/>
              <a:gd name="connsiteY8" fmla="*/ 1923394 h 5738650"/>
              <a:gd name="connsiteX9" fmla="*/ 798786 w 3857297"/>
              <a:gd name="connsiteY9" fmla="*/ 1671145 h 5738650"/>
              <a:gd name="connsiteX10" fmla="*/ 735724 w 3857297"/>
              <a:gd name="connsiteY10" fmla="*/ 1250731 h 5738650"/>
              <a:gd name="connsiteX11" fmla="*/ 651641 w 3857297"/>
              <a:gd name="connsiteY11" fmla="*/ 1051035 h 5738650"/>
              <a:gd name="connsiteX12" fmla="*/ 830317 w 3857297"/>
              <a:gd name="connsiteY12" fmla="*/ 1008993 h 5738650"/>
              <a:gd name="connsiteX13" fmla="*/ 998483 w 3857297"/>
              <a:gd name="connsiteY13" fmla="*/ 1481959 h 5738650"/>
              <a:gd name="connsiteX14" fmla="*/ 1030014 w 3857297"/>
              <a:gd name="connsiteY14" fmla="*/ 1891862 h 5738650"/>
              <a:gd name="connsiteX15" fmla="*/ 977462 w 3857297"/>
              <a:gd name="connsiteY15" fmla="*/ 2364828 h 5738650"/>
              <a:gd name="connsiteX16" fmla="*/ 399393 w 3857297"/>
              <a:gd name="connsiteY16" fmla="*/ 3499945 h 5738650"/>
              <a:gd name="connsiteX17" fmla="*/ 325821 w 3857297"/>
              <a:gd name="connsiteY17" fmla="*/ 3626070 h 5738650"/>
              <a:gd name="connsiteX18" fmla="*/ 336331 w 3857297"/>
              <a:gd name="connsiteY18" fmla="*/ 3710152 h 5738650"/>
              <a:gd name="connsiteX19" fmla="*/ 304800 w 3857297"/>
              <a:gd name="connsiteY19" fmla="*/ 3815255 h 5738650"/>
              <a:gd name="connsiteX20" fmla="*/ 241738 w 3857297"/>
              <a:gd name="connsiteY20" fmla="*/ 4025462 h 5738650"/>
              <a:gd name="connsiteX21" fmla="*/ 105104 w 3857297"/>
              <a:gd name="connsiteY21" fmla="*/ 4498427 h 5738650"/>
              <a:gd name="connsiteX22" fmla="*/ 0 w 3857297"/>
              <a:gd name="connsiteY22" fmla="*/ 4834759 h 5738650"/>
              <a:gd name="connsiteX23" fmla="*/ 31531 w 3857297"/>
              <a:gd name="connsiteY23" fmla="*/ 5097517 h 5738650"/>
              <a:gd name="connsiteX24" fmla="*/ 136635 w 3857297"/>
              <a:gd name="connsiteY24" fmla="*/ 5192110 h 5738650"/>
              <a:gd name="connsiteX25" fmla="*/ 199696 w 3857297"/>
              <a:gd name="connsiteY25" fmla="*/ 5255172 h 5738650"/>
              <a:gd name="connsiteX26" fmla="*/ 409904 w 3857297"/>
              <a:gd name="connsiteY26" fmla="*/ 5223643 h 5738650"/>
              <a:gd name="connsiteX27" fmla="*/ 515007 w 3857297"/>
              <a:gd name="connsiteY27" fmla="*/ 5213131 h 5738650"/>
              <a:gd name="connsiteX28" fmla="*/ 620110 w 3857297"/>
              <a:gd name="connsiteY28" fmla="*/ 5171090 h 5738650"/>
              <a:gd name="connsiteX29" fmla="*/ 693681 w 3857297"/>
              <a:gd name="connsiteY29" fmla="*/ 4929352 h 5738650"/>
              <a:gd name="connsiteX30" fmla="*/ 735724 w 3857297"/>
              <a:gd name="connsiteY30" fmla="*/ 4572000 h 5738650"/>
              <a:gd name="connsiteX31" fmla="*/ 882868 w 3857297"/>
              <a:gd name="connsiteY31" fmla="*/ 4014952 h 5738650"/>
              <a:gd name="connsiteX32" fmla="*/ 945931 w 3857297"/>
              <a:gd name="connsiteY32" fmla="*/ 4824249 h 5738650"/>
              <a:gd name="connsiteX33" fmla="*/ 966952 w 3857297"/>
              <a:gd name="connsiteY33" fmla="*/ 4981903 h 5738650"/>
              <a:gd name="connsiteX34" fmla="*/ 1082566 w 3857297"/>
              <a:gd name="connsiteY34" fmla="*/ 5108026 h 5738650"/>
              <a:gd name="connsiteX35" fmla="*/ 1219199 w 3857297"/>
              <a:gd name="connsiteY35" fmla="*/ 5108028 h 5738650"/>
              <a:gd name="connsiteX36" fmla="*/ 1345324 w 3857297"/>
              <a:gd name="connsiteY36" fmla="*/ 5087007 h 5738650"/>
              <a:gd name="connsiteX37" fmla="*/ 1566041 w 3857297"/>
              <a:gd name="connsiteY37" fmla="*/ 4614041 h 5738650"/>
              <a:gd name="connsiteX38" fmla="*/ 1671145 w 3857297"/>
              <a:gd name="connsiteY38" fmla="*/ 4172608 h 5738650"/>
              <a:gd name="connsiteX39" fmla="*/ 2049518 w 3857297"/>
              <a:gd name="connsiteY39" fmla="*/ 4078013 h 5738650"/>
              <a:gd name="connsiteX40" fmla="*/ 2165131 w 3857297"/>
              <a:gd name="connsiteY40" fmla="*/ 4529960 h 5738650"/>
              <a:gd name="connsiteX41" fmla="*/ 2207172 w 3857297"/>
              <a:gd name="connsiteY41" fmla="*/ 4950373 h 5738650"/>
              <a:gd name="connsiteX42" fmla="*/ 2259724 w 3857297"/>
              <a:gd name="connsiteY42" fmla="*/ 5108028 h 5738650"/>
              <a:gd name="connsiteX43" fmla="*/ 2312277 w 3857297"/>
              <a:gd name="connsiteY43" fmla="*/ 5360274 h 5738650"/>
              <a:gd name="connsiteX44" fmla="*/ 2427890 w 3857297"/>
              <a:gd name="connsiteY44" fmla="*/ 5528443 h 5738650"/>
              <a:gd name="connsiteX45" fmla="*/ 2532993 w 3857297"/>
              <a:gd name="connsiteY45" fmla="*/ 5559974 h 5738650"/>
              <a:gd name="connsiteX46" fmla="*/ 2680138 w 3857297"/>
              <a:gd name="connsiteY46" fmla="*/ 5528441 h 5738650"/>
              <a:gd name="connsiteX47" fmla="*/ 2669627 w 3857297"/>
              <a:gd name="connsiteY47" fmla="*/ 5423339 h 5738650"/>
              <a:gd name="connsiteX48" fmla="*/ 2659117 w 3857297"/>
              <a:gd name="connsiteY48" fmla="*/ 5423338 h 5738650"/>
              <a:gd name="connsiteX49" fmla="*/ 2690648 w 3857297"/>
              <a:gd name="connsiteY49" fmla="*/ 5044965 h 5738650"/>
              <a:gd name="connsiteX50" fmla="*/ 2690648 w 3857297"/>
              <a:gd name="connsiteY50" fmla="*/ 4740165 h 5738650"/>
              <a:gd name="connsiteX51" fmla="*/ 2858814 w 3857297"/>
              <a:gd name="connsiteY51" fmla="*/ 3983421 h 5738650"/>
              <a:gd name="connsiteX52" fmla="*/ 3153102 w 3857297"/>
              <a:gd name="connsiteY52" fmla="*/ 4277711 h 5738650"/>
              <a:gd name="connsiteX53" fmla="*/ 2911365 w 3857297"/>
              <a:gd name="connsiteY53" fmla="*/ 5234151 h 5738650"/>
              <a:gd name="connsiteX54" fmla="*/ 2953407 w 3857297"/>
              <a:gd name="connsiteY54" fmla="*/ 5675587 h 5738650"/>
              <a:gd name="connsiteX55" fmla="*/ 3132082 w 3857297"/>
              <a:gd name="connsiteY55" fmla="*/ 5633544 h 5738650"/>
              <a:gd name="connsiteX56" fmla="*/ 3300247 w 3857297"/>
              <a:gd name="connsiteY56" fmla="*/ 5738650 h 5738650"/>
              <a:gd name="connsiteX57" fmla="*/ 3426372 w 3857297"/>
              <a:gd name="connsiteY57" fmla="*/ 5633544 h 5738650"/>
              <a:gd name="connsiteX58" fmla="*/ 3584028 w 3857297"/>
              <a:gd name="connsiteY58" fmla="*/ 5528441 h 5738650"/>
              <a:gd name="connsiteX59" fmla="*/ 3720664 w 3857297"/>
              <a:gd name="connsiteY59" fmla="*/ 5223642 h 5738650"/>
              <a:gd name="connsiteX60" fmla="*/ 3836277 w 3857297"/>
              <a:gd name="connsiteY60" fmla="*/ 4813738 h 5738650"/>
              <a:gd name="connsiteX61" fmla="*/ 3741682 w 3857297"/>
              <a:gd name="connsiteY61" fmla="*/ 4393325 h 5738650"/>
              <a:gd name="connsiteX62" fmla="*/ 3857297 w 3857297"/>
              <a:gd name="connsiteY62" fmla="*/ 4120055 h 5738650"/>
              <a:gd name="connsiteX63" fmla="*/ 3699642 w 3857297"/>
              <a:gd name="connsiteY63" fmla="*/ 3804745 h 5738650"/>
              <a:gd name="connsiteX64" fmla="*/ 3436883 w 3857297"/>
              <a:gd name="connsiteY64" fmla="*/ 3037490 h 5738650"/>
              <a:gd name="connsiteX65" fmla="*/ 3258207 w 3857297"/>
              <a:gd name="connsiteY65" fmla="*/ 2543504 h 5738650"/>
              <a:gd name="connsiteX66" fmla="*/ 3069021 w 3857297"/>
              <a:gd name="connsiteY66" fmla="*/ 2291255 h 5738650"/>
              <a:gd name="connsiteX67" fmla="*/ 2890345 w 3857297"/>
              <a:gd name="connsiteY67" fmla="*/ 1923393 h 5738650"/>
              <a:gd name="connsiteX68" fmla="*/ 2743200 w 3857297"/>
              <a:gd name="connsiteY68" fmla="*/ 1681655 h 5738650"/>
              <a:gd name="connsiteX69" fmla="*/ 2806262 w 3857297"/>
              <a:gd name="connsiteY69" fmla="*/ 1282262 h 5738650"/>
              <a:gd name="connsiteX70" fmla="*/ 2869324 w 3857297"/>
              <a:gd name="connsiteY70" fmla="*/ 1187669 h 5738650"/>
              <a:gd name="connsiteX71" fmla="*/ 2837793 w 3857297"/>
              <a:gd name="connsiteY71" fmla="*/ 1534511 h 5738650"/>
              <a:gd name="connsiteX72" fmla="*/ 2995448 w 3857297"/>
              <a:gd name="connsiteY72" fmla="*/ 1996966 h 5738650"/>
              <a:gd name="connsiteX73" fmla="*/ 3541986 w 3857297"/>
              <a:gd name="connsiteY73" fmla="*/ 2017986 h 5738650"/>
              <a:gd name="connsiteX74" fmla="*/ 3647090 w 3857297"/>
              <a:gd name="connsiteY74" fmla="*/ 1828800 h 5738650"/>
              <a:gd name="connsiteX75" fmla="*/ 3415862 w 3857297"/>
              <a:gd name="connsiteY75" fmla="*/ 1597573 h 5738650"/>
              <a:gd name="connsiteX76" fmla="*/ 3636579 w 3857297"/>
              <a:gd name="connsiteY76" fmla="*/ 1219200 h 5738650"/>
              <a:gd name="connsiteX77" fmla="*/ 3573517 w 3857297"/>
              <a:gd name="connsiteY77" fmla="*/ 630621 h 5738650"/>
              <a:gd name="connsiteX78" fmla="*/ 3499945 w 3857297"/>
              <a:gd name="connsiteY78" fmla="*/ 515007 h 5738650"/>
              <a:gd name="connsiteX79" fmla="*/ 3048000 w 3857297"/>
              <a:gd name="connsiteY79" fmla="*/ 283780 h 5738650"/>
              <a:gd name="connsiteX80" fmla="*/ 2795752 w 3857297"/>
              <a:gd name="connsiteY80" fmla="*/ 231228 h 5738650"/>
              <a:gd name="connsiteX81" fmla="*/ 2585545 w 3857297"/>
              <a:gd name="connsiteY81" fmla="*/ 42042 h 5738650"/>
              <a:gd name="connsiteX82" fmla="*/ 2448910 w 3857297"/>
              <a:gd name="connsiteY82" fmla="*/ 31532 h 5738650"/>
              <a:gd name="connsiteX83" fmla="*/ 2301765 w 3857297"/>
              <a:gd name="connsiteY83" fmla="*/ 294290 h 5738650"/>
              <a:gd name="connsiteX84" fmla="*/ 2102069 w 3857297"/>
              <a:gd name="connsiteY84" fmla="*/ 493986 h 5738650"/>
              <a:gd name="connsiteX85" fmla="*/ 1807780 w 3857297"/>
              <a:gd name="connsiteY85" fmla="*/ 588580 h 5738650"/>
              <a:gd name="connsiteX86" fmla="*/ 1576552 w 3857297"/>
              <a:gd name="connsiteY86" fmla="*/ 620110 h 5738650"/>
              <a:gd name="connsiteX87" fmla="*/ 1387366 w 3857297"/>
              <a:gd name="connsiteY87" fmla="*/ 388883 h 5738650"/>
              <a:gd name="connsiteX88" fmla="*/ 1250731 w 3857297"/>
              <a:gd name="connsiteY88" fmla="*/ 73572 h 5738650"/>
              <a:gd name="connsiteX89" fmla="*/ 1103586 w 3857297"/>
              <a:gd name="connsiteY89" fmla="*/ 0 h 5738650"/>
              <a:gd name="connsiteX0" fmla="*/ 1103586 w 3857297"/>
              <a:gd name="connsiteY0" fmla="*/ 0 h 5738650"/>
              <a:gd name="connsiteX1" fmla="*/ 914400 w 3857297"/>
              <a:gd name="connsiteY1" fmla="*/ 388883 h 5738650"/>
              <a:gd name="connsiteX2" fmla="*/ 378372 w 3857297"/>
              <a:gd name="connsiteY2" fmla="*/ 536028 h 5738650"/>
              <a:gd name="connsiteX3" fmla="*/ 63062 w 3857297"/>
              <a:gd name="connsiteY3" fmla="*/ 819807 h 5738650"/>
              <a:gd name="connsiteX4" fmla="*/ 63062 w 3857297"/>
              <a:gd name="connsiteY4" fmla="*/ 1093076 h 5738650"/>
              <a:gd name="connsiteX5" fmla="*/ 273269 w 3857297"/>
              <a:gd name="connsiteY5" fmla="*/ 1492469 h 5738650"/>
              <a:gd name="connsiteX6" fmla="*/ 378373 w 3857297"/>
              <a:gd name="connsiteY6" fmla="*/ 1660634 h 5738650"/>
              <a:gd name="connsiteX7" fmla="*/ 409903 w 3857297"/>
              <a:gd name="connsiteY7" fmla="*/ 1870841 h 5738650"/>
              <a:gd name="connsiteX8" fmla="*/ 609600 w 3857297"/>
              <a:gd name="connsiteY8" fmla="*/ 1923394 h 5738650"/>
              <a:gd name="connsiteX9" fmla="*/ 798786 w 3857297"/>
              <a:gd name="connsiteY9" fmla="*/ 1671145 h 5738650"/>
              <a:gd name="connsiteX10" fmla="*/ 735724 w 3857297"/>
              <a:gd name="connsiteY10" fmla="*/ 1250731 h 5738650"/>
              <a:gd name="connsiteX11" fmla="*/ 651641 w 3857297"/>
              <a:gd name="connsiteY11" fmla="*/ 1051035 h 5738650"/>
              <a:gd name="connsiteX12" fmla="*/ 830317 w 3857297"/>
              <a:gd name="connsiteY12" fmla="*/ 1008993 h 5738650"/>
              <a:gd name="connsiteX13" fmla="*/ 998483 w 3857297"/>
              <a:gd name="connsiteY13" fmla="*/ 1481959 h 5738650"/>
              <a:gd name="connsiteX14" fmla="*/ 1030014 w 3857297"/>
              <a:gd name="connsiteY14" fmla="*/ 1891862 h 5738650"/>
              <a:gd name="connsiteX15" fmla="*/ 977462 w 3857297"/>
              <a:gd name="connsiteY15" fmla="*/ 2364828 h 5738650"/>
              <a:gd name="connsiteX16" fmla="*/ 399393 w 3857297"/>
              <a:gd name="connsiteY16" fmla="*/ 3499945 h 5738650"/>
              <a:gd name="connsiteX17" fmla="*/ 325821 w 3857297"/>
              <a:gd name="connsiteY17" fmla="*/ 3626070 h 5738650"/>
              <a:gd name="connsiteX18" fmla="*/ 336331 w 3857297"/>
              <a:gd name="connsiteY18" fmla="*/ 3710152 h 5738650"/>
              <a:gd name="connsiteX19" fmla="*/ 304800 w 3857297"/>
              <a:gd name="connsiteY19" fmla="*/ 3815255 h 5738650"/>
              <a:gd name="connsiteX20" fmla="*/ 241738 w 3857297"/>
              <a:gd name="connsiteY20" fmla="*/ 4025462 h 5738650"/>
              <a:gd name="connsiteX21" fmla="*/ 105104 w 3857297"/>
              <a:gd name="connsiteY21" fmla="*/ 4498427 h 5738650"/>
              <a:gd name="connsiteX22" fmla="*/ 0 w 3857297"/>
              <a:gd name="connsiteY22" fmla="*/ 4834759 h 5738650"/>
              <a:gd name="connsiteX23" fmla="*/ 31531 w 3857297"/>
              <a:gd name="connsiteY23" fmla="*/ 5097517 h 5738650"/>
              <a:gd name="connsiteX24" fmla="*/ 136635 w 3857297"/>
              <a:gd name="connsiteY24" fmla="*/ 5192110 h 5738650"/>
              <a:gd name="connsiteX25" fmla="*/ 199696 w 3857297"/>
              <a:gd name="connsiteY25" fmla="*/ 5255172 h 5738650"/>
              <a:gd name="connsiteX26" fmla="*/ 409904 w 3857297"/>
              <a:gd name="connsiteY26" fmla="*/ 5223643 h 5738650"/>
              <a:gd name="connsiteX27" fmla="*/ 515007 w 3857297"/>
              <a:gd name="connsiteY27" fmla="*/ 5213131 h 5738650"/>
              <a:gd name="connsiteX28" fmla="*/ 620110 w 3857297"/>
              <a:gd name="connsiteY28" fmla="*/ 5171090 h 5738650"/>
              <a:gd name="connsiteX29" fmla="*/ 693681 w 3857297"/>
              <a:gd name="connsiteY29" fmla="*/ 4929352 h 5738650"/>
              <a:gd name="connsiteX30" fmla="*/ 735724 w 3857297"/>
              <a:gd name="connsiteY30" fmla="*/ 4572000 h 5738650"/>
              <a:gd name="connsiteX31" fmla="*/ 882868 w 3857297"/>
              <a:gd name="connsiteY31" fmla="*/ 4014952 h 5738650"/>
              <a:gd name="connsiteX32" fmla="*/ 945931 w 3857297"/>
              <a:gd name="connsiteY32" fmla="*/ 4824249 h 5738650"/>
              <a:gd name="connsiteX33" fmla="*/ 966952 w 3857297"/>
              <a:gd name="connsiteY33" fmla="*/ 4981903 h 5738650"/>
              <a:gd name="connsiteX34" fmla="*/ 1082566 w 3857297"/>
              <a:gd name="connsiteY34" fmla="*/ 5108026 h 5738650"/>
              <a:gd name="connsiteX35" fmla="*/ 1219199 w 3857297"/>
              <a:gd name="connsiteY35" fmla="*/ 5108028 h 5738650"/>
              <a:gd name="connsiteX36" fmla="*/ 1345324 w 3857297"/>
              <a:gd name="connsiteY36" fmla="*/ 5087007 h 5738650"/>
              <a:gd name="connsiteX37" fmla="*/ 1566041 w 3857297"/>
              <a:gd name="connsiteY37" fmla="*/ 4614041 h 5738650"/>
              <a:gd name="connsiteX38" fmla="*/ 1671145 w 3857297"/>
              <a:gd name="connsiteY38" fmla="*/ 4172608 h 5738650"/>
              <a:gd name="connsiteX39" fmla="*/ 2049518 w 3857297"/>
              <a:gd name="connsiteY39" fmla="*/ 4078013 h 5738650"/>
              <a:gd name="connsiteX40" fmla="*/ 2165131 w 3857297"/>
              <a:gd name="connsiteY40" fmla="*/ 4529960 h 5738650"/>
              <a:gd name="connsiteX41" fmla="*/ 2207172 w 3857297"/>
              <a:gd name="connsiteY41" fmla="*/ 4950373 h 5738650"/>
              <a:gd name="connsiteX42" fmla="*/ 2259724 w 3857297"/>
              <a:gd name="connsiteY42" fmla="*/ 5108028 h 5738650"/>
              <a:gd name="connsiteX43" fmla="*/ 2312277 w 3857297"/>
              <a:gd name="connsiteY43" fmla="*/ 5360274 h 5738650"/>
              <a:gd name="connsiteX44" fmla="*/ 2427890 w 3857297"/>
              <a:gd name="connsiteY44" fmla="*/ 5528443 h 5738650"/>
              <a:gd name="connsiteX45" fmla="*/ 2532993 w 3857297"/>
              <a:gd name="connsiteY45" fmla="*/ 5559974 h 5738650"/>
              <a:gd name="connsiteX46" fmla="*/ 2680138 w 3857297"/>
              <a:gd name="connsiteY46" fmla="*/ 5528441 h 5738650"/>
              <a:gd name="connsiteX47" fmla="*/ 2669627 w 3857297"/>
              <a:gd name="connsiteY47" fmla="*/ 5423339 h 5738650"/>
              <a:gd name="connsiteX48" fmla="*/ 2659117 w 3857297"/>
              <a:gd name="connsiteY48" fmla="*/ 5423338 h 5738650"/>
              <a:gd name="connsiteX49" fmla="*/ 2690648 w 3857297"/>
              <a:gd name="connsiteY49" fmla="*/ 5044965 h 5738650"/>
              <a:gd name="connsiteX50" fmla="*/ 2690648 w 3857297"/>
              <a:gd name="connsiteY50" fmla="*/ 4740165 h 5738650"/>
              <a:gd name="connsiteX51" fmla="*/ 2858814 w 3857297"/>
              <a:gd name="connsiteY51" fmla="*/ 3983421 h 5738650"/>
              <a:gd name="connsiteX52" fmla="*/ 3153102 w 3857297"/>
              <a:gd name="connsiteY52" fmla="*/ 4277711 h 5738650"/>
              <a:gd name="connsiteX53" fmla="*/ 2911365 w 3857297"/>
              <a:gd name="connsiteY53" fmla="*/ 5234151 h 5738650"/>
              <a:gd name="connsiteX54" fmla="*/ 2953407 w 3857297"/>
              <a:gd name="connsiteY54" fmla="*/ 5675587 h 5738650"/>
              <a:gd name="connsiteX55" fmla="*/ 3121572 w 3857297"/>
              <a:gd name="connsiteY55" fmla="*/ 5707117 h 5738650"/>
              <a:gd name="connsiteX56" fmla="*/ 3300247 w 3857297"/>
              <a:gd name="connsiteY56" fmla="*/ 5738650 h 5738650"/>
              <a:gd name="connsiteX57" fmla="*/ 3426372 w 3857297"/>
              <a:gd name="connsiteY57" fmla="*/ 5633544 h 5738650"/>
              <a:gd name="connsiteX58" fmla="*/ 3584028 w 3857297"/>
              <a:gd name="connsiteY58" fmla="*/ 5528441 h 5738650"/>
              <a:gd name="connsiteX59" fmla="*/ 3720664 w 3857297"/>
              <a:gd name="connsiteY59" fmla="*/ 5223642 h 5738650"/>
              <a:gd name="connsiteX60" fmla="*/ 3836277 w 3857297"/>
              <a:gd name="connsiteY60" fmla="*/ 4813738 h 5738650"/>
              <a:gd name="connsiteX61" fmla="*/ 3741682 w 3857297"/>
              <a:gd name="connsiteY61" fmla="*/ 4393325 h 5738650"/>
              <a:gd name="connsiteX62" fmla="*/ 3857297 w 3857297"/>
              <a:gd name="connsiteY62" fmla="*/ 4120055 h 5738650"/>
              <a:gd name="connsiteX63" fmla="*/ 3699642 w 3857297"/>
              <a:gd name="connsiteY63" fmla="*/ 3804745 h 5738650"/>
              <a:gd name="connsiteX64" fmla="*/ 3436883 w 3857297"/>
              <a:gd name="connsiteY64" fmla="*/ 3037490 h 5738650"/>
              <a:gd name="connsiteX65" fmla="*/ 3258207 w 3857297"/>
              <a:gd name="connsiteY65" fmla="*/ 2543504 h 5738650"/>
              <a:gd name="connsiteX66" fmla="*/ 3069021 w 3857297"/>
              <a:gd name="connsiteY66" fmla="*/ 2291255 h 5738650"/>
              <a:gd name="connsiteX67" fmla="*/ 2890345 w 3857297"/>
              <a:gd name="connsiteY67" fmla="*/ 1923393 h 5738650"/>
              <a:gd name="connsiteX68" fmla="*/ 2743200 w 3857297"/>
              <a:gd name="connsiteY68" fmla="*/ 1681655 h 5738650"/>
              <a:gd name="connsiteX69" fmla="*/ 2806262 w 3857297"/>
              <a:gd name="connsiteY69" fmla="*/ 1282262 h 5738650"/>
              <a:gd name="connsiteX70" fmla="*/ 2869324 w 3857297"/>
              <a:gd name="connsiteY70" fmla="*/ 1187669 h 5738650"/>
              <a:gd name="connsiteX71" fmla="*/ 2837793 w 3857297"/>
              <a:gd name="connsiteY71" fmla="*/ 1534511 h 5738650"/>
              <a:gd name="connsiteX72" fmla="*/ 2995448 w 3857297"/>
              <a:gd name="connsiteY72" fmla="*/ 1996966 h 5738650"/>
              <a:gd name="connsiteX73" fmla="*/ 3541986 w 3857297"/>
              <a:gd name="connsiteY73" fmla="*/ 2017986 h 5738650"/>
              <a:gd name="connsiteX74" fmla="*/ 3647090 w 3857297"/>
              <a:gd name="connsiteY74" fmla="*/ 1828800 h 5738650"/>
              <a:gd name="connsiteX75" fmla="*/ 3415862 w 3857297"/>
              <a:gd name="connsiteY75" fmla="*/ 1597573 h 5738650"/>
              <a:gd name="connsiteX76" fmla="*/ 3636579 w 3857297"/>
              <a:gd name="connsiteY76" fmla="*/ 1219200 h 5738650"/>
              <a:gd name="connsiteX77" fmla="*/ 3573517 w 3857297"/>
              <a:gd name="connsiteY77" fmla="*/ 630621 h 5738650"/>
              <a:gd name="connsiteX78" fmla="*/ 3499945 w 3857297"/>
              <a:gd name="connsiteY78" fmla="*/ 515007 h 5738650"/>
              <a:gd name="connsiteX79" fmla="*/ 3048000 w 3857297"/>
              <a:gd name="connsiteY79" fmla="*/ 283780 h 5738650"/>
              <a:gd name="connsiteX80" fmla="*/ 2795752 w 3857297"/>
              <a:gd name="connsiteY80" fmla="*/ 231228 h 5738650"/>
              <a:gd name="connsiteX81" fmla="*/ 2585545 w 3857297"/>
              <a:gd name="connsiteY81" fmla="*/ 42042 h 5738650"/>
              <a:gd name="connsiteX82" fmla="*/ 2448910 w 3857297"/>
              <a:gd name="connsiteY82" fmla="*/ 31532 h 5738650"/>
              <a:gd name="connsiteX83" fmla="*/ 2301765 w 3857297"/>
              <a:gd name="connsiteY83" fmla="*/ 294290 h 5738650"/>
              <a:gd name="connsiteX84" fmla="*/ 2102069 w 3857297"/>
              <a:gd name="connsiteY84" fmla="*/ 493986 h 5738650"/>
              <a:gd name="connsiteX85" fmla="*/ 1807780 w 3857297"/>
              <a:gd name="connsiteY85" fmla="*/ 588580 h 5738650"/>
              <a:gd name="connsiteX86" fmla="*/ 1576552 w 3857297"/>
              <a:gd name="connsiteY86" fmla="*/ 620110 h 5738650"/>
              <a:gd name="connsiteX87" fmla="*/ 1387366 w 3857297"/>
              <a:gd name="connsiteY87" fmla="*/ 388883 h 5738650"/>
              <a:gd name="connsiteX88" fmla="*/ 1250731 w 3857297"/>
              <a:gd name="connsiteY88" fmla="*/ 73572 h 5738650"/>
              <a:gd name="connsiteX89" fmla="*/ 1103586 w 3857297"/>
              <a:gd name="connsiteY89" fmla="*/ 0 h 5738650"/>
              <a:gd name="connsiteX0" fmla="*/ 1103586 w 3857297"/>
              <a:gd name="connsiteY0" fmla="*/ 0 h 5738650"/>
              <a:gd name="connsiteX1" fmla="*/ 914400 w 3857297"/>
              <a:gd name="connsiteY1" fmla="*/ 388883 h 5738650"/>
              <a:gd name="connsiteX2" fmla="*/ 378372 w 3857297"/>
              <a:gd name="connsiteY2" fmla="*/ 536028 h 5738650"/>
              <a:gd name="connsiteX3" fmla="*/ 63062 w 3857297"/>
              <a:gd name="connsiteY3" fmla="*/ 819807 h 5738650"/>
              <a:gd name="connsiteX4" fmla="*/ 63062 w 3857297"/>
              <a:gd name="connsiteY4" fmla="*/ 1093076 h 5738650"/>
              <a:gd name="connsiteX5" fmla="*/ 273269 w 3857297"/>
              <a:gd name="connsiteY5" fmla="*/ 1492469 h 5738650"/>
              <a:gd name="connsiteX6" fmla="*/ 378373 w 3857297"/>
              <a:gd name="connsiteY6" fmla="*/ 1660634 h 5738650"/>
              <a:gd name="connsiteX7" fmla="*/ 409903 w 3857297"/>
              <a:gd name="connsiteY7" fmla="*/ 1870841 h 5738650"/>
              <a:gd name="connsiteX8" fmla="*/ 609600 w 3857297"/>
              <a:gd name="connsiteY8" fmla="*/ 1923394 h 5738650"/>
              <a:gd name="connsiteX9" fmla="*/ 798786 w 3857297"/>
              <a:gd name="connsiteY9" fmla="*/ 1671145 h 5738650"/>
              <a:gd name="connsiteX10" fmla="*/ 735724 w 3857297"/>
              <a:gd name="connsiteY10" fmla="*/ 1250731 h 5738650"/>
              <a:gd name="connsiteX11" fmla="*/ 651641 w 3857297"/>
              <a:gd name="connsiteY11" fmla="*/ 1051035 h 5738650"/>
              <a:gd name="connsiteX12" fmla="*/ 830317 w 3857297"/>
              <a:gd name="connsiteY12" fmla="*/ 1008993 h 5738650"/>
              <a:gd name="connsiteX13" fmla="*/ 998483 w 3857297"/>
              <a:gd name="connsiteY13" fmla="*/ 1481959 h 5738650"/>
              <a:gd name="connsiteX14" fmla="*/ 1030014 w 3857297"/>
              <a:gd name="connsiteY14" fmla="*/ 1891862 h 5738650"/>
              <a:gd name="connsiteX15" fmla="*/ 977462 w 3857297"/>
              <a:gd name="connsiteY15" fmla="*/ 2364828 h 5738650"/>
              <a:gd name="connsiteX16" fmla="*/ 399393 w 3857297"/>
              <a:gd name="connsiteY16" fmla="*/ 3499945 h 5738650"/>
              <a:gd name="connsiteX17" fmla="*/ 325821 w 3857297"/>
              <a:gd name="connsiteY17" fmla="*/ 3626070 h 5738650"/>
              <a:gd name="connsiteX18" fmla="*/ 336331 w 3857297"/>
              <a:gd name="connsiteY18" fmla="*/ 3710152 h 5738650"/>
              <a:gd name="connsiteX19" fmla="*/ 304800 w 3857297"/>
              <a:gd name="connsiteY19" fmla="*/ 3815255 h 5738650"/>
              <a:gd name="connsiteX20" fmla="*/ 241738 w 3857297"/>
              <a:gd name="connsiteY20" fmla="*/ 4025462 h 5738650"/>
              <a:gd name="connsiteX21" fmla="*/ 105104 w 3857297"/>
              <a:gd name="connsiteY21" fmla="*/ 4498427 h 5738650"/>
              <a:gd name="connsiteX22" fmla="*/ 0 w 3857297"/>
              <a:gd name="connsiteY22" fmla="*/ 4834759 h 5738650"/>
              <a:gd name="connsiteX23" fmla="*/ 31531 w 3857297"/>
              <a:gd name="connsiteY23" fmla="*/ 5097517 h 5738650"/>
              <a:gd name="connsiteX24" fmla="*/ 136635 w 3857297"/>
              <a:gd name="connsiteY24" fmla="*/ 5192110 h 5738650"/>
              <a:gd name="connsiteX25" fmla="*/ 199696 w 3857297"/>
              <a:gd name="connsiteY25" fmla="*/ 5255172 h 5738650"/>
              <a:gd name="connsiteX26" fmla="*/ 409904 w 3857297"/>
              <a:gd name="connsiteY26" fmla="*/ 5223643 h 5738650"/>
              <a:gd name="connsiteX27" fmla="*/ 515007 w 3857297"/>
              <a:gd name="connsiteY27" fmla="*/ 5213131 h 5738650"/>
              <a:gd name="connsiteX28" fmla="*/ 620110 w 3857297"/>
              <a:gd name="connsiteY28" fmla="*/ 5171090 h 5738650"/>
              <a:gd name="connsiteX29" fmla="*/ 693681 w 3857297"/>
              <a:gd name="connsiteY29" fmla="*/ 4929352 h 5738650"/>
              <a:gd name="connsiteX30" fmla="*/ 735724 w 3857297"/>
              <a:gd name="connsiteY30" fmla="*/ 4572000 h 5738650"/>
              <a:gd name="connsiteX31" fmla="*/ 882868 w 3857297"/>
              <a:gd name="connsiteY31" fmla="*/ 4014952 h 5738650"/>
              <a:gd name="connsiteX32" fmla="*/ 945931 w 3857297"/>
              <a:gd name="connsiteY32" fmla="*/ 4824249 h 5738650"/>
              <a:gd name="connsiteX33" fmla="*/ 966952 w 3857297"/>
              <a:gd name="connsiteY33" fmla="*/ 4981903 h 5738650"/>
              <a:gd name="connsiteX34" fmla="*/ 1082566 w 3857297"/>
              <a:gd name="connsiteY34" fmla="*/ 5108026 h 5738650"/>
              <a:gd name="connsiteX35" fmla="*/ 1219199 w 3857297"/>
              <a:gd name="connsiteY35" fmla="*/ 5108028 h 5738650"/>
              <a:gd name="connsiteX36" fmla="*/ 1345324 w 3857297"/>
              <a:gd name="connsiteY36" fmla="*/ 5087007 h 5738650"/>
              <a:gd name="connsiteX37" fmla="*/ 1566041 w 3857297"/>
              <a:gd name="connsiteY37" fmla="*/ 4614041 h 5738650"/>
              <a:gd name="connsiteX38" fmla="*/ 1671145 w 3857297"/>
              <a:gd name="connsiteY38" fmla="*/ 4172608 h 5738650"/>
              <a:gd name="connsiteX39" fmla="*/ 2049518 w 3857297"/>
              <a:gd name="connsiteY39" fmla="*/ 4078013 h 5738650"/>
              <a:gd name="connsiteX40" fmla="*/ 2165131 w 3857297"/>
              <a:gd name="connsiteY40" fmla="*/ 4529960 h 5738650"/>
              <a:gd name="connsiteX41" fmla="*/ 2207172 w 3857297"/>
              <a:gd name="connsiteY41" fmla="*/ 4950373 h 5738650"/>
              <a:gd name="connsiteX42" fmla="*/ 2259724 w 3857297"/>
              <a:gd name="connsiteY42" fmla="*/ 5108028 h 5738650"/>
              <a:gd name="connsiteX43" fmla="*/ 2312277 w 3857297"/>
              <a:gd name="connsiteY43" fmla="*/ 5360274 h 5738650"/>
              <a:gd name="connsiteX44" fmla="*/ 2427890 w 3857297"/>
              <a:gd name="connsiteY44" fmla="*/ 5528443 h 5738650"/>
              <a:gd name="connsiteX45" fmla="*/ 2532993 w 3857297"/>
              <a:gd name="connsiteY45" fmla="*/ 5559974 h 5738650"/>
              <a:gd name="connsiteX46" fmla="*/ 2680138 w 3857297"/>
              <a:gd name="connsiteY46" fmla="*/ 5528441 h 5738650"/>
              <a:gd name="connsiteX47" fmla="*/ 2669627 w 3857297"/>
              <a:gd name="connsiteY47" fmla="*/ 5423339 h 5738650"/>
              <a:gd name="connsiteX48" fmla="*/ 2659117 w 3857297"/>
              <a:gd name="connsiteY48" fmla="*/ 5423338 h 5738650"/>
              <a:gd name="connsiteX49" fmla="*/ 2690648 w 3857297"/>
              <a:gd name="connsiteY49" fmla="*/ 5044965 h 5738650"/>
              <a:gd name="connsiteX50" fmla="*/ 2690648 w 3857297"/>
              <a:gd name="connsiteY50" fmla="*/ 4740165 h 5738650"/>
              <a:gd name="connsiteX51" fmla="*/ 2858814 w 3857297"/>
              <a:gd name="connsiteY51" fmla="*/ 3983421 h 5738650"/>
              <a:gd name="connsiteX52" fmla="*/ 3153102 w 3857297"/>
              <a:gd name="connsiteY52" fmla="*/ 4277711 h 5738650"/>
              <a:gd name="connsiteX53" fmla="*/ 2911365 w 3857297"/>
              <a:gd name="connsiteY53" fmla="*/ 5234151 h 5738650"/>
              <a:gd name="connsiteX54" fmla="*/ 2974428 w 3857297"/>
              <a:gd name="connsiteY54" fmla="*/ 5559973 h 5738650"/>
              <a:gd name="connsiteX55" fmla="*/ 3121572 w 3857297"/>
              <a:gd name="connsiteY55" fmla="*/ 5707117 h 5738650"/>
              <a:gd name="connsiteX56" fmla="*/ 3300247 w 3857297"/>
              <a:gd name="connsiteY56" fmla="*/ 5738650 h 5738650"/>
              <a:gd name="connsiteX57" fmla="*/ 3426372 w 3857297"/>
              <a:gd name="connsiteY57" fmla="*/ 5633544 h 5738650"/>
              <a:gd name="connsiteX58" fmla="*/ 3584028 w 3857297"/>
              <a:gd name="connsiteY58" fmla="*/ 5528441 h 5738650"/>
              <a:gd name="connsiteX59" fmla="*/ 3720664 w 3857297"/>
              <a:gd name="connsiteY59" fmla="*/ 5223642 h 5738650"/>
              <a:gd name="connsiteX60" fmla="*/ 3836277 w 3857297"/>
              <a:gd name="connsiteY60" fmla="*/ 4813738 h 5738650"/>
              <a:gd name="connsiteX61" fmla="*/ 3741682 w 3857297"/>
              <a:gd name="connsiteY61" fmla="*/ 4393325 h 5738650"/>
              <a:gd name="connsiteX62" fmla="*/ 3857297 w 3857297"/>
              <a:gd name="connsiteY62" fmla="*/ 4120055 h 5738650"/>
              <a:gd name="connsiteX63" fmla="*/ 3699642 w 3857297"/>
              <a:gd name="connsiteY63" fmla="*/ 3804745 h 5738650"/>
              <a:gd name="connsiteX64" fmla="*/ 3436883 w 3857297"/>
              <a:gd name="connsiteY64" fmla="*/ 3037490 h 5738650"/>
              <a:gd name="connsiteX65" fmla="*/ 3258207 w 3857297"/>
              <a:gd name="connsiteY65" fmla="*/ 2543504 h 5738650"/>
              <a:gd name="connsiteX66" fmla="*/ 3069021 w 3857297"/>
              <a:gd name="connsiteY66" fmla="*/ 2291255 h 5738650"/>
              <a:gd name="connsiteX67" fmla="*/ 2890345 w 3857297"/>
              <a:gd name="connsiteY67" fmla="*/ 1923393 h 5738650"/>
              <a:gd name="connsiteX68" fmla="*/ 2743200 w 3857297"/>
              <a:gd name="connsiteY68" fmla="*/ 1681655 h 5738650"/>
              <a:gd name="connsiteX69" fmla="*/ 2806262 w 3857297"/>
              <a:gd name="connsiteY69" fmla="*/ 1282262 h 5738650"/>
              <a:gd name="connsiteX70" fmla="*/ 2869324 w 3857297"/>
              <a:gd name="connsiteY70" fmla="*/ 1187669 h 5738650"/>
              <a:gd name="connsiteX71" fmla="*/ 2837793 w 3857297"/>
              <a:gd name="connsiteY71" fmla="*/ 1534511 h 5738650"/>
              <a:gd name="connsiteX72" fmla="*/ 2995448 w 3857297"/>
              <a:gd name="connsiteY72" fmla="*/ 1996966 h 5738650"/>
              <a:gd name="connsiteX73" fmla="*/ 3541986 w 3857297"/>
              <a:gd name="connsiteY73" fmla="*/ 2017986 h 5738650"/>
              <a:gd name="connsiteX74" fmla="*/ 3647090 w 3857297"/>
              <a:gd name="connsiteY74" fmla="*/ 1828800 h 5738650"/>
              <a:gd name="connsiteX75" fmla="*/ 3415862 w 3857297"/>
              <a:gd name="connsiteY75" fmla="*/ 1597573 h 5738650"/>
              <a:gd name="connsiteX76" fmla="*/ 3636579 w 3857297"/>
              <a:gd name="connsiteY76" fmla="*/ 1219200 h 5738650"/>
              <a:gd name="connsiteX77" fmla="*/ 3573517 w 3857297"/>
              <a:gd name="connsiteY77" fmla="*/ 630621 h 5738650"/>
              <a:gd name="connsiteX78" fmla="*/ 3499945 w 3857297"/>
              <a:gd name="connsiteY78" fmla="*/ 515007 h 5738650"/>
              <a:gd name="connsiteX79" fmla="*/ 3048000 w 3857297"/>
              <a:gd name="connsiteY79" fmla="*/ 283780 h 5738650"/>
              <a:gd name="connsiteX80" fmla="*/ 2795752 w 3857297"/>
              <a:gd name="connsiteY80" fmla="*/ 231228 h 5738650"/>
              <a:gd name="connsiteX81" fmla="*/ 2585545 w 3857297"/>
              <a:gd name="connsiteY81" fmla="*/ 42042 h 5738650"/>
              <a:gd name="connsiteX82" fmla="*/ 2448910 w 3857297"/>
              <a:gd name="connsiteY82" fmla="*/ 31532 h 5738650"/>
              <a:gd name="connsiteX83" fmla="*/ 2301765 w 3857297"/>
              <a:gd name="connsiteY83" fmla="*/ 294290 h 5738650"/>
              <a:gd name="connsiteX84" fmla="*/ 2102069 w 3857297"/>
              <a:gd name="connsiteY84" fmla="*/ 493986 h 5738650"/>
              <a:gd name="connsiteX85" fmla="*/ 1807780 w 3857297"/>
              <a:gd name="connsiteY85" fmla="*/ 588580 h 5738650"/>
              <a:gd name="connsiteX86" fmla="*/ 1576552 w 3857297"/>
              <a:gd name="connsiteY86" fmla="*/ 620110 h 5738650"/>
              <a:gd name="connsiteX87" fmla="*/ 1387366 w 3857297"/>
              <a:gd name="connsiteY87" fmla="*/ 388883 h 5738650"/>
              <a:gd name="connsiteX88" fmla="*/ 1250731 w 3857297"/>
              <a:gd name="connsiteY88" fmla="*/ 73572 h 5738650"/>
              <a:gd name="connsiteX89" fmla="*/ 1103586 w 3857297"/>
              <a:gd name="connsiteY89" fmla="*/ 0 h 5738650"/>
              <a:gd name="connsiteX0" fmla="*/ 1103586 w 3857297"/>
              <a:gd name="connsiteY0" fmla="*/ 0 h 5738650"/>
              <a:gd name="connsiteX1" fmla="*/ 914400 w 3857297"/>
              <a:gd name="connsiteY1" fmla="*/ 388883 h 5738650"/>
              <a:gd name="connsiteX2" fmla="*/ 378372 w 3857297"/>
              <a:gd name="connsiteY2" fmla="*/ 536028 h 5738650"/>
              <a:gd name="connsiteX3" fmla="*/ 63062 w 3857297"/>
              <a:gd name="connsiteY3" fmla="*/ 819807 h 5738650"/>
              <a:gd name="connsiteX4" fmla="*/ 63062 w 3857297"/>
              <a:gd name="connsiteY4" fmla="*/ 1093076 h 5738650"/>
              <a:gd name="connsiteX5" fmla="*/ 273269 w 3857297"/>
              <a:gd name="connsiteY5" fmla="*/ 1492469 h 5738650"/>
              <a:gd name="connsiteX6" fmla="*/ 378373 w 3857297"/>
              <a:gd name="connsiteY6" fmla="*/ 1660634 h 5738650"/>
              <a:gd name="connsiteX7" fmla="*/ 409903 w 3857297"/>
              <a:gd name="connsiteY7" fmla="*/ 1870841 h 5738650"/>
              <a:gd name="connsiteX8" fmla="*/ 609600 w 3857297"/>
              <a:gd name="connsiteY8" fmla="*/ 1923394 h 5738650"/>
              <a:gd name="connsiteX9" fmla="*/ 798786 w 3857297"/>
              <a:gd name="connsiteY9" fmla="*/ 1671145 h 5738650"/>
              <a:gd name="connsiteX10" fmla="*/ 735724 w 3857297"/>
              <a:gd name="connsiteY10" fmla="*/ 1250731 h 5738650"/>
              <a:gd name="connsiteX11" fmla="*/ 651641 w 3857297"/>
              <a:gd name="connsiteY11" fmla="*/ 1051035 h 5738650"/>
              <a:gd name="connsiteX12" fmla="*/ 830317 w 3857297"/>
              <a:gd name="connsiteY12" fmla="*/ 1008993 h 5738650"/>
              <a:gd name="connsiteX13" fmla="*/ 998483 w 3857297"/>
              <a:gd name="connsiteY13" fmla="*/ 1481959 h 5738650"/>
              <a:gd name="connsiteX14" fmla="*/ 1030014 w 3857297"/>
              <a:gd name="connsiteY14" fmla="*/ 1891862 h 5738650"/>
              <a:gd name="connsiteX15" fmla="*/ 977462 w 3857297"/>
              <a:gd name="connsiteY15" fmla="*/ 2364828 h 5738650"/>
              <a:gd name="connsiteX16" fmla="*/ 399393 w 3857297"/>
              <a:gd name="connsiteY16" fmla="*/ 3499945 h 5738650"/>
              <a:gd name="connsiteX17" fmla="*/ 325821 w 3857297"/>
              <a:gd name="connsiteY17" fmla="*/ 3626070 h 5738650"/>
              <a:gd name="connsiteX18" fmla="*/ 336331 w 3857297"/>
              <a:gd name="connsiteY18" fmla="*/ 3710152 h 5738650"/>
              <a:gd name="connsiteX19" fmla="*/ 304800 w 3857297"/>
              <a:gd name="connsiteY19" fmla="*/ 3815255 h 5738650"/>
              <a:gd name="connsiteX20" fmla="*/ 241738 w 3857297"/>
              <a:gd name="connsiteY20" fmla="*/ 4025462 h 5738650"/>
              <a:gd name="connsiteX21" fmla="*/ 105104 w 3857297"/>
              <a:gd name="connsiteY21" fmla="*/ 4498427 h 5738650"/>
              <a:gd name="connsiteX22" fmla="*/ 0 w 3857297"/>
              <a:gd name="connsiteY22" fmla="*/ 4834759 h 5738650"/>
              <a:gd name="connsiteX23" fmla="*/ 31531 w 3857297"/>
              <a:gd name="connsiteY23" fmla="*/ 5097517 h 5738650"/>
              <a:gd name="connsiteX24" fmla="*/ 136635 w 3857297"/>
              <a:gd name="connsiteY24" fmla="*/ 5192110 h 5738650"/>
              <a:gd name="connsiteX25" fmla="*/ 199696 w 3857297"/>
              <a:gd name="connsiteY25" fmla="*/ 5255172 h 5738650"/>
              <a:gd name="connsiteX26" fmla="*/ 409904 w 3857297"/>
              <a:gd name="connsiteY26" fmla="*/ 5223643 h 5738650"/>
              <a:gd name="connsiteX27" fmla="*/ 515007 w 3857297"/>
              <a:gd name="connsiteY27" fmla="*/ 5213131 h 5738650"/>
              <a:gd name="connsiteX28" fmla="*/ 620110 w 3857297"/>
              <a:gd name="connsiteY28" fmla="*/ 5171090 h 5738650"/>
              <a:gd name="connsiteX29" fmla="*/ 693681 w 3857297"/>
              <a:gd name="connsiteY29" fmla="*/ 4929352 h 5738650"/>
              <a:gd name="connsiteX30" fmla="*/ 735724 w 3857297"/>
              <a:gd name="connsiteY30" fmla="*/ 4572000 h 5738650"/>
              <a:gd name="connsiteX31" fmla="*/ 882868 w 3857297"/>
              <a:gd name="connsiteY31" fmla="*/ 4014952 h 5738650"/>
              <a:gd name="connsiteX32" fmla="*/ 945931 w 3857297"/>
              <a:gd name="connsiteY32" fmla="*/ 4824249 h 5738650"/>
              <a:gd name="connsiteX33" fmla="*/ 966952 w 3857297"/>
              <a:gd name="connsiteY33" fmla="*/ 4981903 h 5738650"/>
              <a:gd name="connsiteX34" fmla="*/ 1082566 w 3857297"/>
              <a:gd name="connsiteY34" fmla="*/ 5108026 h 5738650"/>
              <a:gd name="connsiteX35" fmla="*/ 1219199 w 3857297"/>
              <a:gd name="connsiteY35" fmla="*/ 5108028 h 5738650"/>
              <a:gd name="connsiteX36" fmla="*/ 1345324 w 3857297"/>
              <a:gd name="connsiteY36" fmla="*/ 5087007 h 5738650"/>
              <a:gd name="connsiteX37" fmla="*/ 1566041 w 3857297"/>
              <a:gd name="connsiteY37" fmla="*/ 4614041 h 5738650"/>
              <a:gd name="connsiteX38" fmla="*/ 1671145 w 3857297"/>
              <a:gd name="connsiteY38" fmla="*/ 4172608 h 5738650"/>
              <a:gd name="connsiteX39" fmla="*/ 2049518 w 3857297"/>
              <a:gd name="connsiteY39" fmla="*/ 4078013 h 5738650"/>
              <a:gd name="connsiteX40" fmla="*/ 2165131 w 3857297"/>
              <a:gd name="connsiteY40" fmla="*/ 4529960 h 5738650"/>
              <a:gd name="connsiteX41" fmla="*/ 2207172 w 3857297"/>
              <a:gd name="connsiteY41" fmla="*/ 4950373 h 5738650"/>
              <a:gd name="connsiteX42" fmla="*/ 2259724 w 3857297"/>
              <a:gd name="connsiteY42" fmla="*/ 5108028 h 5738650"/>
              <a:gd name="connsiteX43" fmla="*/ 2312277 w 3857297"/>
              <a:gd name="connsiteY43" fmla="*/ 5360274 h 5738650"/>
              <a:gd name="connsiteX44" fmla="*/ 2427890 w 3857297"/>
              <a:gd name="connsiteY44" fmla="*/ 5528443 h 5738650"/>
              <a:gd name="connsiteX45" fmla="*/ 2532993 w 3857297"/>
              <a:gd name="connsiteY45" fmla="*/ 5559974 h 5738650"/>
              <a:gd name="connsiteX46" fmla="*/ 2680138 w 3857297"/>
              <a:gd name="connsiteY46" fmla="*/ 5528441 h 5738650"/>
              <a:gd name="connsiteX47" fmla="*/ 2669627 w 3857297"/>
              <a:gd name="connsiteY47" fmla="*/ 5423339 h 5738650"/>
              <a:gd name="connsiteX48" fmla="*/ 2659117 w 3857297"/>
              <a:gd name="connsiteY48" fmla="*/ 5423338 h 5738650"/>
              <a:gd name="connsiteX49" fmla="*/ 2690648 w 3857297"/>
              <a:gd name="connsiteY49" fmla="*/ 5044965 h 5738650"/>
              <a:gd name="connsiteX50" fmla="*/ 2690648 w 3857297"/>
              <a:gd name="connsiteY50" fmla="*/ 4740165 h 5738650"/>
              <a:gd name="connsiteX51" fmla="*/ 2858814 w 3857297"/>
              <a:gd name="connsiteY51" fmla="*/ 3983421 h 5738650"/>
              <a:gd name="connsiteX52" fmla="*/ 3153102 w 3857297"/>
              <a:gd name="connsiteY52" fmla="*/ 4277711 h 5738650"/>
              <a:gd name="connsiteX53" fmla="*/ 2911365 w 3857297"/>
              <a:gd name="connsiteY53" fmla="*/ 5234151 h 5738650"/>
              <a:gd name="connsiteX54" fmla="*/ 2974428 w 3857297"/>
              <a:gd name="connsiteY54" fmla="*/ 5559973 h 5738650"/>
              <a:gd name="connsiteX55" fmla="*/ 3142593 w 3857297"/>
              <a:gd name="connsiteY55" fmla="*/ 5612524 h 5738650"/>
              <a:gd name="connsiteX56" fmla="*/ 3300247 w 3857297"/>
              <a:gd name="connsiteY56" fmla="*/ 5738650 h 5738650"/>
              <a:gd name="connsiteX57" fmla="*/ 3426372 w 3857297"/>
              <a:gd name="connsiteY57" fmla="*/ 5633544 h 5738650"/>
              <a:gd name="connsiteX58" fmla="*/ 3584028 w 3857297"/>
              <a:gd name="connsiteY58" fmla="*/ 5528441 h 5738650"/>
              <a:gd name="connsiteX59" fmla="*/ 3720664 w 3857297"/>
              <a:gd name="connsiteY59" fmla="*/ 5223642 h 5738650"/>
              <a:gd name="connsiteX60" fmla="*/ 3836277 w 3857297"/>
              <a:gd name="connsiteY60" fmla="*/ 4813738 h 5738650"/>
              <a:gd name="connsiteX61" fmla="*/ 3741682 w 3857297"/>
              <a:gd name="connsiteY61" fmla="*/ 4393325 h 5738650"/>
              <a:gd name="connsiteX62" fmla="*/ 3857297 w 3857297"/>
              <a:gd name="connsiteY62" fmla="*/ 4120055 h 5738650"/>
              <a:gd name="connsiteX63" fmla="*/ 3699642 w 3857297"/>
              <a:gd name="connsiteY63" fmla="*/ 3804745 h 5738650"/>
              <a:gd name="connsiteX64" fmla="*/ 3436883 w 3857297"/>
              <a:gd name="connsiteY64" fmla="*/ 3037490 h 5738650"/>
              <a:gd name="connsiteX65" fmla="*/ 3258207 w 3857297"/>
              <a:gd name="connsiteY65" fmla="*/ 2543504 h 5738650"/>
              <a:gd name="connsiteX66" fmla="*/ 3069021 w 3857297"/>
              <a:gd name="connsiteY66" fmla="*/ 2291255 h 5738650"/>
              <a:gd name="connsiteX67" fmla="*/ 2890345 w 3857297"/>
              <a:gd name="connsiteY67" fmla="*/ 1923393 h 5738650"/>
              <a:gd name="connsiteX68" fmla="*/ 2743200 w 3857297"/>
              <a:gd name="connsiteY68" fmla="*/ 1681655 h 5738650"/>
              <a:gd name="connsiteX69" fmla="*/ 2806262 w 3857297"/>
              <a:gd name="connsiteY69" fmla="*/ 1282262 h 5738650"/>
              <a:gd name="connsiteX70" fmla="*/ 2869324 w 3857297"/>
              <a:gd name="connsiteY70" fmla="*/ 1187669 h 5738650"/>
              <a:gd name="connsiteX71" fmla="*/ 2837793 w 3857297"/>
              <a:gd name="connsiteY71" fmla="*/ 1534511 h 5738650"/>
              <a:gd name="connsiteX72" fmla="*/ 2995448 w 3857297"/>
              <a:gd name="connsiteY72" fmla="*/ 1996966 h 5738650"/>
              <a:gd name="connsiteX73" fmla="*/ 3541986 w 3857297"/>
              <a:gd name="connsiteY73" fmla="*/ 2017986 h 5738650"/>
              <a:gd name="connsiteX74" fmla="*/ 3647090 w 3857297"/>
              <a:gd name="connsiteY74" fmla="*/ 1828800 h 5738650"/>
              <a:gd name="connsiteX75" fmla="*/ 3415862 w 3857297"/>
              <a:gd name="connsiteY75" fmla="*/ 1597573 h 5738650"/>
              <a:gd name="connsiteX76" fmla="*/ 3636579 w 3857297"/>
              <a:gd name="connsiteY76" fmla="*/ 1219200 h 5738650"/>
              <a:gd name="connsiteX77" fmla="*/ 3573517 w 3857297"/>
              <a:gd name="connsiteY77" fmla="*/ 630621 h 5738650"/>
              <a:gd name="connsiteX78" fmla="*/ 3499945 w 3857297"/>
              <a:gd name="connsiteY78" fmla="*/ 515007 h 5738650"/>
              <a:gd name="connsiteX79" fmla="*/ 3048000 w 3857297"/>
              <a:gd name="connsiteY79" fmla="*/ 283780 h 5738650"/>
              <a:gd name="connsiteX80" fmla="*/ 2795752 w 3857297"/>
              <a:gd name="connsiteY80" fmla="*/ 231228 h 5738650"/>
              <a:gd name="connsiteX81" fmla="*/ 2585545 w 3857297"/>
              <a:gd name="connsiteY81" fmla="*/ 42042 h 5738650"/>
              <a:gd name="connsiteX82" fmla="*/ 2448910 w 3857297"/>
              <a:gd name="connsiteY82" fmla="*/ 31532 h 5738650"/>
              <a:gd name="connsiteX83" fmla="*/ 2301765 w 3857297"/>
              <a:gd name="connsiteY83" fmla="*/ 294290 h 5738650"/>
              <a:gd name="connsiteX84" fmla="*/ 2102069 w 3857297"/>
              <a:gd name="connsiteY84" fmla="*/ 493986 h 5738650"/>
              <a:gd name="connsiteX85" fmla="*/ 1807780 w 3857297"/>
              <a:gd name="connsiteY85" fmla="*/ 588580 h 5738650"/>
              <a:gd name="connsiteX86" fmla="*/ 1576552 w 3857297"/>
              <a:gd name="connsiteY86" fmla="*/ 620110 h 5738650"/>
              <a:gd name="connsiteX87" fmla="*/ 1387366 w 3857297"/>
              <a:gd name="connsiteY87" fmla="*/ 388883 h 5738650"/>
              <a:gd name="connsiteX88" fmla="*/ 1250731 w 3857297"/>
              <a:gd name="connsiteY88" fmla="*/ 73572 h 5738650"/>
              <a:gd name="connsiteX89" fmla="*/ 1103586 w 3857297"/>
              <a:gd name="connsiteY89" fmla="*/ 0 h 5738650"/>
              <a:gd name="connsiteX0" fmla="*/ 1103586 w 3857297"/>
              <a:gd name="connsiteY0" fmla="*/ 0 h 5703411"/>
              <a:gd name="connsiteX1" fmla="*/ 914400 w 3857297"/>
              <a:gd name="connsiteY1" fmla="*/ 388883 h 5703411"/>
              <a:gd name="connsiteX2" fmla="*/ 378372 w 3857297"/>
              <a:gd name="connsiteY2" fmla="*/ 536028 h 5703411"/>
              <a:gd name="connsiteX3" fmla="*/ 63062 w 3857297"/>
              <a:gd name="connsiteY3" fmla="*/ 819807 h 5703411"/>
              <a:gd name="connsiteX4" fmla="*/ 63062 w 3857297"/>
              <a:gd name="connsiteY4" fmla="*/ 1093076 h 5703411"/>
              <a:gd name="connsiteX5" fmla="*/ 273269 w 3857297"/>
              <a:gd name="connsiteY5" fmla="*/ 1492469 h 5703411"/>
              <a:gd name="connsiteX6" fmla="*/ 378373 w 3857297"/>
              <a:gd name="connsiteY6" fmla="*/ 1660634 h 5703411"/>
              <a:gd name="connsiteX7" fmla="*/ 409903 w 3857297"/>
              <a:gd name="connsiteY7" fmla="*/ 1870841 h 5703411"/>
              <a:gd name="connsiteX8" fmla="*/ 609600 w 3857297"/>
              <a:gd name="connsiteY8" fmla="*/ 1923394 h 5703411"/>
              <a:gd name="connsiteX9" fmla="*/ 798786 w 3857297"/>
              <a:gd name="connsiteY9" fmla="*/ 1671145 h 5703411"/>
              <a:gd name="connsiteX10" fmla="*/ 735724 w 3857297"/>
              <a:gd name="connsiteY10" fmla="*/ 1250731 h 5703411"/>
              <a:gd name="connsiteX11" fmla="*/ 651641 w 3857297"/>
              <a:gd name="connsiteY11" fmla="*/ 1051035 h 5703411"/>
              <a:gd name="connsiteX12" fmla="*/ 830317 w 3857297"/>
              <a:gd name="connsiteY12" fmla="*/ 1008993 h 5703411"/>
              <a:gd name="connsiteX13" fmla="*/ 998483 w 3857297"/>
              <a:gd name="connsiteY13" fmla="*/ 1481959 h 5703411"/>
              <a:gd name="connsiteX14" fmla="*/ 1030014 w 3857297"/>
              <a:gd name="connsiteY14" fmla="*/ 1891862 h 5703411"/>
              <a:gd name="connsiteX15" fmla="*/ 977462 w 3857297"/>
              <a:gd name="connsiteY15" fmla="*/ 2364828 h 5703411"/>
              <a:gd name="connsiteX16" fmla="*/ 399393 w 3857297"/>
              <a:gd name="connsiteY16" fmla="*/ 3499945 h 5703411"/>
              <a:gd name="connsiteX17" fmla="*/ 325821 w 3857297"/>
              <a:gd name="connsiteY17" fmla="*/ 3626070 h 5703411"/>
              <a:gd name="connsiteX18" fmla="*/ 336331 w 3857297"/>
              <a:gd name="connsiteY18" fmla="*/ 3710152 h 5703411"/>
              <a:gd name="connsiteX19" fmla="*/ 304800 w 3857297"/>
              <a:gd name="connsiteY19" fmla="*/ 3815255 h 5703411"/>
              <a:gd name="connsiteX20" fmla="*/ 241738 w 3857297"/>
              <a:gd name="connsiteY20" fmla="*/ 4025462 h 5703411"/>
              <a:gd name="connsiteX21" fmla="*/ 105104 w 3857297"/>
              <a:gd name="connsiteY21" fmla="*/ 4498427 h 5703411"/>
              <a:gd name="connsiteX22" fmla="*/ 0 w 3857297"/>
              <a:gd name="connsiteY22" fmla="*/ 4834759 h 5703411"/>
              <a:gd name="connsiteX23" fmla="*/ 31531 w 3857297"/>
              <a:gd name="connsiteY23" fmla="*/ 5097517 h 5703411"/>
              <a:gd name="connsiteX24" fmla="*/ 136635 w 3857297"/>
              <a:gd name="connsiteY24" fmla="*/ 5192110 h 5703411"/>
              <a:gd name="connsiteX25" fmla="*/ 199696 w 3857297"/>
              <a:gd name="connsiteY25" fmla="*/ 5255172 h 5703411"/>
              <a:gd name="connsiteX26" fmla="*/ 409904 w 3857297"/>
              <a:gd name="connsiteY26" fmla="*/ 5223643 h 5703411"/>
              <a:gd name="connsiteX27" fmla="*/ 515007 w 3857297"/>
              <a:gd name="connsiteY27" fmla="*/ 5213131 h 5703411"/>
              <a:gd name="connsiteX28" fmla="*/ 620110 w 3857297"/>
              <a:gd name="connsiteY28" fmla="*/ 5171090 h 5703411"/>
              <a:gd name="connsiteX29" fmla="*/ 693681 w 3857297"/>
              <a:gd name="connsiteY29" fmla="*/ 4929352 h 5703411"/>
              <a:gd name="connsiteX30" fmla="*/ 735724 w 3857297"/>
              <a:gd name="connsiteY30" fmla="*/ 4572000 h 5703411"/>
              <a:gd name="connsiteX31" fmla="*/ 882868 w 3857297"/>
              <a:gd name="connsiteY31" fmla="*/ 4014952 h 5703411"/>
              <a:gd name="connsiteX32" fmla="*/ 945931 w 3857297"/>
              <a:gd name="connsiteY32" fmla="*/ 4824249 h 5703411"/>
              <a:gd name="connsiteX33" fmla="*/ 966952 w 3857297"/>
              <a:gd name="connsiteY33" fmla="*/ 4981903 h 5703411"/>
              <a:gd name="connsiteX34" fmla="*/ 1082566 w 3857297"/>
              <a:gd name="connsiteY34" fmla="*/ 5108026 h 5703411"/>
              <a:gd name="connsiteX35" fmla="*/ 1219199 w 3857297"/>
              <a:gd name="connsiteY35" fmla="*/ 5108028 h 5703411"/>
              <a:gd name="connsiteX36" fmla="*/ 1345324 w 3857297"/>
              <a:gd name="connsiteY36" fmla="*/ 5087007 h 5703411"/>
              <a:gd name="connsiteX37" fmla="*/ 1566041 w 3857297"/>
              <a:gd name="connsiteY37" fmla="*/ 4614041 h 5703411"/>
              <a:gd name="connsiteX38" fmla="*/ 1671145 w 3857297"/>
              <a:gd name="connsiteY38" fmla="*/ 4172608 h 5703411"/>
              <a:gd name="connsiteX39" fmla="*/ 2049518 w 3857297"/>
              <a:gd name="connsiteY39" fmla="*/ 4078013 h 5703411"/>
              <a:gd name="connsiteX40" fmla="*/ 2165131 w 3857297"/>
              <a:gd name="connsiteY40" fmla="*/ 4529960 h 5703411"/>
              <a:gd name="connsiteX41" fmla="*/ 2207172 w 3857297"/>
              <a:gd name="connsiteY41" fmla="*/ 4950373 h 5703411"/>
              <a:gd name="connsiteX42" fmla="*/ 2259724 w 3857297"/>
              <a:gd name="connsiteY42" fmla="*/ 5108028 h 5703411"/>
              <a:gd name="connsiteX43" fmla="*/ 2312277 w 3857297"/>
              <a:gd name="connsiteY43" fmla="*/ 5360274 h 5703411"/>
              <a:gd name="connsiteX44" fmla="*/ 2427890 w 3857297"/>
              <a:gd name="connsiteY44" fmla="*/ 5528443 h 5703411"/>
              <a:gd name="connsiteX45" fmla="*/ 2532993 w 3857297"/>
              <a:gd name="connsiteY45" fmla="*/ 5559974 h 5703411"/>
              <a:gd name="connsiteX46" fmla="*/ 2680138 w 3857297"/>
              <a:gd name="connsiteY46" fmla="*/ 5528441 h 5703411"/>
              <a:gd name="connsiteX47" fmla="*/ 2669627 w 3857297"/>
              <a:gd name="connsiteY47" fmla="*/ 5423339 h 5703411"/>
              <a:gd name="connsiteX48" fmla="*/ 2659117 w 3857297"/>
              <a:gd name="connsiteY48" fmla="*/ 5423338 h 5703411"/>
              <a:gd name="connsiteX49" fmla="*/ 2690648 w 3857297"/>
              <a:gd name="connsiteY49" fmla="*/ 5044965 h 5703411"/>
              <a:gd name="connsiteX50" fmla="*/ 2690648 w 3857297"/>
              <a:gd name="connsiteY50" fmla="*/ 4740165 h 5703411"/>
              <a:gd name="connsiteX51" fmla="*/ 2858814 w 3857297"/>
              <a:gd name="connsiteY51" fmla="*/ 3983421 h 5703411"/>
              <a:gd name="connsiteX52" fmla="*/ 3153102 w 3857297"/>
              <a:gd name="connsiteY52" fmla="*/ 4277711 h 5703411"/>
              <a:gd name="connsiteX53" fmla="*/ 2911365 w 3857297"/>
              <a:gd name="connsiteY53" fmla="*/ 5234151 h 5703411"/>
              <a:gd name="connsiteX54" fmla="*/ 2974428 w 3857297"/>
              <a:gd name="connsiteY54" fmla="*/ 5559973 h 5703411"/>
              <a:gd name="connsiteX55" fmla="*/ 3142593 w 3857297"/>
              <a:gd name="connsiteY55" fmla="*/ 5612524 h 5703411"/>
              <a:gd name="connsiteX56" fmla="*/ 3300247 w 3857297"/>
              <a:gd name="connsiteY56" fmla="*/ 5665078 h 5703411"/>
              <a:gd name="connsiteX57" fmla="*/ 3426372 w 3857297"/>
              <a:gd name="connsiteY57" fmla="*/ 5633544 h 5703411"/>
              <a:gd name="connsiteX58" fmla="*/ 3584028 w 3857297"/>
              <a:gd name="connsiteY58" fmla="*/ 5528441 h 5703411"/>
              <a:gd name="connsiteX59" fmla="*/ 3720664 w 3857297"/>
              <a:gd name="connsiteY59" fmla="*/ 5223642 h 5703411"/>
              <a:gd name="connsiteX60" fmla="*/ 3836277 w 3857297"/>
              <a:gd name="connsiteY60" fmla="*/ 4813738 h 5703411"/>
              <a:gd name="connsiteX61" fmla="*/ 3741682 w 3857297"/>
              <a:gd name="connsiteY61" fmla="*/ 4393325 h 5703411"/>
              <a:gd name="connsiteX62" fmla="*/ 3857297 w 3857297"/>
              <a:gd name="connsiteY62" fmla="*/ 4120055 h 5703411"/>
              <a:gd name="connsiteX63" fmla="*/ 3699642 w 3857297"/>
              <a:gd name="connsiteY63" fmla="*/ 3804745 h 5703411"/>
              <a:gd name="connsiteX64" fmla="*/ 3436883 w 3857297"/>
              <a:gd name="connsiteY64" fmla="*/ 3037490 h 5703411"/>
              <a:gd name="connsiteX65" fmla="*/ 3258207 w 3857297"/>
              <a:gd name="connsiteY65" fmla="*/ 2543504 h 5703411"/>
              <a:gd name="connsiteX66" fmla="*/ 3069021 w 3857297"/>
              <a:gd name="connsiteY66" fmla="*/ 2291255 h 5703411"/>
              <a:gd name="connsiteX67" fmla="*/ 2890345 w 3857297"/>
              <a:gd name="connsiteY67" fmla="*/ 1923393 h 5703411"/>
              <a:gd name="connsiteX68" fmla="*/ 2743200 w 3857297"/>
              <a:gd name="connsiteY68" fmla="*/ 1681655 h 5703411"/>
              <a:gd name="connsiteX69" fmla="*/ 2806262 w 3857297"/>
              <a:gd name="connsiteY69" fmla="*/ 1282262 h 5703411"/>
              <a:gd name="connsiteX70" fmla="*/ 2869324 w 3857297"/>
              <a:gd name="connsiteY70" fmla="*/ 1187669 h 5703411"/>
              <a:gd name="connsiteX71" fmla="*/ 2837793 w 3857297"/>
              <a:gd name="connsiteY71" fmla="*/ 1534511 h 5703411"/>
              <a:gd name="connsiteX72" fmla="*/ 2995448 w 3857297"/>
              <a:gd name="connsiteY72" fmla="*/ 1996966 h 5703411"/>
              <a:gd name="connsiteX73" fmla="*/ 3541986 w 3857297"/>
              <a:gd name="connsiteY73" fmla="*/ 2017986 h 5703411"/>
              <a:gd name="connsiteX74" fmla="*/ 3647090 w 3857297"/>
              <a:gd name="connsiteY74" fmla="*/ 1828800 h 5703411"/>
              <a:gd name="connsiteX75" fmla="*/ 3415862 w 3857297"/>
              <a:gd name="connsiteY75" fmla="*/ 1597573 h 5703411"/>
              <a:gd name="connsiteX76" fmla="*/ 3636579 w 3857297"/>
              <a:gd name="connsiteY76" fmla="*/ 1219200 h 5703411"/>
              <a:gd name="connsiteX77" fmla="*/ 3573517 w 3857297"/>
              <a:gd name="connsiteY77" fmla="*/ 630621 h 5703411"/>
              <a:gd name="connsiteX78" fmla="*/ 3499945 w 3857297"/>
              <a:gd name="connsiteY78" fmla="*/ 515007 h 5703411"/>
              <a:gd name="connsiteX79" fmla="*/ 3048000 w 3857297"/>
              <a:gd name="connsiteY79" fmla="*/ 283780 h 5703411"/>
              <a:gd name="connsiteX80" fmla="*/ 2795752 w 3857297"/>
              <a:gd name="connsiteY80" fmla="*/ 231228 h 5703411"/>
              <a:gd name="connsiteX81" fmla="*/ 2585545 w 3857297"/>
              <a:gd name="connsiteY81" fmla="*/ 42042 h 5703411"/>
              <a:gd name="connsiteX82" fmla="*/ 2448910 w 3857297"/>
              <a:gd name="connsiteY82" fmla="*/ 31532 h 5703411"/>
              <a:gd name="connsiteX83" fmla="*/ 2301765 w 3857297"/>
              <a:gd name="connsiteY83" fmla="*/ 294290 h 5703411"/>
              <a:gd name="connsiteX84" fmla="*/ 2102069 w 3857297"/>
              <a:gd name="connsiteY84" fmla="*/ 493986 h 5703411"/>
              <a:gd name="connsiteX85" fmla="*/ 1807780 w 3857297"/>
              <a:gd name="connsiteY85" fmla="*/ 588580 h 5703411"/>
              <a:gd name="connsiteX86" fmla="*/ 1576552 w 3857297"/>
              <a:gd name="connsiteY86" fmla="*/ 620110 h 5703411"/>
              <a:gd name="connsiteX87" fmla="*/ 1387366 w 3857297"/>
              <a:gd name="connsiteY87" fmla="*/ 388883 h 5703411"/>
              <a:gd name="connsiteX88" fmla="*/ 1250731 w 3857297"/>
              <a:gd name="connsiteY88" fmla="*/ 73572 h 5703411"/>
              <a:gd name="connsiteX89" fmla="*/ 1103586 w 3857297"/>
              <a:gd name="connsiteY89" fmla="*/ 0 h 5703411"/>
              <a:gd name="connsiteX0" fmla="*/ 1103586 w 3857297"/>
              <a:gd name="connsiteY0" fmla="*/ 0 h 5706584"/>
              <a:gd name="connsiteX1" fmla="*/ 914400 w 3857297"/>
              <a:gd name="connsiteY1" fmla="*/ 388883 h 5706584"/>
              <a:gd name="connsiteX2" fmla="*/ 378372 w 3857297"/>
              <a:gd name="connsiteY2" fmla="*/ 536028 h 5706584"/>
              <a:gd name="connsiteX3" fmla="*/ 63062 w 3857297"/>
              <a:gd name="connsiteY3" fmla="*/ 819807 h 5706584"/>
              <a:gd name="connsiteX4" fmla="*/ 63062 w 3857297"/>
              <a:gd name="connsiteY4" fmla="*/ 1093076 h 5706584"/>
              <a:gd name="connsiteX5" fmla="*/ 273269 w 3857297"/>
              <a:gd name="connsiteY5" fmla="*/ 1492469 h 5706584"/>
              <a:gd name="connsiteX6" fmla="*/ 378373 w 3857297"/>
              <a:gd name="connsiteY6" fmla="*/ 1660634 h 5706584"/>
              <a:gd name="connsiteX7" fmla="*/ 409903 w 3857297"/>
              <a:gd name="connsiteY7" fmla="*/ 1870841 h 5706584"/>
              <a:gd name="connsiteX8" fmla="*/ 609600 w 3857297"/>
              <a:gd name="connsiteY8" fmla="*/ 1923394 h 5706584"/>
              <a:gd name="connsiteX9" fmla="*/ 798786 w 3857297"/>
              <a:gd name="connsiteY9" fmla="*/ 1671145 h 5706584"/>
              <a:gd name="connsiteX10" fmla="*/ 735724 w 3857297"/>
              <a:gd name="connsiteY10" fmla="*/ 1250731 h 5706584"/>
              <a:gd name="connsiteX11" fmla="*/ 651641 w 3857297"/>
              <a:gd name="connsiteY11" fmla="*/ 1051035 h 5706584"/>
              <a:gd name="connsiteX12" fmla="*/ 830317 w 3857297"/>
              <a:gd name="connsiteY12" fmla="*/ 1008993 h 5706584"/>
              <a:gd name="connsiteX13" fmla="*/ 998483 w 3857297"/>
              <a:gd name="connsiteY13" fmla="*/ 1481959 h 5706584"/>
              <a:gd name="connsiteX14" fmla="*/ 1030014 w 3857297"/>
              <a:gd name="connsiteY14" fmla="*/ 1891862 h 5706584"/>
              <a:gd name="connsiteX15" fmla="*/ 977462 w 3857297"/>
              <a:gd name="connsiteY15" fmla="*/ 2364828 h 5706584"/>
              <a:gd name="connsiteX16" fmla="*/ 399393 w 3857297"/>
              <a:gd name="connsiteY16" fmla="*/ 3499945 h 5706584"/>
              <a:gd name="connsiteX17" fmla="*/ 325821 w 3857297"/>
              <a:gd name="connsiteY17" fmla="*/ 3626070 h 5706584"/>
              <a:gd name="connsiteX18" fmla="*/ 336331 w 3857297"/>
              <a:gd name="connsiteY18" fmla="*/ 3710152 h 5706584"/>
              <a:gd name="connsiteX19" fmla="*/ 304800 w 3857297"/>
              <a:gd name="connsiteY19" fmla="*/ 3815255 h 5706584"/>
              <a:gd name="connsiteX20" fmla="*/ 241738 w 3857297"/>
              <a:gd name="connsiteY20" fmla="*/ 4025462 h 5706584"/>
              <a:gd name="connsiteX21" fmla="*/ 105104 w 3857297"/>
              <a:gd name="connsiteY21" fmla="*/ 4498427 h 5706584"/>
              <a:gd name="connsiteX22" fmla="*/ 0 w 3857297"/>
              <a:gd name="connsiteY22" fmla="*/ 4834759 h 5706584"/>
              <a:gd name="connsiteX23" fmla="*/ 31531 w 3857297"/>
              <a:gd name="connsiteY23" fmla="*/ 5097517 h 5706584"/>
              <a:gd name="connsiteX24" fmla="*/ 136635 w 3857297"/>
              <a:gd name="connsiteY24" fmla="*/ 5192110 h 5706584"/>
              <a:gd name="connsiteX25" fmla="*/ 199696 w 3857297"/>
              <a:gd name="connsiteY25" fmla="*/ 5255172 h 5706584"/>
              <a:gd name="connsiteX26" fmla="*/ 409904 w 3857297"/>
              <a:gd name="connsiteY26" fmla="*/ 5223643 h 5706584"/>
              <a:gd name="connsiteX27" fmla="*/ 515007 w 3857297"/>
              <a:gd name="connsiteY27" fmla="*/ 5213131 h 5706584"/>
              <a:gd name="connsiteX28" fmla="*/ 620110 w 3857297"/>
              <a:gd name="connsiteY28" fmla="*/ 5171090 h 5706584"/>
              <a:gd name="connsiteX29" fmla="*/ 693681 w 3857297"/>
              <a:gd name="connsiteY29" fmla="*/ 4929352 h 5706584"/>
              <a:gd name="connsiteX30" fmla="*/ 735724 w 3857297"/>
              <a:gd name="connsiteY30" fmla="*/ 4572000 h 5706584"/>
              <a:gd name="connsiteX31" fmla="*/ 882868 w 3857297"/>
              <a:gd name="connsiteY31" fmla="*/ 4014952 h 5706584"/>
              <a:gd name="connsiteX32" fmla="*/ 945931 w 3857297"/>
              <a:gd name="connsiteY32" fmla="*/ 4824249 h 5706584"/>
              <a:gd name="connsiteX33" fmla="*/ 966952 w 3857297"/>
              <a:gd name="connsiteY33" fmla="*/ 4981903 h 5706584"/>
              <a:gd name="connsiteX34" fmla="*/ 1082566 w 3857297"/>
              <a:gd name="connsiteY34" fmla="*/ 5108026 h 5706584"/>
              <a:gd name="connsiteX35" fmla="*/ 1219199 w 3857297"/>
              <a:gd name="connsiteY35" fmla="*/ 5108028 h 5706584"/>
              <a:gd name="connsiteX36" fmla="*/ 1345324 w 3857297"/>
              <a:gd name="connsiteY36" fmla="*/ 5087007 h 5706584"/>
              <a:gd name="connsiteX37" fmla="*/ 1566041 w 3857297"/>
              <a:gd name="connsiteY37" fmla="*/ 4614041 h 5706584"/>
              <a:gd name="connsiteX38" fmla="*/ 1671145 w 3857297"/>
              <a:gd name="connsiteY38" fmla="*/ 4172608 h 5706584"/>
              <a:gd name="connsiteX39" fmla="*/ 2049518 w 3857297"/>
              <a:gd name="connsiteY39" fmla="*/ 4078013 h 5706584"/>
              <a:gd name="connsiteX40" fmla="*/ 2165131 w 3857297"/>
              <a:gd name="connsiteY40" fmla="*/ 4529960 h 5706584"/>
              <a:gd name="connsiteX41" fmla="*/ 2207172 w 3857297"/>
              <a:gd name="connsiteY41" fmla="*/ 4950373 h 5706584"/>
              <a:gd name="connsiteX42" fmla="*/ 2259724 w 3857297"/>
              <a:gd name="connsiteY42" fmla="*/ 5108028 h 5706584"/>
              <a:gd name="connsiteX43" fmla="*/ 2312277 w 3857297"/>
              <a:gd name="connsiteY43" fmla="*/ 5360274 h 5706584"/>
              <a:gd name="connsiteX44" fmla="*/ 2427890 w 3857297"/>
              <a:gd name="connsiteY44" fmla="*/ 5528443 h 5706584"/>
              <a:gd name="connsiteX45" fmla="*/ 2532993 w 3857297"/>
              <a:gd name="connsiteY45" fmla="*/ 5559974 h 5706584"/>
              <a:gd name="connsiteX46" fmla="*/ 2680138 w 3857297"/>
              <a:gd name="connsiteY46" fmla="*/ 5528441 h 5706584"/>
              <a:gd name="connsiteX47" fmla="*/ 2669627 w 3857297"/>
              <a:gd name="connsiteY47" fmla="*/ 5423339 h 5706584"/>
              <a:gd name="connsiteX48" fmla="*/ 2659117 w 3857297"/>
              <a:gd name="connsiteY48" fmla="*/ 5423338 h 5706584"/>
              <a:gd name="connsiteX49" fmla="*/ 2690648 w 3857297"/>
              <a:gd name="connsiteY49" fmla="*/ 5044965 h 5706584"/>
              <a:gd name="connsiteX50" fmla="*/ 2690648 w 3857297"/>
              <a:gd name="connsiteY50" fmla="*/ 4740165 h 5706584"/>
              <a:gd name="connsiteX51" fmla="*/ 2858814 w 3857297"/>
              <a:gd name="connsiteY51" fmla="*/ 3983421 h 5706584"/>
              <a:gd name="connsiteX52" fmla="*/ 3153102 w 3857297"/>
              <a:gd name="connsiteY52" fmla="*/ 4277711 h 5706584"/>
              <a:gd name="connsiteX53" fmla="*/ 2911365 w 3857297"/>
              <a:gd name="connsiteY53" fmla="*/ 5234151 h 5706584"/>
              <a:gd name="connsiteX54" fmla="*/ 2974428 w 3857297"/>
              <a:gd name="connsiteY54" fmla="*/ 5559973 h 5706584"/>
              <a:gd name="connsiteX55" fmla="*/ 3142593 w 3857297"/>
              <a:gd name="connsiteY55" fmla="*/ 5612524 h 5706584"/>
              <a:gd name="connsiteX56" fmla="*/ 3300247 w 3857297"/>
              <a:gd name="connsiteY56" fmla="*/ 5675589 h 5706584"/>
              <a:gd name="connsiteX57" fmla="*/ 3426372 w 3857297"/>
              <a:gd name="connsiteY57" fmla="*/ 5633544 h 5706584"/>
              <a:gd name="connsiteX58" fmla="*/ 3584028 w 3857297"/>
              <a:gd name="connsiteY58" fmla="*/ 5528441 h 5706584"/>
              <a:gd name="connsiteX59" fmla="*/ 3720664 w 3857297"/>
              <a:gd name="connsiteY59" fmla="*/ 5223642 h 5706584"/>
              <a:gd name="connsiteX60" fmla="*/ 3836277 w 3857297"/>
              <a:gd name="connsiteY60" fmla="*/ 4813738 h 5706584"/>
              <a:gd name="connsiteX61" fmla="*/ 3741682 w 3857297"/>
              <a:gd name="connsiteY61" fmla="*/ 4393325 h 5706584"/>
              <a:gd name="connsiteX62" fmla="*/ 3857297 w 3857297"/>
              <a:gd name="connsiteY62" fmla="*/ 4120055 h 5706584"/>
              <a:gd name="connsiteX63" fmla="*/ 3699642 w 3857297"/>
              <a:gd name="connsiteY63" fmla="*/ 3804745 h 5706584"/>
              <a:gd name="connsiteX64" fmla="*/ 3436883 w 3857297"/>
              <a:gd name="connsiteY64" fmla="*/ 3037490 h 5706584"/>
              <a:gd name="connsiteX65" fmla="*/ 3258207 w 3857297"/>
              <a:gd name="connsiteY65" fmla="*/ 2543504 h 5706584"/>
              <a:gd name="connsiteX66" fmla="*/ 3069021 w 3857297"/>
              <a:gd name="connsiteY66" fmla="*/ 2291255 h 5706584"/>
              <a:gd name="connsiteX67" fmla="*/ 2890345 w 3857297"/>
              <a:gd name="connsiteY67" fmla="*/ 1923393 h 5706584"/>
              <a:gd name="connsiteX68" fmla="*/ 2743200 w 3857297"/>
              <a:gd name="connsiteY68" fmla="*/ 1681655 h 5706584"/>
              <a:gd name="connsiteX69" fmla="*/ 2806262 w 3857297"/>
              <a:gd name="connsiteY69" fmla="*/ 1282262 h 5706584"/>
              <a:gd name="connsiteX70" fmla="*/ 2869324 w 3857297"/>
              <a:gd name="connsiteY70" fmla="*/ 1187669 h 5706584"/>
              <a:gd name="connsiteX71" fmla="*/ 2837793 w 3857297"/>
              <a:gd name="connsiteY71" fmla="*/ 1534511 h 5706584"/>
              <a:gd name="connsiteX72" fmla="*/ 2995448 w 3857297"/>
              <a:gd name="connsiteY72" fmla="*/ 1996966 h 5706584"/>
              <a:gd name="connsiteX73" fmla="*/ 3541986 w 3857297"/>
              <a:gd name="connsiteY73" fmla="*/ 2017986 h 5706584"/>
              <a:gd name="connsiteX74" fmla="*/ 3647090 w 3857297"/>
              <a:gd name="connsiteY74" fmla="*/ 1828800 h 5706584"/>
              <a:gd name="connsiteX75" fmla="*/ 3415862 w 3857297"/>
              <a:gd name="connsiteY75" fmla="*/ 1597573 h 5706584"/>
              <a:gd name="connsiteX76" fmla="*/ 3636579 w 3857297"/>
              <a:gd name="connsiteY76" fmla="*/ 1219200 h 5706584"/>
              <a:gd name="connsiteX77" fmla="*/ 3573517 w 3857297"/>
              <a:gd name="connsiteY77" fmla="*/ 630621 h 5706584"/>
              <a:gd name="connsiteX78" fmla="*/ 3499945 w 3857297"/>
              <a:gd name="connsiteY78" fmla="*/ 515007 h 5706584"/>
              <a:gd name="connsiteX79" fmla="*/ 3048000 w 3857297"/>
              <a:gd name="connsiteY79" fmla="*/ 283780 h 5706584"/>
              <a:gd name="connsiteX80" fmla="*/ 2795752 w 3857297"/>
              <a:gd name="connsiteY80" fmla="*/ 231228 h 5706584"/>
              <a:gd name="connsiteX81" fmla="*/ 2585545 w 3857297"/>
              <a:gd name="connsiteY81" fmla="*/ 42042 h 5706584"/>
              <a:gd name="connsiteX82" fmla="*/ 2448910 w 3857297"/>
              <a:gd name="connsiteY82" fmla="*/ 31532 h 5706584"/>
              <a:gd name="connsiteX83" fmla="*/ 2301765 w 3857297"/>
              <a:gd name="connsiteY83" fmla="*/ 294290 h 5706584"/>
              <a:gd name="connsiteX84" fmla="*/ 2102069 w 3857297"/>
              <a:gd name="connsiteY84" fmla="*/ 493986 h 5706584"/>
              <a:gd name="connsiteX85" fmla="*/ 1807780 w 3857297"/>
              <a:gd name="connsiteY85" fmla="*/ 588580 h 5706584"/>
              <a:gd name="connsiteX86" fmla="*/ 1576552 w 3857297"/>
              <a:gd name="connsiteY86" fmla="*/ 620110 h 5706584"/>
              <a:gd name="connsiteX87" fmla="*/ 1387366 w 3857297"/>
              <a:gd name="connsiteY87" fmla="*/ 388883 h 5706584"/>
              <a:gd name="connsiteX88" fmla="*/ 1250731 w 3857297"/>
              <a:gd name="connsiteY88" fmla="*/ 73572 h 5706584"/>
              <a:gd name="connsiteX89" fmla="*/ 1103586 w 3857297"/>
              <a:gd name="connsiteY89" fmla="*/ 0 h 570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3857297" h="5706584">
                <a:moveTo>
                  <a:pt x="1103586" y="0"/>
                </a:moveTo>
                <a:lnTo>
                  <a:pt x="914400" y="388883"/>
                </a:lnTo>
                <a:lnTo>
                  <a:pt x="378372" y="536028"/>
                </a:lnTo>
                <a:lnTo>
                  <a:pt x="63062" y="819807"/>
                </a:lnTo>
                <a:lnTo>
                  <a:pt x="63062" y="1093076"/>
                </a:lnTo>
                <a:lnTo>
                  <a:pt x="273269" y="1492469"/>
                </a:lnTo>
                <a:lnTo>
                  <a:pt x="378373" y="1660634"/>
                </a:lnTo>
                <a:lnTo>
                  <a:pt x="409903" y="1870841"/>
                </a:lnTo>
                <a:lnTo>
                  <a:pt x="609600" y="1923394"/>
                </a:lnTo>
                <a:lnTo>
                  <a:pt x="798786" y="1671145"/>
                </a:lnTo>
                <a:lnTo>
                  <a:pt x="735724" y="1250731"/>
                </a:lnTo>
                <a:lnTo>
                  <a:pt x="651641" y="1051035"/>
                </a:lnTo>
                <a:lnTo>
                  <a:pt x="830317" y="1008993"/>
                </a:lnTo>
                <a:lnTo>
                  <a:pt x="998483" y="1481959"/>
                </a:lnTo>
                <a:lnTo>
                  <a:pt x="1030014" y="1891862"/>
                </a:lnTo>
                <a:lnTo>
                  <a:pt x="977462" y="2364828"/>
                </a:lnTo>
                <a:lnTo>
                  <a:pt x="399393" y="3499945"/>
                </a:lnTo>
                <a:cubicBezTo>
                  <a:pt x="402897" y="3534980"/>
                  <a:pt x="336331" y="3591036"/>
                  <a:pt x="325821" y="3626070"/>
                </a:cubicBezTo>
                <a:cubicBezTo>
                  <a:pt x="315311" y="3661104"/>
                  <a:pt x="339834" y="3678621"/>
                  <a:pt x="336331" y="3710152"/>
                </a:cubicBezTo>
                <a:cubicBezTo>
                  <a:pt x="332828" y="3741683"/>
                  <a:pt x="357352" y="3790731"/>
                  <a:pt x="304800" y="3815255"/>
                </a:cubicBezTo>
                <a:lnTo>
                  <a:pt x="241738" y="4025462"/>
                </a:lnTo>
                <a:lnTo>
                  <a:pt x="105104" y="4498427"/>
                </a:lnTo>
                <a:lnTo>
                  <a:pt x="0" y="4834759"/>
                </a:lnTo>
                <a:lnTo>
                  <a:pt x="31531" y="5097517"/>
                </a:lnTo>
                <a:lnTo>
                  <a:pt x="136635" y="5192110"/>
                </a:lnTo>
                <a:lnTo>
                  <a:pt x="199696" y="5255172"/>
                </a:lnTo>
                <a:lnTo>
                  <a:pt x="409904" y="5223643"/>
                </a:lnTo>
                <a:lnTo>
                  <a:pt x="515007" y="5213131"/>
                </a:lnTo>
                <a:lnTo>
                  <a:pt x="620110" y="5171090"/>
                </a:lnTo>
                <a:lnTo>
                  <a:pt x="693681" y="4929352"/>
                </a:lnTo>
                <a:lnTo>
                  <a:pt x="735724" y="4572000"/>
                </a:lnTo>
                <a:lnTo>
                  <a:pt x="882868" y="4014952"/>
                </a:lnTo>
                <a:lnTo>
                  <a:pt x="945931" y="4824249"/>
                </a:lnTo>
                <a:lnTo>
                  <a:pt x="966952" y="4981903"/>
                </a:lnTo>
                <a:lnTo>
                  <a:pt x="1082566" y="5108026"/>
                </a:lnTo>
                <a:lnTo>
                  <a:pt x="1219199" y="5108028"/>
                </a:lnTo>
                <a:lnTo>
                  <a:pt x="1345324" y="5087007"/>
                </a:lnTo>
                <a:lnTo>
                  <a:pt x="1566041" y="4614041"/>
                </a:lnTo>
                <a:lnTo>
                  <a:pt x="1671145" y="4172608"/>
                </a:lnTo>
                <a:lnTo>
                  <a:pt x="2049518" y="4078013"/>
                </a:lnTo>
                <a:lnTo>
                  <a:pt x="2165131" y="4529960"/>
                </a:lnTo>
                <a:lnTo>
                  <a:pt x="2207172" y="4950373"/>
                </a:lnTo>
                <a:lnTo>
                  <a:pt x="2259724" y="5108028"/>
                </a:lnTo>
                <a:cubicBezTo>
                  <a:pt x="2259724" y="5223642"/>
                  <a:pt x="2312277" y="5244660"/>
                  <a:pt x="2312277" y="5360274"/>
                </a:cubicBezTo>
                <a:lnTo>
                  <a:pt x="2427890" y="5528443"/>
                </a:lnTo>
                <a:lnTo>
                  <a:pt x="2532993" y="5559974"/>
                </a:lnTo>
                <a:lnTo>
                  <a:pt x="2680138" y="5528441"/>
                </a:lnTo>
                <a:lnTo>
                  <a:pt x="2669627" y="5423339"/>
                </a:lnTo>
                <a:lnTo>
                  <a:pt x="2659117" y="5423338"/>
                </a:lnTo>
                <a:lnTo>
                  <a:pt x="2690648" y="5044965"/>
                </a:lnTo>
                <a:lnTo>
                  <a:pt x="2690648" y="4740165"/>
                </a:lnTo>
                <a:lnTo>
                  <a:pt x="2858814" y="3983421"/>
                </a:lnTo>
                <a:lnTo>
                  <a:pt x="3153102" y="4277711"/>
                </a:lnTo>
                <a:lnTo>
                  <a:pt x="2911365" y="5234151"/>
                </a:lnTo>
                <a:lnTo>
                  <a:pt x="2974428" y="5559973"/>
                </a:lnTo>
                <a:lnTo>
                  <a:pt x="3142593" y="5612524"/>
                </a:lnTo>
                <a:lnTo>
                  <a:pt x="3300247" y="5675589"/>
                </a:lnTo>
                <a:cubicBezTo>
                  <a:pt x="3412357" y="5651064"/>
                  <a:pt x="3314262" y="5784194"/>
                  <a:pt x="3426372" y="5633544"/>
                </a:cubicBezTo>
                <a:lnTo>
                  <a:pt x="3584028" y="5528441"/>
                </a:lnTo>
                <a:lnTo>
                  <a:pt x="3720664" y="5223642"/>
                </a:lnTo>
                <a:lnTo>
                  <a:pt x="3836277" y="4813738"/>
                </a:lnTo>
                <a:lnTo>
                  <a:pt x="3741682" y="4393325"/>
                </a:lnTo>
                <a:lnTo>
                  <a:pt x="3857297" y="4120055"/>
                </a:lnTo>
                <a:lnTo>
                  <a:pt x="3699642" y="3804745"/>
                </a:lnTo>
                <a:lnTo>
                  <a:pt x="3436883" y="3037490"/>
                </a:lnTo>
                <a:lnTo>
                  <a:pt x="3258207" y="2543504"/>
                </a:lnTo>
                <a:lnTo>
                  <a:pt x="3069021" y="2291255"/>
                </a:lnTo>
                <a:lnTo>
                  <a:pt x="2890345" y="1923393"/>
                </a:lnTo>
                <a:lnTo>
                  <a:pt x="2743200" y="1681655"/>
                </a:lnTo>
                <a:lnTo>
                  <a:pt x="2806262" y="1282262"/>
                </a:lnTo>
                <a:lnTo>
                  <a:pt x="2869324" y="1187669"/>
                </a:lnTo>
                <a:lnTo>
                  <a:pt x="2837793" y="1534511"/>
                </a:lnTo>
                <a:lnTo>
                  <a:pt x="2995448" y="1996966"/>
                </a:lnTo>
                <a:lnTo>
                  <a:pt x="3541986" y="2017986"/>
                </a:lnTo>
                <a:lnTo>
                  <a:pt x="3647090" y="1828800"/>
                </a:lnTo>
                <a:lnTo>
                  <a:pt x="3415862" y="1597573"/>
                </a:lnTo>
                <a:lnTo>
                  <a:pt x="3636579" y="1219200"/>
                </a:lnTo>
                <a:lnTo>
                  <a:pt x="3573517" y="630621"/>
                </a:lnTo>
                <a:lnTo>
                  <a:pt x="3499945" y="515007"/>
                </a:lnTo>
                <a:lnTo>
                  <a:pt x="3048000" y="283780"/>
                </a:lnTo>
                <a:lnTo>
                  <a:pt x="2795752" y="231228"/>
                </a:lnTo>
                <a:lnTo>
                  <a:pt x="2585545" y="42042"/>
                </a:lnTo>
                <a:lnTo>
                  <a:pt x="2448910" y="31532"/>
                </a:lnTo>
                <a:lnTo>
                  <a:pt x="2301765" y="294290"/>
                </a:lnTo>
                <a:lnTo>
                  <a:pt x="2102069" y="493986"/>
                </a:lnTo>
                <a:lnTo>
                  <a:pt x="1807780" y="588580"/>
                </a:lnTo>
                <a:lnTo>
                  <a:pt x="1576552" y="620110"/>
                </a:lnTo>
                <a:lnTo>
                  <a:pt x="1387366" y="388883"/>
                </a:lnTo>
                <a:lnTo>
                  <a:pt x="1250731" y="73572"/>
                </a:lnTo>
                <a:lnTo>
                  <a:pt x="1103586" y="0"/>
                </a:lnTo>
                <a:close/>
              </a:path>
            </a:pathLst>
          </a:cu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cover left 2 Rectangle 44">
            <a:extLst>
              <a:ext uri="{FF2B5EF4-FFF2-40B4-BE49-F238E27FC236}">
                <a16:creationId xmlns:a16="http://schemas.microsoft.com/office/drawing/2014/main" id="{5291B0DD-9F28-42B9-A076-B28AFC9B23FA}"/>
              </a:ext>
            </a:extLst>
          </p:cNvPr>
          <p:cNvSpPr/>
          <p:nvPr/>
        </p:nvSpPr>
        <p:spPr>
          <a:xfrm>
            <a:off x="1175728" y="1418818"/>
            <a:ext cx="2272713" cy="4522989"/>
          </a:xfrm>
          <a:prstGeom prst="rect">
            <a:avLst/>
          </a:prstGeom>
          <a:solidFill>
            <a:srgbClr val="D0CEC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Cover middle 2 Rectangle 45">
            <a:extLst>
              <a:ext uri="{FF2B5EF4-FFF2-40B4-BE49-F238E27FC236}">
                <a16:creationId xmlns:a16="http://schemas.microsoft.com/office/drawing/2014/main" id="{553C900E-B4D3-4759-9AF4-C80967943722}"/>
              </a:ext>
            </a:extLst>
          </p:cNvPr>
          <p:cNvSpPr/>
          <p:nvPr/>
        </p:nvSpPr>
        <p:spPr>
          <a:xfrm>
            <a:off x="4658571" y="1390801"/>
            <a:ext cx="2272713" cy="4522989"/>
          </a:xfrm>
          <a:prstGeom prst="rect">
            <a:avLst/>
          </a:prstGeom>
          <a:solidFill>
            <a:srgbClr val="767171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cover right 2 Rectangle 46">
            <a:extLst>
              <a:ext uri="{FF2B5EF4-FFF2-40B4-BE49-F238E27FC236}">
                <a16:creationId xmlns:a16="http://schemas.microsoft.com/office/drawing/2014/main" id="{0DE7F332-2644-4166-8762-EE93F4490E6D}"/>
              </a:ext>
            </a:extLst>
          </p:cNvPr>
          <p:cNvSpPr/>
          <p:nvPr/>
        </p:nvSpPr>
        <p:spPr>
          <a:xfrm>
            <a:off x="8376962" y="1448991"/>
            <a:ext cx="2272713" cy="4522989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cover left 1 Rectangle 44">
            <a:extLst>
              <a:ext uri="{FF2B5EF4-FFF2-40B4-BE49-F238E27FC236}">
                <a16:creationId xmlns:a16="http://schemas.microsoft.com/office/drawing/2014/main" id="{BCB182E7-2B91-4F13-8BAC-5C6EC222BD74}"/>
              </a:ext>
            </a:extLst>
          </p:cNvPr>
          <p:cNvSpPr/>
          <p:nvPr/>
        </p:nvSpPr>
        <p:spPr>
          <a:xfrm>
            <a:off x="1096969" y="1418818"/>
            <a:ext cx="2272713" cy="4522989"/>
          </a:xfrm>
          <a:prstGeom prst="rect">
            <a:avLst/>
          </a:prstGeom>
          <a:solidFill>
            <a:srgbClr val="D0CEC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Cover middle 1 Rectangle 45">
            <a:extLst>
              <a:ext uri="{FF2B5EF4-FFF2-40B4-BE49-F238E27FC236}">
                <a16:creationId xmlns:a16="http://schemas.microsoft.com/office/drawing/2014/main" id="{A0F5468E-C6A5-4F7D-B6E0-437D1AF1B51B}"/>
              </a:ext>
            </a:extLst>
          </p:cNvPr>
          <p:cNvSpPr/>
          <p:nvPr/>
        </p:nvSpPr>
        <p:spPr>
          <a:xfrm>
            <a:off x="4795601" y="1353207"/>
            <a:ext cx="2272713" cy="4522989"/>
          </a:xfrm>
          <a:prstGeom prst="rect">
            <a:avLst/>
          </a:prstGeom>
          <a:solidFill>
            <a:srgbClr val="767171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cover right 1 Rectangle 46">
            <a:extLst>
              <a:ext uri="{FF2B5EF4-FFF2-40B4-BE49-F238E27FC236}">
                <a16:creationId xmlns:a16="http://schemas.microsoft.com/office/drawing/2014/main" id="{91682349-ADDB-4BEA-88CC-C7D713B9DCD0}"/>
              </a:ext>
            </a:extLst>
          </p:cNvPr>
          <p:cNvSpPr/>
          <p:nvPr/>
        </p:nvSpPr>
        <p:spPr>
          <a:xfrm>
            <a:off x="8376962" y="1448991"/>
            <a:ext cx="2272713" cy="4522989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2FACD68-5C0D-4F9B-8986-DBFA61E39030}"/>
              </a:ext>
            </a:extLst>
          </p:cNvPr>
          <p:cNvSpPr/>
          <p:nvPr/>
        </p:nvSpPr>
        <p:spPr>
          <a:xfrm>
            <a:off x="5342076" y="6036438"/>
            <a:ext cx="150784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19000">
                      <a:schemeClr val="accent4">
                        <a:lumMod val="60000"/>
                        <a:lumOff val="40000"/>
                      </a:schemeClr>
                    </a:gs>
                    <a:gs pos="40000">
                      <a:schemeClr val="accent2">
                        <a:lumMod val="50000"/>
                      </a:schemeClr>
                    </a:gs>
                    <a:gs pos="76000">
                      <a:srgbClr val="FF0000"/>
                    </a:gs>
                    <a:gs pos="97000">
                      <a:srgbClr val="C00000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GrilledCheese BTN" panose="020B0604060402040206" pitchFamily="34" charset="0"/>
              </a:rPr>
              <a:t>NEXT</a:t>
            </a:r>
            <a:endParaRPr lang="en-US" sz="4400" b="1" cap="none" spc="0" dirty="0">
              <a:ln w="6600">
                <a:solidFill>
                  <a:schemeClr val="accent2"/>
                </a:solidFill>
                <a:prstDash val="solid"/>
              </a:ln>
              <a:gradFill>
                <a:gsLst>
                  <a:gs pos="19000">
                    <a:schemeClr val="accent4">
                      <a:lumMod val="60000"/>
                      <a:lumOff val="40000"/>
                    </a:schemeClr>
                  </a:gs>
                  <a:gs pos="40000">
                    <a:schemeClr val="accent2">
                      <a:lumMod val="50000"/>
                    </a:schemeClr>
                  </a:gs>
                  <a:gs pos="76000">
                    <a:srgbClr val="FF0000"/>
                  </a:gs>
                  <a:gs pos="97000">
                    <a:srgbClr val="C00000"/>
                  </a:gs>
                </a:gsLst>
                <a:lin ang="5400000" scaled="1"/>
              </a:gradFill>
              <a:effectLst>
                <a:outerShdw dist="38100" dir="2700000" algn="tl" rotWithShape="0">
                  <a:schemeClr val="accent2"/>
                </a:outerShdw>
              </a:effectLst>
              <a:latin typeface="GrilledCheese BTN" panose="020B0604060402040206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0AA29DC-3FEB-4B0C-B53E-E04E022B53A2}"/>
              </a:ext>
            </a:extLst>
          </p:cNvPr>
          <p:cNvSpPr/>
          <p:nvPr/>
        </p:nvSpPr>
        <p:spPr>
          <a:xfrm>
            <a:off x="3657448" y="-60032"/>
            <a:ext cx="487710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19000">
                      <a:schemeClr val="accent4">
                        <a:lumMod val="60000"/>
                        <a:lumOff val="40000"/>
                      </a:schemeClr>
                    </a:gs>
                    <a:gs pos="40000">
                      <a:schemeClr val="accent2">
                        <a:lumMod val="50000"/>
                      </a:schemeClr>
                    </a:gs>
                    <a:gs pos="76000">
                      <a:srgbClr val="FF0000"/>
                    </a:gs>
                    <a:gs pos="97000">
                      <a:srgbClr val="C00000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GrilledCheese BTN" panose="020B0604060402040206" pitchFamily="34" charset="0"/>
              </a:rPr>
              <a:t>DOORS OF DEATH!</a:t>
            </a:r>
            <a:endParaRPr lang="en-US" sz="4400" b="1" cap="none" spc="0" dirty="0">
              <a:ln w="6600">
                <a:solidFill>
                  <a:schemeClr val="accent2"/>
                </a:solidFill>
                <a:prstDash val="solid"/>
              </a:ln>
              <a:gradFill>
                <a:gsLst>
                  <a:gs pos="19000">
                    <a:schemeClr val="accent4">
                      <a:lumMod val="60000"/>
                      <a:lumOff val="40000"/>
                    </a:schemeClr>
                  </a:gs>
                  <a:gs pos="40000">
                    <a:schemeClr val="accent2">
                      <a:lumMod val="50000"/>
                    </a:schemeClr>
                  </a:gs>
                  <a:gs pos="76000">
                    <a:srgbClr val="FF0000"/>
                  </a:gs>
                  <a:gs pos="97000">
                    <a:srgbClr val="C00000"/>
                  </a:gs>
                </a:gsLst>
                <a:lin ang="5400000" scaled="1"/>
              </a:gradFill>
              <a:effectLst>
                <a:outerShdw dist="38100" dir="2700000" algn="tl" rotWithShape="0">
                  <a:schemeClr val="accent2"/>
                </a:outerShdw>
              </a:effectLst>
              <a:latin typeface="GrilledCheese BTN" panose="020B06040604020402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55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8" grpId="0" animBg="1"/>
      <p:bldP spid="38" grpId="1" animBg="1"/>
      <p:bldP spid="38" grpId="2" animBg="1"/>
      <p:bldP spid="35" grpId="0" animBg="1"/>
      <p:bldP spid="42" grpId="0" animBg="1"/>
      <p:bldP spid="42" grpId="1" animBg="1"/>
      <p:bldP spid="45" grpId="0" animBg="1"/>
      <p:bldP spid="45" grpId="1" animBg="1"/>
      <p:bldP spid="45" grpId="2" animBg="1"/>
      <p:bldP spid="46" grpId="0" animBg="1"/>
      <p:bldP spid="46" grpId="1" animBg="1"/>
      <p:bldP spid="46" grpId="2" animBg="1"/>
      <p:bldP spid="47" grpId="0" animBg="1"/>
      <p:bldP spid="47" grpId="1" animBg="1"/>
      <p:bldP spid="47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left DOOR CLOSED Picture 6" descr="A picture containing wooden, old&#10;&#10;Description automatically generated">
            <a:extLst>
              <a:ext uri="{FF2B5EF4-FFF2-40B4-BE49-F238E27FC236}">
                <a16:creationId xmlns:a16="http://schemas.microsoft.com/office/drawing/2014/main" id="{F2F019E9-9497-499E-BD99-D8806B5FD0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871130" y="1418818"/>
            <a:ext cx="2619113" cy="4522989"/>
          </a:xfrm>
          <a:prstGeom prst="rect">
            <a:avLst/>
          </a:prstGeom>
          <a:effectLst>
            <a:outerShdw blurRad="50800" dist="114300" algn="l" rotWithShape="0">
              <a:prstClr val="black">
                <a:alpha val="75000"/>
              </a:prstClr>
            </a:outerShdw>
            <a:softEdge rad="31750"/>
          </a:effectLst>
          <a:scene3d>
            <a:camera prst="orthographicFront">
              <a:rot lat="0" lon="20099960" rev="0"/>
            </a:camera>
            <a:lightRig rig="threePt" dir="t"/>
          </a:scene3d>
          <a:sp3d extrusionH="101600" prstMaterial="dkEdge">
            <a:extrusionClr>
              <a:schemeClr val="tx1">
                <a:lumMod val="85000"/>
                <a:lumOff val="15000"/>
              </a:schemeClr>
            </a:extrusionClr>
          </a:sp3d>
        </p:spPr>
      </p:pic>
      <p:sp>
        <p:nvSpPr>
          <p:cNvPr id="29" name="LEFT DOOR OPEN Rectangle 17">
            <a:extLst>
              <a:ext uri="{FF2B5EF4-FFF2-40B4-BE49-F238E27FC236}">
                <a16:creationId xmlns:a16="http://schemas.microsoft.com/office/drawing/2014/main" id="{975DEC27-F8CB-4B19-9F05-D23398A5FC06}"/>
              </a:ext>
            </a:extLst>
          </p:cNvPr>
          <p:cNvSpPr/>
          <p:nvPr/>
        </p:nvSpPr>
        <p:spPr>
          <a:xfrm flipH="1">
            <a:off x="2954441" y="991829"/>
            <a:ext cx="1439893" cy="5286250"/>
          </a:xfrm>
          <a:custGeom>
            <a:avLst/>
            <a:gdLst>
              <a:gd name="connsiteX0" fmla="*/ 0 w 1409335"/>
              <a:gd name="connsiteY0" fmla="*/ 0 h 3083984"/>
              <a:gd name="connsiteX1" fmla="*/ 1409335 w 1409335"/>
              <a:gd name="connsiteY1" fmla="*/ 0 h 3083984"/>
              <a:gd name="connsiteX2" fmla="*/ 1409335 w 1409335"/>
              <a:gd name="connsiteY2" fmla="*/ 3083984 h 3083984"/>
              <a:gd name="connsiteX3" fmla="*/ 0 w 1409335"/>
              <a:gd name="connsiteY3" fmla="*/ 3083984 h 3083984"/>
              <a:gd name="connsiteX4" fmla="*/ 0 w 1409335"/>
              <a:gd name="connsiteY4" fmla="*/ 0 h 3083984"/>
              <a:gd name="connsiteX0" fmla="*/ 11875 w 1409335"/>
              <a:gd name="connsiteY0" fmla="*/ 0 h 3262114"/>
              <a:gd name="connsiteX1" fmla="*/ 1409335 w 1409335"/>
              <a:gd name="connsiteY1" fmla="*/ 178130 h 3262114"/>
              <a:gd name="connsiteX2" fmla="*/ 1409335 w 1409335"/>
              <a:gd name="connsiteY2" fmla="*/ 3262114 h 3262114"/>
              <a:gd name="connsiteX3" fmla="*/ 0 w 1409335"/>
              <a:gd name="connsiteY3" fmla="*/ 3262114 h 3262114"/>
              <a:gd name="connsiteX4" fmla="*/ 11875 w 1409335"/>
              <a:gd name="connsiteY4" fmla="*/ 0 h 3262114"/>
              <a:gd name="connsiteX0" fmla="*/ 1143 w 1398603"/>
              <a:gd name="connsiteY0" fmla="*/ 0 h 3487745"/>
              <a:gd name="connsiteX1" fmla="*/ 1398603 w 1398603"/>
              <a:gd name="connsiteY1" fmla="*/ 178130 h 3487745"/>
              <a:gd name="connsiteX2" fmla="*/ 1398603 w 1398603"/>
              <a:gd name="connsiteY2" fmla="*/ 3262114 h 3487745"/>
              <a:gd name="connsiteX3" fmla="*/ 1143 w 1398603"/>
              <a:gd name="connsiteY3" fmla="*/ 3487745 h 3487745"/>
              <a:gd name="connsiteX4" fmla="*/ 1143 w 1398603"/>
              <a:gd name="connsiteY4" fmla="*/ 0 h 3487745"/>
              <a:gd name="connsiteX0" fmla="*/ 1143 w 1398603"/>
              <a:gd name="connsiteY0" fmla="*/ 0 h 3611386"/>
              <a:gd name="connsiteX1" fmla="*/ 1398603 w 1398603"/>
              <a:gd name="connsiteY1" fmla="*/ 301771 h 3611386"/>
              <a:gd name="connsiteX2" fmla="*/ 1398603 w 1398603"/>
              <a:gd name="connsiteY2" fmla="*/ 3385755 h 3611386"/>
              <a:gd name="connsiteX3" fmla="*/ 1143 w 1398603"/>
              <a:gd name="connsiteY3" fmla="*/ 3611386 h 3611386"/>
              <a:gd name="connsiteX4" fmla="*/ 1143 w 1398603"/>
              <a:gd name="connsiteY4" fmla="*/ 0 h 3611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8603" h="3611386">
                <a:moveTo>
                  <a:pt x="1143" y="0"/>
                </a:moveTo>
                <a:lnTo>
                  <a:pt x="1398603" y="301771"/>
                </a:lnTo>
                <a:lnTo>
                  <a:pt x="1398603" y="3385755"/>
                </a:lnTo>
                <a:lnTo>
                  <a:pt x="1143" y="3611386"/>
                </a:lnTo>
                <a:cubicBezTo>
                  <a:pt x="5101" y="2524015"/>
                  <a:pt x="-2815" y="1087371"/>
                  <a:pt x="1143" y="0"/>
                </a:cubicBez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757" b="-7865"/>
            </a:stretch>
          </a:blipFill>
          <a:ln>
            <a:noFill/>
          </a:ln>
          <a:scene3d>
            <a:camera prst="orthographicFront">
              <a:rot lat="0" lon="3899935" rev="0"/>
            </a:camera>
            <a:lightRig rig="threePt" dir="t"/>
          </a:scene3d>
          <a:sp3d extrusionH="146050">
            <a:extrusionClr>
              <a:schemeClr val="tx1">
                <a:lumMod val="85000"/>
                <a:lumOff val="1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37" name="right DOOR CLOSED Picture 6" descr="A picture containing wooden, old&#10;&#10;Description automatically generated">
            <a:extLst>
              <a:ext uri="{FF2B5EF4-FFF2-40B4-BE49-F238E27FC236}">
                <a16:creationId xmlns:a16="http://schemas.microsoft.com/office/drawing/2014/main" id="{955F3E1A-3350-4BCE-B5DE-CA19BA124E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8161518" y="1418818"/>
            <a:ext cx="2619113" cy="4522989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ffectLst>
            <a:outerShdw blurRad="50800" dist="114300" algn="l" rotWithShape="0">
              <a:prstClr val="black">
                <a:alpha val="75000"/>
              </a:prstClr>
            </a:outerShdw>
            <a:softEdge rad="31750"/>
          </a:effectLst>
          <a:scene3d>
            <a:camera prst="orthographicFront">
              <a:rot lat="0" lon="20099960" rev="0"/>
            </a:camera>
            <a:lightRig rig="threePt" dir="t"/>
          </a:scene3d>
          <a:sp3d extrusionH="101600" prstMaterial="dkEdge">
            <a:extrusionClr>
              <a:schemeClr val="tx1">
                <a:lumMod val="85000"/>
                <a:lumOff val="15000"/>
              </a:schemeClr>
            </a:extrusionClr>
          </a:sp3d>
        </p:spPr>
      </p:pic>
      <p:sp>
        <p:nvSpPr>
          <p:cNvPr id="38" name="RIGHT DOOR OPEN Rectangle 17">
            <a:extLst>
              <a:ext uri="{FF2B5EF4-FFF2-40B4-BE49-F238E27FC236}">
                <a16:creationId xmlns:a16="http://schemas.microsoft.com/office/drawing/2014/main" id="{63E531B3-771F-4038-A1BF-70E506969F15}"/>
              </a:ext>
            </a:extLst>
          </p:cNvPr>
          <p:cNvSpPr/>
          <p:nvPr/>
        </p:nvSpPr>
        <p:spPr>
          <a:xfrm flipH="1">
            <a:off x="10207043" y="1022199"/>
            <a:ext cx="1439893" cy="5286250"/>
          </a:xfrm>
          <a:custGeom>
            <a:avLst/>
            <a:gdLst>
              <a:gd name="connsiteX0" fmla="*/ 0 w 1409335"/>
              <a:gd name="connsiteY0" fmla="*/ 0 h 3083984"/>
              <a:gd name="connsiteX1" fmla="*/ 1409335 w 1409335"/>
              <a:gd name="connsiteY1" fmla="*/ 0 h 3083984"/>
              <a:gd name="connsiteX2" fmla="*/ 1409335 w 1409335"/>
              <a:gd name="connsiteY2" fmla="*/ 3083984 h 3083984"/>
              <a:gd name="connsiteX3" fmla="*/ 0 w 1409335"/>
              <a:gd name="connsiteY3" fmla="*/ 3083984 h 3083984"/>
              <a:gd name="connsiteX4" fmla="*/ 0 w 1409335"/>
              <a:gd name="connsiteY4" fmla="*/ 0 h 3083984"/>
              <a:gd name="connsiteX0" fmla="*/ 11875 w 1409335"/>
              <a:gd name="connsiteY0" fmla="*/ 0 h 3262114"/>
              <a:gd name="connsiteX1" fmla="*/ 1409335 w 1409335"/>
              <a:gd name="connsiteY1" fmla="*/ 178130 h 3262114"/>
              <a:gd name="connsiteX2" fmla="*/ 1409335 w 1409335"/>
              <a:gd name="connsiteY2" fmla="*/ 3262114 h 3262114"/>
              <a:gd name="connsiteX3" fmla="*/ 0 w 1409335"/>
              <a:gd name="connsiteY3" fmla="*/ 3262114 h 3262114"/>
              <a:gd name="connsiteX4" fmla="*/ 11875 w 1409335"/>
              <a:gd name="connsiteY4" fmla="*/ 0 h 3262114"/>
              <a:gd name="connsiteX0" fmla="*/ 1143 w 1398603"/>
              <a:gd name="connsiteY0" fmla="*/ 0 h 3487745"/>
              <a:gd name="connsiteX1" fmla="*/ 1398603 w 1398603"/>
              <a:gd name="connsiteY1" fmla="*/ 178130 h 3487745"/>
              <a:gd name="connsiteX2" fmla="*/ 1398603 w 1398603"/>
              <a:gd name="connsiteY2" fmla="*/ 3262114 h 3487745"/>
              <a:gd name="connsiteX3" fmla="*/ 1143 w 1398603"/>
              <a:gd name="connsiteY3" fmla="*/ 3487745 h 3487745"/>
              <a:gd name="connsiteX4" fmla="*/ 1143 w 1398603"/>
              <a:gd name="connsiteY4" fmla="*/ 0 h 3487745"/>
              <a:gd name="connsiteX0" fmla="*/ 1143 w 1398603"/>
              <a:gd name="connsiteY0" fmla="*/ 0 h 3611386"/>
              <a:gd name="connsiteX1" fmla="*/ 1398603 w 1398603"/>
              <a:gd name="connsiteY1" fmla="*/ 301771 h 3611386"/>
              <a:gd name="connsiteX2" fmla="*/ 1398603 w 1398603"/>
              <a:gd name="connsiteY2" fmla="*/ 3385755 h 3611386"/>
              <a:gd name="connsiteX3" fmla="*/ 1143 w 1398603"/>
              <a:gd name="connsiteY3" fmla="*/ 3611386 h 3611386"/>
              <a:gd name="connsiteX4" fmla="*/ 1143 w 1398603"/>
              <a:gd name="connsiteY4" fmla="*/ 0 h 3611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8603" h="3611386">
                <a:moveTo>
                  <a:pt x="1143" y="0"/>
                </a:moveTo>
                <a:lnTo>
                  <a:pt x="1398603" y="301771"/>
                </a:lnTo>
                <a:lnTo>
                  <a:pt x="1398603" y="3385755"/>
                </a:lnTo>
                <a:lnTo>
                  <a:pt x="1143" y="3611386"/>
                </a:lnTo>
                <a:cubicBezTo>
                  <a:pt x="5101" y="2524015"/>
                  <a:pt x="-2815" y="1087371"/>
                  <a:pt x="1143" y="0"/>
                </a:cubicBez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757" b="-7865"/>
            </a:stretch>
          </a:blipFill>
          <a:ln>
            <a:noFill/>
          </a:ln>
          <a:scene3d>
            <a:camera prst="orthographicFront">
              <a:rot lat="0" lon="3899935" rev="0"/>
            </a:camera>
            <a:lightRig rig="threePt" dir="t"/>
          </a:scene3d>
          <a:sp3d extrusionH="146050">
            <a:extrusionClr>
              <a:schemeClr val="tx1">
                <a:lumMod val="85000"/>
                <a:lumOff val="1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34" name="middle DOOR CLOSED Picture 6" descr="A picture containing wooden, old&#10;&#10;Description automatically generated">
            <a:extLst>
              <a:ext uri="{FF2B5EF4-FFF2-40B4-BE49-F238E27FC236}">
                <a16:creationId xmlns:a16="http://schemas.microsoft.com/office/drawing/2014/main" id="{64103481-D7D6-412B-A2D1-A17579EF7D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4530343" y="1418818"/>
            <a:ext cx="2619113" cy="4522989"/>
          </a:xfrm>
          <a:prstGeom prst="rect">
            <a:avLst/>
          </a:prstGeom>
          <a:ln>
            <a:noFill/>
          </a:ln>
          <a:effectLst>
            <a:outerShdw blurRad="50800" dist="114300" algn="l" rotWithShape="0">
              <a:prstClr val="black">
                <a:alpha val="75000"/>
              </a:prstClr>
            </a:outerShdw>
            <a:softEdge rad="31750"/>
          </a:effectLst>
          <a:scene3d>
            <a:camera prst="orthographicFront">
              <a:rot lat="0" lon="20099960" rev="0"/>
            </a:camera>
            <a:lightRig rig="threePt" dir="t"/>
          </a:scene3d>
          <a:sp3d extrusionH="101600" prstMaterial="dkEdge">
            <a:extrusionClr>
              <a:schemeClr val="tx1">
                <a:lumMod val="85000"/>
                <a:lumOff val="15000"/>
              </a:schemeClr>
            </a:extrusionClr>
          </a:sp3d>
        </p:spPr>
      </p:pic>
      <p:sp>
        <p:nvSpPr>
          <p:cNvPr id="35" name="MIDDLE DOOR OPEN Rectangle 17">
            <a:extLst>
              <a:ext uri="{FF2B5EF4-FFF2-40B4-BE49-F238E27FC236}">
                <a16:creationId xmlns:a16="http://schemas.microsoft.com/office/drawing/2014/main" id="{284D2050-593A-4931-9958-97B3185F1E1E}"/>
              </a:ext>
            </a:extLst>
          </p:cNvPr>
          <p:cNvSpPr/>
          <p:nvPr/>
        </p:nvSpPr>
        <p:spPr>
          <a:xfrm flipH="1">
            <a:off x="6580742" y="991829"/>
            <a:ext cx="1439893" cy="5286250"/>
          </a:xfrm>
          <a:custGeom>
            <a:avLst/>
            <a:gdLst>
              <a:gd name="connsiteX0" fmla="*/ 0 w 1409335"/>
              <a:gd name="connsiteY0" fmla="*/ 0 h 3083984"/>
              <a:gd name="connsiteX1" fmla="*/ 1409335 w 1409335"/>
              <a:gd name="connsiteY1" fmla="*/ 0 h 3083984"/>
              <a:gd name="connsiteX2" fmla="*/ 1409335 w 1409335"/>
              <a:gd name="connsiteY2" fmla="*/ 3083984 h 3083984"/>
              <a:gd name="connsiteX3" fmla="*/ 0 w 1409335"/>
              <a:gd name="connsiteY3" fmla="*/ 3083984 h 3083984"/>
              <a:gd name="connsiteX4" fmla="*/ 0 w 1409335"/>
              <a:gd name="connsiteY4" fmla="*/ 0 h 3083984"/>
              <a:gd name="connsiteX0" fmla="*/ 11875 w 1409335"/>
              <a:gd name="connsiteY0" fmla="*/ 0 h 3262114"/>
              <a:gd name="connsiteX1" fmla="*/ 1409335 w 1409335"/>
              <a:gd name="connsiteY1" fmla="*/ 178130 h 3262114"/>
              <a:gd name="connsiteX2" fmla="*/ 1409335 w 1409335"/>
              <a:gd name="connsiteY2" fmla="*/ 3262114 h 3262114"/>
              <a:gd name="connsiteX3" fmla="*/ 0 w 1409335"/>
              <a:gd name="connsiteY3" fmla="*/ 3262114 h 3262114"/>
              <a:gd name="connsiteX4" fmla="*/ 11875 w 1409335"/>
              <a:gd name="connsiteY4" fmla="*/ 0 h 3262114"/>
              <a:gd name="connsiteX0" fmla="*/ 1143 w 1398603"/>
              <a:gd name="connsiteY0" fmla="*/ 0 h 3487745"/>
              <a:gd name="connsiteX1" fmla="*/ 1398603 w 1398603"/>
              <a:gd name="connsiteY1" fmla="*/ 178130 h 3487745"/>
              <a:gd name="connsiteX2" fmla="*/ 1398603 w 1398603"/>
              <a:gd name="connsiteY2" fmla="*/ 3262114 h 3487745"/>
              <a:gd name="connsiteX3" fmla="*/ 1143 w 1398603"/>
              <a:gd name="connsiteY3" fmla="*/ 3487745 h 3487745"/>
              <a:gd name="connsiteX4" fmla="*/ 1143 w 1398603"/>
              <a:gd name="connsiteY4" fmla="*/ 0 h 3487745"/>
              <a:gd name="connsiteX0" fmla="*/ 1143 w 1398603"/>
              <a:gd name="connsiteY0" fmla="*/ 0 h 3611386"/>
              <a:gd name="connsiteX1" fmla="*/ 1398603 w 1398603"/>
              <a:gd name="connsiteY1" fmla="*/ 301771 h 3611386"/>
              <a:gd name="connsiteX2" fmla="*/ 1398603 w 1398603"/>
              <a:gd name="connsiteY2" fmla="*/ 3385755 h 3611386"/>
              <a:gd name="connsiteX3" fmla="*/ 1143 w 1398603"/>
              <a:gd name="connsiteY3" fmla="*/ 3611386 h 3611386"/>
              <a:gd name="connsiteX4" fmla="*/ 1143 w 1398603"/>
              <a:gd name="connsiteY4" fmla="*/ 0 h 3611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8603" h="3611386">
                <a:moveTo>
                  <a:pt x="1143" y="0"/>
                </a:moveTo>
                <a:lnTo>
                  <a:pt x="1398603" y="301771"/>
                </a:lnTo>
                <a:lnTo>
                  <a:pt x="1398603" y="3385755"/>
                </a:lnTo>
                <a:lnTo>
                  <a:pt x="1143" y="3611386"/>
                </a:lnTo>
                <a:cubicBezTo>
                  <a:pt x="5101" y="2524015"/>
                  <a:pt x="-2815" y="1087371"/>
                  <a:pt x="1143" y="0"/>
                </a:cubicBez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757" b="-7865"/>
            </a:stretch>
          </a:blipFill>
          <a:ln>
            <a:noFill/>
          </a:ln>
          <a:scene3d>
            <a:camera prst="orthographicFront">
              <a:rot lat="0" lon="3899935" rev="0"/>
            </a:camera>
            <a:lightRig rig="threePt" dir="t"/>
          </a:scene3d>
          <a:sp3d extrusionH="146050">
            <a:extrusionClr>
              <a:schemeClr val="tx1">
                <a:lumMod val="85000"/>
                <a:lumOff val="1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42" name="MONSTER Freeform: Shape 41">
            <a:hlinkHover r:id="" action="ppaction://noaction">
              <a:snd r:embed="rId7" name="Growl.wav"/>
            </a:hlinkHover>
            <a:extLst>
              <a:ext uri="{FF2B5EF4-FFF2-40B4-BE49-F238E27FC236}">
                <a16:creationId xmlns:a16="http://schemas.microsoft.com/office/drawing/2014/main" id="{0A78C6D4-28FE-4FD6-B5EE-9F8983C6E39B}"/>
              </a:ext>
            </a:extLst>
          </p:cNvPr>
          <p:cNvSpPr/>
          <p:nvPr/>
        </p:nvSpPr>
        <p:spPr>
          <a:xfrm>
            <a:off x="2816968" y="266480"/>
            <a:ext cx="5760000" cy="8280000"/>
          </a:xfrm>
          <a:custGeom>
            <a:avLst/>
            <a:gdLst>
              <a:gd name="connsiteX0" fmla="*/ 1261241 w 4151586"/>
              <a:gd name="connsiteY0" fmla="*/ 136634 h 6747641"/>
              <a:gd name="connsiteX1" fmla="*/ 1072055 w 4151586"/>
              <a:gd name="connsiteY1" fmla="*/ 525517 h 6747641"/>
              <a:gd name="connsiteX2" fmla="*/ 536027 w 4151586"/>
              <a:gd name="connsiteY2" fmla="*/ 672662 h 6747641"/>
              <a:gd name="connsiteX3" fmla="*/ 220717 w 4151586"/>
              <a:gd name="connsiteY3" fmla="*/ 956441 h 6747641"/>
              <a:gd name="connsiteX4" fmla="*/ 220717 w 4151586"/>
              <a:gd name="connsiteY4" fmla="*/ 1229710 h 6747641"/>
              <a:gd name="connsiteX5" fmla="*/ 430924 w 4151586"/>
              <a:gd name="connsiteY5" fmla="*/ 1629103 h 6747641"/>
              <a:gd name="connsiteX6" fmla="*/ 609600 w 4151586"/>
              <a:gd name="connsiteY6" fmla="*/ 1839310 h 6747641"/>
              <a:gd name="connsiteX7" fmla="*/ 504496 w 4151586"/>
              <a:gd name="connsiteY7" fmla="*/ 2049517 h 6747641"/>
              <a:gd name="connsiteX8" fmla="*/ 767255 w 4151586"/>
              <a:gd name="connsiteY8" fmla="*/ 2102069 h 6747641"/>
              <a:gd name="connsiteX9" fmla="*/ 956441 w 4151586"/>
              <a:gd name="connsiteY9" fmla="*/ 1807779 h 6747641"/>
              <a:gd name="connsiteX10" fmla="*/ 893379 w 4151586"/>
              <a:gd name="connsiteY10" fmla="*/ 1387365 h 6747641"/>
              <a:gd name="connsiteX11" fmla="*/ 809296 w 4151586"/>
              <a:gd name="connsiteY11" fmla="*/ 1187669 h 6747641"/>
              <a:gd name="connsiteX12" fmla="*/ 987972 w 4151586"/>
              <a:gd name="connsiteY12" fmla="*/ 1145627 h 6747641"/>
              <a:gd name="connsiteX13" fmla="*/ 1156138 w 4151586"/>
              <a:gd name="connsiteY13" fmla="*/ 1618593 h 6747641"/>
              <a:gd name="connsiteX14" fmla="*/ 1187669 w 4151586"/>
              <a:gd name="connsiteY14" fmla="*/ 2028496 h 6747641"/>
              <a:gd name="connsiteX15" fmla="*/ 1135117 w 4151586"/>
              <a:gd name="connsiteY15" fmla="*/ 2501462 h 6747641"/>
              <a:gd name="connsiteX16" fmla="*/ 599089 w 4151586"/>
              <a:gd name="connsiteY16" fmla="*/ 3699641 h 6747641"/>
              <a:gd name="connsiteX17" fmla="*/ 609600 w 4151586"/>
              <a:gd name="connsiteY17" fmla="*/ 3804745 h 6747641"/>
              <a:gd name="connsiteX18" fmla="*/ 620110 w 4151586"/>
              <a:gd name="connsiteY18" fmla="*/ 3878317 h 6747641"/>
              <a:gd name="connsiteX19" fmla="*/ 620110 w 4151586"/>
              <a:gd name="connsiteY19" fmla="*/ 4004441 h 6747641"/>
              <a:gd name="connsiteX20" fmla="*/ 399393 w 4151586"/>
              <a:gd name="connsiteY20" fmla="*/ 4162096 h 6747641"/>
              <a:gd name="connsiteX21" fmla="*/ 346841 w 4151586"/>
              <a:gd name="connsiteY21" fmla="*/ 4708634 h 6747641"/>
              <a:gd name="connsiteX22" fmla="*/ 136634 w 4151586"/>
              <a:gd name="connsiteY22" fmla="*/ 5276193 h 6747641"/>
              <a:gd name="connsiteX23" fmla="*/ 31531 w 4151586"/>
              <a:gd name="connsiteY23" fmla="*/ 5602014 h 6747641"/>
              <a:gd name="connsiteX24" fmla="*/ 0 w 4151586"/>
              <a:gd name="connsiteY24" fmla="*/ 5927834 h 6747641"/>
              <a:gd name="connsiteX25" fmla="*/ 52551 w 4151586"/>
              <a:gd name="connsiteY25" fmla="*/ 6096000 h 6747641"/>
              <a:gd name="connsiteX26" fmla="*/ 693683 w 4151586"/>
              <a:gd name="connsiteY26" fmla="*/ 6232634 h 6747641"/>
              <a:gd name="connsiteX27" fmla="*/ 840827 w 4151586"/>
              <a:gd name="connsiteY27" fmla="*/ 6085489 h 6747641"/>
              <a:gd name="connsiteX28" fmla="*/ 777765 w 4151586"/>
              <a:gd name="connsiteY28" fmla="*/ 5549462 h 6747641"/>
              <a:gd name="connsiteX29" fmla="*/ 903889 w 4151586"/>
              <a:gd name="connsiteY29" fmla="*/ 5255172 h 6747641"/>
              <a:gd name="connsiteX30" fmla="*/ 893379 w 4151586"/>
              <a:gd name="connsiteY30" fmla="*/ 4708634 h 6747641"/>
              <a:gd name="connsiteX31" fmla="*/ 1019503 w 4151586"/>
              <a:gd name="connsiteY31" fmla="*/ 4593020 h 6747641"/>
              <a:gd name="connsiteX32" fmla="*/ 1030014 w 4151586"/>
              <a:gd name="connsiteY32" fmla="*/ 5307724 h 6747641"/>
              <a:gd name="connsiteX33" fmla="*/ 1103586 w 4151586"/>
              <a:gd name="connsiteY33" fmla="*/ 5412827 h 6747641"/>
              <a:gd name="connsiteX34" fmla="*/ 1219200 w 4151586"/>
              <a:gd name="connsiteY34" fmla="*/ 5896303 h 6747641"/>
              <a:gd name="connsiteX35" fmla="*/ 1471448 w 4151586"/>
              <a:gd name="connsiteY35" fmla="*/ 5969876 h 6747641"/>
              <a:gd name="connsiteX36" fmla="*/ 1629103 w 4151586"/>
              <a:gd name="connsiteY36" fmla="*/ 5538952 h 6747641"/>
              <a:gd name="connsiteX37" fmla="*/ 1744717 w 4151586"/>
              <a:gd name="connsiteY37" fmla="*/ 5076496 h 6747641"/>
              <a:gd name="connsiteX38" fmla="*/ 1860331 w 4151586"/>
              <a:gd name="connsiteY38" fmla="*/ 4750676 h 6747641"/>
              <a:gd name="connsiteX39" fmla="*/ 2165131 w 4151586"/>
              <a:gd name="connsiteY39" fmla="*/ 4698124 h 6747641"/>
              <a:gd name="connsiteX40" fmla="*/ 2301765 w 4151586"/>
              <a:gd name="connsiteY40" fmla="*/ 4929352 h 6747641"/>
              <a:gd name="connsiteX41" fmla="*/ 2270234 w 4151586"/>
              <a:gd name="connsiteY41" fmla="*/ 5465379 h 6747641"/>
              <a:gd name="connsiteX42" fmla="*/ 2396358 w 4151586"/>
              <a:gd name="connsiteY42" fmla="*/ 5864772 h 6747641"/>
              <a:gd name="connsiteX43" fmla="*/ 2417379 w 4151586"/>
              <a:gd name="connsiteY43" fmla="*/ 6201103 h 6747641"/>
              <a:gd name="connsiteX44" fmla="*/ 2459420 w 4151586"/>
              <a:gd name="connsiteY44" fmla="*/ 6526924 h 6747641"/>
              <a:gd name="connsiteX45" fmla="*/ 2869324 w 4151586"/>
              <a:gd name="connsiteY45" fmla="*/ 6642538 h 6747641"/>
              <a:gd name="connsiteX46" fmla="*/ 3037489 w 4151586"/>
              <a:gd name="connsiteY46" fmla="*/ 6432331 h 6747641"/>
              <a:gd name="connsiteX47" fmla="*/ 2911365 w 4151586"/>
              <a:gd name="connsiteY47" fmla="*/ 5822731 h 6747641"/>
              <a:gd name="connsiteX48" fmla="*/ 2816772 w 4151586"/>
              <a:gd name="connsiteY48" fmla="*/ 5559972 h 6747641"/>
              <a:gd name="connsiteX49" fmla="*/ 3026979 w 4151586"/>
              <a:gd name="connsiteY49" fmla="*/ 5318234 h 6747641"/>
              <a:gd name="connsiteX50" fmla="*/ 3058510 w 4151586"/>
              <a:gd name="connsiteY50" fmla="*/ 4897820 h 6747641"/>
              <a:gd name="connsiteX51" fmla="*/ 3111062 w 4151586"/>
              <a:gd name="connsiteY51" fmla="*/ 4666593 h 6747641"/>
              <a:gd name="connsiteX52" fmla="*/ 3342289 w 4151586"/>
              <a:gd name="connsiteY52" fmla="*/ 4855779 h 6747641"/>
              <a:gd name="connsiteX53" fmla="*/ 3205655 w 4151586"/>
              <a:gd name="connsiteY53" fmla="*/ 5402317 h 6747641"/>
              <a:gd name="connsiteX54" fmla="*/ 3100551 w 4151586"/>
              <a:gd name="connsiteY54" fmla="*/ 6011917 h 6747641"/>
              <a:gd name="connsiteX55" fmla="*/ 3090041 w 4151586"/>
              <a:gd name="connsiteY55" fmla="*/ 6264165 h 6747641"/>
              <a:gd name="connsiteX56" fmla="*/ 3100551 w 4151586"/>
              <a:gd name="connsiteY56" fmla="*/ 6547945 h 6747641"/>
              <a:gd name="connsiteX57" fmla="*/ 3636579 w 4151586"/>
              <a:gd name="connsiteY57" fmla="*/ 6747641 h 6747641"/>
              <a:gd name="connsiteX58" fmla="*/ 3962400 w 4151586"/>
              <a:gd name="connsiteY58" fmla="*/ 6568965 h 6747641"/>
              <a:gd name="connsiteX59" fmla="*/ 4046483 w 4151586"/>
              <a:gd name="connsiteY59" fmla="*/ 6085489 h 6747641"/>
              <a:gd name="connsiteX60" fmla="*/ 4151586 w 4151586"/>
              <a:gd name="connsiteY60" fmla="*/ 5307724 h 6747641"/>
              <a:gd name="connsiteX61" fmla="*/ 4088524 w 4151586"/>
              <a:gd name="connsiteY61" fmla="*/ 4624552 h 6747641"/>
              <a:gd name="connsiteX62" fmla="*/ 4078014 w 4151586"/>
              <a:gd name="connsiteY62" fmla="*/ 4309241 h 6747641"/>
              <a:gd name="connsiteX63" fmla="*/ 3804745 w 4151586"/>
              <a:gd name="connsiteY63" fmla="*/ 3993931 h 6747641"/>
              <a:gd name="connsiteX64" fmla="*/ 3594538 w 4151586"/>
              <a:gd name="connsiteY64" fmla="*/ 3174124 h 6747641"/>
              <a:gd name="connsiteX65" fmla="*/ 3415862 w 4151586"/>
              <a:gd name="connsiteY65" fmla="*/ 2680138 h 6747641"/>
              <a:gd name="connsiteX66" fmla="*/ 3226676 w 4151586"/>
              <a:gd name="connsiteY66" fmla="*/ 2427889 h 6747641"/>
              <a:gd name="connsiteX67" fmla="*/ 3048000 w 4151586"/>
              <a:gd name="connsiteY67" fmla="*/ 2060027 h 6747641"/>
              <a:gd name="connsiteX68" fmla="*/ 2900855 w 4151586"/>
              <a:gd name="connsiteY68" fmla="*/ 1818289 h 6747641"/>
              <a:gd name="connsiteX69" fmla="*/ 2963917 w 4151586"/>
              <a:gd name="connsiteY69" fmla="*/ 1418896 h 6747641"/>
              <a:gd name="connsiteX70" fmla="*/ 3026979 w 4151586"/>
              <a:gd name="connsiteY70" fmla="*/ 1324303 h 6747641"/>
              <a:gd name="connsiteX71" fmla="*/ 2995448 w 4151586"/>
              <a:gd name="connsiteY71" fmla="*/ 1671145 h 6747641"/>
              <a:gd name="connsiteX72" fmla="*/ 3153103 w 4151586"/>
              <a:gd name="connsiteY72" fmla="*/ 2133600 h 6747641"/>
              <a:gd name="connsiteX73" fmla="*/ 3699641 w 4151586"/>
              <a:gd name="connsiteY73" fmla="*/ 2154620 h 6747641"/>
              <a:gd name="connsiteX74" fmla="*/ 3804745 w 4151586"/>
              <a:gd name="connsiteY74" fmla="*/ 1965434 h 6747641"/>
              <a:gd name="connsiteX75" fmla="*/ 3573517 w 4151586"/>
              <a:gd name="connsiteY75" fmla="*/ 1734207 h 6747641"/>
              <a:gd name="connsiteX76" fmla="*/ 3794234 w 4151586"/>
              <a:gd name="connsiteY76" fmla="*/ 1355834 h 6747641"/>
              <a:gd name="connsiteX77" fmla="*/ 3731172 w 4151586"/>
              <a:gd name="connsiteY77" fmla="*/ 767255 h 6747641"/>
              <a:gd name="connsiteX78" fmla="*/ 3657600 w 4151586"/>
              <a:gd name="connsiteY78" fmla="*/ 651641 h 6747641"/>
              <a:gd name="connsiteX79" fmla="*/ 3205655 w 4151586"/>
              <a:gd name="connsiteY79" fmla="*/ 420414 h 6747641"/>
              <a:gd name="connsiteX80" fmla="*/ 2953407 w 4151586"/>
              <a:gd name="connsiteY80" fmla="*/ 367862 h 6747641"/>
              <a:gd name="connsiteX81" fmla="*/ 2722179 w 4151586"/>
              <a:gd name="connsiteY81" fmla="*/ 10510 h 6747641"/>
              <a:gd name="connsiteX82" fmla="*/ 2564524 w 4151586"/>
              <a:gd name="connsiteY82" fmla="*/ 0 h 6747641"/>
              <a:gd name="connsiteX83" fmla="*/ 2459420 w 4151586"/>
              <a:gd name="connsiteY83" fmla="*/ 430924 h 6747641"/>
              <a:gd name="connsiteX84" fmla="*/ 2259724 w 4151586"/>
              <a:gd name="connsiteY84" fmla="*/ 630620 h 6747641"/>
              <a:gd name="connsiteX85" fmla="*/ 1944414 w 4151586"/>
              <a:gd name="connsiteY85" fmla="*/ 672662 h 6747641"/>
              <a:gd name="connsiteX86" fmla="*/ 1713186 w 4151586"/>
              <a:gd name="connsiteY86" fmla="*/ 620110 h 6747641"/>
              <a:gd name="connsiteX87" fmla="*/ 1566041 w 4151586"/>
              <a:gd name="connsiteY87" fmla="*/ 336331 h 6747641"/>
              <a:gd name="connsiteX88" fmla="*/ 1345324 w 4151586"/>
              <a:gd name="connsiteY88" fmla="*/ 73572 h 6747641"/>
              <a:gd name="connsiteX89" fmla="*/ 1261241 w 4151586"/>
              <a:gd name="connsiteY89" fmla="*/ 136634 h 6747641"/>
              <a:gd name="connsiteX0" fmla="*/ 1261241 w 4151586"/>
              <a:gd name="connsiteY0" fmla="*/ 136634 h 6642538"/>
              <a:gd name="connsiteX1" fmla="*/ 1072055 w 4151586"/>
              <a:gd name="connsiteY1" fmla="*/ 525517 h 6642538"/>
              <a:gd name="connsiteX2" fmla="*/ 536027 w 4151586"/>
              <a:gd name="connsiteY2" fmla="*/ 672662 h 6642538"/>
              <a:gd name="connsiteX3" fmla="*/ 220717 w 4151586"/>
              <a:gd name="connsiteY3" fmla="*/ 956441 h 6642538"/>
              <a:gd name="connsiteX4" fmla="*/ 220717 w 4151586"/>
              <a:gd name="connsiteY4" fmla="*/ 1229710 h 6642538"/>
              <a:gd name="connsiteX5" fmla="*/ 430924 w 4151586"/>
              <a:gd name="connsiteY5" fmla="*/ 1629103 h 6642538"/>
              <a:gd name="connsiteX6" fmla="*/ 609600 w 4151586"/>
              <a:gd name="connsiteY6" fmla="*/ 1839310 h 6642538"/>
              <a:gd name="connsiteX7" fmla="*/ 504496 w 4151586"/>
              <a:gd name="connsiteY7" fmla="*/ 2049517 h 6642538"/>
              <a:gd name="connsiteX8" fmla="*/ 767255 w 4151586"/>
              <a:gd name="connsiteY8" fmla="*/ 2102069 h 6642538"/>
              <a:gd name="connsiteX9" fmla="*/ 956441 w 4151586"/>
              <a:gd name="connsiteY9" fmla="*/ 1807779 h 6642538"/>
              <a:gd name="connsiteX10" fmla="*/ 893379 w 4151586"/>
              <a:gd name="connsiteY10" fmla="*/ 1387365 h 6642538"/>
              <a:gd name="connsiteX11" fmla="*/ 809296 w 4151586"/>
              <a:gd name="connsiteY11" fmla="*/ 1187669 h 6642538"/>
              <a:gd name="connsiteX12" fmla="*/ 987972 w 4151586"/>
              <a:gd name="connsiteY12" fmla="*/ 1145627 h 6642538"/>
              <a:gd name="connsiteX13" fmla="*/ 1156138 w 4151586"/>
              <a:gd name="connsiteY13" fmla="*/ 1618593 h 6642538"/>
              <a:gd name="connsiteX14" fmla="*/ 1187669 w 4151586"/>
              <a:gd name="connsiteY14" fmla="*/ 2028496 h 6642538"/>
              <a:gd name="connsiteX15" fmla="*/ 1135117 w 4151586"/>
              <a:gd name="connsiteY15" fmla="*/ 2501462 h 6642538"/>
              <a:gd name="connsiteX16" fmla="*/ 599089 w 4151586"/>
              <a:gd name="connsiteY16" fmla="*/ 3699641 h 6642538"/>
              <a:gd name="connsiteX17" fmla="*/ 609600 w 4151586"/>
              <a:gd name="connsiteY17" fmla="*/ 3804745 h 6642538"/>
              <a:gd name="connsiteX18" fmla="*/ 620110 w 4151586"/>
              <a:gd name="connsiteY18" fmla="*/ 3878317 h 6642538"/>
              <a:gd name="connsiteX19" fmla="*/ 620110 w 4151586"/>
              <a:gd name="connsiteY19" fmla="*/ 4004441 h 6642538"/>
              <a:gd name="connsiteX20" fmla="*/ 399393 w 4151586"/>
              <a:gd name="connsiteY20" fmla="*/ 4162096 h 6642538"/>
              <a:gd name="connsiteX21" fmla="*/ 346841 w 4151586"/>
              <a:gd name="connsiteY21" fmla="*/ 4708634 h 6642538"/>
              <a:gd name="connsiteX22" fmla="*/ 136634 w 4151586"/>
              <a:gd name="connsiteY22" fmla="*/ 5276193 h 6642538"/>
              <a:gd name="connsiteX23" fmla="*/ 31531 w 4151586"/>
              <a:gd name="connsiteY23" fmla="*/ 5602014 h 6642538"/>
              <a:gd name="connsiteX24" fmla="*/ 0 w 4151586"/>
              <a:gd name="connsiteY24" fmla="*/ 5927834 h 6642538"/>
              <a:gd name="connsiteX25" fmla="*/ 52551 w 4151586"/>
              <a:gd name="connsiteY25" fmla="*/ 6096000 h 6642538"/>
              <a:gd name="connsiteX26" fmla="*/ 693683 w 4151586"/>
              <a:gd name="connsiteY26" fmla="*/ 6232634 h 6642538"/>
              <a:gd name="connsiteX27" fmla="*/ 840827 w 4151586"/>
              <a:gd name="connsiteY27" fmla="*/ 6085489 h 6642538"/>
              <a:gd name="connsiteX28" fmla="*/ 777765 w 4151586"/>
              <a:gd name="connsiteY28" fmla="*/ 5549462 h 6642538"/>
              <a:gd name="connsiteX29" fmla="*/ 903889 w 4151586"/>
              <a:gd name="connsiteY29" fmla="*/ 5255172 h 6642538"/>
              <a:gd name="connsiteX30" fmla="*/ 893379 w 4151586"/>
              <a:gd name="connsiteY30" fmla="*/ 4708634 h 6642538"/>
              <a:gd name="connsiteX31" fmla="*/ 1019503 w 4151586"/>
              <a:gd name="connsiteY31" fmla="*/ 4593020 h 6642538"/>
              <a:gd name="connsiteX32" fmla="*/ 1030014 w 4151586"/>
              <a:gd name="connsiteY32" fmla="*/ 5307724 h 6642538"/>
              <a:gd name="connsiteX33" fmla="*/ 1103586 w 4151586"/>
              <a:gd name="connsiteY33" fmla="*/ 5412827 h 6642538"/>
              <a:gd name="connsiteX34" fmla="*/ 1219200 w 4151586"/>
              <a:gd name="connsiteY34" fmla="*/ 5896303 h 6642538"/>
              <a:gd name="connsiteX35" fmla="*/ 1471448 w 4151586"/>
              <a:gd name="connsiteY35" fmla="*/ 5969876 h 6642538"/>
              <a:gd name="connsiteX36" fmla="*/ 1629103 w 4151586"/>
              <a:gd name="connsiteY36" fmla="*/ 5538952 h 6642538"/>
              <a:gd name="connsiteX37" fmla="*/ 1744717 w 4151586"/>
              <a:gd name="connsiteY37" fmla="*/ 5076496 h 6642538"/>
              <a:gd name="connsiteX38" fmla="*/ 1860331 w 4151586"/>
              <a:gd name="connsiteY38" fmla="*/ 4750676 h 6642538"/>
              <a:gd name="connsiteX39" fmla="*/ 2165131 w 4151586"/>
              <a:gd name="connsiteY39" fmla="*/ 4698124 h 6642538"/>
              <a:gd name="connsiteX40" fmla="*/ 2301765 w 4151586"/>
              <a:gd name="connsiteY40" fmla="*/ 4929352 h 6642538"/>
              <a:gd name="connsiteX41" fmla="*/ 2270234 w 4151586"/>
              <a:gd name="connsiteY41" fmla="*/ 5465379 h 6642538"/>
              <a:gd name="connsiteX42" fmla="*/ 2396358 w 4151586"/>
              <a:gd name="connsiteY42" fmla="*/ 5864772 h 6642538"/>
              <a:gd name="connsiteX43" fmla="*/ 2417379 w 4151586"/>
              <a:gd name="connsiteY43" fmla="*/ 6201103 h 6642538"/>
              <a:gd name="connsiteX44" fmla="*/ 2459420 w 4151586"/>
              <a:gd name="connsiteY44" fmla="*/ 6526924 h 6642538"/>
              <a:gd name="connsiteX45" fmla="*/ 2869324 w 4151586"/>
              <a:gd name="connsiteY45" fmla="*/ 6642538 h 6642538"/>
              <a:gd name="connsiteX46" fmla="*/ 3037489 w 4151586"/>
              <a:gd name="connsiteY46" fmla="*/ 6432331 h 6642538"/>
              <a:gd name="connsiteX47" fmla="*/ 2911365 w 4151586"/>
              <a:gd name="connsiteY47" fmla="*/ 5822731 h 6642538"/>
              <a:gd name="connsiteX48" fmla="*/ 2816772 w 4151586"/>
              <a:gd name="connsiteY48" fmla="*/ 5559972 h 6642538"/>
              <a:gd name="connsiteX49" fmla="*/ 3026979 w 4151586"/>
              <a:gd name="connsiteY49" fmla="*/ 5318234 h 6642538"/>
              <a:gd name="connsiteX50" fmla="*/ 3058510 w 4151586"/>
              <a:gd name="connsiteY50" fmla="*/ 4897820 h 6642538"/>
              <a:gd name="connsiteX51" fmla="*/ 3111062 w 4151586"/>
              <a:gd name="connsiteY51" fmla="*/ 4666593 h 6642538"/>
              <a:gd name="connsiteX52" fmla="*/ 3342289 w 4151586"/>
              <a:gd name="connsiteY52" fmla="*/ 4855779 h 6642538"/>
              <a:gd name="connsiteX53" fmla="*/ 3205655 w 4151586"/>
              <a:gd name="connsiteY53" fmla="*/ 5402317 h 6642538"/>
              <a:gd name="connsiteX54" fmla="*/ 3100551 w 4151586"/>
              <a:gd name="connsiteY54" fmla="*/ 6011917 h 6642538"/>
              <a:gd name="connsiteX55" fmla="*/ 3090041 w 4151586"/>
              <a:gd name="connsiteY55" fmla="*/ 6264165 h 6642538"/>
              <a:gd name="connsiteX56" fmla="*/ 3100551 w 4151586"/>
              <a:gd name="connsiteY56" fmla="*/ 6547945 h 6642538"/>
              <a:gd name="connsiteX57" fmla="*/ 3668110 w 4151586"/>
              <a:gd name="connsiteY57" fmla="*/ 6495393 h 6642538"/>
              <a:gd name="connsiteX58" fmla="*/ 3962400 w 4151586"/>
              <a:gd name="connsiteY58" fmla="*/ 6568965 h 6642538"/>
              <a:gd name="connsiteX59" fmla="*/ 4046483 w 4151586"/>
              <a:gd name="connsiteY59" fmla="*/ 6085489 h 6642538"/>
              <a:gd name="connsiteX60" fmla="*/ 4151586 w 4151586"/>
              <a:gd name="connsiteY60" fmla="*/ 5307724 h 6642538"/>
              <a:gd name="connsiteX61" fmla="*/ 4088524 w 4151586"/>
              <a:gd name="connsiteY61" fmla="*/ 4624552 h 6642538"/>
              <a:gd name="connsiteX62" fmla="*/ 4078014 w 4151586"/>
              <a:gd name="connsiteY62" fmla="*/ 4309241 h 6642538"/>
              <a:gd name="connsiteX63" fmla="*/ 3804745 w 4151586"/>
              <a:gd name="connsiteY63" fmla="*/ 3993931 h 6642538"/>
              <a:gd name="connsiteX64" fmla="*/ 3594538 w 4151586"/>
              <a:gd name="connsiteY64" fmla="*/ 3174124 h 6642538"/>
              <a:gd name="connsiteX65" fmla="*/ 3415862 w 4151586"/>
              <a:gd name="connsiteY65" fmla="*/ 2680138 h 6642538"/>
              <a:gd name="connsiteX66" fmla="*/ 3226676 w 4151586"/>
              <a:gd name="connsiteY66" fmla="*/ 2427889 h 6642538"/>
              <a:gd name="connsiteX67" fmla="*/ 3048000 w 4151586"/>
              <a:gd name="connsiteY67" fmla="*/ 2060027 h 6642538"/>
              <a:gd name="connsiteX68" fmla="*/ 2900855 w 4151586"/>
              <a:gd name="connsiteY68" fmla="*/ 1818289 h 6642538"/>
              <a:gd name="connsiteX69" fmla="*/ 2963917 w 4151586"/>
              <a:gd name="connsiteY69" fmla="*/ 1418896 h 6642538"/>
              <a:gd name="connsiteX70" fmla="*/ 3026979 w 4151586"/>
              <a:gd name="connsiteY70" fmla="*/ 1324303 h 6642538"/>
              <a:gd name="connsiteX71" fmla="*/ 2995448 w 4151586"/>
              <a:gd name="connsiteY71" fmla="*/ 1671145 h 6642538"/>
              <a:gd name="connsiteX72" fmla="*/ 3153103 w 4151586"/>
              <a:gd name="connsiteY72" fmla="*/ 2133600 h 6642538"/>
              <a:gd name="connsiteX73" fmla="*/ 3699641 w 4151586"/>
              <a:gd name="connsiteY73" fmla="*/ 2154620 h 6642538"/>
              <a:gd name="connsiteX74" fmla="*/ 3804745 w 4151586"/>
              <a:gd name="connsiteY74" fmla="*/ 1965434 h 6642538"/>
              <a:gd name="connsiteX75" fmla="*/ 3573517 w 4151586"/>
              <a:gd name="connsiteY75" fmla="*/ 1734207 h 6642538"/>
              <a:gd name="connsiteX76" fmla="*/ 3794234 w 4151586"/>
              <a:gd name="connsiteY76" fmla="*/ 1355834 h 6642538"/>
              <a:gd name="connsiteX77" fmla="*/ 3731172 w 4151586"/>
              <a:gd name="connsiteY77" fmla="*/ 767255 h 6642538"/>
              <a:gd name="connsiteX78" fmla="*/ 3657600 w 4151586"/>
              <a:gd name="connsiteY78" fmla="*/ 651641 h 6642538"/>
              <a:gd name="connsiteX79" fmla="*/ 3205655 w 4151586"/>
              <a:gd name="connsiteY79" fmla="*/ 420414 h 6642538"/>
              <a:gd name="connsiteX80" fmla="*/ 2953407 w 4151586"/>
              <a:gd name="connsiteY80" fmla="*/ 367862 h 6642538"/>
              <a:gd name="connsiteX81" fmla="*/ 2722179 w 4151586"/>
              <a:gd name="connsiteY81" fmla="*/ 10510 h 6642538"/>
              <a:gd name="connsiteX82" fmla="*/ 2564524 w 4151586"/>
              <a:gd name="connsiteY82" fmla="*/ 0 h 6642538"/>
              <a:gd name="connsiteX83" fmla="*/ 2459420 w 4151586"/>
              <a:gd name="connsiteY83" fmla="*/ 430924 h 6642538"/>
              <a:gd name="connsiteX84" fmla="*/ 2259724 w 4151586"/>
              <a:gd name="connsiteY84" fmla="*/ 630620 h 6642538"/>
              <a:gd name="connsiteX85" fmla="*/ 1944414 w 4151586"/>
              <a:gd name="connsiteY85" fmla="*/ 672662 h 6642538"/>
              <a:gd name="connsiteX86" fmla="*/ 1713186 w 4151586"/>
              <a:gd name="connsiteY86" fmla="*/ 620110 h 6642538"/>
              <a:gd name="connsiteX87" fmla="*/ 1566041 w 4151586"/>
              <a:gd name="connsiteY87" fmla="*/ 336331 h 6642538"/>
              <a:gd name="connsiteX88" fmla="*/ 1345324 w 4151586"/>
              <a:gd name="connsiteY88" fmla="*/ 73572 h 6642538"/>
              <a:gd name="connsiteX89" fmla="*/ 1261241 w 4151586"/>
              <a:gd name="connsiteY89" fmla="*/ 136634 h 6642538"/>
              <a:gd name="connsiteX0" fmla="*/ 1261241 w 4151586"/>
              <a:gd name="connsiteY0" fmla="*/ 136634 h 6642538"/>
              <a:gd name="connsiteX1" fmla="*/ 1072055 w 4151586"/>
              <a:gd name="connsiteY1" fmla="*/ 525517 h 6642538"/>
              <a:gd name="connsiteX2" fmla="*/ 536027 w 4151586"/>
              <a:gd name="connsiteY2" fmla="*/ 672662 h 6642538"/>
              <a:gd name="connsiteX3" fmla="*/ 220717 w 4151586"/>
              <a:gd name="connsiteY3" fmla="*/ 956441 h 6642538"/>
              <a:gd name="connsiteX4" fmla="*/ 220717 w 4151586"/>
              <a:gd name="connsiteY4" fmla="*/ 1229710 h 6642538"/>
              <a:gd name="connsiteX5" fmla="*/ 430924 w 4151586"/>
              <a:gd name="connsiteY5" fmla="*/ 1629103 h 6642538"/>
              <a:gd name="connsiteX6" fmla="*/ 609600 w 4151586"/>
              <a:gd name="connsiteY6" fmla="*/ 1839310 h 6642538"/>
              <a:gd name="connsiteX7" fmla="*/ 504496 w 4151586"/>
              <a:gd name="connsiteY7" fmla="*/ 2049517 h 6642538"/>
              <a:gd name="connsiteX8" fmla="*/ 767255 w 4151586"/>
              <a:gd name="connsiteY8" fmla="*/ 2102069 h 6642538"/>
              <a:gd name="connsiteX9" fmla="*/ 956441 w 4151586"/>
              <a:gd name="connsiteY9" fmla="*/ 1807779 h 6642538"/>
              <a:gd name="connsiteX10" fmla="*/ 893379 w 4151586"/>
              <a:gd name="connsiteY10" fmla="*/ 1387365 h 6642538"/>
              <a:gd name="connsiteX11" fmla="*/ 809296 w 4151586"/>
              <a:gd name="connsiteY11" fmla="*/ 1187669 h 6642538"/>
              <a:gd name="connsiteX12" fmla="*/ 987972 w 4151586"/>
              <a:gd name="connsiteY12" fmla="*/ 1145627 h 6642538"/>
              <a:gd name="connsiteX13" fmla="*/ 1156138 w 4151586"/>
              <a:gd name="connsiteY13" fmla="*/ 1618593 h 6642538"/>
              <a:gd name="connsiteX14" fmla="*/ 1187669 w 4151586"/>
              <a:gd name="connsiteY14" fmla="*/ 2028496 h 6642538"/>
              <a:gd name="connsiteX15" fmla="*/ 1135117 w 4151586"/>
              <a:gd name="connsiteY15" fmla="*/ 2501462 h 6642538"/>
              <a:gd name="connsiteX16" fmla="*/ 599089 w 4151586"/>
              <a:gd name="connsiteY16" fmla="*/ 3699641 h 6642538"/>
              <a:gd name="connsiteX17" fmla="*/ 609600 w 4151586"/>
              <a:gd name="connsiteY17" fmla="*/ 3804745 h 6642538"/>
              <a:gd name="connsiteX18" fmla="*/ 620110 w 4151586"/>
              <a:gd name="connsiteY18" fmla="*/ 3878317 h 6642538"/>
              <a:gd name="connsiteX19" fmla="*/ 620110 w 4151586"/>
              <a:gd name="connsiteY19" fmla="*/ 4004441 h 6642538"/>
              <a:gd name="connsiteX20" fmla="*/ 399393 w 4151586"/>
              <a:gd name="connsiteY20" fmla="*/ 4162096 h 6642538"/>
              <a:gd name="connsiteX21" fmla="*/ 346841 w 4151586"/>
              <a:gd name="connsiteY21" fmla="*/ 4708634 h 6642538"/>
              <a:gd name="connsiteX22" fmla="*/ 136634 w 4151586"/>
              <a:gd name="connsiteY22" fmla="*/ 5276193 h 6642538"/>
              <a:gd name="connsiteX23" fmla="*/ 31531 w 4151586"/>
              <a:gd name="connsiteY23" fmla="*/ 5602014 h 6642538"/>
              <a:gd name="connsiteX24" fmla="*/ 0 w 4151586"/>
              <a:gd name="connsiteY24" fmla="*/ 5927834 h 6642538"/>
              <a:gd name="connsiteX25" fmla="*/ 52551 w 4151586"/>
              <a:gd name="connsiteY25" fmla="*/ 6096000 h 6642538"/>
              <a:gd name="connsiteX26" fmla="*/ 693683 w 4151586"/>
              <a:gd name="connsiteY26" fmla="*/ 6232634 h 6642538"/>
              <a:gd name="connsiteX27" fmla="*/ 840827 w 4151586"/>
              <a:gd name="connsiteY27" fmla="*/ 6085489 h 6642538"/>
              <a:gd name="connsiteX28" fmla="*/ 777765 w 4151586"/>
              <a:gd name="connsiteY28" fmla="*/ 5549462 h 6642538"/>
              <a:gd name="connsiteX29" fmla="*/ 903889 w 4151586"/>
              <a:gd name="connsiteY29" fmla="*/ 5255172 h 6642538"/>
              <a:gd name="connsiteX30" fmla="*/ 893379 w 4151586"/>
              <a:gd name="connsiteY30" fmla="*/ 4708634 h 6642538"/>
              <a:gd name="connsiteX31" fmla="*/ 1019503 w 4151586"/>
              <a:gd name="connsiteY31" fmla="*/ 4593020 h 6642538"/>
              <a:gd name="connsiteX32" fmla="*/ 1030014 w 4151586"/>
              <a:gd name="connsiteY32" fmla="*/ 5307724 h 6642538"/>
              <a:gd name="connsiteX33" fmla="*/ 1103586 w 4151586"/>
              <a:gd name="connsiteY33" fmla="*/ 5412827 h 6642538"/>
              <a:gd name="connsiteX34" fmla="*/ 1219200 w 4151586"/>
              <a:gd name="connsiteY34" fmla="*/ 5896303 h 6642538"/>
              <a:gd name="connsiteX35" fmla="*/ 1471448 w 4151586"/>
              <a:gd name="connsiteY35" fmla="*/ 5969876 h 6642538"/>
              <a:gd name="connsiteX36" fmla="*/ 1629103 w 4151586"/>
              <a:gd name="connsiteY36" fmla="*/ 5538952 h 6642538"/>
              <a:gd name="connsiteX37" fmla="*/ 1744717 w 4151586"/>
              <a:gd name="connsiteY37" fmla="*/ 5076496 h 6642538"/>
              <a:gd name="connsiteX38" fmla="*/ 1860331 w 4151586"/>
              <a:gd name="connsiteY38" fmla="*/ 4750676 h 6642538"/>
              <a:gd name="connsiteX39" fmla="*/ 2165131 w 4151586"/>
              <a:gd name="connsiteY39" fmla="*/ 4698124 h 6642538"/>
              <a:gd name="connsiteX40" fmla="*/ 2301765 w 4151586"/>
              <a:gd name="connsiteY40" fmla="*/ 4929352 h 6642538"/>
              <a:gd name="connsiteX41" fmla="*/ 2270234 w 4151586"/>
              <a:gd name="connsiteY41" fmla="*/ 5465379 h 6642538"/>
              <a:gd name="connsiteX42" fmla="*/ 2396358 w 4151586"/>
              <a:gd name="connsiteY42" fmla="*/ 5864772 h 6642538"/>
              <a:gd name="connsiteX43" fmla="*/ 2417379 w 4151586"/>
              <a:gd name="connsiteY43" fmla="*/ 6201103 h 6642538"/>
              <a:gd name="connsiteX44" fmla="*/ 2459420 w 4151586"/>
              <a:gd name="connsiteY44" fmla="*/ 6526924 h 6642538"/>
              <a:gd name="connsiteX45" fmla="*/ 2869324 w 4151586"/>
              <a:gd name="connsiteY45" fmla="*/ 6642538 h 6642538"/>
              <a:gd name="connsiteX46" fmla="*/ 3037489 w 4151586"/>
              <a:gd name="connsiteY46" fmla="*/ 6432331 h 6642538"/>
              <a:gd name="connsiteX47" fmla="*/ 2911365 w 4151586"/>
              <a:gd name="connsiteY47" fmla="*/ 5822731 h 6642538"/>
              <a:gd name="connsiteX48" fmla="*/ 2816772 w 4151586"/>
              <a:gd name="connsiteY48" fmla="*/ 5559972 h 6642538"/>
              <a:gd name="connsiteX49" fmla="*/ 3026979 w 4151586"/>
              <a:gd name="connsiteY49" fmla="*/ 5318234 h 6642538"/>
              <a:gd name="connsiteX50" fmla="*/ 3058510 w 4151586"/>
              <a:gd name="connsiteY50" fmla="*/ 4897820 h 6642538"/>
              <a:gd name="connsiteX51" fmla="*/ 3111062 w 4151586"/>
              <a:gd name="connsiteY51" fmla="*/ 4666593 h 6642538"/>
              <a:gd name="connsiteX52" fmla="*/ 3342289 w 4151586"/>
              <a:gd name="connsiteY52" fmla="*/ 4855779 h 6642538"/>
              <a:gd name="connsiteX53" fmla="*/ 3205655 w 4151586"/>
              <a:gd name="connsiteY53" fmla="*/ 5402317 h 6642538"/>
              <a:gd name="connsiteX54" fmla="*/ 3100551 w 4151586"/>
              <a:gd name="connsiteY54" fmla="*/ 6011917 h 6642538"/>
              <a:gd name="connsiteX55" fmla="*/ 3090041 w 4151586"/>
              <a:gd name="connsiteY55" fmla="*/ 6264165 h 6642538"/>
              <a:gd name="connsiteX56" fmla="*/ 3226675 w 4151586"/>
              <a:gd name="connsiteY56" fmla="*/ 6411310 h 6642538"/>
              <a:gd name="connsiteX57" fmla="*/ 3668110 w 4151586"/>
              <a:gd name="connsiteY57" fmla="*/ 6495393 h 6642538"/>
              <a:gd name="connsiteX58" fmla="*/ 3962400 w 4151586"/>
              <a:gd name="connsiteY58" fmla="*/ 6568965 h 6642538"/>
              <a:gd name="connsiteX59" fmla="*/ 4046483 w 4151586"/>
              <a:gd name="connsiteY59" fmla="*/ 6085489 h 6642538"/>
              <a:gd name="connsiteX60" fmla="*/ 4151586 w 4151586"/>
              <a:gd name="connsiteY60" fmla="*/ 5307724 h 6642538"/>
              <a:gd name="connsiteX61" fmla="*/ 4088524 w 4151586"/>
              <a:gd name="connsiteY61" fmla="*/ 4624552 h 6642538"/>
              <a:gd name="connsiteX62" fmla="*/ 4078014 w 4151586"/>
              <a:gd name="connsiteY62" fmla="*/ 4309241 h 6642538"/>
              <a:gd name="connsiteX63" fmla="*/ 3804745 w 4151586"/>
              <a:gd name="connsiteY63" fmla="*/ 3993931 h 6642538"/>
              <a:gd name="connsiteX64" fmla="*/ 3594538 w 4151586"/>
              <a:gd name="connsiteY64" fmla="*/ 3174124 h 6642538"/>
              <a:gd name="connsiteX65" fmla="*/ 3415862 w 4151586"/>
              <a:gd name="connsiteY65" fmla="*/ 2680138 h 6642538"/>
              <a:gd name="connsiteX66" fmla="*/ 3226676 w 4151586"/>
              <a:gd name="connsiteY66" fmla="*/ 2427889 h 6642538"/>
              <a:gd name="connsiteX67" fmla="*/ 3048000 w 4151586"/>
              <a:gd name="connsiteY67" fmla="*/ 2060027 h 6642538"/>
              <a:gd name="connsiteX68" fmla="*/ 2900855 w 4151586"/>
              <a:gd name="connsiteY68" fmla="*/ 1818289 h 6642538"/>
              <a:gd name="connsiteX69" fmla="*/ 2963917 w 4151586"/>
              <a:gd name="connsiteY69" fmla="*/ 1418896 h 6642538"/>
              <a:gd name="connsiteX70" fmla="*/ 3026979 w 4151586"/>
              <a:gd name="connsiteY70" fmla="*/ 1324303 h 6642538"/>
              <a:gd name="connsiteX71" fmla="*/ 2995448 w 4151586"/>
              <a:gd name="connsiteY71" fmla="*/ 1671145 h 6642538"/>
              <a:gd name="connsiteX72" fmla="*/ 3153103 w 4151586"/>
              <a:gd name="connsiteY72" fmla="*/ 2133600 h 6642538"/>
              <a:gd name="connsiteX73" fmla="*/ 3699641 w 4151586"/>
              <a:gd name="connsiteY73" fmla="*/ 2154620 h 6642538"/>
              <a:gd name="connsiteX74" fmla="*/ 3804745 w 4151586"/>
              <a:gd name="connsiteY74" fmla="*/ 1965434 h 6642538"/>
              <a:gd name="connsiteX75" fmla="*/ 3573517 w 4151586"/>
              <a:gd name="connsiteY75" fmla="*/ 1734207 h 6642538"/>
              <a:gd name="connsiteX76" fmla="*/ 3794234 w 4151586"/>
              <a:gd name="connsiteY76" fmla="*/ 1355834 h 6642538"/>
              <a:gd name="connsiteX77" fmla="*/ 3731172 w 4151586"/>
              <a:gd name="connsiteY77" fmla="*/ 767255 h 6642538"/>
              <a:gd name="connsiteX78" fmla="*/ 3657600 w 4151586"/>
              <a:gd name="connsiteY78" fmla="*/ 651641 h 6642538"/>
              <a:gd name="connsiteX79" fmla="*/ 3205655 w 4151586"/>
              <a:gd name="connsiteY79" fmla="*/ 420414 h 6642538"/>
              <a:gd name="connsiteX80" fmla="*/ 2953407 w 4151586"/>
              <a:gd name="connsiteY80" fmla="*/ 367862 h 6642538"/>
              <a:gd name="connsiteX81" fmla="*/ 2722179 w 4151586"/>
              <a:gd name="connsiteY81" fmla="*/ 10510 h 6642538"/>
              <a:gd name="connsiteX82" fmla="*/ 2564524 w 4151586"/>
              <a:gd name="connsiteY82" fmla="*/ 0 h 6642538"/>
              <a:gd name="connsiteX83" fmla="*/ 2459420 w 4151586"/>
              <a:gd name="connsiteY83" fmla="*/ 430924 h 6642538"/>
              <a:gd name="connsiteX84" fmla="*/ 2259724 w 4151586"/>
              <a:gd name="connsiteY84" fmla="*/ 630620 h 6642538"/>
              <a:gd name="connsiteX85" fmla="*/ 1944414 w 4151586"/>
              <a:gd name="connsiteY85" fmla="*/ 672662 h 6642538"/>
              <a:gd name="connsiteX86" fmla="*/ 1713186 w 4151586"/>
              <a:gd name="connsiteY86" fmla="*/ 620110 h 6642538"/>
              <a:gd name="connsiteX87" fmla="*/ 1566041 w 4151586"/>
              <a:gd name="connsiteY87" fmla="*/ 336331 h 6642538"/>
              <a:gd name="connsiteX88" fmla="*/ 1345324 w 4151586"/>
              <a:gd name="connsiteY88" fmla="*/ 73572 h 6642538"/>
              <a:gd name="connsiteX89" fmla="*/ 1261241 w 4151586"/>
              <a:gd name="connsiteY89" fmla="*/ 136634 h 6642538"/>
              <a:gd name="connsiteX0" fmla="*/ 1261241 w 4151586"/>
              <a:gd name="connsiteY0" fmla="*/ 136634 h 6642538"/>
              <a:gd name="connsiteX1" fmla="*/ 1072055 w 4151586"/>
              <a:gd name="connsiteY1" fmla="*/ 525517 h 6642538"/>
              <a:gd name="connsiteX2" fmla="*/ 536027 w 4151586"/>
              <a:gd name="connsiteY2" fmla="*/ 672662 h 6642538"/>
              <a:gd name="connsiteX3" fmla="*/ 220717 w 4151586"/>
              <a:gd name="connsiteY3" fmla="*/ 956441 h 6642538"/>
              <a:gd name="connsiteX4" fmla="*/ 220717 w 4151586"/>
              <a:gd name="connsiteY4" fmla="*/ 1229710 h 6642538"/>
              <a:gd name="connsiteX5" fmla="*/ 430924 w 4151586"/>
              <a:gd name="connsiteY5" fmla="*/ 1629103 h 6642538"/>
              <a:gd name="connsiteX6" fmla="*/ 609600 w 4151586"/>
              <a:gd name="connsiteY6" fmla="*/ 1839310 h 6642538"/>
              <a:gd name="connsiteX7" fmla="*/ 504496 w 4151586"/>
              <a:gd name="connsiteY7" fmla="*/ 2049517 h 6642538"/>
              <a:gd name="connsiteX8" fmla="*/ 767255 w 4151586"/>
              <a:gd name="connsiteY8" fmla="*/ 2102069 h 6642538"/>
              <a:gd name="connsiteX9" fmla="*/ 956441 w 4151586"/>
              <a:gd name="connsiteY9" fmla="*/ 1807779 h 6642538"/>
              <a:gd name="connsiteX10" fmla="*/ 893379 w 4151586"/>
              <a:gd name="connsiteY10" fmla="*/ 1387365 h 6642538"/>
              <a:gd name="connsiteX11" fmla="*/ 809296 w 4151586"/>
              <a:gd name="connsiteY11" fmla="*/ 1187669 h 6642538"/>
              <a:gd name="connsiteX12" fmla="*/ 987972 w 4151586"/>
              <a:gd name="connsiteY12" fmla="*/ 1145627 h 6642538"/>
              <a:gd name="connsiteX13" fmla="*/ 1156138 w 4151586"/>
              <a:gd name="connsiteY13" fmla="*/ 1618593 h 6642538"/>
              <a:gd name="connsiteX14" fmla="*/ 1187669 w 4151586"/>
              <a:gd name="connsiteY14" fmla="*/ 2028496 h 6642538"/>
              <a:gd name="connsiteX15" fmla="*/ 1135117 w 4151586"/>
              <a:gd name="connsiteY15" fmla="*/ 2501462 h 6642538"/>
              <a:gd name="connsiteX16" fmla="*/ 599089 w 4151586"/>
              <a:gd name="connsiteY16" fmla="*/ 3699641 h 6642538"/>
              <a:gd name="connsiteX17" fmla="*/ 609600 w 4151586"/>
              <a:gd name="connsiteY17" fmla="*/ 3804745 h 6642538"/>
              <a:gd name="connsiteX18" fmla="*/ 620110 w 4151586"/>
              <a:gd name="connsiteY18" fmla="*/ 3878317 h 6642538"/>
              <a:gd name="connsiteX19" fmla="*/ 620110 w 4151586"/>
              <a:gd name="connsiteY19" fmla="*/ 4004441 h 6642538"/>
              <a:gd name="connsiteX20" fmla="*/ 399393 w 4151586"/>
              <a:gd name="connsiteY20" fmla="*/ 4162096 h 6642538"/>
              <a:gd name="connsiteX21" fmla="*/ 346841 w 4151586"/>
              <a:gd name="connsiteY21" fmla="*/ 4708634 h 6642538"/>
              <a:gd name="connsiteX22" fmla="*/ 136634 w 4151586"/>
              <a:gd name="connsiteY22" fmla="*/ 5276193 h 6642538"/>
              <a:gd name="connsiteX23" fmla="*/ 31531 w 4151586"/>
              <a:gd name="connsiteY23" fmla="*/ 5602014 h 6642538"/>
              <a:gd name="connsiteX24" fmla="*/ 0 w 4151586"/>
              <a:gd name="connsiteY24" fmla="*/ 5927834 h 6642538"/>
              <a:gd name="connsiteX25" fmla="*/ 52551 w 4151586"/>
              <a:gd name="connsiteY25" fmla="*/ 6096000 h 6642538"/>
              <a:gd name="connsiteX26" fmla="*/ 693683 w 4151586"/>
              <a:gd name="connsiteY26" fmla="*/ 6232634 h 6642538"/>
              <a:gd name="connsiteX27" fmla="*/ 840827 w 4151586"/>
              <a:gd name="connsiteY27" fmla="*/ 6085489 h 6642538"/>
              <a:gd name="connsiteX28" fmla="*/ 777765 w 4151586"/>
              <a:gd name="connsiteY28" fmla="*/ 5549462 h 6642538"/>
              <a:gd name="connsiteX29" fmla="*/ 903889 w 4151586"/>
              <a:gd name="connsiteY29" fmla="*/ 5255172 h 6642538"/>
              <a:gd name="connsiteX30" fmla="*/ 893379 w 4151586"/>
              <a:gd name="connsiteY30" fmla="*/ 4708634 h 6642538"/>
              <a:gd name="connsiteX31" fmla="*/ 1019503 w 4151586"/>
              <a:gd name="connsiteY31" fmla="*/ 4593020 h 6642538"/>
              <a:gd name="connsiteX32" fmla="*/ 1030014 w 4151586"/>
              <a:gd name="connsiteY32" fmla="*/ 5307724 h 6642538"/>
              <a:gd name="connsiteX33" fmla="*/ 1103586 w 4151586"/>
              <a:gd name="connsiteY33" fmla="*/ 5412827 h 6642538"/>
              <a:gd name="connsiteX34" fmla="*/ 1219200 w 4151586"/>
              <a:gd name="connsiteY34" fmla="*/ 5896303 h 6642538"/>
              <a:gd name="connsiteX35" fmla="*/ 1471448 w 4151586"/>
              <a:gd name="connsiteY35" fmla="*/ 5969876 h 6642538"/>
              <a:gd name="connsiteX36" fmla="*/ 1629103 w 4151586"/>
              <a:gd name="connsiteY36" fmla="*/ 5538952 h 6642538"/>
              <a:gd name="connsiteX37" fmla="*/ 1744717 w 4151586"/>
              <a:gd name="connsiteY37" fmla="*/ 5076496 h 6642538"/>
              <a:gd name="connsiteX38" fmla="*/ 1860331 w 4151586"/>
              <a:gd name="connsiteY38" fmla="*/ 4750676 h 6642538"/>
              <a:gd name="connsiteX39" fmla="*/ 2165131 w 4151586"/>
              <a:gd name="connsiteY39" fmla="*/ 4698124 h 6642538"/>
              <a:gd name="connsiteX40" fmla="*/ 2301765 w 4151586"/>
              <a:gd name="connsiteY40" fmla="*/ 4929352 h 6642538"/>
              <a:gd name="connsiteX41" fmla="*/ 2270234 w 4151586"/>
              <a:gd name="connsiteY41" fmla="*/ 5465379 h 6642538"/>
              <a:gd name="connsiteX42" fmla="*/ 2396358 w 4151586"/>
              <a:gd name="connsiteY42" fmla="*/ 5864772 h 6642538"/>
              <a:gd name="connsiteX43" fmla="*/ 2417379 w 4151586"/>
              <a:gd name="connsiteY43" fmla="*/ 6201103 h 6642538"/>
              <a:gd name="connsiteX44" fmla="*/ 2459420 w 4151586"/>
              <a:gd name="connsiteY44" fmla="*/ 6526924 h 6642538"/>
              <a:gd name="connsiteX45" fmla="*/ 2869324 w 4151586"/>
              <a:gd name="connsiteY45" fmla="*/ 6642538 h 6642538"/>
              <a:gd name="connsiteX46" fmla="*/ 3037489 w 4151586"/>
              <a:gd name="connsiteY46" fmla="*/ 6432331 h 6642538"/>
              <a:gd name="connsiteX47" fmla="*/ 2911365 w 4151586"/>
              <a:gd name="connsiteY47" fmla="*/ 5822731 h 6642538"/>
              <a:gd name="connsiteX48" fmla="*/ 2816772 w 4151586"/>
              <a:gd name="connsiteY48" fmla="*/ 5559972 h 6642538"/>
              <a:gd name="connsiteX49" fmla="*/ 3026979 w 4151586"/>
              <a:gd name="connsiteY49" fmla="*/ 5318234 h 6642538"/>
              <a:gd name="connsiteX50" fmla="*/ 3058510 w 4151586"/>
              <a:gd name="connsiteY50" fmla="*/ 4897820 h 6642538"/>
              <a:gd name="connsiteX51" fmla="*/ 3111062 w 4151586"/>
              <a:gd name="connsiteY51" fmla="*/ 4666593 h 6642538"/>
              <a:gd name="connsiteX52" fmla="*/ 3342289 w 4151586"/>
              <a:gd name="connsiteY52" fmla="*/ 4855779 h 6642538"/>
              <a:gd name="connsiteX53" fmla="*/ 3205655 w 4151586"/>
              <a:gd name="connsiteY53" fmla="*/ 5402317 h 6642538"/>
              <a:gd name="connsiteX54" fmla="*/ 3100551 w 4151586"/>
              <a:gd name="connsiteY54" fmla="*/ 6011917 h 6642538"/>
              <a:gd name="connsiteX55" fmla="*/ 3090041 w 4151586"/>
              <a:gd name="connsiteY55" fmla="*/ 6264165 h 6642538"/>
              <a:gd name="connsiteX56" fmla="*/ 3226675 w 4151586"/>
              <a:gd name="connsiteY56" fmla="*/ 6411310 h 6642538"/>
              <a:gd name="connsiteX57" fmla="*/ 3668110 w 4151586"/>
              <a:gd name="connsiteY57" fmla="*/ 6495393 h 6642538"/>
              <a:gd name="connsiteX58" fmla="*/ 3888828 w 4151586"/>
              <a:gd name="connsiteY58" fmla="*/ 6274675 h 6642538"/>
              <a:gd name="connsiteX59" fmla="*/ 4046483 w 4151586"/>
              <a:gd name="connsiteY59" fmla="*/ 6085489 h 6642538"/>
              <a:gd name="connsiteX60" fmla="*/ 4151586 w 4151586"/>
              <a:gd name="connsiteY60" fmla="*/ 5307724 h 6642538"/>
              <a:gd name="connsiteX61" fmla="*/ 4088524 w 4151586"/>
              <a:gd name="connsiteY61" fmla="*/ 4624552 h 6642538"/>
              <a:gd name="connsiteX62" fmla="*/ 4078014 w 4151586"/>
              <a:gd name="connsiteY62" fmla="*/ 4309241 h 6642538"/>
              <a:gd name="connsiteX63" fmla="*/ 3804745 w 4151586"/>
              <a:gd name="connsiteY63" fmla="*/ 3993931 h 6642538"/>
              <a:gd name="connsiteX64" fmla="*/ 3594538 w 4151586"/>
              <a:gd name="connsiteY64" fmla="*/ 3174124 h 6642538"/>
              <a:gd name="connsiteX65" fmla="*/ 3415862 w 4151586"/>
              <a:gd name="connsiteY65" fmla="*/ 2680138 h 6642538"/>
              <a:gd name="connsiteX66" fmla="*/ 3226676 w 4151586"/>
              <a:gd name="connsiteY66" fmla="*/ 2427889 h 6642538"/>
              <a:gd name="connsiteX67" fmla="*/ 3048000 w 4151586"/>
              <a:gd name="connsiteY67" fmla="*/ 2060027 h 6642538"/>
              <a:gd name="connsiteX68" fmla="*/ 2900855 w 4151586"/>
              <a:gd name="connsiteY68" fmla="*/ 1818289 h 6642538"/>
              <a:gd name="connsiteX69" fmla="*/ 2963917 w 4151586"/>
              <a:gd name="connsiteY69" fmla="*/ 1418896 h 6642538"/>
              <a:gd name="connsiteX70" fmla="*/ 3026979 w 4151586"/>
              <a:gd name="connsiteY70" fmla="*/ 1324303 h 6642538"/>
              <a:gd name="connsiteX71" fmla="*/ 2995448 w 4151586"/>
              <a:gd name="connsiteY71" fmla="*/ 1671145 h 6642538"/>
              <a:gd name="connsiteX72" fmla="*/ 3153103 w 4151586"/>
              <a:gd name="connsiteY72" fmla="*/ 2133600 h 6642538"/>
              <a:gd name="connsiteX73" fmla="*/ 3699641 w 4151586"/>
              <a:gd name="connsiteY73" fmla="*/ 2154620 h 6642538"/>
              <a:gd name="connsiteX74" fmla="*/ 3804745 w 4151586"/>
              <a:gd name="connsiteY74" fmla="*/ 1965434 h 6642538"/>
              <a:gd name="connsiteX75" fmla="*/ 3573517 w 4151586"/>
              <a:gd name="connsiteY75" fmla="*/ 1734207 h 6642538"/>
              <a:gd name="connsiteX76" fmla="*/ 3794234 w 4151586"/>
              <a:gd name="connsiteY76" fmla="*/ 1355834 h 6642538"/>
              <a:gd name="connsiteX77" fmla="*/ 3731172 w 4151586"/>
              <a:gd name="connsiteY77" fmla="*/ 767255 h 6642538"/>
              <a:gd name="connsiteX78" fmla="*/ 3657600 w 4151586"/>
              <a:gd name="connsiteY78" fmla="*/ 651641 h 6642538"/>
              <a:gd name="connsiteX79" fmla="*/ 3205655 w 4151586"/>
              <a:gd name="connsiteY79" fmla="*/ 420414 h 6642538"/>
              <a:gd name="connsiteX80" fmla="*/ 2953407 w 4151586"/>
              <a:gd name="connsiteY80" fmla="*/ 367862 h 6642538"/>
              <a:gd name="connsiteX81" fmla="*/ 2722179 w 4151586"/>
              <a:gd name="connsiteY81" fmla="*/ 10510 h 6642538"/>
              <a:gd name="connsiteX82" fmla="*/ 2564524 w 4151586"/>
              <a:gd name="connsiteY82" fmla="*/ 0 h 6642538"/>
              <a:gd name="connsiteX83" fmla="*/ 2459420 w 4151586"/>
              <a:gd name="connsiteY83" fmla="*/ 430924 h 6642538"/>
              <a:gd name="connsiteX84" fmla="*/ 2259724 w 4151586"/>
              <a:gd name="connsiteY84" fmla="*/ 630620 h 6642538"/>
              <a:gd name="connsiteX85" fmla="*/ 1944414 w 4151586"/>
              <a:gd name="connsiteY85" fmla="*/ 672662 h 6642538"/>
              <a:gd name="connsiteX86" fmla="*/ 1713186 w 4151586"/>
              <a:gd name="connsiteY86" fmla="*/ 620110 h 6642538"/>
              <a:gd name="connsiteX87" fmla="*/ 1566041 w 4151586"/>
              <a:gd name="connsiteY87" fmla="*/ 336331 h 6642538"/>
              <a:gd name="connsiteX88" fmla="*/ 1345324 w 4151586"/>
              <a:gd name="connsiteY88" fmla="*/ 73572 h 6642538"/>
              <a:gd name="connsiteX89" fmla="*/ 1261241 w 4151586"/>
              <a:gd name="connsiteY89" fmla="*/ 136634 h 6642538"/>
              <a:gd name="connsiteX0" fmla="*/ 1261241 w 4151586"/>
              <a:gd name="connsiteY0" fmla="*/ 136634 h 6642538"/>
              <a:gd name="connsiteX1" fmla="*/ 1072055 w 4151586"/>
              <a:gd name="connsiteY1" fmla="*/ 525517 h 6642538"/>
              <a:gd name="connsiteX2" fmla="*/ 536027 w 4151586"/>
              <a:gd name="connsiteY2" fmla="*/ 672662 h 6642538"/>
              <a:gd name="connsiteX3" fmla="*/ 220717 w 4151586"/>
              <a:gd name="connsiteY3" fmla="*/ 956441 h 6642538"/>
              <a:gd name="connsiteX4" fmla="*/ 220717 w 4151586"/>
              <a:gd name="connsiteY4" fmla="*/ 1229710 h 6642538"/>
              <a:gd name="connsiteX5" fmla="*/ 430924 w 4151586"/>
              <a:gd name="connsiteY5" fmla="*/ 1629103 h 6642538"/>
              <a:gd name="connsiteX6" fmla="*/ 609600 w 4151586"/>
              <a:gd name="connsiteY6" fmla="*/ 1839310 h 6642538"/>
              <a:gd name="connsiteX7" fmla="*/ 504496 w 4151586"/>
              <a:gd name="connsiteY7" fmla="*/ 2049517 h 6642538"/>
              <a:gd name="connsiteX8" fmla="*/ 767255 w 4151586"/>
              <a:gd name="connsiteY8" fmla="*/ 2102069 h 6642538"/>
              <a:gd name="connsiteX9" fmla="*/ 956441 w 4151586"/>
              <a:gd name="connsiteY9" fmla="*/ 1807779 h 6642538"/>
              <a:gd name="connsiteX10" fmla="*/ 893379 w 4151586"/>
              <a:gd name="connsiteY10" fmla="*/ 1387365 h 6642538"/>
              <a:gd name="connsiteX11" fmla="*/ 809296 w 4151586"/>
              <a:gd name="connsiteY11" fmla="*/ 1187669 h 6642538"/>
              <a:gd name="connsiteX12" fmla="*/ 987972 w 4151586"/>
              <a:gd name="connsiteY12" fmla="*/ 1145627 h 6642538"/>
              <a:gd name="connsiteX13" fmla="*/ 1156138 w 4151586"/>
              <a:gd name="connsiteY13" fmla="*/ 1618593 h 6642538"/>
              <a:gd name="connsiteX14" fmla="*/ 1187669 w 4151586"/>
              <a:gd name="connsiteY14" fmla="*/ 2028496 h 6642538"/>
              <a:gd name="connsiteX15" fmla="*/ 1135117 w 4151586"/>
              <a:gd name="connsiteY15" fmla="*/ 2501462 h 6642538"/>
              <a:gd name="connsiteX16" fmla="*/ 599089 w 4151586"/>
              <a:gd name="connsiteY16" fmla="*/ 3699641 h 6642538"/>
              <a:gd name="connsiteX17" fmla="*/ 609600 w 4151586"/>
              <a:gd name="connsiteY17" fmla="*/ 3804745 h 6642538"/>
              <a:gd name="connsiteX18" fmla="*/ 620110 w 4151586"/>
              <a:gd name="connsiteY18" fmla="*/ 3878317 h 6642538"/>
              <a:gd name="connsiteX19" fmla="*/ 620110 w 4151586"/>
              <a:gd name="connsiteY19" fmla="*/ 4004441 h 6642538"/>
              <a:gd name="connsiteX20" fmla="*/ 399393 w 4151586"/>
              <a:gd name="connsiteY20" fmla="*/ 4162096 h 6642538"/>
              <a:gd name="connsiteX21" fmla="*/ 346841 w 4151586"/>
              <a:gd name="connsiteY21" fmla="*/ 4708634 h 6642538"/>
              <a:gd name="connsiteX22" fmla="*/ 136634 w 4151586"/>
              <a:gd name="connsiteY22" fmla="*/ 5276193 h 6642538"/>
              <a:gd name="connsiteX23" fmla="*/ 31531 w 4151586"/>
              <a:gd name="connsiteY23" fmla="*/ 5602014 h 6642538"/>
              <a:gd name="connsiteX24" fmla="*/ 0 w 4151586"/>
              <a:gd name="connsiteY24" fmla="*/ 5927834 h 6642538"/>
              <a:gd name="connsiteX25" fmla="*/ 52551 w 4151586"/>
              <a:gd name="connsiteY25" fmla="*/ 6096000 h 6642538"/>
              <a:gd name="connsiteX26" fmla="*/ 693683 w 4151586"/>
              <a:gd name="connsiteY26" fmla="*/ 6232634 h 6642538"/>
              <a:gd name="connsiteX27" fmla="*/ 840827 w 4151586"/>
              <a:gd name="connsiteY27" fmla="*/ 6085489 h 6642538"/>
              <a:gd name="connsiteX28" fmla="*/ 777765 w 4151586"/>
              <a:gd name="connsiteY28" fmla="*/ 5549462 h 6642538"/>
              <a:gd name="connsiteX29" fmla="*/ 903889 w 4151586"/>
              <a:gd name="connsiteY29" fmla="*/ 5255172 h 6642538"/>
              <a:gd name="connsiteX30" fmla="*/ 893379 w 4151586"/>
              <a:gd name="connsiteY30" fmla="*/ 4708634 h 6642538"/>
              <a:gd name="connsiteX31" fmla="*/ 1019503 w 4151586"/>
              <a:gd name="connsiteY31" fmla="*/ 4593020 h 6642538"/>
              <a:gd name="connsiteX32" fmla="*/ 1030014 w 4151586"/>
              <a:gd name="connsiteY32" fmla="*/ 5307724 h 6642538"/>
              <a:gd name="connsiteX33" fmla="*/ 1103586 w 4151586"/>
              <a:gd name="connsiteY33" fmla="*/ 5412827 h 6642538"/>
              <a:gd name="connsiteX34" fmla="*/ 1219200 w 4151586"/>
              <a:gd name="connsiteY34" fmla="*/ 5896303 h 6642538"/>
              <a:gd name="connsiteX35" fmla="*/ 1471448 w 4151586"/>
              <a:gd name="connsiteY35" fmla="*/ 5969876 h 6642538"/>
              <a:gd name="connsiteX36" fmla="*/ 1629103 w 4151586"/>
              <a:gd name="connsiteY36" fmla="*/ 5538952 h 6642538"/>
              <a:gd name="connsiteX37" fmla="*/ 1744717 w 4151586"/>
              <a:gd name="connsiteY37" fmla="*/ 5076496 h 6642538"/>
              <a:gd name="connsiteX38" fmla="*/ 1860331 w 4151586"/>
              <a:gd name="connsiteY38" fmla="*/ 4750676 h 6642538"/>
              <a:gd name="connsiteX39" fmla="*/ 2165131 w 4151586"/>
              <a:gd name="connsiteY39" fmla="*/ 4698124 h 6642538"/>
              <a:gd name="connsiteX40" fmla="*/ 2301765 w 4151586"/>
              <a:gd name="connsiteY40" fmla="*/ 4929352 h 6642538"/>
              <a:gd name="connsiteX41" fmla="*/ 2270234 w 4151586"/>
              <a:gd name="connsiteY41" fmla="*/ 5465379 h 6642538"/>
              <a:gd name="connsiteX42" fmla="*/ 2396358 w 4151586"/>
              <a:gd name="connsiteY42" fmla="*/ 5864772 h 6642538"/>
              <a:gd name="connsiteX43" fmla="*/ 2417379 w 4151586"/>
              <a:gd name="connsiteY43" fmla="*/ 6201103 h 6642538"/>
              <a:gd name="connsiteX44" fmla="*/ 2459420 w 4151586"/>
              <a:gd name="connsiteY44" fmla="*/ 6526924 h 6642538"/>
              <a:gd name="connsiteX45" fmla="*/ 2869324 w 4151586"/>
              <a:gd name="connsiteY45" fmla="*/ 6642538 h 6642538"/>
              <a:gd name="connsiteX46" fmla="*/ 2900855 w 4151586"/>
              <a:gd name="connsiteY46" fmla="*/ 6264165 h 6642538"/>
              <a:gd name="connsiteX47" fmla="*/ 2911365 w 4151586"/>
              <a:gd name="connsiteY47" fmla="*/ 5822731 h 6642538"/>
              <a:gd name="connsiteX48" fmla="*/ 2816772 w 4151586"/>
              <a:gd name="connsiteY48" fmla="*/ 5559972 h 6642538"/>
              <a:gd name="connsiteX49" fmla="*/ 3026979 w 4151586"/>
              <a:gd name="connsiteY49" fmla="*/ 5318234 h 6642538"/>
              <a:gd name="connsiteX50" fmla="*/ 3058510 w 4151586"/>
              <a:gd name="connsiteY50" fmla="*/ 4897820 h 6642538"/>
              <a:gd name="connsiteX51" fmla="*/ 3111062 w 4151586"/>
              <a:gd name="connsiteY51" fmla="*/ 4666593 h 6642538"/>
              <a:gd name="connsiteX52" fmla="*/ 3342289 w 4151586"/>
              <a:gd name="connsiteY52" fmla="*/ 4855779 h 6642538"/>
              <a:gd name="connsiteX53" fmla="*/ 3205655 w 4151586"/>
              <a:gd name="connsiteY53" fmla="*/ 5402317 h 6642538"/>
              <a:gd name="connsiteX54" fmla="*/ 3100551 w 4151586"/>
              <a:gd name="connsiteY54" fmla="*/ 6011917 h 6642538"/>
              <a:gd name="connsiteX55" fmla="*/ 3090041 w 4151586"/>
              <a:gd name="connsiteY55" fmla="*/ 6264165 h 6642538"/>
              <a:gd name="connsiteX56" fmla="*/ 3226675 w 4151586"/>
              <a:gd name="connsiteY56" fmla="*/ 6411310 h 6642538"/>
              <a:gd name="connsiteX57" fmla="*/ 3668110 w 4151586"/>
              <a:gd name="connsiteY57" fmla="*/ 6495393 h 6642538"/>
              <a:gd name="connsiteX58" fmla="*/ 3888828 w 4151586"/>
              <a:gd name="connsiteY58" fmla="*/ 6274675 h 6642538"/>
              <a:gd name="connsiteX59" fmla="*/ 4046483 w 4151586"/>
              <a:gd name="connsiteY59" fmla="*/ 6085489 h 6642538"/>
              <a:gd name="connsiteX60" fmla="*/ 4151586 w 4151586"/>
              <a:gd name="connsiteY60" fmla="*/ 5307724 h 6642538"/>
              <a:gd name="connsiteX61" fmla="*/ 4088524 w 4151586"/>
              <a:gd name="connsiteY61" fmla="*/ 4624552 h 6642538"/>
              <a:gd name="connsiteX62" fmla="*/ 4078014 w 4151586"/>
              <a:gd name="connsiteY62" fmla="*/ 4309241 h 6642538"/>
              <a:gd name="connsiteX63" fmla="*/ 3804745 w 4151586"/>
              <a:gd name="connsiteY63" fmla="*/ 3993931 h 6642538"/>
              <a:gd name="connsiteX64" fmla="*/ 3594538 w 4151586"/>
              <a:gd name="connsiteY64" fmla="*/ 3174124 h 6642538"/>
              <a:gd name="connsiteX65" fmla="*/ 3415862 w 4151586"/>
              <a:gd name="connsiteY65" fmla="*/ 2680138 h 6642538"/>
              <a:gd name="connsiteX66" fmla="*/ 3226676 w 4151586"/>
              <a:gd name="connsiteY66" fmla="*/ 2427889 h 6642538"/>
              <a:gd name="connsiteX67" fmla="*/ 3048000 w 4151586"/>
              <a:gd name="connsiteY67" fmla="*/ 2060027 h 6642538"/>
              <a:gd name="connsiteX68" fmla="*/ 2900855 w 4151586"/>
              <a:gd name="connsiteY68" fmla="*/ 1818289 h 6642538"/>
              <a:gd name="connsiteX69" fmla="*/ 2963917 w 4151586"/>
              <a:gd name="connsiteY69" fmla="*/ 1418896 h 6642538"/>
              <a:gd name="connsiteX70" fmla="*/ 3026979 w 4151586"/>
              <a:gd name="connsiteY70" fmla="*/ 1324303 h 6642538"/>
              <a:gd name="connsiteX71" fmla="*/ 2995448 w 4151586"/>
              <a:gd name="connsiteY71" fmla="*/ 1671145 h 6642538"/>
              <a:gd name="connsiteX72" fmla="*/ 3153103 w 4151586"/>
              <a:gd name="connsiteY72" fmla="*/ 2133600 h 6642538"/>
              <a:gd name="connsiteX73" fmla="*/ 3699641 w 4151586"/>
              <a:gd name="connsiteY73" fmla="*/ 2154620 h 6642538"/>
              <a:gd name="connsiteX74" fmla="*/ 3804745 w 4151586"/>
              <a:gd name="connsiteY74" fmla="*/ 1965434 h 6642538"/>
              <a:gd name="connsiteX75" fmla="*/ 3573517 w 4151586"/>
              <a:gd name="connsiteY75" fmla="*/ 1734207 h 6642538"/>
              <a:gd name="connsiteX76" fmla="*/ 3794234 w 4151586"/>
              <a:gd name="connsiteY76" fmla="*/ 1355834 h 6642538"/>
              <a:gd name="connsiteX77" fmla="*/ 3731172 w 4151586"/>
              <a:gd name="connsiteY77" fmla="*/ 767255 h 6642538"/>
              <a:gd name="connsiteX78" fmla="*/ 3657600 w 4151586"/>
              <a:gd name="connsiteY78" fmla="*/ 651641 h 6642538"/>
              <a:gd name="connsiteX79" fmla="*/ 3205655 w 4151586"/>
              <a:gd name="connsiteY79" fmla="*/ 420414 h 6642538"/>
              <a:gd name="connsiteX80" fmla="*/ 2953407 w 4151586"/>
              <a:gd name="connsiteY80" fmla="*/ 367862 h 6642538"/>
              <a:gd name="connsiteX81" fmla="*/ 2722179 w 4151586"/>
              <a:gd name="connsiteY81" fmla="*/ 10510 h 6642538"/>
              <a:gd name="connsiteX82" fmla="*/ 2564524 w 4151586"/>
              <a:gd name="connsiteY82" fmla="*/ 0 h 6642538"/>
              <a:gd name="connsiteX83" fmla="*/ 2459420 w 4151586"/>
              <a:gd name="connsiteY83" fmla="*/ 430924 h 6642538"/>
              <a:gd name="connsiteX84" fmla="*/ 2259724 w 4151586"/>
              <a:gd name="connsiteY84" fmla="*/ 630620 h 6642538"/>
              <a:gd name="connsiteX85" fmla="*/ 1944414 w 4151586"/>
              <a:gd name="connsiteY85" fmla="*/ 672662 h 6642538"/>
              <a:gd name="connsiteX86" fmla="*/ 1713186 w 4151586"/>
              <a:gd name="connsiteY86" fmla="*/ 620110 h 6642538"/>
              <a:gd name="connsiteX87" fmla="*/ 1566041 w 4151586"/>
              <a:gd name="connsiteY87" fmla="*/ 336331 h 6642538"/>
              <a:gd name="connsiteX88" fmla="*/ 1345324 w 4151586"/>
              <a:gd name="connsiteY88" fmla="*/ 73572 h 6642538"/>
              <a:gd name="connsiteX89" fmla="*/ 1261241 w 4151586"/>
              <a:gd name="connsiteY89" fmla="*/ 136634 h 6642538"/>
              <a:gd name="connsiteX0" fmla="*/ 1261241 w 4151586"/>
              <a:gd name="connsiteY0" fmla="*/ 136634 h 6526924"/>
              <a:gd name="connsiteX1" fmla="*/ 1072055 w 4151586"/>
              <a:gd name="connsiteY1" fmla="*/ 525517 h 6526924"/>
              <a:gd name="connsiteX2" fmla="*/ 536027 w 4151586"/>
              <a:gd name="connsiteY2" fmla="*/ 672662 h 6526924"/>
              <a:gd name="connsiteX3" fmla="*/ 220717 w 4151586"/>
              <a:gd name="connsiteY3" fmla="*/ 956441 h 6526924"/>
              <a:gd name="connsiteX4" fmla="*/ 220717 w 4151586"/>
              <a:gd name="connsiteY4" fmla="*/ 1229710 h 6526924"/>
              <a:gd name="connsiteX5" fmla="*/ 430924 w 4151586"/>
              <a:gd name="connsiteY5" fmla="*/ 1629103 h 6526924"/>
              <a:gd name="connsiteX6" fmla="*/ 609600 w 4151586"/>
              <a:gd name="connsiteY6" fmla="*/ 1839310 h 6526924"/>
              <a:gd name="connsiteX7" fmla="*/ 504496 w 4151586"/>
              <a:gd name="connsiteY7" fmla="*/ 2049517 h 6526924"/>
              <a:gd name="connsiteX8" fmla="*/ 767255 w 4151586"/>
              <a:gd name="connsiteY8" fmla="*/ 2102069 h 6526924"/>
              <a:gd name="connsiteX9" fmla="*/ 956441 w 4151586"/>
              <a:gd name="connsiteY9" fmla="*/ 1807779 h 6526924"/>
              <a:gd name="connsiteX10" fmla="*/ 893379 w 4151586"/>
              <a:gd name="connsiteY10" fmla="*/ 1387365 h 6526924"/>
              <a:gd name="connsiteX11" fmla="*/ 809296 w 4151586"/>
              <a:gd name="connsiteY11" fmla="*/ 1187669 h 6526924"/>
              <a:gd name="connsiteX12" fmla="*/ 987972 w 4151586"/>
              <a:gd name="connsiteY12" fmla="*/ 1145627 h 6526924"/>
              <a:gd name="connsiteX13" fmla="*/ 1156138 w 4151586"/>
              <a:gd name="connsiteY13" fmla="*/ 1618593 h 6526924"/>
              <a:gd name="connsiteX14" fmla="*/ 1187669 w 4151586"/>
              <a:gd name="connsiteY14" fmla="*/ 2028496 h 6526924"/>
              <a:gd name="connsiteX15" fmla="*/ 1135117 w 4151586"/>
              <a:gd name="connsiteY15" fmla="*/ 2501462 h 6526924"/>
              <a:gd name="connsiteX16" fmla="*/ 599089 w 4151586"/>
              <a:gd name="connsiteY16" fmla="*/ 3699641 h 6526924"/>
              <a:gd name="connsiteX17" fmla="*/ 609600 w 4151586"/>
              <a:gd name="connsiteY17" fmla="*/ 3804745 h 6526924"/>
              <a:gd name="connsiteX18" fmla="*/ 620110 w 4151586"/>
              <a:gd name="connsiteY18" fmla="*/ 3878317 h 6526924"/>
              <a:gd name="connsiteX19" fmla="*/ 620110 w 4151586"/>
              <a:gd name="connsiteY19" fmla="*/ 4004441 h 6526924"/>
              <a:gd name="connsiteX20" fmla="*/ 399393 w 4151586"/>
              <a:gd name="connsiteY20" fmla="*/ 4162096 h 6526924"/>
              <a:gd name="connsiteX21" fmla="*/ 346841 w 4151586"/>
              <a:gd name="connsiteY21" fmla="*/ 4708634 h 6526924"/>
              <a:gd name="connsiteX22" fmla="*/ 136634 w 4151586"/>
              <a:gd name="connsiteY22" fmla="*/ 5276193 h 6526924"/>
              <a:gd name="connsiteX23" fmla="*/ 31531 w 4151586"/>
              <a:gd name="connsiteY23" fmla="*/ 5602014 h 6526924"/>
              <a:gd name="connsiteX24" fmla="*/ 0 w 4151586"/>
              <a:gd name="connsiteY24" fmla="*/ 5927834 h 6526924"/>
              <a:gd name="connsiteX25" fmla="*/ 52551 w 4151586"/>
              <a:gd name="connsiteY25" fmla="*/ 6096000 h 6526924"/>
              <a:gd name="connsiteX26" fmla="*/ 693683 w 4151586"/>
              <a:gd name="connsiteY26" fmla="*/ 6232634 h 6526924"/>
              <a:gd name="connsiteX27" fmla="*/ 840827 w 4151586"/>
              <a:gd name="connsiteY27" fmla="*/ 6085489 h 6526924"/>
              <a:gd name="connsiteX28" fmla="*/ 777765 w 4151586"/>
              <a:gd name="connsiteY28" fmla="*/ 5549462 h 6526924"/>
              <a:gd name="connsiteX29" fmla="*/ 903889 w 4151586"/>
              <a:gd name="connsiteY29" fmla="*/ 5255172 h 6526924"/>
              <a:gd name="connsiteX30" fmla="*/ 893379 w 4151586"/>
              <a:gd name="connsiteY30" fmla="*/ 4708634 h 6526924"/>
              <a:gd name="connsiteX31" fmla="*/ 1019503 w 4151586"/>
              <a:gd name="connsiteY31" fmla="*/ 4593020 h 6526924"/>
              <a:gd name="connsiteX32" fmla="*/ 1030014 w 4151586"/>
              <a:gd name="connsiteY32" fmla="*/ 5307724 h 6526924"/>
              <a:gd name="connsiteX33" fmla="*/ 1103586 w 4151586"/>
              <a:gd name="connsiteY33" fmla="*/ 5412827 h 6526924"/>
              <a:gd name="connsiteX34" fmla="*/ 1219200 w 4151586"/>
              <a:gd name="connsiteY34" fmla="*/ 5896303 h 6526924"/>
              <a:gd name="connsiteX35" fmla="*/ 1471448 w 4151586"/>
              <a:gd name="connsiteY35" fmla="*/ 5969876 h 6526924"/>
              <a:gd name="connsiteX36" fmla="*/ 1629103 w 4151586"/>
              <a:gd name="connsiteY36" fmla="*/ 5538952 h 6526924"/>
              <a:gd name="connsiteX37" fmla="*/ 1744717 w 4151586"/>
              <a:gd name="connsiteY37" fmla="*/ 5076496 h 6526924"/>
              <a:gd name="connsiteX38" fmla="*/ 1860331 w 4151586"/>
              <a:gd name="connsiteY38" fmla="*/ 4750676 h 6526924"/>
              <a:gd name="connsiteX39" fmla="*/ 2165131 w 4151586"/>
              <a:gd name="connsiteY39" fmla="*/ 4698124 h 6526924"/>
              <a:gd name="connsiteX40" fmla="*/ 2301765 w 4151586"/>
              <a:gd name="connsiteY40" fmla="*/ 4929352 h 6526924"/>
              <a:gd name="connsiteX41" fmla="*/ 2270234 w 4151586"/>
              <a:gd name="connsiteY41" fmla="*/ 5465379 h 6526924"/>
              <a:gd name="connsiteX42" fmla="*/ 2396358 w 4151586"/>
              <a:gd name="connsiteY42" fmla="*/ 5864772 h 6526924"/>
              <a:gd name="connsiteX43" fmla="*/ 2417379 w 4151586"/>
              <a:gd name="connsiteY43" fmla="*/ 6201103 h 6526924"/>
              <a:gd name="connsiteX44" fmla="*/ 2459420 w 4151586"/>
              <a:gd name="connsiteY44" fmla="*/ 6526924 h 6526924"/>
              <a:gd name="connsiteX45" fmla="*/ 2806262 w 4151586"/>
              <a:gd name="connsiteY45" fmla="*/ 6369269 h 6526924"/>
              <a:gd name="connsiteX46" fmla="*/ 2900855 w 4151586"/>
              <a:gd name="connsiteY46" fmla="*/ 6264165 h 6526924"/>
              <a:gd name="connsiteX47" fmla="*/ 2911365 w 4151586"/>
              <a:gd name="connsiteY47" fmla="*/ 5822731 h 6526924"/>
              <a:gd name="connsiteX48" fmla="*/ 2816772 w 4151586"/>
              <a:gd name="connsiteY48" fmla="*/ 5559972 h 6526924"/>
              <a:gd name="connsiteX49" fmla="*/ 3026979 w 4151586"/>
              <a:gd name="connsiteY49" fmla="*/ 5318234 h 6526924"/>
              <a:gd name="connsiteX50" fmla="*/ 3058510 w 4151586"/>
              <a:gd name="connsiteY50" fmla="*/ 4897820 h 6526924"/>
              <a:gd name="connsiteX51" fmla="*/ 3111062 w 4151586"/>
              <a:gd name="connsiteY51" fmla="*/ 4666593 h 6526924"/>
              <a:gd name="connsiteX52" fmla="*/ 3342289 w 4151586"/>
              <a:gd name="connsiteY52" fmla="*/ 4855779 h 6526924"/>
              <a:gd name="connsiteX53" fmla="*/ 3205655 w 4151586"/>
              <a:gd name="connsiteY53" fmla="*/ 5402317 h 6526924"/>
              <a:gd name="connsiteX54" fmla="*/ 3100551 w 4151586"/>
              <a:gd name="connsiteY54" fmla="*/ 6011917 h 6526924"/>
              <a:gd name="connsiteX55" fmla="*/ 3090041 w 4151586"/>
              <a:gd name="connsiteY55" fmla="*/ 6264165 h 6526924"/>
              <a:gd name="connsiteX56" fmla="*/ 3226675 w 4151586"/>
              <a:gd name="connsiteY56" fmla="*/ 6411310 h 6526924"/>
              <a:gd name="connsiteX57" fmla="*/ 3668110 w 4151586"/>
              <a:gd name="connsiteY57" fmla="*/ 6495393 h 6526924"/>
              <a:gd name="connsiteX58" fmla="*/ 3888828 w 4151586"/>
              <a:gd name="connsiteY58" fmla="*/ 6274675 h 6526924"/>
              <a:gd name="connsiteX59" fmla="*/ 4046483 w 4151586"/>
              <a:gd name="connsiteY59" fmla="*/ 6085489 h 6526924"/>
              <a:gd name="connsiteX60" fmla="*/ 4151586 w 4151586"/>
              <a:gd name="connsiteY60" fmla="*/ 5307724 h 6526924"/>
              <a:gd name="connsiteX61" fmla="*/ 4088524 w 4151586"/>
              <a:gd name="connsiteY61" fmla="*/ 4624552 h 6526924"/>
              <a:gd name="connsiteX62" fmla="*/ 4078014 w 4151586"/>
              <a:gd name="connsiteY62" fmla="*/ 4309241 h 6526924"/>
              <a:gd name="connsiteX63" fmla="*/ 3804745 w 4151586"/>
              <a:gd name="connsiteY63" fmla="*/ 3993931 h 6526924"/>
              <a:gd name="connsiteX64" fmla="*/ 3594538 w 4151586"/>
              <a:gd name="connsiteY64" fmla="*/ 3174124 h 6526924"/>
              <a:gd name="connsiteX65" fmla="*/ 3415862 w 4151586"/>
              <a:gd name="connsiteY65" fmla="*/ 2680138 h 6526924"/>
              <a:gd name="connsiteX66" fmla="*/ 3226676 w 4151586"/>
              <a:gd name="connsiteY66" fmla="*/ 2427889 h 6526924"/>
              <a:gd name="connsiteX67" fmla="*/ 3048000 w 4151586"/>
              <a:gd name="connsiteY67" fmla="*/ 2060027 h 6526924"/>
              <a:gd name="connsiteX68" fmla="*/ 2900855 w 4151586"/>
              <a:gd name="connsiteY68" fmla="*/ 1818289 h 6526924"/>
              <a:gd name="connsiteX69" fmla="*/ 2963917 w 4151586"/>
              <a:gd name="connsiteY69" fmla="*/ 1418896 h 6526924"/>
              <a:gd name="connsiteX70" fmla="*/ 3026979 w 4151586"/>
              <a:gd name="connsiteY70" fmla="*/ 1324303 h 6526924"/>
              <a:gd name="connsiteX71" fmla="*/ 2995448 w 4151586"/>
              <a:gd name="connsiteY71" fmla="*/ 1671145 h 6526924"/>
              <a:gd name="connsiteX72" fmla="*/ 3153103 w 4151586"/>
              <a:gd name="connsiteY72" fmla="*/ 2133600 h 6526924"/>
              <a:gd name="connsiteX73" fmla="*/ 3699641 w 4151586"/>
              <a:gd name="connsiteY73" fmla="*/ 2154620 h 6526924"/>
              <a:gd name="connsiteX74" fmla="*/ 3804745 w 4151586"/>
              <a:gd name="connsiteY74" fmla="*/ 1965434 h 6526924"/>
              <a:gd name="connsiteX75" fmla="*/ 3573517 w 4151586"/>
              <a:gd name="connsiteY75" fmla="*/ 1734207 h 6526924"/>
              <a:gd name="connsiteX76" fmla="*/ 3794234 w 4151586"/>
              <a:gd name="connsiteY76" fmla="*/ 1355834 h 6526924"/>
              <a:gd name="connsiteX77" fmla="*/ 3731172 w 4151586"/>
              <a:gd name="connsiteY77" fmla="*/ 767255 h 6526924"/>
              <a:gd name="connsiteX78" fmla="*/ 3657600 w 4151586"/>
              <a:gd name="connsiteY78" fmla="*/ 651641 h 6526924"/>
              <a:gd name="connsiteX79" fmla="*/ 3205655 w 4151586"/>
              <a:gd name="connsiteY79" fmla="*/ 420414 h 6526924"/>
              <a:gd name="connsiteX80" fmla="*/ 2953407 w 4151586"/>
              <a:gd name="connsiteY80" fmla="*/ 367862 h 6526924"/>
              <a:gd name="connsiteX81" fmla="*/ 2722179 w 4151586"/>
              <a:gd name="connsiteY81" fmla="*/ 10510 h 6526924"/>
              <a:gd name="connsiteX82" fmla="*/ 2564524 w 4151586"/>
              <a:gd name="connsiteY82" fmla="*/ 0 h 6526924"/>
              <a:gd name="connsiteX83" fmla="*/ 2459420 w 4151586"/>
              <a:gd name="connsiteY83" fmla="*/ 430924 h 6526924"/>
              <a:gd name="connsiteX84" fmla="*/ 2259724 w 4151586"/>
              <a:gd name="connsiteY84" fmla="*/ 630620 h 6526924"/>
              <a:gd name="connsiteX85" fmla="*/ 1944414 w 4151586"/>
              <a:gd name="connsiteY85" fmla="*/ 672662 h 6526924"/>
              <a:gd name="connsiteX86" fmla="*/ 1713186 w 4151586"/>
              <a:gd name="connsiteY86" fmla="*/ 620110 h 6526924"/>
              <a:gd name="connsiteX87" fmla="*/ 1566041 w 4151586"/>
              <a:gd name="connsiteY87" fmla="*/ 336331 h 6526924"/>
              <a:gd name="connsiteX88" fmla="*/ 1345324 w 4151586"/>
              <a:gd name="connsiteY88" fmla="*/ 73572 h 6526924"/>
              <a:gd name="connsiteX89" fmla="*/ 1261241 w 4151586"/>
              <a:gd name="connsiteY89" fmla="*/ 136634 h 6526924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44717 w 4151586"/>
              <a:gd name="connsiteY37" fmla="*/ 5076496 h 6495393"/>
              <a:gd name="connsiteX38" fmla="*/ 1860331 w 4151586"/>
              <a:gd name="connsiteY38" fmla="*/ 4750676 h 6495393"/>
              <a:gd name="connsiteX39" fmla="*/ 2165131 w 4151586"/>
              <a:gd name="connsiteY39" fmla="*/ 4698124 h 6495393"/>
              <a:gd name="connsiteX40" fmla="*/ 2301765 w 4151586"/>
              <a:gd name="connsiteY40" fmla="*/ 4929352 h 6495393"/>
              <a:gd name="connsiteX41" fmla="*/ 2270234 w 4151586"/>
              <a:gd name="connsiteY41" fmla="*/ 5465379 h 6495393"/>
              <a:gd name="connsiteX42" fmla="*/ 2396358 w 4151586"/>
              <a:gd name="connsiteY42" fmla="*/ 5864772 h 6495393"/>
              <a:gd name="connsiteX43" fmla="*/ 2417379 w 4151586"/>
              <a:gd name="connsiteY43" fmla="*/ 6201103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44414 w 4151586"/>
              <a:gd name="connsiteY85" fmla="*/ 672662 h 6495393"/>
              <a:gd name="connsiteX86" fmla="*/ 1713186 w 4151586"/>
              <a:gd name="connsiteY86" fmla="*/ 620110 h 6495393"/>
              <a:gd name="connsiteX87" fmla="*/ 1566041 w 4151586"/>
              <a:gd name="connsiteY87" fmla="*/ 336331 h 6495393"/>
              <a:gd name="connsiteX88" fmla="*/ 1345324 w 4151586"/>
              <a:gd name="connsiteY88" fmla="*/ 73572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44717 w 4151586"/>
              <a:gd name="connsiteY37" fmla="*/ 5076496 h 6495393"/>
              <a:gd name="connsiteX38" fmla="*/ 1860331 w 4151586"/>
              <a:gd name="connsiteY38" fmla="*/ 4750676 h 6495393"/>
              <a:gd name="connsiteX39" fmla="*/ 2165131 w 4151586"/>
              <a:gd name="connsiteY39" fmla="*/ 4698124 h 6495393"/>
              <a:gd name="connsiteX40" fmla="*/ 2301765 w 4151586"/>
              <a:gd name="connsiteY40" fmla="*/ 4929352 h 6495393"/>
              <a:gd name="connsiteX41" fmla="*/ 2270234 w 4151586"/>
              <a:gd name="connsiteY41" fmla="*/ 5465379 h 6495393"/>
              <a:gd name="connsiteX42" fmla="*/ 2396358 w 4151586"/>
              <a:gd name="connsiteY42" fmla="*/ 5864772 h 6495393"/>
              <a:gd name="connsiteX43" fmla="*/ 2417379 w 4151586"/>
              <a:gd name="connsiteY43" fmla="*/ 6201103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44414 w 4151586"/>
              <a:gd name="connsiteY85" fmla="*/ 672662 h 6495393"/>
              <a:gd name="connsiteX86" fmla="*/ 1713186 w 4151586"/>
              <a:gd name="connsiteY86" fmla="*/ 620110 h 6495393"/>
              <a:gd name="connsiteX87" fmla="*/ 1566041 w 4151586"/>
              <a:gd name="connsiteY87" fmla="*/ 336331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44717 w 4151586"/>
              <a:gd name="connsiteY37" fmla="*/ 5076496 h 6495393"/>
              <a:gd name="connsiteX38" fmla="*/ 1860331 w 4151586"/>
              <a:gd name="connsiteY38" fmla="*/ 4750676 h 6495393"/>
              <a:gd name="connsiteX39" fmla="*/ 2165131 w 4151586"/>
              <a:gd name="connsiteY39" fmla="*/ 4698124 h 6495393"/>
              <a:gd name="connsiteX40" fmla="*/ 2301765 w 4151586"/>
              <a:gd name="connsiteY40" fmla="*/ 4929352 h 6495393"/>
              <a:gd name="connsiteX41" fmla="*/ 2270234 w 4151586"/>
              <a:gd name="connsiteY41" fmla="*/ 5465379 h 6495393"/>
              <a:gd name="connsiteX42" fmla="*/ 2396358 w 4151586"/>
              <a:gd name="connsiteY42" fmla="*/ 5864772 h 6495393"/>
              <a:gd name="connsiteX43" fmla="*/ 2417379 w 4151586"/>
              <a:gd name="connsiteY43" fmla="*/ 6201103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44414 w 4151586"/>
              <a:gd name="connsiteY85" fmla="*/ 672662 h 6495393"/>
              <a:gd name="connsiteX86" fmla="*/ 1713186 w 4151586"/>
              <a:gd name="connsiteY86" fmla="*/ 620110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44717 w 4151586"/>
              <a:gd name="connsiteY37" fmla="*/ 5076496 h 6495393"/>
              <a:gd name="connsiteX38" fmla="*/ 1860331 w 4151586"/>
              <a:gd name="connsiteY38" fmla="*/ 4750676 h 6495393"/>
              <a:gd name="connsiteX39" fmla="*/ 2165131 w 4151586"/>
              <a:gd name="connsiteY39" fmla="*/ 4698124 h 6495393"/>
              <a:gd name="connsiteX40" fmla="*/ 2301765 w 4151586"/>
              <a:gd name="connsiteY40" fmla="*/ 4929352 h 6495393"/>
              <a:gd name="connsiteX41" fmla="*/ 2270234 w 4151586"/>
              <a:gd name="connsiteY41" fmla="*/ 5465379 h 6495393"/>
              <a:gd name="connsiteX42" fmla="*/ 2396358 w 4151586"/>
              <a:gd name="connsiteY42" fmla="*/ 5864772 h 6495393"/>
              <a:gd name="connsiteX43" fmla="*/ 2417379 w 4151586"/>
              <a:gd name="connsiteY43" fmla="*/ 6201103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44414 w 4151586"/>
              <a:gd name="connsiteY85" fmla="*/ 672662 h 6495393"/>
              <a:gd name="connsiteX86" fmla="*/ 1734207 w 4151586"/>
              <a:gd name="connsiteY86" fmla="*/ 756744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44717 w 4151586"/>
              <a:gd name="connsiteY37" fmla="*/ 5076496 h 6495393"/>
              <a:gd name="connsiteX38" fmla="*/ 1860331 w 4151586"/>
              <a:gd name="connsiteY38" fmla="*/ 4750676 h 6495393"/>
              <a:gd name="connsiteX39" fmla="*/ 2165131 w 4151586"/>
              <a:gd name="connsiteY39" fmla="*/ 4698124 h 6495393"/>
              <a:gd name="connsiteX40" fmla="*/ 2301765 w 4151586"/>
              <a:gd name="connsiteY40" fmla="*/ 4929352 h 6495393"/>
              <a:gd name="connsiteX41" fmla="*/ 2270234 w 4151586"/>
              <a:gd name="connsiteY41" fmla="*/ 5465379 h 6495393"/>
              <a:gd name="connsiteX42" fmla="*/ 2396358 w 4151586"/>
              <a:gd name="connsiteY42" fmla="*/ 5864772 h 6495393"/>
              <a:gd name="connsiteX43" fmla="*/ 2417379 w 4151586"/>
              <a:gd name="connsiteY43" fmla="*/ 6201103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65435 w 4151586"/>
              <a:gd name="connsiteY85" fmla="*/ 725214 h 6495393"/>
              <a:gd name="connsiteX86" fmla="*/ 1734207 w 4151586"/>
              <a:gd name="connsiteY86" fmla="*/ 756744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34206 w 4151586"/>
              <a:gd name="connsiteY37" fmla="*/ 4813737 h 6495393"/>
              <a:gd name="connsiteX38" fmla="*/ 1860331 w 4151586"/>
              <a:gd name="connsiteY38" fmla="*/ 4750676 h 6495393"/>
              <a:gd name="connsiteX39" fmla="*/ 2165131 w 4151586"/>
              <a:gd name="connsiteY39" fmla="*/ 4698124 h 6495393"/>
              <a:gd name="connsiteX40" fmla="*/ 2301765 w 4151586"/>
              <a:gd name="connsiteY40" fmla="*/ 4929352 h 6495393"/>
              <a:gd name="connsiteX41" fmla="*/ 2270234 w 4151586"/>
              <a:gd name="connsiteY41" fmla="*/ 5465379 h 6495393"/>
              <a:gd name="connsiteX42" fmla="*/ 2396358 w 4151586"/>
              <a:gd name="connsiteY42" fmla="*/ 5864772 h 6495393"/>
              <a:gd name="connsiteX43" fmla="*/ 2417379 w 4151586"/>
              <a:gd name="connsiteY43" fmla="*/ 6201103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65435 w 4151586"/>
              <a:gd name="connsiteY85" fmla="*/ 725214 h 6495393"/>
              <a:gd name="connsiteX86" fmla="*/ 1734207 w 4151586"/>
              <a:gd name="connsiteY86" fmla="*/ 756744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34206 w 4151586"/>
              <a:gd name="connsiteY37" fmla="*/ 4813737 h 6495393"/>
              <a:gd name="connsiteX38" fmla="*/ 1828800 w 4151586"/>
              <a:gd name="connsiteY38" fmla="*/ 4487918 h 6495393"/>
              <a:gd name="connsiteX39" fmla="*/ 2165131 w 4151586"/>
              <a:gd name="connsiteY39" fmla="*/ 4698124 h 6495393"/>
              <a:gd name="connsiteX40" fmla="*/ 2301765 w 4151586"/>
              <a:gd name="connsiteY40" fmla="*/ 4929352 h 6495393"/>
              <a:gd name="connsiteX41" fmla="*/ 2270234 w 4151586"/>
              <a:gd name="connsiteY41" fmla="*/ 5465379 h 6495393"/>
              <a:gd name="connsiteX42" fmla="*/ 2396358 w 4151586"/>
              <a:gd name="connsiteY42" fmla="*/ 5864772 h 6495393"/>
              <a:gd name="connsiteX43" fmla="*/ 2417379 w 4151586"/>
              <a:gd name="connsiteY43" fmla="*/ 6201103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65435 w 4151586"/>
              <a:gd name="connsiteY85" fmla="*/ 725214 h 6495393"/>
              <a:gd name="connsiteX86" fmla="*/ 1734207 w 4151586"/>
              <a:gd name="connsiteY86" fmla="*/ 756744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34206 w 4151586"/>
              <a:gd name="connsiteY37" fmla="*/ 4813737 h 6495393"/>
              <a:gd name="connsiteX38" fmla="*/ 1828800 w 4151586"/>
              <a:gd name="connsiteY38" fmla="*/ 4487918 h 6495393"/>
              <a:gd name="connsiteX39" fmla="*/ 2207173 w 4151586"/>
              <a:gd name="connsiteY39" fmla="*/ 4540468 h 6495393"/>
              <a:gd name="connsiteX40" fmla="*/ 2301765 w 4151586"/>
              <a:gd name="connsiteY40" fmla="*/ 4929352 h 6495393"/>
              <a:gd name="connsiteX41" fmla="*/ 2270234 w 4151586"/>
              <a:gd name="connsiteY41" fmla="*/ 5465379 h 6495393"/>
              <a:gd name="connsiteX42" fmla="*/ 2396358 w 4151586"/>
              <a:gd name="connsiteY42" fmla="*/ 5864772 h 6495393"/>
              <a:gd name="connsiteX43" fmla="*/ 2417379 w 4151586"/>
              <a:gd name="connsiteY43" fmla="*/ 6201103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65435 w 4151586"/>
              <a:gd name="connsiteY85" fmla="*/ 725214 h 6495393"/>
              <a:gd name="connsiteX86" fmla="*/ 1734207 w 4151586"/>
              <a:gd name="connsiteY86" fmla="*/ 756744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34206 w 4151586"/>
              <a:gd name="connsiteY37" fmla="*/ 4813737 h 6495393"/>
              <a:gd name="connsiteX38" fmla="*/ 1828800 w 4151586"/>
              <a:gd name="connsiteY38" fmla="*/ 4487918 h 6495393"/>
              <a:gd name="connsiteX39" fmla="*/ 2207173 w 4151586"/>
              <a:gd name="connsiteY39" fmla="*/ 4540468 h 6495393"/>
              <a:gd name="connsiteX40" fmla="*/ 2354317 w 4151586"/>
              <a:gd name="connsiteY40" fmla="*/ 4845270 h 6495393"/>
              <a:gd name="connsiteX41" fmla="*/ 2270234 w 4151586"/>
              <a:gd name="connsiteY41" fmla="*/ 5465379 h 6495393"/>
              <a:gd name="connsiteX42" fmla="*/ 2396358 w 4151586"/>
              <a:gd name="connsiteY42" fmla="*/ 5864772 h 6495393"/>
              <a:gd name="connsiteX43" fmla="*/ 2417379 w 4151586"/>
              <a:gd name="connsiteY43" fmla="*/ 6201103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65435 w 4151586"/>
              <a:gd name="connsiteY85" fmla="*/ 725214 h 6495393"/>
              <a:gd name="connsiteX86" fmla="*/ 1734207 w 4151586"/>
              <a:gd name="connsiteY86" fmla="*/ 756744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34206 w 4151586"/>
              <a:gd name="connsiteY37" fmla="*/ 4813737 h 6495393"/>
              <a:gd name="connsiteX38" fmla="*/ 1828800 w 4151586"/>
              <a:gd name="connsiteY38" fmla="*/ 4487918 h 6495393"/>
              <a:gd name="connsiteX39" fmla="*/ 2207173 w 4151586"/>
              <a:gd name="connsiteY39" fmla="*/ 4540468 h 6495393"/>
              <a:gd name="connsiteX40" fmla="*/ 2354317 w 4151586"/>
              <a:gd name="connsiteY40" fmla="*/ 4845270 h 6495393"/>
              <a:gd name="connsiteX41" fmla="*/ 2364827 w 4151586"/>
              <a:gd name="connsiteY41" fmla="*/ 5433848 h 6495393"/>
              <a:gd name="connsiteX42" fmla="*/ 2396358 w 4151586"/>
              <a:gd name="connsiteY42" fmla="*/ 5864772 h 6495393"/>
              <a:gd name="connsiteX43" fmla="*/ 2417379 w 4151586"/>
              <a:gd name="connsiteY43" fmla="*/ 6201103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65435 w 4151586"/>
              <a:gd name="connsiteY85" fmla="*/ 725214 h 6495393"/>
              <a:gd name="connsiteX86" fmla="*/ 1734207 w 4151586"/>
              <a:gd name="connsiteY86" fmla="*/ 756744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34206 w 4151586"/>
              <a:gd name="connsiteY37" fmla="*/ 4813737 h 6495393"/>
              <a:gd name="connsiteX38" fmla="*/ 1828800 w 4151586"/>
              <a:gd name="connsiteY38" fmla="*/ 4487918 h 6495393"/>
              <a:gd name="connsiteX39" fmla="*/ 2207173 w 4151586"/>
              <a:gd name="connsiteY39" fmla="*/ 4540468 h 6495393"/>
              <a:gd name="connsiteX40" fmla="*/ 2354317 w 4151586"/>
              <a:gd name="connsiteY40" fmla="*/ 4845270 h 6495393"/>
              <a:gd name="connsiteX41" fmla="*/ 2364827 w 4151586"/>
              <a:gd name="connsiteY41" fmla="*/ 5433848 h 6495393"/>
              <a:gd name="connsiteX42" fmla="*/ 2396358 w 4151586"/>
              <a:gd name="connsiteY42" fmla="*/ 5864772 h 6495393"/>
              <a:gd name="connsiteX43" fmla="*/ 2490952 w 4151586"/>
              <a:gd name="connsiteY43" fmla="*/ 6095999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65435 w 4151586"/>
              <a:gd name="connsiteY85" fmla="*/ 725214 h 6495393"/>
              <a:gd name="connsiteX86" fmla="*/ 1734207 w 4151586"/>
              <a:gd name="connsiteY86" fmla="*/ 756744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34206 w 4151586"/>
              <a:gd name="connsiteY37" fmla="*/ 4813737 h 6495393"/>
              <a:gd name="connsiteX38" fmla="*/ 1828800 w 4151586"/>
              <a:gd name="connsiteY38" fmla="*/ 4487918 h 6495393"/>
              <a:gd name="connsiteX39" fmla="*/ 2207173 w 4151586"/>
              <a:gd name="connsiteY39" fmla="*/ 4540468 h 6495393"/>
              <a:gd name="connsiteX40" fmla="*/ 2354317 w 4151586"/>
              <a:gd name="connsiteY40" fmla="*/ 4845270 h 6495393"/>
              <a:gd name="connsiteX41" fmla="*/ 2364827 w 4151586"/>
              <a:gd name="connsiteY41" fmla="*/ 5433848 h 6495393"/>
              <a:gd name="connsiteX42" fmla="*/ 2396358 w 4151586"/>
              <a:gd name="connsiteY42" fmla="*/ 5864772 h 6495393"/>
              <a:gd name="connsiteX43" fmla="*/ 2490952 w 4151586"/>
              <a:gd name="connsiteY43" fmla="*/ 6095999 h 6495393"/>
              <a:gd name="connsiteX44" fmla="*/ 2627586 w 4151586"/>
              <a:gd name="connsiteY44" fmla="*/ 6222124 h 6495393"/>
              <a:gd name="connsiteX45" fmla="*/ 2795752 w 4151586"/>
              <a:gd name="connsiteY45" fmla="*/ 6243145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65435 w 4151586"/>
              <a:gd name="connsiteY85" fmla="*/ 725214 h 6495393"/>
              <a:gd name="connsiteX86" fmla="*/ 1734207 w 4151586"/>
              <a:gd name="connsiteY86" fmla="*/ 756744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34206 w 4151586"/>
              <a:gd name="connsiteY37" fmla="*/ 4813737 h 6495393"/>
              <a:gd name="connsiteX38" fmla="*/ 1828800 w 4151586"/>
              <a:gd name="connsiteY38" fmla="*/ 4487918 h 6495393"/>
              <a:gd name="connsiteX39" fmla="*/ 2207173 w 4151586"/>
              <a:gd name="connsiteY39" fmla="*/ 4540468 h 6495393"/>
              <a:gd name="connsiteX40" fmla="*/ 2354317 w 4151586"/>
              <a:gd name="connsiteY40" fmla="*/ 4845270 h 6495393"/>
              <a:gd name="connsiteX41" fmla="*/ 2364827 w 4151586"/>
              <a:gd name="connsiteY41" fmla="*/ 5433848 h 6495393"/>
              <a:gd name="connsiteX42" fmla="*/ 2396358 w 4151586"/>
              <a:gd name="connsiteY42" fmla="*/ 5864772 h 6495393"/>
              <a:gd name="connsiteX43" fmla="*/ 2490952 w 4151586"/>
              <a:gd name="connsiteY43" fmla="*/ 6095999 h 6495393"/>
              <a:gd name="connsiteX44" fmla="*/ 2627586 w 4151586"/>
              <a:gd name="connsiteY44" fmla="*/ 6222124 h 6495393"/>
              <a:gd name="connsiteX45" fmla="*/ 2795752 w 4151586"/>
              <a:gd name="connsiteY45" fmla="*/ 6243145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68717 w 4151586"/>
              <a:gd name="connsiteY56" fmla="*/ 6306207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65435 w 4151586"/>
              <a:gd name="connsiteY85" fmla="*/ 725214 h 6495393"/>
              <a:gd name="connsiteX86" fmla="*/ 1734207 w 4151586"/>
              <a:gd name="connsiteY86" fmla="*/ 756744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358758"/>
              <a:gd name="connsiteX1" fmla="*/ 1072055 w 4151586"/>
              <a:gd name="connsiteY1" fmla="*/ 525517 h 6358758"/>
              <a:gd name="connsiteX2" fmla="*/ 536027 w 4151586"/>
              <a:gd name="connsiteY2" fmla="*/ 672662 h 6358758"/>
              <a:gd name="connsiteX3" fmla="*/ 220717 w 4151586"/>
              <a:gd name="connsiteY3" fmla="*/ 956441 h 6358758"/>
              <a:gd name="connsiteX4" fmla="*/ 220717 w 4151586"/>
              <a:gd name="connsiteY4" fmla="*/ 1229710 h 6358758"/>
              <a:gd name="connsiteX5" fmla="*/ 430924 w 4151586"/>
              <a:gd name="connsiteY5" fmla="*/ 1629103 h 6358758"/>
              <a:gd name="connsiteX6" fmla="*/ 609600 w 4151586"/>
              <a:gd name="connsiteY6" fmla="*/ 1839310 h 6358758"/>
              <a:gd name="connsiteX7" fmla="*/ 504496 w 4151586"/>
              <a:gd name="connsiteY7" fmla="*/ 2049517 h 6358758"/>
              <a:gd name="connsiteX8" fmla="*/ 767255 w 4151586"/>
              <a:gd name="connsiteY8" fmla="*/ 2102069 h 6358758"/>
              <a:gd name="connsiteX9" fmla="*/ 956441 w 4151586"/>
              <a:gd name="connsiteY9" fmla="*/ 1807779 h 6358758"/>
              <a:gd name="connsiteX10" fmla="*/ 893379 w 4151586"/>
              <a:gd name="connsiteY10" fmla="*/ 1387365 h 6358758"/>
              <a:gd name="connsiteX11" fmla="*/ 809296 w 4151586"/>
              <a:gd name="connsiteY11" fmla="*/ 1187669 h 6358758"/>
              <a:gd name="connsiteX12" fmla="*/ 987972 w 4151586"/>
              <a:gd name="connsiteY12" fmla="*/ 1145627 h 6358758"/>
              <a:gd name="connsiteX13" fmla="*/ 1156138 w 4151586"/>
              <a:gd name="connsiteY13" fmla="*/ 1618593 h 6358758"/>
              <a:gd name="connsiteX14" fmla="*/ 1187669 w 4151586"/>
              <a:gd name="connsiteY14" fmla="*/ 2028496 h 6358758"/>
              <a:gd name="connsiteX15" fmla="*/ 1135117 w 4151586"/>
              <a:gd name="connsiteY15" fmla="*/ 2501462 h 6358758"/>
              <a:gd name="connsiteX16" fmla="*/ 599089 w 4151586"/>
              <a:gd name="connsiteY16" fmla="*/ 3699641 h 6358758"/>
              <a:gd name="connsiteX17" fmla="*/ 609600 w 4151586"/>
              <a:gd name="connsiteY17" fmla="*/ 3804745 h 6358758"/>
              <a:gd name="connsiteX18" fmla="*/ 620110 w 4151586"/>
              <a:gd name="connsiteY18" fmla="*/ 3878317 h 6358758"/>
              <a:gd name="connsiteX19" fmla="*/ 620110 w 4151586"/>
              <a:gd name="connsiteY19" fmla="*/ 4004441 h 6358758"/>
              <a:gd name="connsiteX20" fmla="*/ 399393 w 4151586"/>
              <a:gd name="connsiteY20" fmla="*/ 4162096 h 6358758"/>
              <a:gd name="connsiteX21" fmla="*/ 346841 w 4151586"/>
              <a:gd name="connsiteY21" fmla="*/ 4708634 h 6358758"/>
              <a:gd name="connsiteX22" fmla="*/ 136634 w 4151586"/>
              <a:gd name="connsiteY22" fmla="*/ 5276193 h 6358758"/>
              <a:gd name="connsiteX23" fmla="*/ 31531 w 4151586"/>
              <a:gd name="connsiteY23" fmla="*/ 5602014 h 6358758"/>
              <a:gd name="connsiteX24" fmla="*/ 0 w 4151586"/>
              <a:gd name="connsiteY24" fmla="*/ 5927834 h 6358758"/>
              <a:gd name="connsiteX25" fmla="*/ 52551 w 4151586"/>
              <a:gd name="connsiteY25" fmla="*/ 6096000 h 6358758"/>
              <a:gd name="connsiteX26" fmla="*/ 693683 w 4151586"/>
              <a:gd name="connsiteY26" fmla="*/ 6232634 h 6358758"/>
              <a:gd name="connsiteX27" fmla="*/ 840827 w 4151586"/>
              <a:gd name="connsiteY27" fmla="*/ 6085489 h 6358758"/>
              <a:gd name="connsiteX28" fmla="*/ 777765 w 4151586"/>
              <a:gd name="connsiteY28" fmla="*/ 5549462 h 6358758"/>
              <a:gd name="connsiteX29" fmla="*/ 903889 w 4151586"/>
              <a:gd name="connsiteY29" fmla="*/ 5255172 h 6358758"/>
              <a:gd name="connsiteX30" fmla="*/ 893379 w 4151586"/>
              <a:gd name="connsiteY30" fmla="*/ 4708634 h 6358758"/>
              <a:gd name="connsiteX31" fmla="*/ 1019503 w 4151586"/>
              <a:gd name="connsiteY31" fmla="*/ 4593020 h 6358758"/>
              <a:gd name="connsiteX32" fmla="*/ 1030014 w 4151586"/>
              <a:gd name="connsiteY32" fmla="*/ 5307724 h 6358758"/>
              <a:gd name="connsiteX33" fmla="*/ 1103586 w 4151586"/>
              <a:gd name="connsiteY33" fmla="*/ 5412827 h 6358758"/>
              <a:gd name="connsiteX34" fmla="*/ 1219200 w 4151586"/>
              <a:gd name="connsiteY34" fmla="*/ 5896303 h 6358758"/>
              <a:gd name="connsiteX35" fmla="*/ 1471448 w 4151586"/>
              <a:gd name="connsiteY35" fmla="*/ 5969876 h 6358758"/>
              <a:gd name="connsiteX36" fmla="*/ 1629103 w 4151586"/>
              <a:gd name="connsiteY36" fmla="*/ 5538952 h 6358758"/>
              <a:gd name="connsiteX37" fmla="*/ 1734206 w 4151586"/>
              <a:gd name="connsiteY37" fmla="*/ 4813737 h 6358758"/>
              <a:gd name="connsiteX38" fmla="*/ 1828800 w 4151586"/>
              <a:gd name="connsiteY38" fmla="*/ 4487918 h 6358758"/>
              <a:gd name="connsiteX39" fmla="*/ 2207173 w 4151586"/>
              <a:gd name="connsiteY39" fmla="*/ 4540468 h 6358758"/>
              <a:gd name="connsiteX40" fmla="*/ 2354317 w 4151586"/>
              <a:gd name="connsiteY40" fmla="*/ 4845270 h 6358758"/>
              <a:gd name="connsiteX41" fmla="*/ 2364827 w 4151586"/>
              <a:gd name="connsiteY41" fmla="*/ 5433848 h 6358758"/>
              <a:gd name="connsiteX42" fmla="*/ 2396358 w 4151586"/>
              <a:gd name="connsiteY42" fmla="*/ 5864772 h 6358758"/>
              <a:gd name="connsiteX43" fmla="*/ 2490952 w 4151586"/>
              <a:gd name="connsiteY43" fmla="*/ 6095999 h 6358758"/>
              <a:gd name="connsiteX44" fmla="*/ 2627586 w 4151586"/>
              <a:gd name="connsiteY44" fmla="*/ 6222124 h 6358758"/>
              <a:gd name="connsiteX45" fmla="*/ 2795752 w 4151586"/>
              <a:gd name="connsiteY45" fmla="*/ 6243145 h 6358758"/>
              <a:gd name="connsiteX46" fmla="*/ 2900855 w 4151586"/>
              <a:gd name="connsiteY46" fmla="*/ 6264165 h 6358758"/>
              <a:gd name="connsiteX47" fmla="*/ 2911365 w 4151586"/>
              <a:gd name="connsiteY47" fmla="*/ 5822731 h 6358758"/>
              <a:gd name="connsiteX48" fmla="*/ 2816772 w 4151586"/>
              <a:gd name="connsiteY48" fmla="*/ 5559972 h 6358758"/>
              <a:gd name="connsiteX49" fmla="*/ 3026979 w 4151586"/>
              <a:gd name="connsiteY49" fmla="*/ 5318234 h 6358758"/>
              <a:gd name="connsiteX50" fmla="*/ 3058510 w 4151586"/>
              <a:gd name="connsiteY50" fmla="*/ 4897820 h 6358758"/>
              <a:gd name="connsiteX51" fmla="*/ 3111062 w 4151586"/>
              <a:gd name="connsiteY51" fmla="*/ 4666593 h 6358758"/>
              <a:gd name="connsiteX52" fmla="*/ 3342289 w 4151586"/>
              <a:gd name="connsiteY52" fmla="*/ 4855779 h 6358758"/>
              <a:gd name="connsiteX53" fmla="*/ 3205655 w 4151586"/>
              <a:gd name="connsiteY53" fmla="*/ 5402317 h 6358758"/>
              <a:gd name="connsiteX54" fmla="*/ 3100551 w 4151586"/>
              <a:gd name="connsiteY54" fmla="*/ 6011917 h 6358758"/>
              <a:gd name="connsiteX55" fmla="*/ 3090041 w 4151586"/>
              <a:gd name="connsiteY55" fmla="*/ 6264165 h 6358758"/>
              <a:gd name="connsiteX56" fmla="*/ 3268717 w 4151586"/>
              <a:gd name="connsiteY56" fmla="*/ 6306207 h 6358758"/>
              <a:gd name="connsiteX57" fmla="*/ 3689131 w 4151586"/>
              <a:gd name="connsiteY57" fmla="*/ 6358758 h 6358758"/>
              <a:gd name="connsiteX58" fmla="*/ 3888828 w 4151586"/>
              <a:gd name="connsiteY58" fmla="*/ 6274675 h 6358758"/>
              <a:gd name="connsiteX59" fmla="*/ 4046483 w 4151586"/>
              <a:gd name="connsiteY59" fmla="*/ 6085489 h 6358758"/>
              <a:gd name="connsiteX60" fmla="*/ 4151586 w 4151586"/>
              <a:gd name="connsiteY60" fmla="*/ 5307724 h 6358758"/>
              <a:gd name="connsiteX61" fmla="*/ 4088524 w 4151586"/>
              <a:gd name="connsiteY61" fmla="*/ 4624552 h 6358758"/>
              <a:gd name="connsiteX62" fmla="*/ 4078014 w 4151586"/>
              <a:gd name="connsiteY62" fmla="*/ 4309241 h 6358758"/>
              <a:gd name="connsiteX63" fmla="*/ 3804745 w 4151586"/>
              <a:gd name="connsiteY63" fmla="*/ 3993931 h 6358758"/>
              <a:gd name="connsiteX64" fmla="*/ 3594538 w 4151586"/>
              <a:gd name="connsiteY64" fmla="*/ 3174124 h 6358758"/>
              <a:gd name="connsiteX65" fmla="*/ 3415862 w 4151586"/>
              <a:gd name="connsiteY65" fmla="*/ 2680138 h 6358758"/>
              <a:gd name="connsiteX66" fmla="*/ 3226676 w 4151586"/>
              <a:gd name="connsiteY66" fmla="*/ 2427889 h 6358758"/>
              <a:gd name="connsiteX67" fmla="*/ 3048000 w 4151586"/>
              <a:gd name="connsiteY67" fmla="*/ 2060027 h 6358758"/>
              <a:gd name="connsiteX68" fmla="*/ 2900855 w 4151586"/>
              <a:gd name="connsiteY68" fmla="*/ 1818289 h 6358758"/>
              <a:gd name="connsiteX69" fmla="*/ 2963917 w 4151586"/>
              <a:gd name="connsiteY69" fmla="*/ 1418896 h 6358758"/>
              <a:gd name="connsiteX70" fmla="*/ 3026979 w 4151586"/>
              <a:gd name="connsiteY70" fmla="*/ 1324303 h 6358758"/>
              <a:gd name="connsiteX71" fmla="*/ 2995448 w 4151586"/>
              <a:gd name="connsiteY71" fmla="*/ 1671145 h 6358758"/>
              <a:gd name="connsiteX72" fmla="*/ 3153103 w 4151586"/>
              <a:gd name="connsiteY72" fmla="*/ 2133600 h 6358758"/>
              <a:gd name="connsiteX73" fmla="*/ 3699641 w 4151586"/>
              <a:gd name="connsiteY73" fmla="*/ 2154620 h 6358758"/>
              <a:gd name="connsiteX74" fmla="*/ 3804745 w 4151586"/>
              <a:gd name="connsiteY74" fmla="*/ 1965434 h 6358758"/>
              <a:gd name="connsiteX75" fmla="*/ 3573517 w 4151586"/>
              <a:gd name="connsiteY75" fmla="*/ 1734207 h 6358758"/>
              <a:gd name="connsiteX76" fmla="*/ 3794234 w 4151586"/>
              <a:gd name="connsiteY76" fmla="*/ 1355834 h 6358758"/>
              <a:gd name="connsiteX77" fmla="*/ 3731172 w 4151586"/>
              <a:gd name="connsiteY77" fmla="*/ 767255 h 6358758"/>
              <a:gd name="connsiteX78" fmla="*/ 3657600 w 4151586"/>
              <a:gd name="connsiteY78" fmla="*/ 651641 h 6358758"/>
              <a:gd name="connsiteX79" fmla="*/ 3205655 w 4151586"/>
              <a:gd name="connsiteY79" fmla="*/ 420414 h 6358758"/>
              <a:gd name="connsiteX80" fmla="*/ 2953407 w 4151586"/>
              <a:gd name="connsiteY80" fmla="*/ 367862 h 6358758"/>
              <a:gd name="connsiteX81" fmla="*/ 2722179 w 4151586"/>
              <a:gd name="connsiteY81" fmla="*/ 10510 h 6358758"/>
              <a:gd name="connsiteX82" fmla="*/ 2564524 w 4151586"/>
              <a:gd name="connsiteY82" fmla="*/ 0 h 6358758"/>
              <a:gd name="connsiteX83" fmla="*/ 2459420 w 4151586"/>
              <a:gd name="connsiteY83" fmla="*/ 430924 h 6358758"/>
              <a:gd name="connsiteX84" fmla="*/ 2259724 w 4151586"/>
              <a:gd name="connsiteY84" fmla="*/ 630620 h 6358758"/>
              <a:gd name="connsiteX85" fmla="*/ 1965435 w 4151586"/>
              <a:gd name="connsiteY85" fmla="*/ 725214 h 6358758"/>
              <a:gd name="connsiteX86" fmla="*/ 1734207 w 4151586"/>
              <a:gd name="connsiteY86" fmla="*/ 756744 h 6358758"/>
              <a:gd name="connsiteX87" fmla="*/ 1502979 w 4151586"/>
              <a:gd name="connsiteY87" fmla="*/ 546538 h 6358758"/>
              <a:gd name="connsiteX88" fmla="*/ 1345324 w 4151586"/>
              <a:gd name="connsiteY88" fmla="*/ 252247 h 6358758"/>
              <a:gd name="connsiteX89" fmla="*/ 1261241 w 4151586"/>
              <a:gd name="connsiteY89" fmla="*/ 136634 h 6358758"/>
              <a:gd name="connsiteX0" fmla="*/ 1261241 w 4151586"/>
              <a:gd name="connsiteY0" fmla="*/ 136634 h 6358758"/>
              <a:gd name="connsiteX1" fmla="*/ 1072055 w 4151586"/>
              <a:gd name="connsiteY1" fmla="*/ 525517 h 6358758"/>
              <a:gd name="connsiteX2" fmla="*/ 536027 w 4151586"/>
              <a:gd name="connsiteY2" fmla="*/ 672662 h 6358758"/>
              <a:gd name="connsiteX3" fmla="*/ 220717 w 4151586"/>
              <a:gd name="connsiteY3" fmla="*/ 956441 h 6358758"/>
              <a:gd name="connsiteX4" fmla="*/ 220717 w 4151586"/>
              <a:gd name="connsiteY4" fmla="*/ 1229710 h 6358758"/>
              <a:gd name="connsiteX5" fmla="*/ 430924 w 4151586"/>
              <a:gd name="connsiteY5" fmla="*/ 1629103 h 6358758"/>
              <a:gd name="connsiteX6" fmla="*/ 609600 w 4151586"/>
              <a:gd name="connsiteY6" fmla="*/ 1839310 h 6358758"/>
              <a:gd name="connsiteX7" fmla="*/ 504496 w 4151586"/>
              <a:gd name="connsiteY7" fmla="*/ 2049517 h 6358758"/>
              <a:gd name="connsiteX8" fmla="*/ 767255 w 4151586"/>
              <a:gd name="connsiteY8" fmla="*/ 2102069 h 6358758"/>
              <a:gd name="connsiteX9" fmla="*/ 956441 w 4151586"/>
              <a:gd name="connsiteY9" fmla="*/ 1807779 h 6358758"/>
              <a:gd name="connsiteX10" fmla="*/ 893379 w 4151586"/>
              <a:gd name="connsiteY10" fmla="*/ 1387365 h 6358758"/>
              <a:gd name="connsiteX11" fmla="*/ 809296 w 4151586"/>
              <a:gd name="connsiteY11" fmla="*/ 1187669 h 6358758"/>
              <a:gd name="connsiteX12" fmla="*/ 987972 w 4151586"/>
              <a:gd name="connsiteY12" fmla="*/ 1145627 h 6358758"/>
              <a:gd name="connsiteX13" fmla="*/ 1156138 w 4151586"/>
              <a:gd name="connsiteY13" fmla="*/ 1618593 h 6358758"/>
              <a:gd name="connsiteX14" fmla="*/ 1187669 w 4151586"/>
              <a:gd name="connsiteY14" fmla="*/ 2028496 h 6358758"/>
              <a:gd name="connsiteX15" fmla="*/ 1135117 w 4151586"/>
              <a:gd name="connsiteY15" fmla="*/ 2501462 h 6358758"/>
              <a:gd name="connsiteX16" fmla="*/ 599089 w 4151586"/>
              <a:gd name="connsiteY16" fmla="*/ 3699641 h 6358758"/>
              <a:gd name="connsiteX17" fmla="*/ 609600 w 4151586"/>
              <a:gd name="connsiteY17" fmla="*/ 3804745 h 6358758"/>
              <a:gd name="connsiteX18" fmla="*/ 620110 w 4151586"/>
              <a:gd name="connsiteY18" fmla="*/ 3878317 h 6358758"/>
              <a:gd name="connsiteX19" fmla="*/ 620110 w 4151586"/>
              <a:gd name="connsiteY19" fmla="*/ 4004441 h 6358758"/>
              <a:gd name="connsiteX20" fmla="*/ 399393 w 4151586"/>
              <a:gd name="connsiteY20" fmla="*/ 4162096 h 6358758"/>
              <a:gd name="connsiteX21" fmla="*/ 346841 w 4151586"/>
              <a:gd name="connsiteY21" fmla="*/ 4708634 h 6358758"/>
              <a:gd name="connsiteX22" fmla="*/ 136634 w 4151586"/>
              <a:gd name="connsiteY22" fmla="*/ 5276193 h 6358758"/>
              <a:gd name="connsiteX23" fmla="*/ 31531 w 4151586"/>
              <a:gd name="connsiteY23" fmla="*/ 5602014 h 6358758"/>
              <a:gd name="connsiteX24" fmla="*/ 0 w 4151586"/>
              <a:gd name="connsiteY24" fmla="*/ 5927834 h 6358758"/>
              <a:gd name="connsiteX25" fmla="*/ 52551 w 4151586"/>
              <a:gd name="connsiteY25" fmla="*/ 6096000 h 6358758"/>
              <a:gd name="connsiteX26" fmla="*/ 620111 w 4151586"/>
              <a:gd name="connsiteY26" fmla="*/ 5770179 h 6358758"/>
              <a:gd name="connsiteX27" fmla="*/ 840827 w 4151586"/>
              <a:gd name="connsiteY27" fmla="*/ 6085489 h 6358758"/>
              <a:gd name="connsiteX28" fmla="*/ 777765 w 4151586"/>
              <a:gd name="connsiteY28" fmla="*/ 5549462 h 6358758"/>
              <a:gd name="connsiteX29" fmla="*/ 903889 w 4151586"/>
              <a:gd name="connsiteY29" fmla="*/ 5255172 h 6358758"/>
              <a:gd name="connsiteX30" fmla="*/ 893379 w 4151586"/>
              <a:gd name="connsiteY30" fmla="*/ 4708634 h 6358758"/>
              <a:gd name="connsiteX31" fmla="*/ 1019503 w 4151586"/>
              <a:gd name="connsiteY31" fmla="*/ 4593020 h 6358758"/>
              <a:gd name="connsiteX32" fmla="*/ 1030014 w 4151586"/>
              <a:gd name="connsiteY32" fmla="*/ 5307724 h 6358758"/>
              <a:gd name="connsiteX33" fmla="*/ 1103586 w 4151586"/>
              <a:gd name="connsiteY33" fmla="*/ 5412827 h 6358758"/>
              <a:gd name="connsiteX34" fmla="*/ 1219200 w 4151586"/>
              <a:gd name="connsiteY34" fmla="*/ 5896303 h 6358758"/>
              <a:gd name="connsiteX35" fmla="*/ 1471448 w 4151586"/>
              <a:gd name="connsiteY35" fmla="*/ 5969876 h 6358758"/>
              <a:gd name="connsiteX36" fmla="*/ 1629103 w 4151586"/>
              <a:gd name="connsiteY36" fmla="*/ 5538952 h 6358758"/>
              <a:gd name="connsiteX37" fmla="*/ 1734206 w 4151586"/>
              <a:gd name="connsiteY37" fmla="*/ 4813737 h 6358758"/>
              <a:gd name="connsiteX38" fmla="*/ 1828800 w 4151586"/>
              <a:gd name="connsiteY38" fmla="*/ 4487918 h 6358758"/>
              <a:gd name="connsiteX39" fmla="*/ 2207173 w 4151586"/>
              <a:gd name="connsiteY39" fmla="*/ 4540468 h 6358758"/>
              <a:gd name="connsiteX40" fmla="*/ 2354317 w 4151586"/>
              <a:gd name="connsiteY40" fmla="*/ 4845270 h 6358758"/>
              <a:gd name="connsiteX41" fmla="*/ 2364827 w 4151586"/>
              <a:gd name="connsiteY41" fmla="*/ 5433848 h 6358758"/>
              <a:gd name="connsiteX42" fmla="*/ 2396358 w 4151586"/>
              <a:gd name="connsiteY42" fmla="*/ 5864772 h 6358758"/>
              <a:gd name="connsiteX43" fmla="*/ 2490952 w 4151586"/>
              <a:gd name="connsiteY43" fmla="*/ 6095999 h 6358758"/>
              <a:gd name="connsiteX44" fmla="*/ 2627586 w 4151586"/>
              <a:gd name="connsiteY44" fmla="*/ 6222124 h 6358758"/>
              <a:gd name="connsiteX45" fmla="*/ 2795752 w 4151586"/>
              <a:gd name="connsiteY45" fmla="*/ 6243145 h 6358758"/>
              <a:gd name="connsiteX46" fmla="*/ 2900855 w 4151586"/>
              <a:gd name="connsiteY46" fmla="*/ 6264165 h 6358758"/>
              <a:gd name="connsiteX47" fmla="*/ 2911365 w 4151586"/>
              <a:gd name="connsiteY47" fmla="*/ 5822731 h 6358758"/>
              <a:gd name="connsiteX48" fmla="*/ 2816772 w 4151586"/>
              <a:gd name="connsiteY48" fmla="*/ 5559972 h 6358758"/>
              <a:gd name="connsiteX49" fmla="*/ 3026979 w 4151586"/>
              <a:gd name="connsiteY49" fmla="*/ 5318234 h 6358758"/>
              <a:gd name="connsiteX50" fmla="*/ 3058510 w 4151586"/>
              <a:gd name="connsiteY50" fmla="*/ 4897820 h 6358758"/>
              <a:gd name="connsiteX51" fmla="*/ 3111062 w 4151586"/>
              <a:gd name="connsiteY51" fmla="*/ 4666593 h 6358758"/>
              <a:gd name="connsiteX52" fmla="*/ 3342289 w 4151586"/>
              <a:gd name="connsiteY52" fmla="*/ 4855779 h 6358758"/>
              <a:gd name="connsiteX53" fmla="*/ 3205655 w 4151586"/>
              <a:gd name="connsiteY53" fmla="*/ 5402317 h 6358758"/>
              <a:gd name="connsiteX54" fmla="*/ 3100551 w 4151586"/>
              <a:gd name="connsiteY54" fmla="*/ 6011917 h 6358758"/>
              <a:gd name="connsiteX55" fmla="*/ 3090041 w 4151586"/>
              <a:gd name="connsiteY55" fmla="*/ 6264165 h 6358758"/>
              <a:gd name="connsiteX56" fmla="*/ 3268717 w 4151586"/>
              <a:gd name="connsiteY56" fmla="*/ 6306207 h 6358758"/>
              <a:gd name="connsiteX57" fmla="*/ 3689131 w 4151586"/>
              <a:gd name="connsiteY57" fmla="*/ 6358758 h 6358758"/>
              <a:gd name="connsiteX58" fmla="*/ 3888828 w 4151586"/>
              <a:gd name="connsiteY58" fmla="*/ 6274675 h 6358758"/>
              <a:gd name="connsiteX59" fmla="*/ 4046483 w 4151586"/>
              <a:gd name="connsiteY59" fmla="*/ 6085489 h 6358758"/>
              <a:gd name="connsiteX60" fmla="*/ 4151586 w 4151586"/>
              <a:gd name="connsiteY60" fmla="*/ 5307724 h 6358758"/>
              <a:gd name="connsiteX61" fmla="*/ 4088524 w 4151586"/>
              <a:gd name="connsiteY61" fmla="*/ 4624552 h 6358758"/>
              <a:gd name="connsiteX62" fmla="*/ 4078014 w 4151586"/>
              <a:gd name="connsiteY62" fmla="*/ 4309241 h 6358758"/>
              <a:gd name="connsiteX63" fmla="*/ 3804745 w 4151586"/>
              <a:gd name="connsiteY63" fmla="*/ 3993931 h 6358758"/>
              <a:gd name="connsiteX64" fmla="*/ 3594538 w 4151586"/>
              <a:gd name="connsiteY64" fmla="*/ 3174124 h 6358758"/>
              <a:gd name="connsiteX65" fmla="*/ 3415862 w 4151586"/>
              <a:gd name="connsiteY65" fmla="*/ 2680138 h 6358758"/>
              <a:gd name="connsiteX66" fmla="*/ 3226676 w 4151586"/>
              <a:gd name="connsiteY66" fmla="*/ 2427889 h 6358758"/>
              <a:gd name="connsiteX67" fmla="*/ 3048000 w 4151586"/>
              <a:gd name="connsiteY67" fmla="*/ 2060027 h 6358758"/>
              <a:gd name="connsiteX68" fmla="*/ 2900855 w 4151586"/>
              <a:gd name="connsiteY68" fmla="*/ 1818289 h 6358758"/>
              <a:gd name="connsiteX69" fmla="*/ 2963917 w 4151586"/>
              <a:gd name="connsiteY69" fmla="*/ 1418896 h 6358758"/>
              <a:gd name="connsiteX70" fmla="*/ 3026979 w 4151586"/>
              <a:gd name="connsiteY70" fmla="*/ 1324303 h 6358758"/>
              <a:gd name="connsiteX71" fmla="*/ 2995448 w 4151586"/>
              <a:gd name="connsiteY71" fmla="*/ 1671145 h 6358758"/>
              <a:gd name="connsiteX72" fmla="*/ 3153103 w 4151586"/>
              <a:gd name="connsiteY72" fmla="*/ 2133600 h 6358758"/>
              <a:gd name="connsiteX73" fmla="*/ 3699641 w 4151586"/>
              <a:gd name="connsiteY73" fmla="*/ 2154620 h 6358758"/>
              <a:gd name="connsiteX74" fmla="*/ 3804745 w 4151586"/>
              <a:gd name="connsiteY74" fmla="*/ 1965434 h 6358758"/>
              <a:gd name="connsiteX75" fmla="*/ 3573517 w 4151586"/>
              <a:gd name="connsiteY75" fmla="*/ 1734207 h 6358758"/>
              <a:gd name="connsiteX76" fmla="*/ 3794234 w 4151586"/>
              <a:gd name="connsiteY76" fmla="*/ 1355834 h 6358758"/>
              <a:gd name="connsiteX77" fmla="*/ 3731172 w 4151586"/>
              <a:gd name="connsiteY77" fmla="*/ 767255 h 6358758"/>
              <a:gd name="connsiteX78" fmla="*/ 3657600 w 4151586"/>
              <a:gd name="connsiteY78" fmla="*/ 651641 h 6358758"/>
              <a:gd name="connsiteX79" fmla="*/ 3205655 w 4151586"/>
              <a:gd name="connsiteY79" fmla="*/ 420414 h 6358758"/>
              <a:gd name="connsiteX80" fmla="*/ 2953407 w 4151586"/>
              <a:gd name="connsiteY80" fmla="*/ 367862 h 6358758"/>
              <a:gd name="connsiteX81" fmla="*/ 2722179 w 4151586"/>
              <a:gd name="connsiteY81" fmla="*/ 10510 h 6358758"/>
              <a:gd name="connsiteX82" fmla="*/ 2564524 w 4151586"/>
              <a:gd name="connsiteY82" fmla="*/ 0 h 6358758"/>
              <a:gd name="connsiteX83" fmla="*/ 2459420 w 4151586"/>
              <a:gd name="connsiteY83" fmla="*/ 430924 h 6358758"/>
              <a:gd name="connsiteX84" fmla="*/ 2259724 w 4151586"/>
              <a:gd name="connsiteY84" fmla="*/ 630620 h 6358758"/>
              <a:gd name="connsiteX85" fmla="*/ 1965435 w 4151586"/>
              <a:gd name="connsiteY85" fmla="*/ 725214 h 6358758"/>
              <a:gd name="connsiteX86" fmla="*/ 1734207 w 4151586"/>
              <a:gd name="connsiteY86" fmla="*/ 756744 h 6358758"/>
              <a:gd name="connsiteX87" fmla="*/ 1502979 w 4151586"/>
              <a:gd name="connsiteY87" fmla="*/ 546538 h 6358758"/>
              <a:gd name="connsiteX88" fmla="*/ 1345324 w 4151586"/>
              <a:gd name="connsiteY88" fmla="*/ 252247 h 6358758"/>
              <a:gd name="connsiteX89" fmla="*/ 1261241 w 4151586"/>
              <a:gd name="connsiteY89" fmla="*/ 136634 h 6358758"/>
              <a:gd name="connsiteX0" fmla="*/ 1261241 w 4151586"/>
              <a:gd name="connsiteY0" fmla="*/ 136634 h 6358758"/>
              <a:gd name="connsiteX1" fmla="*/ 1072055 w 4151586"/>
              <a:gd name="connsiteY1" fmla="*/ 525517 h 6358758"/>
              <a:gd name="connsiteX2" fmla="*/ 536027 w 4151586"/>
              <a:gd name="connsiteY2" fmla="*/ 672662 h 6358758"/>
              <a:gd name="connsiteX3" fmla="*/ 220717 w 4151586"/>
              <a:gd name="connsiteY3" fmla="*/ 956441 h 6358758"/>
              <a:gd name="connsiteX4" fmla="*/ 220717 w 4151586"/>
              <a:gd name="connsiteY4" fmla="*/ 1229710 h 6358758"/>
              <a:gd name="connsiteX5" fmla="*/ 430924 w 4151586"/>
              <a:gd name="connsiteY5" fmla="*/ 1629103 h 6358758"/>
              <a:gd name="connsiteX6" fmla="*/ 609600 w 4151586"/>
              <a:gd name="connsiteY6" fmla="*/ 1839310 h 6358758"/>
              <a:gd name="connsiteX7" fmla="*/ 504496 w 4151586"/>
              <a:gd name="connsiteY7" fmla="*/ 2049517 h 6358758"/>
              <a:gd name="connsiteX8" fmla="*/ 767255 w 4151586"/>
              <a:gd name="connsiteY8" fmla="*/ 2102069 h 6358758"/>
              <a:gd name="connsiteX9" fmla="*/ 956441 w 4151586"/>
              <a:gd name="connsiteY9" fmla="*/ 1807779 h 6358758"/>
              <a:gd name="connsiteX10" fmla="*/ 893379 w 4151586"/>
              <a:gd name="connsiteY10" fmla="*/ 1387365 h 6358758"/>
              <a:gd name="connsiteX11" fmla="*/ 809296 w 4151586"/>
              <a:gd name="connsiteY11" fmla="*/ 1187669 h 6358758"/>
              <a:gd name="connsiteX12" fmla="*/ 987972 w 4151586"/>
              <a:gd name="connsiteY12" fmla="*/ 1145627 h 6358758"/>
              <a:gd name="connsiteX13" fmla="*/ 1156138 w 4151586"/>
              <a:gd name="connsiteY13" fmla="*/ 1618593 h 6358758"/>
              <a:gd name="connsiteX14" fmla="*/ 1187669 w 4151586"/>
              <a:gd name="connsiteY14" fmla="*/ 2028496 h 6358758"/>
              <a:gd name="connsiteX15" fmla="*/ 1135117 w 4151586"/>
              <a:gd name="connsiteY15" fmla="*/ 2501462 h 6358758"/>
              <a:gd name="connsiteX16" fmla="*/ 599089 w 4151586"/>
              <a:gd name="connsiteY16" fmla="*/ 3699641 h 6358758"/>
              <a:gd name="connsiteX17" fmla="*/ 609600 w 4151586"/>
              <a:gd name="connsiteY17" fmla="*/ 3804745 h 6358758"/>
              <a:gd name="connsiteX18" fmla="*/ 620110 w 4151586"/>
              <a:gd name="connsiteY18" fmla="*/ 3878317 h 6358758"/>
              <a:gd name="connsiteX19" fmla="*/ 620110 w 4151586"/>
              <a:gd name="connsiteY19" fmla="*/ 4004441 h 6358758"/>
              <a:gd name="connsiteX20" fmla="*/ 399393 w 4151586"/>
              <a:gd name="connsiteY20" fmla="*/ 4162096 h 6358758"/>
              <a:gd name="connsiteX21" fmla="*/ 346841 w 4151586"/>
              <a:gd name="connsiteY21" fmla="*/ 4708634 h 6358758"/>
              <a:gd name="connsiteX22" fmla="*/ 136634 w 4151586"/>
              <a:gd name="connsiteY22" fmla="*/ 5276193 h 6358758"/>
              <a:gd name="connsiteX23" fmla="*/ 31531 w 4151586"/>
              <a:gd name="connsiteY23" fmla="*/ 5602014 h 6358758"/>
              <a:gd name="connsiteX24" fmla="*/ 0 w 4151586"/>
              <a:gd name="connsiteY24" fmla="*/ 5927834 h 6358758"/>
              <a:gd name="connsiteX25" fmla="*/ 283779 w 4151586"/>
              <a:gd name="connsiteY25" fmla="*/ 5759669 h 6358758"/>
              <a:gd name="connsiteX26" fmla="*/ 620111 w 4151586"/>
              <a:gd name="connsiteY26" fmla="*/ 5770179 h 6358758"/>
              <a:gd name="connsiteX27" fmla="*/ 840827 w 4151586"/>
              <a:gd name="connsiteY27" fmla="*/ 6085489 h 6358758"/>
              <a:gd name="connsiteX28" fmla="*/ 777765 w 4151586"/>
              <a:gd name="connsiteY28" fmla="*/ 5549462 h 6358758"/>
              <a:gd name="connsiteX29" fmla="*/ 903889 w 4151586"/>
              <a:gd name="connsiteY29" fmla="*/ 5255172 h 6358758"/>
              <a:gd name="connsiteX30" fmla="*/ 893379 w 4151586"/>
              <a:gd name="connsiteY30" fmla="*/ 4708634 h 6358758"/>
              <a:gd name="connsiteX31" fmla="*/ 1019503 w 4151586"/>
              <a:gd name="connsiteY31" fmla="*/ 4593020 h 6358758"/>
              <a:gd name="connsiteX32" fmla="*/ 1030014 w 4151586"/>
              <a:gd name="connsiteY32" fmla="*/ 5307724 h 6358758"/>
              <a:gd name="connsiteX33" fmla="*/ 1103586 w 4151586"/>
              <a:gd name="connsiteY33" fmla="*/ 5412827 h 6358758"/>
              <a:gd name="connsiteX34" fmla="*/ 1219200 w 4151586"/>
              <a:gd name="connsiteY34" fmla="*/ 5896303 h 6358758"/>
              <a:gd name="connsiteX35" fmla="*/ 1471448 w 4151586"/>
              <a:gd name="connsiteY35" fmla="*/ 5969876 h 6358758"/>
              <a:gd name="connsiteX36" fmla="*/ 1629103 w 4151586"/>
              <a:gd name="connsiteY36" fmla="*/ 5538952 h 6358758"/>
              <a:gd name="connsiteX37" fmla="*/ 1734206 w 4151586"/>
              <a:gd name="connsiteY37" fmla="*/ 4813737 h 6358758"/>
              <a:gd name="connsiteX38" fmla="*/ 1828800 w 4151586"/>
              <a:gd name="connsiteY38" fmla="*/ 4487918 h 6358758"/>
              <a:gd name="connsiteX39" fmla="*/ 2207173 w 4151586"/>
              <a:gd name="connsiteY39" fmla="*/ 4540468 h 6358758"/>
              <a:gd name="connsiteX40" fmla="*/ 2354317 w 4151586"/>
              <a:gd name="connsiteY40" fmla="*/ 4845270 h 6358758"/>
              <a:gd name="connsiteX41" fmla="*/ 2364827 w 4151586"/>
              <a:gd name="connsiteY41" fmla="*/ 5433848 h 6358758"/>
              <a:gd name="connsiteX42" fmla="*/ 2396358 w 4151586"/>
              <a:gd name="connsiteY42" fmla="*/ 5864772 h 6358758"/>
              <a:gd name="connsiteX43" fmla="*/ 2490952 w 4151586"/>
              <a:gd name="connsiteY43" fmla="*/ 6095999 h 6358758"/>
              <a:gd name="connsiteX44" fmla="*/ 2627586 w 4151586"/>
              <a:gd name="connsiteY44" fmla="*/ 6222124 h 6358758"/>
              <a:gd name="connsiteX45" fmla="*/ 2795752 w 4151586"/>
              <a:gd name="connsiteY45" fmla="*/ 6243145 h 6358758"/>
              <a:gd name="connsiteX46" fmla="*/ 2900855 w 4151586"/>
              <a:gd name="connsiteY46" fmla="*/ 6264165 h 6358758"/>
              <a:gd name="connsiteX47" fmla="*/ 2911365 w 4151586"/>
              <a:gd name="connsiteY47" fmla="*/ 5822731 h 6358758"/>
              <a:gd name="connsiteX48" fmla="*/ 2816772 w 4151586"/>
              <a:gd name="connsiteY48" fmla="*/ 5559972 h 6358758"/>
              <a:gd name="connsiteX49" fmla="*/ 3026979 w 4151586"/>
              <a:gd name="connsiteY49" fmla="*/ 5318234 h 6358758"/>
              <a:gd name="connsiteX50" fmla="*/ 3058510 w 4151586"/>
              <a:gd name="connsiteY50" fmla="*/ 4897820 h 6358758"/>
              <a:gd name="connsiteX51" fmla="*/ 3111062 w 4151586"/>
              <a:gd name="connsiteY51" fmla="*/ 4666593 h 6358758"/>
              <a:gd name="connsiteX52" fmla="*/ 3342289 w 4151586"/>
              <a:gd name="connsiteY52" fmla="*/ 4855779 h 6358758"/>
              <a:gd name="connsiteX53" fmla="*/ 3205655 w 4151586"/>
              <a:gd name="connsiteY53" fmla="*/ 5402317 h 6358758"/>
              <a:gd name="connsiteX54" fmla="*/ 3100551 w 4151586"/>
              <a:gd name="connsiteY54" fmla="*/ 6011917 h 6358758"/>
              <a:gd name="connsiteX55" fmla="*/ 3090041 w 4151586"/>
              <a:gd name="connsiteY55" fmla="*/ 6264165 h 6358758"/>
              <a:gd name="connsiteX56" fmla="*/ 3268717 w 4151586"/>
              <a:gd name="connsiteY56" fmla="*/ 6306207 h 6358758"/>
              <a:gd name="connsiteX57" fmla="*/ 3689131 w 4151586"/>
              <a:gd name="connsiteY57" fmla="*/ 6358758 h 6358758"/>
              <a:gd name="connsiteX58" fmla="*/ 3888828 w 4151586"/>
              <a:gd name="connsiteY58" fmla="*/ 6274675 h 6358758"/>
              <a:gd name="connsiteX59" fmla="*/ 4046483 w 4151586"/>
              <a:gd name="connsiteY59" fmla="*/ 6085489 h 6358758"/>
              <a:gd name="connsiteX60" fmla="*/ 4151586 w 4151586"/>
              <a:gd name="connsiteY60" fmla="*/ 5307724 h 6358758"/>
              <a:gd name="connsiteX61" fmla="*/ 4088524 w 4151586"/>
              <a:gd name="connsiteY61" fmla="*/ 4624552 h 6358758"/>
              <a:gd name="connsiteX62" fmla="*/ 4078014 w 4151586"/>
              <a:gd name="connsiteY62" fmla="*/ 4309241 h 6358758"/>
              <a:gd name="connsiteX63" fmla="*/ 3804745 w 4151586"/>
              <a:gd name="connsiteY63" fmla="*/ 3993931 h 6358758"/>
              <a:gd name="connsiteX64" fmla="*/ 3594538 w 4151586"/>
              <a:gd name="connsiteY64" fmla="*/ 3174124 h 6358758"/>
              <a:gd name="connsiteX65" fmla="*/ 3415862 w 4151586"/>
              <a:gd name="connsiteY65" fmla="*/ 2680138 h 6358758"/>
              <a:gd name="connsiteX66" fmla="*/ 3226676 w 4151586"/>
              <a:gd name="connsiteY66" fmla="*/ 2427889 h 6358758"/>
              <a:gd name="connsiteX67" fmla="*/ 3048000 w 4151586"/>
              <a:gd name="connsiteY67" fmla="*/ 2060027 h 6358758"/>
              <a:gd name="connsiteX68" fmla="*/ 2900855 w 4151586"/>
              <a:gd name="connsiteY68" fmla="*/ 1818289 h 6358758"/>
              <a:gd name="connsiteX69" fmla="*/ 2963917 w 4151586"/>
              <a:gd name="connsiteY69" fmla="*/ 1418896 h 6358758"/>
              <a:gd name="connsiteX70" fmla="*/ 3026979 w 4151586"/>
              <a:gd name="connsiteY70" fmla="*/ 1324303 h 6358758"/>
              <a:gd name="connsiteX71" fmla="*/ 2995448 w 4151586"/>
              <a:gd name="connsiteY71" fmla="*/ 1671145 h 6358758"/>
              <a:gd name="connsiteX72" fmla="*/ 3153103 w 4151586"/>
              <a:gd name="connsiteY72" fmla="*/ 2133600 h 6358758"/>
              <a:gd name="connsiteX73" fmla="*/ 3699641 w 4151586"/>
              <a:gd name="connsiteY73" fmla="*/ 2154620 h 6358758"/>
              <a:gd name="connsiteX74" fmla="*/ 3804745 w 4151586"/>
              <a:gd name="connsiteY74" fmla="*/ 1965434 h 6358758"/>
              <a:gd name="connsiteX75" fmla="*/ 3573517 w 4151586"/>
              <a:gd name="connsiteY75" fmla="*/ 1734207 h 6358758"/>
              <a:gd name="connsiteX76" fmla="*/ 3794234 w 4151586"/>
              <a:gd name="connsiteY76" fmla="*/ 1355834 h 6358758"/>
              <a:gd name="connsiteX77" fmla="*/ 3731172 w 4151586"/>
              <a:gd name="connsiteY77" fmla="*/ 767255 h 6358758"/>
              <a:gd name="connsiteX78" fmla="*/ 3657600 w 4151586"/>
              <a:gd name="connsiteY78" fmla="*/ 651641 h 6358758"/>
              <a:gd name="connsiteX79" fmla="*/ 3205655 w 4151586"/>
              <a:gd name="connsiteY79" fmla="*/ 420414 h 6358758"/>
              <a:gd name="connsiteX80" fmla="*/ 2953407 w 4151586"/>
              <a:gd name="connsiteY80" fmla="*/ 367862 h 6358758"/>
              <a:gd name="connsiteX81" fmla="*/ 2722179 w 4151586"/>
              <a:gd name="connsiteY81" fmla="*/ 10510 h 6358758"/>
              <a:gd name="connsiteX82" fmla="*/ 2564524 w 4151586"/>
              <a:gd name="connsiteY82" fmla="*/ 0 h 6358758"/>
              <a:gd name="connsiteX83" fmla="*/ 2459420 w 4151586"/>
              <a:gd name="connsiteY83" fmla="*/ 430924 h 6358758"/>
              <a:gd name="connsiteX84" fmla="*/ 2259724 w 4151586"/>
              <a:gd name="connsiteY84" fmla="*/ 630620 h 6358758"/>
              <a:gd name="connsiteX85" fmla="*/ 1965435 w 4151586"/>
              <a:gd name="connsiteY85" fmla="*/ 725214 h 6358758"/>
              <a:gd name="connsiteX86" fmla="*/ 1734207 w 4151586"/>
              <a:gd name="connsiteY86" fmla="*/ 756744 h 6358758"/>
              <a:gd name="connsiteX87" fmla="*/ 1502979 w 4151586"/>
              <a:gd name="connsiteY87" fmla="*/ 546538 h 6358758"/>
              <a:gd name="connsiteX88" fmla="*/ 1345324 w 4151586"/>
              <a:gd name="connsiteY88" fmla="*/ 252247 h 6358758"/>
              <a:gd name="connsiteX89" fmla="*/ 1261241 w 4151586"/>
              <a:gd name="connsiteY89" fmla="*/ 136634 h 6358758"/>
              <a:gd name="connsiteX0" fmla="*/ 1229710 w 4120055"/>
              <a:gd name="connsiteY0" fmla="*/ 136634 h 6358758"/>
              <a:gd name="connsiteX1" fmla="*/ 1040524 w 4120055"/>
              <a:gd name="connsiteY1" fmla="*/ 525517 h 6358758"/>
              <a:gd name="connsiteX2" fmla="*/ 504496 w 4120055"/>
              <a:gd name="connsiteY2" fmla="*/ 672662 h 6358758"/>
              <a:gd name="connsiteX3" fmla="*/ 189186 w 4120055"/>
              <a:gd name="connsiteY3" fmla="*/ 956441 h 6358758"/>
              <a:gd name="connsiteX4" fmla="*/ 189186 w 4120055"/>
              <a:gd name="connsiteY4" fmla="*/ 1229710 h 6358758"/>
              <a:gd name="connsiteX5" fmla="*/ 399393 w 4120055"/>
              <a:gd name="connsiteY5" fmla="*/ 1629103 h 6358758"/>
              <a:gd name="connsiteX6" fmla="*/ 578069 w 4120055"/>
              <a:gd name="connsiteY6" fmla="*/ 1839310 h 6358758"/>
              <a:gd name="connsiteX7" fmla="*/ 472965 w 4120055"/>
              <a:gd name="connsiteY7" fmla="*/ 2049517 h 6358758"/>
              <a:gd name="connsiteX8" fmla="*/ 735724 w 4120055"/>
              <a:gd name="connsiteY8" fmla="*/ 2102069 h 6358758"/>
              <a:gd name="connsiteX9" fmla="*/ 924910 w 4120055"/>
              <a:gd name="connsiteY9" fmla="*/ 1807779 h 6358758"/>
              <a:gd name="connsiteX10" fmla="*/ 861848 w 4120055"/>
              <a:gd name="connsiteY10" fmla="*/ 1387365 h 6358758"/>
              <a:gd name="connsiteX11" fmla="*/ 777765 w 4120055"/>
              <a:gd name="connsiteY11" fmla="*/ 1187669 h 6358758"/>
              <a:gd name="connsiteX12" fmla="*/ 956441 w 4120055"/>
              <a:gd name="connsiteY12" fmla="*/ 1145627 h 6358758"/>
              <a:gd name="connsiteX13" fmla="*/ 1124607 w 4120055"/>
              <a:gd name="connsiteY13" fmla="*/ 1618593 h 6358758"/>
              <a:gd name="connsiteX14" fmla="*/ 1156138 w 4120055"/>
              <a:gd name="connsiteY14" fmla="*/ 2028496 h 6358758"/>
              <a:gd name="connsiteX15" fmla="*/ 1103586 w 4120055"/>
              <a:gd name="connsiteY15" fmla="*/ 2501462 h 6358758"/>
              <a:gd name="connsiteX16" fmla="*/ 567558 w 4120055"/>
              <a:gd name="connsiteY16" fmla="*/ 3699641 h 6358758"/>
              <a:gd name="connsiteX17" fmla="*/ 578069 w 4120055"/>
              <a:gd name="connsiteY17" fmla="*/ 3804745 h 6358758"/>
              <a:gd name="connsiteX18" fmla="*/ 588579 w 4120055"/>
              <a:gd name="connsiteY18" fmla="*/ 3878317 h 6358758"/>
              <a:gd name="connsiteX19" fmla="*/ 588579 w 4120055"/>
              <a:gd name="connsiteY19" fmla="*/ 4004441 h 6358758"/>
              <a:gd name="connsiteX20" fmla="*/ 367862 w 4120055"/>
              <a:gd name="connsiteY20" fmla="*/ 4162096 h 6358758"/>
              <a:gd name="connsiteX21" fmla="*/ 315310 w 4120055"/>
              <a:gd name="connsiteY21" fmla="*/ 4708634 h 6358758"/>
              <a:gd name="connsiteX22" fmla="*/ 105103 w 4120055"/>
              <a:gd name="connsiteY22" fmla="*/ 5276193 h 6358758"/>
              <a:gd name="connsiteX23" fmla="*/ 0 w 4120055"/>
              <a:gd name="connsiteY23" fmla="*/ 5602014 h 6358758"/>
              <a:gd name="connsiteX24" fmla="*/ 178676 w 4120055"/>
              <a:gd name="connsiteY24" fmla="*/ 5644054 h 6358758"/>
              <a:gd name="connsiteX25" fmla="*/ 252248 w 4120055"/>
              <a:gd name="connsiteY25" fmla="*/ 5759669 h 6358758"/>
              <a:gd name="connsiteX26" fmla="*/ 588580 w 4120055"/>
              <a:gd name="connsiteY26" fmla="*/ 5770179 h 6358758"/>
              <a:gd name="connsiteX27" fmla="*/ 809296 w 4120055"/>
              <a:gd name="connsiteY27" fmla="*/ 6085489 h 6358758"/>
              <a:gd name="connsiteX28" fmla="*/ 746234 w 4120055"/>
              <a:gd name="connsiteY28" fmla="*/ 5549462 h 6358758"/>
              <a:gd name="connsiteX29" fmla="*/ 872358 w 4120055"/>
              <a:gd name="connsiteY29" fmla="*/ 5255172 h 6358758"/>
              <a:gd name="connsiteX30" fmla="*/ 861848 w 4120055"/>
              <a:gd name="connsiteY30" fmla="*/ 4708634 h 6358758"/>
              <a:gd name="connsiteX31" fmla="*/ 987972 w 4120055"/>
              <a:gd name="connsiteY31" fmla="*/ 4593020 h 6358758"/>
              <a:gd name="connsiteX32" fmla="*/ 998483 w 4120055"/>
              <a:gd name="connsiteY32" fmla="*/ 5307724 h 6358758"/>
              <a:gd name="connsiteX33" fmla="*/ 1072055 w 4120055"/>
              <a:gd name="connsiteY33" fmla="*/ 5412827 h 6358758"/>
              <a:gd name="connsiteX34" fmla="*/ 1187669 w 4120055"/>
              <a:gd name="connsiteY34" fmla="*/ 5896303 h 6358758"/>
              <a:gd name="connsiteX35" fmla="*/ 1439917 w 4120055"/>
              <a:gd name="connsiteY35" fmla="*/ 5969876 h 6358758"/>
              <a:gd name="connsiteX36" fmla="*/ 1597572 w 4120055"/>
              <a:gd name="connsiteY36" fmla="*/ 5538952 h 6358758"/>
              <a:gd name="connsiteX37" fmla="*/ 1702675 w 4120055"/>
              <a:gd name="connsiteY37" fmla="*/ 4813737 h 6358758"/>
              <a:gd name="connsiteX38" fmla="*/ 1797269 w 4120055"/>
              <a:gd name="connsiteY38" fmla="*/ 4487918 h 6358758"/>
              <a:gd name="connsiteX39" fmla="*/ 2175642 w 4120055"/>
              <a:gd name="connsiteY39" fmla="*/ 4540468 h 6358758"/>
              <a:gd name="connsiteX40" fmla="*/ 2322786 w 4120055"/>
              <a:gd name="connsiteY40" fmla="*/ 4845270 h 6358758"/>
              <a:gd name="connsiteX41" fmla="*/ 2333296 w 4120055"/>
              <a:gd name="connsiteY41" fmla="*/ 5433848 h 6358758"/>
              <a:gd name="connsiteX42" fmla="*/ 2364827 w 4120055"/>
              <a:gd name="connsiteY42" fmla="*/ 5864772 h 6358758"/>
              <a:gd name="connsiteX43" fmla="*/ 2459421 w 4120055"/>
              <a:gd name="connsiteY43" fmla="*/ 6095999 h 6358758"/>
              <a:gd name="connsiteX44" fmla="*/ 2596055 w 4120055"/>
              <a:gd name="connsiteY44" fmla="*/ 6222124 h 6358758"/>
              <a:gd name="connsiteX45" fmla="*/ 2764221 w 4120055"/>
              <a:gd name="connsiteY45" fmla="*/ 6243145 h 6358758"/>
              <a:gd name="connsiteX46" fmla="*/ 2869324 w 4120055"/>
              <a:gd name="connsiteY46" fmla="*/ 6264165 h 6358758"/>
              <a:gd name="connsiteX47" fmla="*/ 2879834 w 4120055"/>
              <a:gd name="connsiteY47" fmla="*/ 5822731 h 6358758"/>
              <a:gd name="connsiteX48" fmla="*/ 2785241 w 4120055"/>
              <a:gd name="connsiteY48" fmla="*/ 5559972 h 6358758"/>
              <a:gd name="connsiteX49" fmla="*/ 2995448 w 4120055"/>
              <a:gd name="connsiteY49" fmla="*/ 5318234 h 6358758"/>
              <a:gd name="connsiteX50" fmla="*/ 3026979 w 4120055"/>
              <a:gd name="connsiteY50" fmla="*/ 4897820 h 6358758"/>
              <a:gd name="connsiteX51" fmla="*/ 3079531 w 4120055"/>
              <a:gd name="connsiteY51" fmla="*/ 4666593 h 6358758"/>
              <a:gd name="connsiteX52" fmla="*/ 3310758 w 4120055"/>
              <a:gd name="connsiteY52" fmla="*/ 4855779 h 6358758"/>
              <a:gd name="connsiteX53" fmla="*/ 3174124 w 4120055"/>
              <a:gd name="connsiteY53" fmla="*/ 5402317 h 6358758"/>
              <a:gd name="connsiteX54" fmla="*/ 3069020 w 4120055"/>
              <a:gd name="connsiteY54" fmla="*/ 6011917 h 6358758"/>
              <a:gd name="connsiteX55" fmla="*/ 3058510 w 4120055"/>
              <a:gd name="connsiteY55" fmla="*/ 6264165 h 6358758"/>
              <a:gd name="connsiteX56" fmla="*/ 3237186 w 4120055"/>
              <a:gd name="connsiteY56" fmla="*/ 6306207 h 6358758"/>
              <a:gd name="connsiteX57" fmla="*/ 3657600 w 4120055"/>
              <a:gd name="connsiteY57" fmla="*/ 6358758 h 6358758"/>
              <a:gd name="connsiteX58" fmla="*/ 3857297 w 4120055"/>
              <a:gd name="connsiteY58" fmla="*/ 6274675 h 6358758"/>
              <a:gd name="connsiteX59" fmla="*/ 4014952 w 4120055"/>
              <a:gd name="connsiteY59" fmla="*/ 6085489 h 6358758"/>
              <a:gd name="connsiteX60" fmla="*/ 4120055 w 4120055"/>
              <a:gd name="connsiteY60" fmla="*/ 5307724 h 6358758"/>
              <a:gd name="connsiteX61" fmla="*/ 4056993 w 4120055"/>
              <a:gd name="connsiteY61" fmla="*/ 4624552 h 6358758"/>
              <a:gd name="connsiteX62" fmla="*/ 4046483 w 4120055"/>
              <a:gd name="connsiteY62" fmla="*/ 4309241 h 6358758"/>
              <a:gd name="connsiteX63" fmla="*/ 3773214 w 4120055"/>
              <a:gd name="connsiteY63" fmla="*/ 3993931 h 6358758"/>
              <a:gd name="connsiteX64" fmla="*/ 3563007 w 4120055"/>
              <a:gd name="connsiteY64" fmla="*/ 3174124 h 6358758"/>
              <a:gd name="connsiteX65" fmla="*/ 3384331 w 4120055"/>
              <a:gd name="connsiteY65" fmla="*/ 2680138 h 6358758"/>
              <a:gd name="connsiteX66" fmla="*/ 3195145 w 4120055"/>
              <a:gd name="connsiteY66" fmla="*/ 2427889 h 6358758"/>
              <a:gd name="connsiteX67" fmla="*/ 3016469 w 4120055"/>
              <a:gd name="connsiteY67" fmla="*/ 2060027 h 6358758"/>
              <a:gd name="connsiteX68" fmla="*/ 2869324 w 4120055"/>
              <a:gd name="connsiteY68" fmla="*/ 1818289 h 6358758"/>
              <a:gd name="connsiteX69" fmla="*/ 2932386 w 4120055"/>
              <a:gd name="connsiteY69" fmla="*/ 1418896 h 6358758"/>
              <a:gd name="connsiteX70" fmla="*/ 2995448 w 4120055"/>
              <a:gd name="connsiteY70" fmla="*/ 1324303 h 6358758"/>
              <a:gd name="connsiteX71" fmla="*/ 2963917 w 4120055"/>
              <a:gd name="connsiteY71" fmla="*/ 1671145 h 6358758"/>
              <a:gd name="connsiteX72" fmla="*/ 3121572 w 4120055"/>
              <a:gd name="connsiteY72" fmla="*/ 2133600 h 6358758"/>
              <a:gd name="connsiteX73" fmla="*/ 3668110 w 4120055"/>
              <a:gd name="connsiteY73" fmla="*/ 2154620 h 6358758"/>
              <a:gd name="connsiteX74" fmla="*/ 3773214 w 4120055"/>
              <a:gd name="connsiteY74" fmla="*/ 1965434 h 6358758"/>
              <a:gd name="connsiteX75" fmla="*/ 3541986 w 4120055"/>
              <a:gd name="connsiteY75" fmla="*/ 1734207 h 6358758"/>
              <a:gd name="connsiteX76" fmla="*/ 3762703 w 4120055"/>
              <a:gd name="connsiteY76" fmla="*/ 1355834 h 6358758"/>
              <a:gd name="connsiteX77" fmla="*/ 3699641 w 4120055"/>
              <a:gd name="connsiteY77" fmla="*/ 767255 h 6358758"/>
              <a:gd name="connsiteX78" fmla="*/ 3626069 w 4120055"/>
              <a:gd name="connsiteY78" fmla="*/ 651641 h 6358758"/>
              <a:gd name="connsiteX79" fmla="*/ 3174124 w 4120055"/>
              <a:gd name="connsiteY79" fmla="*/ 420414 h 6358758"/>
              <a:gd name="connsiteX80" fmla="*/ 2921876 w 4120055"/>
              <a:gd name="connsiteY80" fmla="*/ 367862 h 6358758"/>
              <a:gd name="connsiteX81" fmla="*/ 2690648 w 4120055"/>
              <a:gd name="connsiteY81" fmla="*/ 10510 h 6358758"/>
              <a:gd name="connsiteX82" fmla="*/ 2532993 w 4120055"/>
              <a:gd name="connsiteY82" fmla="*/ 0 h 6358758"/>
              <a:gd name="connsiteX83" fmla="*/ 2427889 w 4120055"/>
              <a:gd name="connsiteY83" fmla="*/ 430924 h 6358758"/>
              <a:gd name="connsiteX84" fmla="*/ 2228193 w 4120055"/>
              <a:gd name="connsiteY84" fmla="*/ 630620 h 6358758"/>
              <a:gd name="connsiteX85" fmla="*/ 1933904 w 4120055"/>
              <a:gd name="connsiteY85" fmla="*/ 725214 h 6358758"/>
              <a:gd name="connsiteX86" fmla="*/ 1702676 w 4120055"/>
              <a:gd name="connsiteY86" fmla="*/ 756744 h 6358758"/>
              <a:gd name="connsiteX87" fmla="*/ 1471448 w 4120055"/>
              <a:gd name="connsiteY87" fmla="*/ 546538 h 6358758"/>
              <a:gd name="connsiteX88" fmla="*/ 1313793 w 4120055"/>
              <a:gd name="connsiteY88" fmla="*/ 252247 h 6358758"/>
              <a:gd name="connsiteX89" fmla="*/ 1229710 w 412005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88276 w 4099035"/>
              <a:gd name="connsiteY27" fmla="*/ 6085489 h 6358758"/>
              <a:gd name="connsiteX28" fmla="*/ 725214 w 4099035"/>
              <a:gd name="connsiteY28" fmla="*/ 5549462 h 6358758"/>
              <a:gd name="connsiteX29" fmla="*/ 851338 w 4099035"/>
              <a:gd name="connsiteY29" fmla="*/ 5255172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66649 w 4099035"/>
              <a:gd name="connsiteY34" fmla="*/ 5896303 h 6358758"/>
              <a:gd name="connsiteX35" fmla="*/ 1418897 w 4099035"/>
              <a:gd name="connsiteY35" fmla="*/ 5969876 h 6358758"/>
              <a:gd name="connsiteX36" fmla="*/ 1576552 w 4099035"/>
              <a:gd name="connsiteY36" fmla="*/ 5538952 h 6358758"/>
              <a:gd name="connsiteX37" fmla="*/ 1681655 w 4099035"/>
              <a:gd name="connsiteY37" fmla="*/ 4813737 h 6358758"/>
              <a:gd name="connsiteX38" fmla="*/ 1776249 w 4099035"/>
              <a:gd name="connsiteY38" fmla="*/ 4487918 h 6358758"/>
              <a:gd name="connsiteX39" fmla="*/ 2154622 w 4099035"/>
              <a:gd name="connsiteY39" fmla="*/ 4540468 h 6358758"/>
              <a:gd name="connsiteX40" fmla="*/ 2301766 w 4099035"/>
              <a:gd name="connsiteY40" fmla="*/ 4845270 h 6358758"/>
              <a:gd name="connsiteX41" fmla="*/ 2312276 w 4099035"/>
              <a:gd name="connsiteY41" fmla="*/ 5433848 h 6358758"/>
              <a:gd name="connsiteX42" fmla="*/ 2343807 w 4099035"/>
              <a:gd name="connsiteY42" fmla="*/ 5864772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851338 w 4099035"/>
              <a:gd name="connsiteY29" fmla="*/ 5255172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66649 w 4099035"/>
              <a:gd name="connsiteY34" fmla="*/ 5896303 h 6358758"/>
              <a:gd name="connsiteX35" fmla="*/ 1418897 w 4099035"/>
              <a:gd name="connsiteY35" fmla="*/ 5969876 h 6358758"/>
              <a:gd name="connsiteX36" fmla="*/ 1576552 w 4099035"/>
              <a:gd name="connsiteY36" fmla="*/ 5538952 h 6358758"/>
              <a:gd name="connsiteX37" fmla="*/ 1681655 w 4099035"/>
              <a:gd name="connsiteY37" fmla="*/ 4813737 h 6358758"/>
              <a:gd name="connsiteX38" fmla="*/ 1776249 w 4099035"/>
              <a:gd name="connsiteY38" fmla="*/ 4487918 h 6358758"/>
              <a:gd name="connsiteX39" fmla="*/ 2154622 w 4099035"/>
              <a:gd name="connsiteY39" fmla="*/ 4540468 h 6358758"/>
              <a:gd name="connsiteX40" fmla="*/ 2301766 w 4099035"/>
              <a:gd name="connsiteY40" fmla="*/ 4845270 h 6358758"/>
              <a:gd name="connsiteX41" fmla="*/ 2312276 w 4099035"/>
              <a:gd name="connsiteY41" fmla="*/ 5433848 h 6358758"/>
              <a:gd name="connsiteX42" fmla="*/ 2343807 w 4099035"/>
              <a:gd name="connsiteY42" fmla="*/ 5864772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66649 w 4099035"/>
              <a:gd name="connsiteY34" fmla="*/ 5896303 h 6358758"/>
              <a:gd name="connsiteX35" fmla="*/ 1418897 w 4099035"/>
              <a:gd name="connsiteY35" fmla="*/ 5969876 h 6358758"/>
              <a:gd name="connsiteX36" fmla="*/ 1576552 w 4099035"/>
              <a:gd name="connsiteY36" fmla="*/ 5538952 h 6358758"/>
              <a:gd name="connsiteX37" fmla="*/ 1681655 w 4099035"/>
              <a:gd name="connsiteY37" fmla="*/ 4813737 h 6358758"/>
              <a:gd name="connsiteX38" fmla="*/ 1776249 w 4099035"/>
              <a:gd name="connsiteY38" fmla="*/ 4487918 h 6358758"/>
              <a:gd name="connsiteX39" fmla="*/ 2154622 w 4099035"/>
              <a:gd name="connsiteY39" fmla="*/ 4540468 h 6358758"/>
              <a:gd name="connsiteX40" fmla="*/ 2301766 w 4099035"/>
              <a:gd name="connsiteY40" fmla="*/ 4845270 h 6358758"/>
              <a:gd name="connsiteX41" fmla="*/ 2312276 w 4099035"/>
              <a:gd name="connsiteY41" fmla="*/ 5433848 h 6358758"/>
              <a:gd name="connsiteX42" fmla="*/ 2343807 w 4099035"/>
              <a:gd name="connsiteY42" fmla="*/ 5864772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18897 w 4099035"/>
              <a:gd name="connsiteY35" fmla="*/ 5969876 h 6358758"/>
              <a:gd name="connsiteX36" fmla="*/ 1576552 w 4099035"/>
              <a:gd name="connsiteY36" fmla="*/ 5538952 h 6358758"/>
              <a:gd name="connsiteX37" fmla="*/ 1681655 w 4099035"/>
              <a:gd name="connsiteY37" fmla="*/ 4813737 h 6358758"/>
              <a:gd name="connsiteX38" fmla="*/ 1776249 w 4099035"/>
              <a:gd name="connsiteY38" fmla="*/ 4487918 h 6358758"/>
              <a:gd name="connsiteX39" fmla="*/ 2154622 w 4099035"/>
              <a:gd name="connsiteY39" fmla="*/ 4540468 h 6358758"/>
              <a:gd name="connsiteX40" fmla="*/ 2301766 w 4099035"/>
              <a:gd name="connsiteY40" fmla="*/ 4845270 h 6358758"/>
              <a:gd name="connsiteX41" fmla="*/ 2312276 w 4099035"/>
              <a:gd name="connsiteY41" fmla="*/ 5433848 h 6358758"/>
              <a:gd name="connsiteX42" fmla="*/ 2343807 w 4099035"/>
              <a:gd name="connsiteY42" fmla="*/ 5864772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76552 w 4099035"/>
              <a:gd name="connsiteY36" fmla="*/ 5538952 h 6358758"/>
              <a:gd name="connsiteX37" fmla="*/ 1681655 w 4099035"/>
              <a:gd name="connsiteY37" fmla="*/ 4813737 h 6358758"/>
              <a:gd name="connsiteX38" fmla="*/ 1776249 w 4099035"/>
              <a:gd name="connsiteY38" fmla="*/ 4487918 h 6358758"/>
              <a:gd name="connsiteX39" fmla="*/ 2154622 w 4099035"/>
              <a:gd name="connsiteY39" fmla="*/ 4540468 h 6358758"/>
              <a:gd name="connsiteX40" fmla="*/ 2301766 w 4099035"/>
              <a:gd name="connsiteY40" fmla="*/ 4845270 h 6358758"/>
              <a:gd name="connsiteX41" fmla="*/ 2312276 w 4099035"/>
              <a:gd name="connsiteY41" fmla="*/ 5433848 h 6358758"/>
              <a:gd name="connsiteX42" fmla="*/ 2343807 w 4099035"/>
              <a:gd name="connsiteY42" fmla="*/ 5864772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81655 w 4099035"/>
              <a:gd name="connsiteY37" fmla="*/ 4813737 h 6358758"/>
              <a:gd name="connsiteX38" fmla="*/ 1776249 w 4099035"/>
              <a:gd name="connsiteY38" fmla="*/ 4487918 h 6358758"/>
              <a:gd name="connsiteX39" fmla="*/ 2154622 w 4099035"/>
              <a:gd name="connsiteY39" fmla="*/ 4540468 h 6358758"/>
              <a:gd name="connsiteX40" fmla="*/ 2301766 w 4099035"/>
              <a:gd name="connsiteY40" fmla="*/ 4845270 h 6358758"/>
              <a:gd name="connsiteX41" fmla="*/ 2312276 w 4099035"/>
              <a:gd name="connsiteY41" fmla="*/ 5433848 h 6358758"/>
              <a:gd name="connsiteX42" fmla="*/ 2343807 w 4099035"/>
              <a:gd name="connsiteY42" fmla="*/ 5864772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487918 h 6358758"/>
              <a:gd name="connsiteX39" fmla="*/ 2154622 w 4099035"/>
              <a:gd name="connsiteY39" fmla="*/ 4540468 h 6358758"/>
              <a:gd name="connsiteX40" fmla="*/ 2301766 w 4099035"/>
              <a:gd name="connsiteY40" fmla="*/ 4845270 h 6358758"/>
              <a:gd name="connsiteX41" fmla="*/ 2312276 w 4099035"/>
              <a:gd name="connsiteY41" fmla="*/ 5433848 h 6358758"/>
              <a:gd name="connsiteX42" fmla="*/ 2343807 w 4099035"/>
              <a:gd name="connsiteY42" fmla="*/ 5864772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309242 h 6358758"/>
              <a:gd name="connsiteX39" fmla="*/ 2154622 w 4099035"/>
              <a:gd name="connsiteY39" fmla="*/ 4540468 h 6358758"/>
              <a:gd name="connsiteX40" fmla="*/ 2301766 w 4099035"/>
              <a:gd name="connsiteY40" fmla="*/ 4845270 h 6358758"/>
              <a:gd name="connsiteX41" fmla="*/ 2312276 w 4099035"/>
              <a:gd name="connsiteY41" fmla="*/ 5433848 h 6358758"/>
              <a:gd name="connsiteX42" fmla="*/ 2343807 w 4099035"/>
              <a:gd name="connsiteY42" fmla="*/ 5864772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309242 h 6358758"/>
              <a:gd name="connsiteX39" fmla="*/ 2154622 w 4099035"/>
              <a:gd name="connsiteY39" fmla="*/ 4424854 h 6358758"/>
              <a:gd name="connsiteX40" fmla="*/ 2301766 w 4099035"/>
              <a:gd name="connsiteY40" fmla="*/ 4845270 h 6358758"/>
              <a:gd name="connsiteX41" fmla="*/ 2312276 w 4099035"/>
              <a:gd name="connsiteY41" fmla="*/ 5433848 h 6358758"/>
              <a:gd name="connsiteX42" fmla="*/ 2343807 w 4099035"/>
              <a:gd name="connsiteY42" fmla="*/ 5864772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309242 h 6358758"/>
              <a:gd name="connsiteX39" fmla="*/ 2154622 w 4099035"/>
              <a:gd name="connsiteY39" fmla="*/ 4424854 h 6358758"/>
              <a:gd name="connsiteX40" fmla="*/ 2301766 w 4099035"/>
              <a:gd name="connsiteY40" fmla="*/ 4845270 h 6358758"/>
              <a:gd name="connsiteX41" fmla="*/ 2364828 w 4099035"/>
              <a:gd name="connsiteY41" fmla="*/ 5402317 h 6358758"/>
              <a:gd name="connsiteX42" fmla="*/ 2343807 w 4099035"/>
              <a:gd name="connsiteY42" fmla="*/ 5864772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309242 h 6358758"/>
              <a:gd name="connsiteX39" fmla="*/ 2154622 w 4099035"/>
              <a:gd name="connsiteY39" fmla="*/ 4424854 h 6358758"/>
              <a:gd name="connsiteX40" fmla="*/ 2301766 w 4099035"/>
              <a:gd name="connsiteY40" fmla="*/ 4845270 h 6358758"/>
              <a:gd name="connsiteX41" fmla="*/ 2364828 w 4099035"/>
              <a:gd name="connsiteY41" fmla="*/ 5402317 h 6358758"/>
              <a:gd name="connsiteX42" fmla="*/ 2438400 w 4099035"/>
              <a:gd name="connsiteY42" fmla="*/ 5749158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309242 h 6358758"/>
              <a:gd name="connsiteX39" fmla="*/ 2154622 w 4099035"/>
              <a:gd name="connsiteY39" fmla="*/ 4424854 h 6358758"/>
              <a:gd name="connsiteX40" fmla="*/ 2301766 w 4099035"/>
              <a:gd name="connsiteY40" fmla="*/ 4845270 h 6358758"/>
              <a:gd name="connsiteX41" fmla="*/ 2364828 w 4099035"/>
              <a:gd name="connsiteY41" fmla="*/ 5402317 h 6358758"/>
              <a:gd name="connsiteX42" fmla="*/ 2438400 w 4099035"/>
              <a:gd name="connsiteY42" fmla="*/ 5749158 h 6358758"/>
              <a:gd name="connsiteX43" fmla="*/ 2501464 w 4099035"/>
              <a:gd name="connsiteY43" fmla="*/ 5927833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309242 h 6358758"/>
              <a:gd name="connsiteX39" fmla="*/ 2154622 w 4099035"/>
              <a:gd name="connsiteY39" fmla="*/ 4424854 h 6358758"/>
              <a:gd name="connsiteX40" fmla="*/ 2301766 w 4099035"/>
              <a:gd name="connsiteY40" fmla="*/ 4845270 h 6358758"/>
              <a:gd name="connsiteX41" fmla="*/ 2364828 w 4099035"/>
              <a:gd name="connsiteY41" fmla="*/ 5402317 h 6358758"/>
              <a:gd name="connsiteX42" fmla="*/ 2438400 w 4099035"/>
              <a:gd name="connsiteY42" fmla="*/ 5749158 h 6358758"/>
              <a:gd name="connsiteX43" fmla="*/ 2501464 w 4099035"/>
              <a:gd name="connsiteY43" fmla="*/ 5927833 h 6358758"/>
              <a:gd name="connsiteX44" fmla="*/ 2659118 w 4099035"/>
              <a:gd name="connsiteY44" fmla="*/ 6096000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309242 h 6358758"/>
              <a:gd name="connsiteX39" fmla="*/ 2154622 w 4099035"/>
              <a:gd name="connsiteY39" fmla="*/ 4424854 h 6358758"/>
              <a:gd name="connsiteX40" fmla="*/ 2301766 w 4099035"/>
              <a:gd name="connsiteY40" fmla="*/ 4845270 h 6358758"/>
              <a:gd name="connsiteX41" fmla="*/ 2364828 w 4099035"/>
              <a:gd name="connsiteY41" fmla="*/ 5402317 h 6358758"/>
              <a:gd name="connsiteX42" fmla="*/ 2438400 w 4099035"/>
              <a:gd name="connsiteY42" fmla="*/ 5749158 h 6358758"/>
              <a:gd name="connsiteX43" fmla="*/ 2501464 w 4099035"/>
              <a:gd name="connsiteY43" fmla="*/ 5927833 h 6358758"/>
              <a:gd name="connsiteX44" fmla="*/ 2659118 w 4099035"/>
              <a:gd name="connsiteY44" fmla="*/ 6096000 h 6358758"/>
              <a:gd name="connsiteX45" fmla="*/ 2806263 w 4099035"/>
              <a:gd name="connsiteY45" fmla="*/ 6064469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309242 h 6358758"/>
              <a:gd name="connsiteX39" fmla="*/ 2154622 w 4099035"/>
              <a:gd name="connsiteY39" fmla="*/ 4424854 h 6358758"/>
              <a:gd name="connsiteX40" fmla="*/ 2301766 w 4099035"/>
              <a:gd name="connsiteY40" fmla="*/ 4845270 h 6358758"/>
              <a:gd name="connsiteX41" fmla="*/ 2364828 w 4099035"/>
              <a:gd name="connsiteY41" fmla="*/ 5402317 h 6358758"/>
              <a:gd name="connsiteX42" fmla="*/ 2438400 w 4099035"/>
              <a:gd name="connsiteY42" fmla="*/ 5749158 h 6358758"/>
              <a:gd name="connsiteX43" fmla="*/ 2501464 w 4099035"/>
              <a:gd name="connsiteY43" fmla="*/ 5927833 h 6358758"/>
              <a:gd name="connsiteX44" fmla="*/ 2659118 w 4099035"/>
              <a:gd name="connsiteY44" fmla="*/ 6096000 h 6358758"/>
              <a:gd name="connsiteX45" fmla="*/ 2806263 w 4099035"/>
              <a:gd name="connsiteY45" fmla="*/ 6064469 h 6358758"/>
              <a:gd name="connsiteX46" fmla="*/ 2921877 w 4099035"/>
              <a:gd name="connsiteY46" fmla="*/ 6053958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309242 h 6358758"/>
              <a:gd name="connsiteX39" fmla="*/ 2154622 w 4099035"/>
              <a:gd name="connsiteY39" fmla="*/ 4424854 h 6358758"/>
              <a:gd name="connsiteX40" fmla="*/ 2301766 w 4099035"/>
              <a:gd name="connsiteY40" fmla="*/ 4845270 h 6358758"/>
              <a:gd name="connsiteX41" fmla="*/ 2364828 w 4099035"/>
              <a:gd name="connsiteY41" fmla="*/ 5402317 h 6358758"/>
              <a:gd name="connsiteX42" fmla="*/ 2438400 w 4099035"/>
              <a:gd name="connsiteY42" fmla="*/ 5749158 h 6358758"/>
              <a:gd name="connsiteX43" fmla="*/ 2501464 w 4099035"/>
              <a:gd name="connsiteY43" fmla="*/ 5927833 h 6358758"/>
              <a:gd name="connsiteX44" fmla="*/ 2659118 w 4099035"/>
              <a:gd name="connsiteY44" fmla="*/ 6096000 h 6358758"/>
              <a:gd name="connsiteX45" fmla="*/ 2806263 w 4099035"/>
              <a:gd name="connsiteY45" fmla="*/ 6064469 h 6358758"/>
              <a:gd name="connsiteX46" fmla="*/ 2921877 w 4099035"/>
              <a:gd name="connsiteY46" fmla="*/ 6053958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142593 w 4099035"/>
              <a:gd name="connsiteY55" fmla="*/ 6053958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309242 h 6358758"/>
              <a:gd name="connsiteX39" fmla="*/ 2154622 w 4099035"/>
              <a:gd name="connsiteY39" fmla="*/ 4424854 h 6358758"/>
              <a:gd name="connsiteX40" fmla="*/ 2301766 w 4099035"/>
              <a:gd name="connsiteY40" fmla="*/ 4845270 h 6358758"/>
              <a:gd name="connsiteX41" fmla="*/ 2364828 w 4099035"/>
              <a:gd name="connsiteY41" fmla="*/ 5402317 h 6358758"/>
              <a:gd name="connsiteX42" fmla="*/ 2438400 w 4099035"/>
              <a:gd name="connsiteY42" fmla="*/ 5749158 h 6358758"/>
              <a:gd name="connsiteX43" fmla="*/ 2501464 w 4099035"/>
              <a:gd name="connsiteY43" fmla="*/ 5927833 h 6358758"/>
              <a:gd name="connsiteX44" fmla="*/ 2659118 w 4099035"/>
              <a:gd name="connsiteY44" fmla="*/ 6096000 h 6358758"/>
              <a:gd name="connsiteX45" fmla="*/ 2806263 w 4099035"/>
              <a:gd name="connsiteY45" fmla="*/ 6064469 h 6358758"/>
              <a:gd name="connsiteX46" fmla="*/ 2921877 w 4099035"/>
              <a:gd name="connsiteY46" fmla="*/ 6053958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142593 w 4099035"/>
              <a:gd name="connsiteY55" fmla="*/ 6053958 h 6358758"/>
              <a:gd name="connsiteX56" fmla="*/ 3342290 w 4099035"/>
              <a:gd name="connsiteY56" fmla="*/ 6190594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274675"/>
              <a:gd name="connsiteX1" fmla="*/ 1019504 w 4099035"/>
              <a:gd name="connsiteY1" fmla="*/ 525517 h 6274675"/>
              <a:gd name="connsiteX2" fmla="*/ 483476 w 4099035"/>
              <a:gd name="connsiteY2" fmla="*/ 672662 h 6274675"/>
              <a:gd name="connsiteX3" fmla="*/ 168166 w 4099035"/>
              <a:gd name="connsiteY3" fmla="*/ 956441 h 6274675"/>
              <a:gd name="connsiteX4" fmla="*/ 168166 w 4099035"/>
              <a:gd name="connsiteY4" fmla="*/ 1229710 h 6274675"/>
              <a:gd name="connsiteX5" fmla="*/ 378373 w 4099035"/>
              <a:gd name="connsiteY5" fmla="*/ 1629103 h 6274675"/>
              <a:gd name="connsiteX6" fmla="*/ 557049 w 4099035"/>
              <a:gd name="connsiteY6" fmla="*/ 1839310 h 6274675"/>
              <a:gd name="connsiteX7" fmla="*/ 451945 w 4099035"/>
              <a:gd name="connsiteY7" fmla="*/ 2049517 h 6274675"/>
              <a:gd name="connsiteX8" fmla="*/ 714704 w 4099035"/>
              <a:gd name="connsiteY8" fmla="*/ 2102069 h 6274675"/>
              <a:gd name="connsiteX9" fmla="*/ 903890 w 4099035"/>
              <a:gd name="connsiteY9" fmla="*/ 1807779 h 6274675"/>
              <a:gd name="connsiteX10" fmla="*/ 840828 w 4099035"/>
              <a:gd name="connsiteY10" fmla="*/ 1387365 h 6274675"/>
              <a:gd name="connsiteX11" fmla="*/ 756745 w 4099035"/>
              <a:gd name="connsiteY11" fmla="*/ 1187669 h 6274675"/>
              <a:gd name="connsiteX12" fmla="*/ 935421 w 4099035"/>
              <a:gd name="connsiteY12" fmla="*/ 1145627 h 6274675"/>
              <a:gd name="connsiteX13" fmla="*/ 1103587 w 4099035"/>
              <a:gd name="connsiteY13" fmla="*/ 1618593 h 6274675"/>
              <a:gd name="connsiteX14" fmla="*/ 1135118 w 4099035"/>
              <a:gd name="connsiteY14" fmla="*/ 2028496 h 6274675"/>
              <a:gd name="connsiteX15" fmla="*/ 1082566 w 4099035"/>
              <a:gd name="connsiteY15" fmla="*/ 2501462 h 6274675"/>
              <a:gd name="connsiteX16" fmla="*/ 546538 w 4099035"/>
              <a:gd name="connsiteY16" fmla="*/ 3699641 h 6274675"/>
              <a:gd name="connsiteX17" fmla="*/ 557049 w 4099035"/>
              <a:gd name="connsiteY17" fmla="*/ 3804745 h 6274675"/>
              <a:gd name="connsiteX18" fmla="*/ 567559 w 4099035"/>
              <a:gd name="connsiteY18" fmla="*/ 3878317 h 6274675"/>
              <a:gd name="connsiteX19" fmla="*/ 567559 w 4099035"/>
              <a:gd name="connsiteY19" fmla="*/ 4004441 h 6274675"/>
              <a:gd name="connsiteX20" fmla="*/ 346842 w 4099035"/>
              <a:gd name="connsiteY20" fmla="*/ 4162096 h 6274675"/>
              <a:gd name="connsiteX21" fmla="*/ 294290 w 4099035"/>
              <a:gd name="connsiteY21" fmla="*/ 4708634 h 6274675"/>
              <a:gd name="connsiteX22" fmla="*/ 84083 w 4099035"/>
              <a:gd name="connsiteY22" fmla="*/ 5276193 h 6274675"/>
              <a:gd name="connsiteX23" fmla="*/ 0 w 4099035"/>
              <a:gd name="connsiteY23" fmla="*/ 5591503 h 6274675"/>
              <a:gd name="connsiteX24" fmla="*/ 157656 w 4099035"/>
              <a:gd name="connsiteY24" fmla="*/ 5644054 h 6274675"/>
              <a:gd name="connsiteX25" fmla="*/ 231228 w 4099035"/>
              <a:gd name="connsiteY25" fmla="*/ 5759669 h 6274675"/>
              <a:gd name="connsiteX26" fmla="*/ 567560 w 4099035"/>
              <a:gd name="connsiteY26" fmla="*/ 5770179 h 6274675"/>
              <a:gd name="connsiteX27" fmla="*/ 725214 w 4099035"/>
              <a:gd name="connsiteY27" fmla="*/ 5675585 h 6274675"/>
              <a:gd name="connsiteX28" fmla="*/ 725214 w 4099035"/>
              <a:gd name="connsiteY28" fmla="*/ 5549462 h 6274675"/>
              <a:gd name="connsiteX29" fmla="*/ 777765 w 4099035"/>
              <a:gd name="connsiteY29" fmla="*/ 5223641 h 6274675"/>
              <a:gd name="connsiteX30" fmla="*/ 840828 w 4099035"/>
              <a:gd name="connsiteY30" fmla="*/ 4708634 h 6274675"/>
              <a:gd name="connsiteX31" fmla="*/ 966952 w 4099035"/>
              <a:gd name="connsiteY31" fmla="*/ 4593020 h 6274675"/>
              <a:gd name="connsiteX32" fmla="*/ 977463 w 4099035"/>
              <a:gd name="connsiteY32" fmla="*/ 5307724 h 6274675"/>
              <a:gd name="connsiteX33" fmla="*/ 1051035 w 4099035"/>
              <a:gd name="connsiteY33" fmla="*/ 5412827 h 6274675"/>
              <a:gd name="connsiteX34" fmla="*/ 1187670 w 4099035"/>
              <a:gd name="connsiteY34" fmla="*/ 5496909 h 6274675"/>
              <a:gd name="connsiteX35" fmla="*/ 1439917 w 4099035"/>
              <a:gd name="connsiteY35" fmla="*/ 5507421 h 6274675"/>
              <a:gd name="connsiteX36" fmla="*/ 1534511 w 4099035"/>
              <a:gd name="connsiteY36" fmla="*/ 5391807 h 6274675"/>
              <a:gd name="connsiteX37" fmla="*/ 1671145 w 4099035"/>
              <a:gd name="connsiteY37" fmla="*/ 4750675 h 6274675"/>
              <a:gd name="connsiteX38" fmla="*/ 1776249 w 4099035"/>
              <a:gd name="connsiteY38" fmla="*/ 4309242 h 6274675"/>
              <a:gd name="connsiteX39" fmla="*/ 2154622 w 4099035"/>
              <a:gd name="connsiteY39" fmla="*/ 4424854 h 6274675"/>
              <a:gd name="connsiteX40" fmla="*/ 2301766 w 4099035"/>
              <a:gd name="connsiteY40" fmla="*/ 4845270 h 6274675"/>
              <a:gd name="connsiteX41" fmla="*/ 2364828 w 4099035"/>
              <a:gd name="connsiteY41" fmla="*/ 5402317 h 6274675"/>
              <a:gd name="connsiteX42" fmla="*/ 2438400 w 4099035"/>
              <a:gd name="connsiteY42" fmla="*/ 5749158 h 6274675"/>
              <a:gd name="connsiteX43" fmla="*/ 2501464 w 4099035"/>
              <a:gd name="connsiteY43" fmla="*/ 5927833 h 6274675"/>
              <a:gd name="connsiteX44" fmla="*/ 2659118 w 4099035"/>
              <a:gd name="connsiteY44" fmla="*/ 6096000 h 6274675"/>
              <a:gd name="connsiteX45" fmla="*/ 2806263 w 4099035"/>
              <a:gd name="connsiteY45" fmla="*/ 6064469 h 6274675"/>
              <a:gd name="connsiteX46" fmla="*/ 2921877 w 4099035"/>
              <a:gd name="connsiteY46" fmla="*/ 6053958 h 6274675"/>
              <a:gd name="connsiteX47" fmla="*/ 2858814 w 4099035"/>
              <a:gd name="connsiteY47" fmla="*/ 5822731 h 6274675"/>
              <a:gd name="connsiteX48" fmla="*/ 2764221 w 4099035"/>
              <a:gd name="connsiteY48" fmla="*/ 5559972 h 6274675"/>
              <a:gd name="connsiteX49" fmla="*/ 2974428 w 4099035"/>
              <a:gd name="connsiteY49" fmla="*/ 5318234 h 6274675"/>
              <a:gd name="connsiteX50" fmla="*/ 3005959 w 4099035"/>
              <a:gd name="connsiteY50" fmla="*/ 4897820 h 6274675"/>
              <a:gd name="connsiteX51" fmla="*/ 3058511 w 4099035"/>
              <a:gd name="connsiteY51" fmla="*/ 4666593 h 6274675"/>
              <a:gd name="connsiteX52" fmla="*/ 3289738 w 4099035"/>
              <a:gd name="connsiteY52" fmla="*/ 4855779 h 6274675"/>
              <a:gd name="connsiteX53" fmla="*/ 3153104 w 4099035"/>
              <a:gd name="connsiteY53" fmla="*/ 5402317 h 6274675"/>
              <a:gd name="connsiteX54" fmla="*/ 3048000 w 4099035"/>
              <a:gd name="connsiteY54" fmla="*/ 6011917 h 6274675"/>
              <a:gd name="connsiteX55" fmla="*/ 3142593 w 4099035"/>
              <a:gd name="connsiteY55" fmla="*/ 6053958 h 6274675"/>
              <a:gd name="connsiteX56" fmla="*/ 3342290 w 4099035"/>
              <a:gd name="connsiteY56" fmla="*/ 6190594 h 6274675"/>
              <a:gd name="connsiteX57" fmla="*/ 3678621 w 4099035"/>
              <a:gd name="connsiteY57" fmla="*/ 6117020 h 6274675"/>
              <a:gd name="connsiteX58" fmla="*/ 3836277 w 4099035"/>
              <a:gd name="connsiteY58" fmla="*/ 6274675 h 6274675"/>
              <a:gd name="connsiteX59" fmla="*/ 3993932 w 4099035"/>
              <a:gd name="connsiteY59" fmla="*/ 6085489 h 6274675"/>
              <a:gd name="connsiteX60" fmla="*/ 4099035 w 4099035"/>
              <a:gd name="connsiteY60" fmla="*/ 5307724 h 6274675"/>
              <a:gd name="connsiteX61" fmla="*/ 4035973 w 4099035"/>
              <a:gd name="connsiteY61" fmla="*/ 4624552 h 6274675"/>
              <a:gd name="connsiteX62" fmla="*/ 4025463 w 4099035"/>
              <a:gd name="connsiteY62" fmla="*/ 4309241 h 6274675"/>
              <a:gd name="connsiteX63" fmla="*/ 3752194 w 4099035"/>
              <a:gd name="connsiteY63" fmla="*/ 3993931 h 6274675"/>
              <a:gd name="connsiteX64" fmla="*/ 3541987 w 4099035"/>
              <a:gd name="connsiteY64" fmla="*/ 3174124 h 6274675"/>
              <a:gd name="connsiteX65" fmla="*/ 3363311 w 4099035"/>
              <a:gd name="connsiteY65" fmla="*/ 2680138 h 6274675"/>
              <a:gd name="connsiteX66" fmla="*/ 3174125 w 4099035"/>
              <a:gd name="connsiteY66" fmla="*/ 2427889 h 6274675"/>
              <a:gd name="connsiteX67" fmla="*/ 2995449 w 4099035"/>
              <a:gd name="connsiteY67" fmla="*/ 2060027 h 6274675"/>
              <a:gd name="connsiteX68" fmla="*/ 2848304 w 4099035"/>
              <a:gd name="connsiteY68" fmla="*/ 1818289 h 6274675"/>
              <a:gd name="connsiteX69" fmla="*/ 2911366 w 4099035"/>
              <a:gd name="connsiteY69" fmla="*/ 1418896 h 6274675"/>
              <a:gd name="connsiteX70" fmla="*/ 2974428 w 4099035"/>
              <a:gd name="connsiteY70" fmla="*/ 1324303 h 6274675"/>
              <a:gd name="connsiteX71" fmla="*/ 2942897 w 4099035"/>
              <a:gd name="connsiteY71" fmla="*/ 1671145 h 6274675"/>
              <a:gd name="connsiteX72" fmla="*/ 3100552 w 4099035"/>
              <a:gd name="connsiteY72" fmla="*/ 2133600 h 6274675"/>
              <a:gd name="connsiteX73" fmla="*/ 3647090 w 4099035"/>
              <a:gd name="connsiteY73" fmla="*/ 2154620 h 6274675"/>
              <a:gd name="connsiteX74" fmla="*/ 3752194 w 4099035"/>
              <a:gd name="connsiteY74" fmla="*/ 1965434 h 6274675"/>
              <a:gd name="connsiteX75" fmla="*/ 3520966 w 4099035"/>
              <a:gd name="connsiteY75" fmla="*/ 1734207 h 6274675"/>
              <a:gd name="connsiteX76" fmla="*/ 3741683 w 4099035"/>
              <a:gd name="connsiteY76" fmla="*/ 1355834 h 6274675"/>
              <a:gd name="connsiteX77" fmla="*/ 3678621 w 4099035"/>
              <a:gd name="connsiteY77" fmla="*/ 767255 h 6274675"/>
              <a:gd name="connsiteX78" fmla="*/ 3605049 w 4099035"/>
              <a:gd name="connsiteY78" fmla="*/ 651641 h 6274675"/>
              <a:gd name="connsiteX79" fmla="*/ 3153104 w 4099035"/>
              <a:gd name="connsiteY79" fmla="*/ 420414 h 6274675"/>
              <a:gd name="connsiteX80" fmla="*/ 2900856 w 4099035"/>
              <a:gd name="connsiteY80" fmla="*/ 367862 h 6274675"/>
              <a:gd name="connsiteX81" fmla="*/ 2669628 w 4099035"/>
              <a:gd name="connsiteY81" fmla="*/ 10510 h 6274675"/>
              <a:gd name="connsiteX82" fmla="*/ 2511973 w 4099035"/>
              <a:gd name="connsiteY82" fmla="*/ 0 h 6274675"/>
              <a:gd name="connsiteX83" fmla="*/ 2406869 w 4099035"/>
              <a:gd name="connsiteY83" fmla="*/ 430924 h 6274675"/>
              <a:gd name="connsiteX84" fmla="*/ 2207173 w 4099035"/>
              <a:gd name="connsiteY84" fmla="*/ 630620 h 6274675"/>
              <a:gd name="connsiteX85" fmla="*/ 1912884 w 4099035"/>
              <a:gd name="connsiteY85" fmla="*/ 725214 h 6274675"/>
              <a:gd name="connsiteX86" fmla="*/ 1681656 w 4099035"/>
              <a:gd name="connsiteY86" fmla="*/ 756744 h 6274675"/>
              <a:gd name="connsiteX87" fmla="*/ 1450428 w 4099035"/>
              <a:gd name="connsiteY87" fmla="*/ 546538 h 6274675"/>
              <a:gd name="connsiteX88" fmla="*/ 1292773 w 4099035"/>
              <a:gd name="connsiteY88" fmla="*/ 252247 h 6274675"/>
              <a:gd name="connsiteX89" fmla="*/ 1208690 w 4099035"/>
              <a:gd name="connsiteY89" fmla="*/ 136634 h 6274675"/>
              <a:gd name="connsiteX0" fmla="*/ 1208690 w 4099035"/>
              <a:gd name="connsiteY0" fmla="*/ 136634 h 6274675"/>
              <a:gd name="connsiteX1" fmla="*/ 1019504 w 4099035"/>
              <a:gd name="connsiteY1" fmla="*/ 525517 h 6274675"/>
              <a:gd name="connsiteX2" fmla="*/ 483476 w 4099035"/>
              <a:gd name="connsiteY2" fmla="*/ 672662 h 6274675"/>
              <a:gd name="connsiteX3" fmla="*/ 168166 w 4099035"/>
              <a:gd name="connsiteY3" fmla="*/ 956441 h 6274675"/>
              <a:gd name="connsiteX4" fmla="*/ 168166 w 4099035"/>
              <a:gd name="connsiteY4" fmla="*/ 1229710 h 6274675"/>
              <a:gd name="connsiteX5" fmla="*/ 378373 w 4099035"/>
              <a:gd name="connsiteY5" fmla="*/ 1629103 h 6274675"/>
              <a:gd name="connsiteX6" fmla="*/ 557049 w 4099035"/>
              <a:gd name="connsiteY6" fmla="*/ 1839310 h 6274675"/>
              <a:gd name="connsiteX7" fmla="*/ 451945 w 4099035"/>
              <a:gd name="connsiteY7" fmla="*/ 2049517 h 6274675"/>
              <a:gd name="connsiteX8" fmla="*/ 714704 w 4099035"/>
              <a:gd name="connsiteY8" fmla="*/ 2102069 h 6274675"/>
              <a:gd name="connsiteX9" fmla="*/ 903890 w 4099035"/>
              <a:gd name="connsiteY9" fmla="*/ 1807779 h 6274675"/>
              <a:gd name="connsiteX10" fmla="*/ 840828 w 4099035"/>
              <a:gd name="connsiteY10" fmla="*/ 1387365 h 6274675"/>
              <a:gd name="connsiteX11" fmla="*/ 756745 w 4099035"/>
              <a:gd name="connsiteY11" fmla="*/ 1187669 h 6274675"/>
              <a:gd name="connsiteX12" fmla="*/ 935421 w 4099035"/>
              <a:gd name="connsiteY12" fmla="*/ 1145627 h 6274675"/>
              <a:gd name="connsiteX13" fmla="*/ 1103587 w 4099035"/>
              <a:gd name="connsiteY13" fmla="*/ 1618593 h 6274675"/>
              <a:gd name="connsiteX14" fmla="*/ 1135118 w 4099035"/>
              <a:gd name="connsiteY14" fmla="*/ 2028496 h 6274675"/>
              <a:gd name="connsiteX15" fmla="*/ 1082566 w 4099035"/>
              <a:gd name="connsiteY15" fmla="*/ 2501462 h 6274675"/>
              <a:gd name="connsiteX16" fmla="*/ 546538 w 4099035"/>
              <a:gd name="connsiteY16" fmla="*/ 3699641 h 6274675"/>
              <a:gd name="connsiteX17" fmla="*/ 557049 w 4099035"/>
              <a:gd name="connsiteY17" fmla="*/ 3804745 h 6274675"/>
              <a:gd name="connsiteX18" fmla="*/ 567559 w 4099035"/>
              <a:gd name="connsiteY18" fmla="*/ 3878317 h 6274675"/>
              <a:gd name="connsiteX19" fmla="*/ 567559 w 4099035"/>
              <a:gd name="connsiteY19" fmla="*/ 4004441 h 6274675"/>
              <a:gd name="connsiteX20" fmla="*/ 346842 w 4099035"/>
              <a:gd name="connsiteY20" fmla="*/ 4162096 h 6274675"/>
              <a:gd name="connsiteX21" fmla="*/ 294290 w 4099035"/>
              <a:gd name="connsiteY21" fmla="*/ 4708634 h 6274675"/>
              <a:gd name="connsiteX22" fmla="*/ 84083 w 4099035"/>
              <a:gd name="connsiteY22" fmla="*/ 5276193 h 6274675"/>
              <a:gd name="connsiteX23" fmla="*/ 0 w 4099035"/>
              <a:gd name="connsiteY23" fmla="*/ 5591503 h 6274675"/>
              <a:gd name="connsiteX24" fmla="*/ 157656 w 4099035"/>
              <a:gd name="connsiteY24" fmla="*/ 5644054 h 6274675"/>
              <a:gd name="connsiteX25" fmla="*/ 231228 w 4099035"/>
              <a:gd name="connsiteY25" fmla="*/ 5759669 h 6274675"/>
              <a:gd name="connsiteX26" fmla="*/ 567560 w 4099035"/>
              <a:gd name="connsiteY26" fmla="*/ 5770179 h 6274675"/>
              <a:gd name="connsiteX27" fmla="*/ 725214 w 4099035"/>
              <a:gd name="connsiteY27" fmla="*/ 5675585 h 6274675"/>
              <a:gd name="connsiteX28" fmla="*/ 725214 w 4099035"/>
              <a:gd name="connsiteY28" fmla="*/ 5549462 h 6274675"/>
              <a:gd name="connsiteX29" fmla="*/ 777765 w 4099035"/>
              <a:gd name="connsiteY29" fmla="*/ 5223641 h 6274675"/>
              <a:gd name="connsiteX30" fmla="*/ 840828 w 4099035"/>
              <a:gd name="connsiteY30" fmla="*/ 4708634 h 6274675"/>
              <a:gd name="connsiteX31" fmla="*/ 966952 w 4099035"/>
              <a:gd name="connsiteY31" fmla="*/ 4593020 h 6274675"/>
              <a:gd name="connsiteX32" fmla="*/ 977463 w 4099035"/>
              <a:gd name="connsiteY32" fmla="*/ 5307724 h 6274675"/>
              <a:gd name="connsiteX33" fmla="*/ 1051035 w 4099035"/>
              <a:gd name="connsiteY33" fmla="*/ 5412827 h 6274675"/>
              <a:gd name="connsiteX34" fmla="*/ 1187670 w 4099035"/>
              <a:gd name="connsiteY34" fmla="*/ 5496909 h 6274675"/>
              <a:gd name="connsiteX35" fmla="*/ 1439917 w 4099035"/>
              <a:gd name="connsiteY35" fmla="*/ 5507421 h 6274675"/>
              <a:gd name="connsiteX36" fmla="*/ 1534511 w 4099035"/>
              <a:gd name="connsiteY36" fmla="*/ 5391807 h 6274675"/>
              <a:gd name="connsiteX37" fmla="*/ 1671145 w 4099035"/>
              <a:gd name="connsiteY37" fmla="*/ 4750675 h 6274675"/>
              <a:gd name="connsiteX38" fmla="*/ 1776249 w 4099035"/>
              <a:gd name="connsiteY38" fmla="*/ 4309242 h 6274675"/>
              <a:gd name="connsiteX39" fmla="*/ 2154622 w 4099035"/>
              <a:gd name="connsiteY39" fmla="*/ 4424854 h 6274675"/>
              <a:gd name="connsiteX40" fmla="*/ 2301766 w 4099035"/>
              <a:gd name="connsiteY40" fmla="*/ 4845270 h 6274675"/>
              <a:gd name="connsiteX41" fmla="*/ 2364828 w 4099035"/>
              <a:gd name="connsiteY41" fmla="*/ 5402317 h 6274675"/>
              <a:gd name="connsiteX42" fmla="*/ 2438400 w 4099035"/>
              <a:gd name="connsiteY42" fmla="*/ 5749158 h 6274675"/>
              <a:gd name="connsiteX43" fmla="*/ 2501464 w 4099035"/>
              <a:gd name="connsiteY43" fmla="*/ 5927833 h 6274675"/>
              <a:gd name="connsiteX44" fmla="*/ 2659118 w 4099035"/>
              <a:gd name="connsiteY44" fmla="*/ 6096000 h 6274675"/>
              <a:gd name="connsiteX45" fmla="*/ 2806263 w 4099035"/>
              <a:gd name="connsiteY45" fmla="*/ 6064469 h 6274675"/>
              <a:gd name="connsiteX46" fmla="*/ 2921877 w 4099035"/>
              <a:gd name="connsiteY46" fmla="*/ 6053958 h 6274675"/>
              <a:gd name="connsiteX47" fmla="*/ 2858814 w 4099035"/>
              <a:gd name="connsiteY47" fmla="*/ 5822731 h 6274675"/>
              <a:gd name="connsiteX48" fmla="*/ 2764221 w 4099035"/>
              <a:gd name="connsiteY48" fmla="*/ 5559972 h 6274675"/>
              <a:gd name="connsiteX49" fmla="*/ 2974428 w 4099035"/>
              <a:gd name="connsiteY49" fmla="*/ 5318234 h 6274675"/>
              <a:gd name="connsiteX50" fmla="*/ 3005959 w 4099035"/>
              <a:gd name="connsiteY50" fmla="*/ 4897820 h 6274675"/>
              <a:gd name="connsiteX51" fmla="*/ 3058511 w 4099035"/>
              <a:gd name="connsiteY51" fmla="*/ 4666593 h 6274675"/>
              <a:gd name="connsiteX52" fmla="*/ 3289738 w 4099035"/>
              <a:gd name="connsiteY52" fmla="*/ 4855779 h 6274675"/>
              <a:gd name="connsiteX53" fmla="*/ 3153104 w 4099035"/>
              <a:gd name="connsiteY53" fmla="*/ 5402317 h 6274675"/>
              <a:gd name="connsiteX54" fmla="*/ 3048000 w 4099035"/>
              <a:gd name="connsiteY54" fmla="*/ 6011917 h 6274675"/>
              <a:gd name="connsiteX55" fmla="*/ 3142593 w 4099035"/>
              <a:gd name="connsiteY55" fmla="*/ 6053958 h 6274675"/>
              <a:gd name="connsiteX56" fmla="*/ 3342290 w 4099035"/>
              <a:gd name="connsiteY56" fmla="*/ 6190594 h 6274675"/>
              <a:gd name="connsiteX57" fmla="*/ 3678621 w 4099035"/>
              <a:gd name="connsiteY57" fmla="*/ 6117020 h 6274675"/>
              <a:gd name="connsiteX58" fmla="*/ 3836277 w 4099035"/>
              <a:gd name="connsiteY58" fmla="*/ 6274675 h 6274675"/>
              <a:gd name="connsiteX59" fmla="*/ 3993932 w 4099035"/>
              <a:gd name="connsiteY59" fmla="*/ 6085489 h 6274675"/>
              <a:gd name="connsiteX60" fmla="*/ 4099035 w 4099035"/>
              <a:gd name="connsiteY60" fmla="*/ 5307724 h 6274675"/>
              <a:gd name="connsiteX61" fmla="*/ 4035973 w 4099035"/>
              <a:gd name="connsiteY61" fmla="*/ 4624552 h 6274675"/>
              <a:gd name="connsiteX62" fmla="*/ 4025463 w 4099035"/>
              <a:gd name="connsiteY62" fmla="*/ 4309241 h 6274675"/>
              <a:gd name="connsiteX63" fmla="*/ 3752194 w 4099035"/>
              <a:gd name="connsiteY63" fmla="*/ 3993931 h 6274675"/>
              <a:gd name="connsiteX64" fmla="*/ 3541987 w 4099035"/>
              <a:gd name="connsiteY64" fmla="*/ 3174124 h 6274675"/>
              <a:gd name="connsiteX65" fmla="*/ 3363311 w 4099035"/>
              <a:gd name="connsiteY65" fmla="*/ 2680138 h 6274675"/>
              <a:gd name="connsiteX66" fmla="*/ 3174125 w 4099035"/>
              <a:gd name="connsiteY66" fmla="*/ 2427889 h 6274675"/>
              <a:gd name="connsiteX67" fmla="*/ 2995449 w 4099035"/>
              <a:gd name="connsiteY67" fmla="*/ 2060027 h 6274675"/>
              <a:gd name="connsiteX68" fmla="*/ 2848304 w 4099035"/>
              <a:gd name="connsiteY68" fmla="*/ 1818289 h 6274675"/>
              <a:gd name="connsiteX69" fmla="*/ 2911366 w 4099035"/>
              <a:gd name="connsiteY69" fmla="*/ 1418896 h 6274675"/>
              <a:gd name="connsiteX70" fmla="*/ 2974428 w 4099035"/>
              <a:gd name="connsiteY70" fmla="*/ 1324303 h 6274675"/>
              <a:gd name="connsiteX71" fmla="*/ 2942897 w 4099035"/>
              <a:gd name="connsiteY71" fmla="*/ 1671145 h 6274675"/>
              <a:gd name="connsiteX72" fmla="*/ 3100552 w 4099035"/>
              <a:gd name="connsiteY72" fmla="*/ 2133600 h 6274675"/>
              <a:gd name="connsiteX73" fmla="*/ 3647090 w 4099035"/>
              <a:gd name="connsiteY73" fmla="*/ 2154620 h 6274675"/>
              <a:gd name="connsiteX74" fmla="*/ 3752194 w 4099035"/>
              <a:gd name="connsiteY74" fmla="*/ 1965434 h 6274675"/>
              <a:gd name="connsiteX75" fmla="*/ 3520966 w 4099035"/>
              <a:gd name="connsiteY75" fmla="*/ 1734207 h 6274675"/>
              <a:gd name="connsiteX76" fmla="*/ 3741683 w 4099035"/>
              <a:gd name="connsiteY76" fmla="*/ 1355834 h 6274675"/>
              <a:gd name="connsiteX77" fmla="*/ 3678621 w 4099035"/>
              <a:gd name="connsiteY77" fmla="*/ 767255 h 6274675"/>
              <a:gd name="connsiteX78" fmla="*/ 3605049 w 4099035"/>
              <a:gd name="connsiteY78" fmla="*/ 651641 h 6274675"/>
              <a:gd name="connsiteX79" fmla="*/ 3153104 w 4099035"/>
              <a:gd name="connsiteY79" fmla="*/ 420414 h 6274675"/>
              <a:gd name="connsiteX80" fmla="*/ 2900856 w 4099035"/>
              <a:gd name="connsiteY80" fmla="*/ 367862 h 6274675"/>
              <a:gd name="connsiteX81" fmla="*/ 2669628 w 4099035"/>
              <a:gd name="connsiteY81" fmla="*/ 10510 h 6274675"/>
              <a:gd name="connsiteX82" fmla="*/ 2511973 w 4099035"/>
              <a:gd name="connsiteY82" fmla="*/ 0 h 6274675"/>
              <a:gd name="connsiteX83" fmla="*/ 2406869 w 4099035"/>
              <a:gd name="connsiteY83" fmla="*/ 430924 h 6274675"/>
              <a:gd name="connsiteX84" fmla="*/ 2207173 w 4099035"/>
              <a:gd name="connsiteY84" fmla="*/ 630620 h 6274675"/>
              <a:gd name="connsiteX85" fmla="*/ 1912884 w 4099035"/>
              <a:gd name="connsiteY85" fmla="*/ 725214 h 6274675"/>
              <a:gd name="connsiteX86" fmla="*/ 1681656 w 4099035"/>
              <a:gd name="connsiteY86" fmla="*/ 756744 h 6274675"/>
              <a:gd name="connsiteX87" fmla="*/ 1450428 w 4099035"/>
              <a:gd name="connsiteY87" fmla="*/ 546538 h 6274675"/>
              <a:gd name="connsiteX88" fmla="*/ 1292773 w 4099035"/>
              <a:gd name="connsiteY88" fmla="*/ 252247 h 6274675"/>
              <a:gd name="connsiteX89" fmla="*/ 1208690 w 4099035"/>
              <a:gd name="connsiteY89" fmla="*/ 136634 h 6274675"/>
              <a:gd name="connsiteX0" fmla="*/ 1208690 w 4099035"/>
              <a:gd name="connsiteY0" fmla="*/ 136634 h 6312933"/>
              <a:gd name="connsiteX1" fmla="*/ 1019504 w 4099035"/>
              <a:gd name="connsiteY1" fmla="*/ 525517 h 6312933"/>
              <a:gd name="connsiteX2" fmla="*/ 483476 w 4099035"/>
              <a:gd name="connsiteY2" fmla="*/ 672662 h 6312933"/>
              <a:gd name="connsiteX3" fmla="*/ 168166 w 4099035"/>
              <a:gd name="connsiteY3" fmla="*/ 956441 h 6312933"/>
              <a:gd name="connsiteX4" fmla="*/ 168166 w 4099035"/>
              <a:gd name="connsiteY4" fmla="*/ 1229710 h 6312933"/>
              <a:gd name="connsiteX5" fmla="*/ 378373 w 4099035"/>
              <a:gd name="connsiteY5" fmla="*/ 1629103 h 6312933"/>
              <a:gd name="connsiteX6" fmla="*/ 557049 w 4099035"/>
              <a:gd name="connsiteY6" fmla="*/ 1839310 h 6312933"/>
              <a:gd name="connsiteX7" fmla="*/ 451945 w 4099035"/>
              <a:gd name="connsiteY7" fmla="*/ 2049517 h 6312933"/>
              <a:gd name="connsiteX8" fmla="*/ 714704 w 4099035"/>
              <a:gd name="connsiteY8" fmla="*/ 2102069 h 6312933"/>
              <a:gd name="connsiteX9" fmla="*/ 903890 w 4099035"/>
              <a:gd name="connsiteY9" fmla="*/ 1807779 h 6312933"/>
              <a:gd name="connsiteX10" fmla="*/ 840828 w 4099035"/>
              <a:gd name="connsiteY10" fmla="*/ 1387365 h 6312933"/>
              <a:gd name="connsiteX11" fmla="*/ 756745 w 4099035"/>
              <a:gd name="connsiteY11" fmla="*/ 1187669 h 6312933"/>
              <a:gd name="connsiteX12" fmla="*/ 935421 w 4099035"/>
              <a:gd name="connsiteY12" fmla="*/ 1145627 h 6312933"/>
              <a:gd name="connsiteX13" fmla="*/ 1103587 w 4099035"/>
              <a:gd name="connsiteY13" fmla="*/ 1618593 h 6312933"/>
              <a:gd name="connsiteX14" fmla="*/ 1135118 w 4099035"/>
              <a:gd name="connsiteY14" fmla="*/ 2028496 h 6312933"/>
              <a:gd name="connsiteX15" fmla="*/ 1082566 w 4099035"/>
              <a:gd name="connsiteY15" fmla="*/ 2501462 h 6312933"/>
              <a:gd name="connsiteX16" fmla="*/ 546538 w 4099035"/>
              <a:gd name="connsiteY16" fmla="*/ 3699641 h 6312933"/>
              <a:gd name="connsiteX17" fmla="*/ 557049 w 4099035"/>
              <a:gd name="connsiteY17" fmla="*/ 3804745 h 6312933"/>
              <a:gd name="connsiteX18" fmla="*/ 567559 w 4099035"/>
              <a:gd name="connsiteY18" fmla="*/ 3878317 h 6312933"/>
              <a:gd name="connsiteX19" fmla="*/ 567559 w 4099035"/>
              <a:gd name="connsiteY19" fmla="*/ 4004441 h 6312933"/>
              <a:gd name="connsiteX20" fmla="*/ 346842 w 4099035"/>
              <a:gd name="connsiteY20" fmla="*/ 4162096 h 6312933"/>
              <a:gd name="connsiteX21" fmla="*/ 294290 w 4099035"/>
              <a:gd name="connsiteY21" fmla="*/ 4708634 h 6312933"/>
              <a:gd name="connsiteX22" fmla="*/ 84083 w 4099035"/>
              <a:gd name="connsiteY22" fmla="*/ 5276193 h 6312933"/>
              <a:gd name="connsiteX23" fmla="*/ 0 w 4099035"/>
              <a:gd name="connsiteY23" fmla="*/ 5591503 h 6312933"/>
              <a:gd name="connsiteX24" fmla="*/ 157656 w 4099035"/>
              <a:gd name="connsiteY24" fmla="*/ 5644054 h 6312933"/>
              <a:gd name="connsiteX25" fmla="*/ 231228 w 4099035"/>
              <a:gd name="connsiteY25" fmla="*/ 5759669 h 6312933"/>
              <a:gd name="connsiteX26" fmla="*/ 567560 w 4099035"/>
              <a:gd name="connsiteY26" fmla="*/ 5770179 h 6312933"/>
              <a:gd name="connsiteX27" fmla="*/ 725214 w 4099035"/>
              <a:gd name="connsiteY27" fmla="*/ 5675585 h 6312933"/>
              <a:gd name="connsiteX28" fmla="*/ 725214 w 4099035"/>
              <a:gd name="connsiteY28" fmla="*/ 5549462 h 6312933"/>
              <a:gd name="connsiteX29" fmla="*/ 777765 w 4099035"/>
              <a:gd name="connsiteY29" fmla="*/ 5223641 h 6312933"/>
              <a:gd name="connsiteX30" fmla="*/ 840828 w 4099035"/>
              <a:gd name="connsiteY30" fmla="*/ 4708634 h 6312933"/>
              <a:gd name="connsiteX31" fmla="*/ 966952 w 4099035"/>
              <a:gd name="connsiteY31" fmla="*/ 4593020 h 6312933"/>
              <a:gd name="connsiteX32" fmla="*/ 977463 w 4099035"/>
              <a:gd name="connsiteY32" fmla="*/ 5307724 h 6312933"/>
              <a:gd name="connsiteX33" fmla="*/ 1051035 w 4099035"/>
              <a:gd name="connsiteY33" fmla="*/ 5412827 h 6312933"/>
              <a:gd name="connsiteX34" fmla="*/ 1187670 w 4099035"/>
              <a:gd name="connsiteY34" fmla="*/ 5496909 h 6312933"/>
              <a:gd name="connsiteX35" fmla="*/ 1439917 w 4099035"/>
              <a:gd name="connsiteY35" fmla="*/ 5507421 h 6312933"/>
              <a:gd name="connsiteX36" fmla="*/ 1534511 w 4099035"/>
              <a:gd name="connsiteY36" fmla="*/ 5391807 h 6312933"/>
              <a:gd name="connsiteX37" fmla="*/ 1671145 w 4099035"/>
              <a:gd name="connsiteY37" fmla="*/ 4750675 h 6312933"/>
              <a:gd name="connsiteX38" fmla="*/ 1776249 w 4099035"/>
              <a:gd name="connsiteY38" fmla="*/ 4309242 h 6312933"/>
              <a:gd name="connsiteX39" fmla="*/ 2154622 w 4099035"/>
              <a:gd name="connsiteY39" fmla="*/ 4424854 h 6312933"/>
              <a:gd name="connsiteX40" fmla="*/ 2301766 w 4099035"/>
              <a:gd name="connsiteY40" fmla="*/ 4845270 h 6312933"/>
              <a:gd name="connsiteX41" fmla="*/ 2364828 w 4099035"/>
              <a:gd name="connsiteY41" fmla="*/ 5402317 h 6312933"/>
              <a:gd name="connsiteX42" fmla="*/ 2438400 w 4099035"/>
              <a:gd name="connsiteY42" fmla="*/ 5749158 h 6312933"/>
              <a:gd name="connsiteX43" fmla="*/ 2501464 w 4099035"/>
              <a:gd name="connsiteY43" fmla="*/ 5927833 h 6312933"/>
              <a:gd name="connsiteX44" fmla="*/ 2659118 w 4099035"/>
              <a:gd name="connsiteY44" fmla="*/ 6096000 h 6312933"/>
              <a:gd name="connsiteX45" fmla="*/ 2806263 w 4099035"/>
              <a:gd name="connsiteY45" fmla="*/ 6064469 h 6312933"/>
              <a:gd name="connsiteX46" fmla="*/ 2921877 w 4099035"/>
              <a:gd name="connsiteY46" fmla="*/ 6053958 h 6312933"/>
              <a:gd name="connsiteX47" fmla="*/ 2858814 w 4099035"/>
              <a:gd name="connsiteY47" fmla="*/ 5822731 h 6312933"/>
              <a:gd name="connsiteX48" fmla="*/ 2764221 w 4099035"/>
              <a:gd name="connsiteY48" fmla="*/ 5559972 h 6312933"/>
              <a:gd name="connsiteX49" fmla="*/ 2974428 w 4099035"/>
              <a:gd name="connsiteY49" fmla="*/ 5318234 h 6312933"/>
              <a:gd name="connsiteX50" fmla="*/ 3005959 w 4099035"/>
              <a:gd name="connsiteY50" fmla="*/ 4897820 h 6312933"/>
              <a:gd name="connsiteX51" fmla="*/ 3058511 w 4099035"/>
              <a:gd name="connsiteY51" fmla="*/ 4666593 h 6312933"/>
              <a:gd name="connsiteX52" fmla="*/ 3289738 w 4099035"/>
              <a:gd name="connsiteY52" fmla="*/ 4855779 h 6312933"/>
              <a:gd name="connsiteX53" fmla="*/ 3153104 w 4099035"/>
              <a:gd name="connsiteY53" fmla="*/ 5402317 h 6312933"/>
              <a:gd name="connsiteX54" fmla="*/ 3048000 w 4099035"/>
              <a:gd name="connsiteY54" fmla="*/ 6011917 h 6312933"/>
              <a:gd name="connsiteX55" fmla="*/ 3142593 w 4099035"/>
              <a:gd name="connsiteY55" fmla="*/ 6053958 h 6312933"/>
              <a:gd name="connsiteX56" fmla="*/ 3342290 w 4099035"/>
              <a:gd name="connsiteY56" fmla="*/ 6190594 h 6312933"/>
              <a:gd name="connsiteX57" fmla="*/ 3699641 w 4099035"/>
              <a:gd name="connsiteY57" fmla="*/ 6264165 h 6312933"/>
              <a:gd name="connsiteX58" fmla="*/ 3836277 w 4099035"/>
              <a:gd name="connsiteY58" fmla="*/ 6274675 h 6312933"/>
              <a:gd name="connsiteX59" fmla="*/ 3993932 w 4099035"/>
              <a:gd name="connsiteY59" fmla="*/ 6085489 h 6312933"/>
              <a:gd name="connsiteX60" fmla="*/ 4099035 w 4099035"/>
              <a:gd name="connsiteY60" fmla="*/ 5307724 h 6312933"/>
              <a:gd name="connsiteX61" fmla="*/ 4035973 w 4099035"/>
              <a:gd name="connsiteY61" fmla="*/ 4624552 h 6312933"/>
              <a:gd name="connsiteX62" fmla="*/ 4025463 w 4099035"/>
              <a:gd name="connsiteY62" fmla="*/ 4309241 h 6312933"/>
              <a:gd name="connsiteX63" fmla="*/ 3752194 w 4099035"/>
              <a:gd name="connsiteY63" fmla="*/ 3993931 h 6312933"/>
              <a:gd name="connsiteX64" fmla="*/ 3541987 w 4099035"/>
              <a:gd name="connsiteY64" fmla="*/ 3174124 h 6312933"/>
              <a:gd name="connsiteX65" fmla="*/ 3363311 w 4099035"/>
              <a:gd name="connsiteY65" fmla="*/ 2680138 h 6312933"/>
              <a:gd name="connsiteX66" fmla="*/ 3174125 w 4099035"/>
              <a:gd name="connsiteY66" fmla="*/ 2427889 h 6312933"/>
              <a:gd name="connsiteX67" fmla="*/ 2995449 w 4099035"/>
              <a:gd name="connsiteY67" fmla="*/ 2060027 h 6312933"/>
              <a:gd name="connsiteX68" fmla="*/ 2848304 w 4099035"/>
              <a:gd name="connsiteY68" fmla="*/ 1818289 h 6312933"/>
              <a:gd name="connsiteX69" fmla="*/ 2911366 w 4099035"/>
              <a:gd name="connsiteY69" fmla="*/ 1418896 h 6312933"/>
              <a:gd name="connsiteX70" fmla="*/ 2974428 w 4099035"/>
              <a:gd name="connsiteY70" fmla="*/ 1324303 h 6312933"/>
              <a:gd name="connsiteX71" fmla="*/ 2942897 w 4099035"/>
              <a:gd name="connsiteY71" fmla="*/ 1671145 h 6312933"/>
              <a:gd name="connsiteX72" fmla="*/ 3100552 w 4099035"/>
              <a:gd name="connsiteY72" fmla="*/ 2133600 h 6312933"/>
              <a:gd name="connsiteX73" fmla="*/ 3647090 w 4099035"/>
              <a:gd name="connsiteY73" fmla="*/ 2154620 h 6312933"/>
              <a:gd name="connsiteX74" fmla="*/ 3752194 w 4099035"/>
              <a:gd name="connsiteY74" fmla="*/ 1965434 h 6312933"/>
              <a:gd name="connsiteX75" fmla="*/ 3520966 w 4099035"/>
              <a:gd name="connsiteY75" fmla="*/ 1734207 h 6312933"/>
              <a:gd name="connsiteX76" fmla="*/ 3741683 w 4099035"/>
              <a:gd name="connsiteY76" fmla="*/ 1355834 h 6312933"/>
              <a:gd name="connsiteX77" fmla="*/ 3678621 w 4099035"/>
              <a:gd name="connsiteY77" fmla="*/ 767255 h 6312933"/>
              <a:gd name="connsiteX78" fmla="*/ 3605049 w 4099035"/>
              <a:gd name="connsiteY78" fmla="*/ 651641 h 6312933"/>
              <a:gd name="connsiteX79" fmla="*/ 3153104 w 4099035"/>
              <a:gd name="connsiteY79" fmla="*/ 420414 h 6312933"/>
              <a:gd name="connsiteX80" fmla="*/ 2900856 w 4099035"/>
              <a:gd name="connsiteY80" fmla="*/ 367862 h 6312933"/>
              <a:gd name="connsiteX81" fmla="*/ 2669628 w 4099035"/>
              <a:gd name="connsiteY81" fmla="*/ 10510 h 6312933"/>
              <a:gd name="connsiteX82" fmla="*/ 2511973 w 4099035"/>
              <a:gd name="connsiteY82" fmla="*/ 0 h 6312933"/>
              <a:gd name="connsiteX83" fmla="*/ 2406869 w 4099035"/>
              <a:gd name="connsiteY83" fmla="*/ 430924 h 6312933"/>
              <a:gd name="connsiteX84" fmla="*/ 2207173 w 4099035"/>
              <a:gd name="connsiteY84" fmla="*/ 630620 h 6312933"/>
              <a:gd name="connsiteX85" fmla="*/ 1912884 w 4099035"/>
              <a:gd name="connsiteY85" fmla="*/ 725214 h 6312933"/>
              <a:gd name="connsiteX86" fmla="*/ 1681656 w 4099035"/>
              <a:gd name="connsiteY86" fmla="*/ 756744 h 6312933"/>
              <a:gd name="connsiteX87" fmla="*/ 1450428 w 4099035"/>
              <a:gd name="connsiteY87" fmla="*/ 546538 h 6312933"/>
              <a:gd name="connsiteX88" fmla="*/ 1292773 w 4099035"/>
              <a:gd name="connsiteY88" fmla="*/ 252247 h 6312933"/>
              <a:gd name="connsiteX89" fmla="*/ 1208690 w 4099035"/>
              <a:gd name="connsiteY89" fmla="*/ 136634 h 6312933"/>
              <a:gd name="connsiteX0" fmla="*/ 1208690 w 4099035"/>
              <a:gd name="connsiteY0" fmla="*/ 136634 h 6312933"/>
              <a:gd name="connsiteX1" fmla="*/ 1019504 w 4099035"/>
              <a:gd name="connsiteY1" fmla="*/ 525517 h 6312933"/>
              <a:gd name="connsiteX2" fmla="*/ 483476 w 4099035"/>
              <a:gd name="connsiteY2" fmla="*/ 672662 h 6312933"/>
              <a:gd name="connsiteX3" fmla="*/ 168166 w 4099035"/>
              <a:gd name="connsiteY3" fmla="*/ 956441 h 6312933"/>
              <a:gd name="connsiteX4" fmla="*/ 168166 w 4099035"/>
              <a:gd name="connsiteY4" fmla="*/ 1229710 h 6312933"/>
              <a:gd name="connsiteX5" fmla="*/ 378373 w 4099035"/>
              <a:gd name="connsiteY5" fmla="*/ 1629103 h 6312933"/>
              <a:gd name="connsiteX6" fmla="*/ 557049 w 4099035"/>
              <a:gd name="connsiteY6" fmla="*/ 1839310 h 6312933"/>
              <a:gd name="connsiteX7" fmla="*/ 451945 w 4099035"/>
              <a:gd name="connsiteY7" fmla="*/ 2049517 h 6312933"/>
              <a:gd name="connsiteX8" fmla="*/ 714704 w 4099035"/>
              <a:gd name="connsiteY8" fmla="*/ 2102069 h 6312933"/>
              <a:gd name="connsiteX9" fmla="*/ 903890 w 4099035"/>
              <a:gd name="connsiteY9" fmla="*/ 1807779 h 6312933"/>
              <a:gd name="connsiteX10" fmla="*/ 840828 w 4099035"/>
              <a:gd name="connsiteY10" fmla="*/ 1387365 h 6312933"/>
              <a:gd name="connsiteX11" fmla="*/ 756745 w 4099035"/>
              <a:gd name="connsiteY11" fmla="*/ 1187669 h 6312933"/>
              <a:gd name="connsiteX12" fmla="*/ 935421 w 4099035"/>
              <a:gd name="connsiteY12" fmla="*/ 1145627 h 6312933"/>
              <a:gd name="connsiteX13" fmla="*/ 1103587 w 4099035"/>
              <a:gd name="connsiteY13" fmla="*/ 1618593 h 6312933"/>
              <a:gd name="connsiteX14" fmla="*/ 1135118 w 4099035"/>
              <a:gd name="connsiteY14" fmla="*/ 2028496 h 6312933"/>
              <a:gd name="connsiteX15" fmla="*/ 1082566 w 4099035"/>
              <a:gd name="connsiteY15" fmla="*/ 2501462 h 6312933"/>
              <a:gd name="connsiteX16" fmla="*/ 546538 w 4099035"/>
              <a:gd name="connsiteY16" fmla="*/ 3699641 h 6312933"/>
              <a:gd name="connsiteX17" fmla="*/ 557049 w 4099035"/>
              <a:gd name="connsiteY17" fmla="*/ 3804745 h 6312933"/>
              <a:gd name="connsiteX18" fmla="*/ 567559 w 4099035"/>
              <a:gd name="connsiteY18" fmla="*/ 3878317 h 6312933"/>
              <a:gd name="connsiteX19" fmla="*/ 567559 w 4099035"/>
              <a:gd name="connsiteY19" fmla="*/ 4004441 h 6312933"/>
              <a:gd name="connsiteX20" fmla="*/ 346842 w 4099035"/>
              <a:gd name="connsiteY20" fmla="*/ 4162096 h 6312933"/>
              <a:gd name="connsiteX21" fmla="*/ 294290 w 4099035"/>
              <a:gd name="connsiteY21" fmla="*/ 4708634 h 6312933"/>
              <a:gd name="connsiteX22" fmla="*/ 84083 w 4099035"/>
              <a:gd name="connsiteY22" fmla="*/ 5276193 h 6312933"/>
              <a:gd name="connsiteX23" fmla="*/ 0 w 4099035"/>
              <a:gd name="connsiteY23" fmla="*/ 5591503 h 6312933"/>
              <a:gd name="connsiteX24" fmla="*/ 157656 w 4099035"/>
              <a:gd name="connsiteY24" fmla="*/ 5644054 h 6312933"/>
              <a:gd name="connsiteX25" fmla="*/ 231228 w 4099035"/>
              <a:gd name="connsiteY25" fmla="*/ 5759669 h 6312933"/>
              <a:gd name="connsiteX26" fmla="*/ 567560 w 4099035"/>
              <a:gd name="connsiteY26" fmla="*/ 5770179 h 6312933"/>
              <a:gd name="connsiteX27" fmla="*/ 725214 w 4099035"/>
              <a:gd name="connsiteY27" fmla="*/ 5675585 h 6312933"/>
              <a:gd name="connsiteX28" fmla="*/ 725214 w 4099035"/>
              <a:gd name="connsiteY28" fmla="*/ 5549462 h 6312933"/>
              <a:gd name="connsiteX29" fmla="*/ 777765 w 4099035"/>
              <a:gd name="connsiteY29" fmla="*/ 5223641 h 6312933"/>
              <a:gd name="connsiteX30" fmla="*/ 840828 w 4099035"/>
              <a:gd name="connsiteY30" fmla="*/ 4708634 h 6312933"/>
              <a:gd name="connsiteX31" fmla="*/ 966952 w 4099035"/>
              <a:gd name="connsiteY31" fmla="*/ 4593020 h 6312933"/>
              <a:gd name="connsiteX32" fmla="*/ 977463 w 4099035"/>
              <a:gd name="connsiteY32" fmla="*/ 5307724 h 6312933"/>
              <a:gd name="connsiteX33" fmla="*/ 1051035 w 4099035"/>
              <a:gd name="connsiteY33" fmla="*/ 5412827 h 6312933"/>
              <a:gd name="connsiteX34" fmla="*/ 1187670 w 4099035"/>
              <a:gd name="connsiteY34" fmla="*/ 5496909 h 6312933"/>
              <a:gd name="connsiteX35" fmla="*/ 1439917 w 4099035"/>
              <a:gd name="connsiteY35" fmla="*/ 5507421 h 6312933"/>
              <a:gd name="connsiteX36" fmla="*/ 1534511 w 4099035"/>
              <a:gd name="connsiteY36" fmla="*/ 5391807 h 6312933"/>
              <a:gd name="connsiteX37" fmla="*/ 1671145 w 4099035"/>
              <a:gd name="connsiteY37" fmla="*/ 4750675 h 6312933"/>
              <a:gd name="connsiteX38" fmla="*/ 1776249 w 4099035"/>
              <a:gd name="connsiteY38" fmla="*/ 4309242 h 6312933"/>
              <a:gd name="connsiteX39" fmla="*/ 2154622 w 4099035"/>
              <a:gd name="connsiteY39" fmla="*/ 4424854 h 6312933"/>
              <a:gd name="connsiteX40" fmla="*/ 2301766 w 4099035"/>
              <a:gd name="connsiteY40" fmla="*/ 4845270 h 6312933"/>
              <a:gd name="connsiteX41" fmla="*/ 2364828 w 4099035"/>
              <a:gd name="connsiteY41" fmla="*/ 5402317 h 6312933"/>
              <a:gd name="connsiteX42" fmla="*/ 2438400 w 4099035"/>
              <a:gd name="connsiteY42" fmla="*/ 5749158 h 6312933"/>
              <a:gd name="connsiteX43" fmla="*/ 2501464 w 4099035"/>
              <a:gd name="connsiteY43" fmla="*/ 5927833 h 6312933"/>
              <a:gd name="connsiteX44" fmla="*/ 2659118 w 4099035"/>
              <a:gd name="connsiteY44" fmla="*/ 6096000 h 6312933"/>
              <a:gd name="connsiteX45" fmla="*/ 2806263 w 4099035"/>
              <a:gd name="connsiteY45" fmla="*/ 6064469 h 6312933"/>
              <a:gd name="connsiteX46" fmla="*/ 2921877 w 4099035"/>
              <a:gd name="connsiteY46" fmla="*/ 6053958 h 6312933"/>
              <a:gd name="connsiteX47" fmla="*/ 2858814 w 4099035"/>
              <a:gd name="connsiteY47" fmla="*/ 5822731 h 6312933"/>
              <a:gd name="connsiteX48" fmla="*/ 2764221 w 4099035"/>
              <a:gd name="connsiteY48" fmla="*/ 5559972 h 6312933"/>
              <a:gd name="connsiteX49" fmla="*/ 2974428 w 4099035"/>
              <a:gd name="connsiteY49" fmla="*/ 5318234 h 6312933"/>
              <a:gd name="connsiteX50" fmla="*/ 3005959 w 4099035"/>
              <a:gd name="connsiteY50" fmla="*/ 4897820 h 6312933"/>
              <a:gd name="connsiteX51" fmla="*/ 3058511 w 4099035"/>
              <a:gd name="connsiteY51" fmla="*/ 4666593 h 6312933"/>
              <a:gd name="connsiteX52" fmla="*/ 3289738 w 4099035"/>
              <a:gd name="connsiteY52" fmla="*/ 4855779 h 6312933"/>
              <a:gd name="connsiteX53" fmla="*/ 3153104 w 4099035"/>
              <a:gd name="connsiteY53" fmla="*/ 5402317 h 6312933"/>
              <a:gd name="connsiteX54" fmla="*/ 3048000 w 4099035"/>
              <a:gd name="connsiteY54" fmla="*/ 6011917 h 6312933"/>
              <a:gd name="connsiteX55" fmla="*/ 3142593 w 4099035"/>
              <a:gd name="connsiteY55" fmla="*/ 6053958 h 6312933"/>
              <a:gd name="connsiteX56" fmla="*/ 3342290 w 4099035"/>
              <a:gd name="connsiteY56" fmla="*/ 6190594 h 6312933"/>
              <a:gd name="connsiteX57" fmla="*/ 3699641 w 4099035"/>
              <a:gd name="connsiteY57" fmla="*/ 6264165 h 6312933"/>
              <a:gd name="connsiteX58" fmla="*/ 3836277 w 4099035"/>
              <a:gd name="connsiteY58" fmla="*/ 6274675 h 6312933"/>
              <a:gd name="connsiteX59" fmla="*/ 3825767 w 4099035"/>
              <a:gd name="connsiteY59" fmla="*/ 5948855 h 6312933"/>
              <a:gd name="connsiteX60" fmla="*/ 4099035 w 4099035"/>
              <a:gd name="connsiteY60" fmla="*/ 5307724 h 6312933"/>
              <a:gd name="connsiteX61" fmla="*/ 4035973 w 4099035"/>
              <a:gd name="connsiteY61" fmla="*/ 4624552 h 6312933"/>
              <a:gd name="connsiteX62" fmla="*/ 4025463 w 4099035"/>
              <a:gd name="connsiteY62" fmla="*/ 4309241 h 6312933"/>
              <a:gd name="connsiteX63" fmla="*/ 3752194 w 4099035"/>
              <a:gd name="connsiteY63" fmla="*/ 3993931 h 6312933"/>
              <a:gd name="connsiteX64" fmla="*/ 3541987 w 4099035"/>
              <a:gd name="connsiteY64" fmla="*/ 3174124 h 6312933"/>
              <a:gd name="connsiteX65" fmla="*/ 3363311 w 4099035"/>
              <a:gd name="connsiteY65" fmla="*/ 2680138 h 6312933"/>
              <a:gd name="connsiteX66" fmla="*/ 3174125 w 4099035"/>
              <a:gd name="connsiteY66" fmla="*/ 2427889 h 6312933"/>
              <a:gd name="connsiteX67" fmla="*/ 2995449 w 4099035"/>
              <a:gd name="connsiteY67" fmla="*/ 2060027 h 6312933"/>
              <a:gd name="connsiteX68" fmla="*/ 2848304 w 4099035"/>
              <a:gd name="connsiteY68" fmla="*/ 1818289 h 6312933"/>
              <a:gd name="connsiteX69" fmla="*/ 2911366 w 4099035"/>
              <a:gd name="connsiteY69" fmla="*/ 1418896 h 6312933"/>
              <a:gd name="connsiteX70" fmla="*/ 2974428 w 4099035"/>
              <a:gd name="connsiteY70" fmla="*/ 1324303 h 6312933"/>
              <a:gd name="connsiteX71" fmla="*/ 2942897 w 4099035"/>
              <a:gd name="connsiteY71" fmla="*/ 1671145 h 6312933"/>
              <a:gd name="connsiteX72" fmla="*/ 3100552 w 4099035"/>
              <a:gd name="connsiteY72" fmla="*/ 2133600 h 6312933"/>
              <a:gd name="connsiteX73" fmla="*/ 3647090 w 4099035"/>
              <a:gd name="connsiteY73" fmla="*/ 2154620 h 6312933"/>
              <a:gd name="connsiteX74" fmla="*/ 3752194 w 4099035"/>
              <a:gd name="connsiteY74" fmla="*/ 1965434 h 6312933"/>
              <a:gd name="connsiteX75" fmla="*/ 3520966 w 4099035"/>
              <a:gd name="connsiteY75" fmla="*/ 1734207 h 6312933"/>
              <a:gd name="connsiteX76" fmla="*/ 3741683 w 4099035"/>
              <a:gd name="connsiteY76" fmla="*/ 1355834 h 6312933"/>
              <a:gd name="connsiteX77" fmla="*/ 3678621 w 4099035"/>
              <a:gd name="connsiteY77" fmla="*/ 767255 h 6312933"/>
              <a:gd name="connsiteX78" fmla="*/ 3605049 w 4099035"/>
              <a:gd name="connsiteY78" fmla="*/ 651641 h 6312933"/>
              <a:gd name="connsiteX79" fmla="*/ 3153104 w 4099035"/>
              <a:gd name="connsiteY79" fmla="*/ 420414 h 6312933"/>
              <a:gd name="connsiteX80" fmla="*/ 2900856 w 4099035"/>
              <a:gd name="connsiteY80" fmla="*/ 367862 h 6312933"/>
              <a:gd name="connsiteX81" fmla="*/ 2669628 w 4099035"/>
              <a:gd name="connsiteY81" fmla="*/ 10510 h 6312933"/>
              <a:gd name="connsiteX82" fmla="*/ 2511973 w 4099035"/>
              <a:gd name="connsiteY82" fmla="*/ 0 h 6312933"/>
              <a:gd name="connsiteX83" fmla="*/ 2406869 w 4099035"/>
              <a:gd name="connsiteY83" fmla="*/ 430924 h 6312933"/>
              <a:gd name="connsiteX84" fmla="*/ 2207173 w 4099035"/>
              <a:gd name="connsiteY84" fmla="*/ 630620 h 6312933"/>
              <a:gd name="connsiteX85" fmla="*/ 1912884 w 4099035"/>
              <a:gd name="connsiteY85" fmla="*/ 725214 h 6312933"/>
              <a:gd name="connsiteX86" fmla="*/ 1681656 w 4099035"/>
              <a:gd name="connsiteY86" fmla="*/ 756744 h 6312933"/>
              <a:gd name="connsiteX87" fmla="*/ 1450428 w 4099035"/>
              <a:gd name="connsiteY87" fmla="*/ 546538 h 6312933"/>
              <a:gd name="connsiteX88" fmla="*/ 1292773 w 4099035"/>
              <a:gd name="connsiteY88" fmla="*/ 252247 h 6312933"/>
              <a:gd name="connsiteX89" fmla="*/ 1208690 w 4099035"/>
              <a:gd name="connsiteY89" fmla="*/ 136634 h 6312933"/>
              <a:gd name="connsiteX0" fmla="*/ 1208690 w 4035973"/>
              <a:gd name="connsiteY0" fmla="*/ 136634 h 6312933"/>
              <a:gd name="connsiteX1" fmla="*/ 1019504 w 4035973"/>
              <a:gd name="connsiteY1" fmla="*/ 525517 h 6312933"/>
              <a:gd name="connsiteX2" fmla="*/ 483476 w 4035973"/>
              <a:gd name="connsiteY2" fmla="*/ 672662 h 6312933"/>
              <a:gd name="connsiteX3" fmla="*/ 168166 w 4035973"/>
              <a:gd name="connsiteY3" fmla="*/ 956441 h 6312933"/>
              <a:gd name="connsiteX4" fmla="*/ 168166 w 4035973"/>
              <a:gd name="connsiteY4" fmla="*/ 1229710 h 6312933"/>
              <a:gd name="connsiteX5" fmla="*/ 378373 w 4035973"/>
              <a:gd name="connsiteY5" fmla="*/ 1629103 h 6312933"/>
              <a:gd name="connsiteX6" fmla="*/ 557049 w 4035973"/>
              <a:gd name="connsiteY6" fmla="*/ 1839310 h 6312933"/>
              <a:gd name="connsiteX7" fmla="*/ 451945 w 4035973"/>
              <a:gd name="connsiteY7" fmla="*/ 2049517 h 6312933"/>
              <a:gd name="connsiteX8" fmla="*/ 714704 w 4035973"/>
              <a:gd name="connsiteY8" fmla="*/ 2102069 h 6312933"/>
              <a:gd name="connsiteX9" fmla="*/ 903890 w 4035973"/>
              <a:gd name="connsiteY9" fmla="*/ 1807779 h 6312933"/>
              <a:gd name="connsiteX10" fmla="*/ 840828 w 4035973"/>
              <a:gd name="connsiteY10" fmla="*/ 1387365 h 6312933"/>
              <a:gd name="connsiteX11" fmla="*/ 756745 w 4035973"/>
              <a:gd name="connsiteY11" fmla="*/ 1187669 h 6312933"/>
              <a:gd name="connsiteX12" fmla="*/ 935421 w 4035973"/>
              <a:gd name="connsiteY12" fmla="*/ 1145627 h 6312933"/>
              <a:gd name="connsiteX13" fmla="*/ 1103587 w 4035973"/>
              <a:gd name="connsiteY13" fmla="*/ 1618593 h 6312933"/>
              <a:gd name="connsiteX14" fmla="*/ 1135118 w 4035973"/>
              <a:gd name="connsiteY14" fmla="*/ 2028496 h 6312933"/>
              <a:gd name="connsiteX15" fmla="*/ 1082566 w 4035973"/>
              <a:gd name="connsiteY15" fmla="*/ 2501462 h 6312933"/>
              <a:gd name="connsiteX16" fmla="*/ 546538 w 4035973"/>
              <a:gd name="connsiteY16" fmla="*/ 3699641 h 6312933"/>
              <a:gd name="connsiteX17" fmla="*/ 557049 w 4035973"/>
              <a:gd name="connsiteY17" fmla="*/ 3804745 h 6312933"/>
              <a:gd name="connsiteX18" fmla="*/ 567559 w 4035973"/>
              <a:gd name="connsiteY18" fmla="*/ 3878317 h 6312933"/>
              <a:gd name="connsiteX19" fmla="*/ 567559 w 4035973"/>
              <a:gd name="connsiteY19" fmla="*/ 4004441 h 6312933"/>
              <a:gd name="connsiteX20" fmla="*/ 346842 w 4035973"/>
              <a:gd name="connsiteY20" fmla="*/ 4162096 h 6312933"/>
              <a:gd name="connsiteX21" fmla="*/ 294290 w 4035973"/>
              <a:gd name="connsiteY21" fmla="*/ 4708634 h 6312933"/>
              <a:gd name="connsiteX22" fmla="*/ 84083 w 4035973"/>
              <a:gd name="connsiteY22" fmla="*/ 5276193 h 6312933"/>
              <a:gd name="connsiteX23" fmla="*/ 0 w 4035973"/>
              <a:gd name="connsiteY23" fmla="*/ 5591503 h 6312933"/>
              <a:gd name="connsiteX24" fmla="*/ 157656 w 4035973"/>
              <a:gd name="connsiteY24" fmla="*/ 5644054 h 6312933"/>
              <a:gd name="connsiteX25" fmla="*/ 231228 w 4035973"/>
              <a:gd name="connsiteY25" fmla="*/ 5759669 h 6312933"/>
              <a:gd name="connsiteX26" fmla="*/ 567560 w 4035973"/>
              <a:gd name="connsiteY26" fmla="*/ 5770179 h 6312933"/>
              <a:gd name="connsiteX27" fmla="*/ 725214 w 4035973"/>
              <a:gd name="connsiteY27" fmla="*/ 5675585 h 6312933"/>
              <a:gd name="connsiteX28" fmla="*/ 725214 w 4035973"/>
              <a:gd name="connsiteY28" fmla="*/ 5549462 h 6312933"/>
              <a:gd name="connsiteX29" fmla="*/ 777765 w 4035973"/>
              <a:gd name="connsiteY29" fmla="*/ 5223641 h 6312933"/>
              <a:gd name="connsiteX30" fmla="*/ 840828 w 4035973"/>
              <a:gd name="connsiteY30" fmla="*/ 4708634 h 6312933"/>
              <a:gd name="connsiteX31" fmla="*/ 966952 w 4035973"/>
              <a:gd name="connsiteY31" fmla="*/ 4593020 h 6312933"/>
              <a:gd name="connsiteX32" fmla="*/ 977463 w 4035973"/>
              <a:gd name="connsiteY32" fmla="*/ 5307724 h 6312933"/>
              <a:gd name="connsiteX33" fmla="*/ 1051035 w 4035973"/>
              <a:gd name="connsiteY33" fmla="*/ 5412827 h 6312933"/>
              <a:gd name="connsiteX34" fmla="*/ 1187670 w 4035973"/>
              <a:gd name="connsiteY34" fmla="*/ 5496909 h 6312933"/>
              <a:gd name="connsiteX35" fmla="*/ 1439917 w 4035973"/>
              <a:gd name="connsiteY35" fmla="*/ 5507421 h 6312933"/>
              <a:gd name="connsiteX36" fmla="*/ 1534511 w 4035973"/>
              <a:gd name="connsiteY36" fmla="*/ 5391807 h 6312933"/>
              <a:gd name="connsiteX37" fmla="*/ 1671145 w 4035973"/>
              <a:gd name="connsiteY37" fmla="*/ 4750675 h 6312933"/>
              <a:gd name="connsiteX38" fmla="*/ 1776249 w 4035973"/>
              <a:gd name="connsiteY38" fmla="*/ 4309242 h 6312933"/>
              <a:gd name="connsiteX39" fmla="*/ 2154622 w 4035973"/>
              <a:gd name="connsiteY39" fmla="*/ 4424854 h 6312933"/>
              <a:gd name="connsiteX40" fmla="*/ 2301766 w 4035973"/>
              <a:gd name="connsiteY40" fmla="*/ 4845270 h 6312933"/>
              <a:gd name="connsiteX41" fmla="*/ 2364828 w 4035973"/>
              <a:gd name="connsiteY41" fmla="*/ 5402317 h 6312933"/>
              <a:gd name="connsiteX42" fmla="*/ 2438400 w 4035973"/>
              <a:gd name="connsiteY42" fmla="*/ 5749158 h 6312933"/>
              <a:gd name="connsiteX43" fmla="*/ 2501464 w 4035973"/>
              <a:gd name="connsiteY43" fmla="*/ 5927833 h 6312933"/>
              <a:gd name="connsiteX44" fmla="*/ 2659118 w 4035973"/>
              <a:gd name="connsiteY44" fmla="*/ 6096000 h 6312933"/>
              <a:gd name="connsiteX45" fmla="*/ 2806263 w 4035973"/>
              <a:gd name="connsiteY45" fmla="*/ 6064469 h 6312933"/>
              <a:gd name="connsiteX46" fmla="*/ 2921877 w 4035973"/>
              <a:gd name="connsiteY46" fmla="*/ 6053958 h 6312933"/>
              <a:gd name="connsiteX47" fmla="*/ 2858814 w 4035973"/>
              <a:gd name="connsiteY47" fmla="*/ 5822731 h 6312933"/>
              <a:gd name="connsiteX48" fmla="*/ 2764221 w 4035973"/>
              <a:gd name="connsiteY48" fmla="*/ 5559972 h 6312933"/>
              <a:gd name="connsiteX49" fmla="*/ 2974428 w 4035973"/>
              <a:gd name="connsiteY49" fmla="*/ 5318234 h 6312933"/>
              <a:gd name="connsiteX50" fmla="*/ 3005959 w 4035973"/>
              <a:gd name="connsiteY50" fmla="*/ 4897820 h 6312933"/>
              <a:gd name="connsiteX51" fmla="*/ 3058511 w 4035973"/>
              <a:gd name="connsiteY51" fmla="*/ 4666593 h 6312933"/>
              <a:gd name="connsiteX52" fmla="*/ 3289738 w 4035973"/>
              <a:gd name="connsiteY52" fmla="*/ 4855779 h 6312933"/>
              <a:gd name="connsiteX53" fmla="*/ 3153104 w 4035973"/>
              <a:gd name="connsiteY53" fmla="*/ 5402317 h 6312933"/>
              <a:gd name="connsiteX54" fmla="*/ 3048000 w 4035973"/>
              <a:gd name="connsiteY54" fmla="*/ 6011917 h 6312933"/>
              <a:gd name="connsiteX55" fmla="*/ 3142593 w 4035973"/>
              <a:gd name="connsiteY55" fmla="*/ 6053958 h 6312933"/>
              <a:gd name="connsiteX56" fmla="*/ 3342290 w 4035973"/>
              <a:gd name="connsiteY56" fmla="*/ 6190594 h 6312933"/>
              <a:gd name="connsiteX57" fmla="*/ 3699641 w 4035973"/>
              <a:gd name="connsiteY57" fmla="*/ 6264165 h 6312933"/>
              <a:gd name="connsiteX58" fmla="*/ 3836277 w 4035973"/>
              <a:gd name="connsiteY58" fmla="*/ 6274675 h 6312933"/>
              <a:gd name="connsiteX59" fmla="*/ 3825767 w 4035973"/>
              <a:gd name="connsiteY59" fmla="*/ 5948855 h 6312933"/>
              <a:gd name="connsiteX60" fmla="*/ 3983422 w 4035973"/>
              <a:gd name="connsiteY60" fmla="*/ 5286703 h 6312933"/>
              <a:gd name="connsiteX61" fmla="*/ 4035973 w 4035973"/>
              <a:gd name="connsiteY61" fmla="*/ 4624552 h 6312933"/>
              <a:gd name="connsiteX62" fmla="*/ 4025463 w 4035973"/>
              <a:gd name="connsiteY62" fmla="*/ 4309241 h 6312933"/>
              <a:gd name="connsiteX63" fmla="*/ 3752194 w 4035973"/>
              <a:gd name="connsiteY63" fmla="*/ 3993931 h 6312933"/>
              <a:gd name="connsiteX64" fmla="*/ 3541987 w 4035973"/>
              <a:gd name="connsiteY64" fmla="*/ 3174124 h 6312933"/>
              <a:gd name="connsiteX65" fmla="*/ 3363311 w 4035973"/>
              <a:gd name="connsiteY65" fmla="*/ 2680138 h 6312933"/>
              <a:gd name="connsiteX66" fmla="*/ 3174125 w 4035973"/>
              <a:gd name="connsiteY66" fmla="*/ 2427889 h 6312933"/>
              <a:gd name="connsiteX67" fmla="*/ 2995449 w 4035973"/>
              <a:gd name="connsiteY67" fmla="*/ 2060027 h 6312933"/>
              <a:gd name="connsiteX68" fmla="*/ 2848304 w 4035973"/>
              <a:gd name="connsiteY68" fmla="*/ 1818289 h 6312933"/>
              <a:gd name="connsiteX69" fmla="*/ 2911366 w 4035973"/>
              <a:gd name="connsiteY69" fmla="*/ 1418896 h 6312933"/>
              <a:gd name="connsiteX70" fmla="*/ 2974428 w 4035973"/>
              <a:gd name="connsiteY70" fmla="*/ 1324303 h 6312933"/>
              <a:gd name="connsiteX71" fmla="*/ 2942897 w 4035973"/>
              <a:gd name="connsiteY71" fmla="*/ 1671145 h 6312933"/>
              <a:gd name="connsiteX72" fmla="*/ 3100552 w 4035973"/>
              <a:gd name="connsiteY72" fmla="*/ 2133600 h 6312933"/>
              <a:gd name="connsiteX73" fmla="*/ 3647090 w 4035973"/>
              <a:gd name="connsiteY73" fmla="*/ 2154620 h 6312933"/>
              <a:gd name="connsiteX74" fmla="*/ 3752194 w 4035973"/>
              <a:gd name="connsiteY74" fmla="*/ 1965434 h 6312933"/>
              <a:gd name="connsiteX75" fmla="*/ 3520966 w 4035973"/>
              <a:gd name="connsiteY75" fmla="*/ 1734207 h 6312933"/>
              <a:gd name="connsiteX76" fmla="*/ 3741683 w 4035973"/>
              <a:gd name="connsiteY76" fmla="*/ 1355834 h 6312933"/>
              <a:gd name="connsiteX77" fmla="*/ 3678621 w 4035973"/>
              <a:gd name="connsiteY77" fmla="*/ 767255 h 6312933"/>
              <a:gd name="connsiteX78" fmla="*/ 3605049 w 4035973"/>
              <a:gd name="connsiteY78" fmla="*/ 651641 h 6312933"/>
              <a:gd name="connsiteX79" fmla="*/ 3153104 w 4035973"/>
              <a:gd name="connsiteY79" fmla="*/ 420414 h 6312933"/>
              <a:gd name="connsiteX80" fmla="*/ 2900856 w 4035973"/>
              <a:gd name="connsiteY80" fmla="*/ 367862 h 6312933"/>
              <a:gd name="connsiteX81" fmla="*/ 2669628 w 4035973"/>
              <a:gd name="connsiteY81" fmla="*/ 10510 h 6312933"/>
              <a:gd name="connsiteX82" fmla="*/ 2511973 w 4035973"/>
              <a:gd name="connsiteY82" fmla="*/ 0 h 6312933"/>
              <a:gd name="connsiteX83" fmla="*/ 2406869 w 4035973"/>
              <a:gd name="connsiteY83" fmla="*/ 430924 h 6312933"/>
              <a:gd name="connsiteX84" fmla="*/ 2207173 w 4035973"/>
              <a:gd name="connsiteY84" fmla="*/ 630620 h 6312933"/>
              <a:gd name="connsiteX85" fmla="*/ 1912884 w 4035973"/>
              <a:gd name="connsiteY85" fmla="*/ 725214 h 6312933"/>
              <a:gd name="connsiteX86" fmla="*/ 1681656 w 4035973"/>
              <a:gd name="connsiteY86" fmla="*/ 756744 h 6312933"/>
              <a:gd name="connsiteX87" fmla="*/ 1450428 w 4035973"/>
              <a:gd name="connsiteY87" fmla="*/ 546538 h 6312933"/>
              <a:gd name="connsiteX88" fmla="*/ 1292773 w 4035973"/>
              <a:gd name="connsiteY88" fmla="*/ 252247 h 6312933"/>
              <a:gd name="connsiteX89" fmla="*/ 1208690 w 4035973"/>
              <a:gd name="connsiteY89" fmla="*/ 136634 h 6312933"/>
              <a:gd name="connsiteX0" fmla="*/ 1208690 w 4035973"/>
              <a:gd name="connsiteY0" fmla="*/ 136634 h 6274675"/>
              <a:gd name="connsiteX1" fmla="*/ 1019504 w 4035973"/>
              <a:gd name="connsiteY1" fmla="*/ 525517 h 6274675"/>
              <a:gd name="connsiteX2" fmla="*/ 483476 w 4035973"/>
              <a:gd name="connsiteY2" fmla="*/ 672662 h 6274675"/>
              <a:gd name="connsiteX3" fmla="*/ 168166 w 4035973"/>
              <a:gd name="connsiteY3" fmla="*/ 956441 h 6274675"/>
              <a:gd name="connsiteX4" fmla="*/ 168166 w 4035973"/>
              <a:gd name="connsiteY4" fmla="*/ 1229710 h 6274675"/>
              <a:gd name="connsiteX5" fmla="*/ 378373 w 4035973"/>
              <a:gd name="connsiteY5" fmla="*/ 1629103 h 6274675"/>
              <a:gd name="connsiteX6" fmla="*/ 557049 w 4035973"/>
              <a:gd name="connsiteY6" fmla="*/ 1839310 h 6274675"/>
              <a:gd name="connsiteX7" fmla="*/ 451945 w 4035973"/>
              <a:gd name="connsiteY7" fmla="*/ 2049517 h 6274675"/>
              <a:gd name="connsiteX8" fmla="*/ 714704 w 4035973"/>
              <a:gd name="connsiteY8" fmla="*/ 2102069 h 6274675"/>
              <a:gd name="connsiteX9" fmla="*/ 903890 w 4035973"/>
              <a:gd name="connsiteY9" fmla="*/ 1807779 h 6274675"/>
              <a:gd name="connsiteX10" fmla="*/ 840828 w 4035973"/>
              <a:gd name="connsiteY10" fmla="*/ 1387365 h 6274675"/>
              <a:gd name="connsiteX11" fmla="*/ 756745 w 4035973"/>
              <a:gd name="connsiteY11" fmla="*/ 1187669 h 6274675"/>
              <a:gd name="connsiteX12" fmla="*/ 935421 w 4035973"/>
              <a:gd name="connsiteY12" fmla="*/ 1145627 h 6274675"/>
              <a:gd name="connsiteX13" fmla="*/ 1103587 w 4035973"/>
              <a:gd name="connsiteY13" fmla="*/ 1618593 h 6274675"/>
              <a:gd name="connsiteX14" fmla="*/ 1135118 w 4035973"/>
              <a:gd name="connsiteY14" fmla="*/ 2028496 h 6274675"/>
              <a:gd name="connsiteX15" fmla="*/ 1082566 w 4035973"/>
              <a:gd name="connsiteY15" fmla="*/ 2501462 h 6274675"/>
              <a:gd name="connsiteX16" fmla="*/ 546538 w 4035973"/>
              <a:gd name="connsiteY16" fmla="*/ 3699641 h 6274675"/>
              <a:gd name="connsiteX17" fmla="*/ 557049 w 4035973"/>
              <a:gd name="connsiteY17" fmla="*/ 3804745 h 6274675"/>
              <a:gd name="connsiteX18" fmla="*/ 567559 w 4035973"/>
              <a:gd name="connsiteY18" fmla="*/ 3878317 h 6274675"/>
              <a:gd name="connsiteX19" fmla="*/ 567559 w 4035973"/>
              <a:gd name="connsiteY19" fmla="*/ 4004441 h 6274675"/>
              <a:gd name="connsiteX20" fmla="*/ 346842 w 4035973"/>
              <a:gd name="connsiteY20" fmla="*/ 4162096 h 6274675"/>
              <a:gd name="connsiteX21" fmla="*/ 294290 w 4035973"/>
              <a:gd name="connsiteY21" fmla="*/ 4708634 h 6274675"/>
              <a:gd name="connsiteX22" fmla="*/ 84083 w 4035973"/>
              <a:gd name="connsiteY22" fmla="*/ 5276193 h 6274675"/>
              <a:gd name="connsiteX23" fmla="*/ 0 w 4035973"/>
              <a:gd name="connsiteY23" fmla="*/ 5591503 h 6274675"/>
              <a:gd name="connsiteX24" fmla="*/ 157656 w 4035973"/>
              <a:gd name="connsiteY24" fmla="*/ 5644054 h 6274675"/>
              <a:gd name="connsiteX25" fmla="*/ 231228 w 4035973"/>
              <a:gd name="connsiteY25" fmla="*/ 5759669 h 6274675"/>
              <a:gd name="connsiteX26" fmla="*/ 567560 w 4035973"/>
              <a:gd name="connsiteY26" fmla="*/ 5770179 h 6274675"/>
              <a:gd name="connsiteX27" fmla="*/ 725214 w 4035973"/>
              <a:gd name="connsiteY27" fmla="*/ 5675585 h 6274675"/>
              <a:gd name="connsiteX28" fmla="*/ 725214 w 4035973"/>
              <a:gd name="connsiteY28" fmla="*/ 5549462 h 6274675"/>
              <a:gd name="connsiteX29" fmla="*/ 777765 w 4035973"/>
              <a:gd name="connsiteY29" fmla="*/ 5223641 h 6274675"/>
              <a:gd name="connsiteX30" fmla="*/ 840828 w 4035973"/>
              <a:gd name="connsiteY30" fmla="*/ 4708634 h 6274675"/>
              <a:gd name="connsiteX31" fmla="*/ 966952 w 4035973"/>
              <a:gd name="connsiteY31" fmla="*/ 4593020 h 6274675"/>
              <a:gd name="connsiteX32" fmla="*/ 977463 w 4035973"/>
              <a:gd name="connsiteY32" fmla="*/ 5307724 h 6274675"/>
              <a:gd name="connsiteX33" fmla="*/ 1051035 w 4035973"/>
              <a:gd name="connsiteY33" fmla="*/ 5412827 h 6274675"/>
              <a:gd name="connsiteX34" fmla="*/ 1187670 w 4035973"/>
              <a:gd name="connsiteY34" fmla="*/ 5496909 h 6274675"/>
              <a:gd name="connsiteX35" fmla="*/ 1439917 w 4035973"/>
              <a:gd name="connsiteY35" fmla="*/ 5507421 h 6274675"/>
              <a:gd name="connsiteX36" fmla="*/ 1534511 w 4035973"/>
              <a:gd name="connsiteY36" fmla="*/ 5391807 h 6274675"/>
              <a:gd name="connsiteX37" fmla="*/ 1671145 w 4035973"/>
              <a:gd name="connsiteY37" fmla="*/ 4750675 h 6274675"/>
              <a:gd name="connsiteX38" fmla="*/ 1776249 w 4035973"/>
              <a:gd name="connsiteY38" fmla="*/ 4309242 h 6274675"/>
              <a:gd name="connsiteX39" fmla="*/ 2154622 w 4035973"/>
              <a:gd name="connsiteY39" fmla="*/ 4424854 h 6274675"/>
              <a:gd name="connsiteX40" fmla="*/ 2301766 w 4035973"/>
              <a:gd name="connsiteY40" fmla="*/ 4845270 h 6274675"/>
              <a:gd name="connsiteX41" fmla="*/ 2364828 w 4035973"/>
              <a:gd name="connsiteY41" fmla="*/ 5402317 h 6274675"/>
              <a:gd name="connsiteX42" fmla="*/ 2438400 w 4035973"/>
              <a:gd name="connsiteY42" fmla="*/ 5749158 h 6274675"/>
              <a:gd name="connsiteX43" fmla="*/ 2501464 w 4035973"/>
              <a:gd name="connsiteY43" fmla="*/ 5927833 h 6274675"/>
              <a:gd name="connsiteX44" fmla="*/ 2659118 w 4035973"/>
              <a:gd name="connsiteY44" fmla="*/ 6096000 h 6274675"/>
              <a:gd name="connsiteX45" fmla="*/ 2806263 w 4035973"/>
              <a:gd name="connsiteY45" fmla="*/ 6064469 h 6274675"/>
              <a:gd name="connsiteX46" fmla="*/ 2921877 w 4035973"/>
              <a:gd name="connsiteY46" fmla="*/ 6053958 h 6274675"/>
              <a:gd name="connsiteX47" fmla="*/ 2858814 w 4035973"/>
              <a:gd name="connsiteY47" fmla="*/ 5822731 h 6274675"/>
              <a:gd name="connsiteX48" fmla="*/ 2764221 w 4035973"/>
              <a:gd name="connsiteY48" fmla="*/ 5559972 h 6274675"/>
              <a:gd name="connsiteX49" fmla="*/ 2974428 w 4035973"/>
              <a:gd name="connsiteY49" fmla="*/ 5318234 h 6274675"/>
              <a:gd name="connsiteX50" fmla="*/ 3005959 w 4035973"/>
              <a:gd name="connsiteY50" fmla="*/ 4897820 h 6274675"/>
              <a:gd name="connsiteX51" fmla="*/ 3058511 w 4035973"/>
              <a:gd name="connsiteY51" fmla="*/ 4666593 h 6274675"/>
              <a:gd name="connsiteX52" fmla="*/ 3289738 w 4035973"/>
              <a:gd name="connsiteY52" fmla="*/ 4855779 h 6274675"/>
              <a:gd name="connsiteX53" fmla="*/ 3153104 w 4035973"/>
              <a:gd name="connsiteY53" fmla="*/ 5402317 h 6274675"/>
              <a:gd name="connsiteX54" fmla="*/ 3048000 w 4035973"/>
              <a:gd name="connsiteY54" fmla="*/ 6011917 h 6274675"/>
              <a:gd name="connsiteX55" fmla="*/ 3142593 w 4035973"/>
              <a:gd name="connsiteY55" fmla="*/ 6053958 h 6274675"/>
              <a:gd name="connsiteX56" fmla="*/ 3342290 w 4035973"/>
              <a:gd name="connsiteY56" fmla="*/ 6190594 h 6274675"/>
              <a:gd name="connsiteX57" fmla="*/ 3584027 w 4035973"/>
              <a:gd name="connsiteY57" fmla="*/ 6106510 h 6274675"/>
              <a:gd name="connsiteX58" fmla="*/ 3836277 w 4035973"/>
              <a:gd name="connsiteY58" fmla="*/ 6274675 h 6274675"/>
              <a:gd name="connsiteX59" fmla="*/ 3825767 w 4035973"/>
              <a:gd name="connsiteY59" fmla="*/ 5948855 h 6274675"/>
              <a:gd name="connsiteX60" fmla="*/ 3983422 w 4035973"/>
              <a:gd name="connsiteY60" fmla="*/ 5286703 h 6274675"/>
              <a:gd name="connsiteX61" fmla="*/ 4035973 w 4035973"/>
              <a:gd name="connsiteY61" fmla="*/ 4624552 h 6274675"/>
              <a:gd name="connsiteX62" fmla="*/ 4025463 w 4035973"/>
              <a:gd name="connsiteY62" fmla="*/ 4309241 h 6274675"/>
              <a:gd name="connsiteX63" fmla="*/ 3752194 w 4035973"/>
              <a:gd name="connsiteY63" fmla="*/ 3993931 h 6274675"/>
              <a:gd name="connsiteX64" fmla="*/ 3541987 w 4035973"/>
              <a:gd name="connsiteY64" fmla="*/ 3174124 h 6274675"/>
              <a:gd name="connsiteX65" fmla="*/ 3363311 w 4035973"/>
              <a:gd name="connsiteY65" fmla="*/ 2680138 h 6274675"/>
              <a:gd name="connsiteX66" fmla="*/ 3174125 w 4035973"/>
              <a:gd name="connsiteY66" fmla="*/ 2427889 h 6274675"/>
              <a:gd name="connsiteX67" fmla="*/ 2995449 w 4035973"/>
              <a:gd name="connsiteY67" fmla="*/ 2060027 h 6274675"/>
              <a:gd name="connsiteX68" fmla="*/ 2848304 w 4035973"/>
              <a:gd name="connsiteY68" fmla="*/ 1818289 h 6274675"/>
              <a:gd name="connsiteX69" fmla="*/ 2911366 w 4035973"/>
              <a:gd name="connsiteY69" fmla="*/ 1418896 h 6274675"/>
              <a:gd name="connsiteX70" fmla="*/ 2974428 w 4035973"/>
              <a:gd name="connsiteY70" fmla="*/ 1324303 h 6274675"/>
              <a:gd name="connsiteX71" fmla="*/ 2942897 w 4035973"/>
              <a:gd name="connsiteY71" fmla="*/ 1671145 h 6274675"/>
              <a:gd name="connsiteX72" fmla="*/ 3100552 w 4035973"/>
              <a:gd name="connsiteY72" fmla="*/ 2133600 h 6274675"/>
              <a:gd name="connsiteX73" fmla="*/ 3647090 w 4035973"/>
              <a:gd name="connsiteY73" fmla="*/ 2154620 h 6274675"/>
              <a:gd name="connsiteX74" fmla="*/ 3752194 w 4035973"/>
              <a:gd name="connsiteY74" fmla="*/ 1965434 h 6274675"/>
              <a:gd name="connsiteX75" fmla="*/ 3520966 w 4035973"/>
              <a:gd name="connsiteY75" fmla="*/ 1734207 h 6274675"/>
              <a:gd name="connsiteX76" fmla="*/ 3741683 w 4035973"/>
              <a:gd name="connsiteY76" fmla="*/ 1355834 h 6274675"/>
              <a:gd name="connsiteX77" fmla="*/ 3678621 w 4035973"/>
              <a:gd name="connsiteY77" fmla="*/ 767255 h 6274675"/>
              <a:gd name="connsiteX78" fmla="*/ 3605049 w 4035973"/>
              <a:gd name="connsiteY78" fmla="*/ 651641 h 6274675"/>
              <a:gd name="connsiteX79" fmla="*/ 3153104 w 4035973"/>
              <a:gd name="connsiteY79" fmla="*/ 420414 h 6274675"/>
              <a:gd name="connsiteX80" fmla="*/ 2900856 w 4035973"/>
              <a:gd name="connsiteY80" fmla="*/ 367862 h 6274675"/>
              <a:gd name="connsiteX81" fmla="*/ 2669628 w 4035973"/>
              <a:gd name="connsiteY81" fmla="*/ 10510 h 6274675"/>
              <a:gd name="connsiteX82" fmla="*/ 2511973 w 4035973"/>
              <a:gd name="connsiteY82" fmla="*/ 0 h 6274675"/>
              <a:gd name="connsiteX83" fmla="*/ 2406869 w 4035973"/>
              <a:gd name="connsiteY83" fmla="*/ 430924 h 6274675"/>
              <a:gd name="connsiteX84" fmla="*/ 2207173 w 4035973"/>
              <a:gd name="connsiteY84" fmla="*/ 630620 h 6274675"/>
              <a:gd name="connsiteX85" fmla="*/ 1912884 w 4035973"/>
              <a:gd name="connsiteY85" fmla="*/ 725214 h 6274675"/>
              <a:gd name="connsiteX86" fmla="*/ 1681656 w 4035973"/>
              <a:gd name="connsiteY86" fmla="*/ 756744 h 6274675"/>
              <a:gd name="connsiteX87" fmla="*/ 1450428 w 4035973"/>
              <a:gd name="connsiteY87" fmla="*/ 546538 h 6274675"/>
              <a:gd name="connsiteX88" fmla="*/ 1292773 w 4035973"/>
              <a:gd name="connsiteY88" fmla="*/ 252247 h 6274675"/>
              <a:gd name="connsiteX89" fmla="*/ 1208690 w 4035973"/>
              <a:gd name="connsiteY89" fmla="*/ 136634 h 6274675"/>
              <a:gd name="connsiteX0" fmla="*/ 1208690 w 4035973"/>
              <a:gd name="connsiteY0" fmla="*/ 136634 h 6195884"/>
              <a:gd name="connsiteX1" fmla="*/ 1019504 w 4035973"/>
              <a:gd name="connsiteY1" fmla="*/ 525517 h 6195884"/>
              <a:gd name="connsiteX2" fmla="*/ 483476 w 4035973"/>
              <a:gd name="connsiteY2" fmla="*/ 672662 h 6195884"/>
              <a:gd name="connsiteX3" fmla="*/ 168166 w 4035973"/>
              <a:gd name="connsiteY3" fmla="*/ 956441 h 6195884"/>
              <a:gd name="connsiteX4" fmla="*/ 168166 w 4035973"/>
              <a:gd name="connsiteY4" fmla="*/ 1229710 h 6195884"/>
              <a:gd name="connsiteX5" fmla="*/ 378373 w 4035973"/>
              <a:gd name="connsiteY5" fmla="*/ 1629103 h 6195884"/>
              <a:gd name="connsiteX6" fmla="*/ 557049 w 4035973"/>
              <a:gd name="connsiteY6" fmla="*/ 1839310 h 6195884"/>
              <a:gd name="connsiteX7" fmla="*/ 451945 w 4035973"/>
              <a:gd name="connsiteY7" fmla="*/ 2049517 h 6195884"/>
              <a:gd name="connsiteX8" fmla="*/ 714704 w 4035973"/>
              <a:gd name="connsiteY8" fmla="*/ 2102069 h 6195884"/>
              <a:gd name="connsiteX9" fmla="*/ 903890 w 4035973"/>
              <a:gd name="connsiteY9" fmla="*/ 1807779 h 6195884"/>
              <a:gd name="connsiteX10" fmla="*/ 840828 w 4035973"/>
              <a:gd name="connsiteY10" fmla="*/ 1387365 h 6195884"/>
              <a:gd name="connsiteX11" fmla="*/ 756745 w 4035973"/>
              <a:gd name="connsiteY11" fmla="*/ 1187669 h 6195884"/>
              <a:gd name="connsiteX12" fmla="*/ 935421 w 4035973"/>
              <a:gd name="connsiteY12" fmla="*/ 1145627 h 6195884"/>
              <a:gd name="connsiteX13" fmla="*/ 1103587 w 4035973"/>
              <a:gd name="connsiteY13" fmla="*/ 1618593 h 6195884"/>
              <a:gd name="connsiteX14" fmla="*/ 1135118 w 4035973"/>
              <a:gd name="connsiteY14" fmla="*/ 2028496 h 6195884"/>
              <a:gd name="connsiteX15" fmla="*/ 1082566 w 4035973"/>
              <a:gd name="connsiteY15" fmla="*/ 2501462 h 6195884"/>
              <a:gd name="connsiteX16" fmla="*/ 546538 w 4035973"/>
              <a:gd name="connsiteY16" fmla="*/ 3699641 h 6195884"/>
              <a:gd name="connsiteX17" fmla="*/ 557049 w 4035973"/>
              <a:gd name="connsiteY17" fmla="*/ 3804745 h 6195884"/>
              <a:gd name="connsiteX18" fmla="*/ 567559 w 4035973"/>
              <a:gd name="connsiteY18" fmla="*/ 3878317 h 6195884"/>
              <a:gd name="connsiteX19" fmla="*/ 567559 w 4035973"/>
              <a:gd name="connsiteY19" fmla="*/ 4004441 h 6195884"/>
              <a:gd name="connsiteX20" fmla="*/ 346842 w 4035973"/>
              <a:gd name="connsiteY20" fmla="*/ 4162096 h 6195884"/>
              <a:gd name="connsiteX21" fmla="*/ 294290 w 4035973"/>
              <a:gd name="connsiteY21" fmla="*/ 4708634 h 6195884"/>
              <a:gd name="connsiteX22" fmla="*/ 84083 w 4035973"/>
              <a:gd name="connsiteY22" fmla="*/ 5276193 h 6195884"/>
              <a:gd name="connsiteX23" fmla="*/ 0 w 4035973"/>
              <a:gd name="connsiteY23" fmla="*/ 5591503 h 6195884"/>
              <a:gd name="connsiteX24" fmla="*/ 157656 w 4035973"/>
              <a:gd name="connsiteY24" fmla="*/ 5644054 h 6195884"/>
              <a:gd name="connsiteX25" fmla="*/ 231228 w 4035973"/>
              <a:gd name="connsiteY25" fmla="*/ 5759669 h 6195884"/>
              <a:gd name="connsiteX26" fmla="*/ 567560 w 4035973"/>
              <a:gd name="connsiteY26" fmla="*/ 5770179 h 6195884"/>
              <a:gd name="connsiteX27" fmla="*/ 725214 w 4035973"/>
              <a:gd name="connsiteY27" fmla="*/ 5675585 h 6195884"/>
              <a:gd name="connsiteX28" fmla="*/ 725214 w 4035973"/>
              <a:gd name="connsiteY28" fmla="*/ 5549462 h 6195884"/>
              <a:gd name="connsiteX29" fmla="*/ 777765 w 4035973"/>
              <a:gd name="connsiteY29" fmla="*/ 5223641 h 6195884"/>
              <a:gd name="connsiteX30" fmla="*/ 840828 w 4035973"/>
              <a:gd name="connsiteY30" fmla="*/ 4708634 h 6195884"/>
              <a:gd name="connsiteX31" fmla="*/ 966952 w 4035973"/>
              <a:gd name="connsiteY31" fmla="*/ 4593020 h 6195884"/>
              <a:gd name="connsiteX32" fmla="*/ 977463 w 4035973"/>
              <a:gd name="connsiteY32" fmla="*/ 5307724 h 6195884"/>
              <a:gd name="connsiteX33" fmla="*/ 1051035 w 4035973"/>
              <a:gd name="connsiteY33" fmla="*/ 5412827 h 6195884"/>
              <a:gd name="connsiteX34" fmla="*/ 1187670 w 4035973"/>
              <a:gd name="connsiteY34" fmla="*/ 5496909 h 6195884"/>
              <a:gd name="connsiteX35" fmla="*/ 1439917 w 4035973"/>
              <a:gd name="connsiteY35" fmla="*/ 5507421 h 6195884"/>
              <a:gd name="connsiteX36" fmla="*/ 1534511 w 4035973"/>
              <a:gd name="connsiteY36" fmla="*/ 5391807 h 6195884"/>
              <a:gd name="connsiteX37" fmla="*/ 1671145 w 4035973"/>
              <a:gd name="connsiteY37" fmla="*/ 4750675 h 6195884"/>
              <a:gd name="connsiteX38" fmla="*/ 1776249 w 4035973"/>
              <a:gd name="connsiteY38" fmla="*/ 4309242 h 6195884"/>
              <a:gd name="connsiteX39" fmla="*/ 2154622 w 4035973"/>
              <a:gd name="connsiteY39" fmla="*/ 4424854 h 6195884"/>
              <a:gd name="connsiteX40" fmla="*/ 2301766 w 4035973"/>
              <a:gd name="connsiteY40" fmla="*/ 4845270 h 6195884"/>
              <a:gd name="connsiteX41" fmla="*/ 2364828 w 4035973"/>
              <a:gd name="connsiteY41" fmla="*/ 5402317 h 6195884"/>
              <a:gd name="connsiteX42" fmla="*/ 2438400 w 4035973"/>
              <a:gd name="connsiteY42" fmla="*/ 5749158 h 6195884"/>
              <a:gd name="connsiteX43" fmla="*/ 2501464 w 4035973"/>
              <a:gd name="connsiteY43" fmla="*/ 5927833 h 6195884"/>
              <a:gd name="connsiteX44" fmla="*/ 2659118 w 4035973"/>
              <a:gd name="connsiteY44" fmla="*/ 6096000 h 6195884"/>
              <a:gd name="connsiteX45" fmla="*/ 2806263 w 4035973"/>
              <a:gd name="connsiteY45" fmla="*/ 6064469 h 6195884"/>
              <a:gd name="connsiteX46" fmla="*/ 2921877 w 4035973"/>
              <a:gd name="connsiteY46" fmla="*/ 6053958 h 6195884"/>
              <a:gd name="connsiteX47" fmla="*/ 2858814 w 4035973"/>
              <a:gd name="connsiteY47" fmla="*/ 5822731 h 6195884"/>
              <a:gd name="connsiteX48" fmla="*/ 2764221 w 4035973"/>
              <a:gd name="connsiteY48" fmla="*/ 5559972 h 6195884"/>
              <a:gd name="connsiteX49" fmla="*/ 2974428 w 4035973"/>
              <a:gd name="connsiteY49" fmla="*/ 5318234 h 6195884"/>
              <a:gd name="connsiteX50" fmla="*/ 3005959 w 4035973"/>
              <a:gd name="connsiteY50" fmla="*/ 4897820 h 6195884"/>
              <a:gd name="connsiteX51" fmla="*/ 3058511 w 4035973"/>
              <a:gd name="connsiteY51" fmla="*/ 4666593 h 6195884"/>
              <a:gd name="connsiteX52" fmla="*/ 3289738 w 4035973"/>
              <a:gd name="connsiteY52" fmla="*/ 4855779 h 6195884"/>
              <a:gd name="connsiteX53" fmla="*/ 3153104 w 4035973"/>
              <a:gd name="connsiteY53" fmla="*/ 5402317 h 6195884"/>
              <a:gd name="connsiteX54" fmla="*/ 3048000 w 4035973"/>
              <a:gd name="connsiteY54" fmla="*/ 6011917 h 6195884"/>
              <a:gd name="connsiteX55" fmla="*/ 3142593 w 4035973"/>
              <a:gd name="connsiteY55" fmla="*/ 6053958 h 6195884"/>
              <a:gd name="connsiteX56" fmla="*/ 3342290 w 4035973"/>
              <a:gd name="connsiteY56" fmla="*/ 6190594 h 6195884"/>
              <a:gd name="connsiteX57" fmla="*/ 3584027 w 4035973"/>
              <a:gd name="connsiteY57" fmla="*/ 6106510 h 6195884"/>
              <a:gd name="connsiteX58" fmla="*/ 3815256 w 4035973"/>
              <a:gd name="connsiteY58" fmla="*/ 5801709 h 6195884"/>
              <a:gd name="connsiteX59" fmla="*/ 3825767 w 4035973"/>
              <a:gd name="connsiteY59" fmla="*/ 5948855 h 6195884"/>
              <a:gd name="connsiteX60" fmla="*/ 3983422 w 4035973"/>
              <a:gd name="connsiteY60" fmla="*/ 5286703 h 6195884"/>
              <a:gd name="connsiteX61" fmla="*/ 4035973 w 4035973"/>
              <a:gd name="connsiteY61" fmla="*/ 4624552 h 6195884"/>
              <a:gd name="connsiteX62" fmla="*/ 4025463 w 4035973"/>
              <a:gd name="connsiteY62" fmla="*/ 4309241 h 6195884"/>
              <a:gd name="connsiteX63" fmla="*/ 3752194 w 4035973"/>
              <a:gd name="connsiteY63" fmla="*/ 3993931 h 6195884"/>
              <a:gd name="connsiteX64" fmla="*/ 3541987 w 4035973"/>
              <a:gd name="connsiteY64" fmla="*/ 3174124 h 6195884"/>
              <a:gd name="connsiteX65" fmla="*/ 3363311 w 4035973"/>
              <a:gd name="connsiteY65" fmla="*/ 2680138 h 6195884"/>
              <a:gd name="connsiteX66" fmla="*/ 3174125 w 4035973"/>
              <a:gd name="connsiteY66" fmla="*/ 2427889 h 6195884"/>
              <a:gd name="connsiteX67" fmla="*/ 2995449 w 4035973"/>
              <a:gd name="connsiteY67" fmla="*/ 2060027 h 6195884"/>
              <a:gd name="connsiteX68" fmla="*/ 2848304 w 4035973"/>
              <a:gd name="connsiteY68" fmla="*/ 1818289 h 6195884"/>
              <a:gd name="connsiteX69" fmla="*/ 2911366 w 4035973"/>
              <a:gd name="connsiteY69" fmla="*/ 1418896 h 6195884"/>
              <a:gd name="connsiteX70" fmla="*/ 2974428 w 4035973"/>
              <a:gd name="connsiteY70" fmla="*/ 1324303 h 6195884"/>
              <a:gd name="connsiteX71" fmla="*/ 2942897 w 4035973"/>
              <a:gd name="connsiteY71" fmla="*/ 1671145 h 6195884"/>
              <a:gd name="connsiteX72" fmla="*/ 3100552 w 4035973"/>
              <a:gd name="connsiteY72" fmla="*/ 2133600 h 6195884"/>
              <a:gd name="connsiteX73" fmla="*/ 3647090 w 4035973"/>
              <a:gd name="connsiteY73" fmla="*/ 2154620 h 6195884"/>
              <a:gd name="connsiteX74" fmla="*/ 3752194 w 4035973"/>
              <a:gd name="connsiteY74" fmla="*/ 1965434 h 6195884"/>
              <a:gd name="connsiteX75" fmla="*/ 3520966 w 4035973"/>
              <a:gd name="connsiteY75" fmla="*/ 1734207 h 6195884"/>
              <a:gd name="connsiteX76" fmla="*/ 3741683 w 4035973"/>
              <a:gd name="connsiteY76" fmla="*/ 1355834 h 6195884"/>
              <a:gd name="connsiteX77" fmla="*/ 3678621 w 4035973"/>
              <a:gd name="connsiteY77" fmla="*/ 767255 h 6195884"/>
              <a:gd name="connsiteX78" fmla="*/ 3605049 w 4035973"/>
              <a:gd name="connsiteY78" fmla="*/ 651641 h 6195884"/>
              <a:gd name="connsiteX79" fmla="*/ 3153104 w 4035973"/>
              <a:gd name="connsiteY79" fmla="*/ 420414 h 6195884"/>
              <a:gd name="connsiteX80" fmla="*/ 2900856 w 4035973"/>
              <a:gd name="connsiteY80" fmla="*/ 367862 h 6195884"/>
              <a:gd name="connsiteX81" fmla="*/ 2669628 w 4035973"/>
              <a:gd name="connsiteY81" fmla="*/ 10510 h 6195884"/>
              <a:gd name="connsiteX82" fmla="*/ 2511973 w 4035973"/>
              <a:gd name="connsiteY82" fmla="*/ 0 h 6195884"/>
              <a:gd name="connsiteX83" fmla="*/ 2406869 w 4035973"/>
              <a:gd name="connsiteY83" fmla="*/ 430924 h 6195884"/>
              <a:gd name="connsiteX84" fmla="*/ 2207173 w 4035973"/>
              <a:gd name="connsiteY84" fmla="*/ 630620 h 6195884"/>
              <a:gd name="connsiteX85" fmla="*/ 1912884 w 4035973"/>
              <a:gd name="connsiteY85" fmla="*/ 725214 h 6195884"/>
              <a:gd name="connsiteX86" fmla="*/ 1681656 w 4035973"/>
              <a:gd name="connsiteY86" fmla="*/ 756744 h 6195884"/>
              <a:gd name="connsiteX87" fmla="*/ 1450428 w 4035973"/>
              <a:gd name="connsiteY87" fmla="*/ 546538 h 6195884"/>
              <a:gd name="connsiteX88" fmla="*/ 1292773 w 4035973"/>
              <a:gd name="connsiteY88" fmla="*/ 252247 h 6195884"/>
              <a:gd name="connsiteX89" fmla="*/ 1208690 w 4035973"/>
              <a:gd name="connsiteY89" fmla="*/ 136634 h 6195884"/>
              <a:gd name="connsiteX0" fmla="*/ 1208690 w 4035973"/>
              <a:gd name="connsiteY0" fmla="*/ 136634 h 6195884"/>
              <a:gd name="connsiteX1" fmla="*/ 1019504 w 4035973"/>
              <a:gd name="connsiteY1" fmla="*/ 525517 h 6195884"/>
              <a:gd name="connsiteX2" fmla="*/ 483476 w 4035973"/>
              <a:gd name="connsiteY2" fmla="*/ 672662 h 6195884"/>
              <a:gd name="connsiteX3" fmla="*/ 168166 w 4035973"/>
              <a:gd name="connsiteY3" fmla="*/ 956441 h 6195884"/>
              <a:gd name="connsiteX4" fmla="*/ 168166 w 4035973"/>
              <a:gd name="connsiteY4" fmla="*/ 1229710 h 6195884"/>
              <a:gd name="connsiteX5" fmla="*/ 378373 w 4035973"/>
              <a:gd name="connsiteY5" fmla="*/ 1629103 h 6195884"/>
              <a:gd name="connsiteX6" fmla="*/ 557049 w 4035973"/>
              <a:gd name="connsiteY6" fmla="*/ 1839310 h 6195884"/>
              <a:gd name="connsiteX7" fmla="*/ 451945 w 4035973"/>
              <a:gd name="connsiteY7" fmla="*/ 2049517 h 6195884"/>
              <a:gd name="connsiteX8" fmla="*/ 714704 w 4035973"/>
              <a:gd name="connsiteY8" fmla="*/ 2102069 h 6195884"/>
              <a:gd name="connsiteX9" fmla="*/ 903890 w 4035973"/>
              <a:gd name="connsiteY9" fmla="*/ 1807779 h 6195884"/>
              <a:gd name="connsiteX10" fmla="*/ 840828 w 4035973"/>
              <a:gd name="connsiteY10" fmla="*/ 1387365 h 6195884"/>
              <a:gd name="connsiteX11" fmla="*/ 756745 w 4035973"/>
              <a:gd name="connsiteY11" fmla="*/ 1187669 h 6195884"/>
              <a:gd name="connsiteX12" fmla="*/ 935421 w 4035973"/>
              <a:gd name="connsiteY12" fmla="*/ 1145627 h 6195884"/>
              <a:gd name="connsiteX13" fmla="*/ 1103587 w 4035973"/>
              <a:gd name="connsiteY13" fmla="*/ 1618593 h 6195884"/>
              <a:gd name="connsiteX14" fmla="*/ 1135118 w 4035973"/>
              <a:gd name="connsiteY14" fmla="*/ 2028496 h 6195884"/>
              <a:gd name="connsiteX15" fmla="*/ 1082566 w 4035973"/>
              <a:gd name="connsiteY15" fmla="*/ 2501462 h 6195884"/>
              <a:gd name="connsiteX16" fmla="*/ 546538 w 4035973"/>
              <a:gd name="connsiteY16" fmla="*/ 3699641 h 6195884"/>
              <a:gd name="connsiteX17" fmla="*/ 557049 w 4035973"/>
              <a:gd name="connsiteY17" fmla="*/ 3804745 h 6195884"/>
              <a:gd name="connsiteX18" fmla="*/ 567559 w 4035973"/>
              <a:gd name="connsiteY18" fmla="*/ 3878317 h 6195884"/>
              <a:gd name="connsiteX19" fmla="*/ 567559 w 4035973"/>
              <a:gd name="connsiteY19" fmla="*/ 4004441 h 6195884"/>
              <a:gd name="connsiteX20" fmla="*/ 346842 w 4035973"/>
              <a:gd name="connsiteY20" fmla="*/ 4162096 h 6195884"/>
              <a:gd name="connsiteX21" fmla="*/ 294290 w 4035973"/>
              <a:gd name="connsiteY21" fmla="*/ 4708634 h 6195884"/>
              <a:gd name="connsiteX22" fmla="*/ 84083 w 4035973"/>
              <a:gd name="connsiteY22" fmla="*/ 5276193 h 6195884"/>
              <a:gd name="connsiteX23" fmla="*/ 0 w 4035973"/>
              <a:gd name="connsiteY23" fmla="*/ 5591503 h 6195884"/>
              <a:gd name="connsiteX24" fmla="*/ 157656 w 4035973"/>
              <a:gd name="connsiteY24" fmla="*/ 5644054 h 6195884"/>
              <a:gd name="connsiteX25" fmla="*/ 231228 w 4035973"/>
              <a:gd name="connsiteY25" fmla="*/ 5759669 h 6195884"/>
              <a:gd name="connsiteX26" fmla="*/ 567560 w 4035973"/>
              <a:gd name="connsiteY26" fmla="*/ 5770179 h 6195884"/>
              <a:gd name="connsiteX27" fmla="*/ 725214 w 4035973"/>
              <a:gd name="connsiteY27" fmla="*/ 5675585 h 6195884"/>
              <a:gd name="connsiteX28" fmla="*/ 725214 w 4035973"/>
              <a:gd name="connsiteY28" fmla="*/ 5549462 h 6195884"/>
              <a:gd name="connsiteX29" fmla="*/ 777765 w 4035973"/>
              <a:gd name="connsiteY29" fmla="*/ 5223641 h 6195884"/>
              <a:gd name="connsiteX30" fmla="*/ 840828 w 4035973"/>
              <a:gd name="connsiteY30" fmla="*/ 4708634 h 6195884"/>
              <a:gd name="connsiteX31" fmla="*/ 966952 w 4035973"/>
              <a:gd name="connsiteY31" fmla="*/ 4593020 h 6195884"/>
              <a:gd name="connsiteX32" fmla="*/ 977463 w 4035973"/>
              <a:gd name="connsiteY32" fmla="*/ 5307724 h 6195884"/>
              <a:gd name="connsiteX33" fmla="*/ 1051035 w 4035973"/>
              <a:gd name="connsiteY33" fmla="*/ 5412827 h 6195884"/>
              <a:gd name="connsiteX34" fmla="*/ 1187670 w 4035973"/>
              <a:gd name="connsiteY34" fmla="*/ 5496909 h 6195884"/>
              <a:gd name="connsiteX35" fmla="*/ 1439917 w 4035973"/>
              <a:gd name="connsiteY35" fmla="*/ 5507421 h 6195884"/>
              <a:gd name="connsiteX36" fmla="*/ 1534511 w 4035973"/>
              <a:gd name="connsiteY36" fmla="*/ 5391807 h 6195884"/>
              <a:gd name="connsiteX37" fmla="*/ 1671145 w 4035973"/>
              <a:gd name="connsiteY37" fmla="*/ 4750675 h 6195884"/>
              <a:gd name="connsiteX38" fmla="*/ 1776249 w 4035973"/>
              <a:gd name="connsiteY38" fmla="*/ 4309242 h 6195884"/>
              <a:gd name="connsiteX39" fmla="*/ 2154622 w 4035973"/>
              <a:gd name="connsiteY39" fmla="*/ 4424854 h 6195884"/>
              <a:gd name="connsiteX40" fmla="*/ 2301766 w 4035973"/>
              <a:gd name="connsiteY40" fmla="*/ 4845270 h 6195884"/>
              <a:gd name="connsiteX41" fmla="*/ 2364828 w 4035973"/>
              <a:gd name="connsiteY41" fmla="*/ 5402317 h 6195884"/>
              <a:gd name="connsiteX42" fmla="*/ 2438400 w 4035973"/>
              <a:gd name="connsiteY42" fmla="*/ 5749158 h 6195884"/>
              <a:gd name="connsiteX43" fmla="*/ 2501464 w 4035973"/>
              <a:gd name="connsiteY43" fmla="*/ 5927833 h 6195884"/>
              <a:gd name="connsiteX44" fmla="*/ 2659118 w 4035973"/>
              <a:gd name="connsiteY44" fmla="*/ 6096000 h 6195884"/>
              <a:gd name="connsiteX45" fmla="*/ 2806263 w 4035973"/>
              <a:gd name="connsiteY45" fmla="*/ 6064469 h 6195884"/>
              <a:gd name="connsiteX46" fmla="*/ 2921877 w 4035973"/>
              <a:gd name="connsiteY46" fmla="*/ 6053958 h 6195884"/>
              <a:gd name="connsiteX47" fmla="*/ 2858814 w 4035973"/>
              <a:gd name="connsiteY47" fmla="*/ 5822731 h 6195884"/>
              <a:gd name="connsiteX48" fmla="*/ 2764221 w 4035973"/>
              <a:gd name="connsiteY48" fmla="*/ 5559972 h 6195884"/>
              <a:gd name="connsiteX49" fmla="*/ 2974428 w 4035973"/>
              <a:gd name="connsiteY49" fmla="*/ 5318234 h 6195884"/>
              <a:gd name="connsiteX50" fmla="*/ 3005959 w 4035973"/>
              <a:gd name="connsiteY50" fmla="*/ 4897820 h 6195884"/>
              <a:gd name="connsiteX51" fmla="*/ 3058511 w 4035973"/>
              <a:gd name="connsiteY51" fmla="*/ 4666593 h 6195884"/>
              <a:gd name="connsiteX52" fmla="*/ 3289738 w 4035973"/>
              <a:gd name="connsiteY52" fmla="*/ 4855779 h 6195884"/>
              <a:gd name="connsiteX53" fmla="*/ 3153104 w 4035973"/>
              <a:gd name="connsiteY53" fmla="*/ 5402317 h 6195884"/>
              <a:gd name="connsiteX54" fmla="*/ 3048000 w 4035973"/>
              <a:gd name="connsiteY54" fmla="*/ 6011917 h 6195884"/>
              <a:gd name="connsiteX55" fmla="*/ 3142593 w 4035973"/>
              <a:gd name="connsiteY55" fmla="*/ 6053958 h 6195884"/>
              <a:gd name="connsiteX56" fmla="*/ 3342290 w 4035973"/>
              <a:gd name="connsiteY56" fmla="*/ 6190594 h 6195884"/>
              <a:gd name="connsiteX57" fmla="*/ 3584027 w 4035973"/>
              <a:gd name="connsiteY57" fmla="*/ 6106510 h 6195884"/>
              <a:gd name="connsiteX58" fmla="*/ 3636580 w 4035973"/>
              <a:gd name="connsiteY58" fmla="*/ 6011916 h 6195884"/>
              <a:gd name="connsiteX59" fmla="*/ 3825767 w 4035973"/>
              <a:gd name="connsiteY59" fmla="*/ 5948855 h 6195884"/>
              <a:gd name="connsiteX60" fmla="*/ 3983422 w 4035973"/>
              <a:gd name="connsiteY60" fmla="*/ 5286703 h 6195884"/>
              <a:gd name="connsiteX61" fmla="*/ 4035973 w 4035973"/>
              <a:gd name="connsiteY61" fmla="*/ 4624552 h 6195884"/>
              <a:gd name="connsiteX62" fmla="*/ 4025463 w 4035973"/>
              <a:gd name="connsiteY62" fmla="*/ 4309241 h 6195884"/>
              <a:gd name="connsiteX63" fmla="*/ 3752194 w 4035973"/>
              <a:gd name="connsiteY63" fmla="*/ 3993931 h 6195884"/>
              <a:gd name="connsiteX64" fmla="*/ 3541987 w 4035973"/>
              <a:gd name="connsiteY64" fmla="*/ 3174124 h 6195884"/>
              <a:gd name="connsiteX65" fmla="*/ 3363311 w 4035973"/>
              <a:gd name="connsiteY65" fmla="*/ 2680138 h 6195884"/>
              <a:gd name="connsiteX66" fmla="*/ 3174125 w 4035973"/>
              <a:gd name="connsiteY66" fmla="*/ 2427889 h 6195884"/>
              <a:gd name="connsiteX67" fmla="*/ 2995449 w 4035973"/>
              <a:gd name="connsiteY67" fmla="*/ 2060027 h 6195884"/>
              <a:gd name="connsiteX68" fmla="*/ 2848304 w 4035973"/>
              <a:gd name="connsiteY68" fmla="*/ 1818289 h 6195884"/>
              <a:gd name="connsiteX69" fmla="*/ 2911366 w 4035973"/>
              <a:gd name="connsiteY69" fmla="*/ 1418896 h 6195884"/>
              <a:gd name="connsiteX70" fmla="*/ 2974428 w 4035973"/>
              <a:gd name="connsiteY70" fmla="*/ 1324303 h 6195884"/>
              <a:gd name="connsiteX71" fmla="*/ 2942897 w 4035973"/>
              <a:gd name="connsiteY71" fmla="*/ 1671145 h 6195884"/>
              <a:gd name="connsiteX72" fmla="*/ 3100552 w 4035973"/>
              <a:gd name="connsiteY72" fmla="*/ 2133600 h 6195884"/>
              <a:gd name="connsiteX73" fmla="*/ 3647090 w 4035973"/>
              <a:gd name="connsiteY73" fmla="*/ 2154620 h 6195884"/>
              <a:gd name="connsiteX74" fmla="*/ 3752194 w 4035973"/>
              <a:gd name="connsiteY74" fmla="*/ 1965434 h 6195884"/>
              <a:gd name="connsiteX75" fmla="*/ 3520966 w 4035973"/>
              <a:gd name="connsiteY75" fmla="*/ 1734207 h 6195884"/>
              <a:gd name="connsiteX76" fmla="*/ 3741683 w 4035973"/>
              <a:gd name="connsiteY76" fmla="*/ 1355834 h 6195884"/>
              <a:gd name="connsiteX77" fmla="*/ 3678621 w 4035973"/>
              <a:gd name="connsiteY77" fmla="*/ 767255 h 6195884"/>
              <a:gd name="connsiteX78" fmla="*/ 3605049 w 4035973"/>
              <a:gd name="connsiteY78" fmla="*/ 651641 h 6195884"/>
              <a:gd name="connsiteX79" fmla="*/ 3153104 w 4035973"/>
              <a:gd name="connsiteY79" fmla="*/ 420414 h 6195884"/>
              <a:gd name="connsiteX80" fmla="*/ 2900856 w 4035973"/>
              <a:gd name="connsiteY80" fmla="*/ 367862 h 6195884"/>
              <a:gd name="connsiteX81" fmla="*/ 2669628 w 4035973"/>
              <a:gd name="connsiteY81" fmla="*/ 10510 h 6195884"/>
              <a:gd name="connsiteX82" fmla="*/ 2511973 w 4035973"/>
              <a:gd name="connsiteY82" fmla="*/ 0 h 6195884"/>
              <a:gd name="connsiteX83" fmla="*/ 2406869 w 4035973"/>
              <a:gd name="connsiteY83" fmla="*/ 430924 h 6195884"/>
              <a:gd name="connsiteX84" fmla="*/ 2207173 w 4035973"/>
              <a:gd name="connsiteY84" fmla="*/ 630620 h 6195884"/>
              <a:gd name="connsiteX85" fmla="*/ 1912884 w 4035973"/>
              <a:gd name="connsiteY85" fmla="*/ 725214 h 6195884"/>
              <a:gd name="connsiteX86" fmla="*/ 1681656 w 4035973"/>
              <a:gd name="connsiteY86" fmla="*/ 756744 h 6195884"/>
              <a:gd name="connsiteX87" fmla="*/ 1450428 w 4035973"/>
              <a:gd name="connsiteY87" fmla="*/ 546538 h 6195884"/>
              <a:gd name="connsiteX88" fmla="*/ 1292773 w 4035973"/>
              <a:gd name="connsiteY88" fmla="*/ 252247 h 6195884"/>
              <a:gd name="connsiteX89" fmla="*/ 1208690 w 4035973"/>
              <a:gd name="connsiteY89" fmla="*/ 136634 h 6195884"/>
              <a:gd name="connsiteX0" fmla="*/ 1208690 w 4035973"/>
              <a:gd name="connsiteY0" fmla="*/ 136634 h 6195884"/>
              <a:gd name="connsiteX1" fmla="*/ 1019504 w 4035973"/>
              <a:gd name="connsiteY1" fmla="*/ 525517 h 6195884"/>
              <a:gd name="connsiteX2" fmla="*/ 483476 w 4035973"/>
              <a:gd name="connsiteY2" fmla="*/ 672662 h 6195884"/>
              <a:gd name="connsiteX3" fmla="*/ 168166 w 4035973"/>
              <a:gd name="connsiteY3" fmla="*/ 956441 h 6195884"/>
              <a:gd name="connsiteX4" fmla="*/ 168166 w 4035973"/>
              <a:gd name="connsiteY4" fmla="*/ 1229710 h 6195884"/>
              <a:gd name="connsiteX5" fmla="*/ 378373 w 4035973"/>
              <a:gd name="connsiteY5" fmla="*/ 1629103 h 6195884"/>
              <a:gd name="connsiteX6" fmla="*/ 557049 w 4035973"/>
              <a:gd name="connsiteY6" fmla="*/ 1839310 h 6195884"/>
              <a:gd name="connsiteX7" fmla="*/ 451945 w 4035973"/>
              <a:gd name="connsiteY7" fmla="*/ 2049517 h 6195884"/>
              <a:gd name="connsiteX8" fmla="*/ 714704 w 4035973"/>
              <a:gd name="connsiteY8" fmla="*/ 2102069 h 6195884"/>
              <a:gd name="connsiteX9" fmla="*/ 903890 w 4035973"/>
              <a:gd name="connsiteY9" fmla="*/ 1807779 h 6195884"/>
              <a:gd name="connsiteX10" fmla="*/ 840828 w 4035973"/>
              <a:gd name="connsiteY10" fmla="*/ 1387365 h 6195884"/>
              <a:gd name="connsiteX11" fmla="*/ 756745 w 4035973"/>
              <a:gd name="connsiteY11" fmla="*/ 1187669 h 6195884"/>
              <a:gd name="connsiteX12" fmla="*/ 935421 w 4035973"/>
              <a:gd name="connsiteY12" fmla="*/ 1145627 h 6195884"/>
              <a:gd name="connsiteX13" fmla="*/ 1103587 w 4035973"/>
              <a:gd name="connsiteY13" fmla="*/ 1618593 h 6195884"/>
              <a:gd name="connsiteX14" fmla="*/ 1135118 w 4035973"/>
              <a:gd name="connsiteY14" fmla="*/ 2028496 h 6195884"/>
              <a:gd name="connsiteX15" fmla="*/ 1082566 w 4035973"/>
              <a:gd name="connsiteY15" fmla="*/ 2501462 h 6195884"/>
              <a:gd name="connsiteX16" fmla="*/ 546538 w 4035973"/>
              <a:gd name="connsiteY16" fmla="*/ 3699641 h 6195884"/>
              <a:gd name="connsiteX17" fmla="*/ 557049 w 4035973"/>
              <a:gd name="connsiteY17" fmla="*/ 3804745 h 6195884"/>
              <a:gd name="connsiteX18" fmla="*/ 567559 w 4035973"/>
              <a:gd name="connsiteY18" fmla="*/ 3878317 h 6195884"/>
              <a:gd name="connsiteX19" fmla="*/ 567559 w 4035973"/>
              <a:gd name="connsiteY19" fmla="*/ 4004441 h 6195884"/>
              <a:gd name="connsiteX20" fmla="*/ 346842 w 4035973"/>
              <a:gd name="connsiteY20" fmla="*/ 4162096 h 6195884"/>
              <a:gd name="connsiteX21" fmla="*/ 294290 w 4035973"/>
              <a:gd name="connsiteY21" fmla="*/ 4708634 h 6195884"/>
              <a:gd name="connsiteX22" fmla="*/ 84083 w 4035973"/>
              <a:gd name="connsiteY22" fmla="*/ 5276193 h 6195884"/>
              <a:gd name="connsiteX23" fmla="*/ 0 w 4035973"/>
              <a:gd name="connsiteY23" fmla="*/ 5591503 h 6195884"/>
              <a:gd name="connsiteX24" fmla="*/ 157656 w 4035973"/>
              <a:gd name="connsiteY24" fmla="*/ 5644054 h 6195884"/>
              <a:gd name="connsiteX25" fmla="*/ 231228 w 4035973"/>
              <a:gd name="connsiteY25" fmla="*/ 5759669 h 6195884"/>
              <a:gd name="connsiteX26" fmla="*/ 567560 w 4035973"/>
              <a:gd name="connsiteY26" fmla="*/ 5770179 h 6195884"/>
              <a:gd name="connsiteX27" fmla="*/ 725214 w 4035973"/>
              <a:gd name="connsiteY27" fmla="*/ 5675585 h 6195884"/>
              <a:gd name="connsiteX28" fmla="*/ 725214 w 4035973"/>
              <a:gd name="connsiteY28" fmla="*/ 5549462 h 6195884"/>
              <a:gd name="connsiteX29" fmla="*/ 777765 w 4035973"/>
              <a:gd name="connsiteY29" fmla="*/ 5223641 h 6195884"/>
              <a:gd name="connsiteX30" fmla="*/ 840828 w 4035973"/>
              <a:gd name="connsiteY30" fmla="*/ 4708634 h 6195884"/>
              <a:gd name="connsiteX31" fmla="*/ 966952 w 4035973"/>
              <a:gd name="connsiteY31" fmla="*/ 4593020 h 6195884"/>
              <a:gd name="connsiteX32" fmla="*/ 977463 w 4035973"/>
              <a:gd name="connsiteY32" fmla="*/ 5307724 h 6195884"/>
              <a:gd name="connsiteX33" fmla="*/ 1051035 w 4035973"/>
              <a:gd name="connsiteY33" fmla="*/ 5412827 h 6195884"/>
              <a:gd name="connsiteX34" fmla="*/ 1187670 w 4035973"/>
              <a:gd name="connsiteY34" fmla="*/ 5496909 h 6195884"/>
              <a:gd name="connsiteX35" fmla="*/ 1439917 w 4035973"/>
              <a:gd name="connsiteY35" fmla="*/ 5507421 h 6195884"/>
              <a:gd name="connsiteX36" fmla="*/ 1534511 w 4035973"/>
              <a:gd name="connsiteY36" fmla="*/ 5391807 h 6195884"/>
              <a:gd name="connsiteX37" fmla="*/ 1671145 w 4035973"/>
              <a:gd name="connsiteY37" fmla="*/ 4750675 h 6195884"/>
              <a:gd name="connsiteX38" fmla="*/ 1776249 w 4035973"/>
              <a:gd name="connsiteY38" fmla="*/ 4309242 h 6195884"/>
              <a:gd name="connsiteX39" fmla="*/ 2154622 w 4035973"/>
              <a:gd name="connsiteY39" fmla="*/ 4424854 h 6195884"/>
              <a:gd name="connsiteX40" fmla="*/ 2301766 w 4035973"/>
              <a:gd name="connsiteY40" fmla="*/ 4845270 h 6195884"/>
              <a:gd name="connsiteX41" fmla="*/ 2364828 w 4035973"/>
              <a:gd name="connsiteY41" fmla="*/ 5402317 h 6195884"/>
              <a:gd name="connsiteX42" fmla="*/ 2438400 w 4035973"/>
              <a:gd name="connsiteY42" fmla="*/ 5749158 h 6195884"/>
              <a:gd name="connsiteX43" fmla="*/ 2501464 w 4035973"/>
              <a:gd name="connsiteY43" fmla="*/ 5927833 h 6195884"/>
              <a:gd name="connsiteX44" fmla="*/ 2659118 w 4035973"/>
              <a:gd name="connsiteY44" fmla="*/ 6096000 h 6195884"/>
              <a:gd name="connsiteX45" fmla="*/ 2806263 w 4035973"/>
              <a:gd name="connsiteY45" fmla="*/ 6064469 h 6195884"/>
              <a:gd name="connsiteX46" fmla="*/ 2921877 w 4035973"/>
              <a:gd name="connsiteY46" fmla="*/ 6053958 h 6195884"/>
              <a:gd name="connsiteX47" fmla="*/ 2858814 w 4035973"/>
              <a:gd name="connsiteY47" fmla="*/ 5822731 h 6195884"/>
              <a:gd name="connsiteX48" fmla="*/ 2764221 w 4035973"/>
              <a:gd name="connsiteY48" fmla="*/ 5559972 h 6195884"/>
              <a:gd name="connsiteX49" fmla="*/ 2974428 w 4035973"/>
              <a:gd name="connsiteY49" fmla="*/ 5318234 h 6195884"/>
              <a:gd name="connsiteX50" fmla="*/ 3005959 w 4035973"/>
              <a:gd name="connsiteY50" fmla="*/ 4897820 h 6195884"/>
              <a:gd name="connsiteX51" fmla="*/ 3058511 w 4035973"/>
              <a:gd name="connsiteY51" fmla="*/ 4666593 h 6195884"/>
              <a:gd name="connsiteX52" fmla="*/ 3289738 w 4035973"/>
              <a:gd name="connsiteY52" fmla="*/ 4855779 h 6195884"/>
              <a:gd name="connsiteX53" fmla="*/ 3153104 w 4035973"/>
              <a:gd name="connsiteY53" fmla="*/ 5402317 h 6195884"/>
              <a:gd name="connsiteX54" fmla="*/ 3048000 w 4035973"/>
              <a:gd name="connsiteY54" fmla="*/ 6011917 h 6195884"/>
              <a:gd name="connsiteX55" fmla="*/ 3142593 w 4035973"/>
              <a:gd name="connsiteY55" fmla="*/ 6053958 h 6195884"/>
              <a:gd name="connsiteX56" fmla="*/ 3342290 w 4035973"/>
              <a:gd name="connsiteY56" fmla="*/ 6190594 h 6195884"/>
              <a:gd name="connsiteX57" fmla="*/ 3584027 w 4035973"/>
              <a:gd name="connsiteY57" fmla="*/ 6106510 h 6195884"/>
              <a:gd name="connsiteX58" fmla="*/ 3636580 w 4035973"/>
              <a:gd name="connsiteY58" fmla="*/ 6011916 h 6195884"/>
              <a:gd name="connsiteX59" fmla="*/ 3867808 w 4035973"/>
              <a:gd name="connsiteY59" fmla="*/ 5591503 h 6195884"/>
              <a:gd name="connsiteX60" fmla="*/ 3983422 w 4035973"/>
              <a:gd name="connsiteY60" fmla="*/ 5286703 h 6195884"/>
              <a:gd name="connsiteX61" fmla="*/ 4035973 w 4035973"/>
              <a:gd name="connsiteY61" fmla="*/ 4624552 h 6195884"/>
              <a:gd name="connsiteX62" fmla="*/ 4025463 w 4035973"/>
              <a:gd name="connsiteY62" fmla="*/ 4309241 h 6195884"/>
              <a:gd name="connsiteX63" fmla="*/ 3752194 w 4035973"/>
              <a:gd name="connsiteY63" fmla="*/ 3993931 h 6195884"/>
              <a:gd name="connsiteX64" fmla="*/ 3541987 w 4035973"/>
              <a:gd name="connsiteY64" fmla="*/ 3174124 h 6195884"/>
              <a:gd name="connsiteX65" fmla="*/ 3363311 w 4035973"/>
              <a:gd name="connsiteY65" fmla="*/ 2680138 h 6195884"/>
              <a:gd name="connsiteX66" fmla="*/ 3174125 w 4035973"/>
              <a:gd name="connsiteY66" fmla="*/ 2427889 h 6195884"/>
              <a:gd name="connsiteX67" fmla="*/ 2995449 w 4035973"/>
              <a:gd name="connsiteY67" fmla="*/ 2060027 h 6195884"/>
              <a:gd name="connsiteX68" fmla="*/ 2848304 w 4035973"/>
              <a:gd name="connsiteY68" fmla="*/ 1818289 h 6195884"/>
              <a:gd name="connsiteX69" fmla="*/ 2911366 w 4035973"/>
              <a:gd name="connsiteY69" fmla="*/ 1418896 h 6195884"/>
              <a:gd name="connsiteX70" fmla="*/ 2974428 w 4035973"/>
              <a:gd name="connsiteY70" fmla="*/ 1324303 h 6195884"/>
              <a:gd name="connsiteX71" fmla="*/ 2942897 w 4035973"/>
              <a:gd name="connsiteY71" fmla="*/ 1671145 h 6195884"/>
              <a:gd name="connsiteX72" fmla="*/ 3100552 w 4035973"/>
              <a:gd name="connsiteY72" fmla="*/ 2133600 h 6195884"/>
              <a:gd name="connsiteX73" fmla="*/ 3647090 w 4035973"/>
              <a:gd name="connsiteY73" fmla="*/ 2154620 h 6195884"/>
              <a:gd name="connsiteX74" fmla="*/ 3752194 w 4035973"/>
              <a:gd name="connsiteY74" fmla="*/ 1965434 h 6195884"/>
              <a:gd name="connsiteX75" fmla="*/ 3520966 w 4035973"/>
              <a:gd name="connsiteY75" fmla="*/ 1734207 h 6195884"/>
              <a:gd name="connsiteX76" fmla="*/ 3741683 w 4035973"/>
              <a:gd name="connsiteY76" fmla="*/ 1355834 h 6195884"/>
              <a:gd name="connsiteX77" fmla="*/ 3678621 w 4035973"/>
              <a:gd name="connsiteY77" fmla="*/ 767255 h 6195884"/>
              <a:gd name="connsiteX78" fmla="*/ 3605049 w 4035973"/>
              <a:gd name="connsiteY78" fmla="*/ 651641 h 6195884"/>
              <a:gd name="connsiteX79" fmla="*/ 3153104 w 4035973"/>
              <a:gd name="connsiteY79" fmla="*/ 420414 h 6195884"/>
              <a:gd name="connsiteX80" fmla="*/ 2900856 w 4035973"/>
              <a:gd name="connsiteY80" fmla="*/ 367862 h 6195884"/>
              <a:gd name="connsiteX81" fmla="*/ 2669628 w 4035973"/>
              <a:gd name="connsiteY81" fmla="*/ 10510 h 6195884"/>
              <a:gd name="connsiteX82" fmla="*/ 2511973 w 4035973"/>
              <a:gd name="connsiteY82" fmla="*/ 0 h 6195884"/>
              <a:gd name="connsiteX83" fmla="*/ 2406869 w 4035973"/>
              <a:gd name="connsiteY83" fmla="*/ 430924 h 6195884"/>
              <a:gd name="connsiteX84" fmla="*/ 2207173 w 4035973"/>
              <a:gd name="connsiteY84" fmla="*/ 630620 h 6195884"/>
              <a:gd name="connsiteX85" fmla="*/ 1912884 w 4035973"/>
              <a:gd name="connsiteY85" fmla="*/ 725214 h 6195884"/>
              <a:gd name="connsiteX86" fmla="*/ 1681656 w 4035973"/>
              <a:gd name="connsiteY86" fmla="*/ 756744 h 6195884"/>
              <a:gd name="connsiteX87" fmla="*/ 1450428 w 4035973"/>
              <a:gd name="connsiteY87" fmla="*/ 546538 h 6195884"/>
              <a:gd name="connsiteX88" fmla="*/ 1292773 w 4035973"/>
              <a:gd name="connsiteY88" fmla="*/ 252247 h 6195884"/>
              <a:gd name="connsiteX89" fmla="*/ 1208690 w 4035973"/>
              <a:gd name="connsiteY89" fmla="*/ 136634 h 6195884"/>
              <a:gd name="connsiteX0" fmla="*/ 1208690 w 4035973"/>
              <a:gd name="connsiteY0" fmla="*/ 136634 h 6195884"/>
              <a:gd name="connsiteX1" fmla="*/ 1019504 w 4035973"/>
              <a:gd name="connsiteY1" fmla="*/ 525517 h 6195884"/>
              <a:gd name="connsiteX2" fmla="*/ 483476 w 4035973"/>
              <a:gd name="connsiteY2" fmla="*/ 672662 h 6195884"/>
              <a:gd name="connsiteX3" fmla="*/ 168166 w 4035973"/>
              <a:gd name="connsiteY3" fmla="*/ 956441 h 6195884"/>
              <a:gd name="connsiteX4" fmla="*/ 168166 w 4035973"/>
              <a:gd name="connsiteY4" fmla="*/ 1229710 h 6195884"/>
              <a:gd name="connsiteX5" fmla="*/ 378373 w 4035973"/>
              <a:gd name="connsiteY5" fmla="*/ 1629103 h 6195884"/>
              <a:gd name="connsiteX6" fmla="*/ 557049 w 4035973"/>
              <a:gd name="connsiteY6" fmla="*/ 1839310 h 6195884"/>
              <a:gd name="connsiteX7" fmla="*/ 451945 w 4035973"/>
              <a:gd name="connsiteY7" fmla="*/ 2049517 h 6195884"/>
              <a:gd name="connsiteX8" fmla="*/ 714704 w 4035973"/>
              <a:gd name="connsiteY8" fmla="*/ 2102069 h 6195884"/>
              <a:gd name="connsiteX9" fmla="*/ 903890 w 4035973"/>
              <a:gd name="connsiteY9" fmla="*/ 1807779 h 6195884"/>
              <a:gd name="connsiteX10" fmla="*/ 840828 w 4035973"/>
              <a:gd name="connsiteY10" fmla="*/ 1387365 h 6195884"/>
              <a:gd name="connsiteX11" fmla="*/ 756745 w 4035973"/>
              <a:gd name="connsiteY11" fmla="*/ 1187669 h 6195884"/>
              <a:gd name="connsiteX12" fmla="*/ 935421 w 4035973"/>
              <a:gd name="connsiteY12" fmla="*/ 1145627 h 6195884"/>
              <a:gd name="connsiteX13" fmla="*/ 1103587 w 4035973"/>
              <a:gd name="connsiteY13" fmla="*/ 1618593 h 6195884"/>
              <a:gd name="connsiteX14" fmla="*/ 1135118 w 4035973"/>
              <a:gd name="connsiteY14" fmla="*/ 2028496 h 6195884"/>
              <a:gd name="connsiteX15" fmla="*/ 1082566 w 4035973"/>
              <a:gd name="connsiteY15" fmla="*/ 2501462 h 6195884"/>
              <a:gd name="connsiteX16" fmla="*/ 546538 w 4035973"/>
              <a:gd name="connsiteY16" fmla="*/ 3699641 h 6195884"/>
              <a:gd name="connsiteX17" fmla="*/ 557049 w 4035973"/>
              <a:gd name="connsiteY17" fmla="*/ 3804745 h 6195884"/>
              <a:gd name="connsiteX18" fmla="*/ 567559 w 4035973"/>
              <a:gd name="connsiteY18" fmla="*/ 3878317 h 6195884"/>
              <a:gd name="connsiteX19" fmla="*/ 567559 w 4035973"/>
              <a:gd name="connsiteY19" fmla="*/ 4004441 h 6195884"/>
              <a:gd name="connsiteX20" fmla="*/ 346842 w 4035973"/>
              <a:gd name="connsiteY20" fmla="*/ 4162096 h 6195884"/>
              <a:gd name="connsiteX21" fmla="*/ 294290 w 4035973"/>
              <a:gd name="connsiteY21" fmla="*/ 4708634 h 6195884"/>
              <a:gd name="connsiteX22" fmla="*/ 84083 w 4035973"/>
              <a:gd name="connsiteY22" fmla="*/ 5276193 h 6195884"/>
              <a:gd name="connsiteX23" fmla="*/ 0 w 4035973"/>
              <a:gd name="connsiteY23" fmla="*/ 5591503 h 6195884"/>
              <a:gd name="connsiteX24" fmla="*/ 157656 w 4035973"/>
              <a:gd name="connsiteY24" fmla="*/ 5644054 h 6195884"/>
              <a:gd name="connsiteX25" fmla="*/ 231228 w 4035973"/>
              <a:gd name="connsiteY25" fmla="*/ 5759669 h 6195884"/>
              <a:gd name="connsiteX26" fmla="*/ 567560 w 4035973"/>
              <a:gd name="connsiteY26" fmla="*/ 5770179 h 6195884"/>
              <a:gd name="connsiteX27" fmla="*/ 725214 w 4035973"/>
              <a:gd name="connsiteY27" fmla="*/ 5675585 h 6195884"/>
              <a:gd name="connsiteX28" fmla="*/ 725214 w 4035973"/>
              <a:gd name="connsiteY28" fmla="*/ 5549462 h 6195884"/>
              <a:gd name="connsiteX29" fmla="*/ 777765 w 4035973"/>
              <a:gd name="connsiteY29" fmla="*/ 5223641 h 6195884"/>
              <a:gd name="connsiteX30" fmla="*/ 840828 w 4035973"/>
              <a:gd name="connsiteY30" fmla="*/ 4708634 h 6195884"/>
              <a:gd name="connsiteX31" fmla="*/ 966952 w 4035973"/>
              <a:gd name="connsiteY31" fmla="*/ 4593020 h 6195884"/>
              <a:gd name="connsiteX32" fmla="*/ 977463 w 4035973"/>
              <a:gd name="connsiteY32" fmla="*/ 5307724 h 6195884"/>
              <a:gd name="connsiteX33" fmla="*/ 1051035 w 4035973"/>
              <a:gd name="connsiteY33" fmla="*/ 5412827 h 6195884"/>
              <a:gd name="connsiteX34" fmla="*/ 1187670 w 4035973"/>
              <a:gd name="connsiteY34" fmla="*/ 5496909 h 6195884"/>
              <a:gd name="connsiteX35" fmla="*/ 1439917 w 4035973"/>
              <a:gd name="connsiteY35" fmla="*/ 5507421 h 6195884"/>
              <a:gd name="connsiteX36" fmla="*/ 1534511 w 4035973"/>
              <a:gd name="connsiteY36" fmla="*/ 5391807 h 6195884"/>
              <a:gd name="connsiteX37" fmla="*/ 1671145 w 4035973"/>
              <a:gd name="connsiteY37" fmla="*/ 4750675 h 6195884"/>
              <a:gd name="connsiteX38" fmla="*/ 1776249 w 4035973"/>
              <a:gd name="connsiteY38" fmla="*/ 4309242 h 6195884"/>
              <a:gd name="connsiteX39" fmla="*/ 2154622 w 4035973"/>
              <a:gd name="connsiteY39" fmla="*/ 4424854 h 6195884"/>
              <a:gd name="connsiteX40" fmla="*/ 2301766 w 4035973"/>
              <a:gd name="connsiteY40" fmla="*/ 4845270 h 6195884"/>
              <a:gd name="connsiteX41" fmla="*/ 2364828 w 4035973"/>
              <a:gd name="connsiteY41" fmla="*/ 5402317 h 6195884"/>
              <a:gd name="connsiteX42" fmla="*/ 2438400 w 4035973"/>
              <a:gd name="connsiteY42" fmla="*/ 5749158 h 6195884"/>
              <a:gd name="connsiteX43" fmla="*/ 2501464 w 4035973"/>
              <a:gd name="connsiteY43" fmla="*/ 5927833 h 6195884"/>
              <a:gd name="connsiteX44" fmla="*/ 2659118 w 4035973"/>
              <a:gd name="connsiteY44" fmla="*/ 6096000 h 6195884"/>
              <a:gd name="connsiteX45" fmla="*/ 2806263 w 4035973"/>
              <a:gd name="connsiteY45" fmla="*/ 6064469 h 6195884"/>
              <a:gd name="connsiteX46" fmla="*/ 2921877 w 4035973"/>
              <a:gd name="connsiteY46" fmla="*/ 6053958 h 6195884"/>
              <a:gd name="connsiteX47" fmla="*/ 2858814 w 4035973"/>
              <a:gd name="connsiteY47" fmla="*/ 5822731 h 6195884"/>
              <a:gd name="connsiteX48" fmla="*/ 2764221 w 4035973"/>
              <a:gd name="connsiteY48" fmla="*/ 5559972 h 6195884"/>
              <a:gd name="connsiteX49" fmla="*/ 2974428 w 4035973"/>
              <a:gd name="connsiteY49" fmla="*/ 5318234 h 6195884"/>
              <a:gd name="connsiteX50" fmla="*/ 3005959 w 4035973"/>
              <a:gd name="connsiteY50" fmla="*/ 4897820 h 6195884"/>
              <a:gd name="connsiteX51" fmla="*/ 3058511 w 4035973"/>
              <a:gd name="connsiteY51" fmla="*/ 4666593 h 6195884"/>
              <a:gd name="connsiteX52" fmla="*/ 3289738 w 4035973"/>
              <a:gd name="connsiteY52" fmla="*/ 4855779 h 6195884"/>
              <a:gd name="connsiteX53" fmla="*/ 3153104 w 4035973"/>
              <a:gd name="connsiteY53" fmla="*/ 5402317 h 6195884"/>
              <a:gd name="connsiteX54" fmla="*/ 3048000 w 4035973"/>
              <a:gd name="connsiteY54" fmla="*/ 6011917 h 6195884"/>
              <a:gd name="connsiteX55" fmla="*/ 3142593 w 4035973"/>
              <a:gd name="connsiteY55" fmla="*/ 6053958 h 6195884"/>
              <a:gd name="connsiteX56" fmla="*/ 3342290 w 4035973"/>
              <a:gd name="connsiteY56" fmla="*/ 6190594 h 6195884"/>
              <a:gd name="connsiteX57" fmla="*/ 3584027 w 4035973"/>
              <a:gd name="connsiteY57" fmla="*/ 6106510 h 6195884"/>
              <a:gd name="connsiteX58" fmla="*/ 3657601 w 4035973"/>
              <a:gd name="connsiteY58" fmla="*/ 5927834 h 6195884"/>
              <a:gd name="connsiteX59" fmla="*/ 3867808 w 4035973"/>
              <a:gd name="connsiteY59" fmla="*/ 5591503 h 6195884"/>
              <a:gd name="connsiteX60" fmla="*/ 3983422 w 4035973"/>
              <a:gd name="connsiteY60" fmla="*/ 5286703 h 6195884"/>
              <a:gd name="connsiteX61" fmla="*/ 4035973 w 4035973"/>
              <a:gd name="connsiteY61" fmla="*/ 4624552 h 6195884"/>
              <a:gd name="connsiteX62" fmla="*/ 4025463 w 4035973"/>
              <a:gd name="connsiteY62" fmla="*/ 4309241 h 6195884"/>
              <a:gd name="connsiteX63" fmla="*/ 3752194 w 4035973"/>
              <a:gd name="connsiteY63" fmla="*/ 3993931 h 6195884"/>
              <a:gd name="connsiteX64" fmla="*/ 3541987 w 4035973"/>
              <a:gd name="connsiteY64" fmla="*/ 3174124 h 6195884"/>
              <a:gd name="connsiteX65" fmla="*/ 3363311 w 4035973"/>
              <a:gd name="connsiteY65" fmla="*/ 2680138 h 6195884"/>
              <a:gd name="connsiteX66" fmla="*/ 3174125 w 4035973"/>
              <a:gd name="connsiteY66" fmla="*/ 2427889 h 6195884"/>
              <a:gd name="connsiteX67" fmla="*/ 2995449 w 4035973"/>
              <a:gd name="connsiteY67" fmla="*/ 2060027 h 6195884"/>
              <a:gd name="connsiteX68" fmla="*/ 2848304 w 4035973"/>
              <a:gd name="connsiteY68" fmla="*/ 1818289 h 6195884"/>
              <a:gd name="connsiteX69" fmla="*/ 2911366 w 4035973"/>
              <a:gd name="connsiteY69" fmla="*/ 1418896 h 6195884"/>
              <a:gd name="connsiteX70" fmla="*/ 2974428 w 4035973"/>
              <a:gd name="connsiteY70" fmla="*/ 1324303 h 6195884"/>
              <a:gd name="connsiteX71" fmla="*/ 2942897 w 4035973"/>
              <a:gd name="connsiteY71" fmla="*/ 1671145 h 6195884"/>
              <a:gd name="connsiteX72" fmla="*/ 3100552 w 4035973"/>
              <a:gd name="connsiteY72" fmla="*/ 2133600 h 6195884"/>
              <a:gd name="connsiteX73" fmla="*/ 3647090 w 4035973"/>
              <a:gd name="connsiteY73" fmla="*/ 2154620 h 6195884"/>
              <a:gd name="connsiteX74" fmla="*/ 3752194 w 4035973"/>
              <a:gd name="connsiteY74" fmla="*/ 1965434 h 6195884"/>
              <a:gd name="connsiteX75" fmla="*/ 3520966 w 4035973"/>
              <a:gd name="connsiteY75" fmla="*/ 1734207 h 6195884"/>
              <a:gd name="connsiteX76" fmla="*/ 3741683 w 4035973"/>
              <a:gd name="connsiteY76" fmla="*/ 1355834 h 6195884"/>
              <a:gd name="connsiteX77" fmla="*/ 3678621 w 4035973"/>
              <a:gd name="connsiteY77" fmla="*/ 767255 h 6195884"/>
              <a:gd name="connsiteX78" fmla="*/ 3605049 w 4035973"/>
              <a:gd name="connsiteY78" fmla="*/ 651641 h 6195884"/>
              <a:gd name="connsiteX79" fmla="*/ 3153104 w 4035973"/>
              <a:gd name="connsiteY79" fmla="*/ 420414 h 6195884"/>
              <a:gd name="connsiteX80" fmla="*/ 2900856 w 4035973"/>
              <a:gd name="connsiteY80" fmla="*/ 367862 h 6195884"/>
              <a:gd name="connsiteX81" fmla="*/ 2669628 w 4035973"/>
              <a:gd name="connsiteY81" fmla="*/ 10510 h 6195884"/>
              <a:gd name="connsiteX82" fmla="*/ 2511973 w 4035973"/>
              <a:gd name="connsiteY82" fmla="*/ 0 h 6195884"/>
              <a:gd name="connsiteX83" fmla="*/ 2406869 w 4035973"/>
              <a:gd name="connsiteY83" fmla="*/ 430924 h 6195884"/>
              <a:gd name="connsiteX84" fmla="*/ 2207173 w 4035973"/>
              <a:gd name="connsiteY84" fmla="*/ 630620 h 6195884"/>
              <a:gd name="connsiteX85" fmla="*/ 1912884 w 4035973"/>
              <a:gd name="connsiteY85" fmla="*/ 725214 h 6195884"/>
              <a:gd name="connsiteX86" fmla="*/ 1681656 w 4035973"/>
              <a:gd name="connsiteY86" fmla="*/ 756744 h 6195884"/>
              <a:gd name="connsiteX87" fmla="*/ 1450428 w 4035973"/>
              <a:gd name="connsiteY87" fmla="*/ 546538 h 6195884"/>
              <a:gd name="connsiteX88" fmla="*/ 1292773 w 4035973"/>
              <a:gd name="connsiteY88" fmla="*/ 252247 h 6195884"/>
              <a:gd name="connsiteX89" fmla="*/ 1208690 w 4035973"/>
              <a:gd name="connsiteY89" fmla="*/ 136634 h 6195884"/>
              <a:gd name="connsiteX0" fmla="*/ 1208690 w 4035973"/>
              <a:gd name="connsiteY0" fmla="*/ 136634 h 6190594"/>
              <a:gd name="connsiteX1" fmla="*/ 1019504 w 4035973"/>
              <a:gd name="connsiteY1" fmla="*/ 525517 h 6190594"/>
              <a:gd name="connsiteX2" fmla="*/ 483476 w 4035973"/>
              <a:gd name="connsiteY2" fmla="*/ 672662 h 6190594"/>
              <a:gd name="connsiteX3" fmla="*/ 168166 w 4035973"/>
              <a:gd name="connsiteY3" fmla="*/ 956441 h 6190594"/>
              <a:gd name="connsiteX4" fmla="*/ 168166 w 4035973"/>
              <a:gd name="connsiteY4" fmla="*/ 1229710 h 6190594"/>
              <a:gd name="connsiteX5" fmla="*/ 378373 w 4035973"/>
              <a:gd name="connsiteY5" fmla="*/ 1629103 h 6190594"/>
              <a:gd name="connsiteX6" fmla="*/ 557049 w 4035973"/>
              <a:gd name="connsiteY6" fmla="*/ 1839310 h 6190594"/>
              <a:gd name="connsiteX7" fmla="*/ 451945 w 4035973"/>
              <a:gd name="connsiteY7" fmla="*/ 2049517 h 6190594"/>
              <a:gd name="connsiteX8" fmla="*/ 714704 w 4035973"/>
              <a:gd name="connsiteY8" fmla="*/ 2102069 h 6190594"/>
              <a:gd name="connsiteX9" fmla="*/ 903890 w 4035973"/>
              <a:gd name="connsiteY9" fmla="*/ 1807779 h 6190594"/>
              <a:gd name="connsiteX10" fmla="*/ 840828 w 4035973"/>
              <a:gd name="connsiteY10" fmla="*/ 1387365 h 6190594"/>
              <a:gd name="connsiteX11" fmla="*/ 756745 w 4035973"/>
              <a:gd name="connsiteY11" fmla="*/ 1187669 h 6190594"/>
              <a:gd name="connsiteX12" fmla="*/ 935421 w 4035973"/>
              <a:gd name="connsiteY12" fmla="*/ 1145627 h 6190594"/>
              <a:gd name="connsiteX13" fmla="*/ 1103587 w 4035973"/>
              <a:gd name="connsiteY13" fmla="*/ 1618593 h 6190594"/>
              <a:gd name="connsiteX14" fmla="*/ 1135118 w 4035973"/>
              <a:gd name="connsiteY14" fmla="*/ 2028496 h 6190594"/>
              <a:gd name="connsiteX15" fmla="*/ 1082566 w 4035973"/>
              <a:gd name="connsiteY15" fmla="*/ 2501462 h 6190594"/>
              <a:gd name="connsiteX16" fmla="*/ 546538 w 4035973"/>
              <a:gd name="connsiteY16" fmla="*/ 3699641 h 6190594"/>
              <a:gd name="connsiteX17" fmla="*/ 557049 w 4035973"/>
              <a:gd name="connsiteY17" fmla="*/ 3804745 h 6190594"/>
              <a:gd name="connsiteX18" fmla="*/ 567559 w 4035973"/>
              <a:gd name="connsiteY18" fmla="*/ 3878317 h 6190594"/>
              <a:gd name="connsiteX19" fmla="*/ 567559 w 4035973"/>
              <a:gd name="connsiteY19" fmla="*/ 4004441 h 6190594"/>
              <a:gd name="connsiteX20" fmla="*/ 346842 w 4035973"/>
              <a:gd name="connsiteY20" fmla="*/ 4162096 h 6190594"/>
              <a:gd name="connsiteX21" fmla="*/ 294290 w 4035973"/>
              <a:gd name="connsiteY21" fmla="*/ 4708634 h 6190594"/>
              <a:gd name="connsiteX22" fmla="*/ 84083 w 4035973"/>
              <a:gd name="connsiteY22" fmla="*/ 5276193 h 6190594"/>
              <a:gd name="connsiteX23" fmla="*/ 0 w 4035973"/>
              <a:gd name="connsiteY23" fmla="*/ 5591503 h 6190594"/>
              <a:gd name="connsiteX24" fmla="*/ 157656 w 4035973"/>
              <a:gd name="connsiteY24" fmla="*/ 5644054 h 6190594"/>
              <a:gd name="connsiteX25" fmla="*/ 231228 w 4035973"/>
              <a:gd name="connsiteY25" fmla="*/ 5759669 h 6190594"/>
              <a:gd name="connsiteX26" fmla="*/ 567560 w 4035973"/>
              <a:gd name="connsiteY26" fmla="*/ 5770179 h 6190594"/>
              <a:gd name="connsiteX27" fmla="*/ 725214 w 4035973"/>
              <a:gd name="connsiteY27" fmla="*/ 5675585 h 6190594"/>
              <a:gd name="connsiteX28" fmla="*/ 725214 w 4035973"/>
              <a:gd name="connsiteY28" fmla="*/ 5549462 h 6190594"/>
              <a:gd name="connsiteX29" fmla="*/ 777765 w 4035973"/>
              <a:gd name="connsiteY29" fmla="*/ 5223641 h 6190594"/>
              <a:gd name="connsiteX30" fmla="*/ 840828 w 4035973"/>
              <a:gd name="connsiteY30" fmla="*/ 4708634 h 6190594"/>
              <a:gd name="connsiteX31" fmla="*/ 966952 w 4035973"/>
              <a:gd name="connsiteY31" fmla="*/ 4593020 h 6190594"/>
              <a:gd name="connsiteX32" fmla="*/ 977463 w 4035973"/>
              <a:gd name="connsiteY32" fmla="*/ 5307724 h 6190594"/>
              <a:gd name="connsiteX33" fmla="*/ 1051035 w 4035973"/>
              <a:gd name="connsiteY33" fmla="*/ 5412827 h 6190594"/>
              <a:gd name="connsiteX34" fmla="*/ 1187670 w 4035973"/>
              <a:gd name="connsiteY34" fmla="*/ 5496909 h 6190594"/>
              <a:gd name="connsiteX35" fmla="*/ 1439917 w 4035973"/>
              <a:gd name="connsiteY35" fmla="*/ 5507421 h 6190594"/>
              <a:gd name="connsiteX36" fmla="*/ 1534511 w 4035973"/>
              <a:gd name="connsiteY36" fmla="*/ 5391807 h 6190594"/>
              <a:gd name="connsiteX37" fmla="*/ 1671145 w 4035973"/>
              <a:gd name="connsiteY37" fmla="*/ 4750675 h 6190594"/>
              <a:gd name="connsiteX38" fmla="*/ 1776249 w 4035973"/>
              <a:gd name="connsiteY38" fmla="*/ 4309242 h 6190594"/>
              <a:gd name="connsiteX39" fmla="*/ 2154622 w 4035973"/>
              <a:gd name="connsiteY39" fmla="*/ 4424854 h 6190594"/>
              <a:gd name="connsiteX40" fmla="*/ 2301766 w 4035973"/>
              <a:gd name="connsiteY40" fmla="*/ 4845270 h 6190594"/>
              <a:gd name="connsiteX41" fmla="*/ 2364828 w 4035973"/>
              <a:gd name="connsiteY41" fmla="*/ 5402317 h 6190594"/>
              <a:gd name="connsiteX42" fmla="*/ 2438400 w 4035973"/>
              <a:gd name="connsiteY42" fmla="*/ 5749158 h 6190594"/>
              <a:gd name="connsiteX43" fmla="*/ 2501464 w 4035973"/>
              <a:gd name="connsiteY43" fmla="*/ 5927833 h 6190594"/>
              <a:gd name="connsiteX44" fmla="*/ 2659118 w 4035973"/>
              <a:gd name="connsiteY44" fmla="*/ 6096000 h 6190594"/>
              <a:gd name="connsiteX45" fmla="*/ 2806263 w 4035973"/>
              <a:gd name="connsiteY45" fmla="*/ 6064469 h 6190594"/>
              <a:gd name="connsiteX46" fmla="*/ 2921877 w 4035973"/>
              <a:gd name="connsiteY46" fmla="*/ 6053958 h 6190594"/>
              <a:gd name="connsiteX47" fmla="*/ 2858814 w 4035973"/>
              <a:gd name="connsiteY47" fmla="*/ 5822731 h 6190594"/>
              <a:gd name="connsiteX48" fmla="*/ 2764221 w 4035973"/>
              <a:gd name="connsiteY48" fmla="*/ 5559972 h 6190594"/>
              <a:gd name="connsiteX49" fmla="*/ 2974428 w 4035973"/>
              <a:gd name="connsiteY49" fmla="*/ 5318234 h 6190594"/>
              <a:gd name="connsiteX50" fmla="*/ 3005959 w 4035973"/>
              <a:gd name="connsiteY50" fmla="*/ 4897820 h 6190594"/>
              <a:gd name="connsiteX51" fmla="*/ 3058511 w 4035973"/>
              <a:gd name="connsiteY51" fmla="*/ 4666593 h 6190594"/>
              <a:gd name="connsiteX52" fmla="*/ 3289738 w 4035973"/>
              <a:gd name="connsiteY52" fmla="*/ 4855779 h 6190594"/>
              <a:gd name="connsiteX53" fmla="*/ 3153104 w 4035973"/>
              <a:gd name="connsiteY53" fmla="*/ 5402317 h 6190594"/>
              <a:gd name="connsiteX54" fmla="*/ 3048000 w 4035973"/>
              <a:gd name="connsiteY54" fmla="*/ 6011917 h 6190594"/>
              <a:gd name="connsiteX55" fmla="*/ 3142593 w 4035973"/>
              <a:gd name="connsiteY55" fmla="*/ 6053958 h 6190594"/>
              <a:gd name="connsiteX56" fmla="*/ 3342290 w 4035973"/>
              <a:gd name="connsiteY56" fmla="*/ 6190594 h 6190594"/>
              <a:gd name="connsiteX57" fmla="*/ 3552496 w 4035973"/>
              <a:gd name="connsiteY57" fmla="*/ 6011917 h 6190594"/>
              <a:gd name="connsiteX58" fmla="*/ 3657601 w 4035973"/>
              <a:gd name="connsiteY58" fmla="*/ 5927834 h 6190594"/>
              <a:gd name="connsiteX59" fmla="*/ 3867808 w 4035973"/>
              <a:gd name="connsiteY59" fmla="*/ 5591503 h 6190594"/>
              <a:gd name="connsiteX60" fmla="*/ 3983422 w 4035973"/>
              <a:gd name="connsiteY60" fmla="*/ 5286703 h 6190594"/>
              <a:gd name="connsiteX61" fmla="*/ 4035973 w 4035973"/>
              <a:gd name="connsiteY61" fmla="*/ 4624552 h 6190594"/>
              <a:gd name="connsiteX62" fmla="*/ 4025463 w 4035973"/>
              <a:gd name="connsiteY62" fmla="*/ 4309241 h 6190594"/>
              <a:gd name="connsiteX63" fmla="*/ 3752194 w 4035973"/>
              <a:gd name="connsiteY63" fmla="*/ 3993931 h 6190594"/>
              <a:gd name="connsiteX64" fmla="*/ 3541987 w 4035973"/>
              <a:gd name="connsiteY64" fmla="*/ 3174124 h 6190594"/>
              <a:gd name="connsiteX65" fmla="*/ 3363311 w 4035973"/>
              <a:gd name="connsiteY65" fmla="*/ 2680138 h 6190594"/>
              <a:gd name="connsiteX66" fmla="*/ 3174125 w 4035973"/>
              <a:gd name="connsiteY66" fmla="*/ 2427889 h 6190594"/>
              <a:gd name="connsiteX67" fmla="*/ 2995449 w 4035973"/>
              <a:gd name="connsiteY67" fmla="*/ 2060027 h 6190594"/>
              <a:gd name="connsiteX68" fmla="*/ 2848304 w 4035973"/>
              <a:gd name="connsiteY68" fmla="*/ 1818289 h 6190594"/>
              <a:gd name="connsiteX69" fmla="*/ 2911366 w 4035973"/>
              <a:gd name="connsiteY69" fmla="*/ 1418896 h 6190594"/>
              <a:gd name="connsiteX70" fmla="*/ 2974428 w 4035973"/>
              <a:gd name="connsiteY70" fmla="*/ 1324303 h 6190594"/>
              <a:gd name="connsiteX71" fmla="*/ 2942897 w 4035973"/>
              <a:gd name="connsiteY71" fmla="*/ 1671145 h 6190594"/>
              <a:gd name="connsiteX72" fmla="*/ 3100552 w 4035973"/>
              <a:gd name="connsiteY72" fmla="*/ 2133600 h 6190594"/>
              <a:gd name="connsiteX73" fmla="*/ 3647090 w 4035973"/>
              <a:gd name="connsiteY73" fmla="*/ 2154620 h 6190594"/>
              <a:gd name="connsiteX74" fmla="*/ 3752194 w 4035973"/>
              <a:gd name="connsiteY74" fmla="*/ 1965434 h 6190594"/>
              <a:gd name="connsiteX75" fmla="*/ 3520966 w 4035973"/>
              <a:gd name="connsiteY75" fmla="*/ 1734207 h 6190594"/>
              <a:gd name="connsiteX76" fmla="*/ 3741683 w 4035973"/>
              <a:gd name="connsiteY76" fmla="*/ 1355834 h 6190594"/>
              <a:gd name="connsiteX77" fmla="*/ 3678621 w 4035973"/>
              <a:gd name="connsiteY77" fmla="*/ 767255 h 6190594"/>
              <a:gd name="connsiteX78" fmla="*/ 3605049 w 4035973"/>
              <a:gd name="connsiteY78" fmla="*/ 651641 h 6190594"/>
              <a:gd name="connsiteX79" fmla="*/ 3153104 w 4035973"/>
              <a:gd name="connsiteY79" fmla="*/ 420414 h 6190594"/>
              <a:gd name="connsiteX80" fmla="*/ 2900856 w 4035973"/>
              <a:gd name="connsiteY80" fmla="*/ 367862 h 6190594"/>
              <a:gd name="connsiteX81" fmla="*/ 2669628 w 4035973"/>
              <a:gd name="connsiteY81" fmla="*/ 10510 h 6190594"/>
              <a:gd name="connsiteX82" fmla="*/ 2511973 w 4035973"/>
              <a:gd name="connsiteY82" fmla="*/ 0 h 6190594"/>
              <a:gd name="connsiteX83" fmla="*/ 2406869 w 4035973"/>
              <a:gd name="connsiteY83" fmla="*/ 430924 h 6190594"/>
              <a:gd name="connsiteX84" fmla="*/ 2207173 w 4035973"/>
              <a:gd name="connsiteY84" fmla="*/ 630620 h 6190594"/>
              <a:gd name="connsiteX85" fmla="*/ 1912884 w 4035973"/>
              <a:gd name="connsiteY85" fmla="*/ 725214 h 6190594"/>
              <a:gd name="connsiteX86" fmla="*/ 1681656 w 4035973"/>
              <a:gd name="connsiteY86" fmla="*/ 756744 h 6190594"/>
              <a:gd name="connsiteX87" fmla="*/ 1450428 w 4035973"/>
              <a:gd name="connsiteY87" fmla="*/ 546538 h 6190594"/>
              <a:gd name="connsiteX88" fmla="*/ 1292773 w 4035973"/>
              <a:gd name="connsiteY88" fmla="*/ 252247 h 6190594"/>
              <a:gd name="connsiteX89" fmla="*/ 1208690 w 4035973"/>
              <a:gd name="connsiteY89" fmla="*/ 136634 h 6190594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974428 w 4035973"/>
              <a:gd name="connsiteY49" fmla="*/ 5318234 h 6096000"/>
              <a:gd name="connsiteX50" fmla="*/ 3005959 w 4035973"/>
              <a:gd name="connsiteY50" fmla="*/ 4897820 h 6096000"/>
              <a:gd name="connsiteX51" fmla="*/ 3058511 w 4035973"/>
              <a:gd name="connsiteY51" fmla="*/ 4666593 h 6096000"/>
              <a:gd name="connsiteX52" fmla="*/ 3289738 w 4035973"/>
              <a:gd name="connsiteY52" fmla="*/ 4855779 h 6096000"/>
              <a:gd name="connsiteX53" fmla="*/ 3153104 w 4035973"/>
              <a:gd name="connsiteY53" fmla="*/ 5402317 h 6096000"/>
              <a:gd name="connsiteX54" fmla="*/ 3048000 w 4035973"/>
              <a:gd name="connsiteY54" fmla="*/ 6011917 h 6096000"/>
              <a:gd name="connsiteX55" fmla="*/ 3142593 w 4035973"/>
              <a:gd name="connsiteY55" fmla="*/ 6053958 h 6096000"/>
              <a:gd name="connsiteX56" fmla="*/ 3352800 w 4035973"/>
              <a:gd name="connsiteY56" fmla="*/ 6043449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974428 w 4035973"/>
              <a:gd name="connsiteY49" fmla="*/ 5318234 h 6096000"/>
              <a:gd name="connsiteX50" fmla="*/ 3005959 w 4035973"/>
              <a:gd name="connsiteY50" fmla="*/ 4897820 h 6096000"/>
              <a:gd name="connsiteX51" fmla="*/ 3058511 w 4035973"/>
              <a:gd name="connsiteY51" fmla="*/ 4666593 h 6096000"/>
              <a:gd name="connsiteX52" fmla="*/ 3289738 w 4035973"/>
              <a:gd name="connsiteY52" fmla="*/ 4855779 h 6096000"/>
              <a:gd name="connsiteX53" fmla="*/ 3153104 w 4035973"/>
              <a:gd name="connsiteY53" fmla="*/ 5402317 h 6096000"/>
              <a:gd name="connsiteX54" fmla="*/ 3048000 w 4035973"/>
              <a:gd name="connsiteY54" fmla="*/ 6011917 h 6096000"/>
              <a:gd name="connsiteX55" fmla="*/ 3174124 w 4035973"/>
              <a:gd name="connsiteY55" fmla="*/ 5906813 h 6096000"/>
              <a:gd name="connsiteX56" fmla="*/ 3352800 w 4035973"/>
              <a:gd name="connsiteY56" fmla="*/ 6043449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974428 w 4035973"/>
              <a:gd name="connsiteY49" fmla="*/ 5318234 h 6096000"/>
              <a:gd name="connsiteX50" fmla="*/ 3005959 w 4035973"/>
              <a:gd name="connsiteY50" fmla="*/ 4897820 h 6096000"/>
              <a:gd name="connsiteX51" fmla="*/ 3058511 w 4035973"/>
              <a:gd name="connsiteY51" fmla="*/ 4666593 h 6096000"/>
              <a:gd name="connsiteX52" fmla="*/ 3289738 w 4035973"/>
              <a:gd name="connsiteY52" fmla="*/ 4855779 h 6096000"/>
              <a:gd name="connsiteX53" fmla="*/ 3153104 w 4035973"/>
              <a:gd name="connsiteY53" fmla="*/ 5402317 h 6096000"/>
              <a:gd name="connsiteX54" fmla="*/ 3048000 w 4035973"/>
              <a:gd name="connsiteY54" fmla="*/ 6011917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974428 w 4035973"/>
              <a:gd name="connsiteY49" fmla="*/ 5318234 h 6096000"/>
              <a:gd name="connsiteX50" fmla="*/ 3005959 w 4035973"/>
              <a:gd name="connsiteY50" fmla="*/ 4897820 h 6096000"/>
              <a:gd name="connsiteX51" fmla="*/ 3058511 w 4035973"/>
              <a:gd name="connsiteY51" fmla="*/ 4666593 h 6096000"/>
              <a:gd name="connsiteX52" fmla="*/ 3289738 w 4035973"/>
              <a:gd name="connsiteY52" fmla="*/ 4855779 h 6096000"/>
              <a:gd name="connsiteX53" fmla="*/ 3153104 w 4035973"/>
              <a:gd name="connsiteY53" fmla="*/ 5402317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974428 w 4035973"/>
              <a:gd name="connsiteY49" fmla="*/ 5318234 h 6096000"/>
              <a:gd name="connsiteX50" fmla="*/ 3005959 w 4035973"/>
              <a:gd name="connsiteY50" fmla="*/ 4897820 h 6096000"/>
              <a:gd name="connsiteX51" fmla="*/ 3058511 w 4035973"/>
              <a:gd name="connsiteY51" fmla="*/ 4666593 h 6096000"/>
              <a:gd name="connsiteX52" fmla="*/ 3289738 w 4035973"/>
              <a:gd name="connsiteY52" fmla="*/ 4855779 h 6096000"/>
              <a:gd name="connsiteX53" fmla="*/ 3111063 w 4035973"/>
              <a:gd name="connsiteY53" fmla="*/ 5381296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974428 w 4035973"/>
              <a:gd name="connsiteY49" fmla="*/ 5318234 h 6096000"/>
              <a:gd name="connsiteX50" fmla="*/ 3005959 w 4035973"/>
              <a:gd name="connsiteY50" fmla="*/ 4897820 h 6096000"/>
              <a:gd name="connsiteX51" fmla="*/ 3058511 w 4035973"/>
              <a:gd name="connsiteY51" fmla="*/ 4666593 h 6096000"/>
              <a:gd name="connsiteX52" fmla="*/ 3205655 w 4035973"/>
              <a:gd name="connsiteY52" fmla="*/ 4845269 h 6096000"/>
              <a:gd name="connsiteX53" fmla="*/ 3111063 w 4035973"/>
              <a:gd name="connsiteY53" fmla="*/ 5381296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974428 w 4035973"/>
              <a:gd name="connsiteY49" fmla="*/ 5318234 h 6096000"/>
              <a:gd name="connsiteX50" fmla="*/ 3005959 w 4035973"/>
              <a:gd name="connsiteY50" fmla="*/ 4897820 h 6096000"/>
              <a:gd name="connsiteX51" fmla="*/ 2963918 w 4035973"/>
              <a:gd name="connsiteY51" fmla="*/ 4120055 h 6096000"/>
              <a:gd name="connsiteX52" fmla="*/ 3205655 w 4035973"/>
              <a:gd name="connsiteY52" fmla="*/ 4845269 h 6096000"/>
              <a:gd name="connsiteX53" fmla="*/ 3111063 w 4035973"/>
              <a:gd name="connsiteY53" fmla="*/ 5381296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974428 w 4035973"/>
              <a:gd name="connsiteY49" fmla="*/ 5318234 h 6096000"/>
              <a:gd name="connsiteX50" fmla="*/ 2890345 w 4035973"/>
              <a:gd name="connsiteY50" fmla="*/ 4866289 h 6096000"/>
              <a:gd name="connsiteX51" fmla="*/ 2963918 w 4035973"/>
              <a:gd name="connsiteY51" fmla="*/ 4120055 h 6096000"/>
              <a:gd name="connsiteX52" fmla="*/ 3205655 w 4035973"/>
              <a:gd name="connsiteY52" fmla="*/ 4845269 h 6096000"/>
              <a:gd name="connsiteX53" fmla="*/ 3111063 w 4035973"/>
              <a:gd name="connsiteY53" fmla="*/ 5381296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890345 w 4035973"/>
              <a:gd name="connsiteY50" fmla="*/ 4866289 h 6096000"/>
              <a:gd name="connsiteX51" fmla="*/ 2963918 w 4035973"/>
              <a:gd name="connsiteY51" fmla="*/ 4120055 h 6096000"/>
              <a:gd name="connsiteX52" fmla="*/ 3205655 w 4035973"/>
              <a:gd name="connsiteY52" fmla="*/ 4845269 h 6096000"/>
              <a:gd name="connsiteX53" fmla="*/ 3111063 w 4035973"/>
              <a:gd name="connsiteY53" fmla="*/ 5381296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05655 w 4035973"/>
              <a:gd name="connsiteY52" fmla="*/ 4845269 h 6096000"/>
              <a:gd name="connsiteX53" fmla="*/ 3111063 w 4035973"/>
              <a:gd name="connsiteY53" fmla="*/ 5381296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111063 w 4035973"/>
              <a:gd name="connsiteY53" fmla="*/ 5381296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72056 w 4035973"/>
              <a:gd name="connsiteY33" fmla="*/ 511853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1051035 w 4035973"/>
              <a:gd name="connsiteY32" fmla="*/ 4960883 h 6096000"/>
              <a:gd name="connsiteX33" fmla="*/ 1072056 w 4035973"/>
              <a:gd name="connsiteY33" fmla="*/ 511853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87972 w 4035973"/>
              <a:gd name="connsiteY31" fmla="*/ 4151586 h 6096000"/>
              <a:gd name="connsiteX32" fmla="*/ 1051035 w 4035973"/>
              <a:gd name="connsiteY32" fmla="*/ 4960883 h 6096000"/>
              <a:gd name="connsiteX33" fmla="*/ 1072056 w 4035973"/>
              <a:gd name="connsiteY33" fmla="*/ 511853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87972 w 4035973"/>
              <a:gd name="connsiteY31" fmla="*/ 4151586 h 6096000"/>
              <a:gd name="connsiteX32" fmla="*/ 1051035 w 4035973"/>
              <a:gd name="connsiteY32" fmla="*/ 4960883 h 6096000"/>
              <a:gd name="connsiteX33" fmla="*/ 1072056 w 4035973"/>
              <a:gd name="connsiteY33" fmla="*/ 511853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98785 w 4035973"/>
              <a:gd name="connsiteY29" fmla="*/ 5065986 h 6096000"/>
              <a:gd name="connsiteX30" fmla="*/ 840828 w 4035973"/>
              <a:gd name="connsiteY30" fmla="*/ 4708634 h 6096000"/>
              <a:gd name="connsiteX31" fmla="*/ 987972 w 4035973"/>
              <a:gd name="connsiteY31" fmla="*/ 4151586 h 6096000"/>
              <a:gd name="connsiteX32" fmla="*/ 1051035 w 4035973"/>
              <a:gd name="connsiteY32" fmla="*/ 4960883 h 6096000"/>
              <a:gd name="connsiteX33" fmla="*/ 1072056 w 4035973"/>
              <a:gd name="connsiteY33" fmla="*/ 511853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14703 w 4035973"/>
              <a:gd name="connsiteY28" fmla="*/ 5433848 h 6096000"/>
              <a:gd name="connsiteX29" fmla="*/ 798785 w 4035973"/>
              <a:gd name="connsiteY29" fmla="*/ 5065986 h 6096000"/>
              <a:gd name="connsiteX30" fmla="*/ 840828 w 4035973"/>
              <a:gd name="connsiteY30" fmla="*/ 4708634 h 6096000"/>
              <a:gd name="connsiteX31" fmla="*/ 987972 w 4035973"/>
              <a:gd name="connsiteY31" fmla="*/ 4151586 h 6096000"/>
              <a:gd name="connsiteX32" fmla="*/ 1051035 w 4035973"/>
              <a:gd name="connsiteY32" fmla="*/ 4960883 h 6096000"/>
              <a:gd name="connsiteX33" fmla="*/ 1072056 w 4035973"/>
              <a:gd name="connsiteY33" fmla="*/ 511853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620111 w 4035973"/>
              <a:gd name="connsiteY27" fmla="*/ 5454868 h 6096000"/>
              <a:gd name="connsiteX28" fmla="*/ 714703 w 4035973"/>
              <a:gd name="connsiteY28" fmla="*/ 5433848 h 6096000"/>
              <a:gd name="connsiteX29" fmla="*/ 798785 w 4035973"/>
              <a:gd name="connsiteY29" fmla="*/ 5065986 h 6096000"/>
              <a:gd name="connsiteX30" fmla="*/ 840828 w 4035973"/>
              <a:gd name="connsiteY30" fmla="*/ 4708634 h 6096000"/>
              <a:gd name="connsiteX31" fmla="*/ 987972 w 4035973"/>
              <a:gd name="connsiteY31" fmla="*/ 4151586 h 6096000"/>
              <a:gd name="connsiteX32" fmla="*/ 1051035 w 4035973"/>
              <a:gd name="connsiteY32" fmla="*/ 4960883 h 6096000"/>
              <a:gd name="connsiteX33" fmla="*/ 1072056 w 4035973"/>
              <a:gd name="connsiteY33" fmla="*/ 511853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04498 w 4035973"/>
              <a:gd name="connsiteY26" fmla="*/ 5507421 h 6096000"/>
              <a:gd name="connsiteX27" fmla="*/ 620111 w 4035973"/>
              <a:gd name="connsiteY27" fmla="*/ 5454868 h 6096000"/>
              <a:gd name="connsiteX28" fmla="*/ 714703 w 4035973"/>
              <a:gd name="connsiteY28" fmla="*/ 5433848 h 6096000"/>
              <a:gd name="connsiteX29" fmla="*/ 798785 w 4035973"/>
              <a:gd name="connsiteY29" fmla="*/ 5065986 h 6096000"/>
              <a:gd name="connsiteX30" fmla="*/ 840828 w 4035973"/>
              <a:gd name="connsiteY30" fmla="*/ 4708634 h 6096000"/>
              <a:gd name="connsiteX31" fmla="*/ 987972 w 4035973"/>
              <a:gd name="connsiteY31" fmla="*/ 4151586 h 6096000"/>
              <a:gd name="connsiteX32" fmla="*/ 1051035 w 4035973"/>
              <a:gd name="connsiteY32" fmla="*/ 4960883 h 6096000"/>
              <a:gd name="connsiteX33" fmla="*/ 1072056 w 4035973"/>
              <a:gd name="connsiteY33" fmla="*/ 511853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52249 w 4035973"/>
              <a:gd name="connsiteY25" fmla="*/ 5528441 h 6096000"/>
              <a:gd name="connsiteX26" fmla="*/ 504498 w 4035973"/>
              <a:gd name="connsiteY26" fmla="*/ 5507421 h 6096000"/>
              <a:gd name="connsiteX27" fmla="*/ 620111 w 4035973"/>
              <a:gd name="connsiteY27" fmla="*/ 5454868 h 6096000"/>
              <a:gd name="connsiteX28" fmla="*/ 714703 w 4035973"/>
              <a:gd name="connsiteY28" fmla="*/ 5433848 h 6096000"/>
              <a:gd name="connsiteX29" fmla="*/ 798785 w 4035973"/>
              <a:gd name="connsiteY29" fmla="*/ 5065986 h 6096000"/>
              <a:gd name="connsiteX30" fmla="*/ 840828 w 4035973"/>
              <a:gd name="connsiteY30" fmla="*/ 4708634 h 6096000"/>
              <a:gd name="connsiteX31" fmla="*/ 987972 w 4035973"/>
              <a:gd name="connsiteY31" fmla="*/ 4151586 h 6096000"/>
              <a:gd name="connsiteX32" fmla="*/ 1051035 w 4035973"/>
              <a:gd name="connsiteY32" fmla="*/ 4960883 h 6096000"/>
              <a:gd name="connsiteX33" fmla="*/ 1072056 w 4035973"/>
              <a:gd name="connsiteY33" fmla="*/ 511853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99698 w 4035973"/>
              <a:gd name="connsiteY24" fmla="*/ 5433847 h 6096000"/>
              <a:gd name="connsiteX25" fmla="*/ 252249 w 4035973"/>
              <a:gd name="connsiteY25" fmla="*/ 5528441 h 6096000"/>
              <a:gd name="connsiteX26" fmla="*/ 504498 w 4035973"/>
              <a:gd name="connsiteY26" fmla="*/ 5507421 h 6096000"/>
              <a:gd name="connsiteX27" fmla="*/ 620111 w 4035973"/>
              <a:gd name="connsiteY27" fmla="*/ 5454868 h 6096000"/>
              <a:gd name="connsiteX28" fmla="*/ 714703 w 4035973"/>
              <a:gd name="connsiteY28" fmla="*/ 5433848 h 6096000"/>
              <a:gd name="connsiteX29" fmla="*/ 798785 w 4035973"/>
              <a:gd name="connsiteY29" fmla="*/ 5065986 h 6096000"/>
              <a:gd name="connsiteX30" fmla="*/ 840828 w 4035973"/>
              <a:gd name="connsiteY30" fmla="*/ 4708634 h 6096000"/>
              <a:gd name="connsiteX31" fmla="*/ 987972 w 4035973"/>
              <a:gd name="connsiteY31" fmla="*/ 4151586 h 6096000"/>
              <a:gd name="connsiteX32" fmla="*/ 1051035 w 4035973"/>
              <a:gd name="connsiteY32" fmla="*/ 4960883 h 6096000"/>
              <a:gd name="connsiteX33" fmla="*/ 1072056 w 4035973"/>
              <a:gd name="connsiteY33" fmla="*/ 511853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472966 w 3951890"/>
              <a:gd name="connsiteY6" fmla="*/ 1839310 h 6096000"/>
              <a:gd name="connsiteX7" fmla="*/ 367862 w 3951890"/>
              <a:gd name="connsiteY7" fmla="*/ 2049517 h 6096000"/>
              <a:gd name="connsiteX8" fmla="*/ 630621 w 3951890"/>
              <a:gd name="connsiteY8" fmla="*/ 2102069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62455 w 3951890"/>
              <a:gd name="connsiteY16" fmla="*/ 3699641 h 6096000"/>
              <a:gd name="connsiteX17" fmla="*/ 472966 w 3951890"/>
              <a:gd name="connsiteY17" fmla="*/ 3804745 h 6096000"/>
              <a:gd name="connsiteX18" fmla="*/ 483476 w 3951890"/>
              <a:gd name="connsiteY18" fmla="*/ 3878317 h 6096000"/>
              <a:gd name="connsiteX19" fmla="*/ 483476 w 3951890"/>
              <a:gd name="connsiteY19" fmla="*/ 4004441 h 6096000"/>
              <a:gd name="connsiteX20" fmla="*/ 262759 w 3951890"/>
              <a:gd name="connsiteY20" fmla="*/ 4162096 h 6096000"/>
              <a:gd name="connsiteX21" fmla="*/ 210207 w 3951890"/>
              <a:gd name="connsiteY21" fmla="*/ 4708634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366345 w 3951890"/>
              <a:gd name="connsiteY87" fmla="*/ 546538 h 6096000"/>
              <a:gd name="connsiteX88" fmla="*/ 1208690 w 3951890"/>
              <a:gd name="connsiteY88" fmla="*/ 252247 h 6096000"/>
              <a:gd name="connsiteX89" fmla="*/ 1124607 w 3951890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472966 w 3951890"/>
              <a:gd name="connsiteY6" fmla="*/ 1839310 h 6096000"/>
              <a:gd name="connsiteX7" fmla="*/ 367862 w 3951890"/>
              <a:gd name="connsiteY7" fmla="*/ 2049517 h 6096000"/>
              <a:gd name="connsiteX8" fmla="*/ 630621 w 3951890"/>
              <a:gd name="connsiteY8" fmla="*/ 2102069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62455 w 3951890"/>
              <a:gd name="connsiteY16" fmla="*/ 3699641 h 6096000"/>
              <a:gd name="connsiteX17" fmla="*/ 472966 w 3951890"/>
              <a:gd name="connsiteY17" fmla="*/ 3804745 h 6096000"/>
              <a:gd name="connsiteX18" fmla="*/ 483476 w 3951890"/>
              <a:gd name="connsiteY18" fmla="*/ 3878317 h 6096000"/>
              <a:gd name="connsiteX19" fmla="*/ 483476 w 3951890"/>
              <a:gd name="connsiteY19" fmla="*/ 4004441 h 6096000"/>
              <a:gd name="connsiteX20" fmla="*/ 262759 w 3951890"/>
              <a:gd name="connsiteY20" fmla="*/ 4162096 h 6096000"/>
              <a:gd name="connsiteX21" fmla="*/ 157656 w 3951890"/>
              <a:gd name="connsiteY21" fmla="*/ 4687613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366345 w 3951890"/>
              <a:gd name="connsiteY87" fmla="*/ 546538 h 6096000"/>
              <a:gd name="connsiteX88" fmla="*/ 1208690 w 3951890"/>
              <a:gd name="connsiteY88" fmla="*/ 252247 h 6096000"/>
              <a:gd name="connsiteX89" fmla="*/ 1124607 w 3951890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472966 w 3951890"/>
              <a:gd name="connsiteY6" fmla="*/ 1839310 h 6096000"/>
              <a:gd name="connsiteX7" fmla="*/ 367862 w 3951890"/>
              <a:gd name="connsiteY7" fmla="*/ 2049517 h 6096000"/>
              <a:gd name="connsiteX8" fmla="*/ 630621 w 3951890"/>
              <a:gd name="connsiteY8" fmla="*/ 2102069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62455 w 3951890"/>
              <a:gd name="connsiteY16" fmla="*/ 3699641 h 6096000"/>
              <a:gd name="connsiteX17" fmla="*/ 472966 w 3951890"/>
              <a:gd name="connsiteY17" fmla="*/ 3804745 h 6096000"/>
              <a:gd name="connsiteX18" fmla="*/ 483476 w 3951890"/>
              <a:gd name="connsiteY18" fmla="*/ 3878317 h 6096000"/>
              <a:gd name="connsiteX19" fmla="*/ 325821 w 3951890"/>
              <a:gd name="connsiteY19" fmla="*/ 3951889 h 6096000"/>
              <a:gd name="connsiteX20" fmla="*/ 262759 w 3951890"/>
              <a:gd name="connsiteY20" fmla="*/ 4162096 h 6096000"/>
              <a:gd name="connsiteX21" fmla="*/ 157656 w 3951890"/>
              <a:gd name="connsiteY21" fmla="*/ 4687613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366345 w 3951890"/>
              <a:gd name="connsiteY87" fmla="*/ 546538 h 6096000"/>
              <a:gd name="connsiteX88" fmla="*/ 1208690 w 3951890"/>
              <a:gd name="connsiteY88" fmla="*/ 252247 h 6096000"/>
              <a:gd name="connsiteX89" fmla="*/ 1124607 w 3951890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472966 w 3951890"/>
              <a:gd name="connsiteY6" fmla="*/ 1839310 h 6096000"/>
              <a:gd name="connsiteX7" fmla="*/ 367862 w 3951890"/>
              <a:gd name="connsiteY7" fmla="*/ 2049517 h 6096000"/>
              <a:gd name="connsiteX8" fmla="*/ 630621 w 3951890"/>
              <a:gd name="connsiteY8" fmla="*/ 2102069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62455 w 3951890"/>
              <a:gd name="connsiteY16" fmla="*/ 3699641 h 6096000"/>
              <a:gd name="connsiteX17" fmla="*/ 472966 w 3951890"/>
              <a:gd name="connsiteY17" fmla="*/ 3804745 h 6096000"/>
              <a:gd name="connsiteX18" fmla="*/ 357352 w 3951890"/>
              <a:gd name="connsiteY18" fmla="*/ 3846786 h 6096000"/>
              <a:gd name="connsiteX19" fmla="*/ 325821 w 3951890"/>
              <a:gd name="connsiteY19" fmla="*/ 3951889 h 6096000"/>
              <a:gd name="connsiteX20" fmla="*/ 262759 w 3951890"/>
              <a:gd name="connsiteY20" fmla="*/ 4162096 h 6096000"/>
              <a:gd name="connsiteX21" fmla="*/ 157656 w 3951890"/>
              <a:gd name="connsiteY21" fmla="*/ 4687613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366345 w 3951890"/>
              <a:gd name="connsiteY87" fmla="*/ 546538 h 6096000"/>
              <a:gd name="connsiteX88" fmla="*/ 1208690 w 3951890"/>
              <a:gd name="connsiteY88" fmla="*/ 252247 h 6096000"/>
              <a:gd name="connsiteX89" fmla="*/ 1124607 w 3951890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472966 w 3951890"/>
              <a:gd name="connsiteY6" fmla="*/ 1839310 h 6096000"/>
              <a:gd name="connsiteX7" fmla="*/ 367862 w 3951890"/>
              <a:gd name="connsiteY7" fmla="*/ 2049517 h 6096000"/>
              <a:gd name="connsiteX8" fmla="*/ 630621 w 3951890"/>
              <a:gd name="connsiteY8" fmla="*/ 2102069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62455 w 3951890"/>
              <a:gd name="connsiteY16" fmla="*/ 3699641 h 6096000"/>
              <a:gd name="connsiteX17" fmla="*/ 346842 w 3951890"/>
              <a:gd name="connsiteY17" fmla="*/ 3762704 h 6096000"/>
              <a:gd name="connsiteX18" fmla="*/ 357352 w 3951890"/>
              <a:gd name="connsiteY18" fmla="*/ 3846786 h 6096000"/>
              <a:gd name="connsiteX19" fmla="*/ 325821 w 3951890"/>
              <a:gd name="connsiteY19" fmla="*/ 3951889 h 6096000"/>
              <a:gd name="connsiteX20" fmla="*/ 262759 w 3951890"/>
              <a:gd name="connsiteY20" fmla="*/ 4162096 h 6096000"/>
              <a:gd name="connsiteX21" fmla="*/ 157656 w 3951890"/>
              <a:gd name="connsiteY21" fmla="*/ 4687613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366345 w 3951890"/>
              <a:gd name="connsiteY87" fmla="*/ 546538 h 6096000"/>
              <a:gd name="connsiteX88" fmla="*/ 1208690 w 3951890"/>
              <a:gd name="connsiteY88" fmla="*/ 252247 h 6096000"/>
              <a:gd name="connsiteX89" fmla="*/ 1124607 w 3951890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472966 w 3951890"/>
              <a:gd name="connsiteY6" fmla="*/ 1839310 h 6096000"/>
              <a:gd name="connsiteX7" fmla="*/ 367862 w 3951890"/>
              <a:gd name="connsiteY7" fmla="*/ 2049517 h 6096000"/>
              <a:gd name="connsiteX8" fmla="*/ 630621 w 3951890"/>
              <a:gd name="connsiteY8" fmla="*/ 2102069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20414 w 3951890"/>
              <a:gd name="connsiteY16" fmla="*/ 3636579 h 6096000"/>
              <a:gd name="connsiteX17" fmla="*/ 346842 w 3951890"/>
              <a:gd name="connsiteY17" fmla="*/ 3762704 h 6096000"/>
              <a:gd name="connsiteX18" fmla="*/ 357352 w 3951890"/>
              <a:gd name="connsiteY18" fmla="*/ 3846786 h 6096000"/>
              <a:gd name="connsiteX19" fmla="*/ 325821 w 3951890"/>
              <a:gd name="connsiteY19" fmla="*/ 3951889 h 6096000"/>
              <a:gd name="connsiteX20" fmla="*/ 262759 w 3951890"/>
              <a:gd name="connsiteY20" fmla="*/ 4162096 h 6096000"/>
              <a:gd name="connsiteX21" fmla="*/ 157656 w 3951890"/>
              <a:gd name="connsiteY21" fmla="*/ 4687613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366345 w 3951890"/>
              <a:gd name="connsiteY87" fmla="*/ 546538 h 6096000"/>
              <a:gd name="connsiteX88" fmla="*/ 1208690 w 3951890"/>
              <a:gd name="connsiteY88" fmla="*/ 252247 h 6096000"/>
              <a:gd name="connsiteX89" fmla="*/ 1124607 w 3951890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399394 w 3951890"/>
              <a:gd name="connsiteY6" fmla="*/ 1797268 h 6096000"/>
              <a:gd name="connsiteX7" fmla="*/ 367862 w 3951890"/>
              <a:gd name="connsiteY7" fmla="*/ 2049517 h 6096000"/>
              <a:gd name="connsiteX8" fmla="*/ 630621 w 3951890"/>
              <a:gd name="connsiteY8" fmla="*/ 2102069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20414 w 3951890"/>
              <a:gd name="connsiteY16" fmla="*/ 3636579 h 6096000"/>
              <a:gd name="connsiteX17" fmla="*/ 346842 w 3951890"/>
              <a:gd name="connsiteY17" fmla="*/ 3762704 h 6096000"/>
              <a:gd name="connsiteX18" fmla="*/ 357352 w 3951890"/>
              <a:gd name="connsiteY18" fmla="*/ 3846786 h 6096000"/>
              <a:gd name="connsiteX19" fmla="*/ 325821 w 3951890"/>
              <a:gd name="connsiteY19" fmla="*/ 3951889 h 6096000"/>
              <a:gd name="connsiteX20" fmla="*/ 262759 w 3951890"/>
              <a:gd name="connsiteY20" fmla="*/ 4162096 h 6096000"/>
              <a:gd name="connsiteX21" fmla="*/ 157656 w 3951890"/>
              <a:gd name="connsiteY21" fmla="*/ 4687613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366345 w 3951890"/>
              <a:gd name="connsiteY87" fmla="*/ 546538 h 6096000"/>
              <a:gd name="connsiteX88" fmla="*/ 1208690 w 3951890"/>
              <a:gd name="connsiteY88" fmla="*/ 252247 h 6096000"/>
              <a:gd name="connsiteX89" fmla="*/ 1124607 w 3951890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399394 w 3951890"/>
              <a:gd name="connsiteY6" fmla="*/ 1797268 h 6096000"/>
              <a:gd name="connsiteX7" fmla="*/ 367862 w 3951890"/>
              <a:gd name="connsiteY7" fmla="*/ 2049517 h 6096000"/>
              <a:gd name="connsiteX8" fmla="*/ 630621 w 3951890"/>
              <a:gd name="connsiteY8" fmla="*/ 2060028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20414 w 3951890"/>
              <a:gd name="connsiteY16" fmla="*/ 3636579 h 6096000"/>
              <a:gd name="connsiteX17" fmla="*/ 346842 w 3951890"/>
              <a:gd name="connsiteY17" fmla="*/ 3762704 h 6096000"/>
              <a:gd name="connsiteX18" fmla="*/ 357352 w 3951890"/>
              <a:gd name="connsiteY18" fmla="*/ 3846786 h 6096000"/>
              <a:gd name="connsiteX19" fmla="*/ 325821 w 3951890"/>
              <a:gd name="connsiteY19" fmla="*/ 3951889 h 6096000"/>
              <a:gd name="connsiteX20" fmla="*/ 262759 w 3951890"/>
              <a:gd name="connsiteY20" fmla="*/ 4162096 h 6096000"/>
              <a:gd name="connsiteX21" fmla="*/ 157656 w 3951890"/>
              <a:gd name="connsiteY21" fmla="*/ 4687613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366345 w 3951890"/>
              <a:gd name="connsiteY87" fmla="*/ 546538 h 6096000"/>
              <a:gd name="connsiteX88" fmla="*/ 1208690 w 3951890"/>
              <a:gd name="connsiteY88" fmla="*/ 252247 h 6096000"/>
              <a:gd name="connsiteX89" fmla="*/ 1124607 w 3951890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399394 w 3951890"/>
              <a:gd name="connsiteY6" fmla="*/ 1797268 h 6096000"/>
              <a:gd name="connsiteX7" fmla="*/ 430924 w 3951890"/>
              <a:gd name="connsiteY7" fmla="*/ 2007475 h 6096000"/>
              <a:gd name="connsiteX8" fmla="*/ 630621 w 3951890"/>
              <a:gd name="connsiteY8" fmla="*/ 2060028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20414 w 3951890"/>
              <a:gd name="connsiteY16" fmla="*/ 3636579 h 6096000"/>
              <a:gd name="connsiteX17" fmla="*/ 346842 w 3951890"/>
              <a:gd name="connsiteY17" fmla="*/ 3762704 h 6096000"/>
              <a:gd name="connsiteX18" fmla="*/ 357352 w 3951890"/>
              <a:gd name="connsiteY18" fmla="*/ 3846786 h 6096000"/>
              <a:gd name="connsiteX19" fmla="*/ 325821 w 3951890"/>
              <a:gd name="connsiteY19" fmla="*/ 3951889 h 6096000"/>
              <a:gd name="connsiteX20" fmla="*/ 262759 w 3951890"/>
              <a:gd name="connsiteY20" fmla="*/ 4162096 h 6096000"/>
              <a:gd name="connsiteX21" fmla="*/ 157656 w 3951890"/>
              <a:gd name="connsiteY21" fmla="*/ 4687613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366345 w 3951890"/>
              <a:gd name="connsiteY87" fmla="*/ 546538 h 6096000"/>
              <a:gd name="connsiteX88" fmla="*/ 1208690 w 3951890"/>
              <a:gd name="connsiteY88" fmla="*/ 252247 h 6096000"/>
              <a:gd name="connsiteX89" fmla="*/ 1124607 w 3951890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399394 w 3951890"/>
              <a:gd name="connsiteY6" fmla="*/ 1797268 h 6096000"/>
              <a:gd name="connsiteX7" fmla="*/ 430924 w 3951890"/>
              <a:gd name="connsiteY7" fmla="*/ 2007475 h 6096000"/>
              <a:gd name="connsiteX8" fmla="*/ 630621 w 3951890"/>
              <a:gd name="connsiteY8" fmla="*/ 2060028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20414 w 3951890"/>
              <a:gd name="connsiteY16" fmla="*/ 3636579 h 6096000"/>
              <a:gd name="connsiteX17" fmla="*/ 346842 w 3951890"/>
              <a:gd name="connsiteY17" fmla="*/ 3762704 h 6096000"/>
              <a:gd name="connsiteX18" fmla="*/ 357352 w 3951890"/>
              <a:gd name="connsiteY18" fmla="*/ 3846786 h 6096000"/>
              <a:gd name="connsiteX19" fmla="*/ 325821 w 3951890"/>
              <a:gd name="connsiteY19" fmla="*/ 3951889 h 6096000"/>
              <a:gd name="connsiteX20" fmla="*/ 262759 w 3951890"/>
              <a:gd name="connsiteY20" fmla="*/ 4162096 h 6096000"/>
              <a:gd name="connsiteX21" fmla="*/ 157656 w 3951890"/>
              <a:gd name="connsiteY21" fmla="*/ 4687613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366345 w 3951890"/>
              <a:gd name="connsiteY87" fmla="*/ 546538 h 6096000"/>
              <a:gd name="connsiteX88" fmla="*/ 1271752 w 3951890"/>
              <a:gd name="connsiteY88" fmla="*/ 210206 h 6096000"/>
              <a:gd name="connsiteX89" fmla="*/ 1124607 w 3951890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399394 w 3951890"/>
              <a:gd name="connsiteY6" fmla="*/ 1797268 h 6096000"/>
              <a:gd name="connsiteX7" fmla="*/ 430924 w 3951890"/>
              <a:gd name="connsiteY7" fmla="*/ 2007475 h 6096000"/>
              <a:gd name="connsiteX8" fmla="*/ 630621 w 3951890"/>
              <a:gd name="connsiteY8" fmla="*/ 2060028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20414 w 3951890"/>
              <a:gd name="connsiteY16" fmla="*/ 3636579 h 6096000"/>
              <a:gd name="connsiteX17" fmla="*/ 346842 w 3951890"/>
              <a:gd name="connsiteY17" fmla="*/ 3762704 h 6096000"/>
              <a:gd name="connsiteX18" fmla="*/ 357352 w 3951890"/>
              <a:gd name="connsiteY18" fmla="*/ 3846786 h 6096000"/>
              <a:gd name="connsiteX19" fmla="*/ 325821 w 3951890"/>
              <a:gd name="connsiteY19" fmla="*/ 3951889 h 6096000"/>
              <a:gd name="connsiteX20" fmla="*/ 262759 w 3951890"/>
              <a:gd name="connsiteY20" fmla="*/ 4162096 h 6096000"/>
              <a:gd name="connsiteX21" fmla="*/ 157656 w 3951890"/>
              <a:gd name="connsiteY21" fmla="*/ 4687613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408387 w 3951890"/>
              <a:gd name="connsiteY87" fmla="*/ 525517 h 6096000"/>
              <a:gd name="connsiteX88" fmla="*/ 1271752 w 3951890"/>
              <a:gd name="connsiteY88" fmla="*/ 210206 h 6096000"/>
              <a:gd name="connsiteX89" fmla="*/ 1124607 w 3951890"/>
              <a:gd name="connsiteY89" fmla="*/ 136634 h 6096000"/>
              <a:gd name="connsiteX0" fmla="*/ 1124607 w 3951890"/>
              <a:gd name="connsiteY0" fmla="*/ 126124 h 6085490"/>
              <a:gd name="connsiteX1" fmla="*/ 935421 w 3951890"/>
              <a:gd name="connsiteY1" fmla="*/ 515007 h 6085490"/>
              <a:gd name="connsiteX2" fmla="*/ 399393 w 3951890"/>
              <a:gd name="connsiteY2" fmla="*/ 662152 h 6085490"/>
              <a:gd name="connsiteX3" fmla="*/ 84083 w 3951890"/>
              <a:gd name="connsiteY3" fmla="*/ 945931 h 6085490"/>
              <a:gd name="connsiteX4" fmla="*/ 84083 w 3951890"/>
              <a:gd name="connsiteY4" fmla="*/ 1219200 h 6085490"/>
              <a:gd name="connsiteX5" fmla="*/ 294290 w 3951890"/>
              <a:gd name="connsiteY5" fmla="*/ 1618593 h 6085490"/>
              <a:gd name="connsiteX6" fmla="*/ 399394 w 3951890"/>
              <a:gd name="connsiteY6" fmla="*/ 1786758 h 6085490"/>
              <a:gd name="connsiteX7" fmla="*/ 430924 w 3951890"/>
              <a:gd name="connsiteY7" fmla="*/ 1996965 h 6085490"/>
              <a:gd name="connsiteX8" fmla="*/ 630621 w 3951890"/>
              <a:gd name="connsiteY8" fmla="*/ 2049518 h 6085490"/>
              <a:gd name="connsiteX9" fmla="*/ 819807 w 3951890"/>
              <a:gd name="connsiteY9" fmla="*/ 1797269 h 6085490"/>
              <a:gd name="connsiteX10" fmla="*/ 756745 w 3951890"/>
              <a:gd name="connsiteY10" fmla="*/ 1376855 h 6085490"/>
              <a:gd name="connsiteX11" fmla="*/ 672662 w 3951890"/>
              <a:gd name="connsiteY11" fmla="*/ 1177159 h 6085490"/>
              <a:gd name="connsiteX12" fmla="*/ 851338 w 3951890"/>
              <a:gd name="connsiteY12" fmla="*/ 1135117 h 6085490"/>
              <a:gd name="connsiteX13" fmla="*/ 1019504 w 3951890"/>
              <a:gd name="connsiteY13" fmla="*/ 1608083 h 6085490"/>
              <a:gd name="connsiteX14" fmla="*/ 1051035 w 3951890"/>
              <a:gd name="connsiteY14" fmla="*/ 2017986 h 6085490"/>
              <a:gd name="connsiteX15" fmla="*/ 998483 w 3951890"/>
              <a:gd name="connsiteY15" fmla="*/ 2490952 h 6085490"/>
              <a:gd name="connsiteX16" fmla="*/ 420414 w 3951890"/>
              <a:gd name="connsiteY16" fmla="*/ 3626069 h 6085490"/>
              <a:gd name="connsiteX17" fmla="*/ 346842 w 3951890"/>
              <a:gd name="connsiteY17" fmla="*/ 3752194 h 6085490"/>
              <a:gd name="connsiteX18" fmla="*/ 357352 w 3951890"/>
              <a:gd name="connsiteY18" fmla="*/ 3836276 h 6085490"/>
              <a:gd name="connsiteX19" fmla="*/ 325821 w 3951890"/>
              <a:gd name="connsiteY19" fmla="*/ 3941379 h 6085490"/>
              <a:gd name="connsiteX20" fmla="*/ 262759 w 3951890"/>
              <a:gd name="connsiteY20" fmla="*/ 4151586 h 6085490"/>
              <a:gd name="connsiteX21" fmla="*/ 157656 w 3951890"/>
              <a:gd name="connsiteY21" fmla="*/ 4677103 h 6085490"/>
              <a:gd name="connsiteX22" fmla="*/ 0 w 3951890"/>
              <a:gd name="connsiteY22" fmla="*/ 5265683 h 6085490"/>
              <a:gd name="connsiteX23" fmla="*/ 21021 w 3951890"/>
              <a:gd name="connsiteY23" fmla="*/ 5381296 h 6085490"/>
              <a:gd name="connsiteX24" fmla="*/ 115615 w 3951890"/>
              <a:gd name="connsiteY24" fmla="*/ 5423337 h 6085490"/>
              <a:gd name="connsiteX25" fmla="*/ 168166 w 3951890"/>
              <a:gd name="connsiteY25" fmla="*/ 5517931 h 6085490"/>
              <a:gd name="connsiteX26" fmla="*/ 420415 w 3951890"/>
              <a:gd name="connsiteY26" fmla="*/ 5496911 h 6085490"/>
              <a:gd name="connsiteX27" fmla="*/ 536028 w 3951890"/>
              <a:gd name="connsiteY27" fmla="*/ 5444358 h 6085490"/>
              <a:gd name="connsiteX28" fmla="*/ 630620 w 3951890"/>
              <a:gd name="connsiteY28" fmla="*/ 5423338 h 6085490"/>
              <a:gd name="connsiteX29" fmla="*/ 714702 w 3951890"/>
              <a:gd name="connsiteY29" fmla="*/ 5055476 h 6085490"/>
              <a:gd name="connsiteX30" fmla="*/ 756745 w 3951890"/>
              <a:gd name="connsiteY30" fmla="*/ 4698124 h 6085490"/>
              <a:gd name="connsiteX31" fmla="*/ 903889 w 3951890"/>
              <a:gd name="connsiteY31" fmla="*/ 4141076 h 6085490"/>
              <a:gd name="connsiteX32" fmla="*/ 966952 w 3951890"/>
              <a:gd name="connsiteY32" fmla="*/ 4950373 h 6085490"/>
              <a:gd name="connsiteX33" fmla="*/ 987973 w 3951890"/>
              <a:gd name="connsiteY33" fmla="*/ 5108027 h 6085490"/>
              <a:gd name="connsiteX34" fmla="*/ 1103587 w 3951890"/>
              <a:gd name="connsiteY34" fmla="*/ 5234150 h 6085490"/>
              <a:gd name="connsiteX35" fmla="*/ 1240220 w 3951890"/>
              <a:gd name="connsiteY35" fmla="*/ 5234152 h 6085490"/>
              <a:gd name="connsiteX36" fmla="*/ 1366345 w 3951890"/>
              <a:gd name="connsiteY36" fmla="*/ 5213131 h 6085490"/>
              <a:gd name="connsiteX37" fmla="*/ 1587062 w 3951890"/>
              <a:gd name="connsiteY37" fmla="*/ 4740165 h 6085490"/>
              <a:gd name="connsiteX38" fmla="*/ 1692166 w 3951890"/>
              <a:gd name="connsiteY38" fmla="*/ 4298732 h 6085490"/>
              <a:gd name="connsiteX39" fmla="*/ 2070539 w 3951890"/>
              <a:gd name="connsiteY39" fmla="*/ 4414344 h 6085490"/>
              <a:gd name="connsiteX40" fmla="*/ 2217683 w 3951890"/>
              <a:gd name="connsiteY40" fmla="*/ 4834760 h 6085490"/>
              <a:gd name="connsiteX41" fmla="*/ 2280745 w 3951890"/>
              <a:gd name="connsiteY41" fmla="*/ 5391807 h 6085490"/>
              <a:gd name="connsiteX42" fmla="*/ 2354317 w 3951890"/>
              <a:gd name="connsiteY42" fmla="*/ 5738648 h 6085490"/>
              <a:gd name="connsiteX43" fmla="*/ 2417381 w 3951890"/>
              <a:gd name="connsiteY43" fmla="*/ 5917323 h 6085490"/>
              <a:gd name="connsiteX44" fmla="*/ 2575035 w 3951890"/>
              <a:gd name="connsiteY44" fmla="*/ 6085490 h 6085490"/>
              <a:gd name="connsiteX45" fmla="*/ 2722180 w 3951890"/>
              <a:gd name="connsiteY45" fmla="*/ 6053959 h 6085490"/>
              <a:gd name="connsiteX46" fmla="*/ 2837794 w 3951890"/>
              <a:gd name="connsiteY46" fmla="*/ 6043448 h 6085490"/>
              <a:gd name="connsiteX47" fmla="*/ 2774731 w 3951890"/>
              <a:gd name="connsiteY47" fmla="*/ 5812221 h 6085490"/>
              <a:gd name="connsiteX48" fmla="*/ 2680138 w 3951890"/>
              <a:gd name="connsiteY48" fmla="*/ 5549462 h 6085490"/>
              <a:gd name="connsiteX49" fmla="*/ 2711669 w 3951890"/>
              <a:gd name="connsiteY49" fmla="*/ 5171089 h 6085490"/>
              <a:gd name="connsiteX50" fmla="*/ 2711669 w 3951890"/>
              <a:gd name="connsiteY50" fmla="*/ 4866289 h 6085490"/>
              <a:gd name="connsiteX51" fmla="*/ 2879835 w 3951890"/>
              <a:gd name="connsiteY51" fmla="*/ 4109545 h 6085490"/>
              <a:gd name="connsiteX52" fmla="*/ 3174123 w 3951890"/>
              <a:gd name="connsiteY52" fmla="*/ 4403835 h 6085490"/>
              <a:gd name="connsiteX53" fmla="*/ 2932386 w 3951890"/>
              <a:gd name="connsiteY53" fmla="*/ 5360275 h 6085490"/>
              <a:gd name="connsiteX54" fmla="*/ 2974428 w 3951890"/>
              <a:gd name="connsiteY54" fmla="*/ 5801711 h 6085490"/>
              <a:gd name="connsiteX55" fmla="*/ 3090041 w 3951890"/>
              <a:gd name="connsiteY55" fmla="*/ 5896303 h 6085490"/>
              <a:gd name="connsiteX56" fmla="*/ 3310758 w 3951890"/>
              <a:gd name="connsiteY56" fmla="*/ 5906815 h 6085490"/>
              <a:gd name="connsiteX57" fmla="*/ 3468413 w 3951890"/>
              <a:gd name="connsiteY57" fmla="*/ 6001407 h 6085490"/>
              <a:gd name="connsiteX58" fmla="*/ 3573518 w 3951890"/>
              <a:gd name="connsiteY58" fmla="*/ 5917324 h 6085490"/>
              <a:gd name="connsiteX59" fmla="*/ 3783725 w 3951890"/>
              <a:gd name="connsiteY59" fmla="*/ 5580993 h 6085490"/>
              <a:gd name="connsiteX60" fmla="*/ 3899339 w 3951890"/>
              <a:gd name="connsiteY60" fmla="*/ 5276193 h 6085490"/>
              <a:gd name="connsiteX61" fmla="*/ 3951890 w 3951890"/>
              <a:gd name="connsiteY61" fmla="*/ 4614042 h 6085490"/>
              <a:gd name="connsiteX62" fmla="*/ 3941380 w 3951890"/>
              <a:gd name="connsiteY62" fmla="*/ 4298731 h 6085490"/>
              <a:gd name="connsiteX63" fmla="*/ 3668111 w 3951890"/>
              <a:gd name="connsiteY63" fmla="*/ 3983421 h 6085490"/>
              <a:gd name="connsiteX64" fmla="*/ 3457904 w 3951890"/>
              <a:gd name="connsiteY64" fmla="*/ 3163614 h 6085490"/>
              <a:gd name="connsiteX65" fmla="*/ 3279228 w 3951890"/>
              <a:gd name="connsiteY65" fmla="*/ 2669628 h 6085490"/>
              <a:gd name="connsiteX66" fmla="*/ 3090042 w 3951890"/>
              <a:gd name="connsiteY66" fmla="*/ 2417379 h 6085490"/>
              <a:gd name="connsiteX67" fmla="*/ 2911366 w 3951890"/>
              <a:gd name="connsiteY67" fmla="*/ 2049517 h 6085490"/>
              <a:gd name="connsiteX68" fmla="*/ 2764221 w 3951890"/>
              <a:gd name="connsiteY68" fmla="*/ 1807779 h 6085490"/>
              <a:gd name="connsiteX69" fmla="*/ 2827283 w 3951890"/>
              <a:gd name="connsiteY69" fmla="*/ 1408386 h 6085490"/>
              <a:gd name="connsiteX70" fmla="*/ 2890345 w 3951890"/>
              <a:gd name="connsiteY70" fmla="*/ 1313793 h 6085490"/>
              <a:gd name="connsiteX71" fmla="*/ 2858814 w 3951890"/>
              <a:gd name="connsiteY71" fmla="*/ 1660635 h 6085490"/>
              <a:gd name="connsiteX72" fmla="*/ 3016469 w 3951890"/>
              <a:gd name="connsiteY72" fmla="*/ 2123090 h 6085490"/>
              <a:gd name="connsiteX73" fmla="*/ 3563007 w 3951890"/>
              <a:gd name="connsiteY73" fmla="*/ 2144110 h 6085490"/>
              <a:gd name="connsiteX74" fmla="*/ 3668111 w 3951890"/>
              <a:gd name="connsiteY74" fmla="*/ 1954924 h 6085490"/>
              <a:gd name="connsiteX75" fmla="*/ 3436883 w 3951890"/>
              <a:gd name="connsiteY75" fmla="*/ 1723697 h 6085490"/>
              <a:gd name="connsiteX76" fmla="*/ 3657600 w 3951890"/>
              <a:gd name="connsiteY76" fmla="*/ 1345324 h 6085490"/>
              <a:gd name="connsiteX77" fmla="*/ 3594538 w 3951890"/>
              <a:gd name="connsiteY77" fmla="*/ 756745 h 6085490"/>
              <a:gd name="connsiteX78" fmla="*/ 3520966 w 3951890"/>
              <a:gd name="connsiteY78" fmla="*/ 641131 h 6085490"/>
              <a:gd name="connsiteX79" fmla="*/ 3069021 w 3951890"/>
              <a:gd name="connsiteY79" fmla="*/ 409904 h 6085490"/>
              <a:gd name="connsiteX80" fmla="*/ 2816773 w 3951890"/>
              <a:gd name="connsiteY80" fmla="*/ 357352 h 6085490"/>
              <a:gd name="connsiteX81" fmla="*/ 2585545 w 3951890"/>
              <a:gd name="connsiteY81" fmla="*/ 0 h 6085490"/>
              <a:gd name="connsiteX82" fmla="*/ 2469931 w 3951890"/>
              <a:gd name="connsiteY82" fmla="*/ 157656 h 6085490"/>
              <a:gd name="connsiteX83" fmla="*/ 2322786 w 3951890"/>
              <a:gd name="connsiteY83" fmla="*/ 420414 h 6085490"/>
              <a:gd name="connsiteX84" fmla="*/ 2123090 w 3951890"/>
              <a:gd name="connsiteY84" fmla="*/ 620110 h 6085490"/>
              <a:gd name="connsiteX85" fmla="*/ 1828801 w 3951890"/>
              <a:gd name="connsiteY85" fmla="*/ 714704 h 6085490"/>
              <a:gd name="connsiteX86" fmla="*/ 1597573 w 3951890"/>
              <a:gd name="connsiteY86" fmla="*/ 746234 h 6085490"/>
              <a:gd name="connsiteX87" fmla="*/ 1408387 w 3951890"/>
              <a:gd name="connsiteY87" fmla="*/ 515007 h 6085490"/>
              <a:gd name="connsiteX88" fmla="*/ 1271752 w 3951890"/>
              <a:gd name="connsiteY88" fmla="*/ 199696 h 6085490"/>
              <a:gd name="connsiteX89" fmla="*/ 1124607 w 3951890"/>
              <a:gd name="connsiteY89" fmla="*/ 126124 h 6085490"/>
              <a:gd name="connsiteX0" fmla="*/ 1124607 w 3951890"/>
              <a:gd name="connsiteY0" fmla="*/ 0 h 5959366"/>
              <a:gd name="connsiteX1" fmla="*/ 935421 w 3951890"/>
              <a:gd name="connsiteY1" fmla="*/ 388883 h 5959366"/>
              <a:gd name="connsiteX2" fmla="*/ 399393 w 3951890"/>
              <a:gd name="connsiteY2" fmla="*/ 536028 h 5959366"/>
              <a:gd name="connsiteX3" fmla="*/ 84083 w 3951890"/>
              <a:gd name="connsiteY3" fmla="*/ 819807 h 5959366"/>
              <a:gd name="connsiteX4" fmla="*/ 84083 w 3951890"/>
              <a:gd name="connsiteY4" fmla="*/ 1093076 h 5959366"/>
              <a:gd name="connsiteX5" fmla="*/ 294290 w 3951890"/>
              <a:gd name="connsiteY5" fmla="*/ 1492469 h 5959366"/>
              <a:gd name="connsiteX6" fmla="*/ 399394 w 3951890"/>
              <a:gd name="connsiteY6" fmla="*/ 1660634 h 5959366"/>
              <a:gd name="connsiteX7" fmla="*/ 430924 w 3951890"/>
              <a:gd name="connsiteY7" fmla="*/ 1870841 h 5959366"/>
              <a:gd name="connsiteX8" fmla="*/ 630621 w 3951890"/>
              <a:gd name="connsiteY8" fmla="*/ 1923394 h 5959366"/>
              <a:gd name="connsiteX9" fmla="*/ 819807 w 3951890"/>
              <a:gd name="connsiteY9" fmla="*/ 1671145 h 5959366"/>
              <a:gd name="connsiteX10" fmla="*/ 756745 w 3951890"/>
              <a:gd name="connsiteY10" fmla="*/ 1250731 h 5959366"/>
              <a:gd name="connsiteX11" fmla="*/ 672662 w 3951890"/>
              <a:gd name="connsiteY11" fmla="*/ 1051035 h 5959366"/>
              <a:gd name="connsiteX12" fmla="*/ 851338 w 3951890"/>
              <a:gd name="connsiteY12" fmla="*/ 1008993 h 5959366"/>
              <a:gd name="connsiteX13" fmla="*/ 1019504 w 3951890"/>
              <a:gd name="connsiteY13" fmla="*/ 1481959 h 5959366"/>
              <a:gd name="connsiteX14" fmla="*/ 1051035 w 3951890"/>
              <a:gd name="connsiteY14" fmla="*/ 1891862 h 5959366"/>
              <a:gd name="connsiteX15" fmla="*/ 998483 w 3951890"/>
              <a:gd name="connsiteY15" fmla="*/ 2364828 h 5959366"/>
              <a:gd name="connsiteX16" fmla="*/ 420414 w 3951890"/>
              <a:gd name="connsiteY16" fmla="*/ 3499945 h 5959366"/>
              <a:gd name="connsiteX17" fmla="*/ 346842 w 3951890"/>
              <a:gd name="connsiteY17" fmla="*/ 3626070 h 5959366"/>
              <a:gd name="connsiteX18" fmla="*/ 357352 w 3951890"/>
              <a:gd name="connsiteY18" fmla="*/ 3710152 h 5959366"/>
              <a:gd name="connsiteX19" fmla="*/ 325821 w 3951890"/>
              <a:gd name="connsiteY19" fmla="*/ 3815255 h 5959366"/>
              <a:gd name="connsiteX20" fmla="*/ 262759 w 3951890"/>
              <a:gd name="connsiteY20" fmla="*/ 4025462 h 5959366"/>
              <a:gd name="connsiteX21" fmla="*/ 157656 w 3951890"/>
              <a:gd name="connsiteY21" fmla="*/ 4550979 h 5959366"/>
              <a:gd name="connsiteX22" fmla="*/ 0 w 3951890"/>
              <a:gd name="connsiteY22" fmla="*/ 5139559 h 5959366"/>
              <a:gd name="connsiteX23" fmla="*/ 21021 w 3951890"/>
              <a:gd name="connsiteY23" fmla="*/ 5255172 h 5959366"/>
              <a:gd name="connsiteX24" fmla="*/ 115615 w 3951890"/>
              <a:gd name="connsiteY24" fmla="*/ 5297213 h 5959366"/>
              <a:gd name="connsiteX25" fmla="*/ 168166 w 3951890"/>
              <a:gd name="connsiteY25" fmla="*/ 5391807 h 5959366"/>
              <a:gd name="connsiteX26" fmla="*/ 420415 w 3951890"/>
              <a:gd name="connsiteY26" fmla="*/ 5370787 h 5959366"/>
              <a:gd name="connsiteX27" fmla="*/ 536028 w 3951890"/>
              <a:gd name="connsiteY27" fmla="*/ 5318234 h 5959366"/>
              <a:gd name="connsiteX28" fmla="*/ 630620 w 3951890"/>
              <a:gd name="connsiteY28" fmla="*/ 5297214 h 5959366"/>
              <a:gd name="connsiteX29" fmla="*/ 714702 w 3951890"/>
              <a:gd name="connsiteY29" fmla="*/ 4929352 h 5959366"/>
              <a:gd name="connsiteX30" fmla="*/ 756745 w 3951890"/>
              <a:gd name="connsiteY30" fmla="*/ 4572000 h 5959366"/>
              <a:gd name="connsiteX31" fmla="*/ 903889 w 3951890"/>
              <a:gd name="connsiteY31" fmla="*/ 4014952 h 5959366"/>
              <a:gd name="connsiteX32" fmla="*/ 966952 w 3951890"/>
              <a:gd name="connsiteY32" fmla="*/ 4824249 h 5959366"/>
              <a:gd name="connsiteX33" fmla="*/ 987973 w 3951890"/>
              <a:gd name="connsiteY33" fmla="*/ 4981903 h 5959366"/>
              <a:gd name="connsiteX34" fmla="*/ 1103587 w 3951890"/>
              <a:gd name="connsiteY34" fmla="*/ 5108026 h 5959366"/>
              <a:gd name="connsiteX35" fmla="*/ 1240220 w 3951890"/>
              <a:gd name="connsiteY35" fmla="*/ 5108028 h 5959366"/>
              <a:gd name="connsiteX36" fmla="*/ 1366345 w 3951890"/>
              <a:gd name="connsiteY36" fmla="*/ 5087007 h 5959366"/>
              <a:gd name="connsiteX37" fmla="*/ 1587062 w 3951890"/>
              <a:gd name="connsiteY37" fmla="*/ 4614041 h 5959366"/>
              <a:gd name="connsiteX38" fmla="*/ 1692166 w 3951890"/>
              <a:gd name="connsiteY38" fmla="*/ 4172608 h 5959366"/>
              <a:gd name="connsiteX39" fmla="*/ 2070539 w 3951890"/>
              <a:gd name="connsiteY39" fmla="*/ 4288220 h 5959366"/>
              <a:gd name="connsiteX40" fmla="*/ 2217683 w 3951890"/>
              <a:gd name="connsiteY40" fmla="*/ 4708636 h 5959366"/>
              <a:gd name="connsiteX41" fmla="*/ 2280745 w 3951890"/>
              <a:gd name="connsiteY41" fmla="*/ 5265683 h 5959366"/>
              <a:gd name="connsiteX42" fmla="*/ 2354317 w 3951890"/>
              <a:gd name="connsiteY42" fmla="*/ 5612524 h 5959366"/>
              <a:gd name="connsiteX43" fmla="*/ 2417381 w 3951890"/>
              <a:gd name="connsiteY43" fmla="*/ 5791199 h 5959366"/>
              <a:gd name="connsiteX44" fmla="*/ 2575035 w 3951890"/>
              <a:gd name="connsiteY44" fmla="*/ 5959366 h 5959366"/>
              <a:gd name="connsiteX45" fmla="*/ 2722180 w 3951890"/>
              <a:gd name="connsiteY45" fmla="*/ 5927835 h 5959366"/>
              <a:gd name="connsiteX46" fmla="*/ 2837794 w 3951890"/>
              <a:gd name="connsiteY46" fmla="*/ 5917324 h 5959366"/>
              <a:gd name="connsiteX47" fmla="*/ 2774731 w 3951890"/>
              <a:gd name="connsiteY47" fmla="*/ 5686097 h 5959366"/>
              <a:gd name="connsiteX48" fmla="*/ 2680138 w 3951890"/>
              <a:gd name="connsiteY48" fmla="*/ 5423338 h 5959366"/>
              <a:gd name="connsiteX49" fmla="*/ 2711669 w 3951890"/>
              <a:gd name="connsiteY49" fmla="*/ 5044965 h 5959366"/>
              <a:gd name="connsiteX50" fmla="*/ 2711669 w 3951890"/>
              <a:gd name="connsiteY50" fmla="*/ 4740165 h 5959366"/>
              <a:gd name="connsiteX51" fmla="*/ 2879835 w 3951890"/>
              <a:gd name="connsiteY51" fmla="*/ 3983421 h 5959366"/>
              <a:gd name="connsiteX52" fmla="*/ 3174123 w 3951890"/>
              <a:gd name="connsiteY52" fmla="*/ 4277711 h 5959366"/>
              <a:gd name="connsiteX53" fmla="*/ 2932386 w 3951890"/>
              <a:gd name="connsiteY53" fmla="*/ 5234151 h 5959366"/>
              <a:gd name="connsiteX54" fmla="*/ 2974428 w 3951890"/>
              <a:gd name="connsiteY54" fmla="*/ 5675587 h 5959366"/>
              <a:gd name="connsiteX55" fmla="*/ 3090041 w 3951890"/>
              <a:gd name="connsiteY55" fmla="*/ 5770179 h 5959366"/>
              <a:gd name="connsiteX56" fmla="*/ 3310758 w 3951890"/>
              <a:gd name="connsiteY56" fmla="*/ 5780691 h 5959366"/>
              <a:gd name="connsiteX57" fmla="*/ 3468413 w 3951890"/>
              <a:gd name="connsiteY57" fmla="*/ 5875283 h 5959366"/>
              <a:gd name="connsiteX58" fmla="*/ 3573518 w 3951890"/>
              <a:gd name="connsiteY58" fmla="*/ 5791200 h 5959366"/>
              <a:gd name="connsiteX59" fmla="*/ 3783725 w 3951890"/>
              <a:gd name="connsiteY59" fmla="*/ 5454869 h 5959366"/>
              <a:gd name="connsiteX60" fmla="*/ 3899339 w 3951890"/>
              <a:gd name="connsiteY60" fmla="*/ 5150069 h 5959366"/>
              <a:gd name="connsiteX61" fmla="*/ 3951890 w 3951890"/>
              <a:gd name="connsiteY61" fmla="*/ 4487918 h 5959366"/>
              <a:gd name="connsiteX62" fmla="*/ 3941380 w 3951890"/>
              <a:gd name="connsiteY62" fmla="*/ 4172607 h 5959366"/>
              <a:gd name="connsiteX63" fmla="*/ 3668111 w 3951890"/>
              <a:gd name="connsiteY63" fmla="*/ 3857297 h 5959366"/>
              <a:gd name="connsiteX64" fmla="*/ 3457904 w 3951890"/>
              <a:gd name="connsiteY64" fmla="*/ 3037490 h 5959366"/>
              <a:gd name="connsiteX65" fmla="*/ 3279228 w 3951890"/>
              <a:gd name="connsiteY65" fmla="*/ 2543504 h 5959366"/>
              <a:gd name="connsiteX66" fmla="*/ 3090042 w 3951890"/>
              <a:gd name="connsiteY66" fmla="*/ 2291255 h 5959366"/>
              <a:gd name="connsiteX67" fmla="*/ 2911366 w 3951890"/>
              <a:gd name="connsiteY67" fmla="*/ 1923393 h 5959366"/>
              <a:gd name="connsiteX68" fmla="*/ 2764221 w 3951890"/>
              <a:gd name="connsiteY68" fmla="*/ 1681655 h 5959366"/>
              <a:gd name="connsiteX69" fmla="*/ 2827283 w 3951890"/>
              <a:gd name="connsiteY69" fmla="*/ 1282262 h 5959366"/>
              <a:gd name="connsiteX70" fmla="*/ 2890345 w 3951890"/>
              <a:gd name="connsiteY70" fmla="*/ 1187669 h 5959366"/>
              <a:gd name="connsiteX71" fmla="*/ 2858814 w 3951890"/>
              <a:gd name="connsiteY71" fmla="*/ 1534511 h 5959366"/>
              <a:gd name="connsiteX72" fmla="*/ 3016469 w 3951890"/>
              <a:gd name="connsiteY72" fmla="*/ 1996966 h 5959366"/>
              <a:gd name="connsiteX73" fmla="*/ 3563007 w 3951890"/>
              <a:gd name="connsiteY73" fmla="*/ 2017986 h 5959366"/>
              <a:gd name="connsiteX74" fmla="*/ 3668111 w 3951890"/>
              <a:gd name="connsiteY74" fmla="*/ 1828800 h 5959366"/>
              <a:gd name="connsiteX75" fmla="*/ 3436883 w 3951890"/>
              <a:gd name="connsiteY75" fmla="*/ 1597573 h 5959366"/>
              <a:gd name="connsiteX76" fmla="*/ 3657600 w 3951890"/>
              <a:gd name="connsiteY76" fmla="*/ 1219200 h 5959366"/>
              <a:gd name="connsiteX77" fmla="*/ 3594538 w 3951890"/>
              <a:gd name="connsiteY77" fmla="*/ 630621 h 5959366"/>
              <a:gd name="connsiteX78" fmla="*/ 3520966 w 3951890"/>
              <a:gd name="connsiteY78" fmla="*/ 515007 h 5959366"/>
              <a:gd name="connsiteX79" fmla="*/ 3069021 w 3951890"/>
              <a:gd name="connsiteY79" fmla="*/ 283780 h 5959366"/>
              <a:gd name="connsiteX80" fmla="*/ 2816773 w 3951890"/>
              <a:gd name="connsiteY80" fmla="*/ 231228 h 5959366"/>
              <a:gd name="connsiteX81" fmla="*/ 2606566 w 3951890"/>
              <a:gd name="connsiteY81" fmla="*/ 42042 h 5959366"/>
              <a:gd name="connsiteX82" fmla="*/ 2469931 w 3951890"/>
              <a:gd name="connsiteY82" fmla="*/ 31532 h 5959366"/>
              <a:gd name="connsiteX83" fmla="*/ 2322786 w 3951890"/>
              <a:gd name="connsiteY83" fmla="*/ 294290 h 5959366"/>
              <a:gd name="connsiteX84" fmla="*/ 2123090 w 3951890"/>
              <a:gd name="connsiteY84" fmla="*/ 493986 h 5959366"/>
              <a:gd name="connsiteX85" fmla="*/ 1828801 w 3951890"/>
              <a:gd name="connsiteY85" fmla="*/ 588580 h 5959366"/>
              <a:gd name="connsiteX86" fmla="*/ 1597573 w 3951890"/>
              <a:gd name="connsiteY86" fmla="*/ 620110 h 5959366"/>
              <a:gd name="connsiteX87" fmla="*/ 1408387 w 3951890"/>
              <a:gd name="connsiteY87" fmla="*/ 388883 h 5959366"/>
              <a:gd name="connsiteX88" fmla="*/ 1271752 w 3951890"/>
              <a:gd name="connsiteY88" fmla="*/ 73572 h 5959366"/>
              <a:gd name="connsiteX89" fmla="*/ 1124607 w 3951890"/>
              <a:gd name="connsiteY89" fmla="*/ 0 h 5959366"/>
              <a:gd name="connsiteX0" fmla="*/ 1124607 w 3951890"/>
              <a:gd name="connsiteY0" fmla="*/ 0 h 5959366"/>
              <a:gd name="connsiteX1" fmla="*/ 935421 w 3951890"/>
              <a:gd name="connsiteY1" fmla="*/ 388883 h 5959366"/>
              <a:gd name="connsiteX2" fmla="*/ 399393 w 3951890"/>
              <a:gd name="connsiteY2" fmla="*/ 536028 h 5959366"/>
              <a:gd name="connsiteX3" fmla="*/ 84083 w 3951890"/>
              <a:gd name="connsiteY3" fmla="*/ 819807 h 5959366"/>
              <a:gd name="connsiteX4" fmla="*/ 84083 w 3951890"/>
              <a:gd name="connsiteY4" fmla="*/ 1093076 h 5959366"/>
              <a:gd name="connsiteX5" fmla="*/ 294290 w 3951890"/>
              <a:gd name="connsiteY5" fmla="*/ 1492469 h 5959366"/>
              <a:gd name="connsiteX6" fmla="*/ 399394 w 3951890"/>
              <a:gd name="connsiteY6" fmla="*/ 1660634 h 5959366"/>
              <a:gd name="connsiteX7" fmla="*/ 430924 w 3951890"/>
              <a:gd name="connsiteY7" fmla="*/ 1870841 h 5959366"/>
              <a:gd name="connsiteX8" fmla="*/ 630621 w 3951890"/>
              <a:gd name="connsiteY8" fmla="*/ 1923394 h 5959366"/>
              <a:gd name="connsiteX9" fmla="*/ 819807 w 3951890"/>
              <a:gd name="connsiteY9" fmla="*/ 1671145 h 5959366"/>
              <a:gd name="connsiteX10" fmla="*/ 756745 w 3951890"/>
              <a:gd name="connsiteY10" fmla="*/ 1250731 h 5959366"/>
              <a:gd name="connsiteX11" fmla="*/ 672662 w 3951890"/>
              <a:gd name="connsiteY11" fmla="*/ 1051035 h 5959366"/>
              <a:gd name="connsiteX12" fmla="*/ 851338 w 3951890"/>
              <a:gd name="connsiteY12" fmla="*/ 1008993 h 5959366"/>
              <a:gd name="connsiteX13" fmla="*/ 1019504 w 3951890"/>
              <a:gd name="connsiteY13" fmla="*/ 1481959 h 5959366"/>
              <a:gd name="connsiteX14" fmla="*/ 1051035 w 3951890"/>
              <a:gd name="connsiteY14" fmla="*/ 1891862 h 5959366"/>
              <a:gd name="connsiteX15" fmla="*/ 998483 w 3951890"/>
              <a:gd name="connsiteY15" fmla="*/ 2364828 h 5959366"/>
              <a:gd name="connsiteX16" fmla="*/ 420414 w 3951890"/>
              <a:gd name="connsiteY16" fmla="*/ 3499945 h 5959366"/>
              <a:gd name="connsiteX17" fmla="*/ 346842 w 3951890"/>
              <a:gd name="connsiteY17" fmla="*/ 3626070 h 5959366"/>
              <a:gd name="connsiteX18" fmla="*/ 357352 w 3951890"/>
              <a:gd name="connsiteY18" fmla="*/ 3710152 h 5959366"/>
              <a:gd name="connsiteX19" fmla="*/ 325821 w 3951890"/>
              <a:gd name="connsiteY19" fmla="*/ 3815255 h 5959366"/>
              <a:gd name="connsiteX20" fmla="*/ 262759 w 3951890"/>
              <a:gd name="connsiteY20" fmla="*/ 4025462 h 5959366"/>
              <a:gd name="connsiteX21" fmla="*/ 157656 w 3951890"/>
              <a:gd name="connsiteY21" fmla="*/ 4550979 h 5959366"/>
              <a:gd name="connsiteX22" fmla="*/ 0 w 3951890"/>
              <a:gd name="connsiteY22" fmla="*/ 5139559 h 5959366"/>
              <a:gd name="connsiteX23" fmla="*/ 21021 w 3951890"/>
              <a:gd name="connsiteY23" fmla="*/ 5255172 h 5959366"/>
              <a:gd name="connsiteX24" fmla="*/ 115615 w 3951890"/>
              <a:gd name="connsiteY24" fmla="*/ 5297213 h 5959366"/>
              <a:gd name="connsiteX25" fmla="*/ 168166 w 3951890"/>
              <a:gd name="connsiteY25" fmla="*/ 5391807 h 5959366"/>
              <a:gd name="connsiteX26" fmla="*/ 420415 w 3951890"/>
              <a:gd name="connsiteY26" fmla="*/ 5370787 h 5959366"/>
              <a:gd name="connsiteX27" fmla="*/ 536028 w 3951890"/>
              <a:gd name="connsiteY27" fmla="*/ 5318234 h 5959366"/>
              <a:gd name="connsiteX28" fmla="*/ 630620 w 3951890"/>
              <a:gd name="connsiteY28" fmla="*/ 5297214 h 5959366"/>
              <a:gd name="connsiteX29" fmla="*/ 714702 w 3951890"/>
              <a:gd name="connsiteY29" fmla="*/ 4929352 h 5959366"/>
              <a:gd name="connsiteX30" fmla="*/ 756745 w 3951890"/>
              <a:gd name="connsiteY30" fmla="*/ 4572000 h 5959366"/>
              <a:gd name="connsiteX31" fmla="*/ 903889 w 3951890"/>
              <a:gd name="connsiteY31" fmla="*/ 4014952 h 5959366"/>
              <a:gd name="connsiteX32" fmla="*/ 966952 w 3951890"/>
              <a:gd name="connsiteY32" fmla="*/ 4824249 h 5959366"/>
              <a:gd name="connsiteX33" fmla="*/ 987973 w 3951890"/>
              <a:gd name="connsiteY33" fmla="*/ 4981903 h 5959366"/>
              <a:gd name="connsiteX34" fmla="*/ 1103587 w 3951890"/>
              <a:gd name="connsiteY34" fmla="*/ 5108026 h 5959366"/>
              <a:gd name="connsiteX35" fmla="*/ 1240220 w 3951890"/>
              <a:gd name="connsiteY35" fmla="*/ 5108028 h 5959366"/>
              <a:gd name="connsiteX36" fmla="*/ 1366345 w 3951890"/>
              <a:gd name="connsiteY36" fmla="*/ 5087007 h 5959366"/>
              <a:gd name="connsiteX37" fmla="*/ 1587062 w 3951890"/>
              <a:gd name="connsiteY37" fmla="*/ 4614041 h 5959366"/>
              <a:gd name="connsiteX38" fmla="*/ 1692166 w 3951890"/>
              <a:gd name="connsiteY38" fmla="*/ 4172608 h 5959366"/>
              <a:gd name="connsiteX39" fmla="*/ 2070539 w 3951890"/>
              <a:gd name="connsiteY39" fmla="*/ 4288220 h 5959366"/>
              <a:gd name="connsiteX40" fmla="*/ 2217683 w 3951890"/>
              <a:gd name="connsiteY40" fmla="*/ 4708636 h 5959366"/>
              <a:gd name="connsiteX41" fmla="*/ 2280745 w 3951890"/>
              <a:gd name="connsiteY41" fmla="*/ 5265683 h 5959366"/>
              <a:gd name="connsiteX42" fmla="*/ 2354317 w 3951890"/>
              <a:gd name="connsiteY42" fmla="*/ 5612524 h 5959366"/>
              <a:gd name="connsiteX43" fmla="*/ 2417381 w 3951890"/>
              <a:gd name="connsiteY43" fmla="*/ 5791199 h 5959366"/>
              <a:gd name="connsiteX44" fmla="*/ 2575035 w 3951890"/>
              <a:gd name="connsiteY44" fmla="*/ 5959366 h 5959366"/>
              <a:gd name="connsiteX45" fmla="*/ 2722180 w 3951890"/>
              <a:gd name="connsiteY45" fmla="*/ 5927835 h 5959366"/>
              <a:gd name="connsiteX46" fmla="*/ 2837794 w 3951890"/>
              <a:gd name="connsiteY46" fmla="*/ 5917324 h 5959366"/>
              <a:gd name="connsiteX47" fmla="*/ 2774731 w 3951890"/>
              <a:gd name="connsiteY47" fmla="*/ 5686097 h 5959366"/>
              <a:gd name="connsiteX48" fmla="*/ 2680138 w 3951890"/>
              <a:gd name="connsiteY48" fmla="*/ 5423338 h 5959366"/>
              <a:gd name="connsiteX49" fmla="*/ 2711669 w 3951890"/>
              <a:gd name="connsiteY49" fmla="*/ 5044965 h 5959366"/>
              <a:gd name="connsiteX50" fmla="*/ 2711669 w 3951890"/>
              <a:gd name="connsiteY50" fmla="*/ 4740165 h 5959366"/>
              <a:gd name="connsiteX51" fmla="*/ 2879835 w 3951890"/>
              <a:gd name="connsiteY51" fmla="*/ 3983421 h 5959366"/>
              <a:gd name="connsiteX52" fmla="*/ 3174123 w 3951890"/>
              <a:gd name="connsiteY52" fmla="*/ 4277711 h 5959366"/>
              <a:gd name="connsiteX53" fmla="*/ 2932386 w 3951890"/>
              <a:gd name="connsiteY53" fmla="*/ 5234151 h 5959366"/>
              <a:gd name="connsiteX54" fmla="*/ 2974428 w 3951890"/>
              <a:gd name="connsiteY54" fmla="*/ 5675587 h 5959366"/>
              <a:gd name="connsiteX55" fmla="*/ 3090041 w 3951890"/>
              <a:gd name="connsiteY55" fmla="*/ 5770179 h 5959366"/>
              <a:gd name="connsiteX56" fmla="*/ 3310758 w 3951890"/>
              <a:gd name="connsiteY56" fmla="*/ 5780691 h 5959366"/>
              <a:gd name="connsiteX57" fmla="*/ 3489434 w 3951890"/>
              <a:gd name="connsiteY57" fmla="*/ 5717627 h 5959366"/>
              <a:gd name="connsiteX58" fmla="*/ 3573518 w 3951890"/>
              <a:gd name="connsiteY58" fmla="*/ 5791200 h 5959366"/>
              <a:gd name="connsiteX59" fmla="*/ 3783725 w 3951890"/>
              <a:gd name="connsiteY59" fmla="*/ 5454869 h 5959366"/>
              <a:gd name="connsiteX60" fmla="*/ 3899339 w 3951890"/>
              <a:gd name="connsiteY60" fmla="*/ 5150069 h 5959366"/>
              <a:gd name="connsiteX61" fmla="*/ 3951890 w 3951890"/>
              <a:gd name="connsiteY61" fmla="*/ 4487918 h 5959366"/>
              <a:gd name="connsiteX62" fmla="*/ 3941380 w 3951890"/>
              <a:gd name="connsiteY62" fmla="*/ 4172607 h 5959366"/>
              <a:gd name="connsiteX63" fmla="*/ 3668111 w 3951890"/>
              <a:gd name="connsiteY63" fmla="*/ 3857297 h 5959366"/>
              <a:gd name="connsiteX64" fmla="*/ 3457904 w 3951890"/>
              <a:gd name="connsiteY64" fmla="*/ 3037490 h 5959366"/>
              <a:gd name="connsiteX65" fmla="*/ 3279228 w 3951890"/>
              <a:gd name="connsiteY65" fmla="*/ 2543504 h 5959366"/>
              <a:gd name="connsiteX66" fmla="*/ 3090042 w 3951890"/>
              <a:gd name="connsiteY66" fmla="*/ 2291255 h 5959366"/>
              <a:gd name="connsiteX67" fmla="*/ 2911366 w 3951890"/>
              <a:gd name="connsiteY67" fmla="*/ 1923393 h 5959366"/>
              <a:gd name="connsiteX68" fmla="*/ 2764221 w 3951890"/>
              <a:gd name="connsiteY68" fmla="*/ 1681655 h 5959366"/>
              <a:gd name="connsiteX69" fmla="*/ 2827283 w 3951890"/>
              <a:gd name="connsiteY69" fmla="*/ 1282262 h 5959366"/>
              <a:gd name="connsiteX70" fmla="*/ 2890345 w 3951890"/>
              <a:gd name="connsiteY70" fmla="*/ 1187669 h 5959366"/>
              <a:gd name="connsiteX71" fmla="*/ 2858814 w 3951890"/>
              <a:gd name="connsiteY71" fmla="*/ 1534511 h 5959366"/>
              <a:gd name="connsiteX72" fmla="*/ 3016469 w 3951890"/>
              <a:gd name="connsiteY72" fmla="*/ 1996966 h 5959366"/>
              <a:gd name="connsiteX73" fmla="*/ 3563007 w 3951890"/>
              <a:gd name="connsiteY73" fmla="*/ 2017986 h 5959366"/>
              <a:gd name="connsiteX74" fmla="*/ 3668111 w 3951890"/>
              <a:gd name="connsiteY74" fmla="*/ 1828800 h 5959366"/>
              <a:gd name="connsiteX75" fmla="*/ 3436883 w 3951890"/>
              <a:gd name="connsiteY75" fmla="*/ 1597573 h 5959366"/>
              <a:gd name="connsiteX76" fmla="*/ 3657600 w 3951890"/>
              <a:gd name="connsiteY76" fmla="*/ 1219200 h 5959366"/>
              <a:gd name="connsiteX77" fmla="*/ 3594538 w 3951890"/>
              <a:gd name="connsiteY77" fmla="*/ 630621 h 5959366"/>
              <a:gd name="connsiteX78" fmla="*/ 3520966 w 3951890"/>
              <a:gd name="connsiteY78" fmla="*/ 515007 h 5959366"/>
              <a:gd name="connsiteX79" fmla="*/ 3069021 w 3951890"/>
              <a:gd name="connsiteY79" fmla="*/ 283780 h 5959366"/>
              <a:gd name="connsiteX80" fmla="*/ 2816773 w 3951890"/>
              <a:gd name="connsiteY80" fmla="*/ 231228 h 5959366"/>
              <a:gd name="connsiteX81" fmla="*/ 2606566 w 3951890"/>
              <a:gd name="connsiteY81" fmla="*/ 42042 h 5959366"/>
              <a:gd name="connsiteX82" fmla="*/ 2469931 w 3951890"/>
              <a:gd name="connsiteY82" fmla="*/ 31532 h 5959366"/>
              <a:gd name="connsiteX83" fmla="*/ 2322786 w 3951890"/>
              <a:gd name="connsiteY83" fmla="*/ 294290 h 5959366"/>
              <a:gd name="connsiteX84" fmla="*/ 2123090 w 3951890"/>
              <a:gd name="connsiteY84" fmla="*/ 493986 h 5959366"/>
              <a:gd name="connsiteX85" fmla="*/ 1828801 w 3951890"/>
              <a:gd name="connsiteY85" fmla="*/ 588580 h 5959366"/>
              <a:gd name="connsiteX86" fmla="*/ 1597573 w 3951890"/>
              <a:gd name="connsiteY86" fmla="*/ 620110 h 5959366"/>
              <a:gd name="connsiteX87" fmla="*/ 1408387 w 3951890"/>
              <a:gd name="connsiteY87" fmla="*/ 388883 h 5959366"/>
              <a:gd name="connsiteX88" fmla="*/ 1271752 w 3951890"/>
              <a:gd name="connsiteY88" fmla="*/ 73572 h 5959366"/>
              <a:gd name="connsiteX89" fmla="*/ 1124607 w 3951890"/>
              <a:gd name="connsiteY89" fmla="*/ 0 h 5959366"/>
              <a:gd name="connsiteX0" fmla="*/ 1124607 w 3951890"/>
              <a:gd name="connsiteY0" fmla="*/ 0 h 5959366"/>
              <a:gd name="connsiteX1" fmla="*/ 935421 w 3951890"/>
              <a:gd name="connsiteY1" fmla="*/ 388883 h 5959366"/>
              <a:gd name="connsiteX2" fmla="*/ 399393 w 3951890"/>
              <a:gd name="connsiteY2" fmla="*/ 536028 h 5959366"/>
              <a:gd name="connsiteX3" fmla="*/ 84083 w 3951890"/>
              <a:gd name="connsiteY3" fmla="*/ 819807 h 5959366"/>
              <a:gd name="connsiteX4" fmla="*/ 84083 w 3951890"/>
              <a:gd name="connsiteY4" fmla="*/ 1093076 h 5959366"/>
              <a:gd name="connsiteX5" fmla="*/ 294290 w 3951890"/>
              <a:gd name="connsiteY5" fmla="*/ 1492469 h 5959366"/>
              <a:gd name="connsiteX6" fmla="*/ 399394 w 3951890"/>
              <a:gd name="connsiteY6" fmla="*/ 1660634 h 5959366"/>
              <a:gd name="connsiteX7" fmla="*/ 430924 w 3951890"/>
              <a:gd name="connsiteY7" fmla="*/ 1870841 h 5959366"/>
              <a:gd name="connsiteX8" fmla="*/ 630621 w 3951890"/>
              <a:gd name="connsiteY8" fmla="*/ 1923394 h 5959366"/>
              <a:gd name="connsiteX9" fmla="*/ 819807 w 3951890"/>
              <a:gd name="connsiteY9" fmla="*/ 1671145 h 5959366"/>
              <a:gd name="connsiteX10" fmla="*/ 756745 w 3951890"/>
              <a:gd name="connsiteY10" fmla="*/ 1250731 h 5959366"/>
              <a:gd name="connsiteX11" fmla="*/ 672662 w 3951890"/>
              <a:gd name="connsiteY11" fmla="*/ 1051035 h 5959366"/>
              <a:gd name="connsiteX12" fmla="*/ 851338 w 3951890"/>
              <a:gd name="connsiteY12" fmla="*/ 1008993 h 5959366"/>
              <a:gd name="connsiteX13" fmla="*/ 1019504 w 3951890"/>
              <a:gd name="connsiteY13" fmla="*/ 1481959 h 5959366"/>
              <a:gd name="connsiteX14" fmla="*/ 1051035 w 3951890"/>
              <a:gd name="connsiteY14" fmla="*/ 1891862 h 5959366"/>
              <a:gd name="connsiteX15" fmla="*/ 998483 w 3951890"/>
              <a:gd name="connsiteY15" fmla="*/ 2364828 h 5959366"/>
              <a:gd name="connsiteX16" fmla="*/ 420414 w 3951890"/>
              <a:gd name="connsiteY16" fmla="*/ 3499945 h 5959366"/>
              <a:gd name="connsiteX17" fmla="*/ 346842 w 3951890"/>
              <a:gd name="connsiteY17" fmla="*/ 3626070 h 5959366"/>
              <a:gd name="connsiteX18" fmla="*/ 357352 w 3951890"/>
              <a:gd name="connsiteY18" fmla="*/ 3710152 h 5959366"/>
              <a:gd name="connsiteX19" fmla="*/ 325821 w 3951890"/>
              <a:gd name="connsiteY19" fmla="*/ 3815255 h 5959366"/>
              <a:gd name="connsiteX20" fmla="*/ 262759 w 3951890"/>
              <a:gd name="connsiteY20" fmla="*/ 4025462 h 5959366"/>
              <a:gd name="connsiteX21" fmla="*/ 157656 w 3951890"/>
              <a:gd name="connsiteY21" fmla="*/ 4550979 h 5959366"/>
              <a:gd name="connsiteX22" fmla="*/ 0 w 3951890"/>
              <a:gd name="connsiteY22" fmla="*/ 5139559 h 5959366"/>
              <a:gd name="connsiteX23" fmla="*/ 21021 w 3951890"/>
              <a:gd name="connsiteY23" fmla="*/ 5255172 h 5959366"/>
              <a:gd name="connsiteX24" fmla="*/ 115615 w 3951890"/>
              <a:gd name="connsiteY24" fmla="*/ 5297213 h 5959366"/>
              <a:gd name="connsiteX25" fmla="*/ 168166 w 3951890"/>
              <a:gd name="connsiteY25" fmla="*/ 5391807 h 5959366"/>
              <a:gd name="connsiteX26" fmla="*/ 420415 w 3951890"/>
              <a:gd name="connsiteY26" fmla="*/ 5370787 h 5959366"/>
              <a:gd name="connsiteX27" fmla="*/ 536028 w 3951890"/>
              <a:gd name="connsiteY27" fmla="*/ 5318234 h 5959366"/>
              <a:gd name="connsiteX28" fmla="*/ 630620 w 3951890"/>
              <a:gd name="connsiteY28" fmla="*/ 5297214 h 5959366"/>
              <a:gd name="connsiteX29" fmla="*/ 714702 w 3951890"/>
              <a:gd name="connsiteY29" fmla="*/ 4929352 h 5959366"/>
              <a:gd name="connsiteX30" fmla="*/ 756745 w 3951890"/>
              <a:gd name="connsiteY30" fmla="*/ 4572000 h 5959366"/>
              <a:gd name="connsiteX31" fmla="*/ 903889 w 3951890"/>
              <a:gd name="connsiteY31" fmla="*/ 4014952 h 5959366"/>
              <a:gd name="connsiteX32" fmla="*/ 966952 w 3951890"/>
              <a:gd name="connsiteY32" fmla="*/ 4824249 h 5959366"/>
              <a:gd name="connsiteX33" fmla="*/ 987973 w 3951890"/>
              <a:gd name="connsiteY33" fmla="*/ 4981903 h 5959366"/>
              <a:gd name="connsiteX34" fmla="*/ 1103587 w 3951890"/>
              <a:gd name="connsiteY34" fmla="*/ 5108026 h 5959366"/>
              <a:gd name="connsiteX35" fmla="*/ 1240220 w 3951890"/>
              <a:gd name="connsiteY35" fmla="*/ 5108028 h 5959366"/>
              <a:gd name="connsiteX36" fmla="*/ 1366345 w 3951890"/>
              <a:gd name="connsiteY36" fmla="*/ 5087007 h 5959366"/>
              <a:gd name="connsiteX37" fmla="*/ 1587062 w 3951890"/>
              <a:gd name="connsiteY37" fmla="*/ 4614041 h 5959366"/>
              <a:gd name="connsiteX38" fmla="*/ 1692166 w 3951890"/>
              <a:gd name="connsiteY38" fmla="*/ 4172608 h 5959366"/>
              <a:gd name="connsiteX39" fmla="*/ 2070539 w 3951890"/>
              <a:gd name="connsiteY39" fmla="*/ 4288220 h 5959366"/>
              <a:gd name="connsiteX40" fmla="*/ 2217683 w 3951890"/>
              <a:gd name="connsiteY40" fmla="*/ 4708636 h 5959366"/>
              <a:gd name="connsiteX41" fmla="*/ 2280745 w 3951890"/>
              <a:gd name="connsiteY41" fmla="*/ 5265683 h 5959366"/>
              <a:gd name="connsiteX42" fmla="*/ 2354317 w 3951890"/>
              <a:gd name="connsiteY42" fmla="*/ 5612524 h 5959366"/>
              <a:gd name="connsiteX43" fmla="*/ 2417381 w 3951890"/>
              <a:gd name="connsiteY43" fmla="*/ 5791199 h 5959366"/>
              <a:gd name="connsiteX44" fmla="*/ 2575035 w 3951890"/>
              <a:gd name="connsiteY44" fmla="*/ 5959366 h 5959366"/>
              <a:gd name="connsiteX45" fmla="*/ 2722180 w 3951890"/>
              <a:gd name="connsiteY45" fmla="*/ 5927835 h 5959366"/>
              <a:gd name="connsiteX46" fmla="*/ 2837794 w 3951890"/>
              <a:gd name="connsiteY46" fmla="*/ 5917324 h 5959366"/>
              <a:gd name="connsiteX47" fmla="*/ 2774731 w 3951890"/>
              <a:gd name="connsiteY47" fmla="*/ 5686097 h 5959366"/>
              <a:gd name="connsiteX48" fmla="*/ 2680138 w 3951890"/>
              <a:gd name="connsiteY48" fmla="*/ 5423338 h 5959366"/>
              <a:gd name="connsiteX49" fmla="*/ 2711669 w 3951890"/>
              <a:gd name="connsiteY49" fmla="*/ 5044965 h 5959366"/>
              <a:gd name="connsiteX50" fmla="*/ 2711669 w 3951890"/>
              <a:gd name="connsiteY50" fmla="*/ 4740165 h 5959366"/>
              <a:gd name="connsiteX51" fmla="*/ 2879835 w 3951890"/>
              <a:gd name="connsiteY51" fmla="*/ 3983421 h 5959366"/>
              <a:gd name="connsiteX52" fmla="*/ 3174123 w 3951890"/>
              <a:gd name="connsiteY52" fmla="*/ 4277711 h 5959366"/>
              <a:gd name="connsiteX53" fmla="*/ 2932386 w 3951890"/>
              <a:gd name="connsiteY53" fmla="*/ 5234151 h 5959366"/>
              <a:gd name="connsiteX54" fmla="*/ 2974428 w 3951890"/>
              <a:gd name="connsiteY54" fmla="*/ 5675587 h 5959366"/>
              <a:gd name="connsiteX55" fmla="*/ 3090041 w 3951890"/>
              <a:gd name="connsiteY55" fmla="*/ 5770179 h 5959366"/>
              <a:gd name="connsiteX56" fmla="*/ 3310758 w 3951890"/>
              <a:gd name="connsiteY56" fmla="*/ 5780691 h 5959366"/>
              <a:gd name="connsiteX57" fmla="*/ 3489434 w 3951890"/>
              <a:gd name="connsiteY57" fmla="*/ 5717627 h 5959366"/>
              <a:gd name="connsiteX58" fmla="*/ 3626070 w 3951890"/>
              <a:gd name="connsiteY58" fmla="*/ 5644055 h 5959366"/>
              <a:gd name="connsiteX59" fmla="*/ 3783725 w 3951890"/>
              <a:gd name="connsiteY59" fmla="*/ 5454869 h 5959366"/>
              <a:gd name="connsiteX60" fmla="*/ 3899339 w 3951890"/>
              <a:gd name="connsiteY60" fmla="*/ 5150069 h 5959366"/>
              <a:gd name="connsiteX61" fmla="*/ 3951890 w 3951890"/>
              <a:gd name="connsiteY61" fmla="*/ 4487918 h 5959366"/>
              <a:gd name="connsiteX62" fmla="*/ 3941380 w 3951890"/>
              <a:gd name="connsiteY62" fmla="*/ 4172607 h 5959366"/>
              <a:gd name="connsiteX63" fmla="*/ 3668111 w 3951890"/>
              <a:gd name="connsiteY63" fmla="*/ 3857297 h 5959366"/>
              <a:gd name="connsiteX64" fmla="*/ 3457904 w 3951890"/>
              <a:gd name="connsiteY64" fmla="*/ 3037490 h 5959366"/>
              <a:gd name="connsiteX65" fmla="*/ 3279228 w 3951890"/>
              <a:gd name="connsiteY65" fmla="*/ 2543504 h 5959366"/>
              <a:gd name="connsiteX66" fmla="*/ 3090042 w 3951890"/>
              <a:gd name="connsiteY66" fmla="*/ 2291255 h 5959366"/>
              <a:gd name="connsiteX67" fmla="*/ 2911366 w 3951890"/>
              <a:gd name="connsiteY67" fmla="*/ 1923393 h 5959366"/>
              <a:gd name="connsiteX68" fmla="*/ 2764221 w 3951890"/>
              <a:gd name="connsiteY68" fmla="*/ 1681655 h 5959366"/>
              <a:gd name="connsiteX69" fmla="*/ 2827283 w 3951890"/>
              <a:gd name="connsiteY69" fmla="*/ 1282262 h 5959366"/>
              <a:gd name="connsiteX70" fmla="*/ 2890345 w 3951890"/>
              <a:gd name="connsiteY70" fmla="*/ 1187669 h 5959366"/>
              <a:gd name="connsiteX71" fmla="*/ 2858814 w 3951890"/>
              <a:gd name="connsiteY71" fmla="*/ 1534511 h 5959366"/>
              <a:gd name="connsiteX72" fmla="*/ 3016469 w 3951890"/>
              <a:gd name="connsiteY72" fmla="*/ 1996966 h 5959366"/>
              <a:gd name="connsiteX73" fmla="*/ 3563007 w 3951890"/>
              <a:gd name="connsiteY73" fmla="*/ 2017986 h 5959366"/>
              <a:gd name="connsiteX74" fmla="*/ 3668111 w 3951890"/>
              <a:gd name="connsiteY74" fmla="*/ 1828800 h 5959366"/>
              <a:gd name="connsiteX75" fmla="*/ 3436883 w 3951890"/>
              <a:gd name="connsiteY75" fmla="*/ 1597573 h 5959366"/>
              <a:gd name="connsiteX76" fmla="*/ 3657600 w 3951890"/>
              <a:gd name="connsiteY76" fmla="*/ 1219200 h 5959366"/>
              <a:gd name="connsiteX77" fmla="*/ 3594538 w 3951890"/>
              <a:gd name="connsiteY77" fmla="*/ 630621 h 5959366"/>
              <a:gd name="connsiteX78" fmla="*/ 3520966 w 3951890"/>
              <a:gd name="connsiteY78" fmla="*/ 515007 h 5959366"/>
              <a:gd name="connsiteX79" fmla="*/ 3069021 w 3951890"/>
              <a:gd name="connsiteY79" fmla="*/ 283780 h 5959366"/>
              <a:gd name="connsiteX80" fmla="*/ 2816773 w 3951890"/>
              <a:gd name="connsiteY80" fmla="*/ 231228 h 5959366"/>
              <a:gd name="connsiteX81" fmla="*/ 2606566 w 3951890"/>
              <a:gd name="connsiteY81" fmla="*/ 42042 h 5959366"/>
              <a:gd name="connsiteX82" fmla="*/ 2469931 w 3951890"/>
              <a:gd name="connsiteY82" fmla="*/ 31532 h 5959366"/>
              <a:gd name="connsiteX83" fmla="*/ 2322786 w 3951890"/>
              <a:gd name="connsiteY83" fmla="*/ 294290 h 5959366"/>
              <a:gd name="connsiteX84" fmla="*/ 2123090 w 3951890"/>
              <a:gd name="connsiteY84" fmla="*/ 493986 h 5959366"/>
              <a:gd name="connsiteX85" fmla="*/ 1828801 w 3951890"/>
              <a:gd name="connsiteY85" fmla="*/ 588580 h 5959366"/>
              <a:gd name="connsiteX86" fmla="*/ 1597573 w 3951890"/>
              <a:gd name="connsiteY86" fmla="*/ 620110 h 5959366"/>
              <a:gd name="connsiteX87" fmla="*/ 1408387 w 3951890"/>
              <a:gd name="connsiteY87" fmla="*/ 388883 h 5959366"/>
              <a:gd name="connsiteX88" fmla="*/ 1271752 w 3951890"/>
              <a:gd name="connsiteY88" fmla="*/ 73572 h 5959366"/>
              <a:gd name="connsiteX89" fmla="*/ 1124607 w 3951890"/>
              <a:gd name="connsiteY89" fmla="*/ 0 h 5959366"/>
              <a:gd name="connsiteX0" fmla="*/ 1124607 w 3951890"/>
              <a:gd name="connsiteY0" fmla="*/ 0 h 5959366"/>
              <a:gd name="connsiteX1" fmla="*/ 935421 w 3951890"/>
              <a:gd name="connsiteY1" fmla="*/ 388883 h 5959366"/>
              <a:gd name="connsiteX2" fmla="*/ 399393 w 3951890"/>
              <a:gd name="connsiteY2" fmla="*/ 536028 h 5959366"/>
              <a:gd name="connsiteX3" fmla="*/ 84083 w 3951890"/>
              <a:gd name="connsiteY3" fmla="*/ 819807 h 5959366"/>
              <a:gd name="connsiteX4" fmla="*/ 84083 w 3951890"/>
              <a:gd name="connsiteY4" fmla="*/ 1093076 h 5959366"/>
              <a:gd name="connsiteX5" fmla="*/ 294290 w 3951890"/>
              <a:gd name="connsiteY5" fmla="*/ 1492469 h 5959366"/>
              <a:gd name="connsiteX6" fmla="*/ 399394 w 3951890"/>
              <a:gd name="connsiteY6" fmla="*/ 1660634 h 5959366"/>
              <a:gd name="connsiteX7" fmla="*/ 430924 w 3951890"/>
              <a:gd name="connsiteY7" fmla="*/ 1870841 h 5959366"/>
              <a:gd name="connsiteX8" fmla="*/ 630621 w 3951890"/>
              <a:gd name="connsiteY8" fmla="*/ 1923394 h 5959366"/>
              <a:gd name="connsiteX9" fmla="*/ 819807 w 3951890"/>
              <a:gd name="connsiteY9" fmla="*/ 1671145 h 5959366"/>
              <a:gd name="connsiteX10" fmla="*/ 756745 w 3951890"/>
              <a:gd name="connsiteY10" fmla="*/ 1250731 h 5959366"/>
              <a:gd name="connsiteX11" fmla="*/ 672662 w 3951890"/>
              <a:gd name="connsiteY11" fmla="*/ 1051035 h 5959366"/>
              <a:gd name="connsiteX12" fmla="*/ 851338 w 3951890"/>
              <a:gd name="connsiteY12" fmla="*/ 1008993 h 5959366"/>
              <a:gd name="connsiteX13" fmla="*/ 1019504 w 3951890"/>
              <a:gd name="connsiteY13" fmla="*/ 1481959 h 5959366"/>
              <a:gd name="connsiteX14" fmla="*/ 1051035 w 3951890"/>
              <a:gd name="connsiteY14" fmla="*/ 1891862 h 5959366"/>
              <a:gd name="connsiteX15" fmla="*/ 998483 w 3951890"/>
              <a:gd name="connsiteY15" fmla="*/ 2364828 h 5959366"/>
              <a:gd name="connsiteX16" fmla="*/ 420414 w 3951890"/>
              <a:gd name="connsiteY16" fmla="*/ 3499945 h 5959366"/>
              <a:gd name="connsiteX17" fmla="*/ 346842 w 3951890"/>
              <a:gd name="connsiteY17" fmla="*/ 3626070 h 5959366"/>
              <a:gd name="connsiteX18" fmla="*/ 357352 w 3951890"/>
              <a:gd name="connsiteY18" fmla="*/ 3710152 h 5959366"/>
              <a:gd name="connsiteX19" fmla="*/ 325821 w 3951890"/>
              <a:gd name="connsiteY19" fmla="*/ 3815255 h 5959366"/>
              <a:gd name="connsiteX20" fmla="*/ 262759 w 3951890"/>
              <a:gd name="connsiteY20" fmla="*/ 4025462 h 5959366"/>
              <a:gd name="connsiteX21" fmla="*/ 157656 w 3951890"/>
              <a:gd name="connsiteY21" fmla="*/ 4550979 h 5959366"/>
              <a:gd name="connsiteX22" fmla="*/ 0 w 3951890"/>
              <a:gd name="connsiteY22" fmla="*/ 5139559 h 5959366"/>
              <a:gd name="connsiteX23" fmla="*/ 21021 w 3951890"/>
              <a:gd name="connsiteY23" fmla="*/ 5255172 h 5959366"/>
              <a:gd name="connsiteX24" fmla="*/ 115615 w 3951890"/>
              <a:gd name="connsiteY24" fmla="*/ 5297213 h 5959366"/>
              <a:gd name="connsiteX25" fmla="*/ 168166 w 3951890"/>
              <a:gd name="connsiteY25" fmla="*/ 5391807 h 5959366"/>
              <a:gd name="connsiteX26" fmla="*/ 420415 w 3951890"/>
              <a:gd name="connsiteY26" fmla="*/ 5370787 h 5959366"/>
              <a:gd name="connsiteX27" fmla="*/ 536028 w 3951890"/>
              <a:gd name="connsiteY27" fmla="*/ 5318234 h 5959366"/>
              <a:gd name="connsiteX28" fmla="*/ 630620 w 3951890"/>
              <a:gd name="connsiteY28" fmla="*/ 5297214 h 5959366"/>
              <a:gd name="connsiteX29" fmla="*/ 714702 w 3951890"/>
              <a:gd name="connsiteY29" fmla="*/ 4929352 h 5959366"/>
              <a:gd name="connsiteX30" fmla="*/ 756745 w 3951890"/>
              <a:gd name="connsiteY30" fmla="*/ 4572000 h 5959366"/>
              <a:gd name="connsiteX31" fmla="*/ 903889 w 3951890"/>
              <a:gd name="connsiteY31" fmla="*/ 4014952 h 5959366"/>
              <a:gd name="connsiteX32" fmla="*/ 966952 w 3951890"/>
              <a:gd name="connsiteY32" fmla="*/ 4824249 h 5959366"/>
              <a:gd name="connsiteX33" fmla="*/ 987973 w 3951890"/>
              <a:gd name="connsiteY33" fmla="*/ 4981903 h 5959366"/>
              <a:gd name="connsiteX34" fmla="*/ 1103587 w 3951890"/>
              <a:gd name="connsiteY34" fmla="*/ 5108026 h 5959366"/>
              <a:gd name="connsiteX35" fmla="*/ 1240220 w 3951890"/>
              <a:gd name="connsiteY35" fmla="*/ 5108028 h 5959366"/>
              <a:gd name="connsiteX36" fmla="*/ 1366345 w 3951890"/>
              <a:gd name="connsiteY36" fmla="*/ 5087007 h 5959366"/>
              <a:gd name="connsiteX37" fmla="*/ 1587062 w 3951890"/>
              <a:gd name="connsiteY37" fmla="*/ 4614041 h 5959366"/>
              <a:gd name="connsiteX38" fmla="*/ 1692166 w 3951890"/>
              <a:gd name="connsiteY38" fmla="*/ 4172608 h 5959366"/>
              <a:gd name="connsiteX39" fmla="*/ 2070539 w 3951890"/>
              <a:gd name="connsiteY39" fmla="*/ 4288220 h 5959366"/>
              <a:gd name="connsiteX40" fmla="*/ 2217683 w 3951890"/>
              <a:gd name="connsiteY40" fmla="*/ 4708636 h 5959366"/>
              <a:gd name="connsiteX41" fmla="*/ 2280745 w 3951890"/>
              <a:gd name="connsiteY41" fmla="*/ 5265683 h 5959366"/>
              <a:gd name="connsiteX42" fmla="*/ 2354317 w 3951890"/>
              <a:gd name="connsiteY42" fmla="*/ 5612524 h 5959366"/>
              <a:gd name="connsiteX43" fmla="*/ 2417381 w 3951890"/>
              <a:gd name="connsiteY43" fmla="*/ 5791199 h 5959366"/>
              <a:gd name="connsiteX44" fmla="*/ 2575035 w 3951890"/>
              <a:gd name="connsiteY44" fmla="*/ 5959366 h 5959366"/>
              <a:gd name="connsiteX45" fmla="*/ 2722180 w 3951890"/>
              <a:gd name="connsiteY45" fmla="*/ 5927835 h 5959366"/>
              <a:gd name="connsiteX46" fmla="*/ 2680138 w 3951890"/>
              <a:gd name="connsiteY46" fmla="*/ 5717628 h 5959366"/>
              <a:gd name="connsiteX47" fmla="*/ 2774731 w 3951890"/>
              <a:gd name="connsiteY47" fmla="*/ 5686097 h 5959366"/>
              <a:gd name="connsiteX48" fmla="*/ 2680138 w 3951890"/>
              <a:gd name="connsiteY48" fmla="*/ 5423338 h 5959366"/>
              <a:gd name="connsiteX49" fmla="*/ 2711669 w 3951890"/>
              <a:gd name="connsiteY49" fmla="*/ 5044965 h 5959366"/>
              <a:gd name="connsiteX50" fmla="*/ 2711669 w 3951890"/>
              <a:gd name="connsiteY50" fmla="*/ 4740165 h 5959366"/>
              <a:gd name="connsiteX51" fmla="*/ 2879835 w 3951890"/>
              <a:gd name="connsiteY51" fmla="*/ 3983421 h 5959366"/>
              <a:gd name="connsiteX52" fmla="*/ 3174123 w 3951890"/>
              <a:gd name="connsiteY52" fmla="*/ 4277711 h 5959366"/>
              <a:gd name="connsiteX53" fmla="*/ 2932386 w 3951890"/>
              <a:gd name="connsiteY53" fmla="*/ 5234151 h 5959366"/>
              <a:gd name="connsiteX54" fmla="*/ 2974428 w 3951890"/>
              <a:gd name="connsiteY54" fmla="*/ 5675587 h 5959366"/>
              <a:gd name="connsiteX55" fmla="*/ 3090041 w 3951890"/>
              <a:gd name="connsiteY55" fmla="*/ 5770179 h 5959366"/>
              <a:gd name="connsiteX56" fmla="*/ 3310758 w 3951890"/>
              <a:gd name="connsiteY56" fmla="*/ 5780691 h 5959366"/>
              <a:gd name="connsiteX57" fmla="*/ 3489434 w 3951890"/>
              <a:gd name="connsiteY57" fmla="*/ 5717627 h 5959366"/>
              <a:gd name="connsiteX58" fmla="*/ 3626070 w 3951890"/>
              <a:gd name="connsiteY58" fmla="*/ 5644055 h 5959366"/>
              <a:gd name="connsiteX59" fmla="*/ 3783725 w 3951890"/>
              <a:gd name="connsiteY59" fmla="*/ 5454869 h 5959366"/>
              <a:gd name="connsiteX60" fmla="*/ 3899339 w 3951890"/>
              <a:gd name="connsiteY60" fmla="*/ 5150069 h 5959366"/>
              <a:gd name="connsiteX61" fmla="*/ 3951890 w 3951890"/>
              <a:gd name="connsiteY61" fmla="*/ 4487918 h 5959366"/>
              <a:gd name="connsiteX62" fmla="*/ 3941380 w 3951890"/>
              <a:gd name="connsiteY62" fmla="*/ 4172607 h 5959366"/>
              <a:gd name="connsiteX63" fmla="*/ 3668111 w 3951890"/>
              <a:gd name="connsiteY63" fmla="*/ 3857297 h 5959366"/>
              <a:gd name="connsiteX64" fmla="*/ 3457904 w 3951890"/>
              <a:gd name="connsiteY64" fmla="*/ 3037490 h 5959366"/>
              <a:gd name="connsiteX65" fmla="*/ 3279228 w 3951890"/>
              <a:gd name="connsiteY65" fmla="*/ 2543504 h 5959366"/>
              <a:gd name="connsiteX66" fmla="*/ 3090042 w 3951890"/>
              <a:gd name="connsiteY66" fmla="*/ 2291255 h 5959366"/>
              <a:gd name="connsiteX67" fmla="*/ 2911366 w 3951890"/>
              <a:gd name="connsiteY67" fmla="*/ 1923393 h 5959366"/>
              <a:gd name="connsiteX68" fmla="*/ 2764221 w 3951890"/>
              <a:gd name="connsiteY68" fmla="*/ 1681655 h 5959366"/>
              <a:gd name="connsiteX69" fmla="*/ 2827283 w 3951890"/>
              <a:gd name="connsiteY69" fmla="*/ 1282262 h 5959366"/>
              <a:gd name="connsiteX70" fmla="*/ 2890345 w 3951890"/>
              <a:gd name="connsiteY70" fmla="*/ 1187669 h 5959366"/>
              <a:gd name="connsiteX71" fmla="*/ 2858814 w 3951890"/>
              <a:gd name="connsiteY71" fmla="*/ 1534511 h 5959366"/>
              <a:gd name="connsiteX72" fmla="*/ 3016469 w 3951890"/>
              <a:gd name="connsiteY72" fmla="*/ 1996966 h 5959366"/>
              <a:gd name="connsiteX73" fmla="*/ 3563007 w 3951890"/>
              <a:gd name="connsiteY73" fmla="*/ 2017986 h 5959366"/>
              <a:gd name="connsiteX74" fmla="*/ 3668111 w 3951890"/>
              <a:gd name="connsiteY74" fmla="*/ 1828800 h 5959366"/>
              <a:gd name="connsiteX75" fmla="*/ 3436883 w 3951890"/>
              <a:gd name="connsiteY75" fmla="*/ 1597573 h 5959366"/>
              <a:gd name="connsiteX76" fmla="*/ 3657600 w 3951890"/>
              <a:gd name="connsiteY76" fmla="*/ 1219200 h 5959366"/>
              <a:gd name="connsiteX77" fmla="*/ 3594538 w 3951890"/>
              <a:gd name="connsiteY77" fmla="*/ 630621 h 5959366"/>
              <a:gd name="connsiteX78" fmla="*/ 3520966 w 3951890"/>
              <a:gd name="connsiteY78" fmla="*/ 515007 h 5959366"/>
              <a:gd name="connsiteX79" fmla="*/ 3069021 w 3951890"/>
              <a:gd name="connsiteY79" fmla="*/ 283780 h 5959366"/>
              <a:gd name="connsiteX80" fmla="*/ 2816773 w 3951890"/>
              <a:gd name="connsiteY80" fmla="*/ 231228 h 5959366"/>
              <a:gd name="connsiteX81" fmla="*/ 2606566 w 3951890"/>
              <a:gd name="connsiteY81" fmla="*/ 42042 h 5959366"/>
              <a:gd name="connsiteX82" fmla="*/ 2469931 w 3951890"/>
              <a:gd name="connsiteY82" fmla="*/ 31532 h 5959366"/>
              <a:gd name="connsiteX83" fmla="*/ 2322786 w 3951890"/>
              <a:gd name="connsiteY83" fmla="*/ 294290 h 5959366"/>
              <a:gd name="connsiteX84" fmla="*/ 2123090 w 3951890"/>
              <a:gd name="connsiteY84" fmla="*/ 493986 h 5959366"/>
              <a:gd name="connsiteX85" fmla="*/ 1828801 w 3951890"/>
              <a:gd name="connsiteY85" fmla="*/ 588580 h 5959366"/>
              <a:gd name="connsiteX86" fmla="*/ 1597573 w 3951890"/>
              <a:gd name="connsiteY86" fmla="*/ 620110 h 5959366"/>
              <a:gd name="connsiteX87" fmla="*/ 1408387 w 3951890"/>
              <a:gd name="connsiteY87" fmla="*/ 388883 h 5959366"/>
              <a:gd name="connsiteX88" fmla="*/ 1271752 w 3951890"/>
              <a:gd name="connsiteY88" fmla="*/ 73572 h 5959366"/>
              <a:gd name="connsiteX89" fmla="*/ 1124607 w 3951890"/>
              <a:gd name="connsiteY89" fmla="*/ 0 h 5959366"/>
              <a:gd name="connsiteX0" fmla="*/ 1124607 w 3951890"/>
              <a:gd name="connsiteY0" fmla="*/ 0 h 5959366"/>
              <a:gd name="connsiteX1" fmla="*/ 935421 w 3951890"/>
              <a:gd name="connsiteY1" fmla="*/ 388883 h 5959366"/>
              <a:gd name="connsiteX2" fmla="*/ 399393 w 3951890"/>
              <a:gd name="connsiteY2" fmla="*/ 536028 h 5959366"/>
              <a:gd name="connsiteX3" fmla="*/ 84083 w 3951890"/>
              <a:gd name="connsiteY3" fmla="*/ 819807 h 5959366"/>
              <a:gd name="connsiteX4" fmla="*/ 84083 w 3951890"/>
              <a:gd name="connsiteY4" fmla="*/ 1093076 h 5959366"/>
              <a:gd name="connsiteX5" fmla="*/ 294290 w 3951890"/>
              <a:gd name="connsiteY5" fmla="*/ 1492469 h 5959366"/>
              <a:gd name="connsiteX6" fmla="*/ 399394 w 3951890"/>
              <a:gd name="connsiteY6" fmla="*/ 1660634 h 5959366"/>
              <a:gd name="connsiteX7" fmla="*/ 430924 w 3951890"/>
              <a:gd name="connsiteY7" fmla="*/ 1870841 h 5959366"/>
              <a:gd name="connsiteX8" fmla="*/ 630621 w 3951890"/>
              <a:gd name="connsiteY8" fmla="*/ 1923394 h 5959366"/>
              <a:gd name="connsiteX9" fmla="*/ 819807 w 3951890"/>
              <a:gd name="connsiteY9" fmla="*/ 1671145 h 5959366"/>
              <a:gd name="connsiteX10" fmla="*/ 756745 w 3951890"/>
              <a:gd name="connsiteY10" fmla="*/ 1250731 h 5959366"/>
              <a:gd name="connsiteX11" fmla="*/ 672662 w 3951890"/>
              <a:gd name="connsiteY11" fmla="*/ 1051035 h 5959366"/>
              <a:gd name="connsiteX12" fmla="*/ 851338 w 3951890"/>
              <a:gd name="connsiteY12" fmla="*/ 1008993 h 5959366"/>
              <a:gd name="connsiteX13" fmla="*/ 1019504 w 3951890"/>
              <a:gd name="connsiteY13" fmla="*/ 1481959 h 5959366"/>
              <a:gd name="connsiteX14" fmla="*/ 1051035 w 3951890"/>
              <a:gd name="connsiteY14" fmla="*/ 1891862 h 5959366"/>
              <a:gd name="connsiteX15" fmla="*/ 998483 w 3951890"/>
              <a:gd name="connsiteY15" fmla="*/ 2364828 h 5959366"/>
              <a:gd name="connsiteX16" fmla="*/ 420414 w 3951890"/>
              <a:gd name="connsiteY16" fmla="*/ 3499945 h 5959366"/>
              <a:gd name="connsiteX17" fmla="*/ 346842 w 3951890"/>
              <a:gd name="connsiteY17" fmla="*/ 3626070 h 5959366"/>
              <a:gd name="connsiteX18" fmla="*/ 357352 w 3951890"/>
              <a:gd name="connsiteY18" fmla="*/ 3710152 h 5959366"/>
              <a:gd name="connsiteX19" fmla="*/ 325821 w 3951890"/>
              <a:gd name="connsiteY19" fmla="*/ 3815255 h 5959366"/>
              <a:gd name="connsiteX20" fmla="*/ 262759 w 3951890"/>
              <a:gd name="connsiteY20" fmla="*/ 4025462 h 5959366"/>
              <a:gd name="connsiteX21" fmla="*/ 157656 w 3951890"/>
              <a:gd name="connsiteY21" fmla="*/ 4550979 h 5959366"/>
              <a:gd name="connsiteX22" fmla="*/ 0 w 3951890"/>
              <a:gd name="connsiteY22" fmla="*/ 5139559 h 5959366"/>
              <a:gd name="connsiteX23" fmla="*/ 21021 w 3951890"/>
              <a:gd name="connsiteY23" fmla="*/ 5255172 h 5959366"/>
              <a:gd name="connsiteX24" fmla="*/ 115615 w 3951890"/>
              <a:gd name="connsiteY24" fmla="*/ 5297213 h 5959366"/>
              <a:gd name="connsiteX25" fmla="*/ 168166 w 3951890"/>
              <a:gd name="connsiteY25" fmla="*/ 5391807 h 5959366"/>
              <a:gd name="connsiteX26" fmla="*/ 420415 w 3951890"/>
              <a:gd name="connsiteY26" fmla="*/ 5370787 h 5959366"/>
              <a:gd name="connsiteX27" fmla="*/ 536028 w 3951890"/>
              <a:gd name="connsiteY27" fmla="*/ 5318234 h 5959366"/>
              <a:gd name="connsiteX28" fmla="*/ 630620 w 3951890"/>
              <a:gd name="connsiteY28" fmla="*/ 5297214 h 5959366"/>
              <a:gd name="connsiteX29" fmla="*/ 714702 w 3951890"/>
              <a:gd name="connsiteY29" fmla="*/ 4929352 h 5959366"/>
              <a:gd name="connsiteX30" fmla="*/ 756745 w 3951890"/>
              <a:gd name="connsiteY30" fmla="*/ 4572000 h 5959366"/>
              <a:gd name="connsiteX31" fmla="*/ 903889 w 3951890"/>
              <a:gd name="connsiteY31" fmla="*/ 4014952 h 5959366"/>
              <a:gd name="connsiteX32" fmla="*/ 966952 w 3951890"/>
              <a:gd name="connsiteY32" fmla="*/ 4824249 h 5959366"/>
              <a:gd name="connsiteX33" fmla="*/ 987973 w 3951890"/>
              <a:gd name="connsiteY33" fmla="*/ 4981903 h 5959366"/>
              <a:gd name="connsiteX34" fmla="*/ 1103587 w 3951890"/>
              <a:gd name="connsiteY34" fmla="*/ 5108026 h 5959366"/>
              <a:gd name="connsiteX35" fmla="*/ 1240220 w 3951890"/>
              <a:gd name="connsiteY35" fmla="*/ 5108028 h 5959366"/>
              <a:gd name="connsiteX36" fmla="*/ 1366345 w 3951890"/>
              <a:gd name="connsiteY36" fmla="*/ 5087007 h 5959366"/>
              <a:gd name="connsiteX37" fmla="*/ 1587062 w 3951890"/>
              <a:gd name="connsiteY37" fmla="*/ 4614041 h 5959366"/>
              <a:gd name="connsiteX38" fmla="*/ 1692166 w 3951890"/>
              <a:gd name="connsiteY38" fmla="*/ 4172608 h 5959366"/>
              <a:gd name="connsiteX39" fmla="*/ 2070539 w 3951890"/>
              <a:gd name="connsiteY39" fmla="*/ 4288220 h 5959366"/>
              <a:gd name="connsiteX40" fmla="*/ 2217683 w 3951890"/>
              <a:gd name="connsiteY40" fmla="*/ 4708636 h 5959366"/>
              <a:gd name="connsiteX41" fmla="*/ 2280745 w 3951890"/>
              <a:gd name="connsiteY41" fmla="*/ 5265683 h 5959366"/>
              <a:gd name="connsiteX42" fmla="*/ 2354317 w 3951890"/>
              <a:gd name="connsiteY42" fmla="*/ 5612524 h 5959366"/>
              <a:gd name="connsiteX43" fmla="*/ 2417381 w 3951890"/>
              <a:gd name="connsiteY43" fmla="*/ 5791199 h 5959366"/>
              <a:gd name="connsiteX44" fmla="*/ 2575035 w 3951890"/>
              <a:gd name="connsiteY44" fmla="*/ 5959366 h 5959366"/>
              <a:gd name="connsiteX45" fmla="*/ 2543504 w 3951890"/>
              <a:gd name="connsiteY45" fmla="*/ 5696608 h 5959366"/>
              <a:gd name="connsiteX46" fmla="*/ 2680138 w 3951890"/>
              <a:gd name="connsiteY46" fmla="*/ 5717628 h 5959366"/>
              <a:gd name="connsiteX47" fmla="*/ 2774731 w 3951890"/>
              <a:gd name="connsiteY47" fmla="*/ 5686097 h 5959366"/>
              <a:gd name="connsiteX48" fmla="*/ 2680138 w 3951890"/>
              <a:gd name="connsiteY48" fmla="*/ 5423338 h 5959366"/>
              <a:gd name="connsiteX49" fmla="*/ 2711669 w 3951890"/>
              <a:gd name="connsiteY49" fmla="*/ 5044965 h 5959366"/>
              <a:gd name="connsiteX50" fmla="*/ 2711669 w 3951890"/>
              <a:gd name="connsiteY50" fmla="*/ 4740165 h 5959366"/>
              <a:gd name="connsiteX51" fmla="*/ 2879835 w 3951890"/>
              <a:gd name="connsiteY51" fmla="*/ 3983421 h 5959366"/>
              <a:gd name="connsiteX52" fmla="*/ 3174123 w 3951890"/>
              <a:gd name="connsiteY52" fmla="*/ 4277711 h 5959366"/>
              <a:gd name="connsiteX53" fmla="*/ 2932386 w 3951890"/>
              <a:gd name="connsiteY53" fmla="*/ 5234151 h 5959366"/>
              <a:gd name="connsiteX54" fmla="*/ 2974428 w 3951890"/>
              <a:gd name="connsiteY54" fmla="*/ 5675587 h 5959366"/>
              <a:gd name="connsiteX55" fmla="*/ 3090041 w 3951890"/>
              <a:gd name="connsiteY55" fmla="*/ 5770179 h 5959366"/>
              <a:gd name="connsiteX56" fmla="*/ 3310758 w 3951890"/>
              <a:gd name="connsiteY56" fmla="*/ 5780691 h 5959366"/>
              <a:gd name="connsiteX57" fmla="*/ 3489434 w 3951890"/>
              <a:gd name="connsiteY57" fmla="*/ 5717627 h 5959366"/>
              <a:gd name="connsiteX58" fmla="*/ 3626070 w 3951890"/>
              <a:gd name="connsiteY58" fmla="*/ 5644055 h 5959366"/>
              <a:gd name="connsiteX59" fmla="*/ 3783725 w 3951890"/>
              <a:gd name="connsiteY59" fmla="*/ 5454869 h 5959366"/>
              <a:gd name="connsiteX60" fmla="*/ 3899339 w 3951890"/>
              <a:gd name="connsiteY60" fmla="*/ 5150069 h 5959366"/>
              <a:gd name="connsiteX61" fmla="*/ 3951890 w 3951890"/>
              <a:gd name="connsiteY61" fmla="*/ 4487918 h 5959366"/>
              <a:gd name="connsiteX62" fmla="*/ 3941380 w 3951890"/>
              <a:gd name="connsiteY62" fmla="*/ 4172607 h 5959366"/>
              <a:gd name="connsiteX63" fmla="*/ 3668111 w 3951890"/>
              <a:gd name="connsiteY63" fmla="*/ 3857297 h 5959366"/>
              <a:gd name="connsiteX64" fmla="*/ 3457904 w 3951890"/>
              <a:gd name="connsiteY64" fmla="*/ 3037490 h 5959366"/>
              <a:gd name="connsiteX65" fmla="*/ 3279228 w 3951890"/>
              <a:gd name="connsiteY65" fmla="*/ 2543504 h 5959366"/>
              <a:gd name="connsiteX66" fmla="*/ 3090042 w 3951890"/>
              <a:gd name="connsiteY66" fmla="*/ 2291255 h 5959366"/>
              <a:gd name="connsiteX67" fmla="*/ 2911366 w 3951890"/>
              <a:gd name="connsiteY67" fmla="*/ 1923393 h 5959366"/>
              <a:gd name="connsiteX68" fmla="*/ 2764221 w 3951890"/>
              <a:gd name="connsiteY68" fmla="*/ 1681655 h 5959366"/>
              <a:gd name="connsiteX69" fmla="*/ 2827283 w 3951890"/>
              <a:gd name="connsiteY69" fmla="*/ 1282262 h 5959366"/>
              <a:gd name="connsiteX70" fmla="*/ 2890345 w 3951890"/>
              <a:gd name="connsiteY70" fmla="*/ 1187669 h 5959366"/>
              <a:gd name="connsiteX71" fmla="*/ 2858814 w 3951890"/>
              <a:gd name="connsiteY71" fmla="*/ 1534511 h 5959366"/>
              <a:gd name="connsiteX72" fmla="*/ 3016469 w 3951890"/>
              <a:gd name="connsiteY72" fmla="*/ 1996966 h 5959366"/>
              <a:gd name="connsiteX73" fmla="*/ 3563007 w 3951890"/>
              <a:gd name="connsiteY73" fmla="*/ 2017986 h 5959366"/>
              <a:gd name="connsiteX74" fmla="*/ 3668111 w 3951890"/>
              <a:gd name="connsiteY74" fmla="*/ 1828800 h 5959366"/>
              <a:gd name="connsiteX75" fmla="*/ 3436883 w 3951890"/>
              <a:gd name="connsiteY75" fmla="*/ 1597573 h 5959366"/>
              <a:gd name="connsiteX76" fmla="*/ 3657600 w 3951890"/>
              <a:gd name="connsiteY76" fmla="*/ 1219200 h 5959366"/>
              <a:gd name="connsiteX77" fmla="*/ 3594538 w 3951890"/>
              <a:gd name="connsiteY77" fmla="*/ 630621 h 5959366"/>
              <a:gd name="connsiteX78" fmla="*/ 3520966 w 3951890"/>
              <a:gd name="connsiteY78" fmla="*/ 515007 h 5959366"/>
              <a:gd name="connsiteX79" fmla="*/ 3069021 w 3951890"/>
              <a:gd name="connsiteY79" fmla="*/ 283780 h 5959366"/>
              <a:gd name="connsiteX80" fmla="*/ 2816773 w 3951890"/>
              <a:gd name="connsiteY80" fmla="*/ 231228 h 5959366"/>
              <a:gd name="connsiteX81" fmla="*/ 2606566 w 3951890"/>
              <a:gd name="connsiteY81" fmla="*/ 42042 h 5959366"/>
              <a:gd name="connsiteX82" fmla="*/ 2469931 w 3951890"/>
              <a:gd name="connsiteY82" fmla="*/ 31532 h 5959366"/>
              <a:gd name="connsiteX83" fmla="*/ 2322786 w 3951890"/>
              <a:gd name="connsiteY83" fmla="*/ 294290 h 5959366"/>
              <a:gd name="connsiteX84" fmla="*/ 2123090 w 3951890"/>
              <a:gd name="connsiteY84" fmla="*/ 493986 h 5959366"/>
              <a:gd name="connsiteX85" fmla="*/ 1828801 w 3951890"/>
              <a:gd name="connsiteY85" fmla="*/ 588580 h 5959366"/>
              <a:gd name="connsiteX86" fmla="*/ 1597573 w 3951890"/>
              <a:gd name="connsiteY86" fmla="*/ 620110 h 5959366"/>
              <a:gd name="connsiteX87" fmla="*/ 1408387 w 3951890"/>
              <a:gd name="connsiteY87" fmla="*/ 388883 h 5959366"/>
              <a:gd name="connsiteX88" fmla="*/ 1271752 w 3951890"/>
              <a:gd name="connsiteY88" fmla="*/ 73572 h 5959366"/>
              <a:gd name="connsiteX89" fmla="*/ 1124607 w 3951890"/>
              <a:gd name="connsiteY89" fmla="*/ 0 h 5959366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288220 h 5797984"/>
              <a:gd name="connsiteX40" fmla="*/ 2217683 w 3951890"/>
              <a:gd name="connsiteY40" fmla="*/ 4708636 h 5797984"/>
              <a:gd name="connsiteX41" fmla="*/ 2280745 w 3951890"/>
              <a:gd name="connsiteY41" fmla="*/ 5265683 h 5797984"/>
              <a:gd name="connsiteX42" fmla="*/ 2354317 w 3951890"/>
              <a:gd name="connsiteY42" fmla="*/ 5612524 h 5797984"/>
              <a:gd name="connsiteX43" fmla="*/ 2417381 w 3951890"/>
              <a:gd name="connsiteY43" fmla="*/ 5791199 h 5797984"/>
              <a:gd name="connsiteX44" fmla="*/ 2396359 w 3951890"/>
              <a:gd name="connsiteY44" fmla="*/ 5675587 h 5797984"/>
              <a:gd name="connsiteX45" fmla="*/ 2543504 w 3951890"/>
              <a:gd name="connsiteY45" fmla="*/ 5696608 h 5797984"/>
              <a:gd name="connsiteX46" fmla="*/ 2680138 w 3951890"/>
              <a:gd name="connsiteY46" fmla="*/ 5717628 h 5797984"/>
              <a:gd name="connsiteX47" fmla="*/ 2774731 w 3951890"/>
              <a:gd name="connsiteY47" fmla="*/ 5686097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288220 h 5797984"/>
              <a:gd name="connsiteX40" fmla="*/ 2217683 w 3951890"/>
              <a:gd name="connsiteY40" fmla="*/ 4708636 h 5797984"/>
              <a:gd name="connsiteX41" fmla="*/ 2280745 w 3951890"/>
              <a:gd name="connsiteY41" fmla="*/ 5265683 h 5797984"/>
              <a:gd name="connsiteX42" fmla="*/ 2354317 w 3951890"/>
              <a:gd name="connsiteY42" fmla="*/ 5612524 h 5797984"/>
              <a:gd name="connsiteX43" fmla="*/ 2417381 w 3951890"/>
              <a:gd name="connsiteY43" fmla="*/ 5791199 h 5797984"/>
              <a:gd name="connsiteX44" fmla="*/ 2396359 w 3951890"/>
              <a:gd name="connsiteY44" fmla="*/ 5675587 h 5797984"/>
              <a:gd name="connsiteX45" fmla="*/ 2554014 w 3951890"/>
              <a:gd name="connsiteY45" fmla="*/ 5559974 h 5797984"/>
              <a:gd name="connsiteX46" fmla="*/ 2680138 w 3951890"/>
              <a:gd name="connsiteY46" fmla="*/ 5717628 h 5797984"/>
              <a:gd name="connsiteX47" fmla="*/ 2774731 w 3951890"/>
              <a:gd name="connsiteY47" fmla="*/ 5686097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288220 h 5797984"/>
              <a:gd name="connsiteX40" fmla="*/ 2217683 w 3951890"/>
              <a:gd name="connsiteY40" fmla="*/ 4708636 h 5797984"/>
              <a:gd name="connsiteX41" fmla="*/ 2280745 w 3951890"/>
              <a:gd name="connsiteY41" fmla="*/ 5265683 h 5797984"/>
              <a:gd name="connsiteX42" fmla="*/ 2354317 w 3951890"/>
              <a:gd name="connsiteY42" fmla="*/ 5612524 h 5797984"/>
              <a:gd name="connsiteX43" fmla="*/ 2417381 w 3951890"/>
              <a:gd name="connsiteY43" fmla="*/ 5791199 h 5797984"/>
              <a:gd name="connsiteX44" fmla="*/ 2396359 w 3951890"/>
              <a:gd name="connsiteY44" fmla="*/ 5675587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774731 w 3951890"/>
              <a:gd name="connsiteY47" fmla="*/ 5686097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288220 h 5797984"/>
              <a:gd name="connsiteX40" fmla="*/ 2217683 w 3951890"/>
              <a:gd name="connsiteY40" fmla="*/ 4708636 h 5797984"/>
              <a:gd name="connsiteX41" fmla="*/ 2280745 w 3951890"/>
              <a:gd name="connsiteY41" fmla="*/ 5265683 h 5797984"/>
              <a:gd name="connsiteX42" fmla="*/ 2354317 w 3951890"/>
              <a:gd name="connsiteY42" fmla="*/ 5612524 h 5797984"/>
              <a:gd name="connsiteX43" fmla="*/ 2417381 w 3951890"/>
              <a:gd name="connsiteY43" fmla="*/ 5791199 h 5797984"/>
              <a:gd name="connsiteX44" fmla="*/ 2396359 w 3951890"/>
              <a:gd name="connsiteY44" fmla="*/ 5675587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690648 w 3951890"/>
              <a:gd name="connsiteY47" fmla="*/ 5423339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288220 h 5797984"/>
              <a:gd name="connsiteX40" fmla="*/ 2217683 w 3951890"/>
              <a:gd name="connsiteY40" fmla="*/ 4708636 h 5797984"/>
              <a:gd name="connsiteX41" fmla="*/ 2280745 w 3951890"/>
              <a:gd name="connsiteY41" fmla="*/ 5265683 h 5797984"/>
              <a:gd name="connsiteX42" fmla="*/ 2354317 w 3951890"/>
              <a:gd name="connsiteY42" fmla="*/ 5612524 h 5797984"/>
              <a:gd name="connsiteX43" fmla="*/ 2417381 w 3951890"/>
              <a:gd name="connsiteY43" fmla="*/ 5791199 h 5797984"/>
              <a:gd name="connsiteX44" fmla="*/ 2448911 w 3951890"/>
              <a:gd name="connsiteY44" fmla="*/ 5528443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690648 w 3951890"/>
              <a:gd name="connsiteY47" fmla="*/ 5423339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288220 h 5797984"/>
              <a:gd name="connsiteX40" fmla="*/ 2217683 w 3951890"/>
              <a:gd name="connsiteY40" fmla="*/ 4708636 h 5797984"/>
              <a:gd name="connsiteX41" fmla="*/ 2280745 w 3951890"/>
              <a:gd name="connsiteY41" fmla="*/ 5265683 h 5797984"/>
              <a:gd name="connsiteX42" fmla="*/ 2343807 w 3951890"/>
              <a:gd name="connsiteY42" fmla="*/ 5360276 h 5797984"/>
              <a:gd name="connsiteX43" fmla="*/ 2417381 w 3951890"/>
              <a:gd name="connsiteY43" fmla="*/ 5791199 h 5797984"/>
              <a:gd name="connsiteX44" fmla="*/ 2448911 w 3951890"/>
              <a:gd name="connsiteY44" fmla="*/ 5528443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690648 w 3951890"/>
              <a:gd name="connsiteY47" fmla="*/ 5423339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288220 h 5797984"/>
              <a:gd name="connsiteX40" fmla="*/ 2217683 w 3951890"/>
              <a:gd name="connsiteY40" fmla="*/ 4708636 h 5797984"/>
              <a:gd name="connsiteX41" fmla="*/ 2228193 w 3951890"/>
              <a:gd name="connsiteY41" fmla="*/ 4950373 h 5797984"/>
              <a:gd name="connsiteX42" fmla="*/ 2343807 w 3951890"/>
              <a:gd name="connsiteY42" fmla="*/ 5360276 h 5797984"/>
              <a:gd name="connsiteX43" fmla="*/ 2417381 w 3951890"/>
              <a:gd name="connsiteY43" fmla="*/ 5791199 h 5797984"/>
              <a:gd name="connsiteX44" fmla="*/ 2448911 w 3951890"/>
              <a:gd name="connsiteY44" fmla="*/ 5528443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690648 w 3951890"/>
              <a:gd name="connsiteY47" fmla="*/ 5423339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288220 h 5797984"/>
              <a:gd name="connsiteX40" fmla="*/ 2186152 w 3951890"/>
              <a:gd name="connsiteY40" fmla="*/ 4529960 h 5797984"/>
              <a:gd name="connsiteX41" fmla="*/ 2228193 w 3951890"/>
              <a:gd name="connsiteY41" fmla="*/ 4950373 h 5797984"/>
              <a:gd name="connsiteX42" fmla="*/ 2343807 w 3951890"/>
              <a:gd name="connsiteY42" fmla="*/ 5360276 h 5797984"/>
              <a:gd name="connsiteX43" fmla="*/ 2417381 w 3951890"/>
              <a:gd name="connsiteY43" fmla="*/ 5791199 h 5797984"/>
              <a:gd name="connsiteX44" fmla="*/ 2448911 w 3951890"/>
              <a:gd name="connsiteY44" fmla="*/ 5528443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690648 w 3951890"/>
              <a:gd name="connsiteY47" fmla="*/ 5423339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078013 h 5797984"/>
              <a:gd name="connsiteX40" fmla="*/ 2186152 w 3951890"/>
              <a:gd name="connsiteY40" fmla="*/ 4529960 h 5797984"/>
              <a:gd name="connsiteX41" fmla="*/ 2228193 w 3951890"/>
              <a:gd name="connsiteY41" fmla="*/ 4950373 h 5797984"/>
              <a:gd name="connsiteX42" fmla="*/ 2343807 w 3951890"/>
              <a:gd name="connsiteY42" fmla="*/ 5360276 h 5797984"/>
              <a:gd name="connsiteX43" fmla="*/ 2417381 w 3951890"/>
              <a:gd name="connsiteY43" fmla="*/ 5791199 h 5797984"/>
              <a:gd name="connsiteX44" fmla="*/ 2448911 w 3951890"/>
              <a:gd name="connsiteY44" fmla="*/ 5528443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690648 w 3951890"/>
              <a:gd name="connsiteY47" fmla="*/ 5423339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078013 h 5797984"/>
              <a:gd name="connsiteX40" fmla="*/ 2186152 w 3951890"/>
              <a:gd name="connsiteY40" fmla="*/ 4529960 h 5797984"/>
              <a:gd name="connsiteX41" fmla="*/ 2228193 w 3951890"/>
              <a:gd name="connsiteY41" fmla="*/ 4950373 h 5797984"/>
              <a:gd name="connsiteX42" fmla="*/ 2280745 w 3951890"/>
              <a:gd name="connsiteY42" fmla="*/ 5108028 h 5797984"/>
              <a:gd name="connsiteX43" fmla="*/ 2417381 w 3951890"/>
              <a:gd name="connsiteY43" fmla="*/ 5791199 h 5797984"/>
              <a:gd name="connsiteX44" fmla="*/ 2448911 w 3951890"/>
              <a:gd name="connsiteY44" fmla="*/ 5528443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690648 w 3951890"/>
              <a:gd name="connsiteY47" fmla="*/ 5423339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078013 h 5797984"/>
              <a:gd name="connsiteX40" fmla="*/ 2186152 w 3951890"/>
              <a:gd name="connsiteY40" fmla="*/ 4529960 h 5797984"/>
              <a:gd name="connsiteX41" fmla="*/ 2228193 w 3951890"/>
              <a:gd name="connsiteY41" fmla="*/ 4950373 h 5797984"/>
              <a:gd name="connsiteX42" fmla="*/ 2280745 w 3951890"/>
              <a:gd name="connsiteY42" fmla="*/ 5108028 h 5797984"/>
              <a:gd name="connsiteX43" fmla="*/ 2333298 w 3951890"/>
              <a:gd name="connsiteY43" fmla="*/ 5360274 h 5797984"/>
              <a:gd name="connsiteX44" fmla="*/ 2448911 w 3951890"/>
              <a:gd name="connsiteY44" fmla="*/ 5528443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690648 w 3951890"/>
              <a:gd name="connsiteY47" fmla="*/ 5423339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30925 w 3951890"/>
              <a:gd name="connsiteY26" fmla="*/ 5223643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078013 h 5797984"/>
              <a:gd name="connsiteX40" fmla="*/ 2186152 w 3951890"/>
              <a:gd name="connsiteY40" fmla="*/ 4529960 h 5797984"/>
              <a:gd name="connsiteX41" fmla="*/ 2228193 w 3951890"/>
              <a:gd name="connsiteY41" fmla="*/ 4950373 h 5797984"/>
              <a:gd name="connsiteX42" fmla="*/ 2280745 w 3951890"/>
              <a:gd name="connsiteY42" fmla="*/ 5108028 h 5797984"/>
              <a:gd name="connsiteX43" fmla="*/ 2333298 w 3951890"/>
              <a:gd name="connsiteY43" fmla="*/ 5360274 h 5797984"/>
              <a:gd name="connsiteX44" fmla="*/ 2448911 w 3951890"/>
              <a:gd name="connsiteY44" fmla="*/ 5528443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690648 w 3951890"/>
              <a:gd name="connsiteY47" fmla="*/ 5423339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220717 w 3951890"/>
              <a:gd name="connsiteY25" fmla="*/ 5255172 h 5797984"/>
              <a:gd name="connsiteX26" fmla="*/ 430925 w 3951890"/>
              <a:gd name="connsiteY26" fmla="*/ 5223643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078013 h 5797984"/>
              <a:gd name="connsiteX40" fmla="*/ 2186152 w 3951890"/>
              <a:gd name="connsiteY40" fmla="*/ 4529960 h 5797984"/>
              <a:gd name="connsiteX41" fmla="*/ 2228193 w 3951890"/>
              <a:gd name="connsiteY41" fmla="*/ 4950373 h 5797984"/>
              <a:gd name="connsiteX42" fmla="*/ 2280745 w 3951890"/>
              <a:gd name="connsiteY42" fmla="*/ 5108028 h 5797984"/>
              <a:gd name="connsiteX43" fmla="*/ 2333298 w 3951890"/>
              <a:gd name="connsiteY43" fmla="*/ 5360274 h 5797984"/>
              <a:gd name="connsiteX44" fmla="*/ 2448911 w 3951890"/>
              <a:gd name="connsiteY44" fmla="*/ 5528443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690648 w 3951890"/>
              <a:gd name="connsiteY47" fmla="*/ 5423339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03586 w 3930869"/>
              <a:gd name="connsiteY0" fmla="*/ 0 h 5797984"/>
              <a:gd name="connsiteX1" fmla="*/ 914400 w 3930869"/>
              <a:gd name="connsiteY1" fmla="*/ 388883 h 5797984"/>
              <a:gd name="connsiteX2" fmla="*/ 378372 w 3930869"/>
              <a:gd name="connsiteY2" fmla="*/ 536028 h 5797984"/>
              <a:gd name="connsiteX3" fmla="*/ 63062 w 3930869"/>
              <a:gd name="connsiteY3" fmla="*/ 819807 h 5797984"/>
              <a:gd name="connsiteX4" fmla="*/ 63062 w 3930869"/>
              <a:gd name="connsiteY4" fmla="*/ 1093076 h 5797984"/>
              <a:gd name="connsiteX5" fmla="*/ 273269 w 3930869"/>
              <a:gd name="connsiteY5" fmla="*/ 1492469 h 5797984"/>
              <a:gd name="connsiteX6" fmla="*/ 378373 w 3930869"/>
              <a:gd name="connsiteY6" fmla="*/ 1660634 h 5797984"/>
              <a:gd name="connsiteX7" fmla="*/ 409903 w 3930869"/>
              <a:gd name="connsiteY7" fmla="*/ 1870841 h 5797984"/>
              <a:gd name="connsiteX8" fmla="*/ 609600 w 3930869"/>
              <a:gd name="connsiteY8" fmla="*/ 1923394 h 5797984"/>
              <a:gd name="connsiteX9" fmla="*/ 798786 w 3930869"/>
              <a:gd name="connsiteY9" fmla="*/ 1671145 h 5797984"/>
              <a:gd name="connsiteX10" fmla="*/ 735724 w 3930869"/>
              <a:gd name="connsiteY10" fmla="*/ 1250731 h 5797984"/>
              <a:gd name="connsiteX11" fmla="*/ 651641 w 3930869"/>
              <a:gd name="connsiteY11" fmla="*/ 1051035 h 5797984"/>
              <a:gd name="connsiteX12" fmla="*/ 830317 w 3930869"/>
              <a:gd name="connsiteY12" fmla="*/ 1008993 h 5797984"/>
              <a:gd name="connsiteX13" fmla="*/ 998483 w 3930869"/>
              <a:gd name="connsiteY13" fmla="*/ 1481959 h 5797984"/>
              <a:gd name="connsiteX14" fmla="*/ 1030014 w 3930869"/>
              <a:gd name="connsiteY14" fmla="*/ 1891862 h 5797984"/>
              <a:gd name="connsiteX15" fmla="*/ 977462 w 3930869"/>
              <a:gd name="connsiteY15" fmla="*/ 2364828 h 5797984"/>
              <a:gd name="connsiteX16" fmla="*/ 399393 w 3930869"/>
              <a:gd name="connsiteY16" fmla="*/ 3499945 h 5797984"/>
              <a:gd name="connsiteX17" fmla="*/ 325821 w 3930869"/>
              <a:gd name="connsiteY17" fmla="*/ 3626070 h 5797984"/>
              <a:gd name="connsiteX18" fmla="*/ 336331 w 3930869"/>
              <a:gd name="connsiteY18" fmla="*/ 3710152 h 5797984"/>
              <a:gd name="connsiteX19" fmla="*/ 304800 w 3930869"/>
              <a:gd name="connsiteY19" fmla="*/ 3815255 h 5797984"/>
              <a:gd name="connsiteX20" fmla="*/ 241738 w 3930869"/>
              <a:gd name="connsiteY20" fmla="*/ 4025462 h 5797984"/>
              <a:gd name="connsiteX21" fmla="*/ 136635 w 3930869"/>
              <a:gd name="connsiteY21" fmla="*/ 4550979 h 5797984"/>
              <a:gd name="connsiteX22" fmla="*/ 0 w 3930869"/>
              <a:gd name="connsiteY22" fmla="*/ 4834759 h 5797984"/>
              <a:gd name="connsiteX23" fmla="*/ 0 w 3930869"/>
              <a:gd name="connsiteY23" fmla="*/ 5255172 h 5797984"/>
              <a:gd name="connsiteX24" fmla="*/ 94594 w 3930869"/>
              <a:gd name="connsiteY24" fmla="*/ 5297213 h 5797984"/>
              <a:gd name="connsiteX25" fmla="*/ 199696 w 3930869"/>
              <a:gd name="connsiteY25" fmla="*/ 5255172 h 5797984"/>
              <a:gd name="connsiteX26" fmla="*/ 409904 w 3930869"/>
              <a:gd name="connsiteY26" fmla="*/ 5223643 h 5797984"/>
              <a:gd name="connsiteX27" fmla="*/ 515007 w 3930869"/>
              <a:gd name="connsiteY27" fmla="*/ 5318234 h 5797984"/>
              <a:gd name="connsiteX28" fmla="*/ 609599 w 3930869"/>
              <a:gd name="connsiteY28" fmla="*/ 5297214 h 5797984"/>
              <a:gd name="connsiteX29" fmla="*/ 693681 w 3930869"/>
              <a:gd name="connsiteY29" fmla="*/ 4929352 h 5797984"/>
              <a:gd name="connsiteX30" fmla="*/ 735724 w 3930869"/>
              <a:gd name="connsiteY30" fmla="*/ 4572000 h 5797984"/>
              <a:gd name="connsiteX31" fmla="*/ 882868 w 3930869"/>
              <a:gd name="connsiteY31" fmla="*/ 4014952 h 5797984"/>
              <a:gd name="connsiteX32" fmla="*/ 945931 w 3930869"/>
              <a:gd name="connsiteY32" fmla="*/ 4824249 h 5797984"/>
              <a:gd name="connsiteX33" fmla="*/ 966952 w 3930869"/>
              <a:gd name="connsiteY33" fmla="*/ 4981903 h 5797984"/>
              <a:gd name="connsiteX34" fmla="*/ 1082566 w 3930869"/>
              <a:gd name="connsiteY34" fmla="*/ 5108026 h 5797984"/>
              <a:gd name="connsiteX35" fmla="*/ 1219199 w 3930869"/>
              <a:gd name="connsiteY35" fmla="*/ 5108028 h 5797984"/>
              <a:gd name="connsiteX36" fmla="*/ 1345324 w 3930869"/>
              <a:gd name="connsiteY36" fmla="*/ 5087007 h 5797984"/>
              <a:gd name="connsiteX37" fmla="*/ 1566041 w 3930869"/>
              <a:gd name="connsiteY37" fmla="*/ 4614041 h 5797984"/>
              <a:gd name="connsiteX38" fmla="*/ 1671145 w 3930869"/>
              <a:gd name="connsiteY38" fmla="*/ 4172608 h 5797984"/>
              <a:gd name="connsiteX39" fmla="*/ 2049518 w 3930869"/>
              <a:gd name="connsiteY39" fmla="*/ 4078013 h 5797984"/>
              <a:gd name="connsiteX40" fmla="*/ 2165131 w 3930869"/>
              <a:gd name="connsiteY40" fmla="*/ 4529960 h 5797984"/>
              <a:gd name="connsiteX41" fmla="*/ 2207172 w 3930869"/>
              <a:gd name="connsiteY41" fmla="*/ 4950373 h 5797984"/>
              <a:gd name="connsiteX42" fmla="*/ 2259724 w 3930869"/>
              <a:gd name="connsiteY42" fmla="*/ 5108028 h 5797984"/>
              <a:gd name="connsiteX43" fmla="*/ 2312277 w 3930869"/>
              <a:gd name="connsiteY43" fmla="*/ 5360274 h 5797984"/>
              <a:gd name="connsiteX44" fmla="*/ 2427890 w 3930869"/>
              <a:gd name="connsiteY44" fmla="*/ 5528443 h 5797984"/>
              <a:gd name="connsiteX45" fmla="*/ 2532993 w 3930869"/>
              <a:gd name="connsiteY45" fmla="*/ 5559974 h 5797984"/>
              <a:gd name="connsiteX46" fmla="*/ 2680138 w 3930869"/>
              <a:gd name="connsiteY46" fmla="*/ 5528441 h 5797984"/>
              <a:gd name="connsiteX47" fmla="*/ 2669627 w 3930869"/>
              <a:gd name="connsiteY47" fmla="*/ 5423339 h 5797984"/>
              <a:gd name="connsiteX48" fmla="*/ 2659117 w 3930869"/>
              <a:gd name="connsiteY48" fmla="*/ 5423338 h 5797984"/>
              <a:gd name="connsiteX49" fmla="*/ 2690648 w 3930869"/>
              <a:gd name="connsiteY49" fmla="*/ 5044965 h 5797984"/>
              <a:gd name="connsiteX50" fmla="*/ 2690648 w 3930869"/>
              <a:gd name="connsiteY50" fmla="*/ 4740165 h 5797984"/>
              <a:gd name="connsiteX51" fmla="*/ 2858814 w 3930869"/>
              <a:gd name="connsiteY51" fmla="*/ 3983421 h 5797984"/>
              <a:gd name="connsiteX52" fmla="*/ 3153102 w 3930869"/>
              <a:gd name="connsiteY52" fmla="*/ 4277711 h 5797984"/>
              <a:gd name="connsiteX53" fmla="*/ 2911365 w 3930869"/>
              <a:gd name="connsiteY53" fmla="*/ 5234151 h 5797984"/>
              <a:gd name="connsiteX54" fmla="*/ 2953407 w 3930869"/>
              <a:gd name="connsiteY54" fmla="*/ 5675587 h 5797984"/>
              <a:gd name="connsiteX55" fmla="*/ 3069020 w 3930869"/>
              <a:gd name="connsiteY55" fmla="*/ 5770179 h 5797984"/>
              <a:gd name="connsiteX56" fmla="*/ 3289737 w 3930869"/>
              <a:gd name="connsiteY56" fmla="*/ 5780691 h 5797984"/>
              <a:gd name="connsiteX57" fmla="*/ 3468413 w 3930869"/>
              <a:gd name="connsiteY57" fmla="*/ 5717627 h 5797984"/>
              <a:gd name="connsiteX58" fmla="*/ 3605049 w 3930869"/>
              <a:gd name="connsiteY58" fmla="*/ 5644055 h 5797984"/>
              <a:gd name="connsiteX59" fmla="*/ 3762704 w 3930869"/>
              <a:gd name="connsiteY59" fmla="*/ 5454869 h 5797984"/>
              <a:gd name="connsiteX60" fmla="*/ 3878318 w 3930869"/>
              <a:gd name="connsiteY60" fmla="*/ 5150069 h 5797984"/>
              <a:gd name="connsiteX61" fmla="*/ 3930869 w 3930869"/>
              <a:gd name="connsiteY61" fmla="*/ 4487918 h 5797984"/>
              <a:gd name="connsiteX62" fmla="*/ 3920359 w 3930869"/>
              <a:gd name="connsiteY62" fmla="*/ 4172607 h 5797984"/>
              <a:gd name="connsiteX63" fmla="*/ 3647090 w 3930869"/>
              <a:gd name="connsiteY63" fmla="*/ 3857297 h 5797984"/>
              <a:gd name="connsiteX64" fmla="*/ 3436883 w 3930869"/>
              <a:gd name="connsiteY64" fmla="*/ 3037490 h 5797984"/>
              <a:gd name="connsiteX65" fmla="*/ 3258207 w 3930869"/>
              <a:gd name="connsiteY65" fmla="*/ 2543504 h 5797984"/>
              <a:gd name="connsiteX66" fmla="*/ 3069021 w 3930869"/>
              <a:gd name="connsiteY66" fmla="*/ 2291255 h 5797984"/>
              <a:gd name="connsiteX67" fmla="*/ 2890345 w 3930869"/>
              <a:gd name="connsiteY67" fmla="*/ 1923393 h 5797984"/>
              <a:gd name="connsiteX68" fmla="*/ 2743200 w 3930869"/>
              <a:gd name="connsiteY68" fmla="*/ 1681655 h 5797984"/>
              <a:gd name="connsiteX69" fmla="*/ 2806262 w 3930869"/>
              <a:gd name="connsiteY69" fmla="*/ 1282262 h 5797984"/>
              <a:gd name="connsiteX70" fmla="*/ 2869324 w 3930869"/>
              <a:gd name="connsiteY70" fmla="*/ 1187669 h 5797984"/>
              <a:gd name="connsiteX71" fmla="*/ 2837793 w 3930869"/>
              <a:gd name="connsiteY71" fmla="*/ 1534511 h 5797984"/>
              <a:gd name="connsiteX72" fmla="*/ 2995448 w 3930869"/>
              <a:gd name="connsiteY72" fmla="*/ 1996966 h 5797984"/>
              <a:gd name="connsiteX73" fmla="*/ 3541986 w 3930869"/>
              <a:gd name="connsiteY73" fmla="*/ 2017986 h 5797984"/>
              <a:gd name="connsiteX74" fmla="*/ 3647090 w 3930869"/>
              <a:gd name="connsiteY74" fmla="*/ 1828800 h 5797984"/>
              <a:gd name="connsiteX75" fmla="*/ 3415862 w 3930869"/>
              <a:gd name="connsiteY75" fmla="*/ 1597573 h 5797984"/>
              <a:gd name="connsiteX76" fmla="*/ 3636579 w 3930869"/>
              <a:gd name="connsiteY76" fmla="*/ 1219200 h 5797984"/>
              <a:gd name="connsiteX77" fmla="*/ 3573517 w 3930869"/>
              <a:gd name="connsiteY77" fmla="*/ 630621 h 5797984"/>
              <a:gd name="connsiteX78" fmla="*/ 3499945 w 3930869"/>
              <a:gd name="connsiteY78" fmla="*/ 515007 h 5797984"/>
              <a:gd name="connsiteX79" fmla="*/ 3048000 w 3930869"/>
              <a:gd name="connsiteY79" fmla="*/ 283780 h 5797984"/>
              <a:gd name="connsiteX80" fmla="*/ 2795752 w 3930869"/>
              <a:gd name="connsiteY80" fmla="*/ 231228 h 5797984"/>
              <a:gd name="connsiteX81" fmla="*/ 2585545 w 3930869"/>
              <a:gd name="connsiteY81" fmla="*/ 42042 h 5797984"/>
              <a:gd name="connsiteX82" fmla="*/ 2448910 w 3930869"/>
              <a:gd name="connsiteY82" fmla="*/ 31532 h 5797984"/>
              <a:gd name="connsiteX83" fmla="*/ 2301765 w 3930869"/>
              <a:gd name="connsiteY83" fmla="*/ 294290 h 5797984"/>
              <a:gd name="connsiteX84" fmla="*/ 2102069 w 3930869"/>
              <a:gd name="connsiteY84" fmla="*/ 493986 h 5797984"/>
              <a:gd name="connsiteX85" fmla="*/ 1807780 w 3930869"/>
              <a:gd name="connsiteY85" fmla="*/ 588580 h 5797984"/>
              <a:gd name="connsiteX86" fmla="*/ 1576552 w 3930869"/>
              <a:gd name="connsiteY86" fmla="*/ 620110 h 5797984"/>
              <a:gd name="connsiteX87" fmla="*/ 1387366 w 3930869"/>
              <a:gd name="connsiteY87" fmla="*/ 388883 h 5797984"/>
              <a:gd name="connsiteX88" fmla="*/ 1250731 w 3930869"/>
              <a:gd name="connsiteY88" fmla="*/ 73572 h 5797984"/>
              <a:gd name="connsiteX89" fmla="*/ 1103586 w 3930869"/>
              <a:gd name="connsiteY89" fmla="*/ 0 h 5797984"/>
              <a:gd name="connsiteX0" fmla="*/ 1103586 w 3930869"/>
              <a:gd name="connsiteY0" fmla="*/ 0 h 5797984"/>
              <a:gd name="connsiteX1" fmla="*/ 914400 w 3930869"/>
              <a:gd name="connsiteY1" fmla="*/ 388883 h 5797984"/>
              <a:gd name="connsiteX2" fmla="*/ 378372 w 3930869"/>
              <a:gd name="connsiteY2" fmla="*/ 536028 h 5797984"/>
              <a:gd name="connsiteX3" fmla="*/ 63062 w 3930869"/>
              <a:gd name="connsiteY3" fmla="*/ 819807 h 5797984"/>
              <a:gd name="connsiteX4" fmla="*/ 63062 w 3930869"/>
              <a:gd name="connsiteY4" fmla="*/ 1093076 h 5797984"/>
              <a:gd name="connsiteX5" fmla="*/ 273269 w 3930869"/>
              <a:gd name="connsiteY5" fmla="*/ 1492469 h 5797984"/>
              <a:gd name="connsiteX6" fmla="*/ 378373 w 3930869"/>
              <a:gd name="connsiteY6" fmla="*/ 1660634 h 5797984"/>
              <a:gd name="connsiteX7" fmla="*/ 409903 w 3930869"/>
              <a:gd name="connsiteY7" fmla="*/ 1870841 h 5797984"/>
              <a:gd name="connsiteX8" fmla="*/ 609600 w 3930869"/>
              <a:gd name="connsiteY8" fmla="*/ 1923394 h 5797984"/>
              <a:gd name="connsiteX9" fmla="*/ 798786 w 3930869"/>
              <a:gd name="connsiteY9" fmla="*/ 1671145 h 5797984"/>
              <a:gd name="connsiteX10" fmla="*/ 735724 w 3930869"/>
              <a:gd name="connsiteY10" fmla="*/ 1250731 h 5797984"/>
              <a:gd name="connsiteX11" fmla="*/ 651641 w 3930869"/>
              <a:gd name="connsiteY11" fmla="*/ 1051035 h 5797984"/>
              <a:gd name="connsiteX12" fmla="*/ 830317 w 3930869"/>
              <a:gd name="connsiteY12" fmla="*/ 1008993 h 5797984"/>
              <a:gd name="connsiteX13" fmla="*/ 998483 w 3930869"/>
              <a:gd name="connsiteY13" fmla="*/ 1481959 h 5797984"/>
              <a:gd name="connsiteX14" fmla="*/ 1030014 w 3930869"/>
              <a:gd name="connsiteY14" fmla="*/ 1891862 h 5797984"/>
              <a:gd name="connsiteX15" fmla="*/ 977462 w 3930869"/>
              <a:gd name="connsiteY15" fmla="*/ 2364828 h 5797984"/>
              <a:gd name="connsiteX16" fmla="*/ 399393 w 3930869"/>
              <a:gd name="connsiteY16" fmla="*/ 3499945 h 5797984"/>
              <a:gd name="connsiteX17" fmla="*/ 325821 w 3930869"/>
              <a:gd name="connsiteY17" fmla="*/ 3626070 h 5797984"/>
              <a:gd name="connsiteX18" fmla="*/ 336331 w 3930869"/>
              <a:gd name="connsiteY18" fmla="*/ 3710152 h 5797984"/>
              <a:gd name="connsiteX19" fmla="*/ 304800 w 3930869"/>
              <a:gd name="connsiteY19" fmla="*/ 3815255 h 5797984"/>
              <a:gd name="connsiteX20" fmla="*/ 241738 w 3930869"/>
              <a:gd name="connsiteY20" fmla="*/ 4025462 h 5797984"/>
              <a:gd name="connsiteX21" fmla="*/ 105104 w 3930869"/>
              <a:gd name="connsiteY21" fmla="*/ 4498427 h 5797984"/>
              <a:gd name="connsiteX22" fmla="*/ 0 w 3930869"/>
              <a:gd name="connsiteY22" fmla="*/ 4834759 h 5797984"/>
              <a:gd name="connsiteX23" fmla="*/ 0 w 3930869"/>
              <a:gd name="connsiteY23" fmla="*/ 5255172 h 5797984"/>
              <a:gd name="connsiteX24" fmla="*/ 94594 w 3930869"/>
              <a:gd name="connsiteY24" fmla="*/ 5297213 h 5797984"/>
              <a:gd name="connsiteX25" fmla="*/ 199696 w 3930869"/>
              <a:gd name="connsiteY25" fmla="*/ 5255172 h 5797984"/>
              <a:gd name="connsiteX26" fmla="*/ 409904 w 3930869"/>
              <a:gd name="connsiteY26" fmla="*/ 5223643 h 5797984"/>
              <a:gd name="connsiteX27" fmla="*/ 515007 w 3930869"/>
              <a:gd name="connsiteY27" fmla="*/ 5318234 h 5797984"/>
              <a:gd name="connsiteX28" fmla="*/ 609599 w 3930869"/>
              <a:gd name="connsiteY28" fmla="*/ 5297214 h 5797984"/>
              <a:gd name="connsiteX29" fmla="*/ 693681 w 3930869"/>
              <a:gd name="connsiteY29" fmla="*/ 4929352 h 5797984"/>
              <a:gd name="connsiteX30" fmla="*/ 735724 w 3930869"/>
              <a:gd name="connsiteY30" fmla="*/ 4572000 h 5797984"/>
              <a:gd name="connsiteX31" fmla="*/ 882868 w 3930869"/>
              <a:gd name="connsiteY31" fmla="*/ 4014952 h 5797984"/>
              <a:gd name="connsiteX32" fmla="*/ 945931 w 3930869"/>
              <a:gd name="connsiteY32" fmla="*/ 4824249 h 5797984"/>
              <a:gd name="connsiteX33" fmla="*/ 966952 w 3930869"/>
              <a:gd name="connsiteY33" fmla="*/ 4981903 h 5797984"/>
              <a:gd name="connsiteX34" fmla="*/ 1082566 w 3930869"/>
              <a:gd name="connsiteY34" fmla="*/ 5108026 h 5797984"/>
              <a:gd name="connsiteX35" fmla="*/ 1219199 w 3930869"/>
              <a:gd name="connsiteY35" fmla="*/ 5108028 h 5797984"/>
              <a:gd name="connsiteX36" fmla="*/ 1345324 w 3930869"/>
              <a:gd name="connsiteY36" fmla="*/ 5087007 h 5797984"/>
              <a:gd name="connsiteX37" fmla="*/ 1566041 w 3930869"/>
              <a:gd name="connsiteY37" fmla="*/ 4614041 h 5797984"/>
              <a:gd name="connsiteX38" fmla="*/ 1671145 w 3930869"/>
              <a:gd name="connsiteY38" fmla="*/ 4172608 h 5797984"/>
              <a:gd name="connsiteX39" fmla="*/ 2049518 w 3930869"/>
              <a:gd name="connsiteY39" fmla="*/ 4078013 h 5797984"/>
              <a:gd name="connsiteX40" fmla="*/ 2165131 w 3930869"/>
              <a:gd name="connsiteY40" fmla="*/ 4529960 h 5797984"/>
              <a:gd name="connsiteX41" fmla="*/ 2207172 w 3930869"/>
              <a:gd name="connsiteY41" fmla="*/ 4950373 h 5797984"/>
              <a:gd name="connsiteX42" fmla="*/ 2259724 w 3930869"/>
              <a:gd name="connsiteY42" fmla="*/ 5108028 h 5797984"/>
              <a:gd name="connsiteX43" fmla="*/ 2312277 w 3930869"/>
              <a:gd name="connsiteY43" fmla="*/ 5360274 h 5797984"/>
              <a:gd name="connsiteX44" fmla="*/ 2427890 w 3930869"/>
              <a:gd name="connsiteY44" fmla="*/ 5528443 h 5797984"/>
              <a:gd name="connsiteX45" fmla="*/ 2532993 w 3930869"/>
              <a:gd name="connsiteY45" fmla="*/ 5559974 h 5797984"/>
              <a:gd name="connsiteX46" fmla="*/ 2680138 w 3930869"/>
              <a:gd name="connsiteY46" fmla="*/ 5528441 h 5797984"/>
              <a:gd name="connsiteX47" fmla="*/ 2669627 w 3930869"/>
              <a:gd name="connsiteY47" fmla="*/ 5423339 h 5797984"/>
              <a:gd name="connsiteX48" fmla="*/ 2659117 w 3930869"/>
              <a:gd name="connsiteY48" fmla="*/ 5423338 h 5797984"/>
              <a:gd name="connsiteX49" fmla="*/ 2690648 w 3930869"/>
              <a:gd name="connsiteY49" fmla="*/ 5044965 h 5797984"/>
              <a:gd name="connsiteX50" fmla="*/ 2690648 w 3930869"/>
              <a:gd name="connsiteY50" fmla="*/ 4740165 h 5797984"/>
              <a:gd name="connsiteX51" fmla="*/ 2858814 w 3930869"/>
              <a:gd name="connsiteY51" fmla="*/ 3983421 h 5797984"/>
              <a:gd name="connsiteX52" fmla="*/ 3153102 w 3930869"/>
              <a:gd name="connsiteY52" fmla="*/ 4277711 h 5797984"/>
              <a:gd name="connsiteX53" fmla="*/ 2911365 w 3930869"/>
              <a:gd name="connsiteY53" fmla="*/ 5234151 h 5797984"/>
              <a:gd name="connsiteX54" fmla="*/ 2953407 w 3930869"/>
              <a:gd name="connsiteY54" fmla="*/ 5675587 h 5797984"/>
              <a:gd name="connsiteX55" fmla="*/ 3069020 w 3930869"/>
              <a:gd name="connsiteY55" fmla="*/ 5770179 h 5797984"/>
              <a:gd name="connsiteX56" fmla="*/ 3289737 w 3930869"/>
              <a:gd name="connsiteY56" fmla="*/ 5780691 h 5797984"/>
              <a:gd name="connsiteX57" fmla="*/ 3468413 w 3930869"/>
              <a:gd name="connsiteY57" fmla="*/ 5717627 h 5797984"/>
              <a:gd name="connsiteX58" fmla="*/ 3605049 w 3930869"/>
              <a:gd name="connsiteY58" fmla="*/ 5644055 h 5797984"/>
              <a:gd name="connsiteX59" fmla="*/ 3762704 w 3930869"/>
              <a:gd name="connsiteY59" fmla="*/ 5454869 h 5797984"/>
              <a:gd name="connsiteX60" fmla="*/ 3878318 w 3930869"/>
              <a:gd name="connsiteY60" fmla="*/ 5150069 h 5797984"/>
              <a:gd name="connsiteX61" fmla="*/ 3930869 w 3930869"/>
              <a:gd name="connsiteY61" fmla="*/ 4487918 h 5797984"/>
              <a:gd name="connsiteX62" fmla="*/ 3920359 w 3930869"/>
              <a:gd name="connsiteY62" fmla="*/ 4172607 h 5797984"/>
              <a:gd name="connsiteX63" fmla="*/ 3647090 w 3930869"/>
              <a:gd name="connsiteY63" fmla="*/ 3857297 h 5797984"/>
              <a:gd name="connsiteX64" fmla="*/ 3436883 w 3930869"/>
              <a:gd name="connsiteY64" fmla="*/ 3037490 h 5797984"/>
              <a:gd name="connsiteX65" fmla="*/ 3258207 w 3930869"/>
              <a:gd name="connsiteY65" fmla="*/ 2543504 h 5797984"/>
              <a:gd name="connsiteX66" fmla="*/ 3069021 w 3930869"/>
              <a:gd name="connsiteY66" fmla="*/ 2291255 h 5797984"/>
              <a:gd name="connsiteX67" fmla="*/ 2890345 w 3930869"/>
              <a:gd name="connsiteY67" fmla="*/ 1923393 h 5797984"/>
              <a:gd name="connsiteX68" fmla="*/ 2743200 w 3930869"/>
              <a:gd name="connsiteY68" fmla="*/ 1681655 h 5797984"/>
              <a:gd name="connsiteX69" fmla="*/ 2806262 w 3930869"/>
              <a:gd name="connsiteY69" fmla="*/ 1282262 h 5797984"/>
              <a:gd name="connsiteX70" fmla="*/ 2869324 w 3930869"/>
              <a:gd name="connsiteY70" fmla="*/ 1187669 h 5797984"/>
              <a:gd name="connsiteX71" fmla="*/ 2837793 w 3930869"/>
              <a:gd name="connsiteY71" fmla="*/ 1534511 h 5797984"/>
              <a:gd name="connsiteX72" fmla="*/ 2995448 w 3930869"/>
              <a:gd name="connsiteY72" fmla="*/ 1996966 h 5797984"/>
              <a:gd name="connsiteX73" fmla="*/ 3541986 w 3930869"/>
              <a:gd name="connsiteY73" fmla="*/ 2017986 h 5797984"/>
              <a:gd name="connsiteX74" fmla="*/ 3647090 w 3930869"/>
              <a:gd name="connsiteY74" fmla="*/ 1828800 h 5797984"/>
              <a:gd name="connsiteX75" fmla="*/ 3415862 w 3930869"/>
              <a:gd name="connsiteY75" fmla="*/ 1597573 h 5797984"/>
              <a:gd name="connsiteX76" fmla="*/ 3636579 w 3930869"/>
              <a:gd name="connsiteY76" fmla="*/ 1219200 h 5797984"/>
              <a:gd name="connsiteX77" fmla="*/ 3573517 w 3930869"/>
              <a:gd name="connsiteY77" fmla="*/ 630621 h 5797984"/>
              <a:gd name="connsiteX78" fmla="*/ 3499945 w 3930869"/>
              <a:gd name="connsiteY78" fmla="*/ 515007 h 5797984"/>
              <a:gd name="connsiteX79" fmla="*/ 3048000 w 3930869"/>
              <a:gd name="connsiteY79" fmla="*/ 283780 h 5797984"/>
              <a:gd name="connsiteX80" fmla="*/ 2795752 w 3930869"/>
              <a:gd name="connsiteY80" fmla="*/ 231228 h 5797984"/>
              <a:gd name="connsiteX81" fmla="*/ 2585545 w 3930869"/>
              <a:gd name="connsiteY81" fmla="*/ 42042 h 5797984"/>
              <a:gd name="connsiteX82" fmla="*/ 2448910 w 3930869"/>
              <a:gd name="connsiteY82" fmla="*/ 31532 h 5797984"/>
              <a:gd name="connsiteX83" fmla="*/ 2301765 w 3930869"/>
              <a:gd name="connsiteY83" fmla="*/ 294290 h 5797984"/>
              <a:gd name="connsiteX84" fmla="*/ 2102069 w 3930869"/>
              <a:gd name="connsiteY84" fmla="*/ 493986 h 5797984"/>
              <a:gd name="connsiteX85" fmla="*/ 1807780 w 3930869"/>
              <a:gd name="connsiteY85" fmla="*/ 588580 h 5797984"/>
              <a:gd name="connsiteX86" fmla="*/ 1576552 w 3930869"/>
              <a:gd name="connsiteY86" fmla="*/ 620110 h 5797984"/>
              <a:gd name="connsiteX87" fmla="*/ 1387366 w 3930869"/>
              <a:gd name="connsiteY87" fmla="*/ 388883 h 5797984"/>
              <a:gd name="connsiteX88" fmla="*/ 1250731 w 3930869"/>
              <a:gd name="connsiteY88" fmla="*/ 73572 h 5797984"/>
              <a:gd name="connsiteX89" fmla="*/ 1103586 w 3930869"/>
              <a:gd name="connsiteY89" fmla="*/ 0 h 5797984"/>
              <a:gd name="connsiteX0" fmla="*/ 1103586 w 3930869"/>
              <a:gd name="connsiteY0" fmla="*/ 0 h 5797984"/>
              <a:gd name="connsiteX1" fmla="*/ 914400 w 3930869"/>
              <a:gd name="connsiteY1" fmla="*/ 388883 h 5797984"/>
              <a:gd name="connsiteX2" fmla="*/ 378372 w 3930869"/>
              <a:gd name="connsiteY2" fmla="*/ 536028 h 5797984"/>
              <a:gd name="connsiteX3" fmla="*/ 63062 w 3930869"/>
              <a:gd name="connsiteY3" fmla="*/ 819807 h 5797984"/>
              <a:gd name="connsiteX4" fmla="*/ 63062 w 3930869"/>
              <a:gd name="connsiteY4" fmla="*/ 1093076 h 5797984"/>
              <a:gd name="connsiteX5" fmla="*/ 273269 w 3930869"/>
              <a:gd name="connsiteY5" fmla="*/ 1492469 h 5797984"/>
              <a:gd name="connsiteX6" fmla="*/ 378373 w 3930869"/>
              <a:gd name="connsiteY6" fmla="*/ 1660634 h 5797984"/>
              <a:gd name="connsiteX7" fmla="*/ 409903 w 3930869"/>
              <a:gd name="connsiteY7" fmla="*/ 1870841 h 5797984"/>
              <a:gd name="connsiteX8" fmla="*/ 609600 w 3930869"/>
              <a:gd name="connsiteY8" fmla="*/ 1923394 h 5797984"/>
              <a:gd name="connsiteX9" fmla="*/ 798786 w 3930869"/>
              <a:gd name="connsiteY9" fmla="*/ 1671145 h 5797984"/>
              <a:gd name="connsiteX10" fmla="*/ 735724 w 3930869"/>
              <a:gd name="connsiteY10" fmla="*/ 1250731 h 5797984"/>
              <a:gd name="connsiteX11" fmla="*/ 651641 w 3930869"/>
              <a:gd name="connsiteY11" fmla="*/ 1051035 h 5797984"/>
              <a:gd name="connsiteX12" fmla="*/ 830317 w 3930869"/>
              <a:gd name="connsiteY12" fmla="*/ 1008993 h 5797984"/>
              <a:gd name="connsiteX13" fmla="*/ 998483 w 3930869"/>
              <a:gd name="connsiteY13" fmla="*/ 1481959 h 5797984"/>
              <a:gd name="connsiteX14" fmla="*/ 1030014 w 3930869"/>
              <a:gd name="connsiteY14" fmla="*/ 1891862 h 5797984"/>
              <a:gd name="connsiteX15" fmla="*/ 977462 w 3930869"/>
              <a:gd name="connsiteY15" fmla="*/ 2364828 h 5797984"/>
              <a:gd name="connsiteX16" fmla="*/ 399393 w 3930869"/>
              <a:gd name="connsiteY16" fmla="*/ 3499945 h 5797984"/>
              <a:gd name="connsiteX17" fmla="*/ 325821 w 3930869"/>
              <a:gd name="connsiteY17" fmla="*/ 3626070 h 5797984"/>
              <a:gd name="connsiteX18" fmla="*/ 336331 w 3930869"/>
              <a:gd name="connsiteY18" fmla="*/ 3710152 h 5797984"/>
              <a:gd name="connsiteX19" fmla="*/ 304800 w 3930869"/>
              <a:gd name="connsiteY19" fmla="*/ 3815255 h 5797984"/>
              <a:gd name="connsiteX20" fmla="*/ 241738 w 3930869"/>
              <a:gd name="connsiteY20" fmla="*/ 4025462 h 5797984"/>
              <a:gd name="connsiteX21" fmla="*/ 105104 w 3930869"/>
              <a:gd name="connsiteY21" fmla="*/ 4498427 h 5797984"/>
              <a:gd name="connsiteX22" fmla="*/ 0 w 3930869"/>
              <a:gd name="connsiteY22" fmla="*/ 4834759 h 5797984"/>
              <a:gd name="connsiteX23" fmla="*/ 31531 w 3930869"/>
              <a:gd name="connsiteY23" fmla="*/ 5097517 h 5797984"/>
              <a:gd name="connsiteX24" fmla="*/ 94594 w 3930869"/>
              <a:gd name="connsiteY24" fmla="*/ 5297213 h 5797984"/>
              <a:gd name="connsiteX25" fmla="*/ 199696 w 3930869"/>
              <a:gd name="connsiteY25" fmla="*/ 5255172 h 5797984"/>
              <a:gd name="connsiteX26" fmla="*/ 409904 w 3930869"/>
              <a:gd name="connsiteY26" fmla="*/ 5223643 h 5797984"/>
              <a:gd name="connsiteX27" fmla="*/ 515007 w 3930869"/>
              <a:gd name="connsiteY27" fmla="*/ 5318234 h 5797984"/>
              <a:gd name="connsiteX28" fmla="*/ 609599 w 3930869"/>
              <a:gd name="connsiteY28" fmla="*/ 5297214 h 5797984"/>
              <a:gd name="connsiteX29" fmla="*/ 693681 w 3930869"/>
              <a:gd name="connsiteY29" fmla="*/ 4929352 h 5797984"/>
              <a:gd name="connsiteX30" fmla="*/ 735724 w 3930869"/>
              <a:gd name="connsiteY30" fmla="*/ 4572000 h 5797984"/>
              <a:gd name="connsiteX31" fmla="*/ 882868 w 3930869"/>
              <a:gd name="connsiteY31" fmla="*/ 4014952 h 5797984"/>
              <a:gd name="connsiteX32" fmla="*/ 945931 w 3930869"/>
              <a:gd name="connsiteY32" fmla="*/ 4824249 h 5797984"/>
              <a:gd name="connsiteX33" fmla="*/ 966952 w 3930869"/>
              <a:gd name="connsiteY33" fmla="*/ 4981903 h 5797984"/>
              <a:gd name="connsiteX34" fmla="*/ 1082566 w 3930869"/>
              <a:gd name="connsiteY34" fmla="*/ 5108026 h 5797984"/>
              <a:gd name="connsiteX35" fmla="*/ 1219199 w 3930869"/>
              <a:gd name="connsiteY35" fmla="*/ 5108028 h 5797984"/>
              <a:gd name="connsiteX36" fmla="*/ 1345324 w 3930869"/>
              <a:gd name="connsiteY36" fmla="*/ 5087007 h 5797984"/>
              <a:gd name="connsiteX37" fmla="*/ 1566041 w 3930869"/>
              <a:gd name="connsiteY37" fmla="*/ 4614041 h 5797984"/>
              <a:gd name="connsiteX38" fmla="*/ 1671145 w 3930869"/>
              <a:gd name="connsiteY38" fmla="*/ 4172608 h 5797984"/>
              <a:gd name="connsiteX39" fmla="*/ 2049518 w 3930869"/>
              <a:gd name="connsiteY39" fmla="*/ 4078013 h 5797984"/>
              <a:gd name="connsiteX40" fmla="*/ 2165131 w 3930869"/>
              <a:gd name="connsiteY40" fmla="*/ 4529960 h 5797984"/>
              <a:gd name="connsiteX41" fmla="*/ 2207172 w 3930869"/>
              <a:gd name="connsiteY41" fmla="*/ 4950373 h 5797984"/>
              <a:gd name="connsiteX42" fmla="*/ 2259724 w 3930869"/>
              <a:gd name="connsiteY42" fmla="*/ 5108028 h 5797984"/>
              <a:gd name="connsiteX43" fmla="*/ 2312277 w 3930869"/>
              <a:gd name="connsiteY43" fmla="*/ 5360274 h 5797984"/>
              <a:gd name="connsiteX44" fmla="*/ 2427890 w 3930869"/>
              <a:gd name="connsiteY44" fmla="*/ 5528443 h 5797984"/>
              <a:gd name="connsiteX45" fmla="*/ 2532993 w 3930869"/>
              <a:gd name="connsiteY45" fmla="*/ 5559974 h 5797984"/>
              <a:gd name="connsiteX46" fmla="*/ 2680138 w 3930869"/>
              <a:gd name="connsiteY46" fmla="*/ 5528441 h 5797984"/>
              <a:gd name="connsiteX47" fmla="*/ 2669627 w 3930869"/>
              <a:gd name="connsiteY47" fmla="*/ 5423339 h 5797984"/>
              <a:gd name="connsiteX48" fmla="*/ 2659117 w 3930869"/>
              <a:gd name="connsiteY48" fmla="*/ 5423338 h 5797984"/>
              <a:gd name="connsiteX49" fmla="*/ 2690648 w 3930869"/>
              <a:gd name="connsiteY49" fmla="*/ 5044965 h 5797984"/>
              <a:gd name="connsiteX50" fmla="*/ 2690648 w 3930869"/>
              <a:gd name="connsiteY50" fmla="*/ 4740165 h 5797984"/>
              <a:gd name="connsiteX51" fmla="*/ 2858814 w 3930869"/>
              <a:gd name="connsiteY51" fmla="*/ 3983421 h 5797984"/>
              <a:gd name="connsiteX52" fmla="*/ 3153102 w 3930869"/>
              <a:gd name="connsiteY52" fmla="*/ 4277711 h 5797984"/>
              <a:gd name="connsiteX53" fmla="*/ 2911365 w 3930869"/>
              <a:gd name="connsiteY53" fmla="*/ 5234151 h 5797984"/>
              <a:gd name="connsiteX54" fmla="*/ 2953407 w 3930869"/>
              <a:gd name="connsiteY54" fmla="*/ 5675587 h 5797984"/>
              <a:gd name="connsiteX55" fmla="*/ 3069020 w 3930869"/>
              <a:gd name="connsiteY55" fmla="*/ 5770179 h 5797984"/>
              <a:gd name="connsiteX56" fmla="*/ 3289737 w 3930869"/>
              <a:gd name="connsiteY56" fmla="*/ 5780691 h 5797984"/>
              <a:gd name="connsiteX57" fmla="*/ 3468413 w 3930869"/>
              <a:gd name="connsiteY57" fmla="*/ 5717627 h 5797984"/>
              <a:gd name="connsiteX58" fmla="*/ 3605049 w 3930869"/>
              <a:gd name="connsiteY58" fmla="*/ 5644055 h 5797984"/>
              <a:gd name="connsiteX59" fmla="*/ 3762704 w 3930869"/>
              <a:gd name="connsiteY59" fmla="*/ 5454869 h 5797984"/>
              <a:gd name="connsiteX60" fmla="*/ 3878318 w 3930869"/>
              <a:gd name="connsiteY60" fmla="*/ 5150069 h 5797984"/>
              <a:gd name="connsiteX61" fmla="*/ 3930869 w 3930869"/>
              <a:gd name="connsiteY61" fmla="*/ 4487918 h 5797984"/>
              <a:gd name="connsiteX62" fmla="*/ 3920359 w 3930869"/>
              <a:gd name="connsiteY62" fmla="*/ 4172607 h 5797984"/>
              <a:gd name="connsiteX63" fmla="*/ 3647090 w 3930869"/>
              <a:gd name="connsiteY63" fmla="*/ 3857297 h 5797984"/>
              <a:gd name="connsiteX64" fmla="*/ 3436883 w 3930869"/>
              <a:gd name="connsiteY64" fmla="*/ 3037490 h 5797984"/>
              <a:gd name="connsiteX65" fmla="*/ 3258207 w 3930869"/>
              <a:gd name="connsiteY65" fmla="*/ 2543504 h 5797984"/>
              <a:gd name="connsiteX66" fmla="*/ 3069021 w 3930869"/>
              <a:gd name="connsiteY66" fmla="*/ 2291255 h 5797984"/>
              <a:gd name="connsiteX67" fmla="*/ 2890345 w 3930869"/>
              <a:gd name="connsiteY67" fmla="*/ 1923393 h 5797984"/>
              <a:gd name="connsiteX68" fmla="*/ 2743200 w 3930869"/>
              <a:gd name="connsiteY68" fmla="*/ 1681655 h 5797984"/>
              <a:gd name="connsiteX69" fmla="*/ 2806262 w 3930869"/>
              <a:gd name="connsiteY69" fmla="*/ 1282262 h 5797984"/>
              <a:gd name="connsiteX70" fmla="*/ 2869324 w 3930869"/>
              <a:gd name="connsiteY70" fmla="*/ 1187669 h 5797984"/>
              <a:gd name="connsiteX71" fmla="*/ 2837793 w 3930869"/>
              <a:gd name="connsiteY71" fmla="*/ 1534511 h 5797984"/>
              <a:gd name="connsiteX72" fmla="*/ 2995448 w 3930869"/>
              <a:gd name="connsiteY72" fmla="*/ 1996966 h 5797984"/>
              <a:gd name="connsiteX73" fmla="*/ 3541986 w 3930869"/>
              <a:gd name="connsiteY73" fmla="*/ 2017986 h 5797984"/>
              <a:gd name="connsiteX74" fmla="*/ 3647090 w 3930869"/>
              <a:gd name="connsiteY74" fmla="*/ 1828800 h 5797984"/>
              <a:gd name="connsiteX75" fmla="*/ 3415862 w 3930869"/>
              <a:gd name="connsiteY75" fmla="*/ 1597573 h 5797984"/>
              <a:gd name="connsiteX76" fmla="*/ 3636579 w 3930869"/>
              <a:gd name="connsiteY76" fmla="*/ 1219200 h 5797984"/>
              <a:gd name="connsiteX77" fmla="*/ 3573517 w 3930869"/>
              <a:gd name="connsiteY77" fmla="*/ 630621 h 5797984"/>
              <a:gd name="connsiteX78" fmla="*/ 3499945 w 3930869"/>
              <a:gd name="connsiteY78" fmla="*/ 515007 h 5797984"/>
              <a:gd name="connsiteX79" fmla="*/ 3048000 w 3930869"/>
              <a:gd name="connsiteY79" fmla="*/ 283780 h 5797984"/>
              <a:gd name="connsiteX80" fmla="*/ 2795752 w 3930869"/>
              <a:gd name="connsiteY80" fmla="*/ 231228 h 5797984"/>
              <a:gd name="connsiteX81" fmla="*/ 2585545 w 3930869"/>
              <a:gd name="connsiteY81" fmla="*/ 42042 h 5797984"/>
              <a:gd name="connsiteX82" fmla="*/ 2448910 w 3930869"/>
              <a:gd name="connsiteY82" fmla="*/ 31532 h 5797984"/>
              <a:gd name="connsiteX83" fmla="*/ 2301765 w 3930869"/>
              <a:gd name="connsiteY83" fmla="*/ 294290 h 5797984"/>
              <a:gd name="connsiteX84" fmla="*/ 2102069 w 3930869"/>
              <a:gd name="connsiteY84" fmla="*/ 493986 h 5797984"/>
              <a:gd name="connsiteX85" fmla="*/ 1807780 w 3930869"/>
              <a:gd name="connsiteY85" fmla="*/ 588580 h 5797984"/>
              <a:gd name="connsiteX86" fmla="*/ 1576552 w 3930869"/>
              <a:gd name="connsiteY86" fmla="*/ 620110 h 5797984"/>
              <a:gd name="connsiteX87" fmla="*/ 1387366 w 3930869"/>
              <a:gd name="connsiteY87" fmla="*/ 388883 h 5797984"/>
              <a:gd name="connsiteX88" fmla="*/ 1250731 w 3930869"/>
              <a:gd name="connsiteY88" fmla="*/ 73572 h 5797984"/>
              <a:gd name="connsiteX89" fmla="*/ 1103586 w 3930869"/>
              <a:gd name="connsiteY89" fmla="*/ 0 h 5797984"/>
              <a:gd name="connsiteX0" fmla="*/ 1103586 w 3930869"/>
              <a:gd name="connsiteY0" fmla="*/ 0 h 5797984"/>
              <a:gd name="connsiteX1" fmla="*/ 914400 w 3930869"/>
              <a:gd name="connsiteY1" fmla="*/ 388883 h 5797984"/>
              <a:gd name="connsiteX2" fmla="*/ 378372 w 3930869"/>
              <a:gd name="connsiteY2" fmla="*/ 536028 h 5797984"/>
              <a:gd name="connsiteX3" fmla="*/ 63062 w 3930869"/>
              <a:gd name="connsiteY3" fmla="*/ 819807 h 5797984"/>
              <a:gd name="connsiteX4" fmla="*/ 63062 w 3930869"/>
              <a:gd name="connsiteY4" fmla="*/ 1093076 h 5797984"/>
              <a:gd name="connsiteX5" fmla="*/ 273269 w 3930869"/>
              <a:gd name="connsiteY5" fmla="*/ 1492469 h 5797984"/>
              <a:gd name="connsiteX6" fmla="*/ 378373 w 3930869"/>
              <a:gd name="connsiteY6" fmla="*/ 1660634 h 5797984"/>
              <a:gd name="connsiteX7" fmla="*/ 409903 w 3930869"/>
              <a:gd name="connsiteY7" fmla="*/ 1870841 h 5797984"/>
              <a:gd name="connsiteX8" fmla="*/ 609600 w 3930869"/>
              <a:gd name="connsiteY8" fmla="*/ 1923394 h 5797984"/>
              <a:gd name="connsiteX9" fmla="*/ 798786 w 3930869"/>
              <a:gd name="connsiteY9" fmla="*/ 1671145 h 5797984"/>
              <a:gd name="connsiteX10" fmla="*/ 735724 w 3930869"/>
              <a:gd name="connsiteY10" fmla="*/ 1250731 h 5797984"/>
              <a:gd name="connsiteX11" fmla="*/ 651641 w 3930869"/>
              <a:gd name="connsiteY11" fmla="*/ 1051035 h 5797984"/>
              <a:gd name="connsiteX12" fmla="*/ 830317 w 3930869"/>
              <a:gd name="connsiteY12" fmla="*/ 1008993 h 5797984"/>
              <a:gd name="connsiteX13" fmla="*/ 998483 w 3930869"/>
              <a:gd name="connsiteY13" fmla="*/ 1481959 h 5797984"/>
              <a:gd name="connsiteX14" fmla="*/ 1030014 w 3930869"/>
              <a:gd name="connsiteY14" fmla="*/ 1891862 h 5797984"/>
              <a:gd name="connsiteX15" fmla="*/ 977462 w 3930869"/>
              <a:gd name="connsiteY15" fmla="*/ 2364828 h 5797984"/>
              <a:gd name="connsiteX16" fmla="*/ 399393 w 3930869"/>
              <a:gd name="connsiteY16" fmla="*/ 3499945 h 5797984"/>
              <a:gd name="connsiteX17" fmla="*/ 325821 w 3930869"/>
              <a:gd name="connsiteY17" fmla="*/ 3626070 h 5797984"/>
              <a:gd name="connsiteX18" fmla="*/ 336331 w 3930869"/>
              <a:gd name="connsiteY18" fmla="*/ 3710152 h 5797984"/>
              <a:gd name="connsiteX19" fmla="*/ 304800 w 3930869"/>
              <a:gd name="connsiteY19" fmla="*/ 3815255 h 5797984"/>
              <a:gd name="connsiteX20" fmla="*/ 241738 w 3930869"/>
              <a:gd name="connsiteY20" fmla="*/ 4025462 h 5797984"/>
              <a:gd name="connsiteX21" fmla="*/ 105104 w 3930869"/>
              <a:gd name="connsiteY21" fmla="*/ 4498427 h 5797984"/>
              <a:gd name="connsiteX22" fmla="*/ 0 w 3930869"/>
              <a:gd name="connsiteY22" fmla="*/ 4834759 h 5797984"/>
              <a:gd name="connsiteX23" fmla="*/ 31531 w 3930869"/>
              <a:gd name="connsiteY23" fmla="*/ 5097517 h 5797984"/>
              <a:gd name="connsiteX24" fmla="*/ 136635 w 3930869"/>
              <a:gd name="connsiteY24" fmla="*/ 5192110 h 5797984"/>
              <a:gd name="connsiteX25" fmla="*/ 199696 w 3930869"/>
              <a:gd name="connsiteY25" fmla="*/ 5255172 h 5797984"/>
              <a:gd name="connsiteX26" fmla="*/ 409904 w 3930869"/>
              <a:gd name="connsiteY26" fmla="*/ 5223643 h 5797984"/>
              <a:gd name="connsiteX27" fmla="*/ 515007 w 3930869"/>
              <a:gd name="connsiteY27" fmla="*/ 5318234 h 5797984"/>
              <a:gd name="connsiteX28" fmla="*/ 609599 w 3930869"/>
              <a:gd name="connsiteY28" fmla="*/ 5297214 h 5797984"/>
              <a:gd name="connsiteX29" fmla="*/ 693681 w 3930869"/>
              <a:gd name="connsiteY29" fmla="*/ 4929352 h 5797984"/>
              <a:gd name="connsiteX30" fmla="*/ 735724 w 3930869"/>
              <a:gd name="connsiteY30" fmla="*/ 4572000 h 5797984"/>
              <a:gd name="connsiteX31" fmla="*/ 882868 w 3930869"/>
              <a:gd name="connsiteY31" fmla="*/ 4014952 h 5797984"/>
              <a:gd name="connsiteX32" fmla="*/ 945931 w 3930869"/>
              <a:gd name="connsiteY32" fmla="*/ 4824249 h 5797984"/>
              <a:gd name="connsiteX33" fmla="*/ 966952 w 3930869"/>
              <a:gd name="connsiteY33" fmla="*/ 4981903 h 5797984"/>
              <a:gd name="connsiteX34" fmla="*/ 1082566 w 3930869"/>
              <a:gd name="connsiteY34" fmla="*/ 5108026 h 5797984"/>
              <a:gd name="connsiteX35" fmla="*/ 1219199 w 3930869"/>
              <a:gd name="connsiteY35" fmla="*/ 5108028 h 5797984"/>
              <a:gd name="connsiteX36" fmla="*/ 1345324 w 3930869"/>
              <a:gd name="connsiteY36" fmla="*/ 5087007 h 5797984"/>
              <a:gd name="connsiteX37" fmla="*/ 1566041 w 3930869"/>
              <a:gd name="connsiteY37" fmla="*/ 4614041 h 5797984"/>
              <a:gd name="connsiteX38" fmla="*/ 1671145 w 3930869"/>
              <a:gd name="connsiteY38" fmla="*/ 4172608 h 5797984"/>
              <a:gd name="connsiteX39" fmla="*/ 2049518 w 3930869"/>
              <a:gd name="connsiteY39" fmla="*/ 4078013 h 5797984"/>
              <a:gd name="connsiteX40" fmla="*/ 2165131 w 3930869"/>
              <a:gd name="connsiteY40" fmla="*/ 4529960 h 5797984"/>
              <a:gd name="connsiteX41" fmla="*/ 2207172 w 3930869"/>
              <a:gd name="connsiteY41" fmla="*/ 4950373 h 5797984"/>
              <a:gd name="connsiteX42" fmla="*/ 2259724 w 3930869"/>
              <a:gd name="connsiteY42" fmla="*/ 5108028 h 5797984"/>
              <a:gd name="connsiteX43" fmla="*/ 2312277 w 3930869"/>
              <a:gd name="connsiteY43" fmla="*/ 5360274 h 5797984"/>
              <a:gd name="connsiteX44" fmla="*/ 2427890 w 3930869"/>
              <a:gd name="connsiteY44" fmla="*/ 5528443 h 5797984"/>
              <a:gd name="connsiteX45" fmla="*/ 2532993 w 3930869"/>
              <a:gd name="connsiteY45" fmla="*/ 5559974 h 5797984"/>
              <a:gd name="connsiteX46" fmla="*/ 2680138 w 3930869"/>
              <a:gd name="connsiteY46" fmla="*/ 5528441 h 5797984"/>
              <a:gd name="connsiteX47" fmla="*/ 2669627 w 3930869"/>
              <a:gd name="connsiteY47" fmla="*/ 5423339 h 5797984"/>
              <a:gd name="connsiteX48" fmla="*/ 2659117 w 3930869"/>
              <a:gd name="connsiteY48" fmla="*/ 5423338 h 5797984"/>
              <a:gd name="connsiteX49" fmla="*/ 2690648 w 3930869"/>
              <a:gd name="connsiteY49" fmla="*/ 5044965 h 5797984"/>
              <a:gd name="connsiteX50" fmla="*/ 2690648 w 3930869"/>
              <a:gd name="connsiteY50" fmla="*/ 4740165 h 5797984"/>
              <a:gd name="connsiteX51" fmla="*/ 2858814 w 3930869"/>
              <a:gd name="connsiteY51" fmla="*/ 3983421 h 5797984"/>
              <a:gd name="connsiteX52" fmla="*/ 3153102 w 3930869"/>
              <a:gd name="connsiteY52" fmla="*/ 4277711 h 5797984"/>
              <a:gd name="connsiteX53" fmla="*/ 2911365 w 3930869"/>
              <a:gd name="connsiteY53" fmla="*/ 5234151 h 5797984"/>
              <a:gd name="connsiteX54" fmla="*/ 2953407 w 3930869"/>
              <a:gd name="connsiteY54" fmla="*/ 5675587 h 5797984"/>
              <a:gd name="connsiteX55" fmla="*/ 3069020 w 3930869"/>
              <a:gd name="connsiteY55" fmla="*/ 5770179 h 5797984"/>
              <a:gd name="connsiteX56" fmla="*/ 3289737 w 3930869"/>
              <a:gd name="connsiteY56" fmla="*/ 5780691 h 5797984"/>
              <a:gd name="connsiteX57" fmla="*/ 3468413 w 3930869"/>
              <a:gd name="connsiteY57" fmla="*/ 5717627 h 5797984"/>
              <a:gd name="connsiteX58" fmla="*/ 3605049 w 3930869"/>
              <a:gd name="connsiteY58" fmla="*/ 5644055 h 5797984"/>
              <a:gd name="connsiteX59" fmla="*/ 3762704 w 3930869"/>
              <a:gd name="connsiteY59" fmla="*/ 5454869 h 5797984"/>
              <a:gd name="connsiteX60" fmla="*/ 3878318 w 3930869"/>
              <a:gd name="connsiteY60" fmla="*/ 5150069 h 5797984"/>
              <a:gd name="connsiteX61" fmla="*/ 3930869 w 3930869"/>
              <a:gd name="connsiteY61" fmla="*/ 4487918 h 5797984"/>
              <a:gd name="connsiteX62" fmla="*/ 3920359 w 3930869"/>
              <a:gd name="connsiteY62" fmla="*/ 4172607 h 5797984"/>
              <a:gd name="connsiteX63" fmla="*/ 3647090 w 3930869"/>
              <a:gd name="connsiteY63" fmla="*/ 3857297 h 5797984"/>
              <a:gd name="connsiteX64" fmla="*/ 3436883 w 3930869"/>
              <a:gd name="connsiteY64" fmla="*/ 3037490 h 5797984"/>
              <a:gd name="connsiteX65" fmla="*/ 3258207 w 3930869"/>
              <a:gd name="connsiteY65" fmla="*/ 2543504 h 5797984"/>
              <a:gd name="connsiteX66" fmla="*/ 3069021 w 3930869"/>
              <a:gd name="connsiteY66" fmla="*/ 2291255 h 5797984"/>
              <a:gd name="connsiteX67" fmla="*/ 2890345 w 3930869"/>
              <a:gd name="connsiteY67" fmla="*/ 1923393 h 5797984"/>
              <a:gd name="connsiteX68" fmla="*/ 2743200 w 3930869"/>
              <a:gd name="connsiteY68" fmla="*/ 1681655 h 5797984"/>
              <a:gd name="connsiteX69" fmla="*/ 2806262 w 3930869"/>
              <a:gd name="connsiteY69" fmla="*/ 1282262 h 5797984"/>
              <a:gd name="connsiteX70" fmla="*/ 2869324 w 3930869"/>
              <a:gd name="connsiteY70" fmla="*/ 1187669 h 5797984"/>
              <a:gd name="connsiteX71" fmla="*/ 2837793 w 3930869"/>
              <a:gd name="connsiteY71" fmla="*/ 1534511 h 5797984"/>
              <a:gd name="connsiteX72" fmla="*/ 2995448 w 3930869"/>
              <a:gd name="connsiteY72" fmla="*/ 1996966 h 5797984"/>
              <a:gd name="connsiteX73" fmla="*/ 3541986 w 3930869"/>
              <a:gd name="connsiteY73" fmla="*/ 2017986 h 5797984"/>
              <a:gd name="connsiteX74" fmla="*/ 3647090 w 3930869"/>
              <a:gd name="connsiteY74" fmla="*/ 1828800 h 5797984"/>
              <a:gd name="connsiteX75" fmla="*/ 3415862 w 3930869"/>
              <a:gd name="connsiteY75" fmla="*/ 1597573 h 5797984"/>
              <a:gd name="connsiteX76" fmla="*/ 3636579 w 3930869"/>
              <a:gd name="connsiteY76" fmla="*/ 1219200 h 5797984"/>
              <a:gd name="connsiteX77" fmla="*/ 3573517 w 3930869"/>
              <a:gd name="connsiteY77" fmla="*/ 630621 h 5797984"/>
              <a:gd name="connsiteX78" fmla="*/ 3499945 w 3930869"/>
              <a:gd name="connsiteY78" fmla="*/ 515007 h 5797984"/>
              <a:gd name="connsiteX79" fmla="*/ 3048000 w 3930869"/>
              <a:gd name="connsiteY79" fmla="*/ 283780 h 5797984"/>
              <a:gd name="connsiteX80" fmla="*/ 2795752 w 3930869"/>
              <a:gd name="connsiteY80" fmla="*/ 231228 h 5797984"/>
              <a:gd name="connsiteX81" fmla="*/ 2585545 w 3930869"/>
              <a:gd name="connsiteY81" fmla="*/ 42042 h 5797984"/>
              <a:gd name="connsiteX82" fmla="*/ 2448910 w 3930869"/>
              <a:gd name="connsiteY82" fmla="*/ 31532 h 5797984"/>
              <a:gd name="connsiteX83" fmla="*/ 2301765 w 3930869"/>
              <a:gd name="connsiteY83" fmla="*/ 294290 h 5797984"/>
              <a:gd name="connsiteX84" fmla="*/ 2102069 w 3930869"/>
              <a:gd name="connsiteY84" fmla="*/ 493986 h 5797984"/>
              <a:gd name="connsiteX85" fmla="*/ 1807780 w 3930869"/>
              <a:gd name="connsiteY85" fmla="*/ 588580 h 5797984"/>
              <a:gd name="connsiteX86" fmla="*/ 1576552 w 3930869"/>
              <a:gd name="connsiteY86" fmla="*/ 620110 h 5797984"/>
              <a:gd name="connsiteX87" fmla="*/ 1387366 w 3930869"/>
              <a:gd name="connsiteY87" fmla="*/ 388883 h 5797984"/>
              <a:gd name="connsiteX88" fmla="*/ 1250731 w 3930869"/>
              <a:gd name="connsiteY88" fmla="*/ 73572 h 5797984"/>
              <a:gd name="connsiteX89" fmla="*/ 1103586 w 3930869"/>
              <a:gd name="connsiteY89" fmla="*/ 0 h 5797984"/>
              <a:gd name="connsiteX0" fmla="*/ 1103586 w 3930869"/>
              <a:gd name="connsiteY0" fmla="*/ 0 h 5797984"/>
              <a:gd name="connsiteX1" fmla="*/ 914400 w 3930869"/>
              <a:gd name="connsiteY1" fmla="*/ 388883 h 5797984"/>
              <a:gd name="connsiteX2" fmla="*/ 378372 w 3930869"/>
              <a:gd name="connsiteY2" fmla="*/ 536028 h 5797984"/>
              <a:gd name="connsiteX3" fmla="*/ 63062 w 3930869"/>
              <a:gd name="connsiteY3" fmla="*/ 819807 h 5797984"/>
              <a:gd name="connsiteX4" fmla="*/ 63062 w 3930869"/>
              <a:gd name="connsiteY4" fmla="*/ 1093076 h 5797984"/>
              <a:gd name="connsiteX5" fmla="*/ 273269 w 3930869"/>
              <a:gd name="connsiteY5" fmla="*/ 1492469 h 5797984"/>
              <a:gd name="connsiteX6" fmla="*/ 378373 w 3930869"/>
              <a:gd name="connsiteY6" fmla="*/ 1660634 h 5797984"/>
              <a:gd name="connsiteX7" fmla="*/ 409903 w 3930869"/>
              <a:gd name="connsiteY7" fmla="*/ 1870841 h 5797984"/>
              <a:gd name="connsiteX8" fmla="*/ 609600 w 3930869"/>
              <a:gd name="connsiteY8" fmla="*/ 1923394 h 5797984"/>
              <a:gd name="connsiteX9" fmla="*/ 798786 w 3930869"/>
              <a:gd name="connsiteY9" fmla="*/ 1671145 h 5797984"/>
              <a:gd name="connsiteX10" fmla="*/ 735724 w 3930869"/>
              <a:gd name="connsiteY10" fmla="*/ 1250731 h 5797984"/>
              <a:gd name="connsiteX11" fmla="*/ 651641 w 3930869"/>
              <a:gd name="connsiteY11" fmla="*/ 1051035 h 5797984"/>
              <a:gd name="connsiteX12" fmla="*/ 830317 w 3930869"/>
              <a:gd name="connsiteY12" fmla="*/ 1008993 h 5797984"/>
              <a:gd name="connsiteX13" fmla="*/ 998483 w 3930869"/>
              <a:gd name="connsiteY13" fmla="*/ 1481959 h 5797984"/>
              <a:gd name="connsiteX14" fmla="*/ 1030014 w 3930869"/>
              <a:gd name="connsiteY14" fmla="*/ 1891862 h 5797984"/>
              <a:gd name="connsiteX15" fmla="*/ 977462 w 3930869"/>
              <a:gd name="connsiteY15" fmla="*/ 2364828 h 5797984"/>
              <a:gd name="connsiteX16" fmla="*/ 399393 w 3930869"/>
              <a:gd name="connsiteY16" fmla="*/ 3499945 h 5797984"/>
              <a:gd name="connsiteX17" fmla="*/ 325821 w 3930869"/>
              <a:gd name="connsiteY17" fmla="*/ 3626070 h 5797984"/>
              <a:gd name="connsiteX18" fmla="*/ 336331 w 3930869"/>
              <a:gd name="connsiteY18" fmla="*/ 3710152 h 5797984"/>
              <a:gd name="connsiteX19" fmla="*/ 304800 w 3930869"/>
              <a:gd name="connsiteY19" fmla="*/ 3815255 h 5797984"/>
              <a:gd name="connsiteX20" fmla="*/ 241738 w 3930869"/>
              <a:gd name="connsiteY20" fmla="*/ 4025462 h 5797984"/>
              <a:gd name="connsiteX21" fmla="*/ 105104 w 3930869"/>
              <a:gd name="connsiteY21" fmla="*/ 4498427 h 5797984"/>
              <a:gd name="connsiteX22" fmla="*/ 0 w 3930869"/>
              <a:gd name="connsiteY22" fmla="*/ 4834759 h 5797984"/>
              <a:gd name="connsiteX23" fmla="*/ 31531 w 3930869"/>
              <a:gd name="connsiteY23" fmla="*/ 5097517 h 5797984"/>
              <a:gd name="connsiteX24" fmla="*/ 136635 w 3930869"/>
              <a:gd name="connsiteY24" fmla="*/ 5192110 h 5797984"/>
              <a:gd name="connsiteX25" fmla="*/ 199696 w 3930869"/>
              <a:gd name="connsiteY25" fmla="*/ 5255172 h 5797984"/>
              <a:gd name="connsiteX26" fmla="*/ 409904 w 3930869"/>
              <a:gd name="connsiteY26" fmla="*/ 5223643 h 5797984"/>
              <a:gd name="connsiteX27" fmla="*/ 515007 w 3930869"/>
              <a:gd name="connsiteY27" fmla="*/ 5318234 h 5797984"/>
              <a:gd name="connsiteX28" fmla="*/ 620110 w 3930869"/>
              <a:gd name="connsiteY28" fmla="*/ 5171090 h 5797984"/>
              <a:gd name="connsiteX29" fmla="*/ 693681 w 3930869"/>
              <a:gd name="connsiteY29" fmla="*/ 4929352 h 5797984"/>
              <a:gd name="connsiteX30" fmla="*/ 735724 w 3930869"/>
              <a:gd name="connsiteY30" fmla="*/ 4572000 h 5797984"/>
              <a:gd name="connsiteX31" fmla="*/ 882868 w 3930869"/>
              <a:gd name="connsiteY31" fmla="*/ 4014952 h 5797984"/>
              <a:gd name="connsiteX32" fmla="*/ 945931 w 3930869"/>
              <a:gd name="connsiteY32" fmla="*/ 4824249 h 5797984"/>
              <a:gd name="connsiteX33" fmla="*/ 966952 w 3930869"/>
              <a:gd name="connsiteY33" fmla="*/ 4981903 h 5797984"/>
              <a:gd name="connsiteX34" fmla="*/ 1082566 w 3930869"/>
              <a:gd name="connsiteY34" fmla="*/ 5108026 h 5797984"/>
              <a:gd name="connsiteX35" fmla="*/ 1219199 w 3930869"/>
              <a:gd name="connsiteY35" fmla="*/ 5108028 h 5797984"/>
              <a:gd name="connsiteX36" fmla="*/ 1345324 w 3930869"/>
              <a:gd name="connsiteY36" fmla="*/ 5087007 h 5797984"/>
              <a:gd name="connsiteX37" fmla="*/ 1566041 w 3930869"/>
              <a:gd name="connsiteY37" fmla="*/ 4614041 h 5797984"/>
              <a:gd name="connsiteX38" fmla="*/ 1671145 w 3930869"/>
              <a:gd name="connsiteY38" fmla="*/ 4172608 h 5797984"/>
              <a:gd name="connsiteX39" fmla="*/ 2049518 w 3930869"/>
              <a:gd name="connsiteY39" fmla="*/ 4078013 h 5797984"/>
              <a:gd name="connsiteX40" fmla="*/ 2165131 w 3930869"/>
              <a:gd name="connsiteY40" fmla="*/ 4529960 h 5797984"/>
              <a:gd name="connsiteX41" fmla="*/ 2207172 w 3930869"/>
              <a:gd name="connsiteY41" fmla="*/ 4950373 h 5797984"/>
              <a:gd name="connsiteX42" fmla="*/ 2259724 w 3930869"/>
              <a:gd name="connsiteY42" fmla="*/ 5108028 h 5797984"/>
              <a:gd name="connsiteX43" fmla="*/ 2312277 w 3930869"/>
              <a:gd name="connsiteY43" fmla="*/ 5360274 h 5797984"/>
              <a:gd name="connsiteX44" fmla="*/ 2427890 w 3930869"/>
              <a:gd name="connsiteY44" fmla="*/ 5528443 h 5797984"/>
              <a:gd name="connsiteX45" fmla="*/ 2532993 w 3930869"/>
              <a:gd name="connsiteY45" fmla="*/ 5559974 h 5797984"/>
              <a:gd name="connsiteX46" fmla="*/ 2680138 w 3930869"/>
              <a:gd name="connsiteY46" fmla="*/ 5528441 h 5797984"/>
              <a:gd name="connsiteX47" fmla="*/ 2669627 w 3930869"/>
              <a:gd name="connsiteY47" fmla="*/ 5423339 h 5797984"/>
              <a:gd name="connsiteX48" fmla="*/ 2659117 w 3930869"/>
              <a:gd name="connsiteY48" fmla="*/ 5423338 h 5797984"/>
              <a:gd name="connsiteX49" fmla="*/ 2690648 w 3930869"/>
              <a:gd name="connsiteY49" fmla="*/ 5044965 h 5797984"/>
              <a:gd name="connsiteX50" fmla="*/ 2690648 w 3930869"/>
              <a:gd name="connsiteY50" fmla="*/ 4740165 h 5797984"/>
              <a:gd name="connsiteX51" fmla="*/ 2858814 w 3930869"/>
              <a:gd name="connsiteY51" fmla="*/ 3983421 h 5797984"/>
              <a:gd name="connsiteX52" fmla="*/ 3153102 w 3930869"/>
              <a:gd name="connsiteY52" fmla="*/ 4277711 h 5797984"/>
              <a:gd name="connsiteX53" fmla="*/ 2911365 w 3930869"/>
              <a:gd name="connsiteY53" fmla="*/ 5234151 h 5797984"/>
              <a:gd name="connsiteX54" fmla="*/ 2953407 w 3930869"/>
              <a:gd name="connsiteY54" fmla="*/ 5675587 h 5797984"/>
              <a:gd name="connsiteX55" fmla="*/ 3069020 w 3930869"/>
              <a:gd name="connsiteY55" fmla="*/ 5770179 h 5797984"/>
              <a:gd name="connsiteX56" fmla="*/ 3289737 w 3930869"/>
              <a:gd name="connsiteY56" fmla="*/ 5780691 h 5797984"/>
              <a:gd name="connsiteX57" fmla="*/ 3468413 w 3930869"/>
              <a:gd name="connsiteY57" fmla="*/ 5717627 h 5797984"/>
              <a:gd name="connsiteX58" fmla="*/ 3605049 w 3930869"/>
              <a:gd name="connsiteY58" fmla="*/ 5644055 h 5797984"/>
              <a:gd name="connsiteX59" fmla="*/ 3762704 w 3930869"/>
              <a:gd name="connsiteY59" fmla="*/ 5454869 h 5797984"/>
              <a:gd name="connsiteX60" fmla="*/ 3878318 w 3930869"/>
              <a:gd name="connsiteY60" fmla="*/ 5150069 h 5797984"/>
              <a:gd name="connsiteX61" fmla="*/ 3930869 w 3930869"/>
              <a:gd name="connsiteY61" fmla="*/ 4487918 h 5797984"/>
              <a:gd name="connsiteX62" fmla="*/ 3920359 w 3930869"/>
              <a:gd name="connsiteY62" fmla="*/ 4172607 h 5797984"/>
              <a:gd name="connsiteX63" fmla="*/ 3647090 w 3930869"/>
              <a:gd name="connsiteY63" fmla="*/ 3857297 h 5797984"/>
              <a:gd name="connsiteX64" fmla="*/ 3436883 w 3930869"/>
              <a:gd name="connsiteY64" fmla="*/ 3037490 h 5797984"/>
              <a:gd name="connsiteX65" fmla="*/ 3258207 w 3930869"/>
              <a:gd name="connsiteY65" fmla="*/ 2543504 h 5797984"/>
              <a:gd name="connsiteX66" fmla="*/ 3069021 w 3930869"/>
              <a:gd name="connsiteY66" fmla="*/ 2291255 h 5797984"/>
              <a:gd name="connsiteX67" fmla="*/ 2890345 w 3930869"/>
              <a:gd name="connsiteY67" fmla="*/ 1923393 h 5797984"/>
              <a:gd name="connsiteX68" fmla="*/ 2743200 w 3930869"/>
              <a:gd name="connsiteY68" fmla="*/ 1681655 h 5797984"/>
              <a:gd name="connsiteX69" fmla="*/ 2806262 w 3930869"/>
              <a:gd name="connsiteY69" fmla="*/ 1282262 h 5797984"/>
              <a:gd name="connsiteX70" fmla="*/ 2869324 w 3930869"/>
              <a:gd name="connsiteY70" fmla="*/ 1187669 h 5797984"/>
              <a:gd name="connsiteX71" fmla="*/ 2837793 w 3930869"/>
              <a:gd name="connsiteY71" fmla="*/ 1534511 h 5797984"/>
              <a:gd name="connsiteX72" fmla="*/ 2995448 w 3930869"/>
              <a:gd name="connsiteY72" fmla="*/ 1996966 h 5797984"/>
              <a:gd name="connsiteX73" fmla="*/ 3541986 w 3930869"/>
              <a:gd name="connsiteY73" fmla="*/ 2017986 h 5797984"/>
              <a:gd name="connsiteX74" fmla="*/ 3647090 w 3930869"/>
              <a:gd name="connsiteY74" fmla="*/ 1828800 h 5797984"/>
              <a:gd name="connsiteX75" fmla="*/ 3415862 w 3930869"/>
              <a:gd name="connsiteY75" fmla="*/ 1597573 h 5797984"/>
              <a:gd name="connsiteX76" fmla="*/ 3636579 w 3930869"/>
              <a:gd name="connsiteY76" fmla="*/ 1219200 h 5797984"/>
              <a:gd name="connsiteX77" fmla="*/ 3573517 w 3930869"/>
              <a:gd name="connsiteY77" fmla="*/ 630621 h 5797984"/>
              <a:gd name="connsiteX78" fmla="*/ 3499945 w 3930869"/>
              <a:gd name="connsiteY78" fmla="*/ 515007 h 5797984"/>
              <a:gd name="connsiteX79" fmla="*/ 3048000 w 3930869"/>
              <a:gd name="connsiteY79" fmla="*/ 283780 h 5797984"/>
              <a:gd name="connsiteX80" fmla="*/ 2795752 w 3930869"/>
              <a:gd name="connsiteY80" fmla="*/ 231228 h 5797984"/>
              <a:gd name="connsiteX81" fmla="*/ 2585545 w 3930869"/>
              <a:gd name="connsiteY81" fmla="*/ 42042 h 5797984"/>
              <a:gd name="connsiteX82" fmla="*/ 2448910 w 3930869"/>
              <a:gd name="connsiteY82" fmla="*/ 31532 h 5797984"/>
              <a:gd name="connsiteX83" fmla="*/ 2301765 w 3930869"/>
              <a:gd name="connsiteY83" fmla="*/ 294290 h 5797984"/>
              <a:gd name="connsiteX84" fmla="*/ 2102069 w 3930869"/>
              <a:gd name="connsiteY84" fmla="*/ 493986 h 5797984"/>
              <a:gd name="connsiteX85" fmla="*/ 1807780 w 3930869"/>
              <a:gd name="connsiteY85" fmla="*/ 588580 h 5797984"/>
              <a:gd name="connsiteX86" fmla="*/ 1576552 w 3930869"/>
              <a:gd name="connsiteY86" fmla="*/ 620110 h 5797984"/>
              <a:gd name="connsiteX87" fmla="*/ 1387366 w 3930869"/>
              <a:gd name="connsiteY87" fmla="*/ 388883 h 5797984"/>
              <a:gd name="connsiteX88" fmla="*/ 1250731 w 3930869"/>
              <a:gd name="connsiteY88" fmla="*/ 73572 h 5797984"/>
              <a:gd name="connsiteX89" fmla="*/ 1103586 w 3930869"/>
              <a:gd name="connsiteY89" fmla="*/ 0 h 5797984"/>
              <a:gd name="connsiteX0" fmla="*/ 1103586 w 3930869"/>
              <a:gd name="connsiteY0" fmla="*/ 0 h 5797984"/>
              <a:gd name="connsiteX1" fmla="*/ 914400 w 3930869"/>
              <a:gd name="connsiteY1" fmla="*/ 388883 h 5797984"/>
              <a:gd name="connsiteX2" fmla="*/ 378372 w 3930869"/>
              <a:gd name="connsiteY2" fmla="*/ 536028 h 5797984"/>
              <a:gd name="connsiteX3" fmla="*/ 63062 w 3930869"/>
              <a:gd name="connsiteY3" fmla="*/ 819807 h 5797984"/>
              <a:gd name="connsiteX4" fmla="*/ 63062 w 3930869"/>
              <a:gd name="connsiteY4" fmla="*/ 1093076 h 5797984"/>
              <a:gd name="connsiteX5" fmla="*/ 273269 w 3930869"/>
              <a:gd name="connsiteY5" fmla="*/ 1492469 h 5797984"/>
              <a:gd name="connsiteX6" fmla="*/ 378373 w 3930869"/>
              <a:gd name="connsiteY6" fmla="*/ 1660634 h 5797984"/>
              <a:gd name="connsiteX7" fmla="*/ 409903 w 3930869"/>
              <a:gd name="connsiteY7" fmla="*/ 1870841 h 5797984"/>
              <a:gd name="connsiteX8" fmla="*/ 609600 w 3930869"/>
              <a:gd name="connsiteY8" fmla="*/ 1923394 h 5797984"/>
              <a:gd name="connsiteX9" fmla="*/ 798786 w 3930869"/>
              <a:gd name="connsiteY9" fmla="*/ 1671145 h 5797984"/>
              <a:gd name="connsiteX10" fmla="*/ 735724 w 3930869"/>
              <a:gd name="connsiteY10" fmla="*/ 1250731 h 5797984"/>
              <a:gd name="connsiteX11" fmla="*/ 651641 w 3930869"/>
              <a:gd name="connsiteY11" fmla="*/ 1051035 h 5797984"/>
              <a:gd name="connsiteX12" fmla="*/ 830317 w 3930869"/>
              <a:gd name="connsiteY12" fmla="*/ 1008993 h 5797984"/>
              <a:gd name="connsiteX13" fmla="*/ 998483 w 3930869"/>
              <a:gd name="connsiteY13" fmla="*/ 1481959 h 5797984"/>
              <a:gd name="connsiteX14" fmla="*/ 1030014 w 3930869"/>
              <a:gd name="connsiteY14" fmla="*/ 1891862 h 5797984"/>
              <a:gd name="connsiteX15" fmla="*/ 977462 w 3930869"/>
              <a:gd name="connsiteY15" fmla="*/ 2364828 h 5797984"/>
              <a:gd name="connsiteX16" fmla="*/ 399393 w 3930869"/>
              <a:gd name="connsiteY16" fmla="*/ 3499945 h 5797984"/>
              <a:gd name="connsiteX17" fmla="*/ 325821 w 3930869"/>
              <a:gd name="connsiteY17" fmla="*/ 3626070 h 5797984"/>
              <a:gd name="connsiteX18" fmla="*/ 336331 w 3930869"/>
              <a:gd name="connsiteY18" fmla="*/ 3710152 h 5797984"/>
              <a:gd name="connsiteX19" fmla="*/ 304800 w 3930869"/>
              <a:gd name="connsiteY19" fmla="*/ 3815255 h 5797984"/>
              <a:gd name="connsiteX20" fmla="*/ 241738 w 3930869"/>
              <a:gd name="connsiteY20" fmla="*/ 4025462 h 5797984"/>
              <a:gd name="connsiteX21" fmla="*/ 105104 w 3930869"/>
              <a:gd name="connsiteY21" fmla="*/ 4498427 h 5797984"/>
              <a:gd name="connsiteX22" fmla="*/ 0 w 3930869"/>
              <a:gd name="connsiteY22" fmla="*/ 4834759 h 5797984"/>
              <a:gd name="connsiteX23" fmla="*/ 31531 w 3930869"/>
              <a:gd name="connsiteY23" fmla="*/ 5097517 h 5797984"/>
              <a:gd name="connsiteX24" fmla="*/ 136635 w 3930869"/>
              <a:gd name="connsiteY24" fmla="*/ 5192110 h 5797984"/>
              <a:gd name="connsiteX25" fmla="*/ 199696 w 3930869"/>
              <a:gd name="connsiteY25" fmla="*/ 5255172 h 5797984"/>
              <a:gd name="connsiteX26" fmla="*/ 409904 w 3930869"/>
              <a:gd name="connsiteY26" fmla="*/ 5223643 h 5797984"/>
              <a:gd name="connsiteX27" fmla="*/ 515007 w 3930869"/>
              <a:gd name="connsiteY27" fmla="*/ 5213131 h 5797984"/>
              <a:gd name="connsiteX28" fmla="*/ 620110 w 3930869"/>
              <a:gd name="connsiteY28" fmla="*/ 5171090 h 5797984"/>
              <a:gd name="connsiteX29" fmla="*/ 693681 w 3930869"/>
              <a:gd name="connsiteY29" fmla="*/ 4929352 h 5797984"/>
              <a:gd name="connsiteX30" fmla="*/ 735724 w 3930869"/>
              <a:gd name="connsiteY30" fmla="*/ 4572000 h 5797984"/>
              <a:gd name="connsiteX31" fmla="*/ 882868 w 3930869"/>
              <a:gd name="connsiteY31" fmla="*/ 4014952 h 5797984"/>
              <a:gd name="connsiteX32" fmla="*/ 945931 w 3930869"/>
              <a:gd name="connsiteY32" fmla="*/ 4824249 h 5797984"/>
              <a:gd name="connsiteX33" fmla="*/ 966952 w 3930869"/>
              <a:gd name="connsiteY33" fmla="*/ 4981903 h 5797984"/>
              <a:gd name="connsiteX34" fmla="*/ 1082566 w 3930869"/>
              <a:gd name="connsiteY34" fmla="*/ 5108026 h 5797984"/>
              <a:gd name="connsiteX35" fmla="*/ 1219199 w 3930869"/>
              <a:gd name="connsiteY35" fmla="*/ 5108028 h 5797984"/>
              <a:gd name="connsiteX36" fmla="*/ 1345324 w 3930869"/>
              <a:gd name="connsiteY36" fmla="*/ 5087007 h 5797984"/>
              <a:gd name="connsiteX37" fmla="*/ 1566041 w 3930869"/>
              <a:gd name="connsiteY37" fmla="*/ 4614041 h 5797984"/>
              <a:gd name="connsiteX38" fmla="*/ 1671145 w 3930869"/>
              <a:gd name="connsiteY38" fmla="*/ 4172608 h 5797984"/>
              <a:gd name="connsiteX39" fmla="*/ 2049518 w 3930869"/>
              <a:gd name="connsiteY39" fmla="*/ 4078013 h 5797984"/>
              <a:gd name="connsiteX40" fmla="*/ 2165131 w 3930869"/>
              <a:gd name="connsiteY40" fmla="*/ 4529960 h 5797984"/>
              <a:gd name="connsiteX41" fmla="*/ 2207172 w 3930869"/>
              <a:gd name="connsiteY41" fmla="*/ 4950373 h 5797984"/>
              <a:gd name="connsiteX42" fmla="*/ 2259724 w 3930869"/>
              <a:gd name="connsiteY42" fmla="*/ 5108028 h 5797984"/>
              <a:gd name="connsiteX43" fmla="*/ 2312277 w 3930869"/>
              <a:gd name="connsiteY43" fmla="*/ 5360274 h 5797984"/>
              <a:gd name="connsiteX44" fmla="*/ 2427890 w 3930869"/>
              <a:gd name="connsiteY44" fmla="*/ 5528443 h 5797984"/>
              <a:gd name="connsiteX45" fmla="*/ 2532993 w 3930869"/>
              <a:gd name="connsiteY45" fmla="*/ 5559974 h 5797984"/>
              <a:gd name="connsiteX46" fmla="*/ 2680138 w 3930869"/>
              <a:gd name="connsiteY46" fmla="*/ 5528441 h 5797984"/>
              <a:gd name="connsiteX47" fmla="*/ 2669627 w 3930869"/>
              <a:gd name="connsiteY47" fmla="*/ 5423339 h 5797984"/>
              <a:gd name="connsiteX48" fmla="*/ 2659117 w 3930869"/>
              <a:gd name="connsiteY48" fmla="*/ 5423338 h 5797984"/>
              <a:gd name="connsiteX49" fmla="*/ 2690648 w 3930869"/>
              <a:gd name="connsiteY49" fmla="*/ 5044965 h 5797984"/>
              <a:gd name="connsiteX50" fmla="*/ 2690648 w 3930869"/>
              <a:gd name="connsiteY50" fmla="*/ 4740165 h 5797984"/>
              <a:gd name="connsiteX51" fmla="*/ 2858814 w 3930869"/>
              <a:gd name="connsiteY51" fmla="*/ 3983421 h 5797984"/>
              <a:gd name="connsiteX52" fmla="*/ 3153102 w 3930869"/>
              <a:gd name="connsiteY52" fmla="*/ 4277711 h 5797984"/>
              <a:gd name="connsiteX53" fmla="*/ 2911365 w 3930869"/>
              <a:gd name="connsiteY53" fmla="*/ 5234151 h 5797984"/>
              <a:gd name="connsiteX54" fmla="*/ 2953407 w 3930869"/>
              <a:gd name="connsiteY54" fmla="*/ 5675587 h 5797984"/>
              <a:gd name="connsiteX55" fmla="*/ 3069020 w 3930869"/>
              <a:gd name="connsiteY55" fmla="*/ 5770179 h 5797984"/>
              <a:gd name="connsiteX56" fmla="*/ 3289737 w 3930869"/>
              <a:gd name="connsiteY56" fmla="*/ 5780691 h 5797984"/>
              <a:gd name="connsiteX57" fmla="*/ 3468413 w 3930869"/>
              <a:gd name="connsiteY57" fmla="*/ 5717627 h 5797984"/>
              <a:gd name="connsiteX58" fmla="*/ 3605049 w 3930869"/>
              <a:gd name="connsiteY58" fmla="*/ 5644055 h 5797984"/>
              <a:gd name="connsiteX59" fmla="*/ 3762704 w 3930869"/>
              <a:gd name="connsiteY59" fmla="*/ 5454869 h 5797984"/>
              <a:gd name="connsiteX60" fmla="*/ 3878318 w 3930869"/>
              <a:gd name="connsiteY60" fmla="*/ 5150069 h 5797984"/>
              <a:gd name="connsiteX61" fmla="*/ 3930869 w 3930869"/>
              <a:gd name="connsiteY61" fmla="*/ 4487918 h 5797984"/>
              <a:gd name="connsiteX62" fmla="*/ 3920359 w 3930869"/>
              <a:gd name="connsiteY62" fmla="*/ 4172607 h 5797984"/>
              <a:gd name="connsiteX63" fmla="*/ 3647090 w 3930869"/>
              <a:gd name="connsiteY63" fmla="*/ 3857297 h 5797984"/>
              <a:gd name="connsiteX64" fmla="*/ 3436883 w 3930869"/>
              <a:gd name="connsiteY64" fmla="*/ 3037490 h 5797984"/>
              <a:gd name="connsiteX65" fmla="*/ 3258207 w 3930869"/>
              <a:gd name="connsiteY65" fmla="*/ 2543504 h 5797984"/>
              <a:gd name="connsiteX66" fmla="*/ 3069021 w 3930869"/>
              <a:gd name="connsiteY66" fmla="*/ 2291255 h 5797984"/>
              <a:gd name="connsiteX67" fmla="*/ 2890345 w 3930869"/>
              <a:gd name="connsiteY67" fmla="*/ 1923393 h 5797984"/>
              <a:gd name="connsiteX68" fmla="*/ 2743200 w 3930869"/>
              <a:gd name="connsiteY68" fmla="*/ 1681655 h 5797984"/>
              <a:gd name="connsiteX69" fmla="*/ 2806262 w 3930869"/>
              <a:gd name="connsiteY69" fmla="*/ 1282262 h 5797984"/>
              <a:gd name="connsiteX70" fmla="*/ 2869324 w 3930869"/>
              <a:gd name="connsiteY70" fmla="*/ 1187669 h 5797984"/>
              <a:gd name="connsiteX71" fmla="*/ 2837793 w 3930869"/>
              <a:gd name="connsiteY71" fmla="*/ 1534511 h 5797984"/>
              <a:gd name="connsiteX72" fmla="*/ 2995448 w 3930869"/>
              <a:gd name="connsiteY72" fmla="*/ 1996966 h 5797984"/>
              <a:gd name="connsiteX73" fmla="*/ 3541986 w 3930869"/>
              <a:gd name="connsiteY73" fmla="*/ 2017986 h 5797984"/>
              <a:gd name="connsiteX74" fmla="*/ 3647090 w 3930869"/>
              <a:gd name="connsiteY74" fmla="*/ 1828800 h 5797984"/>
              <a:gd name="connsiteX75" fmla="*/ 3415862 w 3930869"/>
              <a:gd name="connsiteY75" fmla="*/ 1597573 h 5797984"/>
              <a:gd name="connsiteX76" fmla="*/ 3636579 w 3930869"/>
              <a:gd name="connsiteY76" fmla="*/ 1219200 h 5797984"/>
              <a:gd name="connsiteX77" fmla="*/ 3573517 w 3930869"/>
              <a:gd name="connsiteY77" fmla="*/ 630621 h 5797984"/>
              <a:gd name="connsiteX78" fmla="*/ 3499945 w 3930869"/>
              <a:gd name="connsiteY78" fmla="*/ 515007 h 5797984"/>
              <a:gd name="connsiteX79" fmla="*/ 3048000 w 3930869"/>
              <a:gd name="connsiteY79" fmla="*/ 283780 h 5797984"/>
              <a:gd name="connsiteX80" fmla="*/ 2795752 w 3930869"/>
              <a:gd name="connsiteY80" fmla="*/ 231228 h 5797984"/>
              <a:gd name="connsiteX81" fmla="*/ 2585545 w 3930869"/>
              <a:gd name="connsiteY81" fmla="*/ 42042 h 5797984"/>
              <a:gd name="connsiteX82" fmla="*/ 2448910 w 3930869"/>
              <a:gd name="connsiteY82" fmla="*/ 31532 h 5797984"/>
              <a:gd name="connsiteX83" fmla="*/ 2301765 w 3930869"/>
              <a:gd name="connsiteY83" fmla="*/ 294290 h 5797984"/>
              <a:gd name="connsiteX84" fmla="*/ 2102069 w 3930869"/>
              <a:gd name="connsiteY84" fmla="*/ 493986 h 5797984"/>
              <a:gd name="connsiteX85" fmla="*/ 1807780 w 3930869"/>
              <a:gd name="connsiteY85" fmla="*/ 588580 h 5797984"/>
              <a:gd name="connsiteX86" fmla="*/ 1576552 w 3930869"/>
              <a:gd name="connsiteY86" fmla="*/ 620110 h 5797984"/>
              <a:gd name="connsiteX87" fmla="*/ 1387366 w 3930869"/>
              <a:gd name="connsiteY87" fmla="*/ 388883 h 5797984"/>
              <a:gd name="connsiteX88" fmla="*/ 1250731 w 3930869"/>
              <a:gd name="connsiteY88" fmla="*/ 73572 h 5797984"/>
              <a:gd name="connsiteX89" fmla="*/ 1103586 w 3930869"/>
              <a:gd name="connsiteY89" fmla="*/ 0 h 5797984"/>
              <a:gd name="connsiteX0" fmla="*/ 1103586 w 3930869"/>
              <a:gd name="connsiteY0" fmla="*/ 0 h 5797984"/>
              <a:gd name="connsiteX1" fmla="*/ 914400 w 3930869"/>
              <a:gd name="connsiteY1" fmla="*/ 388883 h 5797984"/>
              <a:gd name="connsiteX2" fmla="*/ 378372 w 3930869"/>
              <a:gd name="connsiteY2" fmla="*/ 536028 h 5797984"/>
              <a:gd name="connsiteX3" fmla="*/ 63062 w 3930869"/>
              <a:gd name="connsiteY3" fmla="*/ 819807 h 5797984"/>
              <a:gd name="connsiteX4" fmla="*/ 63062 w 3930869"/>
              <a:gd name="connsiteY4" fmla="*/ 1093076 h 5797984"/>
              <a:gd name="connsiteX5" fmla="*/ 273269 w 3930869"/>
              <a:gd name="connsiteY5" fmla="*/ 1492469 h 5797984"/>
              <a:gd name="connsiteX6" fmla="*/ 378373 w 3930869"/>
              <a:gd name="connsiteY6" fmla="*/ 1660634 h 5797984"/>
              <a:gd name="connsiteX7" fmla="*/ 409903 w 3930869"/>
              <a:gd name="connsiteY7" fmla="*/ 1870841 h 5797984"/>
              <a:gd name="connsiteX8" fmla="*/ 609600 w 3930869"/>
              <a:gd name="connsiteY8" fmla="*/ 1923394 h 5797984"/>
              <a:gd name="connsiteX9" fmla="*/ 798786 w 3930869"/>
              <a:gd name="connsiteY9" fmla="*/ 1671145 h 5797984"/>
              <a:gd name="connsiteX10" fmla="*/ 735724 w 3930869"/>
              <a:gd name="connsiteY10" fmla="*/ 1250731 h 5797984"/>
              <a:gd name="connsiteX11" fmla="*/ 651641 w 3930869"/>
              <a:gd name="connsiteY11" fmla="*/ 1051035 h 5797984"/>
              <a:gd name="connsiteX12" fmla="*/ 830317 w 3930869"/>
              <a:gd name="connsiteY12" fmla="*/ 1008993 h 5797984"/>
              <a:gd name="connsiteX13" fmla="*/ 998483 w 3930869"/>
              <a:gd name="connsiteY13" fmla="*/ 1481959 h 5797984"/>
              <a:gd name="connsiteX14" fmla="*/ 1030014 w 3930869"/>
              <a:gd name="connsiteY14" fmla="*/ 1891862 h 5797984"/>
              <a:gd name="connsiteX15" fmla="*/ 977462 w 3930869"/>
              <a:gd name="connsiteY15" fmla="*/ 2364828 h 5797984"/>
              <a:gd name="connsiteX16" fmla="*/ 399393 w 3930869"/>
              <a:gd name="connsiteY16" fmla="*/ 3499945 h 5797984"/>
              <a:gd name="connsiteX17" fmla="*/ 325821 w 3930869"/>
              <a:gd name="connsiteY17" fmla="*/ 3626070 h 5797984"/>
              <a:gd name="connsiteX18" fmla="*/ 336331 w 3930869"/>
              <a:gd name="connsiteY18" fmla="*/ 3710152 h 5797984"/>
              <a:gd name="connsiteX19" fmla="*/ 304800 w 3930869"/>
              <a:gd name="connsiteY19" fmla="*/ 3815255 h 5797984"/>
              <a:gd name="connsiteX20" fmla="*/ 241738 w 3930869"/>
              <a:gd name="connsiteY20" fmla="*/ 4025462 h 5797984"/>
              <a:gd name="connsiteX21" fmla="*/ 105104 w 3930869"/>
              <a:gd name="connsiteY21" fmla="*/ 4498427 h 5797984"/>
              <a:gd name="connsiteX22" fmla="*/ 0 w 3930869"/>
              <a:gd name="connsiteY22" fmla="*/ 4834759 h 5797984"/>
              <a:gd name="connsiteX23" fmla="*/ 31531 w 3930869"/>
              <a:gd name="connsiteY23" fmla="*/ 5097517 h 5797984"/>
              <a:gd name="connsiteX24" fmla="*/ 136635 w 3930869"/>
              <a:gd name="connsiteY24" fmla="*/ 5192110 h 5797984"/>
              <a:gd name="connsiteX25" fmla="*/ 199696 w 3930869"/>
              <a:gd name="connsiteY25" fmla="*/ 5255172 h 5797984"/>
              <a:gd name="connsiteX26" fmla="*/ 409904 w 3930869"/>
              <a:gd name="connsiteY26" fmla="*/ 5223643 h 5797984"/>
              <a:gd name="connsiteX27" fmla="*/ 515007 w 3930869"/>
              <a:gd name="connsiteY27" fmla="*/ 5213131 h 5797984"/>
              <a:gd name="connsiteX28" fmla="*/ 620110 w 3930869"/>
              <a:gd name="connsiteY28" fmla="*/ 5171090 h 5797984"/>
              <a:gd name="connsiteX29" fmla="*/ 693681 w 3930869"/>
              <a:gd name="connsiteY29" fmla="*/ 4929352 h 5797984"/>
              <a:gd name="connsiteX30" fmla="*/ 735724 w 3930869"/>
              <a:gd name="connsiteY30" fmla="*/ 4572000 h 5797984"/>
              <a:gd name="connsiteX31" fmla="*/ 882868 w 3930869"/>
              <a:gd name="connsiteY31" fmla="*/ 4014952 h 5797984"/>
              <a:gd name="connsiteX32" fmla="*/ 945931 w 3930869"/>
              <a:gd name="connsiteY32" fmla="*/ 4824249 h 5797984"/>
              <a:gd name="connsiteX33" fmla="*/ 966952 w 3930869"/>
              <a:gd name="connsiteY33" fmla="*/ 4981903 h 5797984"/>
              <a:gd name="connsiteX34" fmla="*/ 1082566 w 3930869"/>
              <a:gd name="connsiteY34" fmla="*/ 5108026 h 5797984"/>
              <a:gd name="connsiteX35" fmla="*/ 1219199 w 3930869"/>
              <a:gd name="connsiteY35" fmla="*/ 5108028 h 5797984"/>
              <a:gd name="connsiteX36" fmla="*/ 1345324 w 3930869"/>
              <a:gd name="connsiteY36" fmla="*/ 5087007 h 5797984"/>
              <a:gd name="connsiteX37" fmla="*/ 1566041 w 3930869"/>
              <a:gd name="connsiteY37" fmla="*/ 4614041 h 5797984"/>
              <a:gd name="connsiteX38" fmla="*/ 1671145 w 3930869"/>
              <a:gd name="connsiteY38" fmla="*/ 4172608 h 5797984"/>
              <a:gd name="connsiteX39" fmla="*/ 2049518 w 3930869"/>
              <a:gd name="connsiteY39" fmla="*/ 4078013 h 5797984"/>
              <a:gd name="connsiteX40" fmla="*/ 2165131 w 3930869"/>
              <a:gd name="connsiteY40" fmla="*/ 4529960 h 5797984"/>
              <a:gd name="connsiteX41" fmla="*/ 2207172 w 3930869"/>
              <a:gd name="connsiteY41" fmla="*/ 4950373 h 5797984"/>
              <a:gd name="connsiteX42" fmla="*/ 2259724 w 3930869"/>
              <a:gd name="connsiteY42" fmla="*/ 5108028 h 5797984"/>
              <a:gd name="connsiteX43" fmla="*/ 2312277 w 3930869"/>
              <a:gd name="connsiteY43" fmla="*/ 5360274 h 5797984"/>
              <a:gd name="connsiteX44" fmla="*/ 2427890 w 3930869"/>
              <a:gd name="connsiteY44" fmla="*/ 5528443 h 5797984"/>
              <a:gd name="connsiteX45" fmla="*/ 2532993 w 3930869"/>
              <a:gd name="connsiteY45" fmla="*/ 5559974 h 5797984"/>
              <a:gd name="connsiteX46" fmla="*/ 2680138 w 3930869"/>
              <a:gd name="connsiteY46" fmla="*/ 5528441 h 5797984"/>
              <a:gd name="connsiteX47" fmla="*/ 2669627 w 3930869"/>
              <a:gd name="connsiteY47" fmla="*/ 5423339 h 5797984"/>
              <a:gd name="connsiteX48" fmla="*/ 2659117 w 3930869"/>
              <a:gd name="connsiteY48" fmla="*/ 5423338 h 5797984"/>
              <a:gd name="connsiteX49" fmla="*/ 2690648 w 3930869"/>
              <a:gd name="connsiteY49" fmla="*/ 5044965 h 5797984"/>
              <a:gd name="connsiteX50" fmla="*/ 2690648 w 3930869"/>
              <a:gd name="connsiteY50" fmla="*/ 4740165 h 5797984"/>
              <a:gd name="connsiteX51" fmla="*/ 2858814 w 3930869"/>
              <a:gd name="connsiteY51" fmla="*/ 3983421 h 5797984"/>
              <a:gd name="connsiteX52" fmla="*/ 3153102 w 3930869"/>
              <a:gd name="connsiteY52" fmla="*/ 4277711 h 5797984"/>
              <a:gd name="connsiteX53" fmla="*/ 2911365 w 3930869"/>
              <a:gd name="connsiteY53" fmla="*/ 5234151 h 5797984"/>
              <a:gd name="connsiteX54" fmla="*/ 2953407 w 3930869"/>
              <a:gd name="connsiteY54" fmla="*/ 5675587 h 5797984"/>
              <a:gd name="connsiteX55" fmla="*/ 3132082 w 3930869"/>
              <a:gd name="connsiteY55" fmla="*/ 5633544 h 5797984"/>
              <a:gd name="connsiteX56" fmla="*/ 3289737 w 3930869"/>
              <a:gd name="connsiteY56" fmla="*/ 5780691 h 5797984"/>
              <a:gd name="connsiteX57" fmla="*/ 3468413 w 3930869"/>
              <a:gd name="connsiteY57" fmla="*/ 5717627 h 5797984"/>
              <a:gd name="connsiteX58" fmla="*/ 3605049 w 3930869"/>
              <a:gd name="connsiteY58" fmla="*/ 5644055 h 5797984"/>
              <a:gd name="connsiteX59" fmla="*/ 3762704 w 3930869"/>
              <a:gd name="connsiteY59" fmla="*/ 5454869 h 5797984"/>
              <a:gd name="connsiteX60" fmla="*/ 3878318 w 3930869"/>
              <a:gd name="connsiteY60" fmla="*/ 5150069 h 5797984"/>
              <a:gd name="connsiteX61" fmla="*/ 3930869 w 3930869"/>
              <a:gd name="connsiteY61" fmla="*/ 4487918 h 5797984"/>
              <a:gd name="connsiteX62" fmla="*/ 3920359 w 3930869"/>
              <a:gd name="connsiteY62" fmla="*/ 4172607 h 5797984"/>
              <a:gd name="connsiteX63" fmla="*/ 3647090 w 3930869"/>
              <a:gd name="connsiteY63" fmla="*/ 3857297 h 5797984"/>
              <a:gd name="connsiteX64" fmla="*/ 3436883 w 3930869"/>
              <a:gd name="connsiteY64" fmla="*/ 3037490 h 5797984"/>
              <a:gd name="connsiteX65" fmla="*/ 3258207 w 3930869"/>
              <a:gd name="connsiteY65" fmla="*/ 2543504 h 5797984"/>
              <a:gd name="connsiteX66" fmla="*/ 3069021 w 3930869"/>
              <a:gd name="connsiteY66" fmla="*/ 2291255 h 5797984"/>
              <a:gd name="connsiteX67" fmla="*/ 2890345 w 3930869"/>
              <a:gd name="connsiteY67" fmla="*/ 1923393 h 5797984"/>
              <a:gd name="connsiteX68" fmla="*/ 2743200 w 3930869"/>
              <a:gd name="connsiteY68" fmla="*/ 1681655 h 5797984"/>
              <a:gd name="connsiteX69" fmla="*/ 2806262 w 3930869"/>
              <a:gd name="connsiteY69" fmla="*/ 1282262 h 5797984"/>
              <a:gd name="connsiteX70" fmla="*/ 2869324 w 3930869"/>
              <a:gd name="connsiteY70" fmla="*/ 1187669 h 5797984"/>
              <a:gd name="connsiteX71" fmla="*/ 2837793 w 3930869"/>
              <a:gd name="connsiteY71" fmla="*/ 1534511 h 5797984"/>
              <a:gd name="connsiteX72" fmla="*/ 2995448 w 3930869"/>
              <a:gd name="connsiteY72" fmla="*/ 1996966 h 5797984"/>
              <a:gd name="connsiteX73" fmla="*/ 3541986 w 3930869"/>
              <a:gd name="connsiteY73" fmla="*/ 2017986 h 5797984"/>
              <a:gd name="connsiteX74" fmla="*/ 3647090 w 3930869"/>
              <a:gd name="connsiteY74" fmla="*/ 1828800 h 5797984"/>
              <a:gd name="connsiteX75" fmla="*/ 3415862 w 3930869"/>
              <a:gd name="connsiteY75" fmla="*/ 1597573 h 5797984"/>
              <a:gd name="connsiteX76" fmla="*/ 3636579 w 3930869"/>
              <a:gd name="connsiteY76" fmla="*/ 1219200 h 5797984"/>
              <a:gd name="connsiteX77" fmla="*/ 3573517 w 3930869"/>
              <a:gd name="connsiteY77" fmla="*/ 630621 h 5797984"/>
              <a:gd name="connsiteX78" fmla="*/ 3499945 w 3930869"/>
              <a:gd name="connsiteY78" fmla="*/ 515007 h 5797984"/>
              <a:gd name="connsiteX79" fmla="*/ 3048000 w 3930869"/>
              <a:gd name="connsiteY79" fmla="*/ 283780 h 5797984"/>
              <a:gd name="connsiteX80" fmla="*/ 2795752 w 3930869"/>
              <a:gd name="connsiteY80" fmla="*/ 231228 h 5797984"/>
              <a:gd name="connsiteX81" fmla="*/ 2585545 w 3930869"/>
              <a:gd name="connsiteY81" fmla="*/ 42042 h 5797984"/>
              <a:gd name="connsiteX82" fmla="*/ 2448910 w 3930869"/>
              <a:gd name="connsiteY82" fmla="*/ 31532 h 5797984"/>
              <a:gd name="connsiteX83" fmla="*/ 2301765 w 3930869"/>
              <a:gd name="connsiteY83" fmla="*/ 294290 h 5797984"/>
              <a:gd name="connsiteX84" fmla="*/ 2102069 w 3930869"/>
              <a:gd name="connsiteY84" fmla="*/ 493986 h 5797984"/>
              <a:gd name="connsiteX85" fmla="*/ 1807780 w 3930869"/>
              <a:gd name="connsiteY85" fmla="*/ 588580 h 5797984"/>
              <a:gd name="connsiteX86" fmla="*/ 1576552 w 3930869"/>
              <a:gd name="connsiteY86" fmla="*/ 620110 h 5797984"/>
              <a:gd name="connsiteX87" fmla="*/ 1387366 w 3930869"/>
              <a:gd name="connsiteY87" fmla="*/ 388883 h 5797984"/>
              <a:gd name="connsiteX88" fmla="*/ 1250731 w 3930869"/>
              <a:gd name="connsiteY88" fmla="*/ 73572 h 5797984"/>
              <a:gd name="connsiteX89" fmla="*/ 1103586 w 3930869"/>
              <a:gd name="connsiteY89" fmla="*/ 0 h 5797984"/>
              <a:gd name="connsiteX0" fmla="*/ 1103586 w 3930869"/>
              <a:gd name="connsiteY0" fmla="*/ 0 h 5797984"/>
              <a:gd name="connsiteX1" fmla="*/ 914400 w 3930869"/>
              <a:gd name="connsiteY1" fmla="*/ 388883 h 5797984"/>
              <a:gd name="connsiteX2" fmla="*/ 378372 w 3930869"/>
              <a:gd name="connsiteY2" fmla="*/ 536028 h 5797984"/>
              <a:gd name="connsiteX3" fmla="*/ 63062 w 3930869"/>
              <a:gd name="connsiteY3" fmla="*/ 819807 h 5797984"/>
              <a:gd name="connsiteX4" fmla="*/ 63062 w 3930869"/>
              <a:gd name="connsiteY4" fmla="*/ 1093076 h 5797984"/>
              <a:gd name="connsiteX5" fmla="*/ 273269 w 3930869"/>
              <a:gd name="connsiteY5" fmla="*/ 1492469 h 5797984"/>
              <a:gd name="connsiteX6" fmla="*/ 378373 w 3930869"/>
              <a:gd name="connsiteY6" fmla="*/ 1660634 h 5797984"/>
              <a:gd name="connsiteX7" fmla="*/ 409903 w 3930869"/>
              <a:gd name="connsiteY7" fmla="*/ 1870841 h 5797984"/>
              <a:gd name="connsiteX8" fmla="*/ 609600 w 3930869"/>
              <a:gd name="connsiteY8" fmla="*/ 1923394 h 5797984"/>
              <a:gd name="connsiteX9" fmla="*/ 798786 w 3930869"/>
              <a:gd name="connsiteY9" fmla="*/ 1671145 h 5797984"/>
              <a:gd name="connsiteX10" fmla="*/ 735724 w 3930869"/>
              <a:gd name="connsiteY10" fmla="*/ 1250731 h 5797984"/>
              <a:gd name="connsiteX11" fmla="*/ 651641 w 3930869"/>
              <a:gd name="connsiteY11" fmla="*/ 1051035 h 5797984"/>
              <a:gd name="connsiteX12" fmla="*/ 830317 w 3930869"/>
              <a:gd name="connsiteY12" fmla="*/ 1008993 h 5797984"/>
              <a:gd name="connsiteX13" fmla="*/ 998483 w 3930869"/>
              <a:gd name="connsiteY13" fmla="*/ 1481959 h 5797984"/>
              <a:gd name="connsiteX14" fmla="*/ 1030014 w 3930869"/>
              <a:gd name="connsiteY14" fmla="*/ 1891862 h 5797984"/>
              <a:gd name="connsiteX15" fmla="*/ 977462 w 3930869"/>
              <a:gd name="connsiteY15" fmla="*/ 2364828 h 5797984"/>
              <a:gd name="connsiteX16" fmla="*/ 399393 w 3930869"/>
              <a:gd name="connsiteY16" fmla="*/ 3499945 h 5797984"/>
              <a:gd name="connsiteX17" fmla="*/ 325821 w 3930869"/>
              <a:gd name="connsiteY17" fmla="*/ 3626070 h 5797984"/>
              <a:gd name="connsiteX18" fmla="*/ 336331 w 3930869"/>
              <a:gd name="connsiteY18" fmla="*/ 3710152 h 5797984"/>
              <a:gd name="connsiteX19" fmla="*/ 304800 w 3930869"/>
              <a:gd name="connsiteY19" fmla="*/ 3815255 h 5797984"/>
              <a:gd name="connsiteX20" fmla="*/ 241738 w 3930869"/>
              <a:gd name="connsiteY20" fmla="*/ 4025462 h 5797984"/>
              <a:gd name="connsiteX21" fmla="*/ 105104 w 3930869"/>
              <a:gd name="connsiteY21" fmla="*/ 4498427 h 5797984"/>
              <a:gd name="connsiteX22" fmla="*/ 0 w 3930869"/>
              <a:gd name="connsiteY22" fmla="*/ 4834759 h 5797984"/>
              <a:gd name="connsiteX23" fmla="*/ 31531 w 3930869"/>
              <a:gd name="connsiteY23" fmla="*/ 5097517 h 5797984"/>
              <a:gd name="connsiteX24" fmla="*/ 136635 w 3930869"/>
              <a:gd name="connsiteY24" fmla="*/ 5192110 h 5797984"/>
              <a:gd name="connsiteX25" fmla="*/ 199696 w 3930869"/>
              <a:gd name="connsiteY25" fmla="*/ 5255172 h 5797984"/>
              <a:gd name="connsiteX26" fmla="*/ 409904 w 3930869"/>
              <a:gd name="connsiteY26" fmla="*/ 5223643 h 5797984"/>
              <a:gd name="connsiteX27" fmla="*/ 515007 w 3930869"/>
              <a:gd name="connsiteY27" fmla="*/ 5213131 h 5797984"/>
              <a:gd name="connsiteX28" fmla="*/ 620110 w 3930869"/>
              <a:gd name="connsiteY28" fmla="*/ 5171090 h 5797984"/>
              <a:gd name="connsiteX29" fmla="*/ 693681 w 3930869"/>
              <a:gd name="connsiteY29" fmla="*/ 4929352 h 5797984"/>
              <a:gd name="connsiteX30" fmla="*/ 735724 w 3930869"/>
              <a:gd name="connsiteY30" fmla="*/ 4572000 h 5797984"/>
              <a:gd name="connsiteX31" fmla="*/ 882868 w 3930869"/>
              <a:gd name="connsiteY31" fmla="*/ 4014952 h 5797984"/>
              <a:gd name="connsiteX32" fmla="*/ 945931 w 3930869"/>
              <a:gd name="connsiteY32" fmla="*/ 4824249 h 5797984"/>
              <a:gd name="connsiteX33" fmla="*/ 966952 w 3930869"/>
              <a:gd name="connsiteY33" fmla="*/ 4981903 h 5797984"/>
              <a:gd name="connsiteX34" fmla="*/ 1082566 w 3930869"/>
              <a:gd name="connsiteY34" fmla="*/ 5108026 h 5797984"/>
              <a:gd name="connsiteX35" fmla="*/ 1219199 w 3930869"/>
              <a:gd name="connsiteY35" fmla="*/ 5108028 h 5797984"/>
              <a:gd name="connsiteX36" fmla="*/ 1345324 w 3930869"/>
              <a:gd name="connsiteY36" fmla="*/ 5087007 h 5797984"/>
              <a:gd name="connsiteX37" fmla="*/ 1566041 w 3930869"/>
              <a:gd name="connsiteY37" fmla="*/ 4614041 h 5797984"/>
              <a:gd name="connsiteX38" fmla="*/ 1671145 w 3930869"/>
              <a:gd name="connsiteY38" fmla="*/ 4172608 h 5797984"/>
              <a:gd name="connsiteX39" fmla="*/ 2049518 w 3930869"/>
              <a:gd name="connsiteY39" fmla="*/ 4078013 h 5797984"/>
              <a:gd name="connsiteX40" fmla="*/ 2165131 w 3930869"/>
              <a:gd name="connsiteY40" fmla="*/ 4529960 h 5797984"/>
              <a:gd name="connsiteX41" fmla="*/ 2207172 w 3930869"/>
              <a:gd name="connsiteY41" fmla="*/ 4950373 h 5797984"/>
              <a:gd name="connsiteX42" fmla="*/ 2259724 w 3930869"/>
              <a:gd name="connsiteY42" fmla="*/ 5108028 h 5797984"/>
              <a:gd name="connsiteX43" fmla="*/ 2312277 w 3930869"/>
              <a:gd name="connsiteY43" fmla="*/ 5360274 h 5797984"/>
              <a:gd name="connsiteX44" fmla="*/ 2427890 w 3930869"/>
              <a:gd name="connsiteY44" fmla="*/ 5528443 h 5797984"/>
              <a:gd name="connsiteX45" fmla="*/ 2532993 w 3930869"/>
              <a:gd name="connsiteY45" fmla="*/ 5559974 h 5797984"/>
              <a:gd name="connsiteX46" fmla="*/ 2680138 w 3930869"/>
              <a:gd name="connsiteY46" fmla="*/ 5528441 h 5797984"/>
              <a:gd name="connsiteX47" fmla="*/ 2669627 w 3930869"/>
              <a:gd name="connsiteY47" fmla="*/ 5423339 h 5797984"/>
              <a:gd name="connsiteX48" fmla="*/ 2659117 w 3930869"/>
              <a:gd name="connsiteY48" fmla="*/ 5423338 h 5797984"/>
              <a:gd name="connsiteX49" fmla="*/ 2690648 w 3930869"/>
              <a:gd name="connsiteY49" fmla="*/ 5044965 h 5797984"/>
              <a:gd name="connsiteX50" fmla="*/ 2690648 w 3930869"/>
              <a:gd name="connsiteY50" fmla="*/ 4740165 h 5797984"/>
              <a:gd name="connsiteX51" fmla="*/ 2858814 w 3930869"/>
              <a:gd name="connsiteY51" fmla="*/ 3983421 h 5797984"/>
              <a:gd name="connsiteX52" fmla="*/ 3153102 w 3930869"/>
              <a:gd name="connsiteY52" fmla="*/ 4277711 h 5797984"/>
              <a:gd name="connsiteX53" fmla="*/ 2911365 w 3930869"/>
              <a:gd name="connsiteY53" fmla="*/ 5234151 h 5797984"/>
              <a:gd name="connsiteX54" fmla="*/ 2953407 w 3930869"/>
              <a:gd name="connsiteY54" fmla="*/ 5675587 h 5797984"/>
              <a:gd name="connsiteX55" fmla="*/ 3132082 w 3930869"/>
              <a:gd name="connsiteY55" fmla="*/ 5633544 h 5797984"/>
              <a:gd name="connsiteX56" fmla="*/ 3289737 w 3930869"/>
              <a:gd name="connsiteY56" fmla="*/ 5780691 h 5797984"/>
              <a:gd name="connsiteX57" fmla="*/ 3468413 w 3930869"/>
              <a:gd name="connsiteY57" fmla="*/ 5717627 h 5797984"/>
              <a:gd name="connsiteX58" fmla="*/ 3605049 w 3930869"/>
              <a:gd name="connsiteY58" fmla="*/ 5644055 h 5797984"/>
              <a:gd name="connsiteX59" fmla="*/ 3773215 w 3930869"/>
              <a:gd name="connsiteY59" fmla="*/ 5318235 h 5797984"/>
              <a:gd name="connsiteX60" fmla="*/ 3878318 w 3930869"/>
              <a:gd name="connsiteY60" fmla="*/ 5150069 h 5797984"/>
              <a:gd name="connsiteX61" fmla="*/ 3930869 w 3930869"/>
              <a:gd name="connsiteY61" fmla="*/ 4487918 h 5797984"/>
              <a:gd name="connsiteX62" fmla="*/ 3920359 w 3930869"/>
              <a:gd name="connsiteY62" fmla="*/ 4172607 h 5797984"/>
              <a:gd name="connsiteX63" fmla="*/ 3647090 w 3930869"/>
              <a:gd name="connsiteY63" fmla="*/ 3857297 h 5797984"/>
              <a:gd name="connsiteX64" fmla="*/ 3436883 w 3930869"/>
              <a:gd name="connsiteY64" fmla="*/ 3037490 h 5797984"/>
              <a:gd name="connsiteX65" fmla="*/ 3258207 w 3930869"/>
              <a:gd name="connsiteY65" fmla="*/ 2543504 h 5797984"/>
              <a:gd name="connsiteX66" fmla="*/ 3069021 w 3930869"/>
              <a:gd name="connsiteY66" fmla="*/ 2291255 h 5797984"/>
              <a:gd name="connsiteX67" fmla="*/ 2890345 w 3930869"/>
              <a:gd name="connsiteY67" fmla="*/ 1923393 h 5797984"/>
              <a:gd name="connsiteX68" fmla="*/ 2743200 w 3930869"/>
              <a:gd name="connsiteY68" fmla="*/ 1681655 h 5797984"/>
              <a:gd name="connsiteX69" fmla="*/ 2806262 w 3930869"/>
              <a:gd name="connsiteY69" fmla="*/ 1282262 h 5797984"/>
              <a:gd name="connsiteX70" fmla="*/ 2869324 w 3930869"/>
              <a:gd name="connsiteY70" fmla="*/ 1187669 h 5797984"/>
              <a:gd name="connsiteX71" fmla="*/ 2837793 w 3930869"/>
              <a:gd name="connsiteY71" fmla="*/ 1534511 h 5797984"/>
              <a:gd name="connsiteX72" fmla="*/ 2995448 w 3930869"/>
              <a:gd name="connsiteY72" fmla="*/ 1996966 h 5797984"/>
              <a:gd name="connsiteX73" fmla="*/ 3541986 w 3930869"/>
              <a:gd name="connsiteY73" fmla="*/ 2017986 h 5797984"/>
              <a:gd name="connsiteX74" fmla="*/ 3647090 w 3930869"/>
              <a:gd name="connsiteY74" fmla="*/ 1828800 h 5797984"/>
              <a:gd name="connsiteX75" fmla="*/ 3415862 w 3930869"/>
              <a:gd name="connsiteY75" fmla="*/ 1597573 h 5797984"/>
              <a:gd name="connsiteX76" fmla="*/ 3636579 w 3930869"/>
              <a:gd name="connsiteY76" fmla="*/ 1219200 h 5797984"/>
              <a:gd name="connsiteX77" fmla="*/ 3573517 w 3930869"/>
              <a:gd name="connsiteY77" fmla="*/ 630621 h 5797984"/>
              <a:gd name="connsiteX78" fmla="*/ 3499945 w 3930869"/>
              <a:gd name="connsiteY78" fmla="*/ 515007 h 5797984"/>
              <a:gd name="connsiteX79" fmla="*/ 3048000 w 3930869"/>
              <a:gd name="connsiteY79" fmla="*/ 283780 h 5797984"/>
              <a:gd name="connsiteX80" fmla="*/ 2795752 w 3930869"/>
              <a:gd name="connsiteY80" fmla="*/ 231228 h 5797984"/>
              <a:gd name="connsiteX81" fmla="*/ 2585545 w 3930869"/>
              <a:gd name="connsiteY81" fmla="*/ 42042 h 5797984"/>
              <a:gd name="connsiteX82" fmla="*/ 2448910 w 3930869"/>
              <a:gd name="connsiteY82" fmla="*/ 31532 h 5797984"/>
              <a:gd name="connsiteX83" fmla="*/ 2301765 w 3930869"/>
              <a:gd name="connsiteY83" fmla="*/ 294290 h 5797984"/>
              <a:gd name="connsiteX84" fmla="*/ 2102069 w 3930869"/>
              <a:gd name="connsiteY84" fmla="*/ 493986 h 5797984"/>
              <a:gd name="connsiteX85" fmla="*/ 1807780 w 3930869"/>
              <a:gd name="connsiteY85" fmla="*/ 588580 h 5797984"/>
              <a:gd name="connsiteX86" fmla="*/ 1576552 w 3930869"/>
              <a:gd name="connsiteY86" fmla="*/ 620110 h 5797984"/>
              <a:gd name="connsiteX87" fmla="*/ 1387366 w 3930869"/>
              <a:gd name="connsiteY87" fmla="*/ 388883 h 5797984"/>
              <a:gd name="connsiteX88" fmla="*/ 1250731 w 3930869"/>
              <a:gd name="connsiteY88" fmla="*/ 73572 h 5797984"/>
              <a:gd name="connsiteX89" fmla="*/ 1103586 w 3930869"/>
              <a:gd name="connsiteY89" fmla="*/ 0 h 5797984"/>
              <a:gd name="connsiteX0" fmla="*/ 1103586 w 3930869"/>
              <a:gd name="connsiteY0" fmla="*/ 0 h 5797984"/>
              <a:gd name="connsiteX1" fmla="*/ 914400 w 3930869"/>
              <a:gd name="connsiteY1" fmla="*/ 388883 h 5797984"/>
              <a:gd name="connsiteX2" fmla="*/ 378372 w 3930869"/>
              <a:gd name="connsiteY2" fmla="*/ 536028 h 5797984"/>
              <a:gd name="connsiteX3" fmla="*/ 63062 w 3930869"/>
              <a:gd name="connsiteY3" fmla="*/ 819807 h 5797984"/>
              <a:gd name="connsiteX4" fmla="*/ 63062 w 3930869"/>
              <a:gd name="connsiteY4" fmla="*/ 1093076 h 5797984"/>
              <a:gd name="connsiteX5" fmla="*/ 273269 w 3930869"/>
              <a:gd name="connsiteY5" fmla="*/ 1492469 h 5797984"/>
              <a:gd name="connsiteX6" fmla="*/ 378373 w 3930869"/>
              <a:gd name="connsiteY6" fmla="*/ 1660634 h 5797984"/>
              <a:gd name="connsiteX7" fmla="*/ 409903 w 3930869"/>
              <a:gd name="connsiteY7" fmla="*/ 1870841 h 5797984"/>
              <a:gd name="connsiteX8" fmla="*/ 609600 w 3930869"/>
              <a:gd name="connsiteY8" fmla="*/ 1923394 h 5797984"/>
              <a:gd name="connsiteX9" fmla="*/ 798786 w 3930869"/>
              <a:gd name="connsiteY9" fmla="*/ 1671145 h 5797984"/>
              <a:gd name="connsiteX10" fmla="*/ 735724 w 3930869"/>
              <a:gd name="connsiteY10" fmla="*/ 1250731 h 5797984"/>
              <a:gd name="connsiteX11" fmla="*/ 651641 w 3930869"/>
              <a:gd name="connsiteY11" fmla="*/ 1051035 h 5797984"/>
              <a:gd name="connsiteX12" fmla="*/ 830317 w 3930869"/>
              <a:gd name="connsiteY12" fmla="*/ 1008993 h 5797984"/>
              <a:gd name="connsiteX13" fmla="*/ 998483 w 3930869"/>
              <a:gd name="connsiteY13" fmla="*/ 1481959 h 5797984"/>
              <a:gd name="connsiteX14" fmla="*/ 1030014 w 3930869"/>
              <a:gd name="connsiteY14" fmla="*/ 1891862 h 5797984"/>
              <a:gd name="connsiteX15" fmla="*/ 977462 w 3930869"/>
              <a:gd name="connsiteY15" fmla="*/ 2364828 h 5797984"/>
              <a:gd name="connsiteX16" fmla="*/ 399393 w 3930869"/>
              <a:gd name="connsiteY16" fmla="*/ 3499945 h 5797984"/>
              <a:gd name="connsiteX17" fmla="*/ 325821 w 3930869"/>
              <a:gd name="connsiteY17" fmla="*/ 3626070 h 5797984"/>
              <a:gd name="connsiteX18" fmla="*/ 336331 w 3930869"/>
              <a:gd name="connsiteY18" fmla="*/ 3710152 h 5797984"/>
              <a:gd name="connsiteX19" fmla="*/ 304800 w 3930869"/>
              <a:gd name="connsiteY19" fmla="*/ 3815255 h 5797984"/>
              <a:gd name="connsiteX20" fmla="*/ 241738 w 3930869"/>
              <a:gd name="connsiteY20" fmla="*/ 4025462 h 5797984"/>
              <a:gd name="connsiteX21" fmla="*/ 105104 w 3930869"/>
              <a:gd name="connsiteY21" fmla="*/ 4498427 h 5797984"/>
              <a:gd name="connsiteX22" fmla="*/ 0 w 3930869"/>
              <a:gd name="connsiteY22" fmla="*/ 4834759 h 5797984"/>
              <a:gd name="connsiteX23" fmla="*/ 31531 w 3930869"/>
              <a:gd name="connsiteY23" fmla="*/ 5097517 h 5797984"/>
              <a:gd name="connsiteX24" fmla="*/ 136635 w 3930869"/>
              <a:gd name="connsiteY24" fmla="*/ 5192110 h 5797984"/>
              <a:gd name="connsiteX25" fmla="*/ 199696 w 3930869"/>
              <a:gd name="connsiteY25" fmla="*/ 5255172 h 5797984"/>
              <a:gd name="connsiteX26" fmla="*/ 409904 w 3930869"/>
              <a:gd name="connsiteY26" fmla="*/ 5223643 h 5797984"/>
              <a:gd name="connsiteX27" fmla="*/ 515007 w 3930869"/>
              <a:gd name="connsiteY27" fmla="*/ 5213131 h 5797984"/>
              <a:gd name="connsiteX28" fmla="*/ 620110 w 3930869"/>
              <a:gd name="connsiteY28" fmla="*/ 5171090 h 5797984"/>
              <a:gd name="connsiteX29" fmla="*/ 693681 w 3930869"/>
              <a:gd name="connsiteY29" fmla="*/ 4929352 h 5797984"/>
              <a:gd name="connsiteX30" fmla="*/ 735724 w 3930869"/>
              <a:gd name="connsiteY30" fmla="*/ 4572000 h 5797984"/>
              <a:gd name="connsiteX31" fmla="*/ 882868 w 3930869"/>
              <a:gd name="connsiteY31" fmla="*/ 4014952 h 5797984"/>
              <a:gd name="connsiteX32" fmla="*/ 945931 w 3930869"/>
              <a:gd name="connsiteY32" fmla="*/ 4824249 h 5797984"/>
              <a:gd name="connsiteX33" fmla="*/ 966952 w 3930869"/>
              <a:gd name="connsiteY33" fmla="*/ 4981903 h 5797984"/>
              <a:gd name="connsiteX34" fmla="*/ 1082566 w 3930869"/>
              <a:gd name="connsiteY34" fmla="*/ 5108026 h 5797984"/>
              <a:gd name="connsiteX35" fmla="*/ 1219199 w 3930869"/>
              <a:gd name="connsiteY35" fmla="*/ 5108028 h 5797984"/>
              <a:gd name="connsiteX36" fmla="*/ 1345324 w 3930869"/>
              <a:gd name="connsiteY36" fmla="*/ 5087007 h 5797984"/>
              <a:gd name="connsiteX37" fmla="*/ 1566041 w 3930869"/>
              <a:gd name="connsiteY37" fmla="*/ 4614041 h 5797984"/>
              <a:gd name="connsiteX38" fmla="*/ 1671145 w 3930869"/>
              <a:gd name="connsiteY38" fmla="*/ 4172608 h 5797984"/>
              <a:gd name="connsiteX39" fmla="*/ 2049518 w 3930869"/>
              <a:gd name="connsiteY39" fmla="*/ 4078013 h 5797984"/>
              <a:gd name="connsiteX40" fmla="*/ 2165131 w 3930869"/>
              <a:gd name="connsiteY40" fmla="*/ 4529960 h 5797984"/>
              <a:gd name="connsiteX41" fmla="*/ 2207172 w 3930869"/>
              <a:gd name="connsiteY41" fmla="*/ 4950373 h 5797984"/>
              <a:gd name="connsiteX42" fmla="*/ 2259724 w 3930869"/>
              <a:gd name="connsiteY42" fmla="*/ 5108028 h 5797984"/>
              <a:gd name="connsiteX43" fmla="*/ 2312277 w 3930869"/>
              <a:gd name="connsiteY43" fmla="*/ 5360274 h 5797984"/>
              <a:gd name="connsiteX44" fmla="*/ 2427890 w 3930869"/>
              <a:gd name="connsiteY44" fmla="*/ 5528443 h 5797984"/>
              <a:gd name="connsiteX45" fmla="*/ 2532993 w 3930869"/>
              <a:gd name="connsiteY45" fmla="*/ 5559974 h 5797984"/>
              <a:gd name="connsiteX46" fmla="*/ 2680138 w 3930869"/>
              <a:gd name="connsiteY46" fmla="*/ 5528441 h 5797984"/>
              <a:gd name="connsiteX47" fmla="*/ 2669627 w 3930869"/>
              <a:gd name="connsiteY47" fmla="*/ 5423339 h 5797984"/>
              <a:gd name="connsiteX48" fmla="*/ 2659117 w 3930869"/>
              <a:gd name="connsiteY48" fmla="*/ 5423338 h 5797984"/>
              <a:gd name="connsiteX49" fmla="*/ 2690648 w 3930869"/>
              <a:gd name="connsiteY49" fmla="*/ 5044965 h 5797984"/>
              <a:gd name="connsiteX50" fmla="*/ 2690648 w 3930869"/>
              <a:gd name="connsiteY50" fmla="*/ 4740165 h 5797984"/>
              <a:gd name="connsiteX51" fmla="*/ 2858814 w 3930869"/>
              <a:gd name="connsiteY51" fmla="*/ 3983421 h 5797984"/>
              <a:gd name="connsiteX52" fmla="*/ 3153102 w 3930869"/>
              <a:gd name="connsiteY52" fmla="*/ 4277711 h 5797984"/>
              <a:gd name="connsiteX53" fmla="*/ 2911365 w 3930869"/>
              <a:gd name="connsiteY53" fmla="*/ 5234151 h 5797984"/>
              <a:gd name="connsiteX54" fmla="*/ 2953407 w 3930869"/>
              <a:gd name="connsiteY54" fmla="*/ 5675587 h 5797984"/>
              <a:gd name="connsiteX55" fmla="*/ 3132082 w 3930869"/>
              <a:gd name="connsiteY55" fmla="*/ 5633544 h 5797984"/>
              <a:gd name="connsiteX56" fmla="*/ 3289737 w 3930869"/>
              <a:gd name="connsiteY56" fmla="*/ 5780691 h 5797984"/>
              <a:gd name="connsiteX57" fmla="*/ 3468413 w 3930869"/>
              <a:gd name="connsiteY57" fmla="*/ 5717627 h 5797984"/>
              <a:gd name="connsiteX58" fmla="*/ 3605049 w 3930869"/>
              <a:gd name="connsiteY58" fmla="*/ 5644055 h 5797984"/>
              <a:gd name="connsiteX59" fmla="*/ 3773215 w 3930869"/>
              <a:gd name="connsiteY59" fmla="*/ 5318235 h 5797984"/>
              <a:gd name="connsiteX60" fmla="*/ 3836277 w 3930869"/>
              <a:gd name="connsiteY60" fmla="*/ 4813738 h 5797984"/>
              <a:gd name="connsiteX61" fmla="*/ 3930869 w 3930869"/>
              <a:gd name="connsiteY61" fmla="*/ 4487918 h 5797984"/>
              <a:gd name="connsiteX62" fmla="*/ 3920359 w 3930869"/>
              <a:gd name="connsiteY62" fmla="*/ 4172607 h 5797984"/>
              <a:gd name="connsiteX63" fmla="*/ 3647090 w 3930869"/>
              <a:gd name="connsiteY63" fmla="*/ 3857297 h 5797984"/>
              <a:gd name="connsiteX64" fmla="*/ 3436883 w 3930869"/>
              <a:gd name="connsiteY64" fmla="*/ 3037490 h 5797984"/>
              <a:gd name="connsiteX65" fmla="*/ 3258207 w 3930869"/>
              <a:gd name="connsiteY65" fmla="*/ 2543504 h 5797984"/>
              <a:gd name="connsiteX66" fmla="*/ 3069021 w 3930869"/>
              <a:gd name="connsiteY66" fmla="*/ 2291255 h 5797984"/>
              <a:gd name="connsiteX67" fmla="*/ 2890345 w 3930869"/>
              <a:gd name="connsiteY67" fmla="*/ 1923393 h 5797984"/>
              <a:gd name="connsiteX68" fmla="*/ 2743200 w 3930869"/>
              <a:gd name="connsiteY68" fmla="*/ 1681655 h 5797984"/>
              <a:gd name="connsiteX69" fmla="*/ 2806262 w 3930869"/>
              <a:gd name="connsiteY69" fmla="*/ 1282262 h 5797984"/>
              <a:gd name="connsiteX70" fmla="*/ 2869324 w 3930869"/>
              <a:gd name="connsiteY70" fmla="*/ 1187669 h 5797984"/>
              <a:gd name="connsiteX71" fmla="*/ 2837793 w 3930869"/>
              <a:gd name="connsiteY71" fmla="*/ 1534511 h 5797984"/>
              <a:gd name="connsiteX72" fmla="*/ 2995448 w 3930869"/>
              <a:gd name="connsiteY72" fmla="*/ 1996966 h 5797984"/>
              <a:gd name="connsiteX73" fmla="*/ 3541986 w 3930869"/>
              <a:gd name="connsiteY73" fmla="*/ 2017986 h 5797984"/>
              <a:gd name="connsiteX74" fmla="*/ 3647090 w 3930869"/>
              <a:gd name="connsiteY74" fmla="*/ 1828800 h 5797984"/>
              <a:gd name="connsiteX75" fmla="*/ 3415862 w 3930869"/>
              <a:gd name="connsiteY75" fmla="*/ 1597573 h 5797984"/>
              <a:gd name="connsiteX76" fmla="*/ 3636579 w 3930869"/>
              <a:gd name="connsiteY76" fmla="*/ 1219200 h 5797984"/>
              <a:gd name="connsiteX77" fmla="*/ 3573517 w 3930869"/>
              <a:gd name="connsiteY77" fmla="*/ 630621 h 5797984"/>
              <a:gd name="connsiteX78" fmla="*/ 3499945 w 3930869"/>
              <a:gd name="connsiteY78" fmla="*/ 515007 h 5797984"/>
              <a:gd name="connsiteX79" fmla="*/ 3048000 w 3930869"/>
              <a:gd name="connsiteY79" fmla="*/ 283780 h 5797984"/>
              <a:gd name="connsiteX80" fmla="*/ 2795752 w 3930869"/>
              <a:gd name="connsiteY80" fmla="*/ 231228 h 5797984"/>
              <a:gd name="connsiteX81" fmla="*/ 2585545 w 3930869"/>
              <a:gd name="connsiteY81" fmla="*/ 42042 h 5797984"/>
              <a:gd name="connsiteX82" fmla="*/ 2448910 w 3930869"/>
              <a:gd name="connsiteY82" fmla="*/ 31532 h 5797984"/>
              <a:gd name="connsiteX83" fmla="*/ 2301765 w 3930869"/>
              <a:gd name="connsiteY83" fmla="*/ 294290 h 5797984"/>
              <a:gd name="connsiteX84" fmla="*/ 2102069 w 3930869"/>
              <a:gd name="connsiteY84" fmla="*/ 493986 h 5797984"/>
              <a:gd name="connsiteX85" fmla="*/ 1807780 w 3930869"/>
              <a:gd name="connsiteY85" fmla="*/ 588580 h 5797984"/>
              <a:gd name="connsiteX86" fmla="*/ 1576552 w 3930869"/>
              <a:gd name="connsiteY86" fmla="*/ 620110 h 5797984"/>
              <a:gd name="connsiteX87" fmla="*/ 1387366 w 3930869"/>
              <a:gd name="connsiteY87" fmla="*/ 388883 h 5797984"/>
              <a:gd name="connsiteX88" fmla="*/ 1250731 w 3930869"/>
              <a:gd name="connsiteY88" fmla="*/ 73572 h 5797984"/>
              <a:gd name="connsiteX89" fmla="*/ 1103586 w 3930869"/>
              <a:gd name="connsiteY89" fmla="*/ 0 h 5797984"/>
              <a:gd name="connsiteX0" fmla="*/ 1103586 w 3920359"/>
              <a:gd name="connsiteY0" fmla="*/ 0 h 5797984"/>
              <a:gd name="connsiteX1" fmla="*/ 914400 w 3920359"/>
              <a:gd name="connsiteY1" fmla="*/ 388883 h 5797984"/>
              <a:gd name="connsiteX2" fmla="*/ 378372 w 3920359"/>
              <a:gd name="connsiteY2" fmla="*/ 536028 h 5797984"/>
              <a:gd name="connsiteX3" fmla="*/ 63062 w 3920359"/>
              <a:gd name="connsiteY3" fmla="*/ 819807 h 5797984"/>
              <a:gd name="connsiteX4" fmla="*/ 63062 w 3920359"/>
              <a:gd name="connsiteY4" fmla="*/ 1093076 h 5797984"/>
              <a:gd name="connsiteX5" fmla="*/ 273269 w 3920359"/>
              <a:gd name="connsiteY5" fmla="*/ 1492469 h 5797984"/>
              <a:gd name="connsiteX6" fmla="*/ 378373 w 3920359"/>
              <a:gd name="connsiteY6" fmla="*/ 1660634 h 5797984"/>
              <a:gd name="connsiteX7" fmla="*/ 409903 w 3920359"/>
              <a:gd name="connsiteY7" fmla="*/ 1870841 h 5797984"/>
              <a:gd name="connsiteX8" fmla="*/ 609600 w 3920359"/>
              <a:gd name="connsiteY8" fmla="*/ 1923394 h 5797984"/>
              <a:gd name="connsiteX9" fmla="*/ 798786 w 3920359"/>
              <a:gd name="connsiteY9" fmla="*/ 1671145 h 5797984"/>
              <a:gd name="connsiteX10" fmla="*/ 735724 w 3920359"/>
              <a:gd name="connsiteY10" fmla="*/ 1250731 h 5797984"/>
              <a:gd name="connsiteX11" fmla="*/ 651641 w 3920359"/>
              <a:gd name="connsiteY11" fmla="*/ 1051035 h 5797984"/>
              <a:gd name="connsiteX12" fmla="*/ 830317 w 3920359"/>
              <a:gd name="connsiteY12" fmla="*/ 1008993 h 5797984"/>
              <a:gd name="connsiteX13" fmla="*/ 998483 w 3920359"/>
              <a:gd name="connsiteY13" fmla="*/ 1481959 h 5797984"/>
              <a:gd name="connsiteX14" fmla="*/ 1030014 w 3920359"/>
              <a:gd name="connsiteY14" fmla="*/ 1891862 h 5797984"/>
              <a:gd name="connsiteX15" fmla="*/ 977462 w 3920359"/>
              <a:gd name="connsiteY15" fmla="*/ 2364828 h 5797984"/>
              <a:gd name="connsiteX16" fmla="*/ 399393 w 3920359"/>
              <a:gd name="connsiteY16" fmla="*/ 3499945 h 5797984"/>
              <a:gd name="connsiteX17" fmla="*/ 325821 w 3920359"/>
              <a:gd name="connsiteY17" fmla="*/ 3626070 h 5797984"/>
              <a:gd name="connsiteX18" fmla="*/ 336331 w 3920359"/>
              <a:gd name="connsiteY18" fmla="*/ 3710152 h 5797984"/>
              <a:gd name="connsiteX19" fmla="*/ 304800 w 3920359"/>
              <a:gd name="connsiteY19" fmla="*/ 3815255 h 5797984"/>
              <a:gd name="connsiteX20" fmla="*/ 241738 w 3920359"/>
              <a:gd name="connsiteY20" fmla="*/ 4025462 h 5797984"/>
              <a:gd name="connsiteX21" fmla="*/ 105104 w 3920359"/>
              <a:gd name="connsiteY21" fmla="*/ 4498427 h 5797984"/>
              <a:gd name="connsiteX22" fmla="*/ 0 w 3920359"/>
              <a:gd name="connsiteY22" fmla="*/ 4834759 h 5797984"/>
              <a:gd name="connsiteX23" fmla="*/ 31531 w 3920359"/>
              <a:gd name="connsiteY23" fmla="*/ 5097517 h 5797984"/>
              <a:gd name="connsiteX24" fmla="*/ 136635 w 3920359"/>
              <a:gd name="connsiteY24" fmla="*/ 5192110 h 5797984"/>
              <a:gd name="connsiteX25" fmla="*/ 199696 w 3920359"/>
              <a:gd name="connsiteY25" fmla="*/ 5255172 h 5797984"/>
              <a:gd name="connsiteX26" fmla="*/ 409904 w 3920359"/>
              <a:gd name="connsiteY26" fmla="*/ 5223643 h 5797984"/>
              <a:gd name="connsiteX27" fmla="*/ 515007 w 3920359"/>
              <a:gd name="connsiteY27" fmla="*/ 5213131 h 5797984"/>
              <a:gd name="connsiteX28" fmla="*/ 620110 w 3920359"/>
              <a:gd name="connsiteY28" fmla="*/ 5171090 h 5797984"/>
              <a:gd name="connsiteX29" fmla="*/ 693681 w 3920359"/>
              <a:gd name="connsiteY29" fmla="*/ 4929352 h 5797984"/>
              <a:gd name="connsiteX30" fmla="*/ 735724 w 3920359"/>
              <a:gd name="connsiteY30" fmla="*/ 4572000 h 5797984"/>
              <a:gd name="connsiteX31" fmla="*/ 882868 w 3920359"/>
              <a:gd name="connsiteY31" fmla="*/ 4014952 h 5797984"/>
              <a:gd name="connsiteX32" fmla="*/ 945931 w 3920359"/>
              <a:gd name="connsiteY32" fmla="*/ 4824249 h 5797984"/>
              <a:gd name="connsiteX33" fmla="*/ 966952 w 3920359"/>
              <a:gd name="connsiteY33" fmla="*/ 4981903 h 5797984"/>
              <a:gd name="connsiteX34" fmla="*/ 1082566 w 3920359"/>
              <a:gd name="connsiteY34" fmla="*/ 5108026 h 5797984"/>
              <a:gd name="connsiteX35" fmla="*/ 1219199 w 3920359"/>
              <a:gd name="connsiteY35" fmla="*/ 5108028 h 5797984"/>
              <a:gd name="connsiteX36" fmla="*/ 1345324 w 3920359"/>
              <a:gd name="connsiteY36" fmla="*/ 5087007 h 5797984"/>
              <a:gd name="connsiteX37" fmla="*/ 1566041 w 3920359"/>
              <a:gd name="connsiteY37" fmla="*/ 4614041 h 5797984"/>
              <a:gd name="connsiteX38" fmla="*/ 1671145 w 3920359"/>
              <a:gd name="connsiteY38" fmla="*/ 4172608 h 5797984"/>
              <a:gd name="connsiteX39" fmla="*/ 2049518 w 3920359"/>
              <a:gd name="connsiteY39" fmla="*/ 4078013 h 5797984"/>
              <a:gd name="connsiteX40" fmla="*/ 2165131 w 3920359"/>
              <a:gd name="connsiteY40" fmla="*/ 4529960 h 5797984"/>
              <a:gd name="connsiteX41" fmla="*/ 2207172 w 3920359"/>
              <a:gd name="connsiteY41" fmla="*/ 4950373 h 5797984"/>
              <a:gd name="connsiteX42" fmla="*/ 2259724 w 3920359"/>
              <a:gd name="connsiteY42" fmla="*/ 5108028 h 5797984"/>
              <a:gd name="connsiteX43" fmla="*/ 2312277 w 3920359"/>
              <a:gd name="connsiteY43" fmla="*/ 5360274 h 5797984"/>
              <a:gd name="connsiteX44" fmla="*/ 2427890 w 3920359"/>
              <a:gd name="connsiteY44" fmla="*/ 5528443 h 5797984"/>
              <a:gd name="connsiteX45" fmla="*/ 2532993 w 3920359"/>
              <a:gd name="connsiteY45" fmla="*/ 5559974 h 5797984"/>
              <a:gd name="connsiteX46" fmla="*/ 2680138 w 3920359"/>
              <a:gd name="connsiteY46" fmla="*/ 5528441 h 5797984"/>
              <a:gd name="connsiteX47" fmla="*/ 2669627 w 3920359"/>
              <a:gd name="connsiteY47" fmla="*/ 5423339 h 5797984"/>
              <a:gd name="connsiteX48" fmla="*/ 2659117 w 3920359"/>
              <a:gd name="connsiteY48" fmla="*/ 5423338 h 5797984"/>
              <a:gd name="connsiteX49" fmla="*/ 2690648 w 3920359"/>
              <a:gd name="connsiteY49" fmla="*/ 5044965 h 5797984"/>
              <a:gd name="connsiteX50" fmla="*/ 2690648 w 3920359"/>
              <a:gd name="connsiteY50" fmla="*/ 4740165 h 5797984"/>
              <a:gd name="connsiteX51" fmla="*/ 2858814 w 3920359"/>
              <a:gd name="connsiteY51" fmla="*/ 3983421 h 5797984"/>
              <a:gd name="connsiteX52" fmla="*/ 3153102 w 3920359"/>
              <a:gd name="connsiteY52" fmla="*/ 4277711 h 5797984"/>
              <a:gd name="connsiteX53" fmla="*/ 2911365 w 3920359"/>
              <a:gd name="connsiteY53" fmla="*/ 5234151 h 5797984"/>
              <a:gd name="connsiteX54" fmla="*/ 2953407 w 3920359"/>
              <a:gd name="connsiteY54" fmla="*/ 5675587 h 5797984"/>
              <a:gd name="connsiteX55" fmla="*/ 3132082 w 3920359"/>
              <a:gd name="connsiteY55" fmla="*/ 5633544 h 5797984"/>
              <a:gd name="connsiteX56" fmla="*/ 3289737 w 3920359"/>
              <a:gd name="connsiteY56" fmla="*/ 5780691 h 5797984"/>
              <a:gd name="connsiteX57" fmla="*/ 3468413 w 3920359"/>
              <a:gd name="connsiteY57" fmla="*/ 5717627 h 5797984"/>
              <a:gd name="connsiteX58" fmla="*/ 3605049 w 3920359"/>
              <a:gd name="connsiteY58" fmla="*/ 5644055 h 5797984"/>
              <a:gd name="connsiteX59" fmla="*/ 3773215 w 3920359"/>
              <a:gd name="connsiteY59" fmla="*/ 5318235 h 5797984"/>
              <a:gd name="connsiteX60" fmla="*/ 3836277 w 3920359"/>
              <a:gd name="connsiteY60" fmla="*/ 4813738 h 5797984"/>
              <a:gd name="connsiteX61" fmla="*/ 3741682 w 3920359"/>
              <a:gd name="connsiteY61" fmla="*/ 4393325 h 5797984"/>
              <a:gd name="connsiteX62" fmla="*/ 3920359 w 3920359"/>
              <a:gd name="connsiteY62" fmla="*/ 4172607 h 5797984"/>
              <a:gd name="connsiteX63" fmla="*/ 3647090 w 3920359"/>
              <a:gd name="connsiteY63" fmla="*/ 3857297 h 5797984"/>
              <a:gd name="connsiteX64" fmla="*/ 3436883 w 3920359"/>
              <a:gd name="connsiteY64" fmla="*/ 3037490 h 5797984"/>
              <a:gd name="connsiteX65" fmla="*/ 3258207 w 3920359"/>
              <a:gd name="connsiteY65" fmla="*/ 2543504 h 5797984"/>
              <a:gd name="connsiteX66" fmla="*/ 3069021 w 3920359"/>
              <a:gd name="connsiteY66" fmla="*/ 2291255 h 5797984"/>
              <a:gd name="connsiteX67" fmla="*/ 2890345 w 3920359"/>
              <a:gd name="connsiteY67" fmla="*/ 1923393 h 5797984"/>
              <a:gd name="connsiteX68" fmla="*/ 2743200 w 3920359"/>
              <a:gd name="connsiteY68" fmla="*/ 1681655 h 5797984"/>
              <a:gd name="connsiteX69" fmla="*/ 2806262 w 3920359"/>
              <a:gd name="connsiteY69" fmla="*/ 1282262 h 5797984"/>
              <a:gd name="connsiteX70" fmla="*/ 2869324 w 3920359"/>
              <a:gd name="connsiteY70" fmla="*/ 1187669 h 5797984"/>
              <a:gd name="connsiteX71" fmla="*/ 2837793 w 3920359"/>
              <a:gd name="connsiteY71" fmla="*/ 1534511 h 5797984"/>
              <a:gd name="connsiteX72" fmla="*/ 2995448 w 3920359"/>
              <a:gd name="connsiteY72" fmla="*/ 1996966 h 5797984"/>
              <a:gd name="connsiteX73" fmla="*/ 3541986 w 3920359"/>
              <a:gd name="connsiteY73" fmla="*/ 2017986 h 5797984"/>
              <a:gd name="connsiteX74" fmla="*/ 3647090 w 3920359"/>
              <a:gd name="connsiteY74" fmla="*/ 1828800 h 5797984"/>
              <a:gd name="connsiteX75" fmla="*/ 3415862 w 3920359"/>
              <a:gd name="connsiteY75" fmla="*/ 1597573 h 5797984"/>
              <a:gd name="connsiteX76" fmla="*/ 3636579 w 3920359"/>
              <a:gd name="connsiteY76" fmla="*/ 1219200 h 5797984"/>
              <a:gd name="connsiteX77" fmla="*/ 3573517 w 3920359"/>
              <a:gd name="connsiteY77" fmla="*/ 630621 h 5797984"/>
              <a:gd name="connsiteX78" fmla="*/ 3499945 w 3920359"/>
              <a:gd name="connsiteY78" fmla="*/ 515007 h 5797984"/>
              <a:gd name="connsiteX79" fmla="*/ 3048000 w 3920359"/>
              <a:gd name="connsiteY79" fmla="*/ 283780 h 5797984"/>
              <a:gd name="connsiteX80" fmla="*/ 2795752 w 3920359"/>
              <a:gd name="connsiteY80" fmla="*/ 231228 h 5797984"/>
              <a:gd name="connsiteX81" fmla="*/ 2585545 w 3920359"/>
              <a:gd name="connsiteY81" fmla="*/ 42042 h 5797984"/>
              <a:gd name="connsiteX82" fmla="*/ 2448910 w 3920359"/>
              <a:gd name="connsiteY82" fmla="*/ 31532 h 5797984"/>
              <a:gd name="connsiteX83" fmla="*/ 2301765 w 3920359"/>
              <a:gd name="connsiteY83" fmla="*/ 294290 h 5797984"/>
              <a:gd name="connsiteX84" fmla="*/ 2102069 w 3920359"/>
              <a:gd name="connsiteY84" fmla="*/ 493986 h 5797984"/>
              <a:gd name="connsiteX85" fmla="*/ 1807780 w 3920359"/>
              <a:gd name="connsiteY85" fmla="*/ 588580 h 5797984"/>
              <a:gd name="connsiteX86" fmla="*/ 1576552 w 3920359"/>
              <a:gd name="connsiteY86" fmla="*/ 620110 h 5797984"/>
              <a:gd name="connsiteX87" fmla="*/ 1387366 w 3920359"/>
              <a:gd name="connsiteY87" fmla="*/ 388883 h 5797984"/>
              <a:gd name="connsiteX88" fmla="*/ 1250731 w 3920359"/>
              <a:gd name="connsiteY88" fmla="*/ 73572 h 5797984"/>
              <a:gd name="connsiteX89" fmla="*/ 1103586 w 3920359"/>
              <a:gd name="connsiteY89" fmla="*/ 0 h 5797984"/>
              <a:gd name="connsiteX0" fmla="*/ 1103586 w 3836277"/>
              <a:gd name="connsiteY0" fmla="*/ 0 h 5797984"/>
              <a:gd name="connsiteX1" fmla="*/ 914400 w 3836277"/>
              <a:gd name="connsiteY1" fmla="*/ 388883 h 5797984"/>
              <a:gd name="connsiteX2" fmla="*/ 378372 w 3836277"/>
              <a:gd name="connsiteY2" fmla="*/ 536028 h 5797984"/>
              <a:gd name="connsiteX3" fmla="*/ 63062 w 3836277"/>
              <a:gd name="connsiteY3" fmla="*/ 819807 h 5797984"/>
              <a:gd name="connsiteX4" fmla="*/ 63062 w 3836277"/>
              <a:gd name="connsiteY4" fmla="*/ 1093076 h 5797984"/>
              <a:gd name="connsiteX5" fmla="*/ 273269 w 3836277"/>
              <a:gd name="connsiteY5" fmla="*/ 1492469 h 5797984"/>
              <a:gd name="connsiteX6" fmla="*/ 378373 w 3836277"/>
              <a:gd name="connsiteY6" fmla="*/ 1660634 h 5797984"/>
              <a:gd name="connsiteX7" fmla="*/ 409903 w 3836277"/>
              <a:gd name="connsiteY7" fmla="*/ 1870841 h 5797984"/>
              <a:gd name="connsiteX8" fmla="*/ 609600 w 3836277"/>
              <a:gd name="connsiteY8" fmla="*/ 1923394 h 5797984"/>
              <a:gd name="connsiteX9" fmla="*/ 798786 w 3836277"/>
              <a:gd name="connsiteY9" fmla="*/ 1671145 h 5797984"/>
              <a:gd name="connsiteX10" fmla="*/ 735724 w 3836277"/>
              <a:gd name="connsiteY10" fmla="*/ 1250731 h 5797984"/>
              <a:gd name="connsiteX11" fmla="*/ 651641 w 3836277"/>
              <a:gd name="connsiteY11" fmla="*/ 1051035 h 5797984"/>
              <a:gd name="connsiteX12" fmla="*/ 830317 w 3836277"/>
              <a:gd name="connsiteY12" fmla="*/ 1008993 h 5797984"/>
              <a:gd name="connsiteX13" fmla="*/ 998483 w 3836277"/>
              <a:gd name="connsiteY13" fmla="*/ 1481959 h 5797984"/>
              <a:gd name="connsiteX14" fmla="*/ 1030014 w 3836277"/>
              <a:gd name="connsiteY14" fmla="*/ 1891862 h 5797984"/>
              <a:gd name="connsiteX15" fmla="*/ 977462 w 3836277"/>
              <a:gd name="connsiteY15" fmla="*/ 2364828 h 5797984"/>
              <a:gd name="connsiteX16" fmla="*/ 399393 w 3836277"/>
              <a:gd name="connsiteY16" fmla="*/ 3499945 h 5797984"/>
              <a:gd name="connsiteX17" fmla="*/ 325821 w 3836277"/>
              <a:gd name="connsiteY17" fmla="*/ 3626070 h 5797984"/>
              <a:gd name="connsiteX18" fmla="*/ 336331 w 3836277"/>
              <a:gd name="connsiteY18" fmla="*/ 3710152 h 5797984"/>
              <a:gd name="connsiteX19" fmla="*/ 304800 w 3836277"/>
              <a:gd name="connsiteY19" fmla="*/ 3815255 h 5797984"/>
              <a:gd name="connsiteX20" fmla="*/ 241738 w 3836277"/>
              <a:gd name="connsiteY20" fmla="*/ 4025462 h 5797984"/>
              <a:gd name="connsiteX21" fmla="*/ 105104 w 3836277"/>
              <a:gd name="connsiteY21" fmla="*/ 4498427 h 5797984"/>
              <a:gd name="connsiteX22" fmla="*/ 0 w 3836277"/>
              <a:gd name="connsiteY22" fmla="*/ 4834759 h 5797984"/>
              <a:gd name="connsiteX23" fmla="*/ 31531 w 3836277"/>
              <a:gd name="connsiteY23" fmla="*/ 5097517 h 5797984"/>
              <a:gd name="connsiteX24" fmla="*/ 136635 w 3836277"/>
              <a:gd name="connsiteY24" fmla="*/ 5192110 h 5797984"/>
              <a:gd name="connsiteX25" fmla="*/ 199696 w 3836277"/>
              <a:gd name="connsiteY25" fmla="*/ 5255172 h 5797984"/>
              <a:gd name="connsiteX26" fmla="*/ 409904 w 3836277"/>
              <a:gd name="connsiteY26" fmla="*/ 5223643 h 5797984"/>
              <a:gd name="connsiteX27" fmla="*/ 515007 w 3836277"/>
              <a:gd name="connsiteY27" fmla="*/ 5213131 h 5797984"/>
              <a:gd name="connsiteX28" fmla="*/ 620110 w 3836277"/>
              <a:gd name="connsiteY28" fmla="*/ 5171090 h 5797984"/>
              <a:gd name="connsiteX29" fmla="*/ 693681 w 3836277"/>
              <a:gd name="connsiteY29" fmla="*/ 4929352 h 5797984"/>
              <a:gd name="connsiteX30" fmla="*/ 735724 w 3836277"/>
              <a:gd name="connsiteY30" fmla="*/ 4572000 h 5797984"/>
              <a:gd name="connsiteX31" fmla="*/ 882868 w 3836277"/>
              <a:gd name="connsiteY31" fmla="*/ 4014952 h 5797984"/>
              <a:gd name="connsiteX32" fmla="*/ 945931 w 3836277"/>
              <a:gd name="connsiteY32" fmla="*/ 4824249 h 5797984"/>
              <a:gd name="connsiteX33" fmla="*/ 966952 w 3836277"/>
              <a:gd name="connsiteY33" fmla="*/ 4981903 h 5797984"/>
              <a:gd name="connsiteX34" fmla="*/ 1082566 w 3836277"/>
              <a:gd name="connsiteY34" fmla="*/ 5108026 h 5797984"/>
              <a:gd name="connsiteX35" fmla="*/ 1219199 w 3836277"/>
              <a:gd name="connsiteY35" fmla="*/ 5108028 h 5797984"/>
              <a:gd name="connsiteX36" fmla="*/ 1345324 w 3836277"/>
              <a:gd name="connsiteY36" fmla="*/ 5087007 h 5797984"/>
              <a:gd name="connsiteX37" fmla="*/ 1566041 w 3836277"/>
              <a:gd name="connsiteY37" fmla="*/ 4614041 h 5797984"/>
              <a:gd name="connsiteX38" fmla="*/ 1671145 w 3836277"/>
              <a:gd name="connsiteY38" fmla="*/ 4172608 h 5797984"/>
              <a:gd name="connsiteX39" fmla="*/ 2049518 w 3836277"/>
              <a:gd name="connsiteY39" fmla="*/ 4078013 h 5797984"/>
              <a:gd name="connsiteX40" fmla="*/ 2165131 w 3836277"/>
              <a:gd name="connsiteY40" fmla="*/ 4529960 h 5797984"/>
              <a:gd name="connsiteX41" fmla="*/ 2207172 w 3836277"/>
              <a:gd name="connsiteY41" fmla="*/ 4950373 h 5797984"/>
              <a:gd name="connsiteX42" fmla="*/ 2259724 w 3836277"/>
              <a:gd name="connsiteY42" fmla="*/ 5108028 h 5797984"/>
              <a:gd name="connsiteX43" fmla="*/ 2312277 w 3836277"/>
              <a:gd name="connsiteY43" fmla="*/ 5360274 h 5797984"/>
              <a:gd name="connsiteX44" fmla="*/ 2427890 w 3836277"/>
              <a:gd name="connsiteY44" fmla="*/ 5528443 h 5797984"/>
              <a:gd name="connsiteX45" fmla="*/ 2532993 w 3836277"/>
              <a:gd name="connsiteY45" fmla="*/ 5559974 h 5797984"/>
              <a:gd name="connsiteX46" fmla="*/ 2680138 w 3836277"/>
              <a:gd name="connsiteY46" fmla="*/ 5528441 h 5797984"/>
              <a:gd name="connsiteX47" fmla="*/ 2669627 w 3836277"/>
              <a:gd name="connsiteY47" fmla="*/ 5423339 h 5797984"/>
              <a:gd name="connsiteX48" fmla="*/ 2659117 w 3836277"/>
              <a:gd name="connsiteY48" fmla="*/ 5423338 h 5797984"/>
              <a:gd name="connsiteX49" fmla="*/ 2690648 w 3836277"/>
              <a:gd name="connsiteY49" fmla="*/ 5044965 h 5797984"/>
              <a:gd name="connsiteX50" fmla="*/ 2690648 w 3836277"/>
              <a:gd name="connsiteY50" fmla="*/ 4740165 h 5797984"/>
              <a:gd name="connsiteX51" fmla="*/ 2858814 w 3836277"/>
              <a:gd name="connsiteY51" fmla="*/ 3983421 h 5797984"/>
              <a:gd name="connsiteX52" fmla="*/ 3153102 w 3836277"/>
              <a:gd name="connsiteY52" fmla="*/ 4277711 h 5797984"/>
              <a:gd name="connsiteX53" fmla="*/ 2911365 w 3836277"/>
              <a:gd name="connsiteY53" fmla="*/ 5234151 h 5797984"/>
              <a:gd name="connsiteX54" fmla="*/ 2953407 w 3836277"/>
              <a:gd name="connsiteY54" fmla="*/ 5675587 h 5797984"/>
              <a:gd name="connsiteX55" fmla="*/ 3132082 w 3836277"/>
              <a:gd name="connsiteY55" fmla="*/ 5633544 h 5797984"/>
              <a:gd name="connsiteX56" fmla="*/ 3289737 w 3836277"/>
              <a:gd name="connsiteY56" fmla="*/ 5780691 h 5797984"/>
              <a:gd name="connsiteX57" fmla="*/ 3468413 w 3836277"/>
              <a:gd name="connsiteY57" fmla="*/ 5717627 h 5797984"/>
              <a:gd name="connsiteX58" fmla="*/ 3605049 w 3836277"/>
              <a:gd name="connsiteY58" fmla="*/ 5644055 h 5797984"/>
              <a:gd name="connsiteX59" fmla="*/ 3773215 w 3836277"/>
              <a:gd name="connsiteY59" fmla="*/ 5318235 h 5797984"/>
              <a:gd name="connsiteX60" fmla="*/ 3836277 w 3836277"/>
              <a:gd name="connsiteY60" fmla="*/ 4813738 h 5797984"/>
              <a:gd name="connsiteX61" fmla="*/ 3741682 w 3836277"/>
              <a:gd name="connsiteY61" fmla="*/ 4393325 h 5797984"/>
              <a:gd name="connsiteX62" fmla="*/ 3783724 w 3836277"/>
              <a:gd name="connsiteY62" fmla="*/ 4130566 h 5797984"/>
              <a:gd name="connsiteX63" fmla="*/ 3647090 w 3836277"/>
              <a:gd name="connsiteY63" fmla="*/ 3857297 h 5797984"/>
              <a:gd name="connsiteX64" fmla="*/ 3436883 w 3836277"/>
              <a:gd name="connsiteY64" fmla="*/ 3037490 h 5797984"/>
              <a:gd name="connsiteX65" fmla="*/ 3258207 w 3836277"/>
              <a:gd name="connsiteY65" fmla="*/ 2543504 h 5797984"/>
              <a:gd name="connsiteX66" fmla="*/ 3069021 w 3836277"/>
              <a:gd name="connsiteY66" fmla="*/ 2291255 h 5797984"/>
              <a:gd name="connsiteX67" fmla="*/ 2890345 w 3836277"/>
              <a:gd name="connsiteY67" fmla="*/ 1923393 h 5797984"/>
              <a:gd name="connsiteX68" fmla="*/ 2743200 w 3836277"/>
              <a:gd name="connsiteY68" fmla="*/ 1681655 h 5797984"/>
              <a:gd name="connsiteX69" fmla="*/ 2806262 w 3836277"/>
              <a:gd name="connsiteY69" fmla="*/ 1282262 h 5797984"/>
              <a:gd name="connsiteX70" fmla="*/ 2869324 w 3836277"/>
              <a:gd name="connsiteY70" fmla="*/ 1187669 h 5797984"/>
              <a:gd name="connsiteX71" fmla="*/ 2837793 w 3836277"/>
              <a:gd name="connsiteY71" fmla="*/ 1534511 h 5797984"/>
              <a:gd name="connsiteX72" fmla="*/ 2995448 w 3836277"/>
              <a:gd name="connsiteY72" fmla="*/ 1996966 h 5797984"/>
              <a:gd name="connsiteX73" fmla="*/ 3541986 w 3836277"/>
              <a:gd name="connsiteY73" fmla="*/ 2017986 h 5797984"/>
              <a:gd name="connsiteX74" fmla="*/ 3647090 w 3836277"/>
              <a:gd name="connsiteY74" fmla="*/ 1828800 h 5797984"/>
              <a:gd name="connsiteX75" fmla="*/ 3415862 w 3836277"/>
              <a:gd name="connsiteY75" fmla="*/ 1597573 h 5797984"/>
              <a:gd name="connsiteX76" fmla="*/ 3636579 w 3836277"/>
              <a:gd name="connsiteY76" fmla="*/ 1219200 h 5797984"/>
              <a:gd name="connsiteX77" fmla="*/ 3573517 w 3836277"/>
              <a:gd name="connsiteY77" fmla="*/ 630621 h 5797984"/>
              <a:gd name="connsiteX78" fmla="*/ 3499945 w 3836277"/>
              <a:gd name="connsiteY78" fmla="*/ 515007 h 5797984"/>
              <a:gd name="connsiteX79" fmla="*/ 3048000 w 3836277"/>
              <a:gd name="connsiteY79" fmla="*/ 283780 h 5797984"/>
              <a:gd name="connsiteX80" fmla="*/ 2795752 w 3836277"/>
              <a:gd name="connsiteY80" fmla="*/ 231228 h 5797984"/>
              <a:gd name="connsiteX81" fmla="*/ 2585545 w 3836277"/>
              <a:gd name="connsiteY81" fmla="*/ 42042 h 5797984"/>
              <a:gd name="connsiteX82" fmla="*/ 2448910 w 3836277"/>
              <a:gd name="connsiteY82" fmla="*/ 31532 h 5797984"/>
              <a:gd name="connsiteX83" fmla="*/ 2301765 w 3836277"/>
              <a:gd name="connsiteY83" fmla="*/ 294290 h 5797984"/>
              <a:gd name="connsiteX84" fmla="*/ 2102069 w 3836277"/>
              <a:gd name="connsiteY84" fmla="*/ 493986 h 5797984"/>
              <a:gd name="connsiteX85" fmla="*/ 1807780 w 3836277"/>
              <a:gd name="connsiteY85" fmla="*/ 588580 h 5797984"/>
              <a:gd name="connsiteX86" fmla="*/ 1576552 w 3836277"/>
              <a:gd name="connsiteY86" fmla="*/ 620110 h 5797984"/>
              <a:gd name="connsiteX87" fmla="*/ 1387366 w 3836277"/>
              <a:gd name="connsiteY87" fmla="*/ 388883 h 5797984"/>
              <a:gd name="connsiteX88" fmla="*/ 1250731 w 3836277"/>
              <a:gd name="connsiteY88" fmla="*/ 73572 h 5797984"/>
              <a:gd name="connsiteX89" fmla="*/ 1103586 w 3836277"/>
              <a:gd name="connsiteY89" fmla="*/ 0 h 5797984"/>
              <a:gd name="connsiteX0" fmla="*/ 1103586 w 3857297"/>
              <a:gd name="connsiteY0" fmla="*/ 0 h 5797984"/>
              <a:gd name="connsiteX1" fmla="*/ 914400 w 3857297"/>
              <a:gd name="connsiteY1" fmla="*/ 388883 h 5797984"/>
              <a:gd name="connsiteX2" fmla="*/ 378372 w 3857297"/>
              <a:gd name="connsiteY2" fmla="*/ 536028 h 5797984"/>
              <a:gd name="connsiteX3" fmla="*/ 63062 w 3857297"/>
              <a:gd name="connsiteY3" fmla="*/ 819807 h 5797984"/>
              <a:gd name="connsiteX4" fmla="*/ 63062 w 3857297"/>
              <a:gd name="connsiteY4" fmla="*/ 1093076 h 5797984"/>
              <a:gd name="connsiteX5" fmla="*/ 273269 w 3857297"/>
              <a:gd name="connsiteY5" fmla="*/ 1492469 h 5797984"/>
              <a:gd name="connsiteX6" fmla="*/ 378373 w 3857297"/>
              <a:gd name="connsiteY6" fmla="*/ 1660634 h 5797984"/>
              <a:gd name="connsiteX7" fmla="*/ 409903 w 3857297"/>
              <a:gd name="connsiteY7" fmla="*/ 1870841 h 5797984"/>
              <a:gd name="connsiteX8" fmla="*/ 609600 w 3857297"/>
              <a:gd name="connsiteY8" fmla="*/ 1923394 h 5797984"/>
              <a:gd name="connsiteX9" fmla="*/ 798786 w 3857297"/>
              <a:gd name="connsiteY9" fmla="*/ 1671145 h 5797984"/>
              <a:gd name="connsiteX10" fmla="*/ 735724 w 3857297"/>
              <a:gd name="connsiteY10" fmla="*/ 1250731 h 5797984"/>
              <a:gd name="connsiteX11" fmla="*/ 651641 w 3857297"/>
              <a:gd name="connsiteY11" fmla="*/ 1051035 h 5797984"/>
              <a:gd name="connsiteX12" fmla="*/ 830317 w 3857297"/>
              <a:gd name="connsiteY12" fmla="*/ 1008993 h 5797984"/>
              <a:gd name="connsiteX13" fmla="*/ 998483 w 3857297"/>
              <a:gd name="connsiteY13" fmla="*/ 1481959 h 5797984"/>
              <a:gd name="connsiteX14" fmla="*/ 1030014 w 3857297"/>
              <a:gd name="connsiteY14" fmla="*/ 1891862 h 5797984"/>
              <a:gd name="connsiteX15" fmla="*/ 977462 w 3857297"/>
              <a:gd name="connsiteY15" fmla="*/ 2364828 h 5797984"/>
              <a:gd name="connsiteX16" fmla="*/ 399393 w 3857297"/>
              <a:gd name="connsiteY16" fmla="*/ 3499945 h 5797984"/>
              <a:gd name="connsiteX17" fmla="*/ 325821 w 3857297"/>
              <a:gd name="connsiteY17" fmla="*/ 3626070 h 5797984"/>
              <a:gd name="connsiteX18" fmla="*/ 336331 w 3857297"/>
              <a:gd name="connsiteY18" fmla="*/ 3710152 h 5797984"/>
              <a:gd name="connsiteX19" fmla="*/ 304800 w 3857297"/>
              <a:gd name="connsiteY19" fmla="*/ 3815255 h 5797984"/>
              <a:gd name="connsiteX20" fmla="*/ 241738 w 3857297"/>
              <a:gd name="connsiteY20" fmla="*/ 4025462 h 5797984"/>
              <a:gd name="connsiteX21" fmla="*/ 105104 w 3857297"/>
              <a:gd name="connsiteY21" fmla="*/ 4498427 h 5797984"/>
              <a:gd name="connsiteX22" fmla="*/ 0 w 3857297"/>
              <a:gd name="connsiteY22" fmla="*/ 4834759 h 5797984"/>
              <a:gd name="connsiteX23" fmla="*/ 31531 w 3857297"/>
              <a:gd name="connsiteY23" fmla="*/ 5097517 h 5797984"/>
              <a:gd name="connsiteX24" fmla="*/ 136635 w 3857297"/>
              <a:gd name="connsiteY24" fmla="*/ 5192110 h 5797984"/>
              <a:gd name="connsiteX25" fmla="*/ 199696 w 3857297"/>
              <a:gd name="connsiteY25" fmla="*/ 5255172 h 5797984"/>
              <a:gd name="connsiteX26" fmla="*/ 409904 w 3857297"/>
              <a:gd name="connsiteY26" fmla="*/ 5223643 h 5797984"/>
              <a:gd name="connsiteX27" fmla="*/ 515007 w 3857297"/>
              <a:gd name="connsiteY27" fmla="*/ 5213131 h 5797984"/>
              <a:gd name="connsiteX28" fmla="*/ 620110 w 3857297"/>
              <a:gd name="connsiteY28" fmla="*/ 5171090 h 5797984"/>
              <a:gd name="connsiteX29" fmla="*/ 693681 w 3857297"/>
              <a:gd name="connsiteY29" fmla="*/ 4929352 h 5797984"/>
              <a:gd name="connsiteX30" fmla="*/ 735724 w 3857297"/>
              <a:gd name="connsiteY30" fmla="*/ 4572000 h 5797984"/>
              <a:gd name="connsiteX31" fmla="*/ 882868 w 3857297"/>
              <a:gd name="connsiteY31" fmla="*/ 4014952 h 5797984"/>
              <a:gd name="connsiteX32" fmla="*/ 945931 w 3857297"/>
              <a:gd name="connsiteY32" fmla="*/ 4824249 h 5797984"/>
              <a:gd name="connsiteX33" fmla="*/ 966952 w 3857297"/>
              <a:gd name="connsiteY33" fmla="*/ 4981903 h 5797984"/>
              <a:gd name="connsiteX34" fmla="*/ 1082566 w 3857297"/>
              <a:gd name="connsiteY34" fmla="*/ 5108026 h 5797984"/>
              <a:gd name="connsiteX35" fmla="*/ 1219199 w 3857297"/>
              <a:gd name="connsiteY35" fmla="*/ 5108028 h 5797984"/>
              <a:gd name="connsiteX36" fmla="*/ 1345324 w 3857297"/>
              <a:gd name="connsiteY36" fmla="*/ 5087007 h 5797984"/>
              <a:gd name="connsiteX37" fmla="*/ 1566041 w 3857297"/>
              <a:gd name="connsiteY37" fmla="*/ 4614041 h 5797984"/>
              <a:gd name="connsiteX38" fmla="*/ 1671145 w 3857297"/>
              <a:gd name="connsiteY38" fmla="*/ 4172608 h 5797984"/>
              <a:gd name="connsiteX39" fmla="*/ 2049518 w 3857297"/>
              <a:gd name="connsiteY39" fmla="*/ 4078013 h 5797984"/>
              <a:gd name="connsiteX40" fmla="*/ 2165131 w 3857297"/>
              <a:gd name="connsiteY40" fmla="*/ 4529960 h 5797984"/>
              <a:gd name="connsiteX41" fmla="*/ 2207172 w 3857297"/>
              <a:gd name="connsiteY41" fmla="*/ 4950373 h 5797984"/>
              <a:gd name="connsiteX42" fmla="*/ 2259724 w 3857297"/>
              <a:gd name="connsiteY42" fmla="*/ 5108028 h 5797984"/>
              <a:gd name="connsiteX43" fmla="*/ 2312277 w 3857297"/>
              <a:gd name="connsiteY43" fmla="*/ 5360274 h 5797984"/>
              <a:gd name="connsiteX44" fmla="*/ 2427890 w 3857297"/>
              <a:gd name="connsiteY44" fmla="*/ 5528443 h 5797984"/>
              <a:gd name="connsiteX45" fmla="*/ 2532993 w 3857297"/>
              <a:gd name="connsiteY45" fmla="*/ 5559974 h 5797984"/>
              <a:gd name="connsiteX46" fmla="*/ 2680138 w 3857297"/>
              <a:gd name="connsiteY46" fmla="*/ 5528441 h 5797984"/>
              <a:gd name="connsiteX47" fmla="*/ 2669627 w 3857297"/>
              <a:gd name="connsiteY47" fmla="*/ 5423339 h 5797984"/>
              <a:gd name="connsiteX48" fmla="*/ 2659117 w 3857297"/>
              <a:gd name="connsiteY48" fmla="*/ 5423338 h 5797984"/>
              <a:gd name="connsiteX49" fmla="*/ 2690648 w 3857297"/>
              <a:gd name="connsiteY49" fmla="*/ 5044965 h 5797984"/>
              <a:gd name="connsiteX50" fmla="*/ 2690648 w 3857297"/>
              <a:gd name="connsiteY50" fmla="*/ 4740165 h 5797984"/>
              <a:gd name="connsiteX51" fmla="*/ 2858814 w 3857297"/>
              <a:gd name="connsiteY51" fmla="*/ 3983421 h 5797984"/>
              <a:gd name="connsiteX52" fmla="*/ 3153102 w 3857297"/>
              <a:gd name="connsiteY52" fmla="*/ 4277711 h 5797984"/>
              <a:gd name="connsiteX53" fmla="*/ 2911365 w 3857297"/>
              <a:gd name="connsiteY53" fmla="*/ 5234151 h 5797984"/>
              <a:gd name="connsiteX54" fmla="*/ 2953407 w 3857297"/>
              <a:gd name="connsiteY54" fmla="*/ 5675587 h 5797984"/>
              <a:gd name="connsiteX55" fmla="*/ 3132082 w 3857297"/>
              <a:gd name="connsiteY55" fmla="*/ 5633544 h 5797984"/>
              <a:gd name="connsiteX56" fmla="*/ 3289737 w 3857297"/>
              <a:gd name="connsiteY56" fmla="*/ 5780691 h 5797984"/>
              <a:gd name="connsiteX57" fmla="*/ 3468413 w 3857297"/>
              <a:gd name="connsiteY57" fmla="*/ 5717627 h 5797984"/>
              <a:gd name="connsiteX58" fmla="*/ 3605049 w 3857297"/>
              <a:gd name="connsiteY58" fmla="*/ 5644055 h 5797984"/>
              <a:gd name="connsiteX59" fmla="*/ 3773215 w 3857297"/>
              <a:gd name="connsiteY59" fmla="*/ 5318235 h 5797984"/>
              <a:gd name="connsiteX60" fmla="*/ 3836277 w 3857297"/>
              <a:gd name="connsiteY60" fmla="*/ 4813738 h 5797984"/>
              <a:gd name="connsiteX61" fmla="*/ 3741682 w 3857297"/>
              <a:gd name="connsiteY61" fmla="*/ 4393325 h 5797984"/>
              <a:gd name="connsiteX62" fmla="*/ 3857297 w 3857297"/>
              <a:gd name="connsiteY62" fmla="*/ 4120055 h 5797984"/>
              <a:gd name="connsiteX63" fmla="*/ 3647090 w 3857297"/>
              <a:gd name="connsiteY63" fmla="*/ 3857297 h 5797984"/>
              <a:gd name="connsiteX64" fmla="*/ 3436883 w 3857297"/>
              <a:gd name="connsiteY64" fmla="*/ 3037490 h 5797984"/>
              <a:gd name="connsiteX65" fmla="*/ 3258207 w 3857297"/>
              <a:gd name="connsiteY65" fmla="*/ 2543504 h 5797984"/>
              <a:gd name="connsiteX66" fmla="*/ 3069021 w 3857297"/>
              <a:gd name="connsiteY66" fmla="*/ 2291255 h 5797984"/>
              <a:gd name="connsiteX67" fmla="*/ 2890345 w 3857297"/>
              <a:gd name="connsiteY67" fmla="*/ 1923393 h 5797984"/>
              <a:gd name="connsiteX68" fmla="*/ 2743200 w 3857297"/>
              <a:gd name="connsiteY68" fmla="*/ 1681655 h 5797984"/>
              <a:gd name="connsiteX69" fmla="*/ 2806262 w 3857297"/>
              <a:gd name="connsiteY69" fmla="*/ 1282262 h 5797984"/>
              <a:gd name="connsiteX70" fmla="*/ 2869324 w 3857297"/>
              <a:gd name="connsiteY70" fmla="*/ 1187669 h 5797984"/>
              <a:gd name="connsiteX71" fmla="*/ 2837793 w 3857297"/>
              <a:gd name="connsiteY71" fmla="*/ 1534511 h 5797984"/>
              <a:gd name="connsiteX72" fmla="*/ 2995448 w 3857297"/>
              <a:gd name="connsiteY72" fmla="*/ 1996966 h 5797984"/>
              <a:gd name="connsiteX73" fmla="*/ 3541986 w 3857297"/>
              <a:gd name="connsiteY73" fmla="*/ 2017986 h 5797984"/>
              <a:gd name="connsiteX74" fmla="*/ 3647090 w 3857297"/>
              <a:gd name="connsiteY74" fmla="*/ 1828800 h 5797984"/>
              <a:gd name="connsiteX75" fmla="*/ 3415862 w 3857297"/>
              <a:gd name="connsiteY75" fmla="*/ 1597573 h 5797984"/>
              <a:gd name="connsiteX76" fmla="*/ 3636579 w 3857297"/>
              <a:gd name="connsiteY76" fmla="*/ 1219200 h 5797984"/>
              <a:gd name="connsiteX77" fmla="*/ 3573517 w 3857297"/>
              <a:gd name="connsiteY77" fmla="*/ 630621 h 5797984"/>
              <a:gd name="connsiteX78" fmla="*/ 3499945 w 3857297"/>
              <a:gd name="connsiteY78" fmla="*/ 515007 h 5797984"/>
              <a:gd name="connsiteX79" fmla="*/ 3048000 w 3857297"/>
              <a:gd name="connsiteY79" fmla="*/ 283780 h 5797984"/>
              <a:gd name="connsiteX80" fmla="*/ 2795752 w 3857297"/>
              <a:gd name="connsiteY80" fmla="*/ 231228 h 5797984"/>
              <a:gd name="connsiteX81" fmla="*/ 2585545 w 3857297"/>
              <a:gd name="connsiteY81" fmla="*/ 42042 h 5797984"/>
              <a:gd name="connsiteX82" fmla="*/ 2448910 w 3857297"/>
              <a:gd name="connsiteY82" fmla="*/ 31532 h 5797984"/>
              <a:gd name="connsiteX83" fmla="*/ 2301765 w 3857297"/>
              <a:gd name="connsiteY83" fmla="*/ 294290 h 5797984"/>
              <a:gd name="connsiteX84" fmla="*/ 2102069 w 3857297"/>
              <a:gd name="connsiteY84" fmla="*/ 493986 h 5797984"/>
              <a:gd name="connsiteX85" fmla="*/ 1807780 w 3857297"/>
              <a:gd name="connsiteY85" fmla="*/ 588580 h 5797984"/>
              <a:gd name="connsiteX86" fmla="*/ 1576552 w 3857297"/>
              <a:gd name="connsiteY86" fmla="*/ 620110 h 5797984"/>
              <a:gd name="connsiteX87" fmla="*/ 1387366 w 3857297"/>
              <a:gd name="connsiteY87" fmla="*/ 388883 h 5797984"/>
              <a:gd name="connsiteX88" fmla="*/ 1250731 w 3857297"/>
              <a:gd name="connsiteY88" fmla="*/ 73572 h 5797984"/>
              <a:gd name="connsiteX89" fmla="*/ 1103586 w 3857297"/>
              <a:gd name="connsiteY89" fmla="*/ 0 h 5797984"/>
              <a:gd name="connsiteX0" fmla="*/ 1103586 w 3857297"/>
              <a:gd name="connsiteY0" fmla="*/ 0 h 5797984"/>
              <a:gd name="connsiteX1" fmla="*/ 914400 w 3857297"/>
              <a:gd name="connsiteY1" fmla="*/ 388883 h 5797984"/>
              <a:gd name="connsiteX2" fmla="*/ 378372 w 3857297"/>
              <a:gd name="connsiteY2" fmla="*/ 536028 h 5797984"/>
              <a:gd name="connsiteX3" fmla="*/ 63062 w 3857297"/>
              <a:gd name="connsiteY3" fmla="*/ 819807 h 5797984"/>
              <a:gd name="connsiteX4" fmla="*/ 63062 w 3857297"/>
              <a:gd name="connsiteY4" fmla="*/ 1093076 h 5797984"/>
              <a:gd name="connsiteX5" fmla="*/ 273269 w 3857297"/>
              <a:gd name="connsiteY5" fmla="*/ 1492469 h 5797984"/>
              <a:gd name="connsiteX6" fmla="*/ 378373 w 3857297"/>
              <a:gd name="connsiteY6" fmla="*/ 1660634 h 5797984"/>
              <a:gd name="connsiteX7" fmla="*/ 409903 w 3857297"/>
              <a:gd name="connsiteY7" fmla="*/ 1870841 h 5797984"/>
              <a:gd name="connsiteX8" fmla="*/ 609600 w 3857297"/>
              <a:gd name="connsiteY8" fmla="*/ 1923394 h 5797984"/>
              <a:gd name="connsiteX9" fmla="*/ 798786 w 3857297"/>
              <a:gd name="connsiteY9" fmla="*/ 1671145 h 5797984"/>
              <a:gd name="connsiteX10" fmla="*/ 735724 w 3857297"/>
              <a:gd name="connsiteY10" fmla="*/ 1250731 h 5797984"/>
              <a:gd name="connsiteX11" fmla="*/ 651641 w 3857297"/>
              <a:gd name="connsiteY11" fmla="*/ 1051035 h 5797984"/>
              <a:gd name="connsiteX12" fmla="*/ 830317 w 3857297"/>
              <a:gd name="connsiteY12" fmla="*/ 1008993 h 5797984"/>
              <a:gd name="connsiteX13" fmla="*/ 998483 w 3857297"/>
              <a:gd name="connsiteY13" fmla="*/ 1481959 h 5797984"/>
              <a:gd name="connsiteX14" fmla="*/ 1030014 w 3857297"/>
              <a:gd name="connsiteY14" fmla="*/ 1891862 h 5797984"/>
              <a:gd name="connsiteX15" fmla="*/ 977462 w 3857297"/>
              <a:gd name="connsiteY15" fmla="*/ 2364828 h 5797984"/>
              <a:gd name="connsiteX16" fmla="*/ 399393 w 3857297"/>
              <a:gd name="connsiteY16" fmla="*/ 3499945 h 5797984"/>
              <a:gd name="connsiteX17" fmla="*/ 325821 w 3857297"/>
              <a:gd name="connsiteY17" fmla="*/ 3626070 h 5797984"/>
              <a:gd name="connsiteX18" fmla="*/ 336331 w 3857297"/>
              <a:gd name="connsiteY18" fmla="*/ 3710152 h 5797984"/>
              <a:gd name="connsiteX19" fmla="*/ 304800 w 3857297"/>
              <a:gd name="connsiteY19" fmla="*/ 3815255 h 5797984"/>
              <a:gd name="connsiteX20" fmla="*/ 241738 w 3857297"/>
              <a:gd name="connsiteY20" fmla="*/ 4025462 h 5797984"/>
              <a:gd name="connsiteX21" fmla="*/ 105104 w 3857297"/>
              <a:gd name="connsiteY21" fmla="*/ 4498427 h 5797984"/>
              <a:gd name="connsiteX22" fmla="*/ 0 w 3857297"/>
              <a:gd name="connsiteY22" fmla="*/ 4834759 h 5797984"/>
              <a:gd name="connsiteX23" fmla="*/ 31531 w 3857297"/>
              <a:gd name="connsiteY23" fmla="*/ 5097517 h 5797984"/>
              <a:gd name="connsiteX24" fmla="*/ 136635 w 3857297"/>
              <a:gd name="connsiteY24" fmla="*/ 5192110 h 5797984"/>
              <a:gd name="connsiteX25" fmla="*/ 199696 w 3857297"/>
              <a:gd name="connsiteY25" fmla="*/ 5255172 h 5797984"/>
              <a:gd name="connsiteX26" fmla="*/ 409904 w 3857297"/>
              <a:gd name="connsiteY26" fmla="*/ 5223643 h 5797984"/>
              <a:gd name="connsiteX27" fmla="*/ 515007 w 3857297"/>
              <a:gd name="connsiteY27" fmla="*/ 5213131 h 5797984"/>
              <a:gd name="connsiteX28" fmla="*/ 620110 w 3857297"/>
              <a:gd name="connsiteY28" fmla="*/ 5171090 h 5797984"/>
              <a:gd name="connsiteX29" fmla="*/ 693681 w 3857297"/>
              <a:gd name="connsiteY29" fmla="*/ 4929352 h 5797984"/>
              <a:gd name="connsiteX30" fmla="*/ 735724 w 3857297"/>
              <a:gd name="connsiteY30" fmla="*/ 4572000 h 5797984"/>
              <a:gd name="connsiteX31" fmla="*/ 882868 w 3857297"/>
              <a:gd name="connsiteY31" fmla="*/ 4014952 h 5797984"/>
              <a:gd name="connsiteX32" fmla="*/ 945931 w 3857297"/>
              <a:gd name="connsiteY32" fmla="*/ 4824249 h 5797984"/>
              <a:gd name="connsiteX33" fmla="*/ 966952 w 3857297"/>
              <a:gd name="connsiteY33" fmla="*/ 4981903 h 5797984"/>
              <a:gd name="connsiteX34" fmla="*/ 1082566 w 3857297"/>
              <a:gd name="connsiteY34" fmla="*/ 5108026 h 5797984"/>
              <a:gd name="connsiteX35" fmla="*/ 1219199 w 3857297"/>
              <a:gd name="connsiteY35" fmla="*/ 5108028 h 5797984"/>
              <a:gd name="connsiteX36" fmla="*/ 1345324 w 3857297"/>
              <a:gd name="connsiteY36" fmla="*/ 5087007 h 5797984"/>
              <a:gd name="connsiteX37" fmla="*/ 1566041 w 3857297"/>
              <a:gd name="connsiteY37" fmla="*/ 4614041 h 5797984"/>
              <a:gd name="connsiteX38" fmla="*/ 1671145 w 3857297"/>
              <a:gd name="connsiteY38" fmla="*/ 4172608 h 5797984"/>
              <a:gd name="connsiteX39" fmla="*/ 2049518 w 3857297"/>
              <a:gd name="connsiteY39" fmla="*/ 4078013 h 5797984"/>
              <a:gd name="connsiteX40" fmla="*/ 2165131 w 3857297"/>
              <a:gd name="connsiteY40" fmla="*/ 4529960 h 5797984"/>
              <a:gd name="connsiteX41" fmla="*/ 2207172 w 3857297"/>
              <a:gd name="connsiteY41" fmla="*/ 4950373 h 5797984"/>
              <a:gd name="connsiteX42" fmla="*/ 2259724 w 3857297"/>
              <a:gd name="connsiteY42" fmla="*/ 5108028 h 5797984"/>
              <a:gd name="connsiteX43" fmla="*/ 2312277 w 3857297"/>
              <a:gd name="connsiteY43" fmla="*/ 5360274 h 5797984"/>
              <a:gd name="connsiteX44" fmla="*/ 2427890 w 3857297"/>
              <a:gd name="connsiteY44" fmla="*/ 5528443 h 5797984"/>
              <a:gd name="connsiteX45" fmla="*/ 2532993 w 3857297"/>
              <a:gd name="connsiteY45" fmla="*/ 5559974 h 5797984"/>
              <a:gd name="connsiteX46" fmla="*/ 2680138 w 3857297"/>
              <a:gd name="connsiteY46" fmla="*/ 5528441 h 5797984"/>
              <a:gd name="connsiteX47" fmla="*/ 2669627 w 3857297"/>
              <a:gd name="connsiteY47" fmla="*/ 5423339 h 5797984"/>
              <a:gd name="connsiteX48" fmla="*/ 2659117 w 3857297"/>
              <a:gd name="connsiteY48" fmla="*/ 5423338 h 5797984"/>
              <a:gd name="connsiteX49" fmla="*/ 2690648 w 3857297"/>
              <a:gd name="connsiteY49" fmla="*/ 5044965 h 5797984"/>
              <a:gd name="connsiteX50" fmla="*/ 2690648 w 3857297"/>
              <a:gd name="connsiteY50" fmla="*/ 4740165 h 5797984"/>
              <a:gd name="connsiteX51" fmla="*/ 2858814 w 3857297"/>
              <a:gd name="connsiteY51" fmla="*/ 3983421 h 5797984"/>
              <a:gd name="connsiteX52" fmla="*/ 3153102 w 3857297"/>
              <a:gd name="connsiteY52" fmla="*/ 4277711 h 5797984"/>
              <a:gd name="connsiteX53" fmla="*/ 2911365 w 3857297"/>
              <a:gd name="connsiteY53" fmla="*/ 5234151 h 5797984"/>
              <a:gd name="connsiteX54" fmla="*/ 2953407 w 3857297"/>
              <a:gd name="connsiteY54" fmla="*/ 5675587 h 5797984"/>
              <a:gd name="connsiteX55" fmla="*/ 3132082 w 3857297"/>
              <a:gd name="connsiteY55" fmla="*/ 5633544 h 5797984"/>
              <a:gd name="connsiteX56" fmla="*/ 3289737 w 3857297"/>
              <a:gd name="connsiteY56" fmla="*/ 5780691 h 5797984"/>
              <a:gd name="connsiteX57" fmla="*/ 3468413 w 3857297"/>
              <a:gd name="connsiteY57" fmla="*/ 5717627 h 5797984"/>
              <a:gd name="connsiteX58" fmla="*/ 3605049 w 3857297"/>
              <a:gd name="connsiteY58" fmla="*/ 5644055 h 5797984"/>
              <a:gd name="connsiteX59" fmla="*/ 3773215 w 3857297"/>
              <a:gd name="connsiteY59" fmla="*/ 5318235 h 5797984"/>
              <a:gd name="connsiteX60" fmla="*/ 3836277 w 3857297"/>
              <a:gd name="connsiteY60" fmla="*/ 4813738 h 5797984"/>
              <a:gd name="connsiteX61" fmla="*/ 3741682 w 3857297"/>
              <a:gd name="connsiteY61" fmla="*/ 4393325 h 5797984"/>
              <a:gd name="connsiteX62" fmla="*/ 3857297 w 3857297"/>
              <a:gd name="connsiteY62" fmla="*/ 4120055 h 5797984"/>
              <a:gd name="connsiteX63" fmla="*/ 3699642 w 3857297"/>
              <a:gd name="connsiteY63" fmla="*/ 3804745 h 5797984"/>
              <a:gd name="connsiteX64" fmla="*/ 3436883 w 3857297"/>
              <a:gd name="connsiteY64" fmla="*/ 3037490 h 5797984"/>
              <a:gd name="connsiteX65" fmla="*/ 3258207 w 3857297"/>
              <a:gd name="connsiteY65" fmla="*/ 2543504 h 5797984"/>
              <a:gd name="connsiteX66" fmla="*/ 3069021 w 3857297"/>
              <a:gd name="connsiteY66" fmla="*/ 2291255 h 5797984"/>
              <a:gd name="connsiteX67" fmla="*/ 2890345 w 3857297"/>
              <a:gd name="connsiteY67" fmla="*/ 1923393 h 5797984"/>
              <a:gd name="connsiteX68" fmla="*/ 2743200 w 3857297"/>
              <a:gd name="connsiteY68" fmla="*/ 1681655 h 5797984"/>
              <a:gd name="connsiteX69" fmla="*/ 2806262 w 3857297"/>
              <a:gd name="connsiteY69" fmla="*/ 1282262 h 5797984"/>
              <a:gd name="connsiteX70" fmla="*/ 2869324 w 3857297"/>
              <a:gd name="connsiteY70" fmla="*/ 1187669 h 5797984"/>
              <a:gd name="connsiteX71" fmla="*/ 2837793 w 3857297"/>
              <a:gd name="connsiteY71" fmla="*/ 1534511 h 5797984"/>
              <a:gd name="connsiteX72" fmla="*/ 2995448 w 3857297"/>
              <a:gd name="connsiteY72" fmla="*/ 1996966 h 5797984"/>
              <a:gd name="connsiteX73" fmla="*/ 3541986 w 3857297"/>
              <a:gd name="connsiteY73" fmla="*/ 2017986 h 5797984"/>
              <a:gd name="connsiteX74" fmla="*/ 3647090 w 3857297"/>
              <a:gd name="connsiteY74" fmla="*/ 1828800 h 5797984"/>
              <a:gd name="connsiteX75" fmla="*/ 3415862 w 3857297"/>
              <a:gd name="connsiteY75" fmla="*/ 1597573 h 5797984"/>
              <a:gd name="connsiteX76" fmla="*/ 3636579 w 3857297"/>
              <a:gd name="connsiteY76" fmla="*/ 1219200 h 5797984"/>
              <a:gd name="connsiteX77" fmla="*/ 3573517 w 3857297"/>
              <a:gd name="connsiteY77" fmla="*/ 630621 h 5797984"/>
              <a:gd name="connsiteX78" fmla="*/ 3499945 w 3857297"/>
              <a:gd name="connsiteY78" fmla="*/ 515007 h 5797984"/>
              <a:gd name="connsiteX79" fmla="*/ 3048000 w 3857297"/>
              <a:gd name="connsiteY79" fmla="*/ 283780 h 5797984"/>
              <a:gd name="connsiteX80" fmla="*/ 2795752 w 3857297"/>
              <a:gd name="connsiteY80" fmla="*/ 231228 h 5797984"/>
              <a:gd name="connsiteX81" fmla="*/ 2585545 w 3857297"/>
              <a:gd name="connsiteY81" fmla="*/ 42042 h 5797984"/>
              <a:gd name="connsiteX82" fmla="*/ 2448910 w 3857297"/>
              <a:gd name="connsiteY82" fmla="*/ 31532 h 5797984"/>
              <a:gd name="connsiteX83" fmla="*/ 2301765 w 3857297"/>
              <a:gd name="connsiteY83" fmla="*/ 294290 h 5797984"/>
              <a:gd name="connsiteX84" fmla="*/ 2102069 w 3857297"/>
              <a:gd name="connsiteY84" fmla="*/ 493986 h 5797984"/>
              <a:gd name="connsiteX85" fmla="*/ 1807780 w 3857297"/>
              <a:gd name="connsiteY85" fmla="*/ 588580 h 5797984"/>
              <a:gd name="connsiteX86" fmla="*/ 1576552 w 3857297"/>
              <a:gd name="connsiteY86" fmla="*/ 620110 h 5797984"/>
              <a:gd name="connsiteX87" fmla="*/ 1387366 w 3857297"/>
              <a:gd name="connsiteY87" fmla="*/ 388883 h 5797984"/>
              <a:gd name="connsiteX88" fmla="*/ 1250731 w 3857297"/>
              <a:gd name="connsiteY88" fmla="*/ 73572 h 5797984"/>
              <a:gd name="connsiteX89" fmla="*/ 1103586 w 3857297"/>
              <a:gd name="connsiteY89" fmla="*/ 0 h 5797984"/>
              <a:gd name="connsiteX0" fmla="*/ 1103586 w 3857297"/>
              <a:gd name="connsiteY0" fmla="*/ 0 h 5797984"/>
              <a:gd name="connsiteX1" fmla="*/ 914400 w 3857297"/>
              <a:gd name="connsiteY1" fmla="*/ 388883 h 5797984"/>
              <a:gd name="connsiteX2" fmla="*/ 378372 w 3857297"/>
              <a:gd name="connsiteY2" fmla="*/ 536028 h 5797984"/>
              <a:gd name="connsiteX3" fmla="*/ 63062 w 3857297"/>
              <a:gd name="connsiteY3" fmla="*/ 819807 h 5797984"/>
              <a:gd name="connsiteX4" fmla="*/ 63062 w 3857297"/>
              <a:gd name="connsiteY4" fmla="*/ 1093076 h 5797984"/>
              <a:gd name="connsiteX5" fmla="*/ 273269 w 3857297"/>
              <a:gd name="connsiteY5" fmla="*/ 1492469 h 5797984"/>
              <a:gd name="connsiteX6" fmla="*/ 378373 w 3857297"/>
              <a:gd name="connsiteY6" fmla="*/ 1660634 h 5797984"/>
              <a:gd name="connsiteX7" fmla="*/ 409903 w 3857297"/>
              <a:gd name="connsiteY7" fmla="*/ 1870841 h 5797984"/>
              <a:gd name="connsiteX8" fmla="*/ 609600 w 3857297"/>
              <a:gd name="connsiteY8" fmla="*/ 1923394 h 5797984"/>
              <a:gd name="connsiteX9" fmla="*/ 798786 w 3857297"/>
              <a:gd name="connsiteY9" fmla="*/ 1671145 h 5797984"/>
              <a:gd name="connsiteX10" fmla="*/ 735724 w 3857297"/>
              <a:gd name="connsiteY10" fmla="*/ 1250731 h 5797984"/>
              <a:gd name="connsiteX11" fmla="*/ 651641 w 3857297"/>
              <a:gd name="connsiteY11" fmla="*/ 1051035 h 5797984"/>
              <a:gd name="connsiteX12" fmla="*/ 830317 w 3857297"/>
              <a:gd name="connsiteY12" fmla="*/ 1008993 h 5797984"/>
              <a:gd name="connsiteX13" fmla="*/ 998483 w 3857297"/>
              <a:gd name="connsiteY13" fmla="*/ 1481959 h 5797984"/>
              <a:gd name="connsiteX14" fmla="*/ 1030014 w 3857297"/>
              <a:gd name="connsiteY14" fmla="*/ 1891862 h 5797984"/>
              <a:gd name="connsiteX15" fmla="*/ 977462 w 3857297"/>
              <a:gd name="connsiteY15" fmla="*/ 2364828 h 5797984"/>
              <a:gd name="connsiteX16" fmla="*/ 399393 w 3857297"/>
              <a:gd name="connsiteY16" fmla="*/ 3499945 h 5797984"/>
              <a:gd name="connsiteX17" fmla="*/ 325821 w 3857297"/>
              <a:gd name="connsiteY17" fmla="*/ 3626070 h 5797984"/>
              <a:gd name="connsiteX18" fmla="*/ 336331 w 3857297"/>
              <a:gd name="connsiteY18" fmla="*/ 3710152 h 5797984"/>
              <a:gd name="connsiteX19" fmla="*/ 304800 w 3857297"/>
              <a:gd name="connsiteY19" fmla="*/ 3815255 h 5797984"/>
              <a:gd name="connsiteX20" fmla="*/ 241738 w 3857297"/>
              <a:gd name="connsiteY20" fmla="*/ 4025462 h 5797984"/>
              <a:gd name="connsiteX21" fmla="*/ 105104 w 3857297"/>
              <a:gd name="connsiteY21" fmla="*/ 4498427 h 5797984"/>
              <a:gd name="connsiteX22" fmla="*/ 0 w 3857297"/>
              <a:gd name="connsiteY22" fmla="*/ 4834759 h 5797984"/>
              <a:gd name="connsiteX23" fmla="*/ 31531 w 3857297"/>
              <a:gd name="connsiteY23" fmla="*/ 5097517 h 5797984"/>
              <a:gd name="connsiteX24" fmla="*/ 136635 w 3857297"/>
              <a:gd name="connsiteY24" fmla="*/ 5192110 h 5797984"/>
              <a:gd name="connsiteX25" fmla="*/ 199696 w 3857297"/>
              <a:gd name="connsiteY25" fmla="*/ 5255172 h 5797984"/>
              <a:gd name="connsiteX26" fmla="*/ 409904 w 3857297"/>
              <a:gd name="connsiteY26" fmla="*/ 5223643 h 5797984"/>
              <a:gd name="connsiteX27" fmla="*/ 515007 w 3857297"/>
              <a:gd name="connsiteY27" fmla="*/ 5213131 h 5797984"/>
              <a:gd name="connsiteX28" fmla="*/ 620110 w 3857297"/>
              <a:gd name="connsiteY28" fmla="*/ 5171090 h 5797984"/>
              <a:gd name="connsiteX29" fmla="*/ 693681 w 3857297"/>
              <a:gd name="connsiteY29" fmla="*/ 4929352 h 5797984"/>
              <a:gd name="connsiteX30" fmla="*/ 735724 w 3857297"/>
              <a:gd name="connsiteY30" fmla="*/ 4572000 h 5797984"/>
              <a:gd name="connsiteX31" fmla="*/ 882868 w 3857297"/>
              <a:gd name="connsiteY31" fmla="*/ 4014952 h 5797984"/>
              <a:gd name="connsiteX32" fmla="*/ 945931 w 3857297"/>
              <a:gd name="connsiteY32" fmla="*/ 4824249 h 5797984"/>
              <a:gd name="connsiteX33" fmla="*/ 966952 w 3857297"/>
              <a:gd name="connsiteY33" fmla="*/ 4981903 h 5797984"/>
              <a:gd name="connsiteX34" fmla="*/ 1082566 w 3857297"/>
              <a:gd name="connsiteY34" fmla="*/ 5108026 h 5797984"/>
              <a:gd name="connsiteX35" fmla="*/ 1219199 w 3857297"/>
              <a:gd name="connsiteY35" fmla="*/ 5108028 h 5797984"/>
              <a:gd name="connsiteX36" fmla="*/ 1345324 w 3857297"/>
              <a:gd name="connsiteY36" fmla="*/ 5087007 h 5797984"/>
              <a:gd name="connsiteX37" fmla="*/ 1566041 w 3857297"/>
              <a:gd name="connsiteY37" fmla="*/ 4614041 h 5797984"/>
              <a:gd name="connsiteX38" fmla="*/ 1671145 w 3857297"/>
              <a:gd name="connsiteY38" fmla="*/ 4172608 h 5797984"/>
              <a:gd name="connsiteX39" fmla="*/ 2049518 w 3857297"/>
              <a:gd name="connsiteY39" fmla="*/ 4078013 h 5797984"/>
              <a:gd name="connsiteX40" fmla="*/ 2165131 w 3857297"/>
              <a:gd name="connsiteY40" fmla="*/ 4529960 h 5797984"/>
              <a:gd name="connsiteX41" fmla="*/ 2207172 w 3857297"/>
              <a:gd name="connsiteY41" fmla="*/ 4950373 h 5797984"/>
              <a:gd name="connsiteX42" fmla="*/ 2259724 w 3857297"/>
              <a:gd name="connsiteY42" fmla="*/ 5108028 h 5797984"/>
              <a:gd name="connsiteX43" fmla="*/ 2312277 w 3857297"/>
              <a:gd name="connsiteY43" fmla="*/ 5360274 h 5797984"/>
              <a:gd name="connsiteX44" fmla="*/ 2427890 w 3857297"/>
              <a:gd name="connsiteY44" fmla="*/ 5528443 h 5797984"/>
              <a:gd name="connsiteX45" fmla="*/ 2532993 w 3857297"/>
              <a:gd name="connsiteY45" fmla="*/ 5559974 h 5797984"/>
              <a:gd name="connsiteX46" fmla="*/ 2680138 w 3857297"/>
              <a:gd name="connsiteY46" fmla="*/ 5528441 h 5797984"/>
              <a:gd name="connsiteX47" fmla="*/ 2669627 w 3857297"/>
              <a:gd name="connsiteY47" fmla="*/ 5423339 h 5797984"/>
              <a:gd name="connsiteX48" fmla="*/ 2659117 w 3857297"/>
              <a:gd name="connsiteY48" fmla="*/ 5423338 h 5797984"/>
              <a:gd name="connsiteX49" fmla="*/ 2690648 w 3857297"/>
              <a:gd name="connsiteY49" fmla="*/ 5044965 h 5797984"/>
              <a:gd name="connsiteX50" fmla="*/ 2690648 w 3857297"/>
              <a:gd name="connsiteY50" fmla="*/ 4740165 h 5797984"/>
              <a:gd name="connsiteX51" fmla="*/ 2858814 w 3857297"/>
              <a:gd name="connsiteY51" fmla="*/ 3983421 h 5797984"/>
              <a:gd name="connsiteX52" fmla="*/ 3153102 w 3857297"/>
              <a:gd name="connsiteY52" fmla="*/ 4277711 h 5797984"/>
              <a:gd name="connsiteX53" fmla="*/ 2911365 w 3857297"/>
              <a:gd name="connsiteY53" fmla="*/ 5234151 h 5797984"/>
              <a:gd name="connsiteX54" fmla="*/ 2953407 w 3857297"/>
              <a:gd name="connsiteY54" fmla="*/ 5675587 h 5797984"/>
              <a:gd name="connsiteX55" fmla="*/ 3132082 w 3857297"/>
              <a:gd name="connsiteY55" fmla="*/ 5633544 h 5797984"/>
              <a:gd name="connsiteX56" fmla="*/ 3289737 w 3857297"/>
              <a:gd name="connsiteY56" fmla="*/ 5780691 h 5797984"/>
              <a:gd name="connsiteX57" fmla="*/ 3468413 w 3857297"/>
              <a:gd name="connsiteY57" fmla="*/ 5717627 h 5797984"/>
              <a:gd name="connsiteX58" fmla="*/ 3605049 w 3857297"/>
              <a:gd name="connsiteY58" fmla="*/ 5644055 h 5797984"/>
              <a:gd name="connsiteX59" fmla="*/ 3720664 w 3857297"/>
              <a:gd name="connsiteY59" fmla="*/ 5223642 h 5797984"/>
              <a:gd name="connsiteX60" fmla="*/ 3836277 w 3857297"/>
              <a:gd name="connsiteY60" fmla="*/ 4813738 h 5797984"/>
              <a:gd name="connsiteX61" fmla="*/ 3741682 w 3857297"/>
              <a:gd name="connsiteY61" fmla="*/ 4393325 h 5797984"/>
              <a:gd name="connsiteX62" fmla="*/ 3857297 w 3857297"/>
              <a:gd name="connsiteY62" fmla="*/ 4120055 h 5797984"/>
              <a:gd name="connsiteX63" fmla="*/ 3699642 w 3857297"/>
              <a:gd name="connsiteY63" fmla="*/ 3804745 h 5797984"/>
              <a:gd name="connsiteX64" fmla="*/ 3436883 w 3857297"/>
              <a:gd name="connsiteY64" fmla="*/ 3037490 h 5797984"/>
              <a:gd name="connsiteX65" fmla="*/ 3258207 w 3857297"/>
              <a:gd name="connsiteY65" fmla="*/ 2543504 h 5797984"/>
              <a:gd name="connsiteX66" fmla="*/ 3069021 w 3857297"/>
              <a:gd name="connsiteY66" fmla="*/ 2291255 h 5797984"/>
              <a:gd name="connsiteX67" fmla="*/ 2890345 w 3857297"/>
              <a:gd name="connsiteY67" fmla="*/ 1923393 h 5797984"/>
              <a:gd name="connsiteX68" fmla="*/ 2743200 w 3857297"/>
              <a:gd name="connsiteY68" fmla="*/ 1681655 h 5797984"/>
              <a:gd name="connsiteX69" fmla="*/ 2806262 w 3857297"/>
              <a:gd name="connsiteY69" fmla="*/ 1282262 h 5797984"/>
              <a:gd name="connsiteX70" fmla="*/ 2869324 w 3857297"/>
              <a:gd name="connsiteY70" fmla="*/ 1187669 h 5797984"/>
              <a:gd name="connsiteX71" fmla="*/ 2837793 w 3857297"/>
              <a:gd name="connsiteY71" fmla="*/ 1534511 h 5797984"/>
              <a:gd name="connsiteX72" fmla="*/ 2995448 w 3857297"/>
              <a:gd name="connsiteY72" fmla="*/ 1996966 h 5797984"/>
              <a:gd name="connsiteX73" fmla="*/ 3541986 w 3857297"/>
              <a:gd name="connsiteY73" fmla="*/ 2017986 h 5797984"/>
              <a:gd name="connsiteX74" fmla="*/ 3647090 w 3857297"/>
              <a:gd name="connsiteY74" fmla="*/ 1828800 h 5797984"/>
              <a:gd name="connsiteX75" fmla="*/ 3415862 w 3857297"/>
              <a:gd name="connsiteY75" fmla="*/ 1597573 h 5797984"/>
              <a:gd name="connsiteX76" fmla="*/ 3636579 w 3857297"/>
              <a:gd name="connsiteY76" fmla="*/ 1219200 h 5797984"/>
              <a:gd name="connsiteX77" fmla="*/ 3573517 w 3857297"/>
              <a:gd name="connsiteY77" fmla="*/ 630621 h 5797984"/>
              <a:gd name="connsiteX78" fmla="*/ 3499945 w 3857297"/>
              <a:gd name="connsiteY78" fmla="*/ 515007 h 5797984"/>
              <a:gd name="connsiteX79" fmla="*/ 3048000 w 3857297"/>
              <a:gd name="connsiteY79" fmla="*/ 283780 h 5797984"/>
              <a:gd name="connsiteX80" fmla="*/ 2795752 w 3857297"/>
              <a:gd name="connsiteY80" fmla="*/ 231228 h 5797984"/>
              <a:gd name="connsiteX81" fmla="*/ 2585545 w 3857297"/>
              <a:gd name="connsiteY81" fmla="*/ 42042 h 5797984"/>
              <a:gd name="connsiteX82" fmla="*/ 2448910 w 3857297"/>
              <a:gd name="connsiteY82" fmla="*/ 31532 h 5797984"/>
              <a:gd name="connsiteX83" fmla="*/ 2301765 w 3857297"/>
              <a:gd name="connsiteY83" fmla="*/ 294290 h 5797984"/>
              <a:gd name="connsiteX84" fmla="*/ 2102069 w 3857297"/>
              <a:gd name="connsiteY84" fmla="*/ 493986 h 5797984"/>
              <a:gd name="connsiteX85" fmla="*/ 1807780 w 3857297"/>
              <a:gd name="connsiteY85" fmla="*/ 588580 h 5797984"/>
              <a:gd name="connsiteX86" fmla="*/ 1576552 w 3857297"/>
              <a:gd name="connsiteY86" fmla="*/ 620110 h 5797984"/>
              <a:gd name="connsiteX87" fmla="*/ 1387366 w 3857297"/>
              <a:gd name="connsiteY87" fmla="*/ 388883 h 5797984"/>
              <a:gd name="connsiteX88" fmla="*/ 1250731 w 3857297"/>
              <a:gd name="connsiteY88" fmla="*/ 73572 h 5797984"/>
              <a:gd name="connsiteX89" fmla="*/ 1103586 w 3857297"/>
              <a:gd name="connsiteY89" fmla="*/ 0 h 5797984"/>
              <a:gd name="connsiteX0" fmla="*/ 1103586 w 3857297"/>
              <a:gd name="connsiteY0" fmla="*/ 0 h 5797984"/>
              <a:gd name="connsiteX1" fmla="*/ 914400 w 3857297"/>
              <a:gd name="connsiteY1" fmla="*/ 388883 h 5797984"/>
              <a:gd name="connsiteX2" fmla="*/ 378372 w 3857297"/>
              <a:gd name="connsiteY2" fmla="*/ 536028 h 5797984"/>
              <a:gd name="connsiteX3" fmla="*/ 63062 w 3857297"/>
              <a:gd name="connsiteY3" fmla="*/ 819807 h 5797984"/>
              <a:gd name="connsiteX4" fmla="*/ 63062 w 3857297"/>
              <a:gd name="connsiteY4" fmla="*/ 1093076 h 5797984"/>
              <a:gd name="connsiteX5" fmla="*/ 273269 w 3857297"/>
              <a:gd name="connsiteY5" fmla="*/ 1492469 h 5797984"/>
              <a:gd name="connsiteX6" fmla="*/ 378373 w 3857297"/>
              <a:gd name="connsiteY6" fmla="*/ 1660634 h 5797984"/>
              <a:gd name="connsiteX7" fmla="*/ 409903 w 3857297"/>
              <a:gd name="connsiteY7" fmla="*/ 1870841 h 5797984"/>
              <a:gd name="connsiteX8" fmla="*/ 609600 w 3857297"/>
              <a:gd name="connsiteY8" fmla="*/ 1923394 h 5797984"/>
              <a:gd name="connsiteX9" fmla="*/ 798786 w 3857297"/>
              <a:gd name="connsiteY9" fmla="*/ 1671145 h 5797984"/>
              <a:gd name="connsiteX10" fmla="*/ 735724 w 3857297"/>
              <a:gd name="connsiteY10" fmla="*/ 1250731 h 5797984"/>
              <a:gd name="connsiteX11" fmla="*/ 651641 w 3857297"/>
              <a:gd name="connsiteY11" fmla="*/ 1051035 h 5797984"/>
              <a:gd name="connsiteX12" fmla="*/ 830317 w 3857297"/>
              <a:gd name="connsiteY12" fmla="*/ 1008993 h 5797984"/>
              <a:gd name="connsiteX13" fmla="*/ 998483 w 3857297"/>
              <a:gd name="connsiteY13" fmla="*/ 1481959 h 5797984"/>
              <a:gd name="connsiteX14" fmla="*/ 1030014 w 3857297"/>
              <a:gd name="connsiteY14" fmla="*/ 1891862 h 5797984"/>
              <a:gd name="connsiteX15" fmla="*/ 977462 w 3857297"/>
              <a:gd name="connsiteY15" fmla="*/ 2364828 h 5797984"/>
              <a:gd name="connsiteX16" fmla="*/ 399393 w 3857297"/>
              <a:gd name="connsiteY16" fmla="*/ 3499945 h 5797984"/>
              <a:gd name="connsiteX17" fmla="*/ 325821 w 3857297"/>
              <a:gd name="connsiteY17" fmla="*/ 3626070 h 5797984"/>
              <a:gd name="connsiteX18" fmla="*/ 336331 w 3857297"/>
              <a:gd name="connsiteY18" fmla="*/ 3710152 h 5797984"/>
              <a:gd name="connsiteX19" fmla="*/ 304800 w 3857297"/>
              <a:gd name="connsiteY19" fmla="*/ 3815255 h 5797984"/>
              <a:gd name="connsiteX20" fmla="*/ 241738 w 3857297"/>
              <a:gd name="connsiteY20" fmla="*/ 4025462 h 5797984"/>
              <a:gd name="connsiteX21" fmla="*/ 105104 w 3857297"/>
              <a:gd name="connsiteY21" fmla="*/ 4498427 h 5797984"/>
              <a:gd name="connsiteX22" fmla="*/ 0 w 3857297"/>
              <a:gd name="connsiteY22" fmla="*/ 4834759 h 5797984"/>
              <a:gd name="connsiteX23" fmla="*/ 31531 w 3857297"/>
              <a:gd name="connsiteY23" fmla="*/ 5097517 h 5797984"/>
              <a:gd name="connsiteX24" fmla="*/ 136635 w 3857297"/>
              <a:gd name="connsiteY24" fmla="*/ 5192110 h 5797984"/>
              <a:gd name="connsiteX25" fmla="*/ 199696 w 3857297"/>
              <a:gd name="connsiteY25" fmla="*/ 5255172 h 5797984"/>
              <a:gd name="connsiteX26" fmla="*/ 409904 w 3857297"/>
              <a:gd name="connsiteY26" fmla="*/ 5223643 h 5797984"/>
              <a:gd name="connsiteX27" fmla="*/ 515007 w 3857297"/>
              <a:gd name="connsiteY27" fmla="*/ 5213131 h 5797984"/>
              <a:gd name="connsiteX28" fmla="*/ 620110 w 3857297"/>
              <a:gd name="connsiteY28" fmla="*/ 5171090 h 5797984"/>
              <a:gd name="connsiteX29" fmla="*/ 693681 w 3857297"/>
              <a:gd name="connsiteY29" fmla="*/ 4929352 h 5797984"/>
              <a:gd name="connsiteX30" fmla="*/ 735724 w 3857297"/>
              <a:gd name="connsiteY30" fmla="*/ 4572000 h 5797984"/>
              <a:gd name="connsiteX31" fmla="*/ 882868 w 3857297"/>
              <a:gd name="connsiteY31" fmla="*/ 4014952 h 5797984"/>
              <a:gd name="connsiteX32" fmla="*/ 945931 w 3857297"/>
              <a:gd name="connsiteY32" fmla="*/ 4824249 h 5797984"/>
              <a:gd name="connsiteX33" fmla="*/ 966952 w 3857297"/>
              <a:gd name="connsiteY33" fmla="*/ 4981903 h 5797984"/>
              <a:gd name="connsiteX34" fmla="*/ 1082566 w 3857297"/>
              <a:gd name="connsiteY34" fmla="*/ 5108026 h 5797984"/>
              <a:gd name="connsiteX35" fmla="*/ 1219199 w 3857297"/>
              <a:gd name="connsiteY35" fmla="*/ 5108028 h 5797984"/>
              <a:gd name="connsiteX36" fmla="*/ 1345324 w 3857297"/>
              <a:gd name="connsiteY36" fmla="*/ 5087007 h 5797984"/>
              <a:gd name="connsiteX37" fmla="*/ 1566041 w 3857297"/>
              <a:gd name="connsiteY37" fmla="*/ 4614041 h 5797984"/>
              <a:gd name="connsiteX38" fmla="*/ 1671145 w 3857297"/>
              <a:gd name="connsiteY38" fmla="*/ 4172608 h 5797984"/>
              <a:gd name="connsiteX39" fmla="*/ 2049518 w 3857297"/>
              <a:gd name="connsiteY39" fmla="*/ 4078013 h 5797984"/>
              <a:gd name="connsiteX40" fmla="*/ 2165131 w 3857297"/>
              <a:gd name="connsiteY40" fmla="*/ 4529960 h 5797984"/>
              <a:gd name="connsiteX41" fmla="*/ 2207172 w 3857297"/>
              <a:gd name="connsiteY41" fmla="*/ 4950373 h 5797984"/>
              <a:gd name="connsiteX42" fmla="*/ 2259724 w 3857297"/>
              <a:gd name="connsiteY42" fmla="*/ 5108028 h 5797984"/>
              <a:gd name="connsiteX43" fmla="*/ 2312277 w 3857297"/>
              <a:gd name="connsiteY43" fmla="*/ 5360274 h 5797984"/>
              <a:gd name="connsiteX44" fmla="*/ 2427890 w 3857297"/>
              <a:gd name="connsiteY44" fmla="*/ 5528443 h 5797984"/>
              <a:gd name="connsiteX45" fmla="*/ 2532993 w 3857297"/>
              <a:gd name="connsiteY45" fmla="*/ 5559974 h 5797984"/>
              <a:gd name="connsiteX46" fmla="*/ 2680138 w 3857297"/>
              <a:gd name="connsiteY46" fmla="*/ 5528441 h 5797984"/>
              <a:gd name="connsiteX47" fmla="*/ 2669627 w 3857297"/>
              <a:gd name="connsiteY47" fmla="*/ 5423339 h 5797984"/>
              <a:gd name="connsiteX48" fmla="*/ 2659117 w 3857297"/>
              <a:gd name="connsiteY48" fmla="*/ 5423338 h 5797984"/>
              <a:gd name="connsiteX49" fmla="*/ 2690648 w 3857297"/>
              <a:gd name="connsiteY49" fmla="*/ 5044965 h 5797984"/>
              <a:gd name="connsiteX50" fmla="*/ 2690648 w 3857297"/>
              <a:gd name="connsiteY50" fmla="*/ 4740165 h 5797984"/>
              <a:gd name="connsiteX51" fmla="*/ 2858814 w 3857297"/>
              <a:gd name="connsiteY51" fmla="*/ 3983421 h 5797984"/>
              <a:gd name="connsiteX52" fmla="*/ 3153102 w 3857297"/>
              <a:gd name="connsiteY52" fmla="*/ 4277711 h 5797984"/>
              <a:gd name="connsiteX53" fmla="*/ 2911365 w 3857297"/>
              <a:gd name="connsiteY53" fmla="*/ 5234151 h 5797984"/>
              <a:gd name="connsiteX54" fmla="*/ 2953407 w 3857297"/>
              <a:gd name="connsiteY54" fmla="*/ 5675587 h 5797984"/>
              <a:gd name="connsiteX55" fmla="*/ 3132082 w 3857297"/>
              <a:gd name="connsiteY55" fmla="*/ 5633544 h 5797984"/>
              <a:gd name="connsiteX56" fmla="*/ 3289737 w 3857297"/>
              <a:gd name="connsiteY56" fmla="*/ 5780691 h 5797984"/>
              <a:gd name="connsiteX57" fmla="*/ 3468413 w 3857297"/>
              <a:gd name="connsiteY57" fmla="*/ 5717627 h 5797984"/>
              <a:gd name="connsiteX58" fmla="*/ 3584028 w 3857297"/>
              <a:gd name="connsiteY58" fmla="*/ 5528441 h 5797984"/>
              <a:gd name="connsiteX59" fmla="*/ 3720664 w 3857297"/>
              <a:gd name="connsiteY59" fmla="*/ 5223642 h 5797984"/>
              <a:gd name="connsiteX60" fmla="*/ 3836277 w 3857297"/>
              <a:gd name="connsiteY60" fmla="*/ 4813738 h 5797984"/>
              <a:gd name="connsiteX61" fmla="*/ 3741682 w 3857297"/>
              <a:gd name="connsiteY61" fmla="*/ 4393325 h 5797984"/>
              <a:gd name="connsiteX62" fmla="*/ 3857297 w 3857297"/>
              <a:gd name="connsiteY62" fmla="*/ 4120055 h 5797984"/>
              <a:gd name="connsiteX63" fmla="*/ 3699642 w 3857297"/>
              <a:gd name="connsiteY63" fmla="*/ 3804745 h 5797984"/>
              <a:gd name="connsiteX64" fmla="*/ 3436883 w 3857297"/>
              <a:gd name="connsiteY64" fmla="*/ 3037490 h 5797984"/>
              <a:gd name="connsiteX65" fmla="*/ 3258207 w 3857297"/>
              <a:gd name="connsiteY65" fmla="*/ 2543504 h 5797984"/>
              <a:gd name="connsiteX66" fmla="*/ 3069021 w 3857297"/>
              <a:gd name="connsiteY66" fmla="*/ 2291255 h 5797984"/>
              <a:gd name="connsiteX67" fmla="*/ 2890345 w 3857297"/>
              <a:gd name="connsiteY67" fmla="*/ 1923393 h 5797984"/>
              <a:gd name="connsiteX68" fmla="*/ 2743200 w 3857297"/>
              <a:gd name="connsiteY68" fmla="*/ 1681655 h 5797984"/>
              <a:gd name="connsiteX69" fmla="*/ 2806262 w 3857297"/>
              <a:gd name="connsiteY69" fmla="*/ 1282262 h 5797984"/>
              <a:gd name="connsiteX70" fmla="*/ 2869324 w 3857297"/>
              <a:gd name="connsiteY70" fmla="*/ 1187669 h 5797984"/>
              <a:gd name="connsiteX71" fmla="*/ 2837793 w 3857297"/>
              <a:gd name="connsiteY71" fmla="*/ 1534511 h 5797984"/>
              <a:gd name="connsiteX72" fmla="*/ 2995448 w 3857297"/>
              <a:gd name="connsiteY72" fmla="*/ 1996966 h 5797984"/>
              <a:gd name="connsiteX73" fmla="*/ 3541986 w 3857297"/>
              <a:gd name="connsiteY73" fmla="*/ 2017986 h 5797984"/>
              <a:gd name="connsiteX74" fmla="*/ 3647090 w 3857297"/>
              <a:gd name="connsiteY74" fmla="*/ 1828800 h 5797984"/>
              <a:gd name="connsiteX75" fmla="*/ 3415862 w 3857297"/>
              <a:gd name="connsiteY75" fmla="*/ 1597573 h 5797984"/>
              <a:gd name="connsiteX76" fmla="*/ 3636579 w 3857297"/>
              <a:gd name="connsiteY76" fmla="*/ 1219200 h 5797984"/>
              <a:gd name="connsiteX77" fmla="*/ 3573517 w 3857297"/>
              <a:gd name="connsiteY77" fmla="*/ 630621 h 5797984"/>
              <a:gd name="connsiteX78" fmla="*/ 3499945 w 3857297"/>
              <a:gd name="connsiteY78" fmla="*/ 515007 h 5797984"/>
              <a:gd name="connsiteX79" fmla="*/ 3048000 w 3857297"/>
              <a:gd name="connsiteY79" fmla="*/ 283780 h 5797984"/>
              <a:gd name="connsiteX80" fmla="*/ 2795752 w 3857297"/>
              <a:gd name="connsiteY80" fmla="*/ 231228 h 5797984"/>
              <a:gd name="connsiteX81" fmla="*/ 2585545 w 3857297"/>
              <a:gd name="connsiteY81" fmla="*/ 42042 h 5797984"/>
              <a:gd name="connsiteX82" fmla="*/ 2448910 w 3857297"/>
              <a:gd name="connsiteY82" fmla="*/ 31532 h 5797984"/>
              <a:gd name="connsiteX83" fmla="*/ 2301765 w 3857297"/>
              <a:gd name="connsiteY83" fmla="*/ 294290 h 5797984"/>
              <a:gd name="connsiteX84" fmla="*/ 2102069 w 3857297"/>
              <a:gd name="connsiteY84" fmla="*/ 493986 h 5797984"/>
              <a:gd name="connsiteX85" fmla="*/ 1807780 w 3857297"/>
              <a:gd name="connsiteY85" fmla="*/ 588580 h 5797984"/>
              <a:gd name="connsiteX86" fmla="*/ 1576552 w 3857297"/>
              <a:gd name="connsiteY86" fmla="*/ 620110 h 5797984"/>
              <a:gd name="connsiteX87" fmla="*/ 1387366 w 3857297"/>
              <a:gd name="connsiteY87" fmla="*/ 388883 h 5797984"/>
              <a:gd name="connsiteX88" fmla="*/ 1250731 w 3857297"/>
              <a:gd name="connsiteY88" fmla="*/ 73572 h 5797984"/>
              <a:gd name="connsiteX89" fmla="*/ 1103586 w 3857297"/>
              <a:gd name="connsiteY89" fmla="*/ 0 h 5797984"/>
              <a:gd name="connsiteX0" fmla="*/ 1103586 w 3857297"/>
              <a:gd name="connsiteY0" fmla="*/ 0 h 5780691"/>
              <a:gd name="connsiteX1" fmla="*/ 914400 w 3857297"/>
              <a:gd name="connsiteY1" fmla="*/ 388883 h 5780691"/>
              <a:gd name="connsiteX2" fmla="*/ 378372 w 3857297"/>
              <a:gd name="connsiteY2" fmla="*/ 536028 h 5780691"/>
              <a:gd name="connsiteX3" fmla="*/ 63062 w 3857297"/>
              <a:gd name="connsiteY3" fmla="*/ 819807 h 5780691"/>
              <a:gd name="connsiteX4" fmla="*/ 63062 w 3857297"/>
              <a:gd name="connsiteY4" fmla="*/ 1093076 h 5780691"/>
              <a:gd name="connsiteX5" fmla="*/ 273269 w 3857297"/>
              <a:gd name="connsiteY5" fmla="*/ 1492469 h 5780691"/>
              <a:gd name="connsiteX6" fmla="*/ 378373 w 3857297"/>
              <a:gd name="connsiteY6" fmla="*/ 1660634 h 5780691"/>
              <a:gd name="connsiteX7" fmla="*/ 409903 w 3857297"/>
              <a:gd name="connsiteY7" fmla="*/ 1870841 h 5780691"/>
              <a:gd name="connsiteX8" fmla="*/ 609600 w 3857297"/>
              <a:gd name="connsiteY8" fmla="*/ 1923394 h 5780691"/>
              <a:gd name="connsiteX9" fmla="*/ 798786 w 3857297"/>
              <a:gd name="connsiteY9" fmla="*/ 1671145 h 5780691"/>
              <a:gd name="connsiteX10" fmla="*/ 735724 w 3857297"/>
              <a:gd name="connsiteY10" fmla="*/ 1250731 h 5780691"/>
              <a:gd name="connsiteX11" fmla="*/ 651641 w 3857297"/>
              <a:gd name="connsiteY11" fmla="*/ 1051035 h 5780691"/>
              <a:gd name="connsiteX12" fmla="*/ 830317 w 3857297"/>
              <a:gd name="connsiteY12" fmla="*/ 1008993 h 5780691"/>
              <a:gd name="connsiteX13" fmla="*/ 998483 w 3857297"/>
              <a:gd name="connsiteY13" fmla="*/ 1481959 h 5780691"/>
              <a:gd name="connsiteX14" fmla="*/ 1030014 w 3857297"/>
              <a:gd name="connsiteY14" fmla="*/ 1891862 h 5780691"/>
              <a:gd name="connsiteX15" fmla="*/ 977462 w 3857297"/>
              <a:gd name="connsiteY15" fmla="*/ 2364828 h 5780691"/>
              <a:gd name="connsiteX16" fmla="*/ 399393 w 3857297"/>
              <a:gd name="connsiteY16" fmla="*/ 3499945 h 5780691"/>
              <a:gd name="connsiteX17" fmla="*/ 325821 w 3857297"/>
              <a:gd name="connsiteY17" fmla="*/ 3626070 h 5780691"/>
              <a:gd name="connsiteX18" fmla="*/ 336331 w 3857297"/>
              <a:gd name="connsiteY18" fmla="*/ 3710152 h 5780691"/>
              <a:gd name="connsiteX19" fmla="*/ 304800 w 3857297"/>
              <a:gd name="connsiteY19" fmla="*/ 3815255 h 5780691"/>
              <a:gd name="connsiteX20" fmla="*/ 241738 w 3857297"/>
              <a:gd name="connsiteY20" fmla="*/ 4025462 h 5780691"/>
              <a:gd name="connsiteX21" fmla="*/ 105104 w 3857297"/>
              <a:gd name="connsiteY21" fmla="*/ 4498427 h 5780691"/>
              <a:gd name="connsiteX22" fmla="*/ 0 w 3857297"/>
              <a:gd name="connsiteY22" fmla="*/ 4834759 h 5780691"/>
              <a:gd name="connsiteX23" fmla="*/ 31531 w 3857297"/>
              <a:gd name="connsiteY23" fmla="*/ 5097517 h 5780691"/>
              <a:gd name="connsiteX24" fmla="*/ 136635 w 3857297"/>
              <a:gd name="connsiteY24" fmla="*/ 5192110 h 5780691"/>
              <a:gd name="connsiteX25" fmla="*/ 199696 w 3857297"/>
              <a:gd name="connsiteY25" fmla="*/ 5255172 h 5780691"/>
              <a:gd name="connsiteX26" fmla="*/ 409904 w 3857297"/>
              <a:gd name="connsiteY26" fmla="*/ 5223643 h 5780691"/>
              <a:gd name="connsiteX27" fmla="*/ 515007 w 3857297"/>
              <a:gd name="connsiteY27" fmla="*/ 5213131 h 5780691"/>
              <a:gd name="connsiteX28" fmla="*/ 620110 w 3857297"/>
              <a:gd name="connsiteY28" fmla="*/ 5171090 h 5780691"/>
              <a:gd name="connsiteX29" fmla="*/ 693681 w 3857297"/>
              <a:gd name="connsiteY29" fmla="*/ 4929352 h 5780691"/>
              <a:gd name="connsiteX30" fmla="*/ 735724 w 3857297"/>
              <a:gd name="connsiteY30" fmla="*/ 4572000 h 5780691"/>
              <a:gd name="connsiteX31" fmla="*/ 882868 w 3857297"/>
              <a:gd name="connsiteY31" fmla="*/ 4014952 h 5780691"/>
              <a:gd name="connsiteX32" fmla="*/ 945931 w 3857297"/>
              <a:gd name="connsiteY32" fmla="*/ 4824249 h 5780691"/>
              <a:gd name="connsiteX33" fmla="*/ 966952 w 3857297"/>
              <a:gd name="connsiteY33" fmla="*/ 4981903 h 5780691"/>
              <a:gd name="connsiteX34" fmla="*/ 1082566 w 3857297"/>
              <a:gd name="connsiteY34" fmla="*/ 5108026 h 5780691"/>
              <a:gd name="connsiteX35" fmla="*/ 1219199 w 3857297"/>
              <a:gd name="connsiteY35" fmla="*/ 5108028 h 5780691"/>
              <a:gd name="connsiteX36" fmla="*/ 1345324 w 3857297"/>
              <a:gd name="connsiteY36" fmla="*/ 5087007 h 5780691"/>
              <a:gd name="connsiteX37" fmla="*/ 1566041 w 3857297"/>
              <a:gd name="connsiteY37" fmla="*/ 4614041 h 5780691"/>
              <a:gd name="connsiteX38" fmla="*/ 1671145 w 3857297"/>
              <a:gd name="connsiteY38" fmla="*/ 4172608 h 5780691"/>
              <a:gd name="connsiteX39" fmla="*/ 2049518 w 3857297"/>
              <a:gd name="connsiteY39" fmla="*/ 4078013 h 5780691"/>
              <a:gd name="connsiteX40" fmla="*/ 2165131 w 3857297"/>
              <a:gd name="connsiteY40" fmla="*/ 4529960 h 5780691"/>
              <a:gd name="connsiteX41" fmla="*/ 2207172 w 3857297"/>
              <a:gd name="connsiteY41" fmla="*/ 4950373 h 5780691"/>
              <a:gd name="connsiteX42" fmla="*/ 2259724 w 3857297"/>
              <a:gd name="connsiteY42" fmla="*/ 5108028 h 5780691"/>
              <a:gd name="connsiteX43" fmla="*/ 2312277 w 3857297"/>
              <a:gd name="connsiteY43" fmla="*/ 5360274 h 5780691"/>
              <a:gd name="connsiteX44" fmla="*/ 2427890 w 3857297"/>
              <a:gd name="connsiteY44" fmla="*/ 5528443 h 5780691"/>
              <a:gd name="connsiteX45" fmla="*/ 2532993 w 3857297"/>
              <a:gd name="connsiteY45" fmla="*/ 5559974 h 5780691"/>
              <a:gd name="connsiteX46" fmla="*/ 2680138 w 3857297"/>
              <a:gd name="connsiteY46" fmla="*/ 5528441 h 5780691"/>
              <a:gd name="connsiteX47" fmla="*/ 2669627 w 3857297"/>
              <a:gd name="connsiteY47" fmla="*/ 5423339 h 5780691"/>
              <a:gd name="connsiteX48" fmla="*/ 2659117 w 3857297"/>
              <a:gd name="connsiteY48" fmla="*/ 5423338 h 5780691"/>
              <a:gd name="connsiteX49" fmla="*/ 2690648 w 3857297"/>
              <a:gd name="connsiteY49" fmla="*/ 5044965 h 5780691"/>
              <a:gd name="connsiteX50" fmla="*/ 2690648 w 3857297"/>
              <a:gd name="connsiteY50" fmla="*/ 4740165 h 5780691"/>
              <a:gd name="connsiteX51" fmla="*/ 2858814 w 3857297"/>
              <a:gd name="connsiteY51" fmla="*/ 3983421 h 5780691"/>
              <a:gd name="connsiteX52" fmla="*/ 3153102 w 3857297"/>
              <a:gd name="connsiteY52" fmla="*/ 4277711 h 5780691"/>
              <a:gd name="connsiteX53" fmla="*/ 2911365 w 3857297"/>
              <a:gd name="connsiteY53" fmla="*/ 5234151 h 5780691"/>
              <a:gd name="connsiteX54" fmla="*/ 2953407 w 3857297"/>
              <a:gd name="connsiteY54" fmla="*/ 5675587 h 5780691"/>
              <a:gd name="connsiteX55" fmla="*/ 3132082 w 3857297"/>
              <a:gd name="connsiteY55" fmla="*/ 5633544 h 5780691"/>
              <a:gd name="connsiteX56" fmla="*/ 3289737 w 3857297"/>
              <a:gd name="connsiteY56" fmla="*/ 5780691 h 5780691"/>
              <a:gd name="connsiteX57" fmla="*/ 3426372 w 3857297"/>
              <a:gd name="connsiteY57" fmla="*/ 5633544 h 5780691"/>
              <a:gd name="connsiteX58" fmla="*/ 3584028 w 3857297"/>
              <a:gd name="connsiteY58" fmla="*/ 5528441 h 5780691"/>
              <a:gd name="connsiteX59" fmla="*/ 3720664 w 3857297"/>
              <a:gd name="connsiteY59" fmla="*/ 5223642 h 5780691"/>
              <a:gd name="connsiteX60" fmla="*/ 3836277 w 3857297"/>
              <a:gd name="connsiteY60" fmla="*/ 4813738 h 5780691"/>
              <a:gd name="connsiteX61" fmla="*/ 3741682 w 3857297"/>
              <a:gd name="connsiteY61" fmla="*/ 4393325 h 5780691"/>
              <a:gd name="connsiteX62" fmla="*/ 3857297 w 3857297"/>
              <a:gd name="connsiteY62" fmla="*/ 4120055 h 5780691"/>
              <a:gd name="connsiteX63" fmla="*/ 3699642 w 3857297"/>
              <a:gd name="connsiteY63" fmla="*/ 3804745 h 5780691"/>
              <a:gd name="connsiteX64" fmla="*/ 3436883 w 3857297"/>
              <a:gd name="connsiteY64" fmla="*/ 3037490 h 5780691"/>
              <a:gd name="connsiteX65" fmla="*/ 3258207 w 3857297"/>
              <a:gd name="connsiteY65" fmla="*/ 2543504 h 5780691"/>
              <a:gd name="connsiteX66" fmla="*/ 3069021 w 3857297"/>
              <a:gd name="connsiteY66" fmla="*/ 2291255 h 5780691"/>
              <a:gd name="connsiteX67" fmla="*/ 2890345 w 3857297"/>
              <a:gd name="connsiteY67" fmla="*/ 1923393 h 5780691"/>
              <a:gd name="connsiteX68" fmla="*/ 2743200 w 3857297"/>
              <a:gd name="connsiteY68" fmla="*/ 1681655 h 5780691"/>
              <a:gd name="connsiteX69" fmla="*/ 2806262 w 3857297"/>
              <a:gd name="connsiteY69" fmla="*/ 1282262 h 5780691"/>
              <a:gd name="connsiteX70" fmla="*/ 2869324 w 3857297"/>
              <a:gd name="connsiteY70" fmla="*/ 1187669 h 5780691"/>
              <a:gd name="connsiteX71" fmla="*/ 2837793 w 3857297"/>
              <a:gd name="connsiteY71" fmla="*/ 1534511 h 5780691"/>
              <a:gd name="connsiteX72" fmla="*/ 2995448 w 3857297"/>
              <a:gd name="connsiteY72" fmla="*/ 1996966 h 5780691"/>
              <a:gd name="connsiteX73" fmla="*/ 3541986 w 3857297"/>
              <a:gd name="connsiteY73" fmla="*/ 2017986 h 5780691"/>
              <a:gd name="connsiteX74" fmla="*/ 3647090 w 3857297"/>
              <a:gd name="connsiteY74" fmla="*/ 1828800 h 5780691"/>
              <a:gd name="connsiteX75" fmla="*/ 3415862 w 3857297"/>
              <a:gd name="connsiteY75" fmla="*/ 1597573 h 5780691"/>
              <a:gd name="connsiteX76" fmla="*/ 3636579 w 3857297"/>
              <a:gd name="connsiteY76" fmla="*/ 1219200 h 5780691"/>
              <a:gd name="connsiteX77" fmla="*/ 3573517 w 3857297"/>
              <a:gd name="connsiteY77" fmla="*/ 630621 h 5780691"/>
              <a:gd name="connsiteX78" fmla="*/ 3499945 w 3857297"/>
              <a:gd name="connsiteY78" fmla="*/ 515007 h 5780691"/>
              <a:gd name="connsiteX79" fmla="*/ 3048000 w 3857297"/>
              <a:gd name="connsiteY79" fmla="*/ 283780 h 5780691"/>
              <a:gd name="connsiteX80" fmla="*/ 2795752 w 3857297"/>
              <a:gd name="connsiteY80" fmla="*/ 231228 h 5780691"/>
              <a:gd name="connsiteX81" fmla="*/ 2585545 w 3857297"/>
              <a:gd name="connsiteY81" fmla="*/ 42042 h 5780691"/>
              <a:gd name="connsiteX82" fmla="*/ 2448910 w 3857297"/>
              <a:gd name="connsiteY82" fmla="*/ 31532 h 5780691"/>
              <a:gd name="connsiteX83" fmla="*/ 2301765 w 3857297"/>
              <a:gd name="connsiteY83" fmla="*/ 294290 h 5780691"/>
              <a:gd name="connsiteX84" fmla="*/ 2102069 w 3857297"/>
              <a:gd name="connsiteY84" fmla="*/ 493986 h 5780691"/>
              <a:gd name="connsiteX85" fmla="*/ 1807780 w 3857297"/>
              <a:gd name="connsiteY85" fmla="*/ 588580 h 5780691"/>
              <a:gd name="connsiteX86" fmla="*/ 1576552 w 3857297"/>
              <a:gd name="connsiteY86" fmla="*/ 620110 h 5780691"/>
              <a:gd name="connsiteX87" fmla="*/ 1387366 w 3857297"/>
              <a:gd name="connsiteY87" fmla="*/ 388883 h 5780691"/>
              <a:gd name="connsiteX88" fmla="*/ 1250731 w 3857297"/>
              <a:gd name="connsiteY88" fmla="*/ 73572 h 5780691"/>
              <a:gd name="connsiteX89" fmla="*/ 1103586 w 3857297"/>
              <a:gd name="connsiteY89" fmla="*/ 0 h 5780691"/>
              <a:gd name="connsiteX0" fmla="*/ 1103586 w 3857297"/>
              <a:gd name="connsiteY0" fmla="*/ 0 h 5710064"/>
              <a:gd name="connsiteX1" fmla="*/ 914400 w 3857297"/>
              <a:gd name="connsiteY1" fmla="*/ 388883 h 5710064"/>
              <a:gd name="connsiteX2" fmla="*/ 378372 w 3857297"/>
              <a:gd name="connsiteY2" fmla="*/ 536028 h 5710064"/>
              <a:gd name="connsiteX3" fmla="*/ 63062 w 3857297"/>
              <a:gd name="connsiteY3" fmla="*/ 819807 h 5710064"/>
              <a:gd name="connsiteX4" fmla="*/ 63062 w 3857297"/>
              <a:gd name="connsiteY4" fmla="*/ 1093076 h 5710064"/>
              <a:gd name="connsiteX5" fmla="*/ 273269 w 3857297"/>
              <a:gd name="connsiteY5" fmla="*/ 1492469 h 5710064"/>
              <a:gd name="connsiteX6" fmla="*/ 378373 w 3857297"/>
              <a:gd name="connsiteY6" fmla="*/ 1660634 h 5710064"/>
              <a:gd name="connsiteX7" fmla="*/ 409903 w 3857297"/>
              <a:gd name="connsiteY7" fmla="*/ 1870841 h 5710064"/>
              <a:gd name="connsiteX8" fmla="*/ 609600 w 3857297"/>
              <a:gd name="connsiteY8" fmla="*/ 1923394 h 5710064"/>
              <a:gd name="connsiteX9" fmla="*/ 798786 w 3857297"/>
              <a:gd name="connsiteY9" fmla="*/ 1671145 h 5710064"/>
              <a:gd name="connsiteX10" fmla="*/ 735724 w 3857297"/>
              <a:gd name="connsiteY10" fmla="*/ 1250731 h 5710064"/>
              <a:gd name="connsiteX11" fmla="*/ 651641 w 3857297"/>
              <a:gd name="connsiteY11" fmla="*/ 1051035 h 5710064"/>
              <a:gd name="connsiteX12" fmla="*/ 830317 w 3857297"/>
              <a:gd name="connsiteY12" fmla="*/ 1008993 h 5710064"/>
              <a:gd name="connsiteX13" fmla="*/ 998483 w 3857297"/>
              <a:gd name="connsiteY13" fmla="*/ 1481959 h 5710064"/>
              <a:gd name="connsiteX14" fmla="*/ 1030014 w 3857297"/>
              <a:gd name="connsiteY14" fmla="*/ 1891862 h 5710064"/>
              <a:gd name="connsiteX15" fmla="*/ 977462 w 3857297"/>
              <a:gd name="connsiteY15" fmla="*/ 2364828 h 5710064"/>
              <a:gd name="connsiteX16" fmla="*/ 399393 w 3857297"/>
              <a:gd name="connsiteY16" fmla="*/ 3499945 h 5710064"/>
              <a:gd name="connsiteX17" fmla="*/ 325821 w 3857297"/>
              <a:gd name="connsiteY17" fmla="*/ 3626070 h 5710064"/>
              <a:gd name="connsiteX18" fmla="*/ 336331 w 3857297"/>
              <a:gd name="connsiteY18" fmla="*/ 3710152 h 5710064"/>
              <a:gd name="connsiteX19" fmla="*/ 304800 w 3857297"/>
              <a:gd name="connsiteY19" fmla="*/ 3815255 h 5710064"/>
              <a:gd name="connsiteX20" fmla="*/ 241738 w 3857297"/>
              <a:gd name="connsiteY20" fmla="*/ 4025462 h 5710064"/>
              <a:gd name="connsiteX21" fmla="*/ 105104 w 3857297"/>
              <a:gd name="connsiteY21" fmla="*/ 4498427 h 5710064"/>
              <a:gd name="connsiteX22" fmla="*/ 0 w 3857297"/>
              <a:gd name="connsiteY22" fmla="*/ 4834759 h 5710064"/>
              <a:gd name="connsiteX23" fmla="*/ 31531 w 3857297"/>
              <a:gd name="connsiteY23" fmla="*/ 5097517 h 5710064"/>
              <a:gd name="connsiteX24" fmla="*/ 136635 w 3857297"/>
              <a:gd name="connsiteY24" fmla="*/ 5192110 h 5710064"/>
              <a:gd name="connsiteX25" fmla="*/ 199696 w 3857297"/>
              <a:gd name="connsiteY25" fmla="*/ 5255172 h 5710064"/>
              <a:gd name="connsiteX26" fmla="*/ 409904 w 3857297"/>
              <a:gd name="connsiteY26" fmla="*/ 5223643 h 5710064"/>
              <a:gd name="connsiteX27" fmla="*/ 515007 w 3857297"/>
              <a:gd name="connsiteY27" fmla="*/ 5213131 h 5710064"/>
              <a:gd name="connsiteX28" fmla="*/ 620110 w 3857297"/>
              <a:gd name="connsiteY28" fmla="*/ 5171090 h 5710064"/>
              <a:gd name="connsiteX29" fmla="*/ 693681 w 3857297"/>
              <a:gd name="connsiteY29" fmla="*/ 4929352 h 5710064"/>
              <a:gd name="connsiteX30" fmla="*/ 735724 w 3857297"/>
              <a:gd name="connsiteY30" fmla="*/ 4572000 h 5710064"/>
              <a:gd name="connsiteX31" fmla="*/ 882868 w 3857297"/>
              <a:gd name="connsiteY31" fmla="*/ 4014952 h 5710064"/>
              <a:gd name="connsiteX32" fmla="*/ 945931 w 3857297"/>
              <a:gd name="connsiteY32" fmla="*/ 4824249 h 5710064"/>
              <a:gd name="connsiteX33" fmla="*/ 966952 w 3857297"/>
              <a:gd name="connsiteY33" fmla="*/ 4981903 h 5710064"/>
              <a:gd name="connsiteX34" fmla="*/ 1082566 w 3857297"/>
              <a:gd name="connsiteY34" fmla="*/ 5108026 h 5710064"/>
              <a:gd name="connsiteX35" fmla="*/ 1219199 w 3857297"/>
              <a:gd name="connsiteY35" fmla="*/ 5108028 h 5710064"/>
              <a:gd name="connsiteX36" fmla="*/ 1345324 w 3857297"/>
              <a:gd name="connsiteY36" fmla="*/ 5087007 h 5710064"/>
              <a:gd name="connsiteX37" fmla="*/ 1566041 w 3857297"/>
              <a:gd name="connsiteY37" fmla="*/ 4614041 h 5710064"/>
              <a:gd name="connsiteX38" fmla="*/ 1671145 w 3857297"/>
              <a:gd name="connsiteY38" fmla="*/ 4172608 h 5710064"/>
              <a:gd name="connsiteX39" fmla="*/ 2049518 w 3857297"/>
              <a:gd name="connsiteY39" fmla="*/ 4078013 h 5710064"/>
              <a:gd name="connsiteX40" fmla="*/ 2165131 w 3857297"/>
              <a:gd name="connsiteY40" fmla="*/ 4529960 h 5710064"/>
              <a:gd name="connsiteX41" fmla="*/ 2207172 w 3857297"/>
              <a:gd name="connsiteY41" fmla="*/ 4950373 h 5710064"/>
              <a:gd name="connsiteX42" fmla="*/ 2259724 w 3857297"/>
              <a:gd name="connsiteY42" fmla="*/ 5108028 h 5710064"/>
              <a:gd name="connsiteX43" fmla="*/ 2312277 w 3857297"/>
              <a:gd name="connsiteY43" fmla="*/ 5360274 h 5710064"/>
              <a:gd name="connsiteX44" fmla="*/ 2427890 w 3857297"/>
              <a:gd name="connsiteY44" fmla="*/ 5528443 h 5710064"/>
              <a:gd name="connsiteX45" fmla="*/ 2532993 w 3857297"/>
              <a:gd name="connsiteY45" fmla="*/ 5559974 h 5710064"/>
              <a:gd name="connsiteX46" fmla="*/ 2680138 w 3857297"/>
              <a:gd name="connsiteY46" fmla="*/ 5528441 h 5710064"/>
              <a:gd name="connsiteX47" fmla="*/ 2669627 w 3857297"/>
              <a:gd name="connsiteY47" fmla="*/ 5423339 h 5710064"/>
              <a:gd name="connsiteX48" fmla="*/ 2659117 w 3857297"/>
              <a:gd name="connsiteY48" fmla="*/ 5423338 h 5710064"/>
              <a:gd name="connsiteX49" fmla="*/ 2690648 w 3857297"/>
              <a:gd name="connsiteY49" fmla="*/ 5044965 h 5710064"/>
              <a:gd name="connsiteX50" fmla="*/ 2690648 w 3857297"/>
              <a:gd name="connsiteY50" fmla="*/ 4740165 h 5710064"/>
              <a:gd name="connsiteX51" fmla="*/ 2858814 w 3857297"/>
              <a:gd name="connsiteY51" fmla="*/ 3983421 h 5710064"/>
              <a:gd name="connsiteX52" fmla="*/ 3153102 w 3857297"/>
              <a:gd name="connsiteY52" fmla="*/ 4277711 h 5710064"/>
              <a:gd name="connsiteX53" fmla="*/ 2911365 w 3857297"/>
              <a:gd name="connsiteY53" fmla="*/ 5234151 h 5710064"/>
              <a:gd name="connsiteX54" fmla="*/ 2953407 w 3857297"/>
              <a:gd name="connsiteY54" fmla="*/ 5675587 h 5710064"/>
              <a:gd name="connsiteX55" fmla="*/ 3132082 w 3857297"/>
              <a:gd name="connsiteY55" fmla="*/ 5633544 h 5710064"/>
              <a:gd name="connsiteX56" fmla="*/ 3289737 w 3857297"/>
              <a:gd name="connsiteY56" fmla="*/ 5686098 h 5710064"/>
              <a:gd name="connsiteX57" fmla="*/ 3426372 w 3857297"/>
              <a:gd name="connsiteY57" fmla="*/ 5633544 h 5710064"/>
              <a:gd name="connsiteX58" fmla="*/ 3584028 w 3857297"/>
              <a:gd name="connsiteY58" fmla="*/ 5528441 h 5710064"/>
              <a:gd name="connsiteX59" fmla="*/ 3720664 w 3857297"/>
              <a:gd name="connsiteY59" fmla="*/ 5223642 h 5710064"/>
              <a:gd name="connsiteX60" fmla="*/ 3836277 w 3857297"/>
              <a:gd name="connsiteY60" fmla="*/ 4813738 h 5710064"/>
              <a:gd name="connsiteX61" fmla="*/ 3741682 w 3857297"/>
              <a:gd name="connsiteY61" fmla="*/ 4393325 h 5710064"/>
              <a:gd name="connsiteX62" fmla="*/ 3857297 w 3857297"/>
              <a:gd name="connsiteY62" fmla="*/ 4120055 h 5710064"/>
              <a:gd name="connsiteX63" fmla="*/ 3699642 w 3857297"/>
              <a:gd name="connsiteY63" fmla="*/ 3804745 h 5710064"/>
              <a:gd name="connsiteX64" fmla="*/ 3436883 w 3857297"/>
              <a:gd name="connsiteY64" fmla="*/ 3037490 h 5710064"/>
              <a:gd name="connsiteX65" fmla="*/ 3258207 w 3857297"/>
              <a:gd name="connsiteY65" fmla="*/ 2543504 h 5710064"/>
              <a:gd name="connsiteX66" fmla="*/ 3069021 w 3857297"/>
              <a:gd name="connsiteY66" fmla="*/ 2291255 h 5710064"/>
              <a:gd name="connsiteX67" fmla="*/ 2890345 w 3857297"/>
              <a:gd name="connsiteY67" fmla="*/ 1923393 h 5710064"/>
              <a:gd name="connsiteX68" fmla="*/ 2743200 w 3857297"/>
              <a:gd name="connsiteY68" fmla="*/ 1681655 h 5710064"/>
              <a:gd name="connsiteX69" fmla="*/ 2806262 w 3857297"/>
              <a:gd name="connsiteY69" fmla="*/ 1282262 h 5710064"/>
              <a:gd name="connsiteX70" fmla="*/ 2869324 w 3857297"/>
              <a:gd name="connsiteY70" fmla="*/ 1187669 h 5710064"/>
              <a:gd name="connsiteX71" fmla="*/ 2837793 w 3857297"/>
              <a:gd name="connsiteY71" fmla="*/ 1534511 h 5710064"/>
              <a:gd name="connsiteX72" fmla="*/ 2995448 w 3857297"/>
              <a:gd name="connsiteY72" fmla="*/ 1996966 h 5710064"/>
              <a:gd name="connsiteX73" fmla="*/ 3541986 w 3857297"/>
              <a:gd name="connsiteY73" fmla="*/ 2017986 h 5710064"/>
              <a:gd name="connsiteX74" fmla="*/ 3647090 w 3857297"/>
              <a:gd name="connsiteY74" fmla="*/ 1828800 h 5710064"/>
              <a:gd name="connsiteX75" fmla="*/ 3415862 w 3857297"/>
              <a:gd name="connsiteY75" fmla="*/ 1597573 h 5710064"/>
              <a:gd name="connsiteX76" fmla="*/ 3636579 w 3857297"/>
              <a:gd name="connsiteY76" fmla="*/ 1219200 h 5710064"/>
              <a:gd name="connsiteX77" fmla="*/ 3573517 w 3857297"/>
              <a:gd name="connsiteY77" fmla="*/ 630621 h 5710064"/>
              <a:gd name="connsiteX78" fmla="*/ 3499945 w 3857297"/>
              <a:gd name="connsiteY78" fmla="*/ 515007 h 5710064"/>
              <a:gd name="connsiteX79" fmla="*/ 3048000 w 3857297"/>
              <a:gd name="connsiteY79" fmla="*/ 283780 h 5710064"/>
              <a:gd name="connsiteX80" fmla="*/ 2795752 w 3857297"/>
              <a:gd name="connsiteY80" fmla="*/ 231228 h 5710064"/>
              <a:gd name="connsiteX81" fmla="*/ 2585545 w 3857297"/>
              <a:gd name="connsiteY81" fmla="*/ 42042 h 5710064"/>
              <a:gd name="connsiteX82" fmla="*/ 2448910 w 3857297"/>
              <a:gd name="connsiteY82" fmla="*/ 31532 h 5710064"/>
              <a:gd name="connsiteX83" fmla="*/ 2301765 w 3857297"/>
              <a:gd name="connsiteY83" fmla="*/ 294290 h 5710064"/>
              <a:gd name="connsiteX84" fmla="*/ 2102069 w 3857297"/>
              <a:gd name="connsiteY84" fmla="*/ 493986 h 5710064"/>
              <a:gd name="connsiteX85" fmla="*/ 1807780 w 3857297"/>
              <a:gd name="connsiteY85" fmla="*/ 588580 h 5710064"/>
              <a:gd name="connsiteX86" fmla="*/ 1576552 w 3857297"/>
              <a:gd name="connsiteY86" fmla="*/ 620110 h 5710064"/>
              <a:gd name="connsiteX87" fmla="*/ 1387366 w 3857297"/>
              <a:gd name="connsiteY87" fmla="*/ 388883 h 5710064"/>
              <a:gd name="connsiteX88" fmla="*/ 1250731 w 3857297"/>
              <a:gd name="connsiteY88" fmla="*/ 73572 h 5710064"/>
              <a:gd name="connsiteX89" fmla="*/ 1103586 w 3857297"/>
              <a:gd name="connsiteY89" fmla="*/ 0 h 5710064"/>
              <a:gd name="connsiteX0" fmla="*/ 1103586 w 3857297"/>
              <a:gd name="connsiteY0" fmla="*/ 0 h 5738650"/>
              <a:gd name="connsiteX1" fmla="*/ 914400 w 3857297"/>
              <a:gd name="connsiteY1" fmla="*/ 388883 h 5738650"/>
              <a:gd name="connsiteX2" fmla="*/ 378372 w 3857297"/>
              <a:gd name="connsiteY2" fmla="*/ 536028 h 5738650"/>
              <a:gd name="connsiteX3" fmla="*/ 63062 w 3857297"/>
              <a:gd name="connsiteY3" fmla="*/ 819807 h 5738650"/>
              <a:gd name="connsiteX4" fmla="*/ 63062 w 3857297"/>
              <a:gd name="connsiteY4" fmla="*/ 1093076 h 5738650"/>
              <a:gd name="connsiteX5" fmla="*/ 273269 w 3857297"/>
              <a:gd name="connsiteY5" fmla="*/ 1492469 h 5738650"/>
              <a:gd name="connsiteX6" fmla="*/ 378373 w 3857297"/>
              <a:gd name="connsiteY6" fmla="*/ 1660634 h 5738650"/>
              <a:gd name="connsiteX7" fmla="*/ 409903 w 3857297"/>
              <a:gd name="connsiteY7" fmla="*/ 1870841 h 5738650"/>
              <a:gd name="connsiteX8" fmla="*/ 609600 w 3857297"/>
              <a:gd name="connsiteY8" fmla="*/ 1923394 h 5738650"/>
              <a:gd name="connsiteX9" fmla="*/ 798786 w 3857297"/>
              <a:gd name="connsiteY9" fmla="*/ 1671145 h 5738650"/>
              <a:gd name="connsiteX10" fmla="*/ 735724 w 3857297"/>
              <a:gd name="connsiteY10" fmla="*/ 1250731 h 5738650"/>
              <a:gd name="connsiteX11" fmla="*/ 651641 w 3857297"/>
              <a:gd name="connsiteY11" fmla="*/ 1051035 h 5738650"/>
              <a:gd name="connsiteX12" fmla="*/ 830317 w 3857297"/>
              <a:gd name="connsiteY12" fmla="*/ 1008993 h 5738650"/>
              <a:gd name="connsiteX13" fmla="*/ 998483 w 3857297"/>
              <a:gd name="connsiteY13" fmla="*/ 1481959 h 5738650"/>
              <a:gd name="connsiteX14" fmla="*/ 1030014 w 3857297"/>
              <a:gd name="connsiteY14" fmla="*/ 1891862 h 5738650"/>
              <a:gd name="connsiteX15" fmla="*/ 977462 w 3857297"/>
              <a:gd name="connsiteY15" fmla="*/ 2364828 h 5738650"/>
              <a:gd name="connsiteX16" fmla="*/ 399393 w 3857297"/>
              <a:gd name="connsiteY16" fmla="*/ 3499945 h 5738650"/>
              <a:gd name="connsiteX17" fmla="*/ 325821 w 3857297"/>
              <a:gd name="connsiteY17" fmla="*/ 3626070 h 5738650"/>
              <a:gd name="connsiteX18" fmla="*/ 336331 w 3857297"/>
              <a:gd name="connsiteY18" fmla="*/ 3710152 h 5738650"/>
              <a:gd name="connsiteX19" fmla="*/ 304800 w 3857297"/>
              <a:gd name="connsiteY19" fmla="*/ 3815255 h 5738650"/>
              <a:gd name="connsiteX20" fmla="*/ 241738 w 3857297"/>
              <a:gd name="connsiteY20" fmla="*/ 4025462 h 5738650"/>
              <a:gd name="connsiteX21" fmla="*/ 105104 w 3857297"/>
              <a:gd name="connsiteY21" fmla="*/ 4498427 h 5738650"/>
              <a:gd name="connsiteX22" fmla="*/ 0 w 3857297"/>
              <a:gd name="connsiteY22" fmla="*/ 4834759 h 5738650"/>
              <a:gd name="connsiteX23" fmla="*/ 31531 w 3857297"/>
              <a:gd name="connsiteY23" fmla="*/ 5097517 h 5738650"/>
              <a:gd name="connsiteX24" fmla="*/ 136635 w 3857297"/>
              <a:gd name="connsiteY24" fmla="*/ 5192110 h 5738650"/>
              <a:gd name="connsiteX25" fmla="*/ 199696 w 3857297"/>
              <a:gd name="connsiteY25" fmla="*/ 5255172 h 5738650"/>
              <a:gd name="connsiteX26" fmla="*/ 409904 w 3857297"/>
              <a:gd name="connsiteY26" fmla="*/ 5223643 h 5738650"/>
              <a:gd name="connsiteX27" fmla="*/ 515007 w 3857297"/>
              <a:gd name="connsiteY27" fmla="*/ 5213131 h 5738650"/>
              <a:gd name="connsiteX28" fmla="*/ 620110 w 3857297"/>
              <a:gd name="connsiteY28" fmla="*/ 5171090 h 5738650"/>
              <a:gd name="connsiteX29" fmla="*/ 693681 w 3857297"/>
              <a:gd name="connsiteY29" fmla="*/ 4929352 h 5738650"/>
              <a:gd name="connsiteX30" fmla="*/ 735724 w 3857297"/>
              <a:gd name="connsiteY30" fmla="*/ 4572000 h 5738650"/>
              <a:gd name="connsiteX31" fmla="*/ 882868 w 3857297"/>
              <a:gd name="connsiteY31" fmla="*/ 4014952 h 5738650"/>
              <a:gd name="connsiteX32" fmla="*/ 945931 w 3857297"/>
              <a:gd name="connsiteY32" fmla="*/ 4824249 h 5738650"/>
              <a:gd name="connsiteX33" fmla="*/ 966952 w 3857297"/>
              <a:gd name="connsiteY33" fmla="*/ 4981903 h 5738650"/>
              <a:gd name="connsiteX34" fmla="*/ 1082566 w 3857297"/>
              <a:gd name="connsiteY34" fmla="*/ 5108026 h 5738650"/>
              <a:gd name="connsiteX35" fmla="*/ 1219199 w 3857297"/>
              <a:gd name="connsiteY35" fmla="*/ 5108028 h 5738650"/>
              <a:gd name="connsiteX36" fmla="*/ 1345324 w 3857297"/>
              <a:gd name="connsiteY36" fmla="*/ 5087007 h 5738650"/>
              <a:gd name="connsiteX37" fmla="*/ 1566041 w 3857297"/>
              <a:gd name="connsiteY37" fmla="*/ 4614041 h 5738650"/>
              <a:gd name="connsiteX38" fmla="*/ 1671145 w 3857297"/>
              <a:gd name="connsiteY38" fmla="*/ 4172608 h 5738650"/>
              <a:gd name="connsiteX39" fmla="*/ 2049518 w 3857297"/>
              <a:gd name="connsiteY39" fmla="*/ 4078013 h 5738650"/>
              <a:gd name="connsiteX40" fmla="*/ 2165131 w 3857297"/>
              <a:gd name="connsiteY40" fmla="*/ 4529960 h 5738650"/>
              <a:gd name="connsiteX41" fmla="*/ 2207172 w 3857297"/>
              <a:gd name="connsiteY41" fmla="*/ 4950373 h 5738650"/>
              <a:gd name="connsiteX42" fmla="*/ 2259724 w 3857297"/>
              <a:gd name="connsiteY42" fmla="*/ 5108028 h 5738650"/>
              <a:gd name="connsiteX43" fmla="*/ 2312277 w 3857297"/>
              <a:gd name="connsiteY43" fmla="*/ 5360274 h 5738650"/>
              <a:gd name="connsiteX44" fmla="*/ 2427890 w 3857297"/>
              <a:gd name="connsiteY44" fmla="*/ 5528443 h 5738650"/>
              <a:gd name="connsiteX45" fmla="*/ 2532993 w 3857297"/>
              <a:gd name="connsiteY45" fmla="*/ 5559974 h 5738650"/>
              <a:gd name="connsiteX46" fmla="*/ 2680138 w 3857297"/>
              <a:gd name="connsiteY46" fmla="*/ 5528441 h 5738650"/>
              <a:gd name="connsiteX47" fmla="*/ 2669627 w 3857297"/>
              <a:gd name="connsiteY47" fmla="*/ 5423339 h 5738650"/>
              <a:gd name="connsiteX48" fmla="*/ 2659117 w 3857297"/>
              <a:gd name="connsiteY48" fmla="*/ 5423338 h 5738650"/>
              <a:gd name="connsiteX49" fmla="*/ 2690648 w 3857297"/>
              <a:gd name="connsiteY49" fmla="*/ 5044965 h 5738650"/>
              <a:gd name="connsiteX50" fmla="*/ 2690648 w 3857297"/>
              <a:gd name="connsiteY50" fmla="*/ 4740165 h 5738650"/>
              <a:gd name="connsiteX51" fmla="*/ 2858814 w 3857297"/>
              <a:gd name="connsiteY51" fmla="*/ 3983421 h 5738650"/>
              <a:gd name="connsiteX52" fmla="*/ 3153102 w 3857297"/>
              <a:gd name="connsiteY52" fmla="*/ 4277711 h 5738650"/>
              <a:gd name="connsiteX53" fmla="*/ 2911365 w 3857297"/>
              <a:gd name="connsiteY53" fmla="*/ 5234151 h 5738650"/>
              <a:gd name="connsiteX54" fmla="*/ 2953407 w 3857297"/>
              <a:gd name="connsiteY54" fmla="*/ 5675587 h 5738650"/>
              <a:gd name="connsiteX55" fmla="*/ 3132082 w 3857297"/>
              <a:gd name="connsiteY55" fmla="*/ 5633544 h 5738650"/>
              <a:gd name="connsiteX56" fmla="*/ 3300247 w 3857297"/>
              <a:gd name="connsiteY56" fmla="*/ 5738650 h 5738650"/>
              <a:gd name="connsiteX57" fmla="*/ 3426372 w 3857297"/>
              <a:gd name="connsiteY57" fmla="*/ 5633544 h 5738650"/>
              <a:gd name="connsiteX58" fmla="*/ 3584028 w 3857297"/>
              <a:gd name="connsiteY58" fmla="*/ 5528441 h 5738650"/>
              <a:gd name="connsiteX59" fmla="*/ 3720664 w 3857297"/>
              <a:gd name="connsiteY59" fmla="*/ 5223642 h 5738650"/>
              <a:gd name="connsiteX60" fmla="*/ 3836277 w 3857297"/>
              <a:gd name="connsiteY60" fmla="*/ 4813738 h 5738650"/>
              <a:gd name="connsiteX61" fmla="*/ 3741682 w 3857297"/>
              <a:gd name="connsiteY61" fmla="*/ 4393325 h 5738650"/>
              <a:gd name="connsiteX62" fmla="*/ 3857297 w 3857297"/>
              <a:gd name="connsiteY62" fmla="*/ 4120055 h 5738650"/>
              <a:gd name="connsiteX63" fmla="*/ 3699642 w 3857297"/>
              <a:gd name="connsiteY63" fmla="*/ 3804745 h 5738650"/>
              <a:gd name="connsiteX64" fmla="*/ 3436883 w 3857297"/>
              <a:gd name="connsiteY64" fmla="*/ 3037490 h 5738650"/>
              <a:gd name="connsiteX65" fmla="*/ 3258207 w 3857297"/>
              <a:gd name="connsiteY65" fmla="*/ 2543504 h 5738650"/>
              <a:gd name="connsiteX66" fmla="*/ 3069021 w 3857297"/>
              <a:gd name="connsiteY66" fmla="*/ 2291255 h 5738650"/>
              <a:gd name="connsiteX67" fmla="*/ 2890345 w 3857297"/>
              <a:gd name="connsiteY67" fmla="*/ 1923393 h 5738650"/>
              <a:gd name="connsiteX68" fmla="*/ 2743200 w 3857297"/>
              <a:gd name="connsiteY68" fmla="*/ 1681655 h 5738650"/>
              <a:gd name="connsiteX69" fmla="*/ 2806262 w 3857297"/>
              <a:gd name="connsiteY69" fmla="*/ 1282262 h 5738650"/>
              <a:gd name="connsiteX70" fmla="*/ 2869324 w 3857297"/>
              <a:gd name="connsiteY70" fmla="*/ 1187669 h 5738650"/>
              <a:gd name="connsiteX71" fmla="*/ 2837793 w 3857297"/>
              <a:gd name="connsiteY71" fmla="*/ 1534511 h 5738650"/>
              <a:gd name="connsiteX72" fmla="*/ 2995448 w 3857297"/>
              <a:gd name="connsiteY72" fmla="*/ 1996966 h 5738650"/>
              <a:gd name="connsiteX73" fmla="*/ 3541986 w 3857297"/>
              <a:gd name="connsiteY73" fmla="*/ 2017986 h 5738650"/>
              <a:gd name="connsiteX74" fmla="*/ 3647090 w 3857297"/>
              <a:gd name="connsiteY74" fmla="*/ 1828800 h 5738650"/>
              <a:gd name="connsiteX75" fmla="*/ 3415862 w 3857297"/>
              <a:gd name="connsiteY75" fmla="*/ 1597573 h 5738650"/>
              <a:gd name="connsiteX76" fmla="*/ 3636579 w 3857297"/>
              <a:gd name="connsiteY76" fmla="*/ 1219200 h 5738650"/>
              <a:gd name="connsiteX77" fmla="*/ 3573517 w 3857297"/>
              <a:gd name="connsiteY77" fmla="*/ 630621 h 5738650"/>
              <a:gd name="connsiteX78" fmla="*/ 3499945 w 3857297"/>
              <a:gd name="connsiteY78" fmla="*/ 515007 h 5738650"/>
              <a:gd name="connsiteX79" fmla="*/ 3048000 w 3857297"/>
              <a:gd name="connsiteY79" fmla="*/ 283780 h 5738650"/>
              <a:gd name="connsiteX80" fmla="*/ 2795752 w 3857297"/>
              <a:gd name="connsiteY80" fmla="*/ 231228 h 5738650"/>
              <a:gd name="connsiteX81" fmla="*/ 2585545 w 3857297"/>
              <a:gd name="connsiteY81" fmla="*/ 42042 h 5738650"/>
              <a:gd name="connsiteX82" fmla="*/ 2448910 w 3857297"/>
              <a:gd name="connsiteY82" fmla="*/ 31532 h 5738650"/>
              <a:gd name="connsiteX83" fmla="*/ 2301765 w 3857297"/>
              <a:gd name="connsiteY83" fmla="*/ 294290 h 5738650"/>
              <a:gd name="connsiteX84" fmla="*/ 2102069 w 3857297"/>
              <a:gd name="connsiteY84" fmla="*/ 493986 h 5738650"/>
              <a:gd name="connsiteX85" fmla="*/ 1807780 w 3857297"/>
              <a:gd name="connsiteY85" fmla="*/ 588580 h 5738650"/>
              <a:gd name="connsiteX86" fmla="*/ 1576552 w 3857297"/>
              <a:gd name="connsiteY86" fmla="*/ 620110 h 5738650"/>
              <a:gd name="connsiteX87" fmla="*/ 1387366 w 3857297"/>
              <a:gd name="connsiteY87" fmla="*/ 388883 h 5738650"/>
              <a:gd name="connsiteX88" fmla="*/ 1250731 w 3857297"/>
              <a:gd name="connsiteY88" fmla="*/ 73572 h 5738650"/>
              <a:gd name="connsiteX89" fmla="*/ 1103586 w 3857297"/>
              <a:gd name="connsiteY89" fmla="*/ 0 h 5738650"/>
              <a:gd name="connsiteX0" fmla="*/ 1103586 w 3857297"/>
              <a:gd name="connsiteY0" fmla="*/ 0 h 5738650"/>
              <a:gd name="connsiteX1" fmla="*/ 914400 w 3857297"/>
              <a:gd name="connsiteY1" fmla="*/ 388883 h 5738650"/>
              <a:gd name="connsiteX2" fmla="*/ 378372 w 3857297"/>
              <a:gd name="connsiteY2" fmla="*/ 536028 h 5738650"/>
              <a:gd name="connsiteX3" fmla="*/ 63062 w 3857297"/>
              <a:gd name="connsiteY3" fmla="*/ 819807 h 5738650"/>
              <a:gd name="connsiteX4" fmla="*/ 63062 w 3857297"/>
              <a:gd name="connsiteY4" fmla="*/ 1093076 h 5738650"/>
              <a:gd name="connsiteX5" fmla="*/ 273269 w 3857297"/>
              <a:gd name="connsiteY5" fmla="*/ 1492469 h 5738650"/>
              <a:gd name="connsiteX6" fmla="*/ 378373 w 3857297"/>
              <a:gd name="connsiteY6" fmla="*/ 1660634 h 5738650"/>
              <a:gd name="connsiteX7" fmla="*/ 409903 w 3857297"/>
              <a:gd name="connsiteY7" fmla="*/ 1870841 h 5738650"/>
              <a:gd name="connsiteX8" fmla="*/ 609600 w 3857297"/>
              <a:gd name="connsiteY8" fmla="*/ 1923394 h 5738650"/>
              <a:gd name="connsiteX9" fmla="*/ 798786 w 3857297"/>
              <a:gd name="connsiteY9" fmla="*/ 1671145 h 5738650"/>
              <a:gd name="connsiteX10" fmla="*/ 735724 w 3857297"/>
              <a:gd name="connsiteY10" fmla="*/ 1250731 h 5738650"/>
              <a:gd name="connsiteX11" fmla="*/ 651641 w 3857297"/>
              <a:gd name="connsiteY11" fmla="*/ 1051035 h 5738650"/>
              <a:gd name="connsiteX12" fmla="*/ 830317 w 3857297"/>
              <a:gd name="connsiteY12" fmla="*/ 1008993 h 5738650"/>
              <a:gd name="connsiteX13" fmla="*/ 998483 w 3857297"/>
              <a:gd name="connsiteY13" fmla="*/ 1481959 h 5738650"/>
              <a:gd name="connsiteX14" fmla="*/ 1030014 w 3857297"/>
              <a:gd name="connsiteY14" fmla="*/ 1891862 h 5738650"/>
              <a:gd name="connsiteX15" fmla="*/ 977462 w 3857297"/>
              <a:gd name="connsiteY15" fmla="*/ 2364828 h 5738650"/>
              <a:gd name="connsiteX16" fmla="*/ 399393 w 3857297"/>
              <a:gd name="connsiteY16" fmla="*/ 3499945 h 5738650"/>
              <a:gd name="connsiteX17" fmla="*/ 325821 w 3857297"/>
              <a:gd name="connsiteY17" fmla="*/ 3626070 h 5738650"/>
              <a:gd name="connsiteX18" fmla="*/ 336331 w 3857297"/>
              <a:gd name="connsiteY18" fmla="*/ 3710152 h 5738650"/>
              <a:gd name="connsiteX19" fmla="*/ 304800 w 3857297"/>
              <a:gd name="connsiteY19" fmla="*/ 3815255 h 5738650"/>
              <a:gd name="connsiteX20" fmla="*/ 241738 w 3857297"/>
              <a:gd name="connsiteY20" fmla="*/ 4025462 h 5738650"/>
              <a:gd name="connsiteX21" fmla="*/ 105104 w 3857297"/>
              <a:gd name="connsiteY21" fmla="*/ 4498427 h 5738650"/>
              <a:gd name="connsiteX22" fmla="*/ 0 w 3857297"/>
              <a:gd name="connsiteY22" fmla="*/ 4834759 h 5738650"/>
              <a:gd name="connsiteX23" fmla="*/ 31531 w 3857297"/>
              <a:gd name="connsiteY23" fmla="*/ 5097517 h 5738650"/>
              <a:gd name="connsiteX24" fmla="*/ 136635 w 3857297"/>
              <a:gd name="connsiteY24" fmla="*/ 5192110 h 5738650"/>
              <a:gd name="connsiteX25" fmla="*/ 199696 w 3857297"/>
              <a:gd name="connsiteY25" fmla="*/ 5255172 h 5738650"/>
              <a:gd name="connsiteX26" fmla="*/ 409904 w 3857297"/>
              <a:gd name="connsiteY26" fmla="*/ 5223643 h 5738650"/>
              <a:gd name="connsiteX27" fmla="*/ 515007 w 3857297"/>
              <a:gd name="connsiteY27" fmla="*/ 5213131 h 5738650"/>
              <a:gd name="connsiteX28" fmla="*/ 620110 w 3857297"/>
              <a:gd name="connsiteY28" fmla="*/ 5171090 h 5738650"/>
              <a:gd name="connsiteX29" fmla="*/ 693681 w 3857297"/>
              <a:gd name="connsiteY29" fmla="*/ 4929352 h 5738650"/>
              <a:gd name="connsiteX30" fmla="*/ 735724 w 3857297"/>
              <a:gd name="connsiteY30" fmla="*/ 4572000 h 5738650"/>
              <a:gd name="connsiteX31" fmla="*/ 882868 w 3857297"/>
              <a:gd name="connsiteY31" fmla="*/ 4014952 h 5738650"/>
              <a:gd name="connsiteX32" fmla="*/ 945931 w 3857297"/>
              <a:gd name="connsiteY32" fmla="*/ 4824249 h 5738650"/>
              <a:gd name="connsiteX33" fmla="*/ 966952 w 3857297"/>
              <a:gd name="connsiteY33" fmla="*/ 4981903 h 5738650"/>
              <a:gd name="connsiteX34" fmla="*/ 1082566 w 3857297"/>
              <a:gd name="connsiteY34" fmla="*/ 5108026 h 5738650"/>
              <a:gd name="connsiteX35" fmla="*/ 1219199 w 3857297"/>
              <a:gd name="connsiteY35" fmla="*/ 5108028 h 5738650"/>
              <a:gd name="connsiteX36" fmla="*/ 1345324 w 3857297"/>
              <a:gd name="connsiteY36" fmla="*/ 5087007 h 5738650"/>
              <a:gd name="connsiteX37" fmla="*/ 1566041 w 3857297"/>
              <a:gd name="connsiteY37" fmla="*/ 4614041 h 5738650"/>
              <a:gd name="connsiteX38" fmla="*/ 1671145 w 3857297"/>
              <a:gd name="connsiteY38" fmla="*/ 4172608 h 5738650"/>
              <a:gd name="connsiteX39" fmla="*/ 2049518 w 3857297"/>
              <a:gd name="connsiteY39" fmla="*/ 4078013 h 5738650"/>
              <a:gd name="connsiteX40" fmla="*/ 2165131 w 3857297"/>
              <a:gd name="connsiteY40" fmla="*/ 4529960 h 5738650"/>
              <a:gd name="connsiteX41" fmla="*/ 2207172 w 3857297"/>
              <a:gd name="connsiteY41" fmla="*/ 4950373 h 5738650"/>
              <a:gd name="connsiteX42" fmla="*/ 2259724 w 3857297"/>
              <a:gd name="connsiteY42" fmla="*/ 5108028 h 5738650"/>
              <a:gd name="connsiteX43" fmla="*/ 2312277 w 3857297"/>
              <a:gd name="connsiteY43" fmla="*/ 5360274 h 5738650"/>
              <a:gd name="connsiteX44" fmla="*/ 2427890 w 3857297"/>
              <a:gd name="connsiteY44" fmla="*/ 5528443 h 5738650"/>
              <a:gd name="connsiteX45" fmla="*/ 2532993 w 3857297"/>
              <a:gd name="connsiteY45" fmla="*/ 5559974 h 5738650"/>
              <a:gd name="connsiteX46" fmla="*/ 2680138 w 3857297"/>
              <a:gd name="connsiteY46" fmla="*/ 5528441 h 5738650"/>
              <a:gd name="connsiteX47" fmla="*/ 2669627 w 3857297"/>
              <a:gd name="connsiteY47" fmla="*/ 5423339 h 5738650"/>
              <a:gd name="connsiteX48" fmla="*/ 2659117 w 3857297"/>
              <a:gd name="connsiteY48" fmla="*/ 5423338 h 5738650"/>
              <a:gd name="connsiteX49" fmla="*/ 2690648 w 3857297"/>
              <a:gd name="connsiteY49" fmla="*/ 5044965 h 5738650"/>
              <a:gd name="connsiteX50" fmla="*/ 2690648 w 3857297"/>
              <a:gd name="connsiteY50" fmla="*/ 4740165 h 5738650"/>
              <a:gd name="connsiteX51" fmla="*/ 2858814 w 3857297"/>
              <a:gd name="connsiteY51" fmla="*/ 3983421 h 5738650"/>
              <a:gd name="connsiteX52" fmla="*/ 3153102 w 3857297"/>
              <a:gd name="connsiteY52" fmla="*/ 4277711 h 5738650"/>
              <a:gd name="connsiteX53" fmla="*/ 2911365 w 3857297"/>
              <a:gd name="connsiteY53" fmla="*/ 5234151 h 5738650"/>
              <a:gd name="connsiteX54" fmla="*/ 2953407 w 3857297"/>
              <a:gd name="connsiteY54" fmla="*/ 5675587 h 5738650"/>
              <a:gd name="connsiteX55" fmla="*/ 3121572 w 3857297"/>
              <a:gd name="connsiteY55" fmla="*/ 5707117 h 5738650"/>
              <a:gd name="connsiteX56" fmla="*/ 3300247 w 3857297"/>
              <a:gd name="connsiteY56" fmla="*/ 5738650 h 5738650"/>
              <a:gd name="connsiteX57" fmla="*/ 3426372 w 3857297"/>
              <a:gd name="connsiteY57" fmla="*/ 5633544 h 5738650"/>
              <a:gd name="connsiteX58" fmla="*/ 3584028 w 3857297"/>
              <a:gd name="connsiteY58" fmla="*/ 5528441 h 5738650"/>
              <a:gd name="connsiteX59" fmla="*/ 3720664 w 3857297"/>
              <a:gd name="connsiteY59" fmla="*/ 5223642 h 5738650"/>
              <a:gd name="connsiteX60" fmla="*/ 3836277 w 3857297"/>
              <a:gd name="connsiteY60" fmla="*/ 4813738 h 5738650"/>
              <a:gd name="connsiteX61" fmla="*/ 3741682 w 3857297"/>
              <a:gd name="connsiteY61" fmla="*/ 4393325 h 5738650"/>
              <a:gd name="connsiteX62" fmla="*/ 3857297 w 3857297"/>
              <a:gd name="connsiteY62" fmla="*/ 4120055 h 5738650"/>
              <a:gd name="connsiteX63" fmla="*/ 3699642 w 3857297"/>
              <a:gd name="connsiteY63" fmla="*/ 3804745 h 5738650"/>
              <a:gd name="connsiteX64" fmla="*/ 3436883 w 3857297"/>
              <a:gd name="connsiteY64" fmla="*/ 3037490 h 5738650"/>
              <a:gd name="connsiteX65" fmla="*/ 3258207 w 3857297"/>
              <a:gd name="connsiteY65" fmla="*/ 2543504 h 5738650"/>
              <a:gd name="connsiteX66" fmla="*/ 3069021 w 3857297"/>
              <a:gd name="connsiteY66" fmla="*/ 2291255 h 5738650"/>
              <a:gd name="connsiteX67" fmla="*/ 2890345 w 3857297"/>
              <a:gd name="connsiteY67" fmla="*/ 1923393 h 5738650"/>
              <a:gd name="connsiteX68" fmla="*/ 2743200 w 3857297"/>
              <a:gd name="connsiteY68" fmla="*/ 1681655 h 5738650"/>
              <a:gd name="connsiteX69" fmla="*/ 2806262 w 3857297"/>
              <a:gd name="connsiteY69" fmla="*/ 1282262 h 5738650"/>
              <a:gd name="connsiteX70" fmla="*/ 2869324 w 3857297"/>
              <a:gd name="connsiteY70" fmla="*/ 1187669 h 5738650"/>
              <a:gd name="connsiteX71" fmla="*/ 2837793 w 3857297"/>
              <a:gd name="connsiteY71" fmla="*/ 1534511 h 5738650"/>
              <a:gd name="connsiteX72" fmla="*/ 2995448 w 3857297"/>
              <a:gd name="connsiteY72" fmla="*/ 1996966 h 5738650"/>
              <a:gd name="connsiteX73" fmla="*/ 3541986 w 3857297"/>
              <a:gd name="connsiteY73" fmla="*/ 2017986 h 5738650"/>
              <a:gd name="connsiteX74" fmla="*/ 3647090 w 3857297"/>
              <a:gd name="connsiteY74" fmla="*/ 1828800 h 5738650"/>
              <a:gd name="connsiteX75" fmla="*/ 3415862 w 3857297"/>
              <a:gd name="connsiteY75" fmla="*/ 1597573 h 5738650"/>
              <a:gd name="connsiteX76" fmla="*/ 3636579 w 3857297"/>
              <a:gd name="connsiteY76" fmla="*/ 1219200 h 5738650"/>
              <a:gd name="connsiteX77" fmla="*/ 3573517 w 3857297"/>
              <a:gd name="connsiteY77" fmla="*/ 630621 h 5738650"/>
              <a:gd name="connsiteX78" fmla="*/ 3499945 w 3857297"/>
              <a:gd name="connsiteY78" fmla="*/ 515007 h 5738650"/>
              <a:gd name="connsiteX79" fmla="*/ 3048000 w 3857297"/>
              <a:gd name="connsiteY79" fmla="*/ 283780 h 5738650"/>
              <a:gd name="connsiteX80" fmla="*/ 2795752 w 3857297"/>
              <a:gd name="connsiteY80" fmla="*/ 231228 h 5738650"/>
              <a:gd name="connsiteX81" fmla="*/ 2585545 w 3857297"/>
              <a:gd name="connsiteY81" fmla="*/ 42042 h 5738650"/>
              <a:gd name="connsiteX82" fmla="*/ 2448910 w 3857297"/>
              <a:gd name="connsiteY82" fmla="*/ 31532 h 5738650"/>
              <a:gd name="connsiteX83" fmla="*/ 2301765 w 3857297"/>
              <a:gd name="connsiteY83" fmla="*/ 294290 h 5738650"/>
              <a:gd name="connsiteX84" fmla="*/ 2102069 w 3857297"/>
              <a:gd name="connsiteY84" fmla="*/ 493986 h 5738650"/>
              <a:gd name="connsiteX85" fmla="*/ 1807780 w 3857297"/>
              <a:gd name="connsiteY85" fmla="*/ 588580 h 5738650"/>
              <a:gd name="connsiteX86" fmla="*/ 1576552 w 3857297"/>
              <a:gd name="connsiteY86" fmla="*/ 620110 h 5738650"/>
              <a:gd name="connsiteX87" fmla="*/ 1387366 w 3857297"/>
              <a:gd name="connsiteY87" fmla="*/ 388883 h 5738650"/>
              <a:gd name="connsiteX88" fmla="*/ 1250731 w 3857297"/>
              <a:gd name="connsiteY88" fmla="*/ 73572 h 5738650"/>
              <a:gd name="connsiteX89" fmla="*/ 1103586 w 3857297"/>
              <a:gd name="connsiteY89" fmla="*/ 0 h 5738650"/>
              <a:gd name="connsiteX0" fmla="*/ 1103586 w 3857297"/>
              <a:gd name="connsiteY0" fmla="*/ 0 h 5738650"/>
              <a:gd name="connsiteX1" fmla="*/ 914400 w 3857297"/>
              <a:gd name="connsiteY1" fmla="*/ 388883 h 5738650"/>
              <a:gd name="connsiteX2" fmla="*/ 378372 w 3857297"/>
              <a:gd name="connsiteY2" fmla="*/ 536028 h 5738650"/>
              <a:gd name="connsiteX3" fmla="*/ 63062 w 3857297"/>
              <a:gd name="connsiteY3" fmla="*/ 819807 h 5738650"/>
              <a:gd name="connsiteX4" fmla="*/ 63062 w 3857297"/>
              <a:gd name="connsiteY4" fmla="*/ 1093076 h 5738650"/>
              <a:gd name="connsiteX5" fmla="*/ 273269 w 3857297"/>
              <a:gd name="connsiteY5" fmla="*/ 1492469 h 5738650"/>
              <a:gd name="connsiteX6" fmla="*/ 378373 w 3857297"/>
              <a:gd name="connsiteY6" fmla="*/ 1660634 h 5738650"/>
              <a:gd name="connsiteX7" fmla="*/ 409903 w 3857297"/>
              <a:gd name="connsiteY7" fmla="*/ 1870841 h 5738650"/>
              <a:gd name="connsiteX8" fmla="*/ 609600 w 3857297"/>
              <a:gd name="connsiteY8" fmla="*/ 1923394 h 5738650"/>
              <a:gd name="connsiteX9" fmla="*/ 798786 w 3857297"/>
              <a:gd name="connsiteY9" fmla="*/ 1671145 h 5738650"/>
              <a:gd name="connsiteX10" fmla="*/ 735724 w 3857297"/>
              <a:gd name="connsiteY10" fmla="*/ 1250731 h 5738650"/>
              <a:gd name="connsiteX11" fmla="*/ 651641 w 3857297"/>
              <a:gd name="connsiteY11" fmla="*/ 1051035 h 5738650"/>
              <a:gd name="connsiteX12" fmla="*/ 830317 w 3857297"/>
              <a:gd name="connsiteY12" fmla="*/ 1008993 h 5738650"/>
              <a:gd name="connsiteX13" fmla="*/ 998483 w 3857297"/>
              <a:gd name="connsiteY13" fmla="*/ 1481959 h 5738650"/>
              <a:gd name="connsiteX14" fmla="*/ 1030014 w 3857297"/>
              <a:gd name="connsiteY14" fmla="*/ 1891862 h 5738650"/>
              <a:gd name="connsiteX15" fmla="*/ 977462 w 3857297"/>
              <a:gd name="connsiteY15" fmla="*/ 2364828 h 5738650"/>
              <a:gd name="connsiteX16" fmla="*/ 399393 w 3857297"/>
              <a:gd name="connsiteY16" fmla="*/ 3499945 h 5738650"/>
              <a:gd name="connsiteX17" fmla="*/ 325821 w 3857297"/>
              <a:gd name="connsiteY17" fmla="*/ 3626070 h 5738650"/>
              <a:gd name="connsiteX18" fmla="*/ 336331 w 3857297"/>
              <a:gd name="connsiteY18" fmla="*/ 3710152 h 5738650"/>
              <a:gd name="connsiteX19" fmla="*/ 304800 w 3857297"/>
              <a:gd name="connsiteY19" fmla="*/ 3815255 h 5738650"/>
              <a:gd name="connsiteX20" fmla="*/ 241738 w 3857297"/>
              <a:gd name="connsiteY20" fmla="*/ 4025462 h 5738650"/>
              <a:gd name="connsiteX21" fmla="*/ 105104 w 3857297"/>
              <a:gd name="connsiteY21" fmla="*/ 4498427 h 5738650"/>
              <a:gd name="connsiteX22" fmla="*/ 0 w 3857297"/>
              <a:gd name="connsiteY22" fmla="*/ 4834759 h 5738650"/>
              <a:gd name="connsiteX23" fmla="*/ 31531 w 3857297"/>
              <a:gd name="connsiteY23" fmla="*/ 5097517 h 5738650"/>
              <a:gd name="connsiteX24" fmla="*/ 136635 w 3857297"/>
              <a:gd name="connsiteY24" fmla="*/ 5192110 h 5738650"/>
              <a:gd name="connsiteX25" fmla="*/ 199696 w 3857297"/>
              <a:gd name="connsiteY25" fmla="*/ 5255172 h 5738650"/>
              <a:gd name="connsiteX26" fmla="*/ 409904 w 3857297"/>
              <a:gd name="connsiteY26" fmla="*/ 5223643 h 5738650"/>
              <a:gd name="connsiteX27" fmla="*/ 515007 w 3857297"/>
              <a:gd name="connsiteY27" fmla="*/ 5213131 h 5738650"/>
              <a:gd name="connsiteX28" fmla="*/ 620110 w 3857297"/>
              <a:gd name="connsiteY28" fmla="*/ 5171090 h 5738650"/>
              <a:gd name="connsiteX29" fmla="*/ 693681 w 3857297"/>
              <a:gd name="connsiteY29" fmla="*/ 4929352 h 5738650"/>
              <a:gd name="connsiteX30" fmla="*/ 735724 w 3857297"/>
              <a:gd name="connsiteY30" fmla="*/ 4572000 h 5738650"/>
              <a:gd name="connsiteX31" fmla="*/ 882868 w 3857297"/>
              <a:gd name="connsiteY31" fmla="*/ 4014952 h 5738650"/>
              <a:gd name="connsiteX32" fmla="*/ 945931 w 3857297"/>
              <a:gd name="connsiteY32" fmla="*/ 4824249 h 5738650"/>
              <a:gd name="connsiteX33" fmla="*/ 966952 w 3857297"/>
              <a:gd name="connsiteY33" fmla="*/ 4981903 h 5738650"/>
              <a:gd name="connsiteX34" fmla="*/ 1082566 w 3857297"/>
              <a:gd name="connsiteY34" fmla="*/ 5108026 h 5738650"/>
              <a:gd name="connsiteX35" fmla="*/ 1219199 w 3857297"/>
              <a:gd name="connsiteY35" fmla="*/ 5108028 h 5738650"/>
              <a:gd name="connsiteX36" fmla="*/ 1345324 w 3857297"/>
              <a:gd name="connsiteY36" fmla="*/ 5087007 h 5738650"/>
              <a:gd name="connsiteX37" fmla="*/ 1566041 w 3857297"/>
              <a:gd name="connsiteY37" fmla="*/ 4614041 h 5738650"/>
              <a:gd name="connsiteX38" fmla="*/ 1671145 w 3857297"/>
              <a:gd name="connsiteY38" fmla="*/ 4172608 h 5738650"/>
              <a:gd name="connsiteX39" fmla="*/ 2049518 w 3857297"/>
              <a:gd name="connsiteY39" fmla="*/ 4078013 h 5738650"/>
              <a:gd name="connsiteX40" fmla="*/ 2165131 w 3857297"/>
              <a:gd name="connsiteY40" fmla="*/ 4529960 h 5738650"/>
              <a:gd name="connsiteX41" fmla="*/ 2207172 w 3857297"/>
              <a:gd name="connsiteY41" fmla="*/ 4950373 h 5738650"/>
              <a:gd name="connsiteX42" fmla="*/ 2259724 w 3857297"/>
              <a:gd name="connsiteY42" fmla="*/ 5108028 h 5738650"/>
              <a:gd name="connsiteX43" fmla="*/ 2312277 w 3857297"/>
              <a:gd name="connsiteY43" fmla="*/ 5360274 h 5738650"/>
              <a:gd name="connsiteX44" fmla="*/ 2427890 w 3857297"/>
              <a:gd name="connsiteY44" fmla="*/ 5528443 h 5738650"/>
              <a:gd name="connsiteX45" fmla="*/ 2532993 w 3857297"/>
              <a:gd name="connsiteY45" fmla="*/ 5559974 h 5738650"/>
              <a:gd name="connsiteX46" fmla="*/ 2680138 w 3857297"/>
              <a:gd name="connsiteY46" fmla="*/ 5528441 h 5738650"/>
              <a:gd name="connsiteX47" fmla="*/ 2669627 w 3857297"/>
              <a:gd name="connsiteY47" fmla="*/ 5423339 h 5738650"/>
              <a:gd name="connsiteX48" fmla="*/ 2659117 w 3857297"/>
              <a:gd name="connsiteY48" fmla="*/ 5423338 h 5738650"/>
              <a:gd name="connsiteX49" fmla="*/ 2690648 w 3857297"/>
              <a:gd name="connsiteY49" fmla="*/ 5044965 h 5738650"/>
              <a:gd name="connsiteX50" fmla="*/ 2690648 w 3857297"/>
              <a:gd name="connsiteY50" fmla="*/ 4740165 h 5738650"/>
              <a:gd name="connsiteX51" fmla="*/ 2858814 w 3857297"/>
              <a:gd name="connsiteY51" fmla="*/ 3983421 h 5738650"/>
              <a:gd name="connsiteX52" fmla="*/ 3153102 w 3857297"/>
              <a:gd name="connsiteY52" fmla="*/ 4277711 h 5738650"/>
              <a:gd name="connsiteX53" fmla="*/ 2911365 w 3857297"/>
              <a:gd name="connsiteY53" fmla="*/ 5234151 h 5738650"/>
              <a:gd name="connsiteX54" fmla="*/ 2974428 w 3857297"/>
              <a:gd name="connsiteY54" fmla="*/ 5559973 h 5738650"/>
              <a:gd name="connsiteX55" fmla="*/ 3121572 w 3857297"/>
              <a:gd name="connsiteY55" fmla="*/ 5707117 h 5738650"/>
              <a:gd name="connsiteX56" fmla="*/ 3300247 w 3857297"/>
              <a:gd name="connsiteY56" fmla="*/ 5738650 h 5738650"/>
              <a:gd name="connsiteX57" fmla="*/ 3426372 w 3857297"/>
              <a:gd name="connsiteY57" fmla="*/ 5633544 h 5738650"/>
              <a:gd name="connsiteX58" fmla="*/ 3584028 w 3857297"/>
              <a:gd name="connsiteY58" fmla="*/ 5528441 h 5738650"/>
              <a:gd name="connsiteX59" fmla="*/ 3720664 w 3857297"/>
              <a:gd name="connsiteY59" fmla="*/ 5223642 h 5738650"/>
              <a:gd name="connsiteX60" fmla="*/ 3836277 w 3857297"/>
              <a:gd name="connsiteY60" fmla="*/ 4813738 h 5738650"/>
              <a:gd name="connsiteX61" fmla="*/ 3741682 w 3857297"/>
              <a:gd name="connsiteY61" fmla="*/ 4393325 h 5738650"/>
              <a:gd name="connsiteX62" fmla="*/ 3857297 w 3857297"/>
              <a:gd name="connsiteY62" fmla="*/ 4120055 h 5738650"/>
              <a:gd name="connsiteX63" fmla="*/ 3699642 w 3857297"/>
              <a:gd name="connsiteY63" fmla="*/ 3804745 h 5738650"/>
              <a:gd name="connsiteX64" fmla="*/ 3436883 w 3857297"/>
              <a:gd name="connsiteY64" fmla="*/ 3037490 h 5738650"/>
              <a:gd name="connsiteX65" fmla="*/ 3258207 w 3857297"/>
              <a:gd name="connsiteY65" fmla="*/ 2543504 h 5738650"/>
              <a:gd name="connsiteX66" fmla="*/ 3069021 w 3857297"/>
              <a:gd name="connsiteY66" fmla="*/ 2291255 h 5738650"/>
              <a:gd name="connsiteX67" fmla="*/ 2890345 w 3857297"/>
              <a:gd name="connsiteY67" fmla="*/ 1923393 h 5738650"/>
              <a:gd name="connsiteX68" fmla="*/ 2743200 w 3857297"/>
              <a:gd name="connsiteY68" fmla="*/ 1681655 h 5738650"/>
              <a:gd name="connsiteX69" fmla="*/ 2806262 w 3857297"/>
              <a:gd name="connsiteY69" fmla="*/ 1282262 h 5738650"/>
              <a:gd name="connsiteX70" fmla="*/ 2869324 w 3857297"/>
              <a:gd name="connsiteY70" fmla="*/ 1187669 h 5738650"/>
              <a:gd name="connsiteX71" fmla="*/ 2837793 w 3857297"/>
              <a:gd name="connsiteY71" fmla="*/ 1534511 h 5738650"/>
              <a:gd name="connsiteX72" fmla="*/ 2995448 w 3857297"/>
              <a:gd name="connsiteY72" fmla="*/ 1996966 h 5738650"/>
              <a:gd name="connsiteX73" fmla="*/ 3541986 w 3857297"/>
              <a:gd name="connsiteY73" fmla="*/ 2017986 h 5738650"/>
              <a:gd name="connsiteX74" fmla="*/ 3647090 w 3857297"/>
              <a:gd name="connsiteY74" fmla="*/ 1828800 h 5738650"/>
              <a:gd name="connsiteX75" fmla="*/ 3415862 w 3857297"/>
              <a:gd name="connsiteY75" fmla="*/ 1597573 h 5738650"/>
              <a:gd name="connsiteX76" fmla="*/ 3636579 w 3857297"/>
              <a:gd name="connsiteY76" fmla="*/ 1219200 h 5738650"/>
              <a:gd name="connsiteX77" fmla="*/ 3573517 w 3857297"/>
              <a:gd name="connsiteY77" fmla="*/ 630621 h 5738650"/>
              <a:gd name="connsiteX78" fmla="*/ 3499945 w 3857297"/>
              <a:gd name="connsiteY78" fmla="*/ 515007 h 5738650"/>
              <a:gd name="connsiteX79" fmla="*/ 3048000 w 3857297"/>
              <a:gd name="connsiteY79" fmla="*/ 283780 h 5738650"/>
              <a:gd name="connsiteX80" fmla="*/ 2795752 w 3857297"/>
              <a:gd name="connsiteY80" fmla="*/ 231228 h 5738650"/>
              <a:gd name="connsiteX81" fmla="*/ 2585545 w 3857297"/>
              <a:gd name="connsiteY81" fmla="*/ 42042 h 5738650"/>
              <a:gd name="connsiteX82" fmla="*/ 2448910 w 3857297"/>
              <a:gd name="connsiteY82" fmla="*/ 31532 h 5738650"/>
              <a:gd name="connsiteX83" fmla="*/ 2301765 w 3857297"/>
              <a:gd name="connsiteY83" fmla="*/ 294290 h 5738650"/>
              <a:gd name="connsiteX84" fmla="*/ 2102069 w 3857297"/>
              <a:gd name="connsiteY84" fmla="*/ 493986 h 5738650"/>
              <a:gd name="connsiteX85" fmla="*/ 1807780 w 3857297"/>
              <a:gd name="connsiteY85" fmla="*/ 588580 h 5738650"/>
              <a:gd name="connsiteX86" fmla="*/ 1576552 w 3857297"/>
              <a:gd name="connsiteY86" fmla="*/ 620110 h 5738650"/>
              <a:gd name="connsiteX87" fmla="*/ 1387366 w 3857297"/>
              <a:gd name="connsiteY87" fmla="*/ 388883 h 5738650"/>
              <a:gd name="connsiteX88" fmla="*/ 1250731 w 3857297"/>
              <a:gd name="connsiteY88" fmla="*/ 73572 h 5738650"/>
              <a:gd name="connsiteX89" fmla="*/ 1103586 w 3857297"/>
              <a:gd name="connsiteY89" fmla="*/ 0 h 5738650"/>
              <a:gd name="connsiteX0" fmla="*/ 1103586 w 3857297"/>
              <a:gd name="connsiteY0" fmla="*/ 0 h 5738650"/>
              <a:gd name="connsiteX1" fmla="*/ 914400 w 3857297"/>
              <a:gd name="connsiteY1" fmla="*/ 388883 h 5738650"/>
              <a:gd name="connsiteX2" fmla="*/ 378372 w 3857297"/>
              <a:gd name="connsiteY2" fmla="*/ 536028 h 5738650"/>
              <a:gd name="connsiteX3" fmla="*/ 63062 w 3857297"/>
              <a:gd name="connsiteY3" fmla="*/ 819807 h 5738650"/>
              <a:gd name="connsiteX4" fmla="*/ 63062 w 3857297"/>
              <a:gd name="connsiteY4" fmla="*/ 1093076 h 5738650"/>
              <a:gd name="connsiteX5" fmla="*/ 273269 w 3857297"/>
              <a:gd name="connsiteY5" fmla="*/ 1492469 h 5738650"/>
              <a:gd name="connsiteX6" fmla="*/ 378373 w 3857297"/>
              <a:gd name="connsiteY6" fmla="*/ 1660634 h 5738650"/>
              <a:gd name="connsiteX7" fmla="*/ 409903 w 3857297"/>
              <a:gd name="connsiteY7" fmla="*/ 1870841 h 5738650"/>
              <a:gd name="connsiteX8" fmla="*/ 609600 w 3857297"/>
              <a:gd name="connsiteY8" fmla="*/ 1923394 h 5738650"/>
              <a:gd name="connsiteX9" fmla="*/ 798786 w 3857297"/>
              <a:gd name="connsiteY9" fmla="*/ 1671145 h 5738650"/>
              <a:gd name="connsiteX10" fmla="*/ 735724 w 3857297"/>
              <a:gd name="connsiteY10" fmla="*/ 1250731 h 5738650"/>
              <a:gd name="connsiteX11" fmla="*/ 651641 w 3857297"/>
              <a:gd name="connsiteY11" fmla="*/ 1051035 h 5738650"/>
              <a:gd name="connsiteX12" fmla="*/ 830317 w 3857297"/>
              <a:gd name="connsiteY12" fmla="*/ 1008993 h 5738650"/>
              <a:gd name="connsiteX13" fmla="*/ 998483 w 3857297"/>
              <a:gd name="connsiteY13" fmla="*/ 1481959 h 5738650"/>
              <a:gd name="connsiteX14" fmla="*/ 1030014 w 3857297"/>
              <a:gd name="connsiteY14" fmla="*/ 1891862 h 5738650"/>
              <a:gd name="connsiteX15" fmla="*/ 977462 w 3857297"/>
              <a:gd name="connsiteY15" fmla="*/ 2364828 h 5738650"/>
              <a:gd name="connsiteX16" fmla="*/ 399393 w 3857297"/>
              <a:gd name="connsiteY16" fmla="*/ 3499945 h 5738650"/>
              <a:gd name="connsiteX17" fmla="*/ 325821 w 3857297"/>
              <a:gd name="connsiteY17" fmla="*/ 3626070 h 5738650"/>
              <a:gd name="connsiteX18" fmla="*/ 336331 w 3857297"/>
              <a:gd name="connsiteY18" fmla="*/ 3710152 h 5738650"/>
              <a:gd name="connsiteX19" fmla="*/ 304800 w 3857297"/>
              <a:gd name="connsiteY19" fmla="*/ 3815255 h 5738650"/>
              <a:gd name="connsiteX20" fmla="*/ 241738 w 3857297"/>
              <a:gd name="connsiteY20" fmla="*/ 4025462 h 5738650"/>
              <a:gd name="connsiteX21" fmla="*/ 105104 w 3857297"/>
              <a:gd name="connsiteY21" fmla="*/ 4498427 h 5738650"/>
              <a:gd name="connsiteX22" fmla="*/ 0 w 3857297"/>
              <a:gd name="connsiteY22" fmla="*/ 4834759 h 5738650"/>
              <a:gd name="connsiteX23" fmla="*/ 31531 w 3857297"/>
              <a:gd name="connsiteY23" fmla="*/ 5097517 h 5738650"/>
              <a:gd name="connsiteX24" fmla="*/ 136635 w 3857297"/>
              <a:gd name="connsiteY24" fmla="*/ 5192110 h 5738650"/>
              <a:gd name="connsiteX25" fmla="*/ 199696 w 3857297"/>
              <a:gd name="connsiteY25" fmla="*/ 5255172 h 5738650"/>
              <a:gd name="connsiteX26" fmla="*/ 409904 w 3857297"/>
              <a:gd name="connsiteY26" fmla="*/ 5223643 h 5738650"/>
              <a:gd name="connsiteX27" fmla="*/ 515007 w 3857297"/>
              <a:gd name="connsiteY27" fmla="*/ 5213131 h 5738650"/>
              <a:gd name="connsiteX28" fmla="*/ 620110 w 3857297"/>
              <a:gd name="connsiteY28" fmla="*/ 5171090 h 5738650"/>
              <a:gd name="connsiteX29" fmla="*/ 693681 w 3857297"/>
              <a:gd name="connsiteY29" fmla="*/ 4929352 h 5738650"/>
              <a:gd name="connsiteX30" fmla="*/ 735724 w 3857297"/>
              <a:gd name="connsiteY30" fmla="*/ 4572000 h 5738650"/>
              <a:gd name="connsiteX31" fmla="*/ 882868 w 3857297"/>
              <a:gd name="connsiteY31" fmla="*/ 4014952 h 5738650"/>
              <a:gd name="connsiteX32" fmla="*/ 945931 w 3857297"/>
              <a:gd name="connsiteY32" fmla="*/ 4824249 h 5738650"/>
              <a:gd name="connsiteX33" fmla="*/ 966952 w 3857297"/>
              <a:gd name="connsiteY33" fmla="*/ 4981903 h 5738650"/>
              <a:gd name="connsiteX34" fmla="*/ 1082566 w 3857297"/>
              <a:gd name="connsiteY34" fmla="*/ 5108026 h 5738650"/>
              <a:gd name="connsiteX35" fmla="*/ 1219199 w 3857297"/>
              <a:gd name="connsiteY35" fmla="*/ 5108028 h 5738650"/>
              <a:gd name="connsiteX36" fmla="*/ 1345324 w 3857297"/>
              <a:gd name="connsiteY36" fmla="*/ 5087007 h 5738650"/>
              <a:gd name="connsiteX37" fmla="*/ 1566041 w 3857297"/>
              <a:gd name="connsiteY37" fmla="*/ 4614041 h 5738650"/>
              <a:gd name="connsiteX38" fmla="*/ 1671145 w 3857297"/>
              <a:gd name="connsiteY38" fmla="*/ 4172608 h 5738650"/>
              <a:gd name="connsiteX39" fmla="*/ 2049518 w 3857297"/>
              <a:gd name="connsiteY39" fmla="*/ 4078013 h 5738650"/>
              <a:gd name="connsiteX40" fmla="*/ 2165131 w 3857297"/>
              <a:gd name="connsiteY40" fmla="*/ 4529960 h 5738650"/>
              <a:gd name="connsiteX41" fmla="*/ 2207172 w 3857297"/>
              <a:gd name="connsiteY41" fmla="*/ 4950373 h 5738650"/>
              <a:gd name="connsiteX42" fmla="*/ 2259724 w 3857297"/>
              <a:gd name="connsiteY42" fmla="*/ 5108028 h 5738650"/>
              <a:gd name="connsiteX43" fmla="*/ 2312277 w 3857297"/>
              <a:gd name="connsiteY43" fmla="*/ 5360274 h 5738650"/>
              <a:gd name="connsiteX44" fmla="*/ 2427890 w 3857297"/>
              <a:gd name="connsiteY44" fmla="*/ 5528443 h 5738650"/>
              <a:gd name="connsiteX45" fmla="*/ 2532993 w 3857297"/>
              <a:gd name="connsiteY45" fmla="*/ 5559974 h 5738650"/>
              <a:gd name="connsiteX46" fmla="*/ 2680138 w 3857297"/>
              <a:gd name="connsiteY46" fmla="*/ 5528441 h 5738650"/>
              <a:gd name="connsiteX47" fmla="*/ 2669627 w 3857297"/>
              <a:gd name="connsiteY47" fmla="*/ 5423339 h 5738650"/>
              <a:gd name="connsiteX48" fmla="*/ 2659117 w 3857297"/>
              <a:gd name="connsiteY48" fmla="*/ 5423338 h 5738650"/>
              <a:gd name="connsiteX49" fmla="*/ 2690648 w 3857297"/>
              <a:gd name="connsiteY49" fmla="*/ 5044965 h 5738650"/>
              <a:gd name="connsiteX50" fmla="*/ 2690648 w 3857297"/>
              <a:gd name="connsiteY50" fmla="*/ 4740165 h 5738650"/>
              <a:gd name="connsiteX51" fmla="*/ 2858814 w 3857297"/>
              <a:gd name="connsiteY51" fmla="*/ 3983421 h 5738650"/>
              <a:gd name="connsiteX52" fmla="*/ 3153102 w 3857297"/>
              <a:gd name="connsiteY52" fmla="*/ 4277711 h 5738650"/>
              <a:gd name="connsiteX53" fmla="*/ 2911365 w 3857297"/>
              <a:gd name="connsiteY53" fmla="*/ 5234151 h 5738650"/>
              <a:gd name="connsiteX54" fmla="*/ 2974428 w 3857297"/>
              <a:gd name="connsiteY54" fmla="*/ 5559973 h 5738650"/>
              <a:gd name="connsiteX55" fmla="*/ 3142593 w 3857297"/>
              <a:gd name="connsiteY55" fmla="*/ 5612524 h 5738650"/>
              <a:gd name="connsiteX56" fmla="*/ 3300247 w 3857297"/>
              <a:gd name="connsiteY56" fmla="*/ 5738650 h 5738650"/>
              <a:gd name="connsiteX57" fmla="*/ 3426372 w 3857297"/>
              <a:gd name="connsiteY57" fmla="*/ 5633544 h 5738650"/>
              <a:gd name="connsiteX58" fmla="*/ 3584028 w 3857297"/>
              <a:gd name="connsiteY58" fmla="*/ 5528441 h 5738650"/>
              <a:gd name="connsiteX59" fmla="*/ 3720664 w 3857297"/>
              <a:gd name="connsiteY59" fmla="*/ 5223642 h 5738650"/>
              <a:gd name="connsiteX60" fmla="*/ 3836277 w 3857297"/>
              <a:gd name="connsiteY60" fmla="*/ 4813738 h 5738650"/>
              <a:gd name="connsiteX61" fmla="*/ 3741682 w 3857297"/>
              <a:gd name="connsiteY61" fmla="*/ 4393325 h 5738650"/>
              <a:gd name="connsiteX62" fmla="*/ 3857297 w 3857297"/>
              <a:gd name="connsiteY62" fmla="*/ 4120055 h 5738650"/>
              <a:gd name="connsiteX63" fmla="*/ 3699642 w 3857297"/>
              <a:gd name="connsiteY63" fmla="*/ 3804745 h 5738650"/>
              <a:gd name="connsiteX64" fmla="*/ 3436883 w 3857297"/>
              <a:gd name="connsiteY64" fmla="*/ 3037490 h 5738650"/>
              <a:gd name="connsiteX65" fmla="*/ 3258207 w 3857297"/>
              <a:gd name="connsiteY65" fmla="*/ 2543504 h 5738650"/>
              <a:gd name="connsiteX66" fmla="*/ 3069021 w 3857297"/>
              <a:gd name="connsiteY66" fmla="*/ 2291255 h 5738650"/>
              <a:gd name="connsiteX67" fmla="*/ 2890345 w 3857297"/>
              <a:gd name="connsiteY67" fmla="*/ 1923393 h 5738650"/>
              <a:gd name="connsiteX68" fmla="*/ 2743200 w 3857297"/>
              <a:gd name="connsiteY68" fmla="*/ 1681655 h 5738650"/>
              <a:gd name="connsiteX69" fmla="*/ 2806262 w 3857297"/>
              <a:gd name="connsiteY69" fmla="*/ 1282262 h 5738650"/>
              <a:gd name="connsiteX70" fmla="*/ 2869324 w 3857297"/>
              <a:gd name="connsiteY70" fmla="*/ 1187669 h 5738650"/>
              <a:gd name="connsiteX71" fmla="*/ 2837793 w 3857297"/>
              <a:gd name="connsiteY71" fmla="*/ 1534511 h 5738650"/>
              <a:gd name="connsiteX72" fmla="*/ 2995448 w 3857297"/>
              <a:gd name="connsiteY72" fmla="*/ 1996966 h 5738650"/>
              <a:gd name="connsiteX73" fmla="*/ 3541986 w 3857297"/>
              <a:gd name="connsiteY73" fmla="*/ 2017986 h 5738650"/>
              <a:gd name="connsiteX74" fmla="*/ 3647090 w 3857297"/>
              <a:gd name="connsiteY74" fmla="*/ 1828800 h 5738650"/>
              <a:gd name="connsiteX75" fmla="*/ 3415862 w 3857297"/>
              <a:gd name="connsiteY75" fmla="*/ 1597573 h 5738650"/>
              <a:gd name="connsiteX76" fmla="*/ 3636579 w 3857297"/>
              <a:gd name="connsiteY76" fmla="*/ 1219200 h 5738650"/>
              <a:gd name="connsiteX77" fmla="*/ 3573517 w 3857297"/>
              <a:gd name="connsiteY77" fmla="*/ 630621 h 5738650"/>
              <a:gd name="connsiteX78" fmla="*/ 3499945 w 3857297"/>
              <a:gd name="connsiteY78" fmla="*/ 515007 h 5738650"/>
              <a:gd name="connsiteX79" fmla="*/ 3048000 w 3857297"/>
              <a:gd name="connsiteY79" fmla="*/ 283780 h 5738650"/>
              <a:gd name="connsiteX80" fmla="*/ 2795752 w 3857297"/>
              <a:gd name="connsiteY80" fmla="*/ 231228 h 5738650"/>
              <a:gd name="connsiteX81" fmla="*/ 2585545 w 3857297"/>
              <a:gd name="connsiteY81" fmla="*/ 42042 h 5738650"/>
              <a:gd name="connsiteX82" fmla="*/ 2448910 w 3857297"/>
              <a:gd name="connsiteY82" fmla="*/ 31532 h 5738650"/>
              <a:gd name="connsiteX83" fmla="*/ 2301765 w 3857297"/>
              <a:gd name="connsiteY83" fmla="*/ 294290 h 5738650"/>
              <a:gd name="connsiteX84" fmla="*/ 2102069 w 3857297"/>
              <a:gd name="connsiteY84" fmla="*/ 493986 h 5738650"/>
              <a:gd name="connsiteX85" fmla="*/ 1807780 w 3857297"/>
              <a:gd name="connsiteY85" fmla="*/ 588580 h 5738650"/>
              <a:gd name="connsiteX86" fmla="*/ 1576552 w 3857297"/>
              <a:gd name="connsiteY86" fmla="*/ 620110 h 5738650"/>
              <a:gd name="connsiteX87" fmla="*/ 1387366 w 3857297"/>
              <a:gd name="connsiteY87" fmla="*/ 388883 h 5738650"/>
              <a:gd name="connsiteX88" fmla="*/ 1250731 w 3857297"/>
              <a:gd name="connsiteY88" fmla="*/ 73572 h 5738650"/>
              <a:gd name="connsiteX89" fmla="*/ 1103586 w 3857297"/>
              <a:gd name="connsiteY89" fmla="*/ 0 h 5738650"/>
              <a:gd name="connsiteX0" fmla="*/ 1103586 w 3857297"/>
              <a:gd name="connsiteY0" fmla="*/ 0 h 5703411"/>
              <a:gd name="connsiteX1" fmla="*/ 914400 w 3857297"/>
              <a:gd name="connsiteY1" fmla="*/ 388883 h 5703411"/>
              <a:gd name="connsiteX2" fmla="*/ 378372 w 3857297"/>
              <a:gd name="connsiteY2" fmla="*/ 536028 h 5703411"/>
              <a:gd name="connsiteX3" fmla="*/ 63062 w 3857297"/>
              <a:gd name="connsiteY3" fmla="*/ 819807 h 5703411"/>
              <a:gd name="connsiteX4" fmla="*/ 63062 w 3857297"/>
              <a:gd name="connsiteY4" fmla="*/ 1093076 h 5703411"/>
              <a:gd name="connsiteX5" fmla="*/ 273269 w 3857297"/>
              <a:gd name="connsiteY5" fmla="*/ 1492469 h 5703411"/>
              <a:gd name="connsiteX6" fmla="*/ 378373 w 3857297"/>
              <a:gd name="connsiteY6" fmla="*/ 1660634 h 5703411"/>
              <a:gd name="connsiteX7" fmla="*/ 409903 w 3857297"/>
              <a:gd name="connsiteY7" fmla="*/ 1870841 h 5703411"/>
              <a:gd name="connsiteX8" fmla="*/ 609600 w 3857297"/>
              <a:gd name="connsiteY8" fmla="*/ 1923394 h 5703411"/>
              <a:gd name="connsiteX9" fmla="*/ 798786 w 3857297"/>
              <a:gd name="connsiteY9" fmla="*/ 1671145 h 5703411"/>
              <a:gd name="connsiteX10" fmla="*/ 735724 w 3857297"/>
              <a:gd name="connsiteY10" fmla="*/ 1250731 h 5703411"/>
              <a:gd name="connsiteX11" fmla="*/ 651641 w 3857297"/>
              <a:gd name="connsiteY11" fmla="*/ 1051035 h 5703411"/>
              <a:gd name="connsiteX12" fmla="*/ 830317 w 3857297"/>
              <a:gd name="connsiteY12" fmla="*/ 1008993 h 5703411"/>
              <a:gd name="connsiteX13" fmla="*/ 998483 w 3857297"/>
              <a:gd name="connsiteY13" fmla="*/ 1481959 h 5703411"/>
              <a:gd name="connsiteX14" fmla="*/ 1030014 w 3857297"/>
              <a:gd name="connsiteY14" fmla="*/ 1891862 h 5703411"/>
              <a:gd name="connsiteX15" fmla="*/ 977462 w 3857297"/>
              <a:gd name="connsiteY15" fmla="*/ 2364828 h 5703411"/>
              <a:gd name="connsiteX16" fmla="*/ 399393 w 3857297"/>
              <a:gd name="connsiteY16" fmla="*/ 3499945 h 5703411"/>
              <a:gd name="connsiteX17" fmla="*/ 325821 w 3857297"/>
              <a:gd name="connsiteY17" fmla="*/ 3626070 h 5703411"/>
              <a:gd name="connsiteX18" fmla="*/ 336331 w 3857297"/>
              <a:gd name="connsiteY18" fmla="*/ 3710152 h 5703411"/>
              <a:gd name="connsiteX19" fmla="*/ 304800 w 3857297"/>
              <a:gd name="connsiteY19" fmla="*/ 3815255 h 5703411"/>
              <a:gd name="connsiteX20" fmla="*/ 241738 w 3857297"/>
              <a:gd name="connsiteY20" fmla="*/ 4025462 h 5703411"/>
              <a:gd name="connsiteX21" fmla="*/ 105104 w 3857297"/>
              <a:gd name="connsiteY21" fmla="*/ 4498427 h 5703411"/>
              <a:gd name="connsiteX22" fmla="*/ 0 w 3857297"/>
              <a:gd name="connsiteY22" fmla="*/ 4834759 h 5703411"/>
              <a:gd name="connsiteX23" fmla="*/ 31531 w 3857297"/>
              <a:gd name="connsiteY23" fmla="*/ 5097517 h 5703411"/>
              <a:gd name="connsiteX24" fmla="*/ 136635 w 3857297"/>
              <a:gd name="connsiteY24" fmla="*/ 5192110 h 5703411"/>
              <a:gd name="connsiteX25" fmla="*/ 199696 w 3857297"/>
              <a:gd name="connsiteY25" fmla="*/ 5255172 h 5703411"/>
              <a:gd name="connsiteX26" fmla="*/ 409904 w 3857297"/>
              <a:gd name="connsiteY26" fmla="*/ 5223643 h 5703411"/>
              <a:gd name="connsiteX27" fmla="*/ 515007 w 3857297"/>
              <a:gd name="connsiteY27" fmla="*/ 5213131 h 5703411"/>
              <a:gd name="connsiteX28" fmla="*/ 620110 w 3857297"/>
              <a:gd name="connsiteY28" fmla="*/ 5171090 h 5703411"/>
              <a:gd name="connsiteX29" fmla="*/ 693681 w 3857297"/>
              <a:gd name="connsiteY29" fmla="*/ 4929352 h 5703411"/>
              <a:gd name="connsiteX30" fmla="*/ 735724 w 3857297"/>
              <a:gd name="connsiteY30" fmla="*/ 4572000 h 5703411"/>
              <a:gd name="connsiteX31" fmla="*/ 882868 w 3857297"/>
              <a:gd name="connsiteY31" fmla="*/ 4014952 h 5703411"/>
              <a:gd name="connsiteX32" fmla="*/ 945931 w 3857297"/>
              <a:gd name="connsiteY32" fmla="*/ 4824249 h 5703411"/>
              <a:gd name="connsiteX33" fmla="*/ 966952 w 3857297"/>
              <a:gd name="connsiteY33" fmla="*/ 4981903 h 5703411"/>
              <a:gd name="connsiteX34" fmla="*/ 1082566 w 3857297"/>
              <a:gd name="connsiteY34" fmla="*/ 5108026 h 5703411"/>
              <a:gd name="connsiteX35" fmla="*/ 1219199 w 3857297"/>
              <a:gd name="connsiteY35" fmla="*/ 5108028 h 5703411"/>
              <a:gd name="connsiteX36" fmla="*/ 1345324 w 3857297"/>
              <a:gd name="connsiteY36" fmla="*/ 5087007 h 5703411"/>
              <a:gd name="connsiteX37" fmla="*/ 1566041 w 3857297"/>
              <a:gd name="connsiteY37" fmla="*/ 4614041 h 5703411"/>
              <a:gd name="connsiteX38" fmla="*/ 1671145 w 3857297"/>
              <a:gd name="connsiteY38" fmla="*/ 4172608 h 5703411"/>
              <a:gd name="connsiteX39" fmla="*/ 2049518 w 3857297"/>
              <a:gd name="connsiteY39" fmla="*/ 4078013 h 5703411"/>
              <a:gd name="connsiteX40" fmla="*/ 2165131 w 3857297"/>
              <a:gd name="connsiteY40" fmla="*/ 4529960 h 5703411"/>
              <a:gd name="connsiteX41" fmla="*/ 2207172 w 3857297"/>
              <a:gd name="connsiteY41" fmla="*/ 4950373 h 5703411"/>
              <a:gd name="connsiteX42" fmla="*/ 2259724 w 3857297"/>
              <a:gd name="connsiteY42" fmla="*/ 5108028 h 5703411"/>
              <a:gd name="connsiteX43" fmla="*/ 2312277 w 3857297"/>
              <a:gd name="connsiteY43" fmla="*/ 5360274 h 5703411"/>
              <a:gd name="connsiteX44" fmla="*/ 2427890 w 3857297"/>
              <a:gd name="connsiteY44" fmla="*/ 5528443 h 5703411"/>
              <a:gd name="connsiteX45" fmla="*/ 2532993 w 3857297"/>
              <a:gd name="connsiteY45" fmla="*/ 5559974 h 5703411"/>
              <a:gd name="connsiteX46" fmla="*/ 2680138 w 3857297"/>
              <a:gd name="connsiteY46" fmla="*/ 5528441 h 5703411"/>
              <a:gd name="connsiteX47" fmla="*/ 2669627 w 3857297"/>
              <a:gd name="connsiteY47" fmla="*/ 5423339 h 5703411"/>
              <a:gd name="connsiteX48" fmla="*/ 2659117 w 3857297"/>
              <a:gd name="connsiteY48" fmla="*/ 5423338 h 5703411"/>
              <a:gd name="connsiteX49" fmla="*/ 2690648 w 3857297"/>
              <a:gd name="connsiteY49" fmla="*/ 5044965 h 5703411"/>
              <a:gd name="connsiteX50" fmla="*/ 2690648 w 3857297"/>
              <a:gd name="connsiteY50" fmla="*/ 4740165 h 5703411"/>
              <a:gd name="connsiteX51" fmla="*/ 2858814 w 3857297"/>
              <a:gd name="connsiteY51" fmla="*/ 3983421 h 5703411"/>
              <a:gd name="connsiteX52" fmla="*/ 3153102 w 3857297"/>
              <a:gd name="connsiteY52" fmla="*/ 4277711 h 5703411"/>
              <a:gd name="connsiteX53" fmla="*/ 2911365 w 3857297"/>
              <a:gd name="connsiteY53" fmla="*/ 5234151 h 5703411"/>
              <a:gd name="connsiteX54" fmla="*/ 2974428 w 3857297"/>
              <a:gd name="connsiteY54" fmla="*/ 5559973 h 5703411"/>
              <a:gd name="connsiteX55" fmla="*/ 3142593 w 3857297"/>
              <a:gd name="connsiteY55" fmla="*/ 5612524 h 5703411"/>
              <a:gd name="connsiteX56" fmla="*/ 3300247 w 3857297"/>
              <a:gd name="connsiteY56" fmla="*/ 5665078 h 5703411"/>
              <a:gd name="connsiteX57" fmla="*/ 3426372 w 3857297"/>
              <a:gd name="connsiteY57" fmla="*/ 5633544 h 5703411"/>
              <a:gd name="connsiteX58" fmla="*/ 3584028 w 3857297"/>
              <a:gd name="connsiteY58" fmla="*/ 5528441 h 5703411"/>
              <a:gd name="connsiteX59" fmla="*/ 3720664 w 3857297"/>
              <a:gd name="connsiteY59" fmla="*/ 5223642 h 5703411"/>
              <a:gd name="connsiteX60" fmla="*/ 3836277 w 3857297"/>
              <a:gd name="connsiteY60" fmla="*/ 4813738 h 5703411"/>
              <a:gd name="connsiteX61" fmla="*/ 3741682 w 3857297"/>
              <a:gd name="connsiteY61" fmla="*/ 4393325 h 5703411"/>
              <a:gd name="connsiteX62" fmla="*/ 3857297 w 3857297"/>
              <a:gd name="connsiteY62" fmla="*/ 4120055 h 5703411"/>
              <a:gd name="connsiteX63" fmla="*/ 3699642 w 3857297"/>
              <a:gd name="connsiteY63" fmla="*/ 3804745 h 5703411"/>
              <a:gd name="connsiteX64" fmla="*/ 3436883 w 3857297"/>
              <a:gd name="connsiteY64" fmla="*/ 3037490 h 5703411"/>
              <a:gd name="connsiteX65" fmla="*/ 3258207 w 3857297"/>
              <a:gd name="connsiteY65" fmla="*/ 2543504 h 5703411"/>
              <a:gd name="connsiteX66" fmla="*/ 3069021 w 3857297"/>
              <a:gd name="connsiteY66" fmla="*/ 2291255 h 5703411"/>
              <a:gd name="connsiteX67" fmla="*/ 2890345 w 3857297"/>
              <a:gd name="connsiteY67" fmla="*/ 1923393 h 5703411"/>
              <a:gd name="connsiteX68" fmla="*/ 2743200 w 3857297"/>
              <a:gd name="connsiteY68" fmla="*/ 1681655 h 5703411"/>
              <a:gd name="connsiteX69" fmla="*/ 2806262 w 3857297"/>
              <a:gd name="connsiteY69" fmla="*/ 1282262 h 5703411"/>
              <a:gd name="connsiteX70" fmla="*/ 2869324 w 3857297"/>
              <a:gd name="connsiteY70" fmla="*/ 1187669 h 5703411"/>
              <a:gd name="connsiteX71" fmla="*/ 2837793 w 3857297"/>
              <a:gd name="connsiteY71" fmla="*/ 1534511 h 5703411"/>
              <a:gd name="connsiteX72" fmla="*/ 2995448 w 3857297"/>
              <a:gd name="connsiteY72" fmla="*/ 1996966 h 5703411"/>
              <a:gd name="connsiteX73" fmla="*/ 3541986 w 3857297"/>
              <a:gd name="connsiteY73" fmla="*/ 2017986 h 5703411"/>
              <a:gd name="connsiteX74" fmla="*/ 3647090 w 3857297"/>
              <a:gd name="connsiteY74" fmla="*/ 1828800 h 5703411"/>
              <a:gd name="connsiteX75" fmla="*/ 3415862 w 3857297"/>
              <a:gd name="connsiteY75" fmla="*/ 1597573 h 5703411"/>
              <a:gd name="connsiteX76" fmla="*/ 3636579 w 3857297"/>
              <a:gd name="connsiteY76" fmla="*/ 1219200 h 5703411"/>
              <a:gd name="connsiteX77" fmla="*/ 3573517 w 3857297"/>
              <a:gd name="connsiteY77" fmla="*/ 630621 h 5703411"/>
              <a:gd name="connsiteX78" fmla="*/ 3499945 w 3857297"/>
              <a:gd name="connsiteY78" fmla="*/ 515007 h 5703411"/>
              <a:gd name="connsiteX79" fmla="*/ 3048000 w 3857297"/>
              <a:gd name="connsiteY79" fmla="*/ 283780 h 5703411"/>
              <a:gd name="connsiteX80" fmla="*/ 2795752 w 3857297"/>
              <a:gd name="connsiteY80" fmla="*/ 231228 h 5703411"/>
              <a:gd name="connsiteX81" fmla="*/ 2585545 w 3857297"/>
              <a:gd name="connsiteY81" fmla="*/ 42042 h 5703411"/>
              <a:gd name="connsiteX82" fmla="*/ 2448910 w 3857297"/>
              <a:gd name="connsiteY82" fmla="*/ 31532 h 5703411"/>
              <a:gd name="connsiteX83" fmla="*/ 2301765 w 3857297"/>
              <a:gd name="connsiteY83" fmla="*/ 294290 h 5703411"/>
              <a:gd name="connsiteX84" fmla="*/ 2102069 w 3857297"/>
              <a:gd name="connsiteY84" fmla="*/ 493986 h 5703411"/>
              <a:gd name="connsiteX85" fmla="*/ 1807780 w 3857297"/>
              <a:gd name="connsiteY85" fmla="*/ 588580 h 5703411"/>
              <a:gd name="connsiteX86" fmla="*/ 1576552 w 3857297"/>
              <a:gd name="connsiteY86" fmla="*/ 620110 h 5703411"/>
              <a:gd name="connsiteX87" fmla="*/ 1387366 w 3857297"/>
              <a:gd name="connsiteY87" fmla="*/ 388883 h 5703411"/>
              <a:gd name="connsiteX88" fmla="*/ 1250731 w 3857297"/>
              <a:gd name="connsiteY88" fmla="*/ 73572 h 5703411"/>
              <a:gd name="connsiteX89" fmla="*/ 1103586 w 3857297"/>
              <a:gd name="connsiteY89" fmla="*/ 0 h 5703411"/>
              <a:gd name="connsiteX0" fmla="*/ 1103586 w 3857297"/>
              <a:gd name="connsiteY0" fmla="*/ 0 h 5706584"/>
              <a:gd name="connsiteX1" fmla="*/ 914400 w 3857297"/>
              <a:gd name="connsiteY1" fmla="*/ 388883 h 5706584"/>
              <a:gd name="connsiteX2" fmla="*/ 378372 w 3857297"/>
              <a:gd name="connsiteY2" fmla="*/ 536028 h 5706584"/>
              <a:gd name="connsiteX3" fmla="*/ 63062 w 3857297"/>
              <a:gd name="connsiteY3" fmla="*/ 819807 h 5706584"/>
              <a:gd name="connsiteX4" fmla="*/ 63062 w 3857297"/>
              <a:gd name="connsiteY4" fmla="*/ 1093076 h 5706584"/>
              <a:gd name="connsiteX5" fmla="*/ 273269 w 3857297"/>
              <a:gd name="connsiteY5" fmla="*/ 1492469 h 5706584"/>
              <a:gd name="connsiteX6" fmla="*/ 378373 w 3857297"/>
              <a:gd name="connsiteY6" fmla="*/ 1660634 h 5706584"/>
              <a:gd name="connsiteX7" fmla="*/ 409903 w 3857297"/>
              <a:gd name="connsiteY7" fmla="*/ 1870841 h 5706584"/>
              <a:gd name="connsiteX8" fmla="*/ 609600 w 3857297"/>
              <a:gd name="connsiteY8" fmla="*/ 1923394 h 5706584"/>
              <a:gd name="connsiteX9" fmla="*/ 798786 w 3857297"/>
              <a:gd name="connsiteY9" fmla="*/ 1671145 h 5706584"/>
              <a:gd name="connsiteX10" fmla="*/ 735724 w 3857297"/>
              <a:gd name="connsiteY10" fmla="*/ 1250731 h 5706584"/>
              <a:gd name="connsiteX11" fmla="*/ 651641 w 3857297"/>
              <a:gd name="connsiteY11" fmla="*/ 1051035 h 5706584"/>
              <a:gd name="connsiteX12" fmla="*/ 830317 w 3857297"/>
              <a:gd name="connsiteY12" fmla="*/ 1008993 h 5706584"/>
              <a:gd name="connsiteX13" fmla="*/ 998483 w 3857297"/>
              <a:gd name="connsiteY13" fmla="*/ 1481959 h 5706584"/>
              <a:gd name="connsiteX14" fmla="*/ 1030014 w 3857297"/>
              <a:gd name="connsiteY14" fmla="*/ 1891862 h 5706584"/>
              <a:gd name="connsiteX15" fmla="*/ 977462 w 3857297"/>
              <a:gd name="connsiteY15" fmla="*/ 2364828 h 5706584"/>
              <a:gd name="connsiteX16" fmla="*/ 399393 w 3857297"/>
              <a:gd name="connsiteY16" fmla="*/ 3499945 h 5706584"/>
              <a:gd name="connsiteX17" fmla="*/ 325821 w 3857297"/>
              <a:gd name="connsiteY17" fmla="*/ 3626070 h 5706584"/>
              <a:gd name="connsiteX18" fmla="*/ 336331 w 3857297"/>
              <a:gd name="connsiteY18" fmla="*/ 3710152 h 5706584"/>
              <a:gd name="connsiteX19" fmla="*/ 304800 w 3857297"/>
              <a:gd name="connsiteY19" fmla="*/ 3815255 h 5706584"/>
              <a:gd name="connsiteX20" fmla="*/ 241738 w 3857297"/>
              <a:gd name="connsiteY20" fmla="*/ 4025462 h 5706584"/>
              <a:gd name="connsiteX21" fmla="*/ 105104 w 3857297"/>
              <a:gd name="connsiteY21" fmla="*/ 4498427 h 5706584"/>
              <a:gd name="connsiteX22" fmla="*/ 0 w 3857297"/>
              <a:gd name="connsiteY22" fmla="*/ 4834759 h 5706584"/>
              <a:gd name="connsiteX23" fmla="*/ 31531 w 3857297"/>
              <a:gd name="connsiteY23" fmla="*/ 5097517 h 5706584"/>
              <a:gd name="connsiteX24" fmla="*/ 136635 w 3857297"/>
              <a:gd name="connsiteY24" fmla="*/ 5192110 h 5706584"/>
              <a:gd name="connsiteX25" fmla="*/ 199696 w 3857297"/>
              <a:gd name="connsiteY25" fmla="*/ 5255172 h 5706584"/>
              <a:gd name="connsiteX26" fmla="*/ 409904 w 3857297"/>
              <a:gd name="connsiteY26" fmla="*/ 5223643 h 5706584"/>
              <a:gd name="connsiteX27" fmla="*/ 515007 w 3857297"/>
              <a:gd name="connsiteY27" fmla="*/ 5213131 h 5706584"/>
              <a:gd name="connsiteX28" fmla="*/ 620110 w 3857297"/>
              <a:gd name="connsiteY28" fmla="*/ 5171090 h 5706584"/>
              <a:gd name="connsiteX29" fmla="*/ 693681 w 3857297"/>
              <a:gd name="connsiteY29" fmla="*/ 4929352 h 5706584"/>
              <a:gd name="connsiteX30" fmla="*/ 735724 w 3857297"/>
              <a:gd name="connsiteY30" fmla="*/ 4572000 h 5706584"/>
              <a:gd name="connsiteX31" fmla="*/ 882868 w 3857297"/>
              <a:gd name="connsiteY31" fmla="*/ 4014952 h 5706584"/>
              <a:gd name="connsiteX32" fmla="*/ 945931 w 3857297"/>
              <a:gd name="connsiteY32" fmla="*/ 4824249 h 5706584"/>
              <a:gd name="connsiteX33" fmla="*/ 966952 w 3857297"/>
              <a:gd name="connsiteY33" fmla="*/ 4981903 h 5706584"/>
              <a:gd name="connsiteX34" fmla="*/ 1082566 w 3857297"/>
              <a:gd name="connsiteY34" fmla="*/ 5108026 h 5706584"/>
              <a:gd name="connsiteX35" fmla="*/ 1219199 w 3857297"/>
              <a:gd name="connsiteY35" fmla="*/ 5108028 h 5706584"/>
              <a:gd name="connsiteX36" fmla="*/ 1345324 w 3857297"/>
              <a:gd name="connsiteY36" fmla="*/ 5087007 h 5706584"/>
              <a:gd name="connsiteX37" fmla="*/ 1566041 w 3857297"/>
              <a:gd name="connsiteY37" fmla="*/ 4614041 h 5706584"/>
              <a:gd name="connsiteX38" fmla="*/ 1671145 w 3857297"/>
              <a:gd name="connsiteY38" fmla="*/ 4172608 h 5706584"/>
              <a:gd name="connsiteX39" fmla="*/ 2049518 w 3857297"/>
              <a:gd name="connsiteY39" fmla="*/ 4078013 h 5706584"/>
              <a:gd name="connsiteX40" fmla="*/ 2165131 w 3857297"/>
              <a:gd name="connsiteY40" fmla="*/ 4529960 h 5706584"/>
              <a:gd name="connsiteX41" fmla="*/ 2207172 w 3857297"/>
              <a:gd name="connsiteY41" fmla="*/ 4950373 h 5706584"/>
              <a:gd name="connsiteX42" fmla="*/ 2259724 w 3857297"/>
              <a:gd name="connsiteY42" fmla="*/ 5108028 h 5706584"/>
              <a:gd name="connsiteX43" fmla="*/ 2312277 w 3857297"/>
              <a:gd name="connsiteY43" fmla="*/ 5360274 h 5706584"/>
              <a:gd name="connsiteX44" fmla="*/ 2427890 w 3857297"/>
              <a:gd name="connsiteY44" fmla="*/ 5528443 h 5706584"/>
              <a:gd name="connsiteX45" fmla="*/ 2532993 w 3857297"/>
              <a:gd name="connsiteY45" fmla="*/ 5559974 h 5706584"/>
              <a:gd name="connsiteX46" fmla="*/ 2680138 w 3857297"/>
              <a:gd name="connsiteY46" fmla="*/ 5528441 h 5706584"/>
              <a:gd name="connsiteX47" fmla="*/ 2669627 w 3857297"/>
              <a:gd name="connsiteY47" fmla="*/ 5423339 h 5706584"/>
              <a:gd name="connsiteX48" fmla="*/ 2659117 w 3857297"/>
              <a:gd name="connsiteY48" fmla="*/ 5423338 h 5706584"/>
              <a:gd name="connsiteX49" fmla="*/ 2690648 w 3857297"/>
              <a:gd name="connsiteY49" fmla="*/ 5044965 h 5706584"/>
              <a:gd name="connsiteX50" fmla="*/ 2690648 w 3857297"/>
              <a:gd name="connsiteY50" fmla="*/ 4740165 h 5706584"/>
              <a:gd name="connsiteX51" fmla="*/ 2858814 w 3857297"/>
              <a:gd name="connsiteY51" fmla="*/ 3983421 h 5706584"/>
              <a:gd name="connsiteX52" fmla="*/ 3153102 w 3857297"/>
              <a:gd name="connsiteY52" fmla="*/ 4277711 h 5706584"/>
              <a:gd name="connsiteX53" fmla="*/ 2911365 w 3857297"/>
              <a:gd name="connsiteY53" fmla="*/ 5234151 h 5706584"/>
              <a:gd name="connsiteX54" fmla="*/ 2974428 w 3857297"/>
              <a:gd name="connsiteY54" fmla="*/ 5559973 h 5706584"/>
              <a:gd name="connsiteX55" fmla="*/ 3142593 w 3857297"/>
              <a:gd name="connsiteY55" fmla="*/ 5612524 h 5706584"/>
              <a:gd name="connsiteX56" fmla="*/ 3300247 w 3857297"/>
              <a:gd name="connsiteY56" fmla="*/ 5675589 h 5706584"/>
              <a:gd name="connsiteX57" fmla="*/ 3426372 w 3857297"/>
              <a:gd name="connsiteY57" fmla="*/ 5633544 h 5706584"/>
              <a:gd name="connsiteX58" fmla="*/ 3584028 w 3857297"/>
              <a:gd name="connsiteY58" fmla="*/ 5528441 h 5706584"/>
              <a:gd name="connsiteX59" fmla="*/ 3720664 w 3857297"/>
              <a:gd name="connsiteY59" fmla="*/ 5223642 h 5706584"/>
              <a:gd name="connsiteX60" fmla="*/ 3836277 w 3857297"/>
              <a:gd name="connsiteY60" fmla="*/ 4813738 h 5706584"/>
              <a:gd name="connsiteX61" fmla="*/ 3741682 w 3857297"/>
              <a:gd name="connsiteY61" fmla="*/ 4393325 h 5706584"/>
              <a:gd name="connsiteX62" fmla="*/ 3857297 w 3857297"/>
              <a:gd name="connsiteY62" fmla="*/ 4120055 h 5706584"/>
              <a:gd name="connsiteX63" fmla="*/ 3699642 w 3857297"/>
              <a:gd name="connsiteY63" fmla="*/ 3804745 h 5706584"/>
              <a:gd name="connsiteX64" fmla="*/ 3436883 w 3857297"/>
              <a:gd name="connsiteY64" fmla="*/ 3037490 h 5706584"/>
              <a:gd name="connsiteX65" fmla="*/ 3258207 w 3857297"/>
              <a:gd name="connsiteY65" fmla="*/ 2543504 h 5706584"/>
              <a:gd name="connsiteX66" fmla="*/ 3069021 w 3857297"/>
              <a:gd name="connsiteY66" fmla="*/ 2291255 h 5706584"/>
              <a:gd name="connsiteX67" fmla="*/ 2890345 w 3857297"/>
              <a:gd name="connsiteY67" fmla="*/ 1923393 h 5706584"/>
              <a:gd name="connsiteX68" fmla="*/ 2743200 w 3857297"/>
              <a:gd name="connsiteY68" fmla="*/ 1681655 h 5706584"/>
              <a:gd name="connsiteX69" fmla="*/ 2806262 w 3857297"/>
              <a:gd name="connsiteY69" fmla="*/ 1282262 h 5706584"/>
              <a:gd name="connsiteX70" fmla="*/ 2869324 w 3857297"/>
              <a:gd name="connsiteY70" fmla="*/ 1187669 h 5706584"/>
              <a:gd name="connsiteX71" fmla="*/ 2837793 w 3857297"/>
              <a:gd name="connsiteY71" fmla="*/ 1534511 h 5706584"/>
              <a:gd name="connsiteX72" fmla="*/ 2995448 w 3857297"/>
              <a:gd name="connsiteY72" fmla="*/ 1996966 h 5706584"/>
              <a:gd name="connsiteX73" fmla="*/ 3541986 w 3857297"/>
              <a:gd name="connsiteY73" fmla="*/ 2017986 h 5706584"/>
              <a:gd name="connsiteX74" fmla="*/ 3647090 w 3857297"/>
              <a:gd name="connsiteY74" fmla="*/ 1828800 h 5706584"/>
              <a:gd name="connsiteX75" fmla="*/ 3415862 w 3857297"/>
              <a:gd name="connsiteY75" fmla="*/ 1597573 h 5706584"/>
              <a:gd name="connsiteX76" fmla="*/ 3636579 w 3857297"/>
              <a:gd name="connsiteY76" fmla="*/ 1219200 h 5706584"/>
              <a:gd name="connsiteX77" fmla="*/ 3573517 w 3857297"/>
              <a:gd name="connsiteY77" fmla="*/ 630621 h 5706584"/>
              <a:gd name="connsiteX78" fmla="*/ 3499945 w 3857297"/>
              <a:gd name="connsiteY78" fmla="*/ 515007 h 5706584"/>
              <a:gd name="connsiteX79" fmla="*/ 3048000 w 3857297"/>
              <a:gd name="connsiteY79" fmla="*/ 283780 h 5706584"/>
              <a:gd name="connsiteX80" fmla="*/ 2795752 w 3857297"/>
              <a:gd name="connsiteY80" fmla="*/ 231228 h 5706584"/>
              <a:gd name="connsiteX81" fmla="*/ 2585545 w 3857297"/>
              <a:gd name="connsiteY81" fmla="*/ 42042 h 5706584"/>
              <a:gd name="connsiteX82" fmla="*/ 2448910 w 3857297"/>
              <a:gd name="connsiteY82" fmla="*/ 31532 h 5706584"/>
              <a:gd name="connsiteX83" fmla="*/ 2301765 w 3857297"/>
              <a:gd name="connsiteY83" fmla="*/ 294290 h 5706584"/>
              <a:gd name="connsiteX84" fmla="*/ 2102069 w 3857297"/>
              <a:gd name="connsiteY84" fmla="*/ 493986 h 5706584"/>
              <a:gd name="connsiteX85" fmla="*/ 1807780 w 3857297"/>
              <a:gd name="connsiteY85" fmla="*/ 588580 h 5706584"/>
              <a:gd name="connsiteX86" fmla="*/ 1576552 w 3857297"/>
              <a:gd name="connsiteY86" fmla="*/ 620110 h 5706584"/>
              <a:gd name="connsiteX87" fmla="*/ 1387366 w 3857297"/>
              <a:gd name="connsiteY87" fmla="*/ 388883 h 5706584"/>
              <a:gd name="connsiteX88" fmla="*/ 1250731 w 3857297"/>
              <a:gd name="connsiteY88" fmla="*/ 73572 h 5706584"/>
              <a:gd name="connsiteX89" fmla="*/ 1103586 w 3857297"/>
              <a:gd name="connsiteY89" fmla="*/ 0 h 570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3857297" h="5706584">
                <a:moveTo>
                  <a:pt x="1103586" y="0"/>
                </a:moveTo>
                <a:lnTo>
                  <a:pt x="914400" y="388883"/>
                </a:lnTo>
                <a:lnTo>
                  <a:pt x="378372" y="536028"/>
                </a:lnTo>
                <a:lnTo>
                  <a:pt x="63062" y="819807"/>
                </a:lnTo>
                <a:lnTo>
                  <a:pt x="63062" y="1093076"/>
                </a:lnTo>
                <a:lnTo>
                  <a:pt x="273269" y="1492469"/>
                </a:lnTo>
                <a:lnTo>
                  <a:pt x="378373" y="1660634"/>
                </a:lnTo>
                <a:lnTo>
                  <a:pt x="409903" y="1870841"/>
                </a:lnTo>
                <a:lnTo>
                  <a:pt x="609600" y="1923394"/>
                </a:lnTo>
                <a:lnTo>
                  <a:pt x="798786" y="1671145"/>
                </a:lnTo>
                <a:lnTo>
                  <a:pt x="735724" y="1250731"/>
                </a:lnTo>
                <a:lnTo>
                  <a:pt x="651641" y="1051035"/>
                </a:lnTo>
                <a:lnTo>
                  <a:pt x="830317" y="1008993"/>
                </a:lnTo>
                <a:lnTo>
                  <a:pt x="998483" y="1481959"/>
                </a:lnTo>
                <a:lnTo>
                  <a:pt x="1030014" y="1891862"/>
                </a:lnTo>
                <a:lnTo>
                  <a:pt x="977462" y="2364828"/>
                </a:lnTo>
                <a:lnTo>
                  <a:pt x="399393" y="3499945"/>
                </a:lnTo>
                <a:cubicBezTo>
                  <a:pt x="402897" y="3534980"/>
                  <a:pt x="336331" y="3591036"/>
                  <a:pt x="325821" y="3626070"/>
                </a:cubicBezTo>
                <a:cubicBezTo>
                  <a:pt x="315311" y="3661104"/>
                  <a:pt x="339834" y="3678621"/>
                  <a:pt x="336331" y="3710152"/>
                </a:cubicBezTo>
                <a:cubicBezTo>
                  <a:pt x="332828" y="3741683"/>
                  <a:pt x="357352" y="3790731"/>
                  <a:pt x="304800" y="3815255"/>
                </a:cubicBezTo>
                <a:lnTo>
                  <a:pt x="241738" y="4025462"/>
                </a:lnTo>
                <a:lnTo>
                  <a:pt x="105104" y="4498427"/>
                </a:lnTo>
                <a:lnTo>
                  <a:pt x="0" y="4834759"/>
                </a:lnTo>
                <a:lnTo>
                  <a:pt x="31531" y="5097517"/>
                </a:lnTo>
                <a:lnTo>
                  <a:pt x="136635" y="5192110"/>
                </a:lnTo>
                <a:lnTo>
                  <a:pt x="199696" y="5255172"/>
                </a:lnTo>
                <a:lnTo>
                  <a:pt x="409904" y="5223643"/>
                </a:lnTo>
                <a:lnTo>
                  <a:pt x="515007" y="5213131"/>
                </a:lnTo>
                <a:lnTo>
                  <a:pt x="620110" y="5171090"/>
                </a:lnTo>
                <a:lnTo>
                  <a:pt x="693681" y="4929352"/>
                </a:lnTo>
                <a:lnTo>
                  <a:pt x="735724" y="4572000"/>
                </a:lnTo>
                <a:lnTo>
                  <a:pt x="882868" y="4014952"/>
                </a:lnTo>
                <a:lnTo>
                  <a:pt x="945931" y="4824249"/>
                </a:lnTo>
                <a:lnTo>
                  <a:pt x="966952" y="4981903"/>
                </a:lnTo>
                <a:lnTo>
                  <a:pt x="1082566" y="5108026"/>
                </a:lnTo>
                <a:lnTo>
                  <a:pt x="1219199" y="5108028"/>
                </a:lnTo>
                <a:lnTo>
                  <a:pt x="1345324" y="5087007"/>
                </a:lnTo>
                <a:lnTo>
                  <a:pt x="1566041" y="4614041"/>
                </a:lnTo>
                <a:lnTo>
                  <a:pt x="1671145" y="4172608"/>
                </a:lnTo>
                <a:lnTo>
                  <a:pt x="2049518" y="4078013"/>
                </a:lnTo>
                <a:lnTo>
                  <a:pt x="2165131" y="4529960"/>
                </a:lnTo>
                <a:lnTo>
                  <a:pt x="2207172" y="4950373"/>
                </a:lnTo>
                <a:lnTo>
                  <a:pt x="2259724" y="5108028"/>
                </a:lnTo>
                <a:cubicBezTo>
                  <a:pt x="2259724" y="5223642"/>
                  <a:pt x="2312277" y="5244660"/>
                  <a:pt x="2312277" y="5360274"/>
                </a:cubicBezTo>
                <a:lnTo>
                  <a:pt x="2427890" y="5528443"/>
                </a:lnTo>
                <a:lnTo>
                  <a:pt x="2532993" y="5559974"/>
                </a:lnTo>
                <a:lnTo>
                  <a:pt x="2680138" y="5528441"/>
                </a:lnTo>
                <a:lnTo>
                  <a:pt x="2669627" y="5423339"/>
                </a:lnTo>
                <a:lnTo>
                  <a:pt x="2659117" y="5423338"/>
                </a:lnTo>
                <a:lnTo>
                  <a:pt x="2690648" y="5044965"/>
                </a:lnTo>
                <a:lnTo>
                  <a:pt x="2690648" y="4740165"/>
                </a:lnTo>
                <a:lnTo>
                  <a:pt x="2858814" y="3983421"/>
                </a:lnTo>
                <a:lnTo>
                  <a:pt x="3153102" y="4277711"/>
                </a:lnTo>
                <a:lnTo>
                  <a:pt x="2911365" y="5234151"/>
                </a:lnTo>
                <a:lnTo>
                  <a:pt x="2974428" y="5559973"/>
                </a:lnTo>
                <a:lnTo>
                  <a:pt x="3142593" y="5612524"/>
                </a:lnTo>
                <a:lnTo>
                  <a:pt x="3300247" y="5675589"/>
                </a:lnTo>
                <a:cubicBezTo>
                  <a:pt x="3412357" y="5651064"/>
                  <a:pt x="3314262" y="5784194"/>
                  <a:pt x="3426372" y="5633544"/>
                </a:cubicBezTo>
                <a:lnTo>
                  <a:pt x="3584028" y="5528441"/>
                </a:lnTo>
                <a:lnTo>
                  <a:pt x="3720664" y="5223642"/>
                </a:lnTo>
                <a:lnTo>
                  <a:pt x="3836277" y="4813738"/>
                </a:lnTo>
                <a:lnTo>
                  <a:pt x="3741682" y="4393325"/>
                </a:lnTo>
                <a:lnTo>
                  <a:pt x="3857297" y="4120055"/>
                </a:lnTo>
                <a:lnTo>
                  <a:pt x="3699642" y="3804745"/>
                </a:lnTo>
                <a:lnTo>
                  <a:pt x="3436883" y="3037490"/>
                </a:lnTo>
                <a:lnTo>
                  <a:pt x="3258207" y="2543504"/>
                </a:lnTo>
                <a:lnTo>
                  <a:pt x="3069021" y="2291255"/>
                </a:lnTo>
                <a:lnTo>
                  <a:pt x="2890345" y="1923393"/>
                </a:lnTo>
                <a:lnTo>
                  <a:pt x="2743200" y="1681655"/>
                </a:lnTo>
                <a:lnTo>
                  <a:pt x="2806262" y="1282262"/>
                </a:lnTo>
                <a:lnTo>
                  <a:pt x="2869324" y="1187669"/>
                </a:lnTo>
                <a:lnTo>
                  <a:pt x="2837793" y="1534511"/>
                </a:lnTo>
                <a:lnTo>
                  <a:pt x="2995448" y="1996966"/>
                </a:lnTo>
                <a:lnTo>
                  <a:pt x="3541986" y="2017986"/>
                </a:lnTo>
                <a:lnTo>
                  <a:pt x="3647090" y="1828800"/>
                </a:lnTo>
                <a:lnTo>
                  <a:pt x="3415862" y="1597573"/>
                </a:lnTo>
                <a:lnTo>
                  <a:pt x="3636579" y="1219200"/>
                </a:lnTo>
                <a:lnTo>
                  <a:pt x="3573517" y="630621"/>
                </a:lnTo>
                <a:lnTo>
                  <a:pt x="3499945" y="515007"/>
                </a:lnTo>
                <a:lnTo>
                  <a:pt x="3048000" y="283780"/>
                </a:lnTo>
                <a:lnTo>
                  <a:pt x="2795752" y="231228"/>
                </a:lnTo>
                <a:lnTo>
                  <a:pt x="2585545" y="42042"/>
                </a:lnTo>
                <a:lnTo>
                  <a:pt x="2448910" y="31532"/>
                </a:lnTo>
                <a:lnTo>
                  <a:pt x="2301765" y="294290"/>
                </a:lnTo>
                <a:lnTo>
                  <a:pt x="2102069" y="493986"/>
                </a:lnTo>
                <a:lnTo>
                  <a:pt x="1807780" y="588580"/>
                </a:lnTo>
                <a:lnTo>
                  <a:pt x="1576552" y="620110"/>
                </a:lnTo>
                <a:lnTo>
                  <a:pt x="1387366" y="388883"/>
                </a:lnTo>
                <a:lnTo>
                  <a:pt x="1250731" y="73572"/>
                </a:lnTo>
                <a:lnTo>
                  <a:pt x="1103586" y="0"/>
                </a:lnTo>
                <a:close/>
              </a:path>
            </a:pathLst>
          </a:cu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cover left 2 Rectangle 44">
            <a:extLst>
              <a:ext uri="{FF2B5EF4-FFF2-40B4-BE49-F238E27FC236}">
                <a16:creationId xmlns:a16="http://schemas.microsoft.com/office/drawing/2014/main" id="{5291B0DD-9F28-42B9-A076-B28AFC9B23FA}"/>
              </a:ext>
            </a:extLst>
          </p:cNvPr>
          <p:cNvSpPr/>
          <p:nvPr/>
        </p:nvSpPr>
        <p:spPr>
          <a:xfrm>
            <a:off x="1175728" y="1418818"/>
            <a:ext cx="2272713" cy="4522989"/>
          </a:xfrm>
          <a:prstGeom prst="rect">
            <a:avLst/>
          </a:prstGeom>
          <a:solidFill>
            <a:srgbClr val="D0CEC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Cover middle 2 Rectangle 45">
            <a:extLst>
              <a:ext uri="{FF2B5EF4-FFF2-40B4-BE49-F238E27FC236}">
                <a16:creationId xmlns:a16="http://schemas.microsoft.com/office/drawing/2014/main" id="{553C900E-B4D3-4759-9AF4-C80967943722}"/>
              </a:ext>
            </a:extLst>
          </p:cNvPr>
          <p:cNvSpPr/>
          <p:nvPr/>
        </p:nvSpPr>
        <p:spPr>
          <a:xfrm>
            <a:off x="4658571" y="1390801"/>
            <a:ext cx="2272713" cy="4522989"/>
          </a:xfrm>
          <a:prstGeom prst="rect">
            <a:avLst/>
          </a:prstGeom>
          <a:solidFill>
            <a:srgbClr val="767171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cover right 2 Rectangle 46">
            <a:extLst>
              <a:ext uri="{FF2B5EF4-FFF2-40B4-BE49-F238E27FC236}">
                <a16:creationId xmlns:a16="http://schemas.microsoft.com/office/drawing/2014/main" id="{0DE7F332-2644-4166-8762-EE93F4490E6D}"/>
              </a:ext>
            </a:extLst>
          </p:cNvPr>
          <p:cNvSpPr/>
          <p:nvPr/>
        </p:nvSpPr>
        <p:spPr>
          <a:xfrm>
            <a:off x="8376962" y="1448991"/>
            <a:ext cx="2272713" cy="4522989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cover left 1 Rectangle 44">
            <a:extLst>
              <a:ext uri="{FF2B5EF4-FFF2-40B4-BE49-F238E27FC236}">
                <a16:creationId xmlns:a16="http://schemas.microsoft.com/office/drawing/2014/main" id="{BCB182E7-2B91-4F13-8BAC-5C6EC222BD74}"/>
              </a:ext>
            </a:extLst>
          </p:cNvPr>
          <p:cNvSpPr/>
          <p:nvPr/>
        </p:nvSpPr>
        <p:spPr>
          <a:xfrm>
            <a:off x="1096969" y="1418818"/>
            <a:ext cx="2272713" cy="4522989"/>
          </a:xfrm>
          <a:prstGeom prst="rect">
            <a:avLst/>
          </a:prstGeom>
          <a:solidFill>
            <a:srgbClr val="D0CEC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Cover middle 1 Rectangle 45">
            <a:extLst>
              <a:ext uri="{FF2B5EF4-FFF2-40B4-BE49-F238E27FC236}">
                <a16:creationId xmlns:a16="http://schemas.microsoft.com/office/drawing/2014/main" id="{A0F5468E-C6A5-4F7D-B6E0-437D1AF1B51B}"/>
              </a:ext>
            </a:extLst>
          </p:cNvPr>
          <p:cNvSpPr/>
          <p:nvPr/>
        </p:nvSpPr>
        <p:spPr>
          <a:xfrm>
            <a:off x="4795601" y="1353207"/>
            <a:ext cx="2272713" cy="4522989"/>
          </a:xfrm>
          <a:prstGeom prst="rect">
            <a:avLst/>
          </a:prstGeom>
          <a:solidFill>
            <a:srgbClr val="767171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cover right 1 Rectangle 46">
            <a:extLst>
              <a:ext uri="{FF2B5EF4-FFF2-40B4-BE49-F238E27FC236}">
                <a16:creationId xmlns:a16="http://schemas.microsoft.com/office/drawing/2014/main" id="{91682349-ADDB-4BEA-88CC-C7D713B9DCD0}"/>
              </a:ext>
            </a:extLst>
          </p:cNvPr>
          <p:cNvSpPr/>
          <p:nvPr/>
        </p:nvSpPr>
        <p:spPr>
          <a:xfrm>
            <a:off x="8376962" y="1448991"/>
            <a:ext cx="2272713" cy="4522989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2FACD68-5C0D-4F9B-8986-DBFA61E39030}"/>
              </a:ext>
            </a:extLst>
          </p:cNvPr>
          <p:cNvSpPr/>
          <p:nvPr/>
        </p:nvSpPr>
        <p:spPr>
          <a:xfrm>
            <a:off x="5342076" y="6036438"/>
            <a:ext cx="150784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19000">
                      <a:schemeClr val="accent4">
                        <a:lumMod val="60000"/>
                        <a:lumOff val="40000"/>
                      </a:schemeClr>
                    </a:gs>
                    <a:gs pos="40000">
                      <a:schemeClr val="accent2">
                        <a:lumMod val="50000"/>
                      </a:schemeClr>
                    </a:gs>
                    <a:gs pos="76000">
                      <a:srgbClr val="FF0000"/>
                    </a:gs>
                    <a:gs pos="97000">
                      <a:srgbClr val="C00000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GrilledCheese BTN" panose="020B0604060402040206" pitchFamily="34" charset="0"/>
              </a:rPr>
              <a:t>NEXT</a:t>
            </a:r>
            <a:endParaRPr lang="en-US" sz="4400" b="1" cap="none" spc="0" dirty="0">
              <a:ln w="6600">
                <a:solidFill>
                  <a:schemeClr val="accent2"/>
                </a:solidFill>
                <a:prstDash val="solid"/>
              </a:ln>
              <a:gradFill>
                <a:gsLst>
                  <a:gs pos="19000">
                    <a:schemeClr val="accent4">
                      <a:lumMod val="60000"/>
                      <a:lumOff val="40000"/>
                    </a:schemeClr>
                  </a:gs>
                  <a:gs pos="40000">
                    <a:schemeClr val="accent2">
                      <a:lumMod val="50000"/>
                    </a:schemeClr>
                  </a:gs>
                  <a:gs pos="76000">
                    <a:srgbClr val="FF0000"/>
                  </a:gs>
                  <a:gs pos="97000">
                    <a:srgbClr val="C00000"/>
                  </a:gs>
                </a:gsLst>
                <a:lin ang="5400000" scaled="1"/>
              </a:gradFill>
              <a:effectLst>
                <a:outerShdw dist="38100" dir="2700000" algn="tl" rotWithShape="0">
                  <a:schemeClr val="accent2"/>
                </a:outerShdw>
              </a:effectLst>
              <a:latin typeface="GrilledCheese BTN" panose="020B0604060402040206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0AA29DC-3FEB-4B0C-B53E-E04E022B53A2}"/>
              </a:ext>
            </a:extLst>
          </p:cNvPr>
          <p:cNvSpPr/>
          <p:nvPr/>
        </p:nvSpPr>
        <p:spPr>
          <a:xfrm>
            <a:off x="3657448" y="-60032"/>
            <a:ext cx="487710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19000">
                      <a:schemeClr val="accent4">
                        <a:lumMod val="60000"/>
                        <a:lumOff val="40000"/>
                      </a:schemeClr>
                    </a:gs>
                    <a:gs pos="40000">
                      <a:schemeClr val="accent2">
                        <a:lumMod val="50000"/>
                      </a:schemeClr>
                    </a:gs>
                    <a:gs pos="76000">
                      <a:srgbClr val="FF0000"/>
                    </a:gs>
                    <a:gs pos="97000">
                      <a:srgbClr val="C00000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GrilledCheese BTN" panose="020B0604060402040206" pitchFamily="34" charset="0"/>
              </a:rPr>
              <a:t>DOORS OF DEATH!</a:t>
            </a:r>
            <a:endParaRPr lang="en-US" sz="4400" b="1" cap="none" spc="0" dirty="0">
              <a:ln w="6600">
                <a:solidFill>
                  <a:schemeClr val="accent2"/>
                </a:solidFill>
                <a:prstDash val="solid"/>
              </a:ln>
              <a:gradFill>
                <a:gsLst>
                  <a:gs pos="19000">
                    <a:schemeClr val="accent4">
                      <a:lumMod val="60000"/>
                      <a:lumOff val="40000"/>
                    </a:schemeClr>
                  </a:gs>
                  <a:gs pos="40000">
                    <a:schemeClr val="accent2">
                      <a:lumMod val="50000"/>
                    </a:schemeClr>
                  </a:gs>
                  <a:gs pos="76000">
                    <a:srgbClr val="FF0000"/>
                  </a:gs>
                  <a:gs pos="97000">
                    <a:srgbClr val="C00000"/>
                  </a:gs>
                </a:gsLst>
                <a:lin ang="5400000" scaled="1"/>
              </a:gradFill>
              <a:effectLst>
                <a:outerShdw dist="38100" dir="2700000" algn="tl" rotWithShape="0">
                  <a:schemeClr val="accent2"/>
                </a:outerShdw>
              </a:effectLst>
              <a:latin typeface="GrilledCheese BTN" panose="020B06040604020402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47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8" grpId="0" animBg="1"/>
      <p:bldP spid="38" grpId="1" animBg="1"/>
      <p:bldP spid="38" grpId="2" animBg="1"/>
      <p:bldP spid="35" grpId="0" animBg="1"/>
      <p:bldP spid="42" grpId="0" animBg="1"/>
      <p:bldP spid="42" grpId="1" animBg="1"/>
      <p:bldP spid="45" grpId="0" animBg="1"/>
      <p:bldP spid="45" grpId="1" animBg="1"/>
      <p:bldP spid="45" grpId="2" animBg="1"/>
      <p:bldP spid="46" grpId="0" animBg="1"/>
      <p:bldP spid="46" grpId="1" animBg="1"/>
      <p:bldP spid="46" grpId="2" animBg="1"/>
      <p:bldP spid="47" grpId="0" animBg="1"/>
      <p:bldP spid="47" grpId="1" animBg="1"/>
      <p:bldP spid="47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left DOOR CLOSED Picture 6" descr="A picture containing wooden, old&#10;&#10;Description automatically generated">
            <a:extLst>
              <a:ext uri="{FF2B5EF4-FFF2-40B4-BE49-F238E27FC236}">
                <a16:creationId xmlns:a16="http://schemas.microsoft.com/office/drawing/2014/main" id="{395643D7-6630-448E-85E6-99294DAD9D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4544758" y="1471572"/>
            <a:ext cx="2619113" cy="4522989"/>
          </a:xfrm>
          <a:prstGeom prst="rect">
            <a:avLst/>
          </a:prstGeom>
          <a:effectLst>
            <a:outerShdw blurRad="50800" dist="114300" algn="l" rotWithShape="0">
              <a:prstClr val="black">
                <a:alpha val="75000"/>
              </a:prstClr>
            </a:outerShdw>
            <a:softEdge rad="31750"/>
          </a:effectLst>
          <a:scene3d>
            <a:camera prst="orthographicFront">
              <a:rot lat="0" lon="20099960" rev="0"/>
            </a:camera>
            <a:lightRig rig="threePt" dir="t"/>
          </a:scene3d>
          <a:sp3d extrusionH="101600" prstMaterial="dkEdge">
            <a:extrusionClr>
              <a:schemeClr val="tx1">
                <a:lumMod val="85000"/>
                <a:lumOff val="15000"/>
              </a:schemeClr>
            </a:extrusionClr>
          </a:sp3d>
        </p:spPr>
      </p:pic>
      <p:sp>
        <p:nvSpPr>
          <p:cNvPr id="23" name="LEFT DOOR OPEN Rectangle 17">
            <a:extLst>
              <a:ext uri="{FF2B5EF4-FFF2-40B4-BE49-F238E27FC236}">
                <a16:creationId xmlns:a16="http://schemas.microsoft.com/office/drawing/2014/main" id="{B509E4F0-B7EB-4FD2-BDEF-6E684CC00ECB}"/>
              </a:ext>
            </a:extLst>
          </p:cNvPr>
          <p:cNvSpPr/>
          <p:nvPr/>
        </p:nvSpPr>
        <p:spPr>
          <a:xfrm flipH="1">
            <a:off x="6628069" y="1044583"/>
            <a:ext cx="1439893" cy="5286250"/>
          </a:xfrm>
          <a:custGeom>
            <a:avLst/>
            <a:gdLst>
              <a:gd name="connsiteX0" fmla="*/ 0 w 1409335"/>
              <a:gd name="connsiteY0" fmla="*/ 0 h 3083984"/>
              <a:gd name="connsiteX1" fmla="*/ 1409335 w 1409335"/>
              <a:gd name="connsiteY1" fmla="*/ 0 h 3083984"/>
              <a:gd name="connsiteX2" fmla="*/ 1409335 w 1409335"/>
              <a:gd name="connsiteY2" fmla="*/ 3083984 h 3083984"/>
              <a:gd name="connsiteX3" fmla="*/ 0 w 1409335"/>
              <a:gd name="connsiteY3" fmla="*/ 3083984 h 3083984"/>
              <a:gd name="connsiteX4" fmla="*/ 0 w 1409335"/>
              <a:gd name="connsiteY4" fmla="*/ 0 h 3083984"/>
              <a:gd name="connsiteX0" fmla="*/ 11875 w 1409335"/>
              <a:gd name="connsiteY0" fmla="*/ 0 h 3262114"/>
              <a:gd name="connsiteX1" fmla="*/ 1409335 w 1409335"/>
              <a:gd name="connsiteY1" fmla="*/ 178130 h 3262114"/>
              <a:gd name="connsiteX2" fmla="*/ 1409335 w 1409335"/>
              <a:gd name="connsiteY2" fmla="*/ 3262114 h 3262114"/>
              <a:gd name="connsiteX3" fmla="*/ 0 w 1409335"/>
              <a:gd name="connsiteY3" fmla="*/ 3262114 h 3262114"/>
              <a:gd name="connsiteX4" fmla="*/ 11875 w 1409335"/>
              <a:gd name="connsiteY4" fmla="*/ 0 h 3262114"/>
              <a:gd name="connsiteX0" fmla="*/ 1143 w 1398603"/>
              <a:gd name="connsiteY0" fmla="*/ 0 h 3487745"/>
              <a:gd name="connsiteX1" fmla="*/ 1398603 w 1398603"/>
              <a:gd name="connsiteY1" fmla="*/ 178130 h 3487745"/>
              <a:gd name="connsiteX2" fmla="*/ 1398603 w 1398603"/>
              <a:gd name="connsiteY2" fmla="*/ 3262114 h 3487745"/>
              <a:gd name="connsiteX3" fmla="*/ 1143 w 1398603"/>
              <a:gd name="connsiteY3" fmla="*/ 3487745 h 3487745"/>
              <a:gd name="connsiteX4" fmla="*/ 1143 w 1398603"/>
              <a:gd name="connsiteY4" fmla="*/ 0 h 3487745"/>
              <a:gd name="connsiteX0" fmla="*/ 1143 w 1398603"/>
              <a:gd name="connsiteY0" fmla="*/ 0 h 3611386"/>
              <a:gd name="connsiteX1" fmla="*/ 1398603 w 1398603"/>
              <a:gd name="connsiteY1" fmla="*/ 301771 h 3611386"/>
              <a:gd name="connsiteX2" fmla="*/ 1398603 w 1398603"/>
              <a:gd name="connsiteY2" fmla="*/ 3385755 h 3611386"/>
              <a:gd name="connsiteX3" fmla="*/ 1143 w 1398603"/>
              <a:gd name="connsiteY3" fmla="*/ 3611386 h 3611386"/>
              <a:gd name="connsiteX4" fmla="*/ 1143 w 1398603"/>
              <a:gd name="connsiteY4" fmla="*/ 0 h 3611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8603" h="3611386">
                <a:moveTo>
                  <a:pt x="1143" y="0"/>
                </a:moveTo>
                <a:lnTo>
                  <a:pt x="1398603" y="301771"/>
                </a:lnTo>
                <a:lnTo>
                  <a:pt x="1398603" y="3385755"/>
                </a:lnTo>
                <a:lnTo>
                  <a:pt x="1143" y="3611386"/>
                </a:lnTo>
                <a:cubicBezTo>
                  <a:pt x="5101" y="2524015"/>
                  <a:pt x="-2815" y="1087371"/>
                  <a:pt x="1143" y="0"/>
                </a:cubicBez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757" b="-7865"/>
            </a:stretch>
          </a:blipFill>
          <a:ln>
            <a:noFill/>
          </a:ln>
          <a:scene3d>
            <a:camera prst="orthographicFront">
              <a:rot lat="0" lon="3899935" rev="0"/>
            </a:camera>
            <a:lightRig rig="threePt" dir="t"/>
          </a:scene3d>
          <a:sp3d extrusionH="146050">
            <a:extrusionClr>
              <a:schemeClr val="tx1">
                <a:lumMod val="85000"/>
                <a:lumOff val="1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24" name="right DOOR CLOSED Picture 6" descr="A picture containing wooden, old&#10;&#10;Description automatically generated">
            <a:extLst>
              <a:ext uri="{FF2B5EF4-FFF2-40B4-BE49-F238E27FC236}">
                <a16:creationId xmlns:a16="http://schemas.microsoft.com/office/drawing/2014/main" id="{C0708E3F-D1AD-4D31-8E05-A27B0584DC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8161518" y="1471572"/>
            <a:ext cx="2619113" cy="4522989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ffectLst>
            <a:outerShdw blurRad="50800" dist="114300" algn="l" rotWithShape="0">
              <a:prstClr val="black">
                <a:alpha val="75000"/>
              </a:prstClr>
            </a:outerShdw>
            <a:softEdge rad="31750"/>
          </a:effectLst>
          <a:scene3d>
            <a:camera prst="orthographicFront">
              <a:rot lat="0" lon="20099960" rev="0"/>
            </a:camera>
            <a:lightRig rig="threePt" dir="t"/>
          </a:scene3d>
          <a:sp3d extrusionH="101600" prstMaterial="dkEdge">
            <a:extrusionClr>
              <a:schemeClr val="tx1">
                <a:lumMod val="85000"/>
                <a:lumOff val="15000"/>
              </a:schemeClr>
            </a:extrusionClr>
          </a:sp3d>
        </p:spPr>
      </p:pic>
      <p:sp>
        <p:nvSpPr>
          <p:cNvPr id="25" name="RIGHT DOOR OPEN Rectangle 17">
            <a:extLst>
              <a:ext uri="{FF2B5EF4-FFF2-40B4-BE49-F238E27FC236}">
                <a16:creationId xmlns:a16="http://schemas.microsoft.com/office/drawing/2014/main" id="{EE49531F-A8FC-4F47-AB61-F7FE9455AD29}"/>
              </a:ext>
            </a:extLst>
          </p:cNvPr>
          <p:cNvSpPr/>
          <p:nvPr/>
        </p:nvSpPr>
        <p:spPr>
          <a:xfrm flipH="1">
            <a:off x="10207043" y="1022199"/>
            <a:ext cx="1439893" cy="5286250"/>
          </a:xfrm>
          <a:custGeom>
            <a:avLst/>
            <a:gdLst>
              <a:gd name="connsiteX0" fmla="*/ 0 w 1409335"/>
              <a:gd name="connsiteY0" fmla="*/ 0 h 3083984"/>
              <a:gd name="connsiteX1" fmla="*/ 1409335 w 1409335"/>
              <a:gd name="connsiteY1" fmla="*/ 0 h 3083984"/>
              <a:gd name="connsiteX2" fmla="*/ 1409335 w 1409335"/>
              <a:gd name="connsiteY2" fmla="*/ 3083984 h 3083984"/>
              <a:gd name="connsiteX3" fmla="*/ 0 w 1409335"/>
              <a:gd name="connsiteY3" fmla="*/ 3083984 h 3083984"/>
              <a:gd name="connsiteX4" fmla="*/ 0 w 1409335"/>
              <a:gd name="connsiteY4" fmla="*/ 0 h 3083984"/>
              <a:gd name="connsiteX0" fmla="*/ 11875 w 1409335"/>
              <a:gd name="connsiteY0" fmla="*/ 0 h 3262114"/>
              <a:gd name="connsiteX1" fmla="*/ 1409335 w 1409335"/>
              <a:gd name="connsiteY1" fmla="*/ 178130 h 3262114"/>
              <a:gd name="connsiteX2" fmla="*/ 1409335 w 1409335"/>
              <a:gd name="connsiteY2" fmla="*/ 3262114 h 3262114"/>
              <a:gd name="connsiteX3" fmla="*/ 0 w 1409335"/>
              <a:gd name="connsiteY3" fmla="*/ 3262114 h 3262114"/>
              <a:gd name="connsiteX4" fmla="*/ 11875 w 1409335"/>
              <a:gd name="connsiteY4" fmla="*/ 0 h 3262114"/>
              <a:gd name="connsiteX0" fmla="*/ 1143 w 1398603"/>
              <a:gd name="connsiteY0" fmla="*/ 0 h 3487745"/>
              <a:gd name="connsiteX1" fmla="*/ 1398603 w 1398603"/>
              <a:gd name="connsiteY1" fmla="*/ 178130 h 3487745"/>
              <a:gd name="connsiteX2" fmla="*/ 1398603 w 1398603"/>
              <a:gd name="connsiteY2" fmla="*/ 3262114 h 3487745"/>
              <a:gd name="connsiteX3" fmla="*/ 1143 w 1398603"/>
              <a:gd name="connsiteY3" fmla="*/ 3487745 h 3487745"/>
              <a:gd name="connsiteX4" fmla="*/ 1143 w 1398603"/>
              <a:gd name="connsiteY4" fmla="*/ 0 h 3487745"/>
              <a:gd name="connsiteX0" fmla="*/ 1143 w 1398603"/>
              <a:gd name="connsiteY0" fmla="*/ 0 h 3611386"/>
              <a:gd name="connsiteX1" fmla="*/ 1398603 w 1398603"/>
              <a:gd name="connsiteY1" fmla="*/ 301771 h 3611386"/>
              <a:gd name="connsiteX2" fmla="*/ 1398603 w 1398603"/>
              <a:gd name="connsiteY2" fmla="*/ 3385755 h 3611386"/>
              <a:gd name="connsiteX3" fmla="*/ 1143 w 1398603"/>
              <a:gd name="connsiteY3" fmla="*/ 3611386 h 3611386"/>
              <a:gd name="connsiteX4" fmla="*/ 1143 w 1398603"/>
              <a:gd name="connsiteY4" fmla="*/ 0 h 3611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8603" h="3611386">
                <a:moveTo>
                  <a:pt x="1143" y="0"/>
                </a:moveTo>
                <a:lnTo>
                  <a:pt x="1398603" y="301771"/>
                </a:lnTo>
                <a:lnTo>
                  <a:pt x="1398603" y="3385755"/>
                </a:lnTo>
                <a:lnTo>
                  <a:pt x="1143" y="3611386"/>
                </a:lnTo>
                <a:cubicBezTo>
                  <a:pt x="5101" y="2524015"/>
                  <a:pt x="-2815" y="1087371"/>
                  <a:pt x="1143" y="0"/>
                </a:cubicBez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757" b="-7865"/>
            </a:stretch>
          </a:blipFill>
          <a:ln>
            <a:noFill/>
          </a:ln>
          <a:scene3d>
            <a:camera prst="orthographicFront">
              <a:rot lat="0" lon="3899935" rev="0"/>
            </a:camera>
            <a:lightRig rig="threePt" dir="t"/>
          </a:scene3d>
          <a:sp3d extrusionH="146050">
            <a:extrusionClr>
              <a:schemeClr val="tx1">
                <a:lumMod val="85000"/>
                <a:lumOff val="1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26" name="middle DOOR CLOSED Picture 6" descr="A picture containing wooden, old&#10;&#10;Description automatically generated">
            <a:extLst>
              <a:ext uri="{FF2B5EF4-FFF2-40B4-BE49-F238E27FC236}">
                <a16:creationId xmlns:a16="http://schemas.microsoft.com/office/drawing/2014/main" id="{F69A75C9-F0A5-44B0-A87F-0010885B91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896141" y="1471572"/>
            <a:ext cx="2619113" cy="4522989"/>
          </a:xfrm>
          <a:prstGeom prst="rect">
            <a:avLst/>
          </a:prstGeom>
          <a:ln>
            <a:noFill/>
          </a:ln>
          <a:effectLst>
            <a:outerShdw blurRad="50800" dist="114300" algn="l" rotWithShape="0">
              <a:prstClr val="black">
                <a:alpha val="75000"/>
              </a:prstClr>
            </a:outerShdw>
            <a:softEdge rad="31750"/>
          </a:effectLst>
          <a:scene3d>
            <a:camera prst="orthographicFront">
              <a:rot lat="0" lon="20099960" rev="0"/>
            </a:camera>
            <a:lightRig rig="threePt" dir="t"/>
          </a:scene3d>
          <a:sp3d extrusionH="101600" prstMaterial="dkEdge">
            <a:extrusionClr>
              <a:schemeClr val="tx1">
                <a:lumMod val="85000"/>
                <a:lumOff val="15000"/>
              </a:schemeClr>
            </a:extrusionClr>
          </a:sp3d>
        </p:spPr>
      </p:pic>
      <p:sp>
        <p:nvSpPr>
          <p:cNvPr id="27" name="MIDDLE DOOR OPEN Rectangle 17">
            <a:extLst>
              <a:ext uri="{FF2B5EF4-FFF2-40B4-BE49-F238E27FC236}">
                <a16:creationId xmlns:a16="http://schemas.microsoft.com/office/drawing/2014/main" id="{D24EDE96-68AE-47A2-BD5A-F2A21A89C4E6}"/>
              </a:ext>
            </a:extLst>
          </p:cNvPr>
          <p:cNvSpPr/>
          <p:nvPr/>
        </p:nvSpPr>
        <p:spPr>
          <a:xfrm flipH="1">
            <a:off x="2946540" y="1071145"/>
            <a:ext cx="1439893" cy="5286250"/>
          </a:xfrm>
          <a:custGeom>
            <a:avLst/>
            <a:gdLst>
              <a:gd name="connsiteX0" fmla="*/ 0 w 1409335"/>
              <a:gd name="connsiteY0" fmla="*/ 0 h 3083984"/>
              <a:gd name="connsiteX1" fmla="*/ 1409335 w 1409335"/>
              <a:gd name="connsiteY1" fmla="*/ 0 h 3083984"/>
              <a:gd name="connsiteX2" fmla="*/ 1409335 w 1409335"/>
              <a:gd name="connsiteY2" fmla="*/ 3083984 h 3083984"/>
              <a:gd name="connsiteX3" fmla="*/ 0 w 1409335"/>
              <a:gd name="connsiteY3" fmla="*/ 3083984 h 3083984"/>
              <a:gd name="connsiteX4" fmla="*/ 0 w 1409335"/>
              <a:gd name="connsiteY4" fmla="*/ 0 h 3083984"/>
              <a:gd name="connsiteX0" fmla="*/ 11875 w 1409335"/>
              <a:gd name="connsiteY0" fmla="*/ 0 h 3262114"/>
              <a:gd name="connsiteX1" fmla="*/ 1409335 w 1409335"/>
              <a:gd name="connsiteY1" fmla="*/ 178130 h 3262114"/>
              <a:gd name="connsiteX2" fmla="*/ 1409335 w 1409335"/>
              <a:gd name="connsiteY2" fmla="*/ 3262114 h 3262114"/>
              <a:gd name="connsiteX3" fmla="*/ 0 w 1409335"/>
              <a:gd name="connsiteY3" fmla="*/ 3262114 h 3262114"/>
              <a:gd name="connsiteX4" fmla="*/ 11875 w 1409335"/>
              <a:gd name="connsiteY4" fmla="*/ 0 h 3262114"/>
              <a:gd name="connsiteX0" fmla="*/ 1143 w 1398603"/>
              <a:gd name="connsiteY0" fmla="*/ 0 h 3487745"/>
              <a:gd name="connsiteX1" fmla="*/ 1398603 w 1398603"/>
              <a:gd name="connsiteY1" fmla="*/ 178130 h 3487745"/>
              <a:gd name="connsiteX2" fmla="*/ 1398603 w 1398603"/>
              <a:gd name="connsiteY2" fmla="*/ 3262114 h 3487745"/>
              <a:gd name="connsiteX3" fmla="*/ 1143 w 1398603"/>
              <a:gd name="connsiteY3" fmla="*/ 3487745 h 3487745"/>
              <a:gd name="connsiteX4" fmla="*/ 1143 w 1398603"/>
              <a:gd name="connsiteY4" fmla="*/ 0 h 3487745"/>
              <a:gd name="connsiteX0" fmla="*/ 1143 w 1398603"/>
              <a:gd name="connsiteY0" fmla="*/ 0 h 3611386"/>
              <a:gd name="connsiteX1" fmla="*/ 1398603 w 1398603"/>
              <a:gd name="connsiteY1" fmla="*/ 301771 h 3611386"/>
              <a:gd name="connsiteX2" fmla="*/ 1398603 w 1398603"/>
              <a:gd name="connsiteY2" fmla="*/ 3385755 h 3611386"/>
              <a:gd name="connsiteX3" fmla="*/ 1143 w 1398603"/>
              <a:gd name="connsiteY3" fmla="*/ 3611386 h 3611386"/>
              <a:gd name="connsiteX4" fmla="*/ 1143 w 1398603"/>
              <a:gd name="connsiteY4" fmla="*/ 0 h 3611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8603" h="3611386">
                <a:moveTo>
                  <a:pt x="1143" y="0"/>
                </a:moveTo>
                <a:lnTo>
                  <a:pt x="1398603" y="301771"/>
                </a:lnTo>
                <a:lnTo>
                  <a:pt x="1398603" y="3385755"/>
                </a:lnTo>
                <a:lnTo>
                  <a:pt x="1143" y="3611386"/>
                </a:lnTo>
                <a:cubicBezTo>
                  <a:pt x="5101" y="2524015"/>
                  <a:pt x="-2815" y="1087371"/>
                  <a:pt x="1143" y="0"/>
                </a:cubicBez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757" b="-7865"/>
            </a:stretch>
          </a:blipFill>
          <a:ln>
            <a:noFill/>
          </a:ln>
          <a:scene3d>
            <a:camera prst="orthographicFront">
              <a:rot lat="0" lon="3899935" rev="0"/>
            </a:camera>
            <a:lightRig rig="threePt" dir="t"/>
          </a:scene3d>
          <a:sp3d extrusionH="146050">
            <a:extrusionClr>
              <a:schemeClr val="tx1">
                <a:lumMod val="85000"/>
                <a:lumOff val="1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1" name="cover left 2 Rectangle 44">
            <a:extLst>
              <a:ext uri="{FF2B5EF4-FFF2-40B4-BE49-F238E27FC236}">
                <a16:creationId xmlns:a16="http://schemas.microsoft.com/office/drawing/2014/main" id="{E0432926-EB5C-4F30-8B42-BC7A2095EDDC}"/>
              </a:ext>
            </a:extLst>
          </p:cNvPr>
          <p:cNvSpPr/>
          <p:nvPr/>
        </p:nvSpPr>
        <p:spPr>
          <a:xfrm>
            <a:off x="4849356" y="1471572"/>
            <a:ext cx="2272713" cy="4522989"/>
          </a:xfrm>
          <a:prstGeom prst="rect">
            <a:avLst/>
          </a:prstGeom>
          <a:solidFill>
            <a:srgbClr val="D0CEC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Cover middle 2 Rectangle 45">
            <a:extLst>
              <a:ext uri="{FF2B5EF4-FFF2-40B4-BE49-F238E27FC236}">
                <a16:creationId xmlns:a16="http://schemas.microsoft.com/office/drawing/2014/main" id="{BA8BA645-98F8-4D14-9363-4E9A4C944D42}"/>
              </a:ext>
            </a:extLst>
          </p:cNvPr>
          <p:cNvSpPr/>
          <p:nvPr/>
        </p:nvSpPr>
        <p:spPr>
          <a:xfrm>
            <a:off x="1024369" y="1470117"/>
            <a:ext cx="2272713" cy="4522989"/>
          </a:xfrm>
          <a:prstGeom prst="rect">
            <a:avLst/>
          </a:prstGeom>
          <a:solidFill>
            <a:srgbClr val="767171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cover right 2 Rectangle 46">
            <a:extLst>
              <a:ext uri="{FF2B5EF4-FFF2-40B4-BE49-F238E27FC236}">
                <a16:creationId xmlns:a16="http://schemas.microsoft.com/office/drawing/2014/main" id="{18D93E47-8F5F-4765-9EA0-1084F66FF54C}"/>
              </a:ext>
            </a:extLst>
          </p:cNvPr>
          <p:cNvSpPr/>
          <p:nvPr/>
        </p:nvSpPr>
        <p:spPr>
          <a:xfrm>
            <a:off x="8376962" y="1448991"/>
            <a:ext cx="2272713" cy="4522989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cover left 1 Rectangle 44">
            <a:extLst>
              <a:ext uri="{FF2B5EF4-FFF2-40B4-BE49-F238E27FC236}">
                <a16:creationId xmlns:a16="http://schemas.microsoft.com/office/drawing/2014/main" id="{99CF2DD4-29D0-4566-AA0B-D7D0CA0E89E7}"/>
              </a:ext>
            </a:extLst>
          </p:cNvPr>
          <p:cNvSpPr/>
          <p:nvPr/>
        </p:nvSpPr>
        <p:spPr>
          <a:xfrm>
            <a:off x="4770597" y="1471572"/>
            <a:ext cx="2272713" cy="4522989"/>
          </a:xfrm>
          <a:prstGeom prst="rect">
            <a:avLst/>
          </a:prstGeom>
          <a:solidFill>
            <a:srgbClr val="D0CEC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Cover middle 1 Rectangle 45">
            <a:extLst>
              <a:ext uri="{FF2B5EF4-FFF2-40B4-BE49-F238E27FC236}">
                <a16:creationId xmlns:a16="http://schemas.microsoft.com/office/drawing/2014/main" id="{F02B7570-418B-49B1-8A03-1FCBC1871BD6}"/>
              </a:ext>
            </a:extLst>
          </p:cNvPr>
          <p:cNvSpPr/>
          <p:nvPr/>
        </p:nvSpPr>
        <p:spPr>
          <a:xfrm>
            <a:off x="1161399" y="1432523"/>
            <a:ext cx="2272713" cy="4522989"/>
          </a:xfrm>
          <a:prstGeom prst="rect">
            <a:avLst/>
          </a:prstGeom>
          <a:solidFill>
            <a:srgbClr val="767171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cover right 1 Rectangle 46">
            <a:extLst>
              <a:ext uri="{FF2B5EF4-FFF2-40B4-BE49-F238E27FC236}">
                <a16:creationId xmlns:a16="http://schemas.microsoft.com/office/drawing/2014/main" id="{92F6E3FB-B242-430D-9B83-B05E2D78AAA5}"/>
              </a:ext>
            </a:extLst>
          </p:cNvPr>
          <p:cNvSpPr/>
          <p:nvPr/>
        </p:nvSpPr>
        <p:spPr>
          <a:xfrm>
            <a:off x="8376962" y="1448991"/>
            <a:ext cx="2272713" cy="4522989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1408AF3-6BFB-429A-B512-64E98A4EA1CF}"/>
              </a:ext>
            </a:extLst>
          </p:cNvPr>
          <p:cNvSpPr/>
          <p:nvPr/>
        </p:nvSpPr>
        <p:spPr>
          <a:xfrm>
            <a:off x="5342076" y="6036438"/>
            <a:ext cx="150784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19000">
                      <a:schemeClr val="accent4">
                        <a:lumMod val="60000"/>
                        <a:lumOff val="40000"/>
                      </a:schemeClr>
                    </a:gs>
                    <a:gs pos="40000">
                      <a:schemeClr val="accent2">
                        <a:lumMod val="50000"/>
                      </a:schemeClr>
                    </a:gs>
                    <a:gs pos="76000">
                      <a:srgbClr val="FF0000"/>
                    </a:gs>
                    <a:gs pos="97000">
                      <a:srgbClr val="C00000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GrilledCheese BTN" panose="020B0604060402040206" pitchFamily="34" charset="0"/>
              </a:rPr>
              <a:t>NEXT</a:t>
            </a:r>
            <a:endParaRPr lang="en-US" sz="4400" b="1" cap="none" spc="0" dirty="0">
              <a:ln w="6600">
                <a:solidFill>
                  <a:schemeClr val="accent2"/>
                </a:solidFill>
                <a:prstDash val="solid"/>
              </a:ln>
              <a:gradFill>
                <a:gsLst>
                  <a:gs pos="19000">
                    <a:schemeClr val="accent4">
                      <a:lumMod val="60000"/>
                      <a:lumOff val="40000"/>
                    </a:schemeClr>
                  </a:gs>
                  <a:gs pos="40000">
                    <a:schemeClr val="accent2">
                      <a:lumMod val="50000"/>
                    </a:schemeClr>
                  </a:gs>
                  <a:gs pos="76000">
                    <a:srgbClr val="FF0000"/>
                  </a:gs>
                  <a:gs pos="97000">
                    <a:srgbClr val="C00000"/>
                  </a:gs>
                </a:gsLst>
                <a:lin ang="5400000" scaled="1"/>
              </a:gradFill>
              <a:effectLst>
                <a:outerShdw dist="38100" dir="2700000" algn="tl" rotWithShape="0">
                  <a:schemeClr val="accent2"/>
                </a:outerShdw>
              </a:effectLst>
              <a:latin typeface="GrilledCheese BTN" panose="020B0604060402040206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25EB71E-4B44-4CF1-AD2A-585524512170}"/>
              </a:ext>
            </a:extLst>
          </p:cNvPr>
          <p:cNvSpPr/>
          <p:nvPr/>
        </p:nvSpPr>
        <p:spPr>
          <a:xfrm>
            <a:off x="3657448" y="-60032"/>
            <a:ext cx="487710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19000">
                      <a:schemeClr val="accent4">
                        <a:lumMod val="60000"/>
                        <a:lumOff val="40000"/>
                      </a:schemeClr>
                    </a:gs>
                    <a:gs pos="40000">
                      <a:schemeClr val="accent2">
                        <a:lumMod val="50000"/>
                      </a:schemeClr>
                    </a:gs>
                    <a:gs pos="76000">
                      <a:srgbClr val="FF0000"/>
                    </a:gs>
                    <a:gs pos="97000">
                      <a:srgbClr val="C00000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GrilledCheese BTN" panose="020B0604060402040206" pitchFamily="34" charset="0"/>
              </a:rPr>
              <a:t>DOORS OF DEATH!</a:t>
            </a:r>
            <a:endParaRPr lang="en-US" sz="4400" b="1" cap="none" spc="0" dirty="0">
              <a:ln w="6600">
                <a:solidFill>
                  <a:schemeClr val="accent2"/>
                </a:solidFill>
                <a:prstDash val="solid"/>
              </a:ln>
              <a:gradFill>
                <a:gsLst>
                  <a:gs pos="19000">
                    <a:schemeClr val="accent4">
                      <a:lumMod val="60000"/>
                      <a:lumOff val="40000"/>
                    </a:schemeClr>
                  </a:gs>
                  <a:gs pos="40000">
                    <a:schemeClr val="accent2">
                      <a:lumMod val="50000"/>
                    </a:schemeClr>
                  </a:gs>
                  <a:gs pos="76000">
                    <a:srgbClr val="FF0000"/>
                  </a:gs>
                  <a:gs pos="97000">
                    <a:srgbClr val="C00000"/>
                  </a:gs>
                </a:gsLst>
                <a:lin ang="5400000" scaled="1"/>
              </a:gradFill>
              <a:effectLst>
                <a:outerShdw dist="38100" dir="2700000" algn="tl" rotWithShape="0">
                  <a:schemeClr val="accent2"/>
                </a:outerShdw>
              </a:effectLst>
              <a:latin typeface="GrilledCheese BTN" panose="020B0604060402040206" pitchFamily="34" charset="0"/>
            </a:endParaRPr>
          </a:p>
        </p:txBody>
      </p:sp>
      <p:sp>
        <p:nvSpPr>
          <p:cNvPr id="30" name="MONSTER Freeform: Shape 41">
            <a:hlinkHover r:id="" action="ppaction://noaction">
              <a:snd r:embed="rId7" name="Growl.wav"/>
            </a:hlinkHover>
            <a:extLst>
              <a:ext uri="{FF2B5EF4-FFF2-40B4-BE49-F238E27FC236}">
                <a16:creationId xmlns:a16="http://schemas.microsoft.com/office/drawing/2014/main" id="{C0C4CEC0-5B01-4A38-B3F5-74B19C1ADC04}"/>
              </a:ext>
            </a:extLst>
          </p:cNvPr>
          <p:cNvSpPr/>
          <p:nvPr/>
        </p:nvSpPr>
        <p:spPr>
          <a:xfrm>
            <a:off x="-674303" y="-128338"/>
            <a:ext cx="5760000" cy="8280000"/>
          </a:xfrm>
          <a:custGeom>
            <a:avLst/>
            <a:gdLst>
              <a:gd name="connsiteX0" fmla="*/ 1261241 w 4151586"/>
              <a:gd name="connsiteY0" fmla="*/ 136634 h 6747641"/>
              <a:gd name="connsiteX1" fmla="*/ 1072055 w 4151586"/>
              <a:gd name="connsiteY1" fmla="*/ 525517 h 6747641"/>
              <a:gd name="connsiteX2" fmla="*/ 536027 w 4151586"/>
              <a:gd name="connsiteY2" fmla="*/ 672662 h 6747641"/>
              <a:gd name="connsiteX3" fmla="*/ 220717 w 4151586"/>
              <a:gd name="connsiteY3" fmla="*/ 956441 h 6747641"/>
              <a:gd name="connsiteX4" fmla="*/ 220717 w 4151586"/>
              <a:gd name="connsiteY4" fmla="*/ 1229710 h 6747641"/>
              <a:gd name="connsiteX5" fmla="*/ 430924 w 4151586"/>
              <a:gd name="connsiteY5" fmla="*/ 1629103 h 6747641"/>
              <a:gd name="connsiteX6" fmla="*/ 609600 w 4151586"/>
              <a:gd name="connsiteY6" fmla="*/ 1839310 h 6747641"/>
              <a:gd name="connsiteX7" fmla="*/ 504496 w 4151586"/>
              <a:gd name="connsiteY7" fmla="*/ 2049517 h 6747641"/>
              <a:gd name="connsiteX8" fmla="*/ 767255 w 4151586"/>
              <a:gd name="connsiteY8" fmla="*/ 2102069 h 6747641"/>
              <a:gd name="connsiteX9" fmla="*/ 956441 w 4151586"/>
              <a:gd name="connsiteY9" fmla="*/ 1807779 h 6747641"/>
              <a:gd name="connsiteX10" fmla="*/ 893379 w 4151586"/>
              <a:gd name="connsiteY10" fmla="*/ 1387365 h 6747641"/>
              <a:gd name="connsiteX11" fmla="*/ 809296 w 4151586"/>
              <a:gd name="connsiteY11" fmla="*/ 1187669 h 6747641"/>
              <a:gd name="connsiteX12" fmla="*/ 987972 w 4151586"/>
              <a:gd name="connsiteY12" fmla="*/ 1145627 h 6747641"/>
              <a:gd name="connsiteX13" fmla="*/ 1156138 w 4151586"/>
              <a:gd name="connsiteY13" fmla="*/ 1618593 h 6747641"/>
              <a:gd name="connsiteX14" fmla="*/ 1187669 w 4151586"/>
              <a:gd name="connsiteY14" fmla="*/ 2028496 h 6747641"/>
              <a:gd name="connsiteX15" fmla="*/ 1135117 w 4151586"/>
              <a:gd name="connsiteY15" fmla="*/ 2501462 h 6747641"/>
              <a:gd name="connsiteX16" fmla="*/ 599089 w 4151586"/>
              <a:gd name="connsiteY16" fmla="*/ 3699641 h 6747641"/>
              <a:gd name="connsiteX17" fmla="*/ 609600 w 4151586"/>
              <a:gd name="connsiteY17" fmla="*/ 3804745 h 6747641"/>
              <a:gd name="connsiteX18" fmla="*/ 620110 w 4151586"/>
              <a:gd name="connsiteY18" fmla="*/ 3878317 h 6747641"/>
              <a:gd name="connsiteX19" fmla="*/ 620110 w 4151586"/>
              <a:gd name="connsiteY19" fmla="*/ 4004441 h 6747641"/>
              <a:gd name="connsiteX20" fmla="*/ 399393 w 4151586"/>
              <a:gd name="connsiteY20" fmla="*/ 4162096 h 6747641"/>
              <a:gd name="connsiteX21" fmla="*/ 346841 w 4151586"/>
              <a:gd name="connsiteY21" fmla="*/ 4708634 h 6747641"/>
              <a:gd name="connsiteX22" fmla="*/ 136634 w 4151586"/>
              <a:gd name="connsiteY22" fmla="*/ 5276193 h 6747641"/>
              <a:gd name="connsiteX23" fmla="*/ 31531 w 4151586"/>
              <a:gd name="connsiteY23" fmla="*/ 5602014 h 6747641"/>
              <a:gd name="connsiteX24" fmla="*/ 0 w 4151586"/>
              <a:gd name="connsiteY24" fmla="*/ 5927834 h 6747641"/>
              <a:gd name="connsiteX25" fmla="*/ 52551 w 4151586"/>
              <a:gd name="connsiteY25" fmla="*/ 6096000 h 6747641"/>
              <a:gd name="connsiteX26" fmla="*/ 693683 w 4151586"/>
              <a:gd name="connsiteY26" fmla="*/ 6232634 h 6747641"/>
              <a:gd name="connsiteX27" fmla="*/ 840827 w 4151586"/>
              <a:gd name="connsiteY27" fmla="*/ 6085489 h 6747641"/>
              <a:gd name="connsiteX28" fmla="*/ 777765 w 4151586"/>
              <a:gd name="connsiteY28" fmla="*/ 5549462 h 6747641"/>
              <a:gd name="connsiteX29" fmla="*/ 903889 w 4151586"/>
              <a:gd name="connsiteY29" fmla="*/ 5255172 h 6747641"/>
              <a:gd name="connsiteX30" fmla="*/ 893379 w 4151586"/>
              <a:gd name="connsiteY30" fmla="*/ 4708634 h 6747641"/>
              <a:gd name="connsiteX31" fmla="*/ 1019503 w 4151586"/>
              <a:gd name="connsiteY31" fmla="*/ 4593020 h 6747641"/>
              <a:gd name="connsiteX32" fmla="*/ 1030014 w 4151586"/>
              <a:gd name="connsiteY32" fmla="*/ 5307724 h 6747641"/>
              <a:gd name="connsiteX33" fmla="*/ 1103586 w 4151586"/>
              <a:gd name="connsiteY33" fmla="*/ 5412827 h 6747641"/>
              <a:gd name="connsiteX34" fmla="*/ 1219200 w 4151586"/>
              <a:gd name="connsiteY34" fmla="*/ 5896303 h 6747641"/>
              <a:gd name="connsiteX35" fmla="*/ 1471448 w 4151586"/>
              <a:gd name="connsiteY35" fmla="*/ 5969876 h 6747641"/>
              <a:gd name="connsiteX36" fmla="*/ 1629103 w 4151586"/>
              <a:gd name="connsiteY36" fmla="*/ 5538952 h 6747641"/>
              <a:gd name="connsiteX37" fmla="*/ 1744717 w 4151586"/>
              <a:gd name="connsiteY37" fmla="*/ 5076496 h 6747641"/>
              <a:gd name="connsiteX38" fmla="*/ 1860331 w 4151586"/>
              <a:gd name="connsiteY38" fmla="*/ 4750676 h 6747641"/>
              <a:gd name="connsiteX39" fmla="*/ 2165131 w 4151586"/>
              <a:gd name="connsiteY39" fmla="*/ 4698124 h 6747641"/>
              <a:gd name="connsiteX40" fmla="*/ 2301765 w 4151586"/>
              <a:gd name="connsiteY40" fmla="*/ 4929352 h 6747641"/>
              <a:gd name="connsiteX41" fmla="*/ 2270234 w 4151586"/>
              <a:gd name="connsiteY41" fmla="*/ 5465379 h 6747641"/>
              <a:gd name="connsiteX42" fmla="*/ 2396358 w 4151586"/>
              <a:gd name="connsiteY42" fmla="*/ 5864772 h 6747641"/>
              <a:gd name="connsiteX43" fmla="*/ 2417379 w 4151586"/>
              <a:gd name="connsiteY43" fmla="*/ 6201103 h 6747641"/>
              <a:gd name="connsiteX44" fmla="*/ 2459420 w 4151586"/>
              <a:gd name="connsiteY44" fmla="*/ 6526924 h 6747641"/>
              <a:gd name="connsiteX45" fmla="*/ 2869324 w 4151586"/>
              <a:gd name="connsiteY45" fmla="*/ 6642538 h 6747641"/>
              <a:gd name="connsiteX46" fmla="*/ 3037489 w 4151586"/>
              <a:gd name="connsiteY46" fmla="*/ 6432331 h 6747641"/>
              <a:gd name="connsiteX47" fmla="*/ 2911365 w 4151586"/>
              <a:gd name="connsiteY47" fmla="*/ 5822731 h 6747641"/>
              <a:gd name="connsiteX48" fmla="*/ 2816772 w 4151586"/>
              <a:gd name="connsiteY48" fmla="*/ 5559972 h 6747641"/>
              <a:gd name="connsiteX49" fmla="*/ 3026979 w 4151586"/>
              <a:gd name="connsiteY49" fmla="*/ 5318234 h 6747641"/>
              <a:gd name="connsiteX50" fmla="*/ 3058510 w 4151586"/>
              <a:gd name="connsiteY50" fmla="*/ 4897820 h 6747641"/>
              <a:gd name="connsiteX51" fmla="*/ 3111062 w 4151586"/>
              <a:gd name="connsiteY51" fmla="*/ 4666593 h 6747641"/>
              <a:gd name="connsiteX52" fmla="*/ 3342289 w 4151586"/>
              <a:gd name="connsiteY52" fmla="*/ 4855779 h 6747641"/>
              <a:gd name="connsiteX53" fmla="*/ 3205655 w 4151586"/>
              <a:gd name="connsiteY53" fmla="*/ 5402317 h 6747641"/>
              <a:gd name="connsiteX54" fmla="*/ 3100551 w 4151586"/>
              <a:gd name="connsiteY54" fmla="*/ 6011917 h 6747641"/>
              <a:gd name="connsiteX55" fmla="*/ 3090041 w 4151586"/>
              <a:gd name="connsiteY55" fmla="*/ 6264165 h 6747641"/>
              <a:gd name="connsiteX56" fmla="*/ 3100551 w 4151586"/>
              <a:gd name="connsiteY56" fmla="*/ 6547945 h 6747641"/>
              <a:gd name="connsiteX57" fmla="*/ 3636579 w 4151586"/>
              <a:gd name="connsiteY57" fmla="*/ 6747641 h 6747641"/>
              <a:gd name="connsiteX58" fmla="*/ 3962400 w 4151586"/>
              <a:gd name="connsiteY58" fmla="*/ 6568965 h 6747641"/>
              <a:gd name="connsiteX59" fmla="*/ 4046483 w 4151586"/>
              <a:gd name="connsiteY59" fmla="*/ 6085489 h 6747641"/>
              <a:gd name="connsiteX60" fmla="*/ 4151586 w 4151586"/>
              <a:gd name="connsiteY60" fmla="*/ 5307724 h 6747641"/>
              <a:gd name="connsiteX61" fmla="*/ 4088524 w 4151586"/>
              <a:gd name="connsiteY61" fmla="*/ 4624552 h 6747641"/>
              <a:gd name="connsiteX62" fmla="*/ 4078014 w 4151586"/>
              <a:gd name="connsiteY62" fmla="*/ 4309241 h 6747641"/>
              <a:gd name="connsiteX63" fmla="*/ 3804745 w 4151586"/>
              <a:gd name="connsiteY63" fmla="*/ 3993931 h 6747641"/>
              <a:gd name="connsiteX64" fmla="*/ 3594538 w 4151586"/>
              <a:gd name="connsiteY64" fmla="*/ 3174124 h 6747641"/>
              <a:gd name="connsiteX65" fmla="*/ 3415862 w 4151586"/>
              <a:gd name="connsiteY65" fmla="*/ 2680138 h 6747641"/>
              <a:gd name="connsiteX66" fmla="*/ 3226676 w 4151586"/>
              <a:gd name="connsiteY66" fmla="*/ 2427889 h 6747641"/>
              <a:gd name="connsiteX67" fmla="*/ 3048000 w 4151586"/>
              <a:gd name="connsiteY67" fmla="*/ 2060027 h 6747641"/>
              <a:gd name="connsiteX68" fmla="*/ 2900855 w 4151586"/>
              <a:gd name="connsiteY68" fmla="*/ 1818289 h 6747641"/>
              <a:gd name="connsiteX69" fmla="*/ 2963917 w 4151586"/>
              <a:gd name="connsiteY69" fmla="*/ 1418896 h 6747641"/>
              <a:gd name="connsiteX70" fmla="*/ 3026979 w 4151586"/>
              <a:gd name="connsiteY70" fmla="*/ 1324303 h 6747641"/>
              <a:gd name="connsiteX71" fmla="*/ 2995448 w 4151586"/>
              <a:gd name="connsiteY71" fmla="*/ 1671145 h 6747641"/>
              <a:gd name="connsiteX72" fmla="*/ 3153103 w 4151586"/>
              <a:gd name="connsiteY72" fmla="*/ 2133600 h 6747641"/>
              <a:gd name="connsiteX73" fmla="*/ 3699641 w 4151586"/>
              <a:gd name="connsiteY73" fmla="*/ 2154620 h 6747641"/>
              <a:gd name="connsiteX74" fmla="*/ 3804745 w 4151586"/>
              <a:gd name="connsiteY74" fmla="*/ 1965434 h 6747641"/>
              <a:gd name="connsiteX75" fmla="*/ 3573517 w 4151586"/>
              <a:gd name="connsiteY75" fmla="*/ 1734207 h 6747641"/>
              <a:gd name="connsiteX76" fmla="*/ 3794234 w 4151586"/>
              <a:gd name="connsiteY76" fmla="*/ 1355834 h 6747641"/>
              <a:gd name="connsiteX77" fmla="*/ 3731172 w 4151586"/>
              <a:gd name="connsiteY77" fmla="*/ 767255 h 6747641"/>
              <a:gd name="connsiteX78" fmla="*/ 3657600 w 4151586"/>
              <a:gd name="connsiteY78" fmla="*/ 651641 h 6747641"/>
              <a:gd name="connsiteX79" fmla="*/ 3205655 w 4151586"/>
              <a:gd name="connsiteY79" fmla="*/ 420414 h 6747641"/>
              <a:gd name="connsiteX80" fmla="*/ 2953407 w 4151586"/>
              <a:gd name="connsiteY80" fmla="*/ 367862 h 6747641"/>
              <a:gd name="connsiteX81" fmla="*/ 2722179 w 4151586"/>
              <a:gd name="connsiteY81" fmla="*/ 10510 h 6747641"/>
              <a:gd name="connsiteX82" fmla="*/ 2564524 w 4151586"/>
              <a:gd name="connsiteY82" fmla="*/ 0 h 6747641"/>
              <a:gd name="connsiteX83" fmla="*/ 2459420 w 4151586"/>
              <a:gd name="connsiteY83" fmla="*/ 430924 h 6747641"/>
              <a:gd name="connsiteX84" fmla="*/ 2259724 w 4151586"/>
              <a:gd name="connsiteY84" fmla="*/ 630620 h 6747641"/>
              <a:gd name="connsiteX85" fmla="*/ 1944414 w 4151586"/>
              <a:gd name="connsiteY85" fmla="*/ 672662 h 6747641"/>
              <a:gd name="connsiteX86" fmla="*/ 1713186 w 4151586"/>
              <a:gd name="connsiteY86" fmla="*/ 620110 h 6747641"/>
              <a:gd name="connsiteX87" fmla="*/ 1566041 w 4151586"/>
              <a:gd name="connsiteY87" fmla="*/ 336331 h 6747641"/>
              <a:gd name="connsiteX88" fmla="*/ 1345324 w 4151586"/>
              <a:gd name="connsiteY88" fmla="*/ 73572 h 6747641"/>
              <a:gd name="connsiteX89" fmla="*/ 1261241 w 4151586"/>
              <a:gd name="connsiteY89" fmla="*/ 136634 h 6747641"/>
              <a:gd name="connsiteX0" fmla="*/ 1261241 w 4151586"/>
              <a:gd name="connsiteY0" fmla="*/ 136634 h 6642538"/>
              <a:gd name="connsiteX1" fmla="*/ 1072055 w 4151586"/>
              <a:gd name="connsiteY1" fmla="*/ 525517 h 6642538"/>
              <a:gd name="connsiteX2" fmla="*/ 536027 w 4151586"/>
              <a:gd name="connsiteY2" fmla="*/ 672662 h 6642538"/>
              <a:gd name="connsiteX3" fmla="*/ 220717 w 4151586"/>
              <a:gd name="connsiteY3" fmla="*/ 956441 h 6642538"/>
              <a:gd name="connsiteX4" fmla="*/ 220717 w 4151586"/>
              <a:gd name="connsiteY4" fmla="*/ 1229710 h 6642538"/>
              <a:gd name="connsiteX5" fmla="*/ 430924 w 4151586"/>
              <a:gd name="connsiteY5" fmla="*/ 1629103 h 6642538"/>
              <a:gd name="connsiteX6" fmla="*/ 609600 w 4151586"/>
              <a:gd name="connsiteY6" fmla="*/ 1839310 h 6642538"/>
              <a:gd name="connsiteX7" fmla="*/ 504496 w 4151586"/>
              <a:gd name="connsiteY7" fmla="*/ 2049517 h 6642538"/>
              <a:gd name="connsiteX8" fmla="*/ 767255 w 4151586"/>
              <a:gd name="connsiteY8" fmla="*/ 2102069 h 6642538"/>
              <a:gd name="connsiteX9" fmla="*/ 956441 w 4151586"/>
              <a:gd name="connsiteY9" fmla="*/ 1807779 h 6642538"/>
              <a:gd name="connsiteX10" fmla="*/ 893379 w 4151586"/>
              <a:gd name="connsiteY10" fmla="*/ 1387365 h 6642538"/>
              <a:gd name="connsiteX11" fmla="*/ 809296 w 4151586"/>
              <a:gd name="connsiteY11" fmla="*/ 1187669 h 6642538"/>
              <a:gd name="connsiteX12" fmla="*/ 987972 w 4151586"/>
              <a:gd name="connsiteY12" fmla="*/ 1145627 h 6642538"/>
              <a:gd name="connsiteX13" fmla="*/ 1156138 w 4151586"/>
              <a:gd name="connsiteY13" fmla="*/ 1618593 h 6642538"/>
              <a:gd name="connsiteX14" fmla="*/ 1187669 w 4151586"/>
              <a:gd name="connsiteY14" fmla="*/ 2028496 h 6642538"/>
              <a:gd name="connsiteX15" fmla="*/ 1135117 w 4151586"/>
              <a:gd name="connsiteY15" fmla="*/ 2501462 h 6642538"/>
              <a:gd name="connsiteX16" fmla="*/ 599089 w 4151586"/>
              <a:gd name="connsiteY16" fmla="*/ 3699641 h 6642538"/>
              <a:gd name="connsiteX17" fmla="*/ 609600 w 4151586"/>
              <a:gd name="connsiteY17" fmla="*/ 3804745 h 6642538"/>
              <a:gd name="connsiteX18" fmla="*/ 620110 w 4151586"/>
              <a:gd name="connsiteY18" fmla="*/ 3878317 h 6642538"/>
              <a:gd name="connsiteX19" fmla="*/ 620110 w 4151586"/>
              <a:gd name="connsiteY19" fmla="*/ 4004441 h 6642538"/>
              <a:gd name="connsiteX20" fmla="*/ 399393 w 4151586"/>
              <a:gd name="connsiteY20" fmla="*/ 4162096 h 6642538"/>
              <a:gd name="connsiteX21" fmla="*/ 346841 w 4151586"/>
              <a:gd name="connsiteY21" fmla="*/ 4708634 h 6642538"/>
              <a:gd name="connsiteX22" fmla="*/ 136634 w 4151586"/>
              <a:gd name="connsiteY22" fmla="*/ 5276193 h 6642538"/>
              <a:gd name="connsiteX23" fmla="*/ 31531 w 4151586"/>
              <a:gd name="connsiteY23" fmla="*/ 5602014 h 6642538"/>
              <a:gd name="connsiteX24" fmla="*/ 0 w 4151586"/>
              <a:gd name="connsiteY24" fmla="*/ 5927834 h 6642538"/>
              <a:gd name="connsiteX25" fmla="*/ 52551 w 4151586"/>
              <a:gd name="connsiteY25" fmla="*/ 6096000 h 6642538"/>
              <a:gd name="connsiteX26" fmla="*/ 693683 w 4151586"/>
              <a:gd name="connsiteY26" fmla="*/ 6232634 h 6642538"/>
              <a:gd name="connsiteX27" fmla="*/ 840827 w 4151586"/>
              <a:gd name="connsiteY27" fmla="*/ 6085489 h 6642538"/>
              <a:gd name="connsiteX28" fmla="*/ 777765 w 4151586"/>
              <a:gd name="connsiteY28" fmla="*/ 5549462 h 6642538"/>
              <a:gd name="connsiteX29" fmla="*/ 903889 w 4151586"/>
              <a:gd name="connsiteY29" fmla="*/ 5255172 h 6642538"/>
              <a:gd name="connsiteX30" fmla="*/ 893379 w 4151586"/>
              <a:gd name="connsiteY30" fmla="*/ 4708634 h 6642538"/>
              <a:gd name="connsiteX31" fmla="*/ 1019503 w 4151586"/>
              <a:gd name="connsiteY31" fmla="*/ 4593020 h 6642538"/>
              <a:gd name="connsiteX32" fmla="*/ 1030014 w 4151586"/>
              <a:gd name="connsiteY32" fmla="*/ 5307724 h 6642538"/>
              <a:gd name="connsiteX33" fmla="*/ 1103586 w 4151586"/>
              <a:gd name="connsiteY33" fmla="*/ 5412827 h 6642538"/>
              <a:gd name="connsiteX34" fmla="*/ 1219200 w 4151586"/>
              <a:gd name="connsiteY34" fmla="*/ 5896303 h 6642538"/>
              <a:gd name="connsiteX35" fmla="*/ 1471448 w 4151586"/>
              <a:gd name="connsiteY35" fmla="*/ 5969876 h 6642538"/>
              <a:gd name="connsiteX36" fmla="*/ 1629103 w 4151586"/>
              <a:gd name="connsiteY36" fmla="*/ 5538952 h 6642538"/>
              <a:gd name="connsiteX37" fmla="*/ 1744717 w 4151586"/>
              <a:gd name="connsiteY37" fmla="*/ 5076496 h 6642538"/>
              <a:gd name="connsiteX38" fmla="*/ 1860331 w 4151586"/>
              <a:gd name="connsiteY38" fmla="*/ 4750676 h 6642538"/>
              <a:gd name="connsiteX39" fmla="*/ 2165131 w 4151586"/>
              <a:gd name="connsiteY39" fmla="*/ 4698124 h 6642538"/>
              <a:gd name="connsiteX40" fmla="*/ 2301765 w 4151586"/>
              <a:gd name="connsiteY40" fmla="*/ 4929352 h 6642538"/>
              <a:gd name="connsiteX41" fmla="*/ 2270234 w 4151586"/>
              <a:gd name="connsiteY41" fmla="*/ 5465379 h 6642538"/>
              <a:gd name="connsiteX42" fmla="*/ 2396358 w 4151586"/>
              <a:gd name="connsiteY42" fmla="*/ 5864772 h 6642538"/>
              <a:gd name="connsiteX43" fmla="*/ 2417379 w 4151586"/>
              <a:gd name="connsiteY43" fmla="*/ 6201103 h 6642538"/>
              <a:gd name="connsiteX44" fmla="*/ 2459420 w 4151586"/>
              <a:gd name="connsiteY44" fmla="*/ 6526924 h 6642538"/>
              <a:gd name="connsiteX45" fmla="*/ 2869324 w 4151586"/>
              <a:gd name="connsiteY45" fmla="*/ 6642538 h 6642538"/>
              <a:gd name="connsiteX46" fmla="*/ 3037489 w 4151586"/>
              <a:gd name="connsiteY46" fmla="*/ 6432331 h 6642538"/>
              <a:gd name="connsiteX47" fmla="*/ 2911365 w 4151586"/>
              <a:gd name="connsiteY47" fmla="*/ 5822731 h 6642538"/>
              <a:gd name="connsiteX48" fmla="*/ 2816772 w 4151586"/>
              <a:gd name="connsiteY48" fmla="*/ 5559972 h 6642538"/>
              <a:gd name="connsiteX49" fmla="*/ 3026979 w 4151586"/>
              <a:gd name="connsiteY49" fmla="*/ 5318234 h 6642538"/>
              <a:gd name="connsiteX50" fmla="*/ 3058510 w 4151586"/>
              <a:gd name="connsiteY50" fmla="*/ 4897820 h 6642538"/>
              <a:gd name="connsiteX51" fmla="*/ 3111062 w 4151586"/>
              <a:gd name="connsiteY51" fmla="*/ 4666593 h 6642538"/>
              <a:gd name="connsiteX52" fmla="*/ 3342289 w 4151586"/>
              <a:gd name="connsiteY52" fmla="*/ 4855779 h 6642538"/>
              <a:gd name="connsiteX53" fmla="*/ 3205655 w 4151586"/>
              <a:gd name="connsiteY53" fmla="*/ 5402317 h 6642538"/>
              <a:gd name="connsiteX54" fmla="*/ 3100551 w 4151586"/>
              <a:gd name="connsiteY54" fmla="*/ 6011917 h 6642538"/>
              <a:gd name="connsiteX55" fmla="*/ 3090041 w 4151586"/>
              <a:gd name="connsiteY55" fmla="*/ 6264165 h 6642538"/>
              <a:gd name="connsiteX56" fmla="*/ 3100551 w 4151586"/>
              <a:gd name="connsiteY56" fmla="*/ 6547945 h 6642538"/>
              <a:gd name="connsiteX57" fmla="*/ 3668110 w 4151586"/>
              <a:gd name="connsiteY57" fmla="*/ 6495393 h 6642538"/>
              <a:gd name="connsiteX58" fmla="*/ 3962400 w 4151586"/>
              <a:gd name="connsiteY58" fmla="*/ 6568965 h 6642538"/>
              <a:gd name="connsiteX59" fmla="*/ 4046483 w 4151586"/>
              <a:gd name="connsiteY59" fmla="*/ 6085489 h 6642538"/>
              <a:gd name="connsiteX60" fmla="*/ 4151586 w 4151586"/>
              <a:gd name="connsiteY60" fmla="*/ 5307724 h 6642538"/>
              <a:gd name="connsiteX61" fmla="*/ 4088524 w 4151586"/>
              <a:gd name="connsiteY61" fmla="*/ 4624552 h 6642538"/>
              <a:gd name="connsiteX62" fmla="*/ 4078014 w 4151586"/>
              <a:gd name="connsiteY62" fmla="*/ 4309241 h 6642538"/>
              <a:gd name="connsiteX63" fmla="*/ 3804745 w 4151586"/>
              <a:gd name="connsiteY63" fmla="*/ 3993931 h 6642538"/>
              <a:gd name="connsiteX64" fmla="*/ 3594538 w 4151586"/>
              <a:gd name="connsiteY64" fmla="*/ 3174124 h 6642538"/>
              <a:gd name="connsiteX65" fmla="*/ 3415862 w 4151586"/>
              <a:gd name="connsiteY65" fmla="*/ 2680138 h 6642538"/>
              <a:gd name="connsiteX66" fmla="*/ 3226676 w 4151586"/>
              <a:gd name="connsiteY66" fmla="*/ 2427889 h 6642538"/>
              <a:gd name="connsiteX67" fmla="*/ 3048000 w 4151586"/>
              <a:gd name="connsiteY67" fmla="*/ 2060027 h 6642538"/>
              <a:gd name="connsiteX68" fmla="*/ 2900855 w 4151586"/>
              <a:gd name="connsiteY68" fmla="*/ 1818289 h 6642538"/>
              <a:gd name="connsiteX69" fmla="*/ 2963917 w 4151586"/>
              <a:gd name="connsiteY69" fmla="*/ 1418896 h 6642538"/>
              <a:gd name="connsiteX70" fmla="*/ 3026979 w 4151586"/>
              <a:gd name="connsiteY70" fmla="*/ 1324303 h 6642538"/>
              <a:gd name="connsiteX71" fmla="*/ 2995448 w 4151586"/>
              <a:gd name="connsiteY71" fmla="*/ 1671145 h 6642538"/>
              <a:gd name="connsiteX72" fmla="*/ 3153103 w 4151586"/>
              <a:gd name="connsiteY72" fmla="*/ 2133600 h 6642538"/>
              <a:gd name="connsiteX73" fmla="*/ 3699641 w 4151586"/>
              <a:gd name="connsiteY73" fmla="*/ 2154620 h 6642538"/>
              <a:gd name="connsiteX74" fmla="*/ 3804745 w 4151586"/>
              <a:gd name="connsiteY74" fmla="*/ 1965434 h 6642538"/>
              <a:gd name="connsiteX75" fmla="*/ 3573517 w 4151586"/>
              <a:gd name="connsiteY75" fmla="*/ 1734207 h 6642538"/>
              <a:gd name="connsiteX76" fmla="*/ 3794234 w 4151586"/>
              <a:gd name="connsiteY76" fmla="*/ 1355834 h 6642538"/>
              <a:gd name="connsiteX77" fmla="*/ 3731172 w 4151586"/>
              <a:gd name="connsiteY77" fmla="*/ 767255 h 6642538"/>
              <a:gd name="connsiteX78" fmla="*/ 3657600 w 4151586"/>
              <a:gd name="connsiteY78" fmla="*/ 651641 h 6642538"/>
              <a:gd name="connsiteX79" fmla="*/ 3205655 w 4151586"/>
              <a:gd name="connsiteY79" fmla="*/ 420414 h 6642538"/>
              <a:gd name="connsiteX80" fmla="*/ 2953407 w 4151586"/>
              <a:gd name="connsiteY80" fmla="*/ 367862 h 6642538"/>
              <a:gd name="connsiteX81" fmla="*/ 2722179 w 4151586"/>
              <a:gd name="connsiteY81" fmla="*/ 10510 h 6642538"/>
              <a:gd name="connsiteX82" fmla="*/ 2564524 w 4151586"/>
              <a:gd name="connsiteY82" fmla="*/ 0 h 6642538"/>
              <a:gd name="connsiteX83" fmla="*/ 2459420 w 4151586"/>
              <a:gd name="connsiteY83" fmla="*/ 430924 h 6642538"/>
              <a:gd name="connsiteX84" fmla="*/ 2259724 w 4151586"/>
              <a:gd name="connsiteY84" fmla="*/ 630620 h 6642538"/>
              <a:gd name="connsiteX85" fmla="*/ 1944414 w 4151586"/>
              <a:gd name="connsiteY85" fmla="*/ 672662 h 6642538"/>
              <a:gd name="connsiteX86" fmla="*/ 1713186 w 4151586"/>
              <a:gd name="connsiteY86" fmla="*/ 620110 h 6642538"/>
              <a:gd name="connsiteX87" fmla="*/ 1566041 w 4151586"/>
              <a:gd name="connsiteY87" fmla="*/ 336331 h 6642538"/>
              <a:gd name="connsiteX88" fmla="*/ 1345324 w 4151586"/>
              <a:gd name="connsiteY88" fmla="*/ 73572 h 6642538"/>
              <a:gd name="connsiteX89" fmla="*/ 1261241 w 4151586"/>
              <a:gd name="connsiteY89" fmla="*/ 136634 h 6642538"/>
              <a:gd name="connsiteX0" fmla="*/ 1261241 w 4151586"/>
              <a:gd name="connsiteY0" fmla="*/ 136634 h 6642538"/>
              <a:gd name="connsiteX1" fmla="*/ 1072055 w 4151586"/>
              <a:gd name="connsiteY1" fmla="*/ 525517 h 6642538"/>
              <a:gd name="connsiteX2" fmla="*/ 536027 w 4151586"/>
              <a:gd name="connsiteY2" fmla="*/ 672662 h 6642538"/>
              <a:gd name="connsiteX3" fmla="*/ 220717 w 4151586"/>
              <a:gd name="connsiteY3" fmla="*/ 956441 h 6642538"/>
              <a:gd name="connsiteX4" fmla="*/ 220717 w 4151586"/>
              <a:gd name="connsiteY4" fmla="*/ 1229710 h 6642538"/>
              <a:gd name="connsiteX5" fmla="*/ 430924 w 4151586"/>
              <a:gd name="connsiteY5" fmla="*/ 1629103 h 6642538"/>
              <a:gd name="connsiteX6" fmla="*/ 609600 w 4151586"/>
              <a:gd name="connsiteY6" fmla="*/ 1839310 h 6642538"/>
              <a:gd name="connsiteX7" fmla="*/ 504496 w 4151586"/>
              <a:gd name="connsiteY7" fmla="*/ 2049517 h 6642538"/>
              <a:gd name="connsiteX8" fmla="*/ 767255 w 4151586"/>
              <a:gd name="connsiteY8" fmla="*/ 2102069 h 6642538"/>
              <a:gd name="connsiteX9" fmla="*/ 956441 w 4151586"/>
              <a:gd name="connsiteY9" fmla="*/ 1807779 h 6642538"/>
              <a:gd name="connsiteX10" fmla="*/ 893379 w 4151586"/>
              <a:gd name="connsiteY10" fmla="*/ 1387365 h 6642538"/>
              <a:gd name="connsiteX11" fmla="*/ 809296 w 4151586"/>
              <a:gd name="connsiteY11" fmla="*/ 1187669 h 6642538"/>
              <a:gd name="connsiteX12" fmla="*/ 987972 w 4151586"/>
              <a:gd name="connsiteY12" fmla="*/ 1145627 h 6642538"/>
              <a:gd name="connsiteX13" fmla="*/ 1156138 w 4151586"/>
              <a:gd name="connsiteY13" fmla="*/ 1618593 h 6642538"/>
              <a:gd name="connsiteX14" fmla="*/ 1187669 w 4151586"/>
              <a:gd name="connsiteY14" fmla="*/ 2028496 h 6642538"/>
              <a:gd name="connsiteX15" fmla="*/ 1135117 w 4151586"/>
              <a:gd name="connsiteY15" fmla="*/ 2501462 h 6642538"/>
              <a:gd name="connsiteX16" fmla="*/ 599089 w 4151586"/>
              <a:gd name="connsiteY16" fmla="*/ 3699641 h 6642538"/>
              <a:gd name="connsiteX17" fmla="*/ 609600 w 4151586"/>
              <a:gd name="connsiteY17" fmla="*/ 3804745 h 6642538"/>
              <a:gd name="connsiteX18" fmla="*/ 620110 w 4151586"/>
              <a:gd name="connsiteY18" fmla="*/ 3878317 h 6642538"/>
              <a:gd name="connsiteX19" fmla="*/ 620110 w 4151586"/>
              <a:gd name="connsiteY19" fmla="*/ 4004441 h 6642538"/>
              <a:gd name="connsiteX20" fmla="*/ 399393 w 4151586"/>
              <a:gd name="connsiteY20" fmla="*/ 4162096 h 6642538"/>
              <a:gd name="connsiteX21" fmla="*/ 346841 w 4151586"/>
              <a:gd name="connsiteY21" fmla="*/ 4708634 h 6642538"/>
              <a:gd name="connsiteX22" fmla="*/ 136634 w 4151586"/>
              <a:gd name="connsiteY22" fmla="*/ 5276193 h 6642538"/>
              <a:gd name="connsiteX23" fmla="*/ 31531 w 4151586"/>
              <a:gd name="connsiteY23" fmla="*/ 5602014 h 6642538"/>
              <a:gd name="connsiteX24" fmla="*/ 0 w 4151586"/>
              <a:gd name="connsiteY24" fmla="*/ 5927834 h 6642538"/>
              <a:gd name="connsiteX25" fmla="*/ 52551 w 4151586"/>
              <a:gd name="connsiteY25" fmla="*/ 6096000 h 6642538"/>
              <a:gd name="connsiteX26" fmla="*/ 693683 w 4151586"/>
              <a:gd name="connsiteY26" fmla="*/ 6232634 h 6642538"/>
              <a:gd name="connsiteX27" fmla="*/ 840827 w 4151586"/>
              <a:gd name="connsiteY27" fmla="*/ 6085489 h 6642538"/>
              <a:gd name="connsiteX28" fmla="*/ 777765 w 4151586"/>
              <a:gd name="connsiteY28" fmla="*/ 5549462 h 6642538"/>
              <a:gd name="connsiteX29" fmla="*/ 903889 w 4151586"/>
              <a:gd name="connsiteY29" fmla="*/ 5255172 h 6642538"/>
              <a:gd name="connsiteX30" fmla="*/ 893379 w 4151586"/>
              <a:gd name="connsiteY30" fmla="*/ 4708634 h 6642538"/>
              <a:gd name="connsiteX31" fmla="*/ 1019503 w 4151586"/>
              <a:gd name="connsiteY31" fmla="*/ 4593020 h 6642538"/>
              <a:gd name="connsiteX32" fmla="*/ 1030014 w 4151586"/>
              <a:gd name="connsiteY32" fmla="*/ 5307724 h 6642538"/>
              <a:gd name="connsiteX33" fmla="*/ 1103586 w 4151586"/>
              <a:gd name="connsiteY33" fmla="*/ 5412827 h 6642538"/>
              <a:gd name="connsiteX34" fmla="*/ 1219200 w 4151586"/>
              <a:gd name="connsiteY34" fmla="*/ 5896303 h 6642538"/>
              <a:gd name="connsiteX35" fmla="*/ 1471448 w 4151586"/>
              <a:gd name="connsiteY35" fmla="*/ 5969876 h 6642538"/>
              <a:gd name="connsiteX36" fmla="*/ 1629103 w 4151586"/>
              <a:gd name="connsiteY36" fmla="*/ 5538952 h 6642538"/>
              <a:gd name="connsiteX37" fmla="*/ 1744717 w 4151586"/>
              <a:gd name="connsiteY37" fmla="*/ 5076496 h 6642538"/>
              <a:gd name="connsiteX38" fmla="*/ 1860331 w 4151586"/>
              <a:gd name="connsiteY38" fmla="*/ 4750676 h 6642538"/>
              <a:gd name="connsiteX39" fmla="*/ 2165131 w 4151586"/>
              <a:gd name="connsiteY39" fmla="*/ 4698124 h 6642538"/>
              <a:gd name="connsiteX40" fmla="*/ 2301765 w 4151586"/>
              <a:gd name="connsiteY40" fmla="*/ 4929352 h 6642538"/>
              <a:gd name="connsiteX41" fmla="*/ 2270234 w 4151586"/>
              <a:gd name="connsiteY41" fmla="*/ 5465379 h 6642538"/>
              <a:gd name="connsiteX42" fmla="*/ 2396358 w 4151586"/>
              <a:gd name="connsiteY42" fmla="*/ 5864772 h 6642538"/>
              <a:gd name="connsiteX43" fmla="*/ 2417379 w 4151586"/>
              <a:gd name="connsiteY43" fmla="*/ 6201103 h 6642538"/>
              <a:gd name="connsiteX44" fmla="*/ 2459420 w 4151586"/>
              <a:gd name="connsiteY44" fmla="*/ 6526924 h 6642538"/>
              <a:gd name="connsiteX45" fmla="*/ 2869324 w 4151586"/>
              <a:gd name="connsiteY45" fmla="*/ 6642538 h 6642538"/>
              <a:gd name="connsiteX46" fmla="*/ 3037489 w 4151586"/>
              <a:gd name="connsiteY46" fmla="*/ 6432331 h 6642538"/>
              <a:gd name="connsiteX47" fmla="*/ 2911365 w 4151586"/>
              <a:gd name="connsiteY47" fmla="*/ 5822731 h 6642538"/>
              <a:gd name="connsiteX48" fmla="*/ 2816772 w 4151586"/>
              <a:gd name="connsiteY48" fmla="*/ 5559972 h 6642538"/>
              <a:gd name="connsiteX49" fmla="*/ 3026979 w 4151586"/>
              <a:gd name="connsiteY49" fmla="*/ 5318234 h 6642538"/>
              <a:gd name="connsiteX50" fmla="*/ 3058510 w 4151586"/>
              <a:gd name="connsiteY50" fmla="*/ 4897820 h 6642538"/>
              <a:gd name="connsiteX51" fmla="*/ 3111062 w 4151586"/>
              <a:gd name="connsiteY51" fmla="*/ 4666593 h 6642538"/>
              <a:gd name="connsiteX52" fmla="*/ 3342289 w 4151586"/>
              <a:gd name="connsiteY52" fmla="*/ 4855779 h 6642538"/>
              <a:gd name="connsiteX53" fmla="*/ 3205655 w 4151586"/>
              <a:gd name="connsiteY53" fmla="*/ 5402317 h 6642538"/>
              <a:gd name="connsiteX54" fmla="*/ 3100551 w 4151586"/>
              <a:gd name="connsiteY54" fmla="*/ 6011917 h 6642538"/>
              <a:gd name="connsiteX55" fmla="*/ 3090041 w 4151586"/>
              <a:gd name="connsiteY55" fmla="*/ 6264165 h 6642538"/>
              <a:gd name="connsiteX56" fmla="*/ 3226675 w 4151586"/>
              <a:gd name="connsiteY56" fmla="*/ 6411310 h 6642538"/>
              <a:gd name="connsiteX57" fmla="*/ 3668110 w 4151586"/>
              <a:gd name="connsiteY57" fmla="*/ 6495393 h 6642538"/>
              <a:gd name="connsiteX58" fmla="*/ 3962400 w 4151586"/>
              <a:gd name="connsiteY58" fmla="*/ 6568965 h 6642538"/>
              <a:gd name="connsiteX59" fmla="*/ 4046483 w 4151586"/>
              <a:gd name="connsiteY59" fmla="*/ 6085489 h 6642538"/>
              <a:gd name="connsiteX60" fmla="*/ 4151586 w 4151586"/>
              <a:gd name="connsiteY60" fmla="*/ 5307724 h 6642538"/>
              <a:gd name="connsiteX61" fmla="*/ 4088524 w 4151586"/>
              <a:gd name="connsiteY61" fmla="*/ 4624552 h 6642538"/>
              <a:gd name="connsiteX62" fmla="*/ 4078014 w 4151586"/>
              <a:gd name="connsiteY62" fmla="*/ 4309241 h 6642538"/>
              <a:gd name="connsiteX63" fmla="*/ 3804745 w 4151586"/>
              <a:gd name="connsiteY63" fmla="*/ 3993931 h 6642538"/>
              <a:gd name="connsiteX64" fmla="*/ 3594538 w 4151586"/>
              <a:gd name="connsiteY64" fmla="*/ 3174124 h 6642538"/>
              <a:gd name="connsiteX65" fmla="*/ 3415862 w 4151586"/>
              <a:gd name="connsiteY65" fmla="*/ 2680138 h 6642538"/>
              <a:gd name="connsiteX66" fmla="*/ 3226676 w 4151586"/>
              <a:gd name="connsiteY66" fmla="*/ 2427889 h 6642538"/>
              <a:gd name="connsiteX67" fmla="*/ 3048000 w 4151586"/>
              <a:gd name="connsiteY67" fmla="*/ 2060027 h 6642538"/>
              <a:gd name="connsiteX68" fmla="*/ 2900855 w 4151586"/>
              <a:gd name="connsiteY68" fmla="*/ 1818289 h 6642538"/>
              <a:gd name="connsiteX69" fmla="*/ 2963917 w 4151586"/>
              <a:gd name="connsiteY69" fmla="*/ 1418896 h 6642538"/>
              <a:gd name="connsiteX70" fmla="*/ 3026979 w 4151586"/>
              <a:gd name="connsiteY70" fmla="*/ 1324303 h 6642538"/>
              <a:gd name="connsiteX71" fmla="*/ 2995448 w 4151586"/>
              <a:gd name="connsiteY71" fmla="*/ 1671145 h 6642538"/>
              <a:gd name="connsiteX72" fmla="*/ 3153103 w 4151586"/>
              <a:gd name="connsiteY72" fmla="*/ 2133600 h 6642538"/>
              <a:gd name="connsiteX73" fmla="*/ 3699641 w 4151586"/>
              <a:gd name="connsiteY73" fmla="*/ 2154620 h 6642538"/>
              <a:gd name="connsiteX74" fmla="*/ 3804745 w 4151586"/>
              <a:gd name="connsiteY74" fmla="*/ 1965434 h 6642538"/>
              <a:gd name="connsiteX75" fmla="*/ 3573517 w 4151586"/>
              <a:gd name="connsiteY75" fmla="*/ 1734207 h 6642538"/>
              <a:gd name="connsiteX76" fmla="*/ 3794234 w 4151586"/>
              <a:gd name="connsiteY76" fmla="*/ 1355834 h 6642538"/>
              <a:gd name="connsiteX77" fmla="*/ 3731172 w 4151586"/>
              <a:gd name="connsiteY77" fmla="*/ 767255 h 6642538"/>
              <a:gd name="connsiteX78" fmla="*/ 3657600 w 4151586"/>
              <a:gd name="connsiteY78" fmla="*/ 651641 h 6642538"/>
              <a:gd name="connsiteX79" fmla="*/ 3205655 w 4151586"/>
              <a:gd name="connsiteY79" fmla="*/ 420414 h 6642538"/>
              <a:gd name="connsiteX80" fmla="*/ 2953407 w 4151586"/>
              <a:gd name="connsiteY80" fmla="*/ 367862 h 6642538"/>
              <a:gd name="connsiteX81" fmla="*/ 2722179 w 4151586"/>
              <a:gd name="connsiteY81" fmla="*/ 10510 h 6642538"/>
              <a:gd name="connsiteX82" fmla="*/ 2564524 w 4151586"/>
              <a:gd name="connsiteY82" fmla="*/ 0 h 6642538"/>
              <a:gd name="connsiteX83" fmla="*/ 2459420 w 4151586"/>
              <a:gd name="connsiteY83" fmla="*/ 430924 h 6642538"/>
              <a:gd name="connsiteX84" fmla="*/ 2259724 w 4151586"/>
              <a:gd name="connsiteY84" fmla="*/ 630620 h 6642538"/>
              <a:gd name="connsiteX85" fmla="*/ 1944414 w 4151586"/>
              <a:gd name="connsiteY85" fmla="*/ 672662 h 6642538"/>
              <a:gd name="connsiteX86" fmla="*/ 1713186 w 4151586"/>
              <a:gd name="connsiteY86" fmla="*/ 620110 h 6642538"/>
              <a:gd name="connsiteX87" fmla="*/ 1566041 w 4151586"/>
              <a:gd name="connsiteY87" fmla="*/ 336331 h 6642538"/>
              <a:gd name="connsiteX88" fmla="*/ 1345324 w 4151586"/>
              <a:gd name="connsiteY88" fmla="*/ 73572 h 6642538"/>
              <a:gd name="connsiteX89" fmla="*/ 1261241 w 4151586"/>
              <a:gd name="connsiteY89" fmla="*/ 136634 h 6642538"/>
              <a:gd name="connsiteX0" fmla="*/ 1261241 w 4151586"/>
              <a:gd name="connsiteY0" fmla="*/ 136634 h 6642538"/>
              <a:gd name="connsiteX1" fmla="*/ 1072055 w 4151586"/>
              <a:gd name="connsiteY1" fmla="*/ 525517 h 6642538"/>
              <a:gd name="connsiteX2" fmla="*/ 536027 w 4151586"/>
              <a:gd name="connsiteY2" fmla="*/ 672662 h 6642538"/>
              <a:gd name="connsiteX3" fmla="*/ 220717 w 4151586"/>
              <a:gd name="connsiteY3" fmla="*/ 956441 h 6642538"/>
              <a:gd name="connsiteX4" fmla="*/ 220717 w 4151586"/>
              <a:gd name="connsiteY4" fmla="*/ 1229710 h 6642538"/>
              <a:gd name="connsiteX5" fmla="*/ 430924 w 4151586"/>
              <a:gd name="connsiteY5" fmla="*/ 1629103 h 6642538"/>
              <a:gd name="connsiteX6" fmla="*/ 609600 w 4151586"/>
              <a:gd name="connsiteY6" fmla="*/ 1839310 h 6642538"/>
              <a:gd name="connsiteX7" fmla="*/ 504496 w 4151586"/>
              <a:gd name="connsiteY7" fmla="*/ 2049517 h 6642538"/>
              <a:gd name="connsiteX8" fmla="*/ 767255 w 4151586"/>
              <a:gd name="connsiteY8" fmla="*/ 2102069 h 6642538"/>
              <a:gd name="connsiteX9" fmla="*/ 956441 w 4151586"/>
              <a:gd name="connsiteY9" fmla="*/ 1807779 h 6642538"/>
              <a:gd name="connsiteX10" fmla="*/ 893379 w 4151586"/>
              <a:gd name="connsiteY10" fmla="*/ 1387365 h 6642538"/>
              <a:gd name="connsiteX11" fmla="*/ 809296 w 4151586"/>
              <a:gd name="connsiteY11" fmla="*/ 1187669 h 6642538"/>
              <a:gd name="connsiteX12" fmla="*/ 987972 w 4151586"/>
              <a:gd name="connsiteY12" fmla="*/ 1145627 h 6642538"/>
              <a:gd name="connsiteX13" fmla="*/ 1156138 w 4151586"/>
              <a:gd name="connsiteY13" fmla="*/ 1618593 h 6642538"/>
              <a:gd name="connsiteX14" fmla="*/ 1187669 w 4151586"/>
              <a:gd name="connsiteY14" fmla="*/ 2028496 h 6642538"/>
              <a:gd name="connsiteX15" fmla="*/ 1135117 w 4151586"/>
              <a:gd name="connsiteY15" fmla="*/ 2501462 h 6642538"/>
              <a:gd name="connsiteX16" fmla="*/ 599089 w 4151586"/>
              <a:gd name="connsiteY16" fmla="*/ 3699641 h 6642538"/>
              <a:gd name="connsiteX17" fmla="*/ 609600 w 4151586"/>
              <a:gd name="connsiteY17" fmla="*/ 3804745 h 6642538"/>
              <a:gd name="connsiteX18" fmla="*/ 620110 w 4151586"/>
              <a:gd name="connsiteY18" fmla="*/ 3878317 h 6642538"/>
              <a:gd name="connsiteX19" fmla="*/ 620110 w 4151586"/>
              <a:gd name="connsiteY19" fmla="*/ 4004441 h 6642538"/>
              <a:gd name="connsiteX20" fmla="*/ 399393 w 4151586"/>
              <a:gd name="connsiteY20" fmla="*/ 4162096 h 6642538"/>
              <a:gd name="connsiteX21" fmla="*/ 346841 w 4151586"/>
              <a:gd name="connsiteY21" fmla="*/ 4708634 h 6642538"/>
              <a:gd name="connsiteX22" fmla="*/ 136634 w 4151586"/>
              <a:gd name="connsiteY22" fmla="*/ 5276193 h 6642538"/>
              <a:gd name="connsiteX23" fmla="*/ 31531 w 4151586"/>
              <a:gd name="connsiteY23" fmla="*/ 5602014 h 6642538"/>
              <a:gd name="connsiteX24" fmla="*/ 0 w 4151586"/>
              <a:gd name="connsiteY24" fmla="*/ 5927834 h 6642538"/>
              <a:gd name="connsiteX25" fmla="*/ 52551 w 4151586"/>
              <a:gd name="connsiteY25" fmla="*/ 6096000 h 6642538"/>
              <a:gd name="connsiteX26" fmla="*/ 693683 w 4151586"/>
              <a:gd name="connsiteY26" fmla="*/ 6232634 h 6642538"/>
              <a:gd name="connsiteX27" fmla="*/ 840827 w 4151586"/>
              <a:gd name="connsiteY27" fmla="*/ 6085489 h 6642538"/>
              <a:gd name="connsiteX28" fmla="*/ 777765 w 4151586"/>
              <a:gd name="connsiteY28" fmla="*/ 5549462 h 6642538"/>
              <a:gd name="connsiteX29" fmla="*/ 903889 w 4151586"/>
              <a:gd name="connsiteY29" fmla="*/ 5255172 h 6642538"/>
              <a:gd name="connsiteX30" fmla="*/ 893379 w 4151586"/>
              <a:gd name="connsiteY30" fmla="*/ 4708634 h 6642538"/>
              <a:gd name="connsiteX31" fmla="*/ 1019503 w 4151586"/>
              <a:gd name="connsiteY31" fmla="*/ 4593020 h 6642538"/>
              <a:gd name="connsiteX32" fmla="*/ 1030014 w 4151586"/>
              <a:gd name="connsiteY32" fmla="*/ 5307724 h 6642538"/>
              <a:gd name="connsiteX33" fmla="*/ 1103586 w 4151586"/>
              <a:gd name="connsiteY33" fmla="*/ 5412827 h 6642538"/>
              <a:gd name="connsiteX34" fmla="*/ 1219200 w 4151586"/>
              <a:gd name="connsiteY34" fmla="*/ 5896303 h 6642538"/>
              <a:gd name="connsiteX35" fmla="*/ 1471448 w 4151586"/>
              <a:gd name="connsiteY35" fmla="*/ 5969876 h 6642538"/>
              <a:gd name="connsiteX36" fmla="*/ 1629103 w 4151586"/>
              <a:gd name="connsiteY36" fmla="*/ 5538952 h 6642538"/>
              <a:gd name="connsiteX37" fmla="*/ 1744717 w 4151586"/>
              <a:gd name="connsiteY37" fmla="*/ 5076496 h 6642538"/>
              <a:gd name="connsiteX38" fmla="*/ 1860331 w 4151586"/>
              <a:gd name="connsiteY38" fmla="*/ 4750676 h 6642538"/>
              <a:gd name="connsiteX39" fmla="*/ 2165131 w 4151586"/>
              <a:gd name="connsiteY39" fmla="*/ 4698124 h 6642538"/>
              <a:gd name="connsiteX40" fmla="*/ 2301765 w 4151586"/>
              <a:gd name="connsiteY40" fmla="*/ 4929352 h 6642538"/>
              <a:gd name="connsiteX41" fmla="*/ 2270234 w 4151586"/>
              <a:gd name="connsiteY41" fmla="*/ 5465379 h 6642538"/>
              <a:gd name="connsiteX42" fmla="*/ 2396358 w 4151586"/>
              <a:gd name="connsiteY42" fmla="*/ 5864772 h 6642538"/>
              <a:gd name="connsiteX43" fmla="*/ 2417379 w 4151586"/>
              <a:gd name="connsiteY43" fmla="*/ 6201103 h 6642538"/>
              <a:gd name="connsiteX44" fmla="*/ 2459420 w 4151586"/>
              <a:gd name="connsiteY44" fmla="*/ 6526924 h 6642538"/>
              <a:gd name="connsiteX45" fmla="*/ 2869324 w 4151586"/>
              <a:gd name="connsiteY45" fmla="*/ 6642538 h 6642538"/>
              <a:gd name="connsiteX46" fmla="*/ 3037489 w 4151586"/>
              <a:gd name="connsiteY46" fmla="*/ 6432331 h 6642538"/>
              <a:gd name="connsiteX47" fmla="*/ 2911365 w 4151586"/>
              <a:gd name="connsiteY47" fmla="*/ 5822731 h 6642538"/>
              <a:gd name="connsiteX48" fmla="*/ 2816772 w 4151586"/>
              <a:gd name="connsiteY48" fmla="*/ 5559972 h 6642538"/>
              <a:gd name="connsiteX49" fmla="*/ 3026979 w 4151586"/>
              <a:gd name="connsiteY49" fmla="*/ 5318234 h 6642538"/>
              <a:gd name="connsiteX50" fmla="*/ 3058510 w 4151586"/>
              <a:gd name="connsiteY50" fmla="*/ 4897820 h 6642538"/>
              <a:gd name="connsiteX51" fmla="*/ 3111062 w 4151586"/>
              <a:gd name="connsiteY51" fmla="*/ 4666593 h 6642538"/>
              <a:gd name="connsiteX52" fmla="*/ 3342289 w 4151586"/>
              <a:gd name="connsiteY52" fmla="*/ 4855779 h 6642538"/>
              <a:gd name="connsiteX53" fmla="*/ 3205655 w 4151586"/>
              <a:gd name="connsiteY53" fmla="*/ 5402317 h 6642538"/>
              <a:gd name="connsiteX54" fmla="*/ 3100551 w 4151586"/>
              <a:gd name="connsiteY54" fmla="*/ 6011917 h 6642538"/>
              <a:gd name="connsiteX55" fmla="*/ 3090041 w 4151586"/>
              <a:gd name="connsiteY55" fmla="*/ 6264165 h 6642538"/>
              <a:gd name="connsiteX56" fmla="*/ 3226675 w 4151586"/>
              <a:gd name="connsiteY56" fmla="*/ 6411310 h 6642538"/>
              <a:gd name="connsiteX57" fmla="*/ 3668110 w 4151586"/>
              <a:gd name="connsiteY57" fmla="*/ 6495393 h 6642538"/>
              <a:gd name="connsiteX58" fmla="*/ 3888828 w 4151586"/>
              <a:gd name="connsiteY58" fmla="*/ 6274675 h 6642538"/>
              <a:gd name="connsiteX59" fmla="*/ 4046483 w 4151586"/>
              <a:gd name="connsiteY59" fmla="*/ 6085489 h 6642538"/>
              <a:gd name="connsiteX60" fmla="*/ 4151586 w 4151586"/>
              <a:gd name="connsiteY60" fmla="*/ 5307724 h 6642538"/>
              <a:gd name="connsiteX61" fmla="*/ 4088524 w 4151586"/>
              <a:gd name="connsiteY61" fmla="*/ 4624552 h 6642538"/>
              <a:gd name="connsiteX62" fmla="*/ 4078014 w 4151586"/>
              <a:gd name="connsiteY62" fmla="*/ 4309241 h 6642538"/>
              <a:gd name="connsiteX63" fmla="*/ 3804745 w 4151586"/>
              <a:gd name="connsiteY63" fmla="*/ 3993931 h 6642538"/>
              <a:gd name="connsiteX64" fmla="*/ 3594538 w 4151586"/>
              <a:gd name="connsiteY64" fmla="*/ 3174124 h 6642538"/>
              <a:gd name="connsiteX65" fmla="*/ 3415862 w 4151586"/>
              <a:gd name="connsiteY65" fmla="*/ 2680138 h 6642538"/>
              <a:gd name="connsiteX66" fmla="*/ 3226676 w 4151586"/>
              <a:gd name="connsiteY66" fmla="*/ 2427889 h 6642538"/>
              <a:gd name="connsiteX67" fmla="*/ 3048000 w 4151586"/>
              <a:gd name="connsiteY67" fmla="*/ 2060027 h 6642538"/>
              <a:gd name="connsiteX68" fmla="*/ 2900855 w 4151586"/>
              <a:gd name="connsiteY68" fmla="*/ 1818289 h 6642538"/>
              <a:gd name="connsiteX69" fmla="*/ 2963917 w 4151586"/>
              <a:gd name="connsiteY69" fmla="*/ 1418896 h 6642538"/>
              <a:gd name="connsiteX70" fmla="*/ 3026979 w 4151586"/>
              <a:gd name="connsiteY70" fmla="*/ 1324303 h 6642538"/>
              <a:gd name="connsiteX71" fmla="*/ 2995448 w 4151586"/>
              <a:gd name="connsiteY71" fmla="*/ 1671145 h 6642538"/>
              <a:gd name="connsiteX72" fmla="*/ 3153103 w 4151586"/>
              <a:gd name="connsiteY72" fmla="*/ 2133600 h 6642538"/>
              <a:gd name="connsiteX73" fmla="*/ 3699641 w 4151586"/>
              <a:gd name="connsiteY73" fmla="*/ 2154620 h 6642538"/>
              <a:gd name="connsiteX74" fmla="*/ 3804745 w 4151586"/>
              <a:gd name="connsiteY74" fmla="*/ 1965434 h 6642538"/>
              <a:gd name="connsiteX75" fmla="*/ 3573517 w 4151586"/>
              <a:gd name="connsiteY75" fmla="*/ 1734207 h 6642538"/>
              <a:gd name="connsiteX76" fmla="*/ 3794234 w 4151586"/>
              <a:gd name="connsiteY76" fmla="*/ 1355834 h 6642538"/>
              <a:gd name="connsiteX77" fmla="*/ 3731172 w 4151586"/>
              <a:gd name="connsiteY77" fmla="*/ 767255 h 6642538"/>
              <a:gd name="connsiteX78" fmla="*/ 3657600 w 4151586"/>
              <a:gd name="connsiteY78" fmla="*/ 651641 h 6642538"/>
              <a:gd name="connsiteX79" fmla="*/ 3205655 w 4151586"/>
              <a:gd name="connsiteY79" fmla="*/ 420414 h 6642538"/>
              <a:gd name="connsiteX80" fmla="*/ 2953407 w 4151586"/>
              <a:gd name="connsiteY80" fmla="*/ 367862 h 6642538"/>
              <a:gd name="connsiteX81" fmla="*/ 2722179 w 4151586"/>
              <a:gd name="connsiteY81" fmla="*/ 10510 h 6642538"/>
              <a:gd name="connsiteX82" fmla="*/ 2564524 w 4151586"/>
              <a:gd name="connsiteY82" fmla="*/ 0 h 6642538"/>
              <a:gd name="connsiteX83" fmla="*/ 2459420 w 4151586"/>
              <a:gd name="connsiteY83" fmla="*/ 430924 h 6642538"/>
              <a:gd name="connsiteX84" fmla="*/ 2259724 w 4151586"/>
              <a:gd name="connsiteY84" fmla="*/ 630620 h 6642538"/>
              <a:gd name="connsiteX85" fmla="*/ 1944414 w 4151586"/>
              <a:gd name="connsiteY85" fmla="*/ 672662 h 6642538"/>
              <a:gd name="connsiteX86" fmla="*/ 1713186 w 4151586"/>
              <a:gd name="connsiteY86" fmla="*/ 620110 h 6642538"/>
              <a:gd name="connsiteX87" fmla="*/ 1566041 w 4151586"/>
              <a:gd name="connsiteY87" fmla="*/ 336331 h 6642538"/>
              <a:gd name="connsiteX88" fmla="*/ 1345324 w 4151586"/>
              <a:gd name="connsiteY88" fmla="*/ 73572 h 6642538"/>
              <a:gd name="connsiteX89" fmla="*/ 1261241 w 4151586"/>
              <a:gd name="connsiteY89" fmla="*/ 136634 h 6642538"/>
              <a:gd name="connsiteX0" fmla="*/ 1261241 w 4151586"/>
              <a:gd name="connsiteY0" fmla="*/ 136634 h 6642538"/>
              <a:gd name="connsiteX1" fmla="*/ 1072055 w 4151586"/>
              <a:gd name="connsiteY1" fmla="*/ 525517 h 6642538"/>
              <a:gd name="connsiteX2" fmla="*/ 536027 w 4151586"/>
              <a:gd name="connsiteY2" fmla="*/ 672662 h 6642538"/>
              <a:gd name="connsiteX3" fmla="*/ 220717 w 4151586"/>
              <a:gd name="connsiteY3" fmla="*/ 956441 h 6642538"/>
              <a:gd name="connsiteX4" fmla="*/ 220717 w 4151586"/>
              <a:gd name="connsiteY4" fmla="*/ 1229710 h 6642538"/>
              <a:gd name="connsiteX5" fmla="*/ 430924 w 4151586"/>
              <a:gd name="connsiteY5" fmla="*/ 1629103 h 6642538"/>
              <a:gd name="connsiteX6" fmla="*/ 609600 w 4151586"/>
              <a:gd name="connsiteY6" fmla="*/ 1839310 h 6642538"/>
              <a:gd name="connsiteX7" fmla="*/ 504496 w 4151586"/>
              <a:gd name="connsiteY7" fmla="*/ 2049517 h 6642538"/>
              <a:gd name="connsiteX8" fmla="*/ 767255 w 4151586"/>
              <a:gd name="connsiteY8" fmla="*/ 2102069 h 6642538"/>
              <a:gd name="connsiteX9" fmla="*/ 956441 w 4151586"/>
              <a:gd name="connsiteY9" fmla="*/ 1807779 h 6642538"/>
              <a:gd name="connsiteX10" fmla="*/ 893379 w 4151586"/>
              <a:gd name="connsiteY10" fmla="*/ 1387365 h 6642538"/>
              <a:gd name="connsiteX11" fmla="*/ 809296 w 4151586"/>
              <a:gd name="connsiteY11" fmla="*/ 1187669 h 6642538"/>
              <a:gd name="connsiteX12" fmla="*/ 987972 w 4151586"/>
              <a:gd name="connsiteY12" fmla="*/ 1145627 h 6642538"/>
              <a:gd name="connsiteX13" fmla="*/ 1156138 w 4151586"/>
              <a:gd name="connsiteY13" fmla="*/ 1618593 h 6642538"/>
              <a:gd name="connsiteX14" fmla="*/ 1187669 w 4151586"/>
              <a:gd name="connsiteY14" fmla="*/ 2028496 h 6642538"/>
              <a:gd name="connsiteX15" fmla="*/ 1135117 w 4151586"/>
              <a:gd name="connsiteY15" fmla="*/ 2501462 h 6642538"/>
              <a:gd name="connsiteX16" fmla="*/ 599089 w 4151586"/>
              <a:gd name="connsiteY16" fmla="*/ 3699641 h 6642538"/>
              <a:gd name="connsiteX17" fmla="*/ 609600 w 4151586"/>
              <a:gd name="connsiteY17" fmla="*/ 3804745 h 6642538"/>
              <a:gd name="connsiteX18" fmla="*/ 620110 w 4151586"/>
              <a:gd name="connsiteY18" fmla="*/ 3878317 h 6642538"/>
              <a:gd name="connsiteX19" fmla="*/ 620110 w 4151586"/>
              <a:gd name="connsiteY19" fmla="*/ 4004441 h 6642538"/>
              <a:gd name="connsiteX20" fmla="*/ 399393 w 4151586"/>
              <a:gd name="connsiteY20" fmla="*/ 4162096 h 6642538"/>
              <a:gd name="connsiteX21" fmla="*/ 346841 w 4151586"/>
              <a:gd name="connsiteY21" fmla="*/ 4708634 h 6642538"/>
              <a:gd name="connsiteX22" fmla="*/ 136634 w 4151586"/>
              <a:gd name="connsiteY22" fmla="*/ 5276193 h 6642538"/>
              <a:gd name="connsiteX23" fmla="*/ 31531 w 4151586"/>
              <a:gd name="connsiteY23" fmla="*/ 5602014 h 6642538"/>
              <a:gd name="connsiteX24" fmla="*/ 0 w 4151586"/>
              <a:gd name="connsiteY24" fmla="*/ 5927834 h 6642538"/>
              <a:gd name="connsiteX25" fmla="*/ 52551 w 4151586"/>
              <a:gd name="connsiteY25" fmla="*/ 6096000 h 6642538"/>
              <a:gd name="connsiteX26" fmla="*/ 693683 w 4151586"/>
              <a:gd name="connsiteY26" fmla="*/ 6232634 h 6642538"/>
              <a:gd name="connsiteX27" fmla="*/ 840827 w 4151586"/>
              <a:gd name="connsiteY27" fmla="*/ 6085489 h 6642538"/>
              <a:gd name="connsiteX28" fmla="*/ 777765 w 4151586"/>
              <a:gd name="connsiteY28" fmla="*/ 5549462 h 6642538"/>
              <a:gd name="connsiteX29" fmla="*/ 903889 w 4151586"/>
              <a:gd name="connsiteY29" fmla="*/ 5255172 h 6642538"/>
              <a:gd name="connsiteX30" fmla="*/ 893379 w 4151586"/>
              <a:gd name="connsiteY30" fmla="*/ 4708634 h 6642538"/>
              <a:gd name="connsiteX31" fmla="*/ 1019503 w 4151586"/>
              <a:gd name="connsiteY31" fmla="*/ 4593020 h 6642538"/>
              <a:gd name="connsiteX32" fmla="*/ 1030014 w 4151586"/>
              <a:gd name="connsiteY32" fmla="*/ 5307724 h 6642538"/>
              <a:gd name="connsiteX33" fmla="*/ 1103586 w 4151586"/>
              <a:gd name="connsiteY33" fmla="*/ 5412827 h 6642538"/>
              <a:gd name="connsiteX34" fmla="*/ 1219200 w 4151586"/>
              <a:gd name="connsiteY34" fmla="*/ 5896303 h 6642538"/>
              <a:gd name="connsiteX35" fmla="*/ 1471448 w 4151586"/>
              <a:gd name="connsiteY35" fmla="*/ 5969876 h 6642538"/>
              <a:gd name="connsiteX36" fmla="*/ 1629103 w 4151586"/>
              <a:gd name="connsiteY36" fmla="*/ 5538952 h 6642538"/>
              <a:gd name="connsiteX37" fmla="*/ 1744717 w 4151586"/>
              <a:gd name="connsiteY37" fmla="*/ 5076496 h 6642538"/>
              <a:gd name="connsiteX38" fmla="*/ 1860331 w 4151586"/>
              <a:gd name="connsiteY38" fmla="*/ 4750676 h 6642538"/>
              <a:gd name="connsiteX39" fmla="*/ 2165131 w 4151586"/>
              <a:gd name="connsiteY39" fmla="*/ 4698124 h 6642538"/>
              <a:gd name="connsiteX40" fmla="*/ 2301765 w 4151586"/>
              <a:gd name="connsiteY40" fmla="*/ 4929352 h 6642538"/>
              <a:gd name="connsiteX41" fmla="*/ 2270234 w 4151586"/>
              <a:gd name="connsiteY41" fmla="*/ 5465379 h 6642538"/>
              <a:gd name="connsiteX42" fmla="*/ 2396358 w 4151586"/>
              <a:gd name="connsiteY42" fmla="*/ 5864772 h 6642538"/>
              <a:gd name="connsiteX43" fmla="*/ 2417379 w 4151586"/>
              <a:gd name="connsiteY43" fmla="*/ 6201103 h 6642538"/>
              <a:gd name="connsiteX44" fmla="*/ 2459420 w 4151586"/>
              <a:gd name="connsiteY44" fmla="*/ 6526924 h 6642538"/>
              <a:gd name="connsiteX45" fmla="*/ 2869324 w 4151586"/>
              <a:gd name="connsiteY45" fmla="*/ 6642538 h 6642538"/>
              <a:gd name="connsiteX46" fmla="*/ 2900855 w 4151586"/>
              <a:gd name="connsiteY46" fmla="*/ 6264165 h 6642538"/>
              <a:gd name="connsiteX47" fmla="*/ 2911365 w 4151586"/>
              <a:gd name="connsiteY47" fmla="*/ 5822731 h 6642538"/>
              <a:gd name="connsiteX48" fmla="*/ 2816772 w 4151586"/>
              <a:gd name="connsiteY48" fmla="*/ 5559972 h 6642538"/>
              <a:gd name="connsiteX49" fmla="*/ 3026979 w 4151586"/>
              <a:gd name="connsiteY49" fmla="*/ 5318234 h 6642538"/>
              <a:gd name="connsiteX50" fmla="*/ 3058510 w 4151586"/>
              <a:gd name="connsiteY50" fmla="*/ 4897820 h 6642538"/>
              <a:gd name="connsiteX51" fmla="*/ 3111062 w 4151586"/>
              <a:gd name="connsiteY51" fmla="*/ 4666593 h 6642538"/>
              <a:gd name="connsiteX52" fmla="*/ 3342289 w 4151586"/>
              <a:gd name="connsiteY52" fmla="*/ 4855779 h 6642538"/>
              <a:gd name="connsiteX53" fmla="*/ 3205655 w 4151586"/>
              <a:gd name="connsiteY53" fmla="*/ 5402317 h 6642538"/>
              <a:gd name="connsiteX54" fmla="*/ 3100551 w 4151586"/>
              <a:gd name="connsiteY54" fmla="*/ 6011917 h 6642538"/>
              <a:gd name="connsiteX55" fmla="*/ 3090041 w 4151586"/>
              <a:gd name="connsiteY55" fmla="*/ 6264165 h 6642538"/>
              <a:gd name="connsiteX56" fmla="*/ 3226675 w 4151586"/>
              <a:gd name="connsiteY56" fmla="*/ 6411310 h 6642538"/>
              <a:gd name="connsiteX57" fmla="*/ 3668110 w 4151586"/>
              <a:gd name="connsiteY57" fmla="*/ 6495393 h 6642538"/>
              <a:gd name="connsiteX58" fmla="*/ 3888828 w 4151586"/>
              <a:gd name="connsiteY58" fmla="*/ 6274675 h 6642538"/>
              <a:gd name="connsiteX59" fmla="*/ 4046483 w 4151586"/>
              <a:gd name="connsiteY59" fmla="*/ 6085489 h 6642538"/>
              <a:gd name="connsiteX60" fmla="*/ 4151586 w 4151586"/>
              <a:gd name="connsiteY60" fmla="*/ 5307724 h 6642538"/>
              <a:gd name="connsiteX61" fmla="*/ 4088524 w 4151586"/>
              <a:gd name="connsiteY61" fmla="*/ 4624552 h 6642538"/>
              <a:gd name="connsiteX62" fmla="*/ 4078014 w 4151586"/>
              <a:gd name="connsiteY62" fmla="*/ 4309241 h 6642538"/>
              <a:gd name="connsiteX63" fmla="*/ 3804745 w 4151586"/>
              <a:gd name="connsiteY63" fmla="*/ 3993931 h 6642538"/>
              <a:gd name="connsiteX64" fmla="*/ 3594538 w 4151586"/>
              <a:gd name="connsiteY64" fmla="*/ 3174124 h 6642538"/>
              <a:gd name="connsiteX65" fmla="*/ 3415862 w 4151586"/>
              <a:gd name="connsiteY65" fmla="*/ 2680138 h 6642538"/>
              <a:gd name="connsiteX66" fmla="*/ 3226676 w 4151586"/>
              <a:gd name="connsiteY66" fmla="*/ 2427889 h 6642538"/>
              <a:gd name="connsiteX67" fmla="*/ 3048000 w 4151586"/>
              <a:gd name="connsiteY67" fmla="*/ 2060027 h 6642538"/>
              <a:gd name="connsiteX68" fmla="*/ 2900855 w 4151586"/>
              <a:gd name="connsiteY68" fmla="*/ 1818289 h 6642538"/>
              <a:gd name="connsiteX69" fmla="*/ 2963917 w 4151586"/>
              <a:gd name="connsiteY69" fmla="*/ 1418896 h 6642538"/>
              <a:gd name="connsiteX70" fmla="*/ 3026979 w 4151586"/>
              <a:gd name="connsiteY70" fmla="*/ 1324303 h 6642538"/>
              <a:gd name="connsiteX71" fmla="*/ 2995448 w 4151586"/>
              <a:gd name="connsiteY71" fmla="*/ 1671145 h 6642538"/>
              <a:gd name="connsiteX72" fmla="*/ 3153103 w 4151586"/>
              <a:gd name="connsiteY72" fmla="*/ 2133600 h 6642538"/>
              <a:gd name="connsiteX73" fmla="*/ 3699641 w 4151586"/>
              <a:gd name="connsiteY73" fmla="*/ 2154620 h 6642538"/>
              <a:gd name="connsiteX74" fmla="*/ 3804745 w 4151586"/>
              <a:gd name="connsiteY74" fmla="*/ 1965434 h 6642538"/>
              <a:gd name="connsiteX75" fmla="*/ 3573517 w 4151586"/>
              <a:gd name="connsiteY75" fmla="*/ 1734207 h 6642538"/>
              <a:gd name="connsiteX76" fmla="*/ 3794234 w 4151586"/>
              <a:gd name="connsiteY76" fmla="*/ 1355834 h 6642538"/>
              <a:gd name="connsiteX77" fmla="*/ 3731172 w 4151586"/>
              <a:gd name="connsiteY77" fmla="*/ 767255 h 6642538"/>
              <a:gd name="connsiteX78" fmla="*/ 3657600 w 4151586"/>
              <a:gd name="connsiteY78" fmla="*/ 651641 h 6642538"/>
              <a:gd name="connsiteX79" fmla="*/ 3205655 w 4151586"/>
              <a:gd name="connsiteY79" fmla="*/ 420414 h 6642538"/>
              <a:gd name="connsiteX80" fmla="*/ 2953407 w 4151586"/>
              <a:gd name="connsiteY80" fmla="*/ 367862 h 6642538"/>
              <a:gd name="connsiteX81" fmla="*/ 2722179 w 4151586"/>
              <a:gd name="connsiteY81" fmla="*/ 10510 h 6642538"/>
              <a:gd name="connsiteX82" fmla="*/ 2564524 w 4151586"/>
              <a:gd name="connsiteY82" fmla="*/ 0 h 6642538"/>
              <a:gd name="connsiteX83" fmla="*/ 2459420 w 4151586"/>
              <a:gd name="connsiteY83" fmla="*/ 430924 h 6642538"/>
              <a:gd name="connsiteX84" fmla="*/ 2259724 w 4151586"/>
              <a:gd name="connsiteY84" fmla="*/ 630620 h 6642538"/>
              <a:gd name="connsiteX85" fmla="*/ 1944414 w 4151586"/>
              <a:gd name="connsiteY85" fmla="*/ 672662 h 6642538"/>
              <a:gd name="connsiteX86" fmla="*/ 1713186 w 4151586"/>
              <a:gd name="connsiteY86" fmla="*/ 620110 h 6642538"/>
              <a:gd name="connsiteX87" fmla="*/ 1566041 w 4151586"/>
              <a:gd name="connsiteY87" fmla="*/ 336331 h 6642538"/>
              <a:gd name="connsiteX88" fmla="*/ 1345324 w 4151586"/>
              <a:gd name="connsiteY88" fmla="*/ 73572 h 6642538"/>
              <a:gd name="connsiteX89" fmla="*/ 1261241 w 4151586"/>
              <a:gd name="connsiteY89" fmla="*/ 136634 h 6642538"/>
              <a:gd name="connsiteX0" fmla="*/ 1261241 w 4151586"/>
              <a:gd name="connsiteY0" fmla="*/ 136634 h 6526924"/>
              <a:gd name="connsiteX1" fmla="*/ 1072055 w 4151586"/>
              <a:gd name="connsiteY1" fmla="*/ 525517 h 6526924"/>
              <a:gd name="connsiteX2" fmla="*/ 536027 w 4151586"/>
              <a:gd name="connsiteY2" fmla="*/ 672662 h 6526924"/>
              <a:gd name="connsiteX3" fmla="*/ 220717 w 4151586"/>
              <a:gd name="connsiteY3" fmla="*/ 956441 h 6526924"/>
              <a:gd name="connsiteX4" fmla="*/ 220717 w 4151586"/>
              <a:gd name="connsiteY4" fmla="*/ 1229710 h 6526924"/>
              <a:gd name="connsiteX5" fmla="*/ 430924 w 4151586"/>
              <a:gd name="connsiteY5" fmla="*/ 1629103 h 6526924"/>
              <a:gd name="connsiteX6" fmla="*/ 609600 w 4151586"/>
              <a:gd name="connsiteY6" fmla="*/ 1839310 h 6526924"/>
              <a:gd name="connsiteX7" fmla="*/ 504496 w 4151586"/>
              <a:gd name="connsiteY7" fmla="*/ 2049517 h 6526924"/>
              <a:gd name="connsiteX8" fmla="*/ 767255 w 4151586"/>
              <a:gd name="connsiteY8" fmla="*/ 2102069 h 6526924"/>
              <a:gd name="connsiteX9" fmla="*/ 956441 w 4151586"/>
              <a:gd name="connsiteY9" fmla="*/ 1807779 h 6526924"/>
              <a:gd name="connsiteX10" fmla="*/ 893379 w 4151586"/>
              <a:gd name="connsiteY10" fmla="*/ 1387365 h 6526924"/>
              <a:gd name="connsiteX11" fmla="*/ 809296 w 4151586"/>
              <a:gd name="connsiteY11" fmla="*/ 1187669 h 6526924"/>
              <a:gd name="connsiteX12" fmla="*/ 987972 w 4151586"/>
              <a:gd name="connsiteY12" fmla="*/ 1145627 h 6526924"/>
              <a:gd name="connsiteX13" fmla="*/ 1156138 w 4151586"/>
              <a:gd name="connsiteY13" fmla="*/ 1618593 h 6526924"/>
              <a:gd name="connsiteX14" fmla="*/ 1187669 w 4151586"/>
              <a:gd name="connsiteY14" fmla="*/ 2028496 h 6526924"/>
              <a:gd name="connsiteX15" fmla="*/ 1135117 w 4151586"/>
              <a:gd name="connsiteY15" fmla="*/ 2501462 h 6526924"/>
              <a:gd name="connsiteX16" fmla="*/ 599089 w 4151586"/>
              <a:gd name="connsiteY16" fmla="*/ 3699641 h 6526924"/>
              <a:gd name="connsiteX17" fmla="*/ 609600 w 4151586"/>
              <a:gd name="connsiteY17" fmla="*/ 3804745 h 6526924"/>
              <a:gd name="connsiteX18" fmla="*/ 620110 w 4151586"/>
              <a:gd name="connsiteY18" fmla="*/ 3878317 h 6526924"/>
              <a:gd name="connsiteX19" fmla="*/ 620110 w 4151586"/>
              <a:gd name="connsiteY19" fmla="*/ 4004441 h 6526924"/>
              <a:gd name="connsiteX20" fmla="*/ 399393 w 4151586"/>
              <a:gd name="connsiteY20" fmla="*/ 4162096 h 6526924"/>
              <a:gd name="connsiteX21" fmla="*/ 346841 w 4151586"/>
              <a:gd name="connsiteY21" fmla="*/ 4708634 h 6526924"/>
              <a:gd name="connsiteX22" fmla="*/ 136634 w 4151586"/>
              <a:gd name="connsiteY22" fmla="*/ 5276193 h 6526924"/>
              <a:gd name="connsiteX23" fmla="*/ 31531 w 4151586"/>
              <a:gd name="connsiteY23" fmla="*/ 5602014 h 6526924"/>
              <a:gd name="connsiteX24" fmla="*/ 0 w 4151586"/>
              <a:gd name="connsiteY24" fmla="*/ 5927834 h 6526924"/>
              <a:gd name="connsiteX25" fmla="*/ 52551 w 4151586"/>
              <a:gd name="connsiteY25" fmla="*/ 6096000 h 6526924"/>
              <a:gd name="connsiteX26" fmla="*/ 693683 w 4151586"/>
              <a:gd name="connsiteY26" fmla="*/ 6232634 h 6526924"/>
              <a:gd name="connsiteX27" fmla="*/ 840827 w 4151586"/>
              <a:gd name="connsiteY27" fmla="*/ 6085489 h 6526924"/>
              <a:gd name="connsiteX28" fmla="*/ 777765 w 4151586"/>
              <a:gd name="connsiteY28" fmla="*/ 5549462 h 6526924"/>
              <a:gd name="connsiteX29" fmla="*/ 903889 w 4151586"/>
              <a:gd name="connsiteY29" fmla="*/ 5255172 h 6526924"/>
              <a:gd name="connsiteX30" fmla="*/ 893379 w 4151586"/>
              <a:gd name="connsiteY30" fmla="*/ 4708634 h 6526924"/>
              <a:gd name="connsiteX31" fmla="*/ 1019503 w 4151586"/>
              <a:gd name="connsiteY31" fmla="*/ 4593020 h 6526924"/>
              <a:gd name="connsiteX32" fmla="*/ 1030014 w 4151586"/>
              <a:gd name="connsiteY32" fmla="*/ 5307724 h 6526924"/>
              <a:gd name="connsiteX33" fmla="*/ 1103586 w 4151586"/>
              <a:gd name="connsiteY33" fmla="*/ 5412827 h 6526924"/>
              <a:gd name="connsiteX34" fmla="*/ 1219200 w 4151586"/>
              <a:gd name="connsiteY34" fmla="*/ 5896303 h 6526924"/>
              <a:gd name="connsiteX35" fmla="*/ 1471448 w 4151586"/>
              <a:gd name="connsiteY35" fmla="*/ 5969876 h 6526924"/>
              <a:gd name="connsiteX36" fmla="*/ 1629103 w 4151586"/>
              <a:gd name="connsiteY36" fmla="*/ 5538952 h 6526924"/>
              <a:gd name="connsiteX37" fmla="*/ 1744717 w 4151586"/>
              <a:gd name="connsiteY37" fmla="*/ 5076496 h 6526924"/>
              <a:gd name="connsiteX38" fmla="*/ 1860331 w 4151586"/>
              <a:gd name="connsiteY38" fmla="*/ 4750676 h 6526924"/>
              <a:gd name="connsiteX39" fmla="*/ 2165131 w 4151586"/>
              <a:gd name="connsiteY39" fmla="*/ 4698124 h 6526924"/>
              <a:gd name="connsiteX40" fmla="*/ 2301765 w 4151586"/>
              <a:gd name="connsiteY40" fmla="*/ 4929352 h 6526924"/>
              <a:gd name="connsiteX41" fmla="*/ 2270234 w 4151586"/>
              <a:gd name="connsiteY41" fmla="*/ 5465379 h 6526924"/>
              <a:gd name="connsiteX42" fmla="*/ 2396358 w 4151586"/>
              <a:gd name="connsiteY42" fmla="*/ 5864772 h 6526924"/>
              <a:gd name="connsiteX43" fmla="*/ 2417379 w 4151586"/>
              <a:gd name="connsiteY43" fmla="*/ 6201103 h 6526924"/>
              <a:gd name="connsiteX44" fmla="*/ 2459420 w 4151586"/>
              <a:gd name="connsiteY44" fmla="*/ 6526924 h 6526924"/>
              <a:gd name="connsiteX45" fmla="*/ 2806262 w 4151586"/>
              <a:gd name="connsiteY45" fmla="*/ 6369269 h 6526924"/>
              <a:gd name="connsiteX46" fmla="*/ 2900855 w 4151586"/>
              <a:gd name="connsiteY46" fmla="*/ 6264165 h 6526924"/>
              <a:gd name="connsiteX47" fmla="*/ 2911365 w 4151586"/>
              <a:gd name="connsiteY47" fmla="*/ 5822731 h 6526924"/>
              <a:gd name="connsiteX48" fmla="*/ 2816772 w 4151586"/>
              <a:gd name="connsiteY48" fmla="*/ 5559972 h 6526924"/>
              <a:gd name="connsiteX49" fmla="*/ 3026979 w 4151586"/>
              <a:gd name="connsiteY49" fmla="*/ 5318234 h 6526924"/>
              <a:gd name="connsiteX50" fmla="*/ 3058510 w 4151586"/>
              <a:gd name="connsiteY50" fmla="*/ 4897820 h 6526924"/>
              <a:gd name="connsiteX51" fmla="*/ 3111062 w 4151586"/>
              <a:gd name="connsiteY51" fmla="*/ 4666593 h 6526924"/>
              <a:gd name="connsiteX52" fmla="*/ 3342289 w 4151586"/>
              <a:gd name="connsiteY52" fmla="*/ 4855779 h 6526924"/>
              <a:gd name="connsiteX53" fmla="*/ 3205655 w 4151586"/>
              <a:gd name="connsiteY53" fmla="*/ 5402317 h 6526924"/>
              <a:gd name="connsiteX54" fmla="*/ 3100551 w 4151586"/>
              <a:gd name="connsiteY54" fmla="*/ 6011917 h 6526924"/>
              <a:gd name="connsiteX55" fmla="*/ 3090041 w 4151586"/>
              <a:gd name="connsiteY55" fmla="*/ 6264165 h 6526924"/>
              <a:gd name="connsiteX56" fmla="*/ 3226675 w 4151586"/>
              <a:gd name="connsiteY56" fmla="*/ 6411310 h 6526924"/>
              <a:gd name="connsiteX57" fmla="*/ 3668110 w 4151586"/>
              <a:gd name="connsiteY57" fmla="*/ 6495393 h 6526924"/>
              <a:gd name="connsiteX58" fmla="*/ 3888828 w 4151586"/>
              <a:gd name="connsiteY58" fmla="*/ 6274675 h 6526924"/>
              <a:gd name="connsiteX59" fmla="*/ 4046483 w 4151586"/>
              <a:gd name="connsiteY59" fmla="*/ 6085489 h 6526924"/>
              <a:gd name="connsiteX60" fmla="*/ 4151586 w 4151586"/>
              <a:gd name="connsiteY60" fmla="*/ 5307724 h 6526924"/>
              <a:gd name="connsiteX61" fmla="*/ 4088524 w 4151586"/>
              <a:gd name="connsiteY61" fmla="*/ 4624552 h 6526924"/>
              <a:gd name="connsiteX62" fmla="*/ 4078014 w 4151586"/>
              <a:gd name="connsiteY62" fmla="*/ 4309241 h 6526924"/>
              <a:gd name="connsiteX63" fmla="*/ 3804745 w 4151586"/>
              <a:gd name="connsiteY63" fmla="*/ 3993931 h 6526924"/>
              <a:gd name="connsiteX64" fmla="*/ 3594538 w 4151586"/>
              <a:gd name="connsiteY64" fmla="*/ 3174124 h 6526924"/>
              <a:gd name="connsiteX65" fmla="*/ 3415862 w 4151586"/>
              <a:gd name="connsiteY65" fmla="*/ 2680138 h 6526924"/>
              <a:gd name="connsiteX66" fmla="*/ 3226676 w 4151586"/>
              <a:gd name="connsiteY66" fmla="*/ 2427889 h 6526924"/>
              <a:gd name="connsiteX67" fmla="*/ 3048000 w 4151586"/>
              <a:gd name="connsiteY67" fmla="*/ 2060027 h 6526924"/>
              <a:gd name="connsiteX68" fmla="*/ 2900855 w 4151586"/>
              <a:gd name="connsiteY68" fmla="*/ 1818289 h 6526924"/>
              <a:gd name="connsiteX69" fmla="*/ 2963917 w 4151586"/>
              <a:gd name="connsiteY69" fmla="*/ 1418896 h 6526924"/>
              <a:gd name="connsiteX70" fmla="*/ 3026979 w 4151586"/>
              <a:gd name="connsiteY70" fmla="*/ 1324303 h 6526924"/>
              <a:gd name="connsiteX71" fmla="*/ 2995448 w 4151586"/>
              <a:gd name="connsiteY71" fmla="*/ 1671145 h 6526924"/>
              <a:gd name="connsiteX72" fmla="*/ 3153103 w 4151586"/>
              <a:gd name="connsiteY72" fmla="*/ 2133600 h 6526924"/>
              <a:gd name="connsiteX73" fmla="*/ 3699641 w 4151586"/>
              <a:gd name="connsiteY73" fmla="*/ 2154620 h 6526924"/>
              <a:gd name="connsiteX74" fmla="*/ 3804745 w 4151586"/>
              <a:gd name="connsiteY74" fmla="*/ 1965434 h 6526924"/>
              <a:gd name="connsiteX75" fmla="*/ 3573517 w 4151586"/>
              <a:gd name="connsiteY75" fmla="*/ 1734207 h 6526924"/>
              <a:gd name="connsiteX76" fmla="*/ 3794234 w 4151586"/>
              <a:gd name="connsiteY76" fmla="*/ 1355834 h 6526924"/>
              <a:gd name="connsiteX77" fmla="*/ 3731172 w 4151586"/>
              <a:gd name="connsiteY77" fmla="*/ 767255 h 6526924"/>
              <a:gd name="connsiteX78" fmla="*/ 3657600 w 4151586"/>
              <a:gd name="connsiteY78" fmla="*/ 651641 h 6526924"/>
              <a:gd name="connsiteX79" fmla="*/ 3205655 w 4151586"/>
              <a:gd name="connsiteY79" fmla="*/ 420414 h 6526924"/>
              <a:gd name="connsiteX80" fmla="*/ 2953407 w 4151586"/>
              <a:gd name="connsiteY80" fmla="*/ 367862 h 6526924"/>
              <a:gd name="connsiteX81" fmla="*/ 2722179 w 4151586"/>
              <a:gd name="connsiteY81" fmla="*/ 10510 h 6526924"/>
              <a:gd name="connsiteX82" fmla="*/ 2564524 w 4151586"/>
              <a:gd name="connsiteY82" fmla="*/ 0 h 6526924"/>
              <a:gd name="connsiteX83" fmla="*/ 2459420 w 4151586"/>
              <a:gd name="connsiteY83" fmla="*/ 430924 h 6526924"/>
              <a:gd name="connsiteX84" fmla="*/ 2259724 w 4151586"/>
              <a:gd name="connsiteY84" fmla="*/ 630620 h 6526924"/>
              <a:gd name="connsiteX85" fmla="*/ 1944414 w 4151586"/>
              <a:gd name="connsiteY85" fmla="*/ 672662 h 6526924"/>
              <a:gd name="connsiteX86" fmla="*/ 1713186 w 4151586"/>
              <a:gd name="connsiteY86" fmla="*/ 620110 h 6526924"/>
              <a:gd name="connsiteX87" fmla="*/ 1566041 w 4151586"/>
              <a:gd name="connsiteY87" fmla="*/ 336331 h 6526924"/>
              <a:gd name="connsiteX88" fmla="*/ 1345324 w 4151586"/>
              <a:gd name="connsiteY88" fmla="*/ 73572 h 6526924"/>
              <a:gd name="connsiteX89" fmla="*/ 1261241 w 4151586"/>
              <a:gd name="connsiteY89" fmla="*/ 136634 h 6526924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44717 w 4151586"/>
              <a:gd name="connsiteY37" fmla="*/ 5076496 h 6495393"/>
              <a:gd name="connsiteX38" fmla="*/ 1860331 w 4151586"/>
              <a:gd name="connsiteY38" fmla="*/ 4750676 h 6495393"/>
              <a:gd name="connsiteX39" fmla="*/ 2165131 w 4151586"/>
              <a:gd name="connsiteY39" fmla="*/ 4698124 h 6495393"/>
              <a:gd name="connsiteX40" fmla="*/ 2301765 w 4151586"/>
              <a:gd name="connsiteY40" fmla="*/ 4929352 h 6495393"/>
              <a:gd name="connsiteX41" fmla="*/ 2270234 w 4151586"/>
              <a:gd name="connsiteY41" fmla="*/ 5465379 h 6495393"/>
              <a:gd name="connsiteX42" fmla="*/ 2396358 w 4151586"/>
              <a:gd name="connsiteY42" fmla="*/ 5864772 h 6495393"/>
              <a:gd name="connsiteX43" fmla="*/ 2417379 w 4151586"/>
              <a:gd name="connsiteY43" fmla="*/ 6201103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44414 w 4151586"/>
              <a:gd name="connsiteY85" fmla="*/ 672662 h 6495393"/>
              <a:gd name="connsiteX86" fmla="*/ 1713186 w 4151586"/>
              <a:gd name="connsiteY86" fmla="*/ 620110 h 6495393"/>
              <a:gd name="connsiteX87" fmla="*/ 1566041 w 4151586"/>
              <a:gd name="connsiteY87" fmla="*/ 336331 h 6495393"/>
              <a:gd name="connsiteX88" fmla="*/ 1345324 w 4151586"/>
              <a:gd name="connsiteY88" fmla="*/ 73572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44717 w 4151586"/>
              <a:gd name="connsiteY37" fmla="*/ 5076496 h 6495393"/>
              <a:gd name="connsiteX38" fmla="*/ 1860331 w 4151586"/>
              <a:gd name="connsiteY38" fmla="*/ 4750676 h 6495393"/>
              <a:gd name="connsiteX39" fmla="*/ 2165131 w 4151586"/>
              <a:gd name="connsiteY39" fmla="*/ 4698124 h 6495393"/>
              <a:gd name="connsiteX40" fmla="*/ 2301765 w 4151586"/>
              <a:gd name="connsiteY40" fmla="*/ 4929352 h 6495393"/>
              <a:gd name="connsiteX41" fmla="*/ 2270234 w 4151586"/>
              <a:gd name="connsiteY41" fmla="*/ 5465379 h 6495393"/>
              <a:gd name="connsiteX42" fmla="*/ 2396358 w 4151586"/>
              <a:gd name="connsiteY42" fmla="*/ 5864772 h 6495393"/>
              <a:gd name="connsiteX43" fmla="*/ 2417379 w 4151586"/>
              <a:gd name="connsiteY43" fmla="*/ 6201103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44414 w 4151586"/>
              <a:gd name="connsiteY85" fmla="*/ 672662 h 6495393"/>
              <a:gd name="connsiteX86" fmla="*/ 1713186 w 4151586"/>
              <a:gd name="connsiteY86" fmla="*/ 620110 h 6495393"/>
              <a:gd name="connsiteX87" fmla="*/ 1566041 w 4151586"/>
              <a:gd name="connsiteY87" fmla="*/ 336331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44717 w 4151586"/>
              <a:gd name="connsiteY37" fmla="*/ 5076496 h 6495393"/>
              <a:gd name="connsiteX38" fmla="*/ 1860331 w 4151586"/>
              <a:gd name="connsiteY38" fmla="*/ 4750676 h 6495393"/>
              <a:gd name="connsiteX39" fmla="*/ 2165131 w 4151586"/>
              <a:gd name="connsiteY39" fmla="*/ 4698124 h 6495393"/>
              <a:gd name="connsiteX40" fmla="*/ 2301765 w 4151586"/>
              <a:gd name="connsiteY40" fmla="*/ 4929352 h 6495393"/>
              <a:gd name="connsiteX41" fmla="*/ 2270234 w 4151586"/>
              <a:gd name="connsiteY41" fmla="*/ 5465379 h 6495393"/>
              <a:gd name="connsiteX42" fmla="*/ 2396358 w 4151586"/>
              <a:gd name="connsiteY42" fmla="*/ 5864772 h 6495393"/>
              <a:gd name="connsiteX43" fmla="*/ 2417379 w 4151586"/>
              <a:gd name="connsiteY43" fmla="*/ 6201103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44414 w 4151586"/>
              <a:gd name="connsiteY85" fmla="*/ 672662 h 6495393"/>
              <a:gd name="connsiteX86" fmla="*/ 1713186 w 4151586"/>
              <a:gd name="connsiteY86" fmla="*/ 620110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44717 w 4151586"/>
              <a:gd name="connsiteY37" fmla="*/ 5076496 h 6495393"/>
              <a:gd name="connsiteX38" fmla="*/ 1860331 w 4151586"/>
              <a:gd name="connsiteY38" fmla="*/ 4750676 h 6495393"/>
              <a:gd name="connsiteX39" fmla="*/ 2165131 w 4151586"/>
              <a:gd name="connsiteY39" fmla="*/ 4698124 h 6495393"/>
              <a:gd name="connsiteX40" fmla="*/ 2301765 w 4151586"/>
              <a:gd name="connsiteY40" fmla="*/ 4929352 h 6495393"/>
              <a:gd name="connsiteX41" fmla="*/ 2270234 w 4151586"/>
              <a:gd name="connsiteY41" fmla="*/ 5465379 h 6495393"/>
              <a:gd name="connsiteX42" fmla="*/ 2396358 w 4151586"/>
              <a:gd name="connsiteY42" fmla="*/ 5864772 h 6495393"/>
              <a:gd name="connsiteX43" fmla="*/ 2417379 w 4151586"/>
              <a:gd name="connsiteY43" fmla="*/ 6201103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44414 w 4151586"/>
              <a:gd name="connsiteY85" fmla="*/ 672662 h 6495393"/>
              <a:gd name="connsiteX86" fmla="*/ 1734207 w 4151586"/>
              <a:gd name="connsiteY86" fmla="*/ 756744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44717 w 4151586"/>
              <a:gd name="connsiteY37" fmla="*/ 5076496 h 6495393"/>
              <a:gd name="connsiteX38" fmla="*/ 1860331 w 4151586"/>
              <a:gd name="connsiteY38" fmla="*/ 4750676 h 6495393"/>
              <a:gd name="connsiteX39" fmla="*/ 2165131 w 4151586"/>
              <a:gd name="connsiteY39" fmla="*/ 4698124 h 6495393"/>
              <a:gd name="connsiteX40" fmla="*/ 2301765 w 4151586"/>
              <a:gd name="connsiteY40" fmla="*/ 4929352 h 6495393"/>
              <a:gd name="connsiteX41" fmla="*/ 2270234 w 4151586"/>
              <a:gd name="connsiteY41" fmla="*/ 5465379 h 6495393"/>
              <a:gd name="connsiteX42" fmla="*/ 2396358 w 4151586"/>
              <a:gd name="connsiteY42" fmla="*/ 5864772 h 6495393"/>
              <a:gd name="connsiteX43" fmla="*/ 2417379 w 4151586"/>
              <a:gd name="connsiteY43" fmla="*/ 6201103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65435 w 4151586"/>
              <a:gd name="connsiteY85" fmla="*/ 725214 h 6495393"/>
              <a:gd name="connsiteX86" fmla="*/ 1734207 w 4151586"/>
              <a:gd name="connsiteY86" fmla="*/ 756744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34206 w 4151586"/>
              <a:gd name="connsiteY37" fmla="*/ 4813737 h 6495393"/>
              <a:gd name="connsiteX38" fmla="*/ 1860331 w 4151586"/>
              <a:gd name="connsiteY38" fmla="*/ 4750676 h 6495393"/>
              <a:gd name="connsiteX39" fmla="*/ 2165131 w 4151586"/>
              <a:gd name="connsiteY39" fmla="*/ 4698124 h 6495393"/>
              <a:gd name="connsiteX40" fmla="*/ 2301765 w 4151586"/>
              <a:gd name="connsiteY40" fmla="*/ 4929352 h 6495393"/>
              <a:gd name="connsiteX41" fmla="*/ 2270234 w 4151586"/>
              <a:gd name="connsiteY41" fmla="*/ 5465379 h 6495393"/>
              <a:gd name="connsiteX42" fmla="*/ 2396358 w 4151586"/>
              <a:gd name="connsiteY42" fmla="*/ 5864772 h 6495393"/>
              <a:gd name="connsiteX43" fmla="*/ 2417379 w 4151586"/>
              <a:gd name="connsiteY43" fmla="*/ 6201103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65435 w 4151586"/>
              <a:gd name="connsiteY85" fmla="*/ 725214 h 6495393"/>
              <a:gd name="connsiteX86" fmla="*/ 1734207 w 4151586"/>
              <a:gd name="connsiteY86" fmla="*/ 756744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34206 w 4151586"/>
              <a:gd name="connsiteY37" fmla="*/ 4813737 h 6495393"/>
              <a:gd name="connsiteX38" fmla="*/ 1828800 w 4151586"/>
              <a:gd name="connsiteY38" fmla="*/ 4487918 h 6495393"/>
              <a:gd name="connsiteX39" fmla="*/ 2165131 w 4151586"/>
              <a:gd name="connsiteY39" fmla="*/ 4698124 h 6495393"/>
              <a:gd name="connsiteX40" fmla="*/ 2301765 w 4151586"/>
              <a:gd name="connsiteY40" fmla="*/ 4929352 h 6495393"/>
              <a:gd name="connsiteX41" fmla="*/ 2270234 w 4151586"/>
              <a:gd name="connsiteY41" fmla="*/ 5465379 h 6495393"/>
              <a:gd name="connsiteX42" fmla="*/ 2396358 w 4151586"/>
              <a:gd name="connsiteY42" fmla="*/ 5864772 h 6495393"/>
              <a:gd name="connsiteX43" fmla="*/ 2417379 w 4151586"/>
              <a:gd name="connsiteY43" fmla="*/ 6201103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65435 w 4151586"/>
              <a:gd name="connsiteY85" fmla="*/ 725214 h 6495393"/>
              <a:gd name="connsiteX86" fmla="*/ 1734207 w 4151586"/>
              <a:gd name="connsiteY86" fmla="*/ 756744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34206 w 4151586"/>
              <a:gd name="connsiteY37" fmla="*/ 4813737 h 6495393"/>
              <a:gd name="connsiteX38" fmla="*/ 1828800 w 4151586"/>
              <a:gd name="connsiteY38" fmla="*/ 4487918 h 6495393"/>
              <a:gd name="connsiteX39" fmla="*/ 2207173 w 4151586"/>
              <a:gd name="connsiteY39" fmla="*/ 4540468 h 6495393"/>
              <a:gd name="connsiteX40" fmla="*/ 2301765 w 4151586"/>
              <a:gd name="connsiteY40" fmla="*/ 4929352 h 6495393"/>
              <a:gd name="connsiteX41" fmla="*/ 2270234 w 4151586"/>
              <a:gd name="connsiteY41" fmla="*/ 5465379 h 6495393"/>
              <a:gd name="connsiteX42" fmla="*/ 2396358 w 4151586"/>
              <a:gd name="connsiteY42" fmla="*/ 5864772 h 6495393"/>
              <a:gd name="connsiteX43" fmla="*/ 2417379 w 4151586"/>
              <a:gd name="connsiteY43" fmla="*/ 6201103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65435 w 4151586"/>
              <a:gd name="connsiteY85" fmla="*/ 725214 h 6495393"/>
              <a:gd name="connsiteX86" fmla="*/ 1734207 w 4151586"/>
              <a:gd name="connsiteY86" fmla="*/ 756744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34206 w 4151586"/>
              <a:gd name="connsiteY37" fmla="*/ 4813737 h 6495393"/>
              <a:gd name="connsiteX38" fmla="*/ 1828800 w 4151586"/>
              <a:gd name="connsiteY38" fmla="*/ 4487918 h 6495393"/>
              <a:gd name="connsiteX39" fmla="*/ 2207173 w 4151586"/>
              <a:gd name="connsiteY39" fmla="*/ 4540468 h 6495393"/>
              <a:gd name="connsiteX40" fmla="*/ 2354317 w 4151586"/>
              <a:gd name="connsiteY40" fmla="*/ 4845270 h 6495393"/>
              <a:gd name="connsiteX41" fmla="*/ 2270234 w 4151586"/>
              <a:gd name="connsiteY41" fmla="*/ 5465379 h 6495393"/>
              <a:gd name="connsiteX42" fmla="*/ 2396358 w 4151586"/>
              <a:gd name="connsiteY42" fmla="*/ 5864772 h 6495393"/>
              <a:gd name="connsiteX43" fmla="*/ 2417379 w 4151586"/>
              <a:gd name="connsiteY43" fmla="*/ 6201103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65435 w 4151586"/>
              <a:gd name="connsiteY85" fmla="*/ 725214 h 6495393"/>
              <a:gd name="connsiteX86" fmla="*/ 1734207 w 4151586"/>
              <a:gd name="connsiteY86" fmla="*/ 756744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34206 w 4151586"/>
              <a:gd name="connsiteY37" fmla="*/ 4813737 h 6495393"/>
              <a:gd name="connsiteX38" fmla="*/ 1828800 w 4151586"/>
              <a:gd name="connsiteY38" fmla="*/ 4487918 h 6495393"/>
              <a:gd name="connsiteX39" fmla="*/ 2207173 w 4151586"/>
              <a:gd name="connsiteY39" fmla="*/ 4540468 h 6495393"/>
              <a:gd name="connsiteX40" fmla="*/ 2354317 w 4151586"/>
              <a:gd name="connsiteY40" fmla="*/ 4845270 h 6495393"/>
              <a:gd name="connsiteX41" fmla="*/ 2364827 w 4151586"/>
              <a:gd name="connsiteY41" fmla="*/ 5433848 h 6495393"/>
              <a:gd name="connsiteX42" fmla="*/ 2396358 w 4151586"/>
              <a:gd name="connsiteY42" fmla="*/ 5864772 h 6495393"/>
              <a:gd name="connsiteX43" fmla="*/ 2417379 w 4151586"/>
              <a:gd name="connsiteY43" fmla="*/ 6201103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65435 w 4151586"/>
              <a:gd name="connsiteY85" fmla="*/ 725214 h 6495393"/>
              <a:gd name="connsiteX86" fmla="*/ 1734207 w 4151586"/>
              <a:gd name="connsiteY86" fmla="*/ 756744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34206 w 4151586"/>
              <a:gd name="connsiteY37" fmla="*/ 4813737 h 6495393"/>
              <a:gd name="connsiteX38" fmla="*/ 1828800 w 4151586"/>
              <a:gd name="connsiteY38" fmla="*/ 4487918 h 6495393"/>
              <a:gd name="connsiteX39" fmla="*/ 2207173 w 4151586"/>
              <a:gd name="connsiteY39" fmla="*/ 4540468 h 6495393"/>
              <a:gd name="connsiteX40" fmla="*/ 2354317 w 4151586"/>
              <a:gd name="connsiteY40" fmla="*/ 4845270 h 6495393"/>
              <a:gd name="connsiteX41" fmla="*/ 2364827 w 4151586"/>
              <a:gd name="connsiteY41" fmla="*/ 5433848 h 6495393"/>
              <a:gd name="connsiteX42" fmla="*/ 2396358 w 4151586"/>
              <a:gd name="connsiteY42" fmla="*/ 5864772 h 6495393"/>
              <a:gd name="connsiteX43" fmla="*/ 2490952 w 4151586"/>
              <a:gd name="connsiteY43" fmla="*/ 6095999 h 6495393"/>
              <a:gd name="connsiteX44" fmla="*/ 2627586 w 4151586"/>
              <a:gd name="connsiteY44" fmla="*/ 6222124 h 6495393"/>
              <a:gd name="connsiteX45" fmla="*/ 2806262 w 4151586"/>
              <a:gd name="connsiteY45" fmla="*/ 6369269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65435 w 4151586"/>
              <a:gd name="connsiteY85" fmla="*/ 725214 h 6495393"/>
              <a:gd name="connsiteX86" fmla="*/ 1734207 w 4151586"/>
              <a:gd name="connsiteY86" fmla="*/ 756744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34206 w 4151586"/>
              <a:gd name="connsiteY37" fmla="*/ 4813737 h 6495393"/>
              <a:gd name="connsiteX38" fmla="*/ 1828800 w 4151586"/>
              <a:gd name="connsiteY38" fmla="*/ 4487918 h 6495393"/>
              <a:gd name="connsiteX39" fmla="*/ 2207173 w 4151586"/>
              <a:gd name="connsiteY39" fmla="*/ 4540468 h 6495393"/>
              <a:gd name="connsiteX40" fmla="*/ 2354317 w 4151586"/>
              <a:gd name="connsiteY40" fmla="*/ 4845270 h 6495393"/>
              <a:gd name="connsiteX41" fmla="*/ 2364827 w 4151586"/>
              <a:gd name="connsiteY41" fmla="*/ 5433848 h 6495393"/>
              <a:gd name="connsiteX42" fmla="*/ 2396358 w 4151586"/>
              <a:gd name="connsiteY42" fmla="*/ 5864772 h 6495393"/>
              <a:gd name="connsiteX43" fmla="*/ 2490952 w 4151586"/>
              <a:gd name="connsiteY43" fmla="*/ 6095999 h 6495393"/>
              <a:gd name="connsiteX44" fmla="*/ 2627586 w 4151586"/>
              <a:gd name="connsiteY44" fmla="*/ 6222124 h 6495393"/>
              <a:gd name="connsiteX45" fmla="*/ 2795752 w 4151586"/>
              <a:gd name="connsiteY45" fmla="*/ 6243145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26675 w 4151586"/>
              <a:gd name="connsiteY56" fmla="*/ 6411310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65435 w 4151586"/>
              <a:gd name="connsiteY85" fmla="*/ 725214 h 6495393"/>
              <a:gd name="connsiteX86" fmla="*/ 1734207 w 4151586"/>
              <a:gd name="connsiteY86" fmla="*/ 756744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495393"/>
              <a:gd name="connsiteX1" fmla="*/ 1072055 w 4151586"/>
              <a:gd name="connsiteY1" fmla="*/ 525517 h 6495393"/>
              <a:gd name="connsiteX2" fmla="*/ 536027 w 4151586"/>
              <a:gd name="connsiteY2" fmla="*/ 672662 h 6495393"/>
              <a:gd name="connsiteX3" fmla="*/ 220717 w 4151586"/>
              <a:gd name="connsiteY3" fmla="*/ 956441 h 6495393"/>
              <a:gd name="connsiteX4" fmla="*/ 220717 w 4151586"/>
              <a:gd name="connsiteY4" fmla="*/ 1229710 h 6495393"/>
              <a:gd name="connsiteX5" fmla="*/ 430924 w 4151586"/>
              <a:gd name="connsiteY5" fmla="*/ 1629103 h 6495393"/>
              <a:gd name="connsiteX6" fmla="*/ 609600 w 4151586"/>
              <a:gd name="connsiteY6" fmla="*/ 1839310 h 6495393"/>
              <a:gd name="connsiteX7" fmla="*/ 504496 w 4151586"/>
              <a:gd name="connsiteY7" fmla="*/ 2049517 h 6495393"/>
              <a:gd name="connsiteX8" fmla="*/ 767255 w 4151586"/>
              <a:gd name="connsiteY8" fmla="*/ 2102069 h 6495393"/>
              <a:gd name="connsiteX9" fmla="*/ 956441 w 4151586"/>
              <a:gd name="connsiteY9" fmla="*/ 1807779 h 6495393"/>
              <a:gd name="connsiteX10" fmla="*/ 893379 w 4151586"/>
              <a:gd name="connsiteY10" fmla="*/ 1387365 h 6495393"/>
              <a:gd name="connsiteX11" fmla="*/ 809296 w 4151586"/>
              <a:gd name="connsiteY11" fmla="*/ 1187669 h 6495393"/>
              <a:gd name="connsiteX12" fmla="*/ 987972 w 4151586"/>
              <a:gd name="connsiteY12" fmla="*/ 1145627 h 6495393"/>
              <a:gd name="connsiteX13" fmla="*/ 1156138 w 4151586"/>
              <a:gd name="connsiteY13" fmla="*/ 1618593 h 6495393"/>
              <a:gd name="connsiteX14" fmla="*/ 1187669 w 4151586"/>
              <a:gd name="connsiteY14" fmla="*/ 2028496 h 6495393"/>
              <a:gd name="connsiteX15" fmla="*/ 1135117 w 4151586"/>
              <a:gd name="connsiteY15" fmla="*/ 2501462 h 6495393"/>
              <a:gd name="connsiteX16" fmla="*/ 599089 w 4151586"/>
              <a:gd name="connsiteY16" fmla="*/ 3699641 h 6495393"/>
              <a:gd name="connsiteX17" fmla="*/ 609600 w 4151586"/>
              <a:gd name="connsiteY17" fmla="*/ 3804745 h 6495393"/>
              <a:gd name="connsiteX18" fmla="*/ 620110 w 4151586"/>
              <a:gd name="connsiteY18" fmla="*/ 3878317 h 6495393"/>
              <a:gd name="connsiteX19" fmla="*/ 620110 w 4151586"/>
              <a:gd name="connsiteY19" fmla="*/ 4004441 h 6495393"/>
              <a:gd name="connsiteX20" fmla="*/ 399393 w 4151586"/>
              <a:gd name="connsiteY20" fmla="*/ 4162096 h 6495393"/>
              <a:gd name="connsiteX21" fmla="*/ 346841 w 4151586"/>
              <a:gd name="connsiteY21" fmla="*/ 4708634 h 6495393"/>
              <a:gd name="connsiteX22" fmla="*/ 136634 w 4151586"/>
              <a:gd name="connsiteY22" fmla="*/ 5276193 h 6495393"/>
              <a:gd name="connsiteX23" fmla="*/ 31531 w 4151586"/>
              <a:gd name="connsiteY23" fmla="*/ 5602014 h 6495393"/>
              <a:gd name="connsiteX24" fmla="*/ 0 w 4151586"/>
              <a:gd name="connsiteY24" fmla="*/ 5927834 h 6495393"/>
              <a:gd name="connsiteX25" fmla="*/ 52551 w 4151586"/>
              <a:gd name="connsiteY25" fmla="*/ 6096000 h 6495393"/>
              <a:gd name="connsiteX26" fmla="*/ 693683 w 4151586"/>
              <a:gd name="connsiteY26" fmla="*/ 6232634 h 6495393"/>
              <a:gd name="connsiteX27" fmla="*/ 840827 w 4151586"/>
              <a:gd name="connsiteY27" fmla="*/ 6085489 h 6495393"/>
              <a:gd name="connsiteX28" fmla="*/ 777765 w 4151586"/>
              <a:gd name="connsiteY28" fmla="*/ 5549462 h 6495393"/>
              <a:gd name="connsiteX29" fmla="*/ 903889 w 4151586"/>
              <a:gd name="connsiteY29" fmla="*/ 5255172 h 6495393"/>
              <a:gd name="connsiteX30" fmla="*/ 893379 w 4151586"/>
              <a:gd name="connsiteY30" fmla="*/ 4708634 h 6495393"/>
              <a:gd name="connsiteX31" fmla="*/ 1019503 w 4151586"/>
              <a:gd name="connsiteY31" fmla="*/ 4593020 h 6495393"/>
              <a:gd name="connsiteX32" fmla="*/ 1030014 w 4151586"/>
              <a:gd name="connsiteY32" fmla="*/ 5307724 h 6495393"/>
              <a:gd name="connsiteX33" fmla="*/ 1103586 w 4151586"/>
              <a:gd name="connsiteY33" fmla="*/ 5412827 h 6495393"/>
              <a:gd name="connsiteX34" fmla="*/ 1219200 w 4151586"/>
              <a:gd name="connsiteY34" fmla="*/ 5896303 h 6495393"/>
              <a:gd name="connsiteX35" fmla="*/ 1471448 w 4151586"/>
              <a:gd name="connsiteY35" fmla="*/ 5969876 h 6495393"/>
              <a:gd name="connsiteX36" fmla="*/ 1629103 w 4151586"/>
              <a:gd name="connsiteY36" fmla="*/ 5538952 h 6495393"/>
              <a:gd name="connsiteX37" fmla="*/ 1734206 w 4151586"/>
              <a:gd name="connsiteY37" fmla="*/ 4813737 h 6495393"/>
              <a:gd name="connsiteX38" fmla="*/ 1828800 w 4151586"/>
              <a:gd name="connsiteY38" fmla="*/ 4487918 h 6495393"/>
              <a:gd name="connsiteX39" fmla="*/ 2207173 w 4151586"/>
              <a:gd name="connsiteY39" fmla="*/ 4540468 h 6495393"/>
              <a:gd name="connsiteX40" fmla="*/ 2354317 w 4151586"/>
              <a:gd name="connsiteY40" fmla="*/ 4845270 h 6495393"/>
              <a:gd name="connsiteX41" fmla="*/ 2364827 w 4151586"/>
              <a:gd name="connsiteY41" fmla="*/ 5433848 h 6495393"/>
              <a:gd name="connsiteX42" fmla="*/ 2396358 w 4151586"/>
              <a:gd name="connsiteY42" fmla="*/ 5864772 h 6495393"/>
              <a:gd name="connsiteX43" fmla="*/ 2490952 w 4151586"/>
              <a:gd name="connsiteY43" fmla="*/ 6095999 h 6495393"/>
              <a:gd name="connsiteX44" fmla="*/ 2627586 w 4151586"/>
              <a:gd name="connsiteY44" fmla="*/ 6222124 h 6495393"/>
              <a:gd name="connsiteX45" fmla="*/ 2795752 w 4151586"/>
              <a:gd name="connsiteY45" fmla="*/ 6243145 h 6495393"/>
              <a:gd name="connsiteX46" fmla="*/ 2900855 w 4151586"/>
              <a:gd name="connsiteY46" fmla="*/ 6264165 h 6495393"/>
              <a:gd name="connsiteX47" fmla="*/ 2911365 w 4151586"/>
              <a:gd name="connsiteY47" fmla="*/ 5822731 h 6495393"/>
              <a:gd name="connsiteX48" fmla="*/ 2816772 w 4151586"/>
              <a:gd name="connsiteY48" fmla="*/ 5559972 h 6495393"/>
              <a:gd name="connsiteX49" fmla="*/ 3026979 w 4151586"/>
              <a:gd name="connsiteY49" fmla="*/ 5318234 h 6495393"/>
              <a:gd name="connsiteX50" fmla="*/ 3058510 w 4151586"/>
              <a:gd name="connsiteY50" fmla="*/ 4897820 h 6495393"/>
              <a:gd name="connsiteX51" fmla="*/ 3111062 w 4151586"/>
              <a:gd name="connsiteY51" fmla="*/ 4666593 h 6495393"/>
              <a:gd name="connsiteX52" fmla="*/ 3342289 w 4151586"/>
              <a:gd name="connsiteY52" fmla="*/ 4855779 h 6495393"/>
              <a:gd name="connsiteX53" fmla="*/ 3205655 w 4151586"/>
              <a:gd name="connsiteY53" fmla="*/ 5402317 h 6495393"/>
              <a:gd name="connsiteX54" fmla="*/ 3100551 w 4151586"/>
              <a:gd name="connsiteY54" fmla="*/ 6011917 h 6495393"/>
              <a:gd name="connsiteX55" fmla="*/ 3090041 w 4151586"/>
              <a:gd name="connsiteY55" fmla="*/ 6264165 h 6495393"/>
              <a:gd name="connsiteX56" fmla="*/ 3268717 w 4151586"/>
              <a:gd name="connsiteY56" fmla="*/ 6306207 h 6495393"/>
              <a:gd name="connsiteX57" fmla="*/ 3668110 w 4151586"/>
              <a:gd name="connsiteY57" fmla="*/ 6495393 h 6495393"/>
              <a:gd name="connsiteX58" fmla="*/ 3888828 w 4151586"/>
              <a:gd name="connsiteY58" fmla="*/ 6274675 h 6495393"/>
              <a:gd name="connsiteX59" fmla="*/ 4046483 w 4151586"/>
              <a:gd name="connsiteY59" fmla="*/ 6085489 h 6495393"/>
              <a:gd name="connsiteX60" fmla="*/ 4151586 w 4151586"/>
              <a:gd name="connsiteY60" fmla="*/ 5307724 h 6495393"/>
              <a:gd name="connsiteX61" fmla="*/ 4088524 w 4151586"/>
              <a:gd name="connsiteY61" fmla="*/ 4624552 h 6495393"/>
              <a:gd name="connsiteX62" fmla="*/ 4078014 w 4151586"/>
              <a:gd name="connsiteY62" fmla="*/ 4309241 h 6495393"/>
              <a:gd name="connsiteX63" fmla="*/ 3804745 w 4151586"/>
              <a:gd name="connsiteY63" fmla="*/ 3993931 h 6495393"/>
              <a:gd name="connsiteX64" fmla="*/ 3594538 w 4151586"/>
              <a:gd name="connsiteY64" fmla="*/ 3174124 h 6495393"/>
              <a:gd name="connsiteX65" fmla="*/ 3415862 w 4151586"/>
              <a:gd name="connsiteY65" fmla="*/ 2680138 h 6495393"/>
              <a:gd name="connsiteX66" fmla="*/ 3226676 w 4151586"/>
              <a:gd name="connsiteY66" fmla="*/ 2427889 h 6495393"/>
              <a:gd name="connsiteX67" fmla="*/ 3048000 w 4151586"/>
              <a:gd name="connsiteY67" fmla="*/ 2060027 h 6495393"/>
              <a:gd name="connsiteX68" fmla="*/ 2900855 w 4151586"/>
              <a:gd name="connsiteY68" fmla="*/ 1818289 h 6495393"/>
              <a:gd name="connsiteX69" fmla="*/ 2963917 w 4151586"/>
              <a:gd name="connsiteY69" fmla="*/ 1418896 h 6495393"/>
              <a:gd name="connsiteX70" fmla="*/ 3026979 w 4151586"/>
              <a:gd name="connsiteY70" fmla="*/ 1324303 h 6495393"/>
              <a:gd name="connsiteX71" fmla="*/ 2995448 w 4151586"/>
              <a:gd name="connsiteY71" fmla="*/ 1671145 h 6495393"/>
              <a:gd name="connsiteX72" fmla="*/ 3153103 w 4151586"/>
              <a:gd name="connsiteY72" fmla="*/ 2133600 h 6495393"/>
              <a:gd name="connsiteX73" fmla="*/ 3699641 w 4151586"/>
              <a:gd name="connsiteY73" fmla="*/ 2154620 h 6495393"/>
              <a:gd name="connsiteX74" fmla="*/ 3804745 w 4151586"/>
              <a:gd name="connsiteY74" fmla="*/ 1965434 h 6495393"/>
              <a:gd name="connsiteX75" fmla="*/ 3573517 w 4151586"/>
              <a:gd name="connsiteY75" fmla="*/ 1734207 h 6495393"/>
              <a:gd name="connsiteX76" fmla="*/ 3794234 w 4151586"/>
              <a:gd name="connsiteY76" fmla="*/ 1355834 h 6495393"/>
              <a:gd name="connsiteX77" fmla="*/ 3731172 w 4151586"/>
              <a:gd name="connsiteY77" fmla="*/ 767255 h 6495393"/>
              <a:gd name="connsiteX78" fmla="*/ 3657600 w 4151586"/>
              <a:gd name="connsiteY78" fmla="*/ 651641 h 6495393"/>
              <a:gd name="connsiteX79" fmla="*/ 3205655 w 4151586"/>
              <a:gd name="connsiteY79" fmla="*/ 420414 h 6495393"/>
              <a:gd name="connsiteX80" fmla="*/ 2953407 w 4151586"/>
              <a:gd name="connsiteY80" fmla="*/ 367862 h 6495393"/>
              <a:gd name="connsiteX81" fmla="*/ 2722179 w 4151586"/>
              <a:gd name="connsiteY81" fmla="*/ 10510 h 6495393"/>
              <a:gd name="connsiteX82" fmla="*/ 2564524 w 4151586"/>
              <a:gd name="connsiteY82" fmla="*/ 0 h 6495393"/>
              <a:gd name="connsiteX83" fmla="*/ 2459420 w 4151586"/>
              <a:gd name="connsiteY83" fmla="*/ 430924 h 6495393"/>
              <a:gd name="connsiteX84" fmla="*/ 2259724 w 4151586"/>
              <a:gd name="connsiteY84" fmla="*/ 630620 h 6495393"/>
              <a:gd name="connsiteX85" fmla="*/ 1965435 w 4151586"/>
              <a:gd name="connsiteY85" fmla="*/ 725214 h 6495393"/>
              <a:gd name="connsiteX86" fmla="*/ 1734207 w 4151586"/>
              <a:gd name="connsiteY86" fmla="*/ 756744 h 6495393"/>
              <a:gd name="connsiteX87" fmla="*/ 1502979 w 4151586"/>
              <a:gd name="connsiteY87" fmla="*/ 546538 h 6495393"/>
              <a:gd name="connsiteX88" fmla="*/ 1345324 w 4151586"/>
              <a:gd name="connsiteY88" fmla="*/ 252247 h 6495393"/>
              <a:gd name="connsiteX89" fmla="*/ 1261241 w 4151586"/>
              <a:gd name="connsiteY89" fmla="*/ 136634 h 6495393"/>
              <a:gd name="connsiteX0" fmla="*/ 1261241 w 4151586"/>
              <a:gd name="connsiteY0" fmla="*/ 136634 h 6358758"/>
              <a:gd name="connsiteX1" fmla="*/ 1072055 w 4151586"/>
              <a:gd name="connsiteY1" fmla="*/ 525517 h 6358758"/>
              <a:gd name="connsiteX2" fmla="*/ 536027 w 4151586"/>
              <a:gd name="connsiteY2" fmla="*/ 672662 h 6358758"/>
              <a:gd name="connsiteX3" fmla="*/ 220717 w 4151586"/>
              <a:gd name="connsiteY3" fmla="*/ 956441 h 6358758"/>
              <a:gd name="connsiteX4" fmla="*/ 220717 w 4151586"/>
              <a:gd name="connsiteY4" fmla="*/ 1229710 h 6358758"/>
              <a:gd name="connsiteX5" fmla="*/ 430924 w 4151586"/>
              <a:gd name="connsiteY5" fmla="*/ 1629103 h 6358758"/>
              <a:gd name="connsiteX6" fmla="*/ 609600 w 4151586"/>
              <a:gd name="connsiteY6" fmla="*/ 1839310 h 6358758"/>
              <a:gd name="connsiteX7" fmla="*/ 504496 w 4151586"/>
              <a:gd name="connsiteY7" fmla="*/ 2049517 h 6358758"/>
              <a:gd name="connsiteX8" fmla="*/ 767255 w 4151586"/>
              <a:gd name="connsiteY8" fmla="*/ 2102069 h 6358758"/>
              <a:gd name="connsiteX9" fmla="*/ 956441 w 4151586"/>
              <a:gd name="connsiteY9" fmla="*/ 1807779 h 6358758"/>
              <a:gd name="connsiteX10" fmla="*/ 893379 w 4151586"/>
              <a:gd name="connsiteY10" fmla="*/ 1387365 h 6358758"/>
              <a:gd name="connsiteX11" fmla="*/ 809296 w 4151586"/>
              <a:gd name="connsiteY11" fmla="*/ 1187669 h 6358758"/>
              <a:gd name="connsiteX12" fmla="*/ 987972 w 4151586"/>
              <a:gd name="connsiteY12" fmla="*/ 1145627 h 6358758"/>
              <a:gd name="connsiteX13" fmla="*/ 1156138 w 4151586"/>
              <a:gd name="connsiteY13" fmla="*/ 1618593 h 6358758"/>
              <a:gd name="connsiteX14" fmla="*/ 1187669 w 4151586"/>
              <a:gd name="connsiteY14" fmla="*/ 2028496 h 6358758"/>
              <a:gd name="connsiteX15" fmla="*/ 1135117 w 4151586"/>
              <a:gd name="connsiteY15" fmla="*/ 2501462 h 6358758"/>
              <a:gd name="connsiteX16" fmla="*/ 599089 w 4151586"/>
              <a:gd name="connsiteY16" fmla="*/ 3699641 h 6358758"/>
              <a:gd name="connsiteX17" fmla="*/ 609600 w 4151586"/>
              <a:gd name="connsiteY17" fmla="*/ 3804745 h 6358758"/>
              <a:gd name="connsiteX18" fmla="*/ 620110 w 4151586"/>
              <a:gd name="connsiteY18" fmla="*/ 3878317 h 6358758"/>
              <a:gd name="connsiteX19" fmla="*/ 620110 w 4151586"/>
              <a:gd name="connsiteY19" fmla="*/ 4004441 h 6358758"/>
              <a:gd name="connsiteX20" fmla="*/ 399393 w 4151586"/>
              <a:gd name="connsiteY20" fmla="*/ 4162096 h 6358758"/>
              <a:gd name="connsiteX21" fmla="*/ 346841 w 4151586"/>
              <a:gd name="connsiteY21" fmla="*/ 4708634 h 6358758"/>
              <a:gd name="connsiteX22" fmla="*/ 136634 w 4151586"/>
              <a:gd name="connsiteY22" fmla="*/ 5276193 h 6358758"/>
              <a:gd name="connsiteX23" fmla="*/ 31531 w 4151586"/>
              <a:gd name="connsiteY23" fmla="*/ 5602014 h 6358758"/>
              <a:gd name="connsiteX24" fmla="*/ 0 w 4151586"/>
              <a:gd name="connsiteY24" fmla="*/ 5927834 h 6358758"/>
              <a:gd name="connsiteX25" fmla="*/ 52551 w 4151586"/>
              <a:gd name="connsiteY25" fmla="*/ 6096000 h 6358758"/>
              <a:gd name="connsiteX26" fmla="*/ 693683 w 4151586"/>
              <a:gd name="connsiteY26" fmla="*/ 6232634 h 6358758"/>
              <a:gd name="connsiteX27" fmla="*/ 840827 w 4151586"/>
              <a:gd name="connsiteY27" fmla="*/ 6085489 h 6358758"/>
              <a:gd name="connsiteX28" fmla="*/ 777765 w 4151586"/>
              <a:gd name="connsiteY28" fmla="*/ 5549462 h 6358758"/>
              <a:gd name="connsiteX29" fmla="*/ 903889 w 4151586"/>
              <a:gd name="connsiteY29" fmla="*/ 5255172 h 6358758"/>
              <a:gd name="connsiteX30" fmla="*/ 893379 w 4151586"/>
              <a:gd name="connsiteY30" fmla="*/ 4708634 h 6358758"/>
              <a:gd name="connsiteX31" fmla="*/ 1019503 w 4151586"/>
              <a:gd name="connsiteY31" fmla="*/ 4593020 h 6358758"/>
              <a:gd name="connsiteX32" fmla="*/ 1030014 w 4151586"/>
              <a:gd name="connsiteY32" fmla="*/ 5307724 h 6358758"/>
              <a:gd name="connsiteX33" fmla="*/ 1103586 w 4151586"/>
              <a:gd name="connsiteY33" fmla="*/ 5412827 h 6358758"/>
              <a:gd name="connsiteX34" fmla="*/ 1219200 w 4151586"/>
              <a:gd name="connsiteY34" fmla="*/ 5896303 h 6358758"/>
              <a:gd name="connsiteX35" fmla="*/ 1471448 w 4151586"/>
              <a:gd name="connsiteY35" fmla="*/ 5969876 h 6358758"/>
              <a:gd name="connsiteX36" fmla="*/ 1629103 w 4151586"/>
              <a:gd name="connsiteY36" fmla="*/ 5538952 h 6358758"/>
              <a:gd name="connsiteX37" fmla="*/ 1734206 w 4151586"/>
              <a:gd name="connsiteY37" fmla="*/ 4813737 h 6358758"/>
              <a:gd name="connsiteX38" fmla="*/ 1828800 w 4151586"/>
              <a:gd name="connsiteY38" fmla="*/ 4487918 h 6358758"/>
              <a:gd name="connsiteX39" fmla="*/ 2207173 w 4151586"/>
              <a:gd name="connsiteY39" fmla="*/ 4540468 h 6358758"/>
              <a:gd name="connsiteX40" fmla="*/ 2354317 w 4151586"/>
              <a:gd name="connsiteY40" fmla="*/ 4845270 h 6358758"/>
              <a:gd name="connsiteX41" fmla="*/ 2364827 w 4151586"/>
              <a:gd name="connsiteY41" fmla="*/ 5433848 h 6358758"/>
              <a:gd name="connsiteX42" fmla="*/ 2396358 w 4151586"/>
              <a:gd name="connsiteY42" fmla="*/ 5864772 h 6358758"/>
              <a:gd name="connsiteX43" fmla="*/ 2490952 w 4151586"/>
              <a:gd name="connsiteY43" fmla="*/ 6095999 h 6358758"/>
              <a:gd name="connsiteX44" fmla="*/ 2627586 w 4151586"/>
              <a:gd name="connsiteY44" fmla="*/ 6222124 h 6358758"/>
              <a:gd name="connsiteX45" fmla="*/ 2795752 w 4151586"/>
              <a:gd name="connsiteY45" fmla="*/ 6243145 h 6358758"/>
              <a:gd name="connsiteX46" fmla="*/ 2900855 w 4151586"/>
              <a:gd name="connsiteY46" fmla="*/ 6264165 h 6358758"/>
              <a:gd name="connsiteX47" fmla="*/ 2911365 w 4151586"/>
              <a:gd name="connsiteY47" fmla="*/ 5822731 h 6358758"/>
              <a:gd name="connsiteX48" fmla="*/ 2816772 w 4151586"/>
              <a:gd name="connsiteY48" fmla="*/ 5559972 h 6358758"/>
              <a:gd name="connsiteX49" fmla="*/ 3026979 w 4151586"/>
              <a:gd name="connsiteY49" fmla="*/ 5318234 h 6358758"/>
              <a:gd name="connsiteX50" fmla="*/ 3058510 w 4151586"/>
              <a:gd name="connsiteY50" fmla="*/ 4897820 h 6358758"/>
              <a:gd name="connsiteX51" fmla="*/ 3111062 w 4151586"/>
              <a:gd name="connsiteY51" fmla="*/ 4666593 h 6358758"/>
              <a:gd name="connsiteX52" fmla="*/ 3342289 w 4151586"/>
              <a:gd name="connsiteY52" fmla="*/ 4855779 h 6358758"/>
              <a:gd name="connsiteX53" fmla="*/ 3205655 w 4151586"/>
              <a:gd name="connsiteY53" fmla="*/ 5402317 h 6358758"/>
              <a:gd name="connsiteX54" fmla="*/ 3100551 w 4151586"/>
              <a:gd name="connsiteY54" fmla="*/ 6011917 h 6358758"/>
              <a:gd name="connsiteX55" fmla="*/ 3090041 w 4151586"/>
              <a:gd name="connsiteY55" fmla="*/ 6264165 h 6358758"/>
              <a:gd name="connsiteX56" fmla="*/ 3268717 w 4151586"/>
              <a:gd name="connsiteY56" fmla="*/ 6306207 h 6358758"/>
              <a:gd name="connsiteX57" fmla="*/ 3689131 w 4151586"/>
              <a:gd name="connsiteY57" fmla="*/ 6358758 h 6358758"/>
              <a:gd name="connsiteX58" fmla="*/ 3888828 w 4151586"/>
              <a:gd name="connsiteY58" fmla="*/ 6274675 h 6358758"/>
              <a:gd name="connsiteX59" fmla="*/ 4046483 w 4151586"/>
              <a:gd name="connsiteY59" fmla="*/ 6085489 h 6358758"/>
              <a:gd name="connsiteX60" fmla="*/ 4151586 w 4151586"/>
              <a:gd name="connsiteY60" fmla="*/ 5307724 h 6358758"/>
              <a:gd name="connsiteX61" fmla="*/ 4088524 w 4151586"/>
              <a:gd name="connsiteY61" fmla="*/ 4624552 h 6358758"/>
              <a:gd name="connsiteX62" fmla="*/ 4078014 w 4151586"/>
              <a:gd name="connsiteY62" fmla="*/ 4309241 h 6358758"/>
              <a:gd name="connsiteX63" fmla="*/ 3804745 w 4151586"/>
              <a:gd name="connsiteY63" fmla="*/ 3993931 h 6358758"/>
              <a:gd name="connsiteX64" fmla="*/ 3594538 w 4151586"/>
              <a:gd name="connsiteY64" fmla="*/ 3174124 h 6358758"/>
              <a:gd name="connsiteX65" fmla="*/ 3415862 w 4151586"/>
              <a:gd name="connsiteY65" fmla="*/ 2680138 h 6358758"/>
              <a:gd name="connsiteX66" fmla="*/ 3226676 w 4151586"/>
              <a:gd name="connsiteY66" fmla="*/ 2427889 h 6358758"/>
              <a:gd name="connsiteX67" fmla="*/ 3048000 w 4151586"/>
              <a:gd name="connsiteY67" fmla="*/ 2060027 h 6358758"/>
              <a:gd name="connsiteX68" fmla="*/ 2900855 w 4151586"/>
              <a:gd name="connsiteY68" fmla="*/ 1818289 h 6358758"/>
              <a:gd name="connsiteX69" fmla="*/ 2963917 w 4151586"/>
              <a:gd name="connsiteY69" fmla="*/ 1418896 h 6358758"/>
              <a:gd name="connsiteX70" fmla="*/ 3026979 w 4151586"/>
              <a:gd name="connsiteY70" fmla="*/ 1324303 h 6358758"/>
              <a:gd name="connsiteX71" fmla="*/ 2995448 w 4151586"/>
              <a:gd name="connsiteY71" fmla="*/ 1671145 h 6358758"/>
              <a:gd name="connsiteX72" fmla="*/ 3153103 w 4151586"/>
              <a:gd name="connsiteY72" fmla="*/ 2133600 h 6358758"/>
              <a:gd name="connsiteX73" fmla="*/ 3699641 w 4151586"/>
              <a:gd name="connsiteY73" fmla="*/ 2154620 h 6358758"/>
              <a:gd name="connsiteX74" fmla="*/ 3804745 w 4151586"/>
              <a:gd name="connsiteY74" fmla="*/ 1965434 h 6358758"/>
              <a:gd name="connsiteX75" fmla="*/ 3573517 w 4151586"/>
              <a:gd name="connsiteY75" fmla="*/ 1734207 h 6358758"/>
              <a:gd name="connsiteX76" fmla="*/ 3794234 w 4151586"/>
              <a:gd name="connsiteY76" fmla="*/ 1355834 h 6358758"/>
              <a:gd name="connsiteX77" fmla="*/ 3731172 w 4151586"/>
              <a:gd name="connsiteY77" fmla="*/ 767255 h 6358758"/>
              <a:gd name="connsiteX78" fmla="*/ 3657600 w 4151586"/>
              <a:gd name="connsiteY78" fmla="*/ 651641 h 6358758"/>
              <a:gd name="connsiteX79" fmla="*/ 3205655 w 4151586"/>
              <a:gd name="connsiteY79" fmla="*/ 420414 h 6358758"/>
              <a:gd name="connsiteX80" fmla="*/ 2953407 w 4151586"/>
              <a:gd name="connsiteY80" fmla="*/ 367862 h 6358758"/>
              <a:gd name="connsiteX81" fmla="*/ 2722179 w 4151586"/>
              <a:gd name="connsiteY81" fmla="*/ 10510 h 6358758"/>
              <a:gd name="connsiteX82" fmla="*/ 2564524 w 4151586"/>
              <a:gd name="connsiteY82" fmla="*/ 0 h 6358758"/>
              <a:gd name="connsiteX83" fmla="*/ 2459420 w 4151586"/>
              <a:gd name="connsiteY83" fmla="*/ 430924 h 6358758"/>
              <a:gd name="connsiteX84" fmla="*/ 2259724 w 4151586"/>
              <a:gd name="connsiteY84" fmla="*/ 630620 h 6358758"/>
              <a:gd name="connsiteX85" fmla="*/ 1965435 w 4151586"/>
              <a:gd name="connsiteY85" fmla="*/ 725214 h 6358758"/>
              <a:gd name="connsiteX86" fmla="*/ 1734207 w 4151586"/>
              <a:gd name="connsiteY86" fmla="*/ 756744 h 6358758"/>
              <a:gd name="connsiteX87" fmla="*/ 1502979 w 4151586"/>
              <a:gd name="connsiteY87" fmla="*/ 546538 h 6358758"/>
              <a:gd name="connsiteX88" fmla="*/ 1345324 w 4151586"/>
              <a:gd name="connsiteY88" fmla="*/ 252247 h 6358758"/>
              <a:gd name="connsiteX89" fmla="*/ 1261241 w 4151586"/>
              <a:gd name="connsiteY89" fmla="*/ 136634 h 6358758"/>
              <a:gd name="connsiteX0" fmla="*/ 1261241 w 4151586"/>
              <a:gd name="connsiteY0" fmla="*/ 136634 h 6358758"/>
              <a:gd name="connsiteX1" fmla="*/ 1072055 w 4151586"/>
              <a:gd name="connsiteY1" fmla="*/ 525517 h 6358758"/>
              <a:gd name="connsiteX2" fmla="*/ 536027 w 4151586"/>
              <a:gd name="connsiteY2" fmla="*/ 672662 h 6358758"/>
              <a:gd name="connsiteX3" fmla="*/ 220717 w 4151586"/>
              <a:gd name="connsiteY3" fmla="*/ 956441 h 6358758"/>
              <a:gd name="connsiteX4" fmla="*/ 220717 w 4151586"/>
              <a:gd name="connsiteY4" fmla="*/ 1229710 h 6358758"/>
              <a:gd name="connsiteX5" fmla="*/ 430924 w 4151586"/>
              <a:gd name="connsiteY5" fmla="*/ 1629103 h 6358758"/>
              <a:gd name="connsiteX6" fmla="*/ 609600 w 4151586"/>
              <a:gd name="connsiteY6" fmla="*/ 1839310 h 6358758"/>
              <a:gd name="connsiteX7" fmla="*/ 504496 w 4151586"/>
              <a:gd name="connsiteY7" fmla="*/ 2049517 h 6358758"/>
              <a:gd name="connsiteX8" fmla="*/ 767255 w 4151586"/>
              <a:gd name="connsiteY8" fmla="*/ 2102069 h 6358758"/>
              <a:gd name="connsiteX9" fmla="*/ 956441 w 4151586"/>
              <a:gd name="connsiteY9" fmla="*/ 1807779 h 6358758"/>
              <a:gd name="connsiteX10" fmla="*/ 893379 w 4151586"/>
              <a:gd name="connsiteY10" fmla="*/ 1387365 h 6358758"/>
              <a:gd name="connsiteX11" fmla="*/ 809296 w 4151586"/>
              <a:gd name="connsiteY11" fmla="*/ 1187669 h 6358758"/>
              <a:gd name="connsiteX12" fmla="*/ 987972 w 4151586"/>
              <a:gd name="connsiteY12" fmla="*/ 1145627 h 6358758"/>
              <a:gd name="connsiteX13" fmla="*/ 1156138 w 4151586"/>
              <a:gd name="connsiteY13" fmla="*/ 1618593 h 6358758"/>
              <a:gd name="connsiteX14" fmla="*/ 1187669 w 4151586"/>
              <a:gd name="connsiteY14" fmla="*/ 2028496 h 6358758"/>
              <a:gd name="connsiteX15" fmla="*/ 1135117 w 4151586"/>
              <a:gd name="connsiteY15" fmla="*/ 2501462 h 6358758"/>
              <a:gd name="connsiteX16" fmla="*/ 599089 w 4151586"/>
              <a:gd name="connsiteY16" fmla="*/ 3699641 h 6358758"/>
              <a:gd name="connsiteX17" fmla="*/ 609600 w 4151586"/>
              <a:gd name="connsiteY17" fmla="*/ 3804745 h 6358758"/>
              <a:gd name="connsiteX18" fmla="*/ 620110 w 4151586"/>
              <a:gd name="connsiteY18" fmla="*/ 3878317 h 6358758"/>
              <a:gd name="connsiteX19" fmla="*/ 620110 w 4151586"/>
              <a:gd name="connsiteY19" fmla="*/ 4004441 h 6358758"/>
              <a:gd name="connsiteX20" fmla="*/ 399393 w 4151586"/>
              <a:gd name="connsiteY20" fmla="*/ 4162096 h 6358758"/>
              <a:gd name="connsiteX21" fmla="*/ 346841 w 4151586"/>
              <a:gd name="connsiteY21" fmla="*/ 4708634 h 6358758"/>
              <a:gd name="connsiteX22" fmla="*/ 136634 w 4151586"/>
              <a:gd name="connsiteY22" fmla="*/ 5276193 h 6358758"/>
              <a:gd name="connsiteX23" fmla="*/ 31531 w 4151586"/>
              <a:gd name="connsiteY23" fmla="*/ 5602014 h 6358758"/>
              <a:gd name="connsiteX24" fmla="*/ 0 w 4151586"/>
              <a:gd name="connsiteY24" fmla="*/ 5927834 h 6358758"/>
              <a:gd name="connsiteX25" fmla="*/ 52551 w 4151586"/>
              <a:gd name="connsiteY25" fmla="*/ 6096000 h 6358758"/>
              <a:gd name="connsiteX26" fmla="*/ 620111 w 4151586"/>
              <a:gd name="connsiteY26" fmla="*/ 5770179 h 6358758"/>
              <a:gd name="connsiteX27" fmla="*/ 840827 w 4151586"/>
              <a:gd name="connsiteY27" fmla="*/ 6085489 h 6358758"/>
              <a:gd name="connsiteX28" fmla="*/ 777765 w 4151586"/>
              <a:gd name="connsiteY28" fmla="*/ 5549462 h 6358758"/>
              <a:gd name="connsiteX29" fmla="*/ 903889 w 4151586"/>
              <a:gd name="connsiteY29" fmla="*/ 5255172 h 6358758"/>
              <a:gd name="connsiteX30" fmla="*/ 893379 w 4151586"/>
              <a:gd name="connsiteY30" fmla="*/ 4708634 h 6358758"/>
              <a:gd name="connsiteX31" fmla="*/ 1019503 w 4151586"/>
              <a:gd name="connsiteY31" fmla="*/ 4593020 h 6358758"/>
              <a:gd name="connsiteX32" fmla="*/ 1030014 w 4151586"/>
              <a:gd name="connsiteY32" fmla="*/ 5307724 h 6358758"/>
              <a:gd name="connsiteX33" fmla="*/ 1103586 w 4151586"/>
              <a:gd name="connsiteY33" fmla="*/ 5412827 h 6358758"/>
              <a:gd name="connsiteX34" fmla="*/ 1219200 w 4151586"/>
              <a:gd name="connsiteY34" fmla="*/ 5896303 h 6358758"/>
              <a:gd name="connsiteX35" fmla="*/ 1471448 w 4151586"/>
              <a:gd name="connsiteY35" fmla="*/ 5969876 h 6358758"/>
              <a:gd name="connsiteX36" fmla="*/ 1629103 w 4151586"/>
              <a:gd name="connsiteY36" fmla="*/ 5538952 h 6358758"/>
              <a:gd name="connsiteX37" fmla="*/ 1734206 w 4151586"/>
              <a:gd name="connsiteY37" fmla="*/ 4813737 h 6358758"/>
              <a:gd name="connsiteX38" fmla="*/ 1828800 w 4151586"/>
              <a:gd name="connsiteY38" fmla="*/ 4487918 h 6358758"/>
              <a:gd name="connsiteX39" fmla="*/ 2207173 w 4151586"/>
              <a:gd name="connsiteY39" fmla="*/ 4540468 h 6358758"/>
              <a:gd name="connsiteX40" fmla="*/ 2354317 w 4151586"/>
              <a:gd name="connsiteY40" fmla="*/ 4845270 h 6358758"/>
              <a:gd name="connsiteX41" fmla="*/ 2364827 w 4151586"/>
              <a:gd name="connsiteY41" fmla="*/ 5433848 h 6358758"/>
              <a:gd name="connsiteX42" fmla="*/ 2396358 w 4151586"/>
              <a:gd name="connsiteY42" fmla="*/ 5864772 h 6358758"/>
              <a:gd name="connsiteX43" fmla="*/ 2490952 w 4151586"/>
              <a:gd name="connsiteY43" fmla="*/ 6095999 h 6358758"/>
              <a:gd name="connsiteX44" fmla="*/ 2627586 w 4151586"/>
              <a:gd name="connsiteY44" fmla="*/ 6222124 h 6358758"/>
              <a:gd name="connsiteX45" fmla="*/ 2795752 w 4151586"/>
              <a:gd name="connsiteY45" fmla="*/ 6243145 h 6358758"/>
              <a:gd name="connsiteX46" fmla="*/ 2900855 w 4151586"/>
              <a:gd name="connsiteY46" fmla="*/ 6264165 h 6358758"/>
              <a:gd name="connsiteX47" fmla="*/ 2911365 w 4151586"/>
              <a:gd name="connsiteY47" fmla="*/ 5822731 h 6358758"/>
              <a:gd name="connsiteX48" fmla="*/ 2816772 w 4151586"/>
              <a:gd name="connsiteY48" fmla="*/ 5559972 h 6358758"/>
              <a:gd name="connsiteX49" fmla="*/ 3026979 w 4151586"/>
              <a:gd name="connsiteY49" fmla="*/ 5318234 h 6358758"/>
              <a:gd name="connsiteX50" fmla="*/ 3058510 w 4151586"/>
              <a:gd name="connsiteY50" fmla="*/ 4897820 h 6358758"/>
              <a:gd name="connsiteX51" fmla="*/ 3111062 w 4151586"/>
              <a:gd name="connsiteY51" fmla="*/ 4666593 h 6358758"/>
              <a:gd name="connsiteX52" fmla="*/ 3342289 w 4151586"/>
              <a:gd name="connsiteY52" fmla="*/ 4855779 h 6358758"/>
              <a:gd name="connsiteX53" fmla="*/ 3205655 w 4151586"/>
              <a:gd name="connsiteY53" fmla="*/ 5402317 h 6358758"/>
              <a:gd name="connsiteX54" fmla="*/ 3100551 w 4151586"/>
              <a:gd name="connsiteY54" fmla="*/ 6011917 h 6358758"/>
              <a:gd name="connsiteX55" fmla="*/ 3090041 w 4151586"/>
              <a:gd name="connsiteY55" fmla="*/ 6264165 h 6358758"/>
              <a:gd name="connsiteX56" fmla="*/ 3268717 w 4151586"/>
              <a:gd name="connsiteY56" fmla="*/ 6306207 h 6358758"/>
              <a:gd name="connsiteX57" fmla="*/ 3689131 w 4151586"/>
              <a:gd name="connsiteY57" fmla="*/ 6358758 h 6358758"/>
              <a:gd name="connsiteX58" fmla="*/ 3888828 w 4151586"/>
              <a:gd name="connsiteY58" fmla="*/ 6274675 h 6358758"/>
              <a:gd name="connsiteX59" fmla="*/ 4046483 w 4151586"/>
              <a:gd name="connsiteY59" fmla="*/ 6085489 h 6358758"/>
              <a:gd name="connsiteX60" fmla="*/ 4151586 w 4151586"/>
              <a:gd name="connsiteY60" fmla="*/ 5307724 h 6358758"/>
              <a:gd name="connsiteX61" fmla="*/ 4088524 w 4151586"/>
              <a:gd name="connsiteY61" fmla="*/ 4624552 h 6358758"/>
              <a:gd name="connsiteX62" fmla="*/ 4078014 w 4151586"/>
              <a:gd name="connsiteY62" fmla="*/ 4309241 h 6358758"/>
              <a:gd name="connsiteX63" fmla="*/ 3804745 w 4151586"/>
              <a:gd name="connsiteY63" fmla="*/ 3993931 h 6358758"/>
              <a:gd name="connsiteX64" fmla="*/ 3594538 w 4151586"/>
              <a:gd name="connsiteY64" fmla="*/ 3174124 h 6358758"/>
              <a:gd name="connsiteX65" fmla="*/ 3415862 w 4151586"/>
              <a:gd name="connsiteY65" fmla="*/ 2680138 h 6358758"/>
              <a:gd name="connsiteX66" fmla="*/ 3226676 w 4151586"/>
              <a:gd name="connsiteY66" fmla="*/ 2427889 h 6358758"/>
              <a:gd name="connsiteX67" fmla="*/ 3048000 w 4151586"/>
              <a:gd name="connsiteY67" fmla="*/ 2060027 h 6358758"/>
              <a:gd name="connsiteX68" fmla="*/ 2900855 w 4151586"/>
              <a:gd name="connsiteY68" fmla="*/ 1818289 h 6358758"/>
              <a:gd name="connsiteX69" fmla="*/ 2963917 w 4151586"/>
              <a:gd name="connsiteY69" fmla="*/ 1418896 h 6358758"/>
              <a:gd name="connsiteX70" fmla="*/ 3026979 w 4151586"/>
              <a:gd name="connsiteY70" fmla="*/ 1324303 h 6358758"/>
              <a:gd name="connsiteX71" fmla="*/ 2995448 w 4151586"/>
              <a:gd name="connsiteY71" fmla="*/ 1671145 h 6358758"/>
              <a:gd name="connsiteX72" fmla="*/ 3153103 w 4151586"/>
              <a:gd name="connsiteY72" fmla="*/ 2133600 h 6358758"/>
              <a:gd name="connsiteX73" fmla="*/ 3699641 w 4151586"/>
              <a:gd name="connsiteY73" fmla="*/ 2154620 h 6358758"/>
              <a:gd name="connsiteX74" fmla="*/ 3804745 w 4151586"/>
              <a:gd name="connsiteY74" fmla="*/ 1965434 h 6358758"/>
              <a:gd name="connsiteX75" fmla="*/ 3573517 w 4151586"/>
              <a:gd name="connsiteY75" fmla="*/ 1734207 h 6358758"/>
              <a:gd name="connsiteX76" fmla="*/ 3794234 w 4151586"/>
              <a:gd name="connsiteY76" fmla="*/ 1355834 h 6358758"/>
              <a:gd name="connsiteX77" fmla="*/ 3731172 w 4151586"/>
              <a:gd name="connsiteY77" fmla="*/ 767255 h 6358758"/>
              <a:gd name="connsiteX78" fmla="*/ 3657600 w 4151586"/>
              <a:gd name="connsiteY78" fmla="*/ 651641 h 6358758"/>
              <a:gd name="connsiteX79" fmla="*/ 3205655 w 4151586"/>
              <a:gd name="connsiteY79" fmla="*/ 420414 h 6358758"/>
              <a:gd name="connsiteX80" fmla="*/ 2953407 w 4151586"/>
              <a:gd name="connsiteY80" fmla="*/ 367862 h 6358758"/>
              <a:gd name="connsiteX81" fmla="*/ 2722179 w 4151586"/>
              <a:gd name="connsiteY81" fmla="*/ 10510 h 6358758"/>
              <a:gd name="connsiteX82" fmla="*/ 2564524 w 4151586"/>
              <a:gd name="connsiteY82" fmla="*/ 0 h 6358758"/>
              <a:gd name="connsiteX83" fmla="*/ 2459420 w 4151586"/>
              <a:gd name="connsiteY83" fmla="*/ 430924 h 6358758"/>
              <a:gd name="connsiteX84" fmla="*/ 2259724 w 4151586"/>
              <a:gd name="connsiteY84" fmla="*/ 630620 h 6358758"/>
              <a:gd name="connsiteX85" fmla="*/ 1965435 w 4151586"/>
              <a:gd name="connsiteY85" fmla="*/ 725214 h 6358758"/>
              <a:gd name="connsiteX86" fmla="*/ 1734207 w 4151586"/>
              <a:gd name="connsiteY86" fmla="*/ 756744 h 6358758"/>
              <a:gd name="connsiteX87" fmla="*/ 1502979 w 4151586"/>
              <a:gd name="connsiteY87" fmla="*/ 546538 h 6358758"/>
              <a:gd name="connsiteX88" fmla="*/ 1345324 w 4151586"/>
              <a:gd name="connsiteY88" fmla="*/ 252247 h 6358758"/>
              <a:gd name="connsiteX89" fmla="*/ 1261241 w 4151586"/>
              <a:gd name="connsiteY89" fmla="*/ 136634 h 6358758"/>
              <a:gd name="connsiteX0" fmla="*/ 1261241 w 4151586"/>
              <a:gd name="connsiteY0" fmla="*/ 136634 h 6358758"/>
              <a:gd name="connsiteX1" fmla="*/ 1072055 w 4151586"/>
              <a:gd name="connsiteY1" fmla="*/ 525517 h 6358758"/>
              <a:gd name="connsiteX2" fmla="*/ 536027 w 4151586"/>
              <a:gd name="connsiteY2" fmla="*/ 672662 h 6358758"/>
              <a:gd name="connsiteX3" fmla="*/ 220717 w 4151586"/>
              <a:gd name="connsiteY3" fmla="*/ 956441 h 6358758"/>
              <a:gd name="connsiteX4" fmla="*/ 220717 w 4151586"/>
              <a:gd name="connsiteY4" fmla="*/ 1229710 h 6358758"/>
              <a:gd name="connsiteX5" fmla="*/ 430924 w 4151586"/>
              <a:gd name="connsiteY5" fmla="*/ 1629103 h 6358758"/>
              <a:gd name="connsiteX6" fmla="*/ 609600 w 4151586"/>
              <a:gd name="connsiteY6" fmla="*/ 1839310 h 6358758"/>
              <a:gd name="connsiteX7" fmla="*/ 504496 w 4151586"/>
              <a:gd name="connsiteY7" fmla="*/ 2049517 h 6358758"/>
              <a:gd name="connsiteX8" fmla="*/ 767255 w 4151586"/>
              <a:gd name="connsiteY8" fmla="*/ 2102069 h 6358758"/>
              <a:gd name="connsiteX9" fmla="*/ 956441 w 4151586"/>
              <a:gd name="connsiteY9" fmla="*/ 1807779 h 6358758"/>
              <a:gd name="connsiteX10" fmla="*/ 893379 w 4151586"/>
              <a:gd name="connsiteY10" fmla="*/ 1387365 h 6358758"/>
              <a:gd name="connsiteX11" fmla="*/ 809296 w 4151586"/>
              <a:gd name="connsiteY11" fmla="*/ 1187669 h 6358758"/>
              <a:gd name="connsiteX12" fmla="*/ 987972 w 4151586"/>
              <a:gd name="connsiteY12" fmla="*/ 1145627 h 6358758"/>
              <a:gd name="connsiteX13" fmla="*/ 1156138 w 4151586"/>
              <a:gd name="connsiteY13" fmla="*/ 1618593 h 6358758"/>
              <a:gd name="connsiteX14" fmla="*/ 1187669 w 4151586"/>
              <a:gd name="connsiteY14" fmla="*/ 2028496 h 6358758"/>
              <a:gd name="connsiteX15" fmla="*/ 1135117 w 4151586"/>
              <a:gd name="connsiteY15" fmla="*/ 2501462 h 6358758"/>
              <a:gd name="connsiteX16" fmla="*/ 599089 w 4151586"/>
              <a:gd name="connsiteY16" fmla="*/ 3699641 h 6358758"/>
              <a:gd name="connsiteX17" fmla="*/ 609600 w 4151586"/>
              <a:gd name="connsiteY17" fmla="*/ 3804745 h 6358758"/>
              <a:gd name="connsiteX18" fmla="*/ 620110 w 4151586"/>
              <a:gd name="connsiteY18" fmla="*/ 3878317 h 6358758"/>
              <a:gd name="connsiteX19" fmla="*/ 620110 w 4151586"/>
              <a:gd name="connsiteY19" fmla="*/ 4004441 h 6358758"/>
              <a:gd name="connsiteX20" fmla="*/ 399393 w 4151586"/>
              <a:gd name="connsiteY20" fmla="*/ 4162096 h 6358758"/>
              <a:gd name="connsiteX21" fmla="*/ 346841 w 4151586"/>
              <a:gd name="connsiteY21" fmla="*/ 4708634 h 6358758"/>
              <a:gd name="connsiteX22" fmla="*/ 136634 w 4151586"/>
              <a:gd name="connsiteY22" fmla="*/ 5276193 h 6358758"/>
              <a:gd name="connsiteX23" fmla="*/ 31531 w 4151586"/>
              <a:gd name="connsiteY23" fmla="*/ 5602014 h 6358758"/>
              <a:gd name="connsiteX24" fmla="*/ 0 w 4151586"/>
              <a:gd name="connsiteY24" fmla="*/ 5927834 h 6358758"/>
              <a:gd name="connsiteX25" fmla="*/ 283779 w 4151586"/>
              <a:gd name="connsiteY25" fmla="*/ 5759669 h 6358758"/>
              <a:gd name="connsiteX26" fmla="*/ 620111 w 4151586"/>
              <a:gd name="connsiteY26" fmla="*/ 5770179 h 6358758"/>
              <a:gd name="connsiteX27" fmla="*/ 840827 w 4151586"/>
              <a:gd name="connsiteY27" fmla="*/ 6085489 h 6358758"/>
              <a:gd name="connsiteX28" fmla="*/ 777765 w 4151586"/>
              <a:gd name="connsiteY28" fmla="*/ 5549462 h 6358758"/>
              <a:gd name="connsiteX29" fmla="*/ 903889 w 4151586"/>
              <a:gd name="connsiteY29" fmla="*/ 5255172 h 6358758"/>
              <a:gd name="connsiteX30" fmla="*/ 893379 w 4151586"/>
              <a:gd name="connsiteY30" fmla="*/ 4708634 h 6358758"/>
              <a:gd name="connsiteX31" fmla="*/ 1019503 w 4151586"/>
              <a:gd name="connsiteY31" fmla="*/ 4593020 h 6358758"/>
              <a:gd name="connsiteX32" fmla="*/ 1030014 w 4151586"/>
              <a:gd name="connsiteY32" fmla="*/ 5307724 h 6358758"/>
              <a:gd name="connsiteX33" fmla="*/ 1103586 w 4151586"/>
              <a:gd name="connsiteY33" fmla="*/ 5412827 h 6358758"/>
              <a:gd name="connsiteX34" fmla="*/ 1219200 w 4151586"/>
              <a:gd name="connsiteY34" fmla="*/ 5896303 h 6358758"/>
              <a:gd name="connsiteX35" fmla="*/ 1471448 w 4151586"/>
              <a:gd name="connsiteY35" fmla="*/ 5969876 h 6358758"/>
              <a:gd name="connsiteX36" fmla="*/ 1629103 w 4151586"/>
              <a:gd name="connsiteY36" fmla="*/ 5538952 h 6358758"/>
              <a:gd name="connsiteX37" fmla="*/ 1734206 w 4151586"/>
              <a:gd name="connsiteY37" fmla="*/ 4813737 h 6358758"/>
              <a:gd name="connsiteX38" fmla="*/ 1828800 w 4151586"/>
              <a:gd name="connsiteY38" fmla="*/ 4487918 h 6358758"/>
              <a:gd name="connsiteX39" fmla="*/ 2207173 w 4151586"/>
              <a:gd name="connsiteY39" fmla="*/ 4540468 h 6358758"/>
              <a:gd name="connsiteX40" fmla="*/ 2354317 w 4151586"/>
              <a:gd name="connsiteY40" fmla="*/ 4845270 h 6358758"/>
              <a:gd name="connsiteX41" fmla="*/ 2364827 w 4151586"/>
              <a:gd name="connsiteY41" fmla="*/ 5433848 h 6358758"/>
              <a:gd name="connsiteX42" fmla="*/ 2396358 w 4151586"/>
              <a:gd name="connsiteY42" fmla="*/ 5864772 h 6358758"/>
              <a:gd name="connsiteX43" fmla="*/ 2490952 w 4151586"/>
              <a:gd name="connsiteY43" fmla="*/ 6095999 h 6358758"/>
              <a:gd name="connsiteX44" fmla="*/ 2627586 w 4151586"/>
              <a:gd name="connsiteY44" fmla="*/ 6222124 h 6358758"/>
              <a:gd name="connsiteX45" fmla="*/ 2795752 w 4151586"/>
              <a:gd name="connsiteY45" fmla="*/ 6243145 h 6358758"/>
              <a:gd name="connsiteX46" fmla="*/ 2900855 w 4151586"/>
              <a:gd name="connsiteY46" fmla="*/ 6264165 h 6358758"/>
              <a:gd name="connsiteX47" fmla="*/ 2911365 w 4151586"/>
              <a:gd name="connsiteY47" fmla="*/ 5822731 h 6358758"/>
              <a:gd name="connsiteX48" fmla="*/ 2816772 w 4151586"/>
              <a:gd name="connsiteY48" fmla="*/ 5559972 h 6358758"/>
              <a:gd name="connsiteX49" fmla="*/ 3026979 w 4151586"/>
              <a:gd name="connsiteY49" fmla="*/ 5318234 h 6358758"/>
              <a:gd name="connsiteX50" fmla="*/ 3058510 w 4151586"/>
              <a:gd name="connsiteY50" fmla="*/ 4897820 h 6358758"/>
              <a:gd name="connsiteX51" fmla="*/ 3111062 w 4151586"/>
              <a:gd name="connsiteY51" fmla="*/ 4666593 h 6358758"/>
              <a:gd name="connsiteX52" fmla="*/ 3342289 w 4151586"/>
              <a:gd name="connsiteY52" fmla="*/ 4855779 h 6358758"/>
              <a:gd name="connsiteX53" fmla="*/ 3205655 w 4151586"/>
              <a:gd name="connsiteY53" fmla="*/ 5402317 h 6358758"/>
              <a:gd name="connsiteX54" fmla="*/ 3100551 w 4151586"/>
              <a:gd name="connsiteY54" fmla="*/ 6011917 h 6358758"/>
              <a:gd name="connsiteX55" fmla="*/ 3090041 w 4151586"/>
              <a:gd name="connsiteY55" fmla="*/ 6264165 h 6358758"/>
              <a:gd name="connsiteX56" fmla="*/ 3268717 w 4151586"/>
              <a:gd name="connsiteY56" fmla="*/ 6306207 h 6358758"/>
              <a:gd name="connsiteX57" fmla="*/ 3689131 w 4151586"/>
              <a:gd name="connsiteY57" fmla="*/ 6358758 h 6358758"/>
              <a:gd name="connsiteX58" fmla="*/ 3888828 w 4151586"/>
              <a:gd name="connsiteY58" fmla="*/ 6274675 h 6358758"/>
              <a:gd name="connsiteX59" fmla="*/ 4046483 w 4151586"/>
              <a:gd name="connsiteY59" fmla="*/ 6085489 h 6358758"/>
              <a:gd name="connsiteX60" fmla="*/ 4151586 w 4151586"/>
              <a:gd name="connsiteY60" fmla="*/ 5307724 h 6358758"/>
              <a:gd name="connsiteX61" fmla="*/ 4088524 w 4151586"/>
              <a:gd name="connsiteY61" fmla="*/ 4624552 h 6358758"/>
              <a:gd name="connsiteX62" fmla="*/ 4078014 w 4151586"/>
              <a:gd name="connsiteY62" fmla="*/ 4309241 h 6358758"/>
              <a:gd name="connsiteX63" fmla="*/ 3804745 w 4151586"/>
              <a:gd name="connsiteY63" fmla="*/ 3993931 h 6358758"/>
              <a:gd name="connsiteX64" fmla="*/ 3594538 w 4151586"/>
              <a:gd name="connsiteY64" fmla="*/ 3174124 h 6358758"/>
              <a:gd name="connsiteX65" fmla="*/ 3415862 w 4151586"/>
              <a:gd name="connsiteY65" fmla="*/ 2680138 h 6358758"/>
              <a:gd name="connsiteX66" fmla="*/ 3226676 w 4151586"/>
              <a:gd name="connsiteY66" fmla="*/ 2427889 h 6358758"/>
              <a:gd name="connsiteX67" fmla="*/ 3048000 w 4151586"/>
              <a:gd name="connsiteY67" fmla="*/ 2060027 h 6358758"/>
              <a:gd name="connsiteX68" fmla="*/ 2900855 w 4151586"/>
              <a:gd name="connsiteY68" fmla="*/ 1818289 h 6358758"/>
              <a:gd name="connsiteX69" fmla="*/ 2963917 w 4151586"/>
              <a:gd name="connsiteY69" fmla="*/ 1418896 h 6358758"/>
              <a:gd name="connsiteX70" fmla="*/ 3026979 w 4151586"/>
              <a:gd name="connsiteY70" fmla="*/ 1324303 h 6358758"/>
              <a:gd name="connsiteX71" fmla="*/ 2995448 w 4151586"/>
              <a:gd name="connsiteY71" fmla="*/ 1671145 h 6358758"/>
              <a:gd name="connsiteX72" fmla="*/ 3153103 w 4151586"/>
              <a:gd name="connsiteY72" fmla="*/ 2133600 h 6358758"/>
              <a:gd name="connsiteX73" fmla="*/ 3699641 w 4151586"/>
              <a:gd name="connsiteY73" fmla="*/ 2154620 h 6358758"/>
              <a:gd name="connsiteX74" fmla="*/ 3804745 w 4151586"/>
              <a:gd name="connsiteY74" fmla="*/ 1965434 h 6358758"/>
              <a:gd name="connsiteX75" fmla="*/ 3573517 w 4151586"/>
              <a:gd name="connsiteY75" fmla="*/ 1734207 h 6358758"/>
              <a:gd name="connsiteX76" fmla="*/ 3794234 w 4151586"/>
              <a:gd name="connsiteY76" fmla="*/ 1355834 h 6358758"/>
              <a:gd name="connsiteX77" fmla="*/ 3731172 w 4151586"/>
              <a:gd name="connsiteY77" fmla="*/ 767255 h 6358758"/>
              <a:gd name="connsiteX78" fmla="*/ 3657600 w 4151586"/>
              <a:gd name="connsiteY78" fmla="*/ 651641 h 6358758"/>
              <a:gd name="connsiteX79" fmla="*/ 3205655 w 4151586"/>
              <a:gd name="connsiteY79" fmla="*/ 420414 h 6358758"/>
              <a:gd name="connsiteX80" fmla="*/ 2953407 w 4151586"/>
              <a:gd name="connsiteY80" fmla="*/ 367862 h 6358758"/>
              <a:gd name="connsiteX81" fmla="*/ 2722179 w 4151586"/>
              <a:gd name="connsiteY81" fmla="*/ 10510 h 6358758"/>
              <a:gd name="connsiteX82" fmla="*/ 2564524 w 4151586"/>
              <a:gd name="connsiteY82" fmla="*/ 0 h 6358758"/>
              <a:gd name="connsiteX83" fmla="*/ 2459420 w 4151586"/>
              <a:gd name="connsiteY83" fmla="*/ 430924 h 6358758"/>
              <a:gd name="connsiteX84" fmla="*/ 2259724 w 4151586"/>
              <a:gd name="connsiteY84" fmla="*/ 630620 h 6358758"/>
              <a:gd name="connsiteX85" fmla="*/ 1965435 w 4151586"/>
              <a:gd name="connsiteY85" fmla="*/ 725214 h 6358758"/>
              <a:gd name="connsiteX86" fmla="*/ 1734207 w 4151586"/>
              <a:gd name="connsiteY86" fmla="*/ 756744 h 6358758"/>
              <a:gd name="connsiteX87" fmla="*/ 1502979 w 4151586"/>
              <a:gd name="connsiteY87" fmla="*/ 546538 h 6358758"/>
              <a:gd name="connsiteX88" fmla="*/ 1345324 w 4151586"/>
              <a:gd name="connsiteY88" fmla="*/ 252247 h 6358758"/>
              <a:gd name="connsiteX89" fmla="*/ 1261241 w 4151586"/>
              <a:gd name="connsiteY89" fmla="*/ 136634 h 6358758"/>
              <a:gd name="connsiteX0" fmla="*/ 1229710 w 4120055"/>
              <a:gd name="connsiteY0" fmla="*/ 136634 h 6358758"/>
              <a:gd name="connsiteX1" fmla="*/ 1040524 w 4120055"/>
              <a:gd name="connsiteY1" fmla="*/ 525517 h 6358758"/>
              <a:gd name="connsiteX2" fmla="*/ 504496 w 4120055"/>
              <a:gd name="connsiteY2" fmla="*/ 672662 h 6358758"/>
              <a:gd name="connsiteX3" fmla="*/ 189186 w 4120055"/>
              <a:gd name="connsiteY3" fmla="*/ 956441 h 6358758"/>
              <a:gd name="connsiteX4" fmla="*/ 189186 w 4120055"/>
              <a:gd name="connsiteY4" fmla="*/ 1229710 h 6358758"/>
              <a:gd name="connsiteX5" fmla="*/ 399393 w 4120055"/>
              <a:gd name="connsiteY5" fmla="*/ 1629103 h 6358758"/>
              <a:gd name="connsiteX6" fmla="*/ 578069 w 4120055"/>
              <a:gd name="connsiteY6" fmla="*/ 1839310 h 6358758"/>
              <a:gd name="connsiteX7" fmla="*/ 472965 w 4120055"/>
              <a:gd name="connsiteY7" fmla="*/ 2049517 h 6358758"/>
              <a:gd name="connsiteX8" fmla="*/ 735724 w 4120055"/>
              <a:gd name="connsiteY8" fmla="*/ 2102069 h 6358758"/>
              <a:gd name="connsiteX9" fmla="*/ 924910 w 4120055"/>
              <a:gd name="connsiteY9" fmla="*/ 1807779 h 6358758"/>
              <a:gd name="connsiteX10" fmla="*/ 861848 w 4120055"/>
              <a:gd name="connsiteY10" fmla="*/ 1387365 h 6358758"/>
              <a:gd name="connsiteX11" fmla="*/ 777765 w 4120055"/>
              <a:gd name="connsiteY11" fmla="*/ 1187669 h 6358758"/>
              <a:gd name="connsiteX12" fmla="*/ 956441 w 4120055"/>
              <a:gd name="connsiteY12" fmla="*/ 1145627 h 6358758"/>
              <a:gd name="connsiteX13" fmla="*/ 1124607 w 4120055"/>
              <a:gd name="connsiteY13" fmla="*/ 1618593 h 6358758"/>
              <a:gd name="connsiteX14" fmla="*/ 1156138 w 4120055"/>
              <a:gd name="connsiteY14" fmla="*/ 2028496 h 6358758"/>
              <a:gd name="connsiteX15" fmla="*/ 1103586 w 4120055"/>
              <a:gd name="connsiteY15" fmla="*/ 2501462 h 6358758"/>
              <a:gd name="connsiteX16" fmla="*/ 567558 w 4120055"/>
              <a:gd name="connsiteY16" fmla="*/ 3699641 h 6358758"/>
              <a:gd name="connsiteX17" fmla="*/ 578069 w 4120055"/>
              <a:gd name="connsiteY17" fmla="*/ 3804745 h 6358758"/>
              <a:gd name="connsiteX18" fmla="*/ 588579 w 4120055"/>
              <a:gd name="connsiteY18" fmla="*/ 3878317 h 6358758"/>
              <a:gd name="connsiteX19" fmla="*/ 588579 w 4120055"/>
              <a:gd name="connsiteY19" fmla="*/ 4004441 h 6358758"/>
              <a:gd name="connsiteX20" fmla="*/ 367862 w 4120055"/>
              <a:gd name="connsiteY20" fmla="*/ 4162096 h 6358758"/>
              <a:gd name="connsiteX21" fmla="*/ 315310 w 4120055"/>
              <a:gd name="connsiteY21" fmla="*/ 4708634 h 6358758"/>
              <a:gd name="connsiteX22" fmla="*/ 105103 w 4120055"/>
              <a:gd name="connsiteY22" fmla="*/ 5276193 h 6358758"/>
              <a:gd name="connsiteX23" fmla="*/ 0 w 4120055"/>
              <a:gd name="connsiteY23" fmla="*/ 5602014 h 6358758"/>
              <a:gd name="connsiteX24" fmla="*/ 178676 w 4120055"/>
              <a:gd name="connsiteY24" fmla="*/ 5644054 h 6358758"/>
              <a:gd name="connsiteX25" fmla="*/ 252248 w 4120055"/>
              <a:gd name="connsiteY25" fmla="*/ 5759669 h 6358758"/>
              <a:gd name="connsiteX26" fmla="*/ 588580 w 4120055"/>
              <a:gd name="connsiteY26" fmla="*/ 5770179 h 6358758"/>
              <a:gd name="connsiteX27" fmla="*/ 809296 w 4120055"/>
              <a:gd name="connsiteY27" fmla="*/ 6085489 h 6358758"/>
              <a:gd name="connsiteX28" fmla="*/ 746234 w 4120055"/>
              <a:gd name="connsiteY28" fmla="*/ 5549462 h 6358758"/>
              <a:gd name="connsiteX29" fmla="*/ 872358 w 4120055"/>
              <a:gd name="connsiteY29" fmla="*/ 5255172 h 6358758"/>
              <a:gd name="connsiteX30" fmla="*/ 861848 w 4120055"/>
              <a:gd name="connsiteY30" fmla="*/ 4708634 h 6358758"/>
              <a:gd name="connsiteX31" fmla="*/ 987972 w 4120055"/>
              <a:gd name="connsiteY31" fmla="*/ 4593020 h 6358758"/>
              <a:gd name="connsiteX32" fmla="*/ 998483 w 4120055"/>
              <a:gd name="connsiteY32" fmla="*/ 5307724 h 6358758"/>
              <a:gd name="connsiteX33" fmla="*/ 1072055 w 4120055"/>
              <a:gd name="connsiteY33" fmla="*/ 5412827 h 6358758"/>
              <a:gd name="connsiteX34" fmla="*/ 1187669 w 4120055"/>
              <a:gd name="connsiteY34" fmla="*/ 5896303 h 6358758"/>
              <a:gd name="connsiteX35" fmla="*/ 1439917 w 4120055"/>
              <a:gd name="connsiteY35" fmla="*/ 5969876 h 6358758"/>
              <a:gd name="connsiteX36" fmla="*/ 1597572 w 4120055"/>
              <a:gd name="connsiteY36" fmla="*/ 5538952 h 6358758"/>
              <a:gd name="connsiteX37" fmla="*/ 1702675 w 4120055"/>
              <a:gd name="connsiteY37" fmla="*/ 4813737 h 6358758"/>
              <a:gd name="connsiteX38" fmla="*/ 1797269 w 4120055"/>
              <a:gd name="connsiteY38" fmla="*/ 4487918 h 6358758"/>
              <a:gd name="connsiteX39" fmla="*/ 2175642 w 4120055"/>
              <a:gd name="connsiteY39" fmla="*/ 4540468 h 6358758"/>
              <a:gd name="connsiteX40" fmla="*/ 2322786 w 4120055"/>
              <a:gd name="connsiteY40" fmla="*/ 4845270 h 6358758"/>
              <a:gd name="connsiteX41" fmla="*/ 2333296 w 4120055"/>
              <a:gd name="connsiteY41" fmla="*/ 5433848 h 6358758"/>
              <a:gd name="connsiteX42" fmla="*/ 2364827 w 4120055"/>
              <a:gd name="connsiteY42" fmla="*/ 5864772 h 6358758"/>
              <a:gd name="connsiteX43" fmla="*/ 2459421 w 4120055"/>
              <a:gd name="connsiteY43" fmla="*/ 6095999 h 6358758"/>
              <a:gd name="connsiteX44" fmla="*/ 2596055 w 4120055"/>
              <a:gd name="connsiteY44" fmla="*/ 6222124 h 6358758"/>
              <a:gd name="connsiteX45" fmla="*/ 2764221 w 4120055"/>
              <a:gd name="connsiteY45" fmla="*/ 6243145 h 6358758"/>
              <a:gd name="connsiteX46" fmla="*/ 2869324 w 4120055"/>
              <a:gd name="connsiteY46" fmla="*/ 6264165 h 6358758"/>
              <a:gd name="connsiteX47" fmla="*/ 2879834 w 4120055"/>
              <a:gd name="connsiteY47" fmla="*/ 5822731 h 6358758"/>
              <a:gd name="connsiteX48" fmla="*/ 2785241 w 4120055"/>
              <a:gd name="connsiteY48" fmla="*/ 5559972 h 6358758"/>
              <a:gd name="connsiteX49" fmla="*/ 2995448 w 4120055"/>
              <a:gd name="connsiteY49" fmla="*/ 5318234 h 6358758"/>
              <a:gd name="connsiteX50" fmla="*/ 3026979 w 4120055"/>
              <a:gd name="connsiteY50" fmla="*/ 4897820 h 6358758"/>
              <a:gd name="connsiteX51" fmla="*/ 3079531 w 4120055"/>
              <a:gd name="connsiteY51" fmla="*/ 4666593 h 6358758"/>
              <a:gd name="connsiteX52" fmla="*/ 3310758 w 4120055"/>
              <a:gd name="connsiteY52" fmla="*/ 4855779 h 6358758"/>
              <a:gd name="connsiteX53" fmla="*/ 3174124 w 4120055"/>
              <a:gd name="connsiteY53" fmla="*/ 5402317 h 6358758"/>
              <a:gd name="connsiteX54" fmla="*/ 3069020 w 4120055"/>
              <a:gd name="connsiteY54" fmla="*/ 6011917 h 6358758"/>
              <a:gd name="connsiteX55" fmla="*/ 3058510 w 4120055"/>
              <a:gd name="connsiteY55" fmla="*/ 6264165 h 6358758"/>
              <a:gd name="connsiteX56" fmla="*/ 3237186 w 4120055"/>
              <a:gd name="connsiteY56" fmla="*/ 6306207 h 6358758"/>
              <a:gd name="connsiteX57" fmla="*/ 3657600 w 4120055"/>
              <a:gd name="connsiteY57" fmla="*/ 6358758 h 6358758"/>
              <a:gd name="connsiteX58" fmla="*/ 3857297 w 4120055"/>
              <a:gd name="connsiteY58" fmla="*/ 6274675 h 6358758"/>
              <a:gd name="connsiteX59" fmla="*/ 4014952 w 4120055"/>
              <a:gd name="connsiteY59" fmla="*/ 6085489 h 6358758"/>
              <a:gd name="connsiteX60" fmla="*/ 4120055 w 4120055"/>
              <a:gd name="connsiteY60" fmla="*/ 5307724 h 6358758"/>
              <a:gd name="connsiteX61" fmla="*/ 4056993 w 4120055"/>
              <a:gd name="connsiteY61" fmla="*/ 4624552 h 6358758"/>
              <a:gd name="connsiteX62" fmla="*/ 4046483 w 4120055"/>
              <a:gd name="connsiteY62" fmla="*/ 4309241 h 6358758"/>
              <a:gd name="connsiteX63" fmla="*/ 3773214 w 4120055"/>
              <a:gd name="connsiteY63" fmla="*/ 3993931 h 6358758"/>
              <a:gd name="connsiteX64" fmla="*/ 3563007 w 4120055"/>
              <a:gd name="connsiteY64" fmla="*/ 3174124 h 6358758"/>
              <a:gd name="connsiteX65" fmla="*/ 3384331 w 4120055"/>
              <a:gd name="connsiteY65" fmla="*/ 2680138 h 6358758"/>
              <a:gd name="connsiteX66" fmla="*/ 3195145 w 4120055"/>
              <a:gd name="connsiteY66" fmla="*/ 2427889 h 6358758"/>
              <a:gd name="connsiteX67" fmla="*/ 3016469 w 4120055"/>
              <a:gd name="connsiteY67" fmla="*/ 2060027 h 6358758"/>
              <a:gd name="connsiteX68" fmla="*/ 2869324 w 4120055"/>
              <a:gd name="connsiteY68" fmla="*/ 1818289 h 6358758"/>
              <a:gd name="connsiteX69" fmla="*/ 2932386 w 4120055"/>
              <a:gd name="connsiteY69" fmla="*/ 1418896 h 6358758"/>
              <a:gd name="connsiteX70" fmla="*/ 2995448 w 4120055"/>
              <a:gd name="connsiteY70" fmla="*/ 1324303 h 6358758"/>
              <a:gd name="connsiteX71" fmla="*/ 2963917 w 4120055"/>
              <a:gd name="connsiteY71" fmla="*/ 1671145 h 6358758"/>
              <a:gd name="connsiteX72" fmla="*/ 3121572 w 4120055"/>
              <a:gd name="connsiteY72" fmla="*/ 2133600 h 6358758"/>
              <a:gd name="connsiteX73" fmla="*/ 3668110 w 4120055"/>
              <a:gd name="connsiteY73" fmla="*/ 2154620 h 6358758"/>
              <a:gd name="connsiteX74" fmla="*/ 3773214 w 4120055"/>
              <a:gd name="connsiteY74" fmla="*/ 1965434 h 6358758"/>
              <a:gd name="connsiteX75" fmla="*/ 3541986 w 4120055"/>
              <a:gd name="connsiteY75" fmla="*/ 1734207 h 6358758"/>
              <a:gd name="connsiteX76" fmla="*/ 3762703 w 4120055"/>
              <a:gd name="connsiteY76" fmla="*/ 1355834 h 6358758"/>
              <a:gd name="connsiteX77" fmla="*/ 3699641 w 4120055"/>
              <a:gd name="connsiteY77" fmla="*/ 767255 h 6358758"/>
              <a:gd name="connsiteX78" fmla="*/ 3626069 w 4120055"/>
              <a:gd name="connsiteY78" fmla="*/ 651641 h 6358758"/>
              <a:gd name="connsiteX79" fmla="*/ 3174124 w 4120055"/>
              <a:gd name="connsiteY79" fmla="*/ 420414 h 6358758"/>
              <a:gd name="connsiteX80" fmla="*/ 2921876 w 4120055"/>
              <a:gd name="connsiteY80" fmla="*/ 367862 h 6358758"/>
              <a:gd name="connsiteX81" fmla="*/ 2690648 w 4120055"/>
              <a:gd name="connsiteY81" fmla="*/ 10510 h 6358758"/>
              <a:gd name="connsiteX82" fmla="*/ 2532993 w 4120055"/>
              <a:gd name="connsiteY82" fmla="*/ 0 h 6358758"/>
              <a:gd name="connsiteX83" fmla="*/ 2427889 w 4120055"/>
              <a:gd name="connsiteY83" fmla="*/ 430924 h 6358758"/>
              <a:gd name="connsiteX84" fmla="*/ 2228193 w 4120055"/>
              <a:gd name="connsiteY84" fmla="*/ 630620 h 6358758"/>
              <a:gd name="connsiteX85" fmla="*/ 1933904 w 4120055"/>
              <a:gd name="connsiteY85" fmla="*/ 725214 h 6358758"/>
              <a:gd name="connsiteX86" fmla="*/ 1702676 w 4120055"/>
              <a:gd name="connsiteY86" fmla="*/ 756744 h 6358758"/>
              <a:gd name="connsiteX87" fmla="*/ 1471448 w 4120055"/>
              <a:gd name="connsiteY87" fmla="*/ 546538 h 6358758"/>
              <a:gd name="connsiteX88" fmla="*/ 1313793 w 4120055"/>
              <a:gd name="connsiteY88" fmla="*/ 252247 h 6358758"/>
              <a:gd name="connsiteX89" fmla="*/ 1229710 w 412005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88276 w 4099035"/>
              <a:gd name="connsiteY27" fmla="*/ 6085489 h 6358758"/>
              <a:gd name="connsiteX28" fmla="*/ 725214 w 4099035"/>
              <a:gd name="connsiteY28" fmla="*/ 5549462 h 6358758"/>
              <a:gd name="connsiteX29" fmla="*/ 851338 w 4099035"/>
              <a:gd name="connsiteY29" fmla="*/ 5255172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66649 w 4099035"/>
              <a:gd name="connsiteY34" fmla="*/ 5896303 h 6358758"/>
              <a:gd name="connsiteX35" fmla="*/ 1418897 w 4099035"/>
              <a:gd name="connsiteY35" fmla="*/ 5969876 h 6358758"/>
              <a:gd name="connsiteX36" fmla="*/ 1576552 w 4099035"/>
              <a:gd name="connsiteY36" fmla="*/ 5538952 h 6358758"/>
              <a:gd name="connsiteX37" fmla="*/ 1681655 w 4099035"/>
              <a:gd name="connsiteY37" fmla="*/ 4813737 h 6358758"/>
              <a:gd name="connsiteX38" fmla="*/ 1776249 w 4099035"/>
              <a:gd name="connsiteY38" fmla="*/ 4487918 h 6358758"/>
              <a:gd name="connsiteX39" fmla="*/ 2154622 w 4099035"/>
              <a:gd name="connsiteY39" fmla="*/ 4540468 h 6358758"/>
              <a:gd name="connsiteX40" fmla="*/ 2301766 w 4099035"/>
              <a:gd name="connsiteY40" fmla="*/ 4845270 h 6358758"/>
              <a:gd name="connsiteX41" fmla="*/ 2312276 w 4099035"/>
              <a:gd name="connsiteY41" fmla="*/ 5433848 h 6358758"/>
              <a:gd name="connsiteX42" fmla="*/ 2343807 w 4099035"/>
              <a:gd name="connsiteY42" fmla="*/ 5864772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851338 w 4099035"/>
              <a:gd name="connsiteY29" fmla="*/ 5255172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66649 w 4099035"/>
              <a:gd name="connsiteY34" fmla="*/ 5896303 h 6358758"/>
              <a:gd name="connsiteX35" fmla="*/ 1418897 w 4099035"/>
              <a:gd name="connsiteY35" fmla="*/ 5969876 h 6358758"/>
              <a:gd name="connsiteX36" fmla="*/ 1576552 w 4099035"/>
              <a:gd name="connsiteY36" fmla="*/ 5538952 h 6358758"/>
              <a:gd name="connsiteX37" fmla="*/ 1681655 w 4099035"/>
              <a:gd name="connsiteY37" fmla="*/ 4813737 h 6358758"/>
              <a:gd name="connsiteX38" fmla="*/ 1776249 w 4099035"/>
              <a:gd name="connsiteY38" fmla="*/ 4487918 h 6358758"/>
              <a:gd name="connsiteX39" fmla="*/ 2154622 w 4099035"/>
              <a:gd name="connsiteY39" fmla="*/ 4540468 h 6358758"/>
              <a:gd name="connsiteX40" fmla="*/ 2301766 w 4099035"/>
              <a:gd name="connsiteY40" fmla="*/ 4845270 h 6358758"/>
              <a:gd name="connsiteX41" fmla="*/ 2312276 w 4099035"/>
              <a:gd name="connsiteY41" fmla="*/ 5433848 h 6358758"/>
              <a:gd name="connsiteX42" fmla="*/ 2343807 w 4099035"/>
              <a:gd name="connsiteY42" fmla="*/ 5864772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66649 w 4099035"/>
              <a:gd name="connsiteY34" fmla="*/ 5896303 h 6358758"/>
              <a:gd name="connsiteX35" fmla="*/ 1418897 w 4099035"/>
              <a:gd name="connsiteY35" fmla="*/ 5969876 h 6358758"/>
              <a:gd name="connsiteX36" fmla="*/ 1576552 w 4099035"/>
              <a:gd name="connsiteY36" fmla="*/ 5538952 h 6358758"/>
              <a:gd name="connsiteX37" fmla="*/ 1681655 w 4099035"/>
              <a:gd name="connsiteY37" fmla="*/ 4813737 h 6358758"/>
              <a:gd name="connsiteX38" fmla="*/ 1776249 w 4099035"/>
              <a:gd name="connsiteY38" fmla="*/ 4487918 h 6358758"/>
              <a:gd name="connsiteX39" fmla="*/ 2154622 w 4099035"/>
              <a:gd name="connsiteY39" fmla="*/ 4540468 h 6358758"/>
              <a:gd name="connsiteX40" fmla="*/ 2301766 w 4099035"/>
              <a:gd name="connsiteY40" fmla="*/ 4845270 h 6358758"/>
              <a:gd name="connsiteX41" fmla="*/ 2312276 w 4099035"/>
              <a:gd name="connsiteY41" fmla="*/ 5433848 h 6358758"/>
              <a:gd name="connsiteX42" fmla="*/ 2343807 w 4099035"/>
              <a:gd name="connsiteY42" fmla="*/ 5864772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18897 w 4099035"/>
              <a:gd name="connsiteY35" fmla="*/ 5969876 h 6358758"/>
              <a:gd name="connsiteX36" fmla="*/ 1576552 w 4099035"/>
              <a:gd name="connsiteY36" fmla="*/ 5538952 h 6358758"/>
              <a:gd name="connsiteX37" fmla="*/ 1681655 w 4099035"/>
              <a:gd name="connsiteY37" fmla="*/ 4813737 h 6358758"/>
              <a:gd name="connsiteX38" fmla="*/ 1776249 w 4099035"/>
              <a:gd name="connsiteY38" fmla="*/ 4487918 h 6358758"/>
              <a:gd name="connsiteX39" fmla="*/ 2154622 w 4099035"/>
              <a:gd name="connsiteY39" fmla="*/ 4540468 h 6358758"/>
              <a:gd name="connsiteX40" fmla="*/ 2301766 w 4099035"/>
              <a:gd name="connsiteY40" fmla="*/ 4845270 h 6358758"/>
              <a:gd name="connsiteX41" fmla="*/ 2312276 w 4099035"/>
              <a:gd name="connsiteY41" fmla="*/ 5433848 h 6358758"/>
              <a:gd name="connsiteX42" fmla="*/ 2343807 w 4099035"/>
              <a:gd name="connsiteY42" fmla="*/ 5864772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76552 w 4099035"/>
              <a:gd name="connsiteY36" fmla="*/ 5538952 h 6358758"/>
              <a:gd name="connsiteX37" fmla="*/ 1681655 w 4099035"/>
              <a:gd name="connsiteY37" fmla="*/ 4813737 h 6358758"/>
              <a:gd name="connsiteX38" fmla="*/ 1776249 w 4099035"/>
              <a:gd name="connsiteY38" fmla="*/ 4487918 h 6358758"/>
              <a:gd name="connsiteX39" fmla="*/ 2154622 w 4099035"/>
              <a:gd name="connsiteY39" fmla="*/ 4540468 h 6358758"/>
              <a:gd name="connsiteX40" fmla="*/ 2301766 w 4099035"/>
              <a:gd name="connsiteY40" fmla="*/ 4845270 h 6358758"/>
              <a:gd name="connsiteX41" fmla="*/ 2312276 w 4099035"/>
              <a:gd name="connsiteY41" fmla="*/ 5433848 h 6358758"/>
              <a:gd name="connsiteX42" fmla="*/ 2343807 w 4099035"/>
              <a:gd name="connsiteY42" fmla="*/ 5864772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81655 w 4099035"/>
              <a:gd name="connsiteY37" fmla="*/ 4813737 h 6358758"/>
              <a:gd name="connsiteX38" fmla="*/ 1776249 w 4099035"/>
              <a:gd name="connsiteY38" fmla="*/ 4487918 h 6358758"/>
              <a:gd name="connsiteX39" fmla="*/ 2154622 w 4099035"/>
              <a:gd name="connsiteY39" fmla="*/ 4540468 h 6358758"/>
              <a:gd name="connsiteX40" fmla="*/ 2301766 w 4099035"/>
              <a:gd name="connsiteY40" fmla="*/ 4845270 h 6358758"/>
              <a:gd name="connsiteX41" fmla="*/ 2312276 w 4099035"/>
              <a:gd name="connsiteY41" fmla="*/ 5433848 h 6358758"/>
              <a:gd name="connsiteX42" fmla="*/ 2343807 w 4099035"/>
              <a:gd name="connsiteY42" fmla="*/ 5864772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487918 h 6358758"/>
              <a:gd name="connsiteX39" fmla="*/ 2154622 w 4099035"/>
              <a:gd name="connsiteY39" fmla="*/ 4540468 h 6358758"/>
              <a:gd name="connsiteX40" fmla="*/ 2301766 w 4099035"/>
              <a:gd name="connsiteY40" fmla="*/ 4845270 h 6358758"/>
              <a:gd name="connsiteX41" fmla="*/ 2312276 w 4099035"/>
              <a:gd name="connsiteY41" fmla="*/ 5433848 h 6358758"/>
              <a:gd name="connsiteX42" fmla="*/ 2343807 w 4099035"/>
              <a:gd name="connsiteY42" fmla="*/ 5864772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309242 h 6358758"/>
              <a:gd name="connsiteX39" fmla="*/ 2154622 w 4099035"/>
              <a:gd name="connsiteY39" fmla="*/ 4540468 h 6358758"/>
              <a:gd name="connsiteX40" fmla="*/ 2301766 w 4099035"/>
              <a:gd name="connsiteY40" fmla="*/ 4845270 h 6358758"/>
              <a:gd name="connsiteX41" fmla="*/ 2312276 w 4099035"/>
              <a:gd name="connsiteY41" fmla="*/ 5433848 h 6358758"/>
              <a:gd name="connsiteX42" fmla="*/ 2343807 w 4099035"/>
              <a:gd name="connsiteY42" fmla="*/ 5864772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309242 h 6358758"/>
              <a:gd name="connsiteX39" fmla="*/ 2154622 w 4099035"/>
              <a:gd name="connsiteY39" fmla="*/ 4424854 h 6358758"/>
              <a:gd name="connsiteX40" fmla="*/ 2301766 w 4099035"/>
              <a:gd name="connsiteY40" fmla="*/ 4845270 h 6358758"/>
              <a:gd name="connsiteX41" fmla="*/ 2312276 w 4099035"/>
              <a:gd name="connsiteY41" fmla="*/ 5433848 h 6358758"/>
              <a:gd name="connsiteX42" fmla="*/ 2343807 w 4099035"/>
              <a:gd name="connsiteY42" fmla="*/ 5864772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309242 h 6358758"/>
              <a:gd name="connsiteX39" fmla="*/ 2154622 w 4099035"/>
              <a:gd name="connsiteY39" fmla="*/ 4424854 h 6358758"/>
              <a:gd name="connsiteX40" fmla="*/ 2301766 w 4099035"/>
              <a:gd name="connsiteY40" fmla="*/ 4845270 h 6358758"/>
              <a:gd name="connsiteX41" fmla="*/ 2364828 w 4099035"/>
              <a:gd name="connsiteY41" fmla="*/ 5402317 h 6358758"/>
              <a:gd name="connsiteX42" fmla="*/ 2343807 w 4099035"/>
              <a:gd name="connsiteY42" fmla="*/ 5864772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309242 h 6358758"/>
              <a:gd name="connsiteX39" fmla="*/ 2154622 w 4099035"/>
              <a:gd name="connsiteY39" fmla="*/ 4424854 h 6358758"/>
              <a:gd name="connsiteX40" fmla="*/ 2301766 w 4099035"/>
              <a:gd name="connsiteY40" fmla="*/ 4845270 h 6358758"/>
              <a:gd name="connsiteX41" fmla="*/ 2364828 w 4099035"/>
              <a:gd name="connsiteY41" fmla="*/ 5402317 h 6358758"/>
              <a:gd name="connsiteX42" fmla="*/ 2438400 w 4099035"/>
              <a:gd name="connsiteY42" fmla="*/ 5749158 h 6358758"/>
              <a:gd name="connsiteX43" fmla="*/ 2438401 w 4099035"/>
              <a:gd name="connsiteY43" fmla="*/ 6095999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309242 h 6358758"/>
              <a:gd name="connsiteX39" fmla="*/ 2154622 w 4099035"/>
              <a:gd name="connsiteY39" fmla="*/ 4424854 h 6358758"/>
              <a:gd name="connsiteX40" fmla="*/ 2301766 w 4099035"/>
              <a:gd name="connsiteY40" fmla="*/ 4845270 h 6358758"/>
              <a:gd name="connsiteX41" fmla="*/ 2364828 w 4099035"/>
              <a:gd name="connsiteY41" fmla="*/ 5402317 h 6358758"/>
              <a:gd name="connsiteX42" fmla="*/ 2438400 w 4099035"/>
              <a:gd name="connsiteY42" fmla="*/ 5749158 h 6358758"/>
              <a:gd name="connsiteX43" fmla="*/ 2501464 w 4099035"/>
              <a:gd name="connsiteY43" fmla="*/ 5927833 h 6358758"/>
              <a:gd name="connsiteX44" fmla="*/ 2575035 w 4099035"/>
              <a:gd name="connsiteY44" fmla="*/ 6222124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309242 h 6358758"/>
              <a:gd name="connsiteX39" fmla="*/ 2154622 w 4099035"/>
              <a:gd name="connsiteY39" fmla="*/ 4424854 h 6358758"/>
              <a:gd name="connsiteX40" fmla="*/ 2301766 w 4099035"/>
              <a:gd name="connsiteY40" fmla="*/ 4845270 h 6358758"/>
              <a:gd name="connsiteX41" fmla="*/ 2364828 w 4099035"/>
              <a:gd name="connsiteY41" fmla="*/ 5402317 h 6358758"/>
              <a:gd name="connsiteX42" fmla="*/ 2438400 w 4099035"/>
              <a:gd name="connsiteY42" fmla="*/ 5749158 h 6358758"/>
              <a:gd name="connsiteX43" fmla="*/ 2501464 w 4099035"/>
              <a:gd name="connsiteY43" fmla="*/ 5927833 h 6358758"/>
              <a:gd name="connsiteX44" fmla="*/ 2659118 w 4099035"/>
              <a:gd name="connsiteY44" fmla="*/ 6096000 h 6358758"/>
              <a:gd name="connsiteX45" fmla="*/ 2743201 w 4099035"/>
              <a:gd name="connsiteY45" fmla="*/ 6243145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309242 h 6358758"/>
              <a:gd name="connsiteX39" fmla="*/ 2154622 w 4099035"/>
              <a:gd name="connsiteY39" fmla="*/ 4424854 h 6358758"/>
              <a:gd name="connsiteX40" fmla="*/ 2301766 w 4099035"/>
              <a:gd name="connsiteY40" fmla="*/ 4845270 h 6358758"/>
              <a:gd name="connsiteX41" fmla="*/ 2364828 w 4099035"/>
              <a:gd name="connsiteY41" fmla="*/ 5402317 h 6358758"/>
              <a:gd name="connsiteX42" fmla="*/ 2438400 w 4099035"/>
              <a:gd name="connsiteY42" fmla="*/ 5749158 h 6358758"/>
              <a:gd name="connsiteX43" fmla="*/ 2501464 w 4099035"/>
              <a:gd name="connsiteY43" fmla="*/ 5927833 h 6358758"/>
              <a:gd name="connsiteX44" fmla="*/ 2659118 w 4099035"/>
              <a:gd name="connsiteY44" fmla="*/ 6096000 h 6358758"/>
              <a:gd name="connsiteX45" fmla="*/ 2806263 w 4099035"/>
              <a:gd name="connsiteY45" fmla="*/ 6064469 h 6358758"/>
              <a:gd name="connsiteX46" fmla="*/ 2848304 w 4099035"/>
              <a:gd name="connsiteY46" fmla="*/ 6264165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309242 h 6358758"/>
              <a:gd name="connsiteX39" fmla="*/ 2154622 w 4099035"/>
              <a:gd name="connsiteY39" fmla="*/ 4424854 h 6358758"/>
              <a:gd name="connsiteX40" fmla="*/ 2301766 w 4099035"/>
              <a:gd name="connsiteY40" fmla="*/ 4845270 h 6358758"/>
              <a:gd name="connsiteX41" fmla="*/ 2364828 w 4099035"/>
              <a:gd name="connsiteY41" fmla="*/ 5402317 h 6358758"/>
              <a:gd name="connsiteX42" fmla="*/ 2438400 w 4099035"/>
              <a:gd name="connsiteY42" fmla="*/ 5749158 h 6358758"/>
              <a:gd name="connsiteX43" fmla="*/ 2501464 w 4099035"/>
              <a:gd name="connsiteY43" fmla="*/ 5927833 h 6358758"/>
              <a:gd name="connsiteX44" fmla="*/ 2659118 w 4099035"/>
              <a:gd name="connsiteY44" fmla="*/ 6096000 h 6358758"/>
              <a:gd name="connsiteX45" fmla="*/ 2806263 w 4099035"/>
              <a:gd name="connsiteY45" fmla="*/ 6064469 h 6358758"/>
              <a:gd name="connsiteX46" fmla="*/ 2921877 w 4099035"/>
              <a:gd name="connsiteY46" fmla="*/ 6053958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037490 w 4099035"/>
              <a:gd name="connsiteY55" fmla="*/ 6264165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309242 h 6358758"/>
              <a:gd name="connsiteX39" fmla="*/ 2154622 w 4099035"/>
              <a:gd name="connsiteY39" fmla="*/ 4424854 h 6358758"/>
              <a:gd name="connsiteX40" fmla="*/ 2301766 w 4099035"/>
              <a:gd name="connsiteY40" fmla="*/ 4845270 h 6358758"/>
              <a:gd name="connsiteX41" fmla="*/ 2364828 w 4099035"/>
              <a:gd name="connsiteY41" fmla="*/ 5402317 h 6358758"/>
              <a:gd name="connsiteX42" fmla="*/ 2438400 w 4099035"/>
              <a:gd name="connsiteY42" fmla="*/ 5749158 h 6358758"/>
              <a:gd name="connsiteX43" fmla="*/ 2501464 w 4099035"/>
              <a:gd name="connsiteY43" fmla="*/ 5927833 h 6358758"/>
              <a:gd name="connsiteX44" fmla="*/ 2659118 w 4099035"/>
              <a:gd name="connsiteY44" fmla="*/ 6096000 h 6358758"/>
              <a:gd name="connsiteX45" fmla="*/ 2806263 w 4099035"/>
              <a:gd name="connsiteY45" fmla="*/ 6064469 h 6358758"/>
              <a:gd name="connsiteX46" fmla="*/ 2921877 w 4099035"/>
              <a:gd name="connsiteY46" fmla="*/ 6053958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142593 w 4099035"/>
              <a:gd name="connsiteY55" fmla="*/ 6053958 h 6358758"/>
              <a:gd name="connsiteX56" fmla="*/ 3216166 w 4099035"/>
              <a:gd name="connsiteY56" fmla="*/ 6306207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358758"/>
              <a:gd name="connsiteX1" fmla="*/ 1019504 w 4099035"/>
              <a:gd name="connsiteY1" fmla="*/ 525517 h 6358758"/>
              <a:gd name="connsiteX2" fmla="*/ 483476 w 4099035"/>
              <a:gd name="connsiteY2" fmla="*/ 672662 h 6358758"/>
              <a:gd name="connsiteX3" fmla="*/ 168166 w 4099035"/>
              <a:gd name="connsiteY3" fmla="*/ 956441 h 6358758"/>
              <a:gd name="connsiteX4" fmla="*/ 168166 w 4099035"/>
              <a:gd name="connsiteY4" fmla="*/ 1229710 h 6358758"/>
              <a:gd name="connsiteX5" fmla="*/ 378373 w 4099035"/>
              <a:gd name="connsiteY5" fmla="*/ 1629103 h 6358758"/>
              <a:gd name="connsiteX6" fmla="*/ 557049 w 4099035"/>
              <a:gd name="connsiteY6" fmla="*/ 1839310 h 6358758"/>
              <a:gd name="connsiteX7" fmla="*/ 451945 w 4099035"/>
              <a:gd name="connsiteY7" fmla="*/ 2049517 h 6358758"/>
              <a:gd name="connsiteX8" fmla="*/ 714704 w 4099035"/>
              <a:gd name="connsiteY8" fmla="*/ 2102069 h 6358758"/>
              <a:gd name="connsiteX9" fmla="*/ 903890 w 4099035"/>
              <a:gd name="connsiteY9" fmla="*/ 1807779 h 6358758"/>
              <a:gd name="connsiteX10" fmla="*/ 840828 w 4099035"/>
              <a:gd name="connsiteY10" fmla="*/ 1387365 h 6358758"/>
              <a:gd name="connsiteX11" fmla="*/ 756745 w 4099035"/>
              <a:gd name="connsiteY11" fmla="*/ 1187669 h 6358758"/>
              <a:gd name="connsiteX12" fmla="*/ 935421 w 4099035"/>
              <a:gd name="connsiteY12" fmla="*/ 1145627 h 6358758"/>
              <a:gd name="connsiteX13" fmla="*/ 1103587 w 4099035"/>
              <a:gd name="connsiteY13" fmla="*/ 1618593 h 6358758"/>
              <a:gd name="connsiteX14" fmla="*/ 1135118 w 4099035"/>
              <a:gd name="connsiteY14" fmla="*/ 2028496 h 6358758"/>
              <a:gd name="connsiteX15" fmla="*/ 1082566 w 4099035"/>
              <a:gd name="connsiteY15" fmla="*/ 2501462 h 6358758"/>
              <a:gd name="connsiteX16" fmla="*/ 546538 w 4099035"/>
              <a:gd name="connsiteY16" fmla="*/ 3699641 h 6358758"/>
              <a:gd name="connsiteX17" fmla="*/ 557049 w 4099035"/>
              <a:gd name="connsiteY17" fmla="*/ 3804745 h 6358758"/>
              <a:gd name="connsiteX18" fmla="*/ 567559 w 4099035"/>
              <a:gd name="connsiteY18" fmla="*/ 3878317 h 6358758"/>
              <a:gd name="connsiteX19" fmla="*/ 567559 w 4099035"/>
              <a:gd name="connsiteY19" fmla="*/ 4004441 h 6358758"/>
              <a:gd name="connsiteX20" fmla="*/ 346842 w 4099035"/>
              <a:gd name="connsiteY20" fmla="*/ 4162096 h 6358758"/>
              <a:gd name="connsiteX21" fmla="*/ 294290 w 4099035"/>
              <a:gd name="connsiteY21" fmla="*/ 4708634 h 6358758"/>
              <a:gd name="connsiteX22" fmla="*/ 84083 w 4099035"/>
              <a:gd name="connsiteY22" fmla="*/ 5276193 h 6358758"/>
              <a:gd name="connsiteX23" fmla="*/ 0 w 4099035"/>
              <a:gd name="connsiteY23" fmla="*/ 5591503 h 6358758"/>
              <a:gd name="connsiteX24" fmla="*/ 157656 w 4099035"/>
              <a:gd name="connsiteY24" fmla="*/ 5644054 h 6358758"/>
              <a:gd name="connsiteX25" fmla="*/ 231228 w 4099035"/>
              <a:gd name="connsiteY25" fmla="*/ 5759669 h 6358758"/>
              <a:gd name="connsiteX26" fmla="*/ 567560 w 4099035"/>
              <a:gd name="connsiteY26" fmla="*/ 5770179 h 6358758"/>
              <a:gd name="connsiteX27" fmla="*/ 725214 w 4099035"/>
              <a:gd name="connsiteY27" fmla="*/ 5675585 h 6358758"/>
              <a:gd name="connsiteX28" fmla="*/ 725214 w 4099035"/>
              <a:gd name="connsiteY28" fmla="*/ 5549462 h 6358758"/>
              <a:gd name="connsiteX29" fmla="*/ 777765 w 4099035"/>
              <a:gd name="connsiteY29" fmla="*/ 5223641 h 6358758"/>
              <a:gd name="connsiteX30" fmla="*/ 840828 w 4099035"/>
              <a:gd name="connsiteY30" fmla="*/ 4708634 h 6358758"/>
              <a:gd name="connsiteX31" fmla="*/ 966952 w 4099035"/>
              <a:gd name="connsiteY31" fmla="*/ 4593020 h 6358758"/>
              <a:gd name="connsiteX32" fmla="*/ 977463 w 4099035"/>
              <a:gd name="connsiteY32" fmla="*/ 5307724 h 6358758"/>
              <a:gd name="connsiteX33" fmla="*/ 1051035 w 4099035"/>
              <a:gd name="connsiteY33" fmla="*/ 5412827 h 6358758"/>
              <a:gd name="connsiteX34" fmla="*/ 1187670 w 4099035"/>
              <a:gd name="connsiteY34" fmla="*/ 5496909 h 6358758"/>
              <a:gd name="connsiteX35" fmla="*/ 1439917 w 4099035"/>
              <a:gd name="connsiteY35" fmla="*/ 5507421 h 6358758"/>
              <a:gd name="connsiteX36" fmla="*/ 1534511 w 4099035"/>
              <a:gd name="connsiteY36" fmla="*/ 5391807 h 6358758"/>
              <a:gd name="connsiteX37" fmla="*/ 1671145 w 4099035"/>
              <a:gd name="connsiteY37" fmla="*/ 4750675 h 6358758"/>
              <a:gd name="connsiteX38" fmla="*/ 1776249 w 4099035"/>
              <a:gd name="connsiteY38" fmla="*/ 4309242 h 6358758"/>
              <a:gd name="connsiteX39" fmla="*/ 2154622 w 4099035"/>
              <a:gd name="connsiteY39" fmla="*/ 4424854 h 6358758"/>
              <a:gd name="connsiteX40" fmla="*/ 2301766 w 4099035"/>
              <a:gd name="connsiteY40" fmla="*/ 4845270 h 6358758"/>
              <a:gd name="connsiteX41" fmla="*/ 2364828 w 4099035"/>
              <a:gd name="connsiteY41" fmla="*/ 5402317 h 6358758"/>
              <a:gd name="connsiteX42" fmla="*/ 2438400 w 4099035"/>
              <a:gd name="connsiteY42" fmla="*/ 5749158 h 6358758"/>
              <a:gd name="connsiteX43" fmla="*/ 2501464 w 4099035"/>
              <a:gd name="connsiteY43" fmla="*/ 5927833 h 6358758"/>
              <a:gd name="connsiteX44" fmla="*/ 2659118 w 4099035"/>
              <a:gd name="connsiteY44" fmla="*/ 6096000 h 6358758"/>
              <a:gd name="connsiteX45" fmla="*/ 2806263 w 4099035"/>
              <a:gd name="connsiteY45" fmla="*/ 6064469 h 6358758"/>
              <a:gd name="connsiteX46" fmla="*/ 2921877 w 4099035"/>
              <a:gd name="connsiteY46" fmla="*/ 6053958 h 6358758"/>
              <a:gd name="connsiteX47" fmla="*/ 2858814 w 4099035"/>
              <a:gd name="connsiteY47" fmla="*/ 5822731 h 6358758"/>
              <a:gd name="connsiteX48" fmla="*/ 2764221 w 4099035"/>
              <a:gd name="connsiteY48" fmla="*/ 5559972 h 6358758"/>
              <a:gd name="connsiteX49" fmla="*/ 2974428 w 4099035"/>
              <a:gd name="connsiteY49" fmla="*/ 5318234 h 6358758"/>
              <a:gd name="connsiteX50" fmla="*/ 3005959 w 4099035"/>
              <a:gd name="connsiteY50" fmla="*/ 4897820 h 6358758"/>
              <a:gd name="connsiteX51" fmla="*/ 3058511 w 4099035"/>
              <a:gd name="connsiteY51" fmla="*/ 4666593 h 6358758"/>
              <a:gd name="connsiteX52" fmla="*/ 3289738 w 4099035"/>
              <a:gd name="connsiteY52" fmla="*/ 4855779 h 6358758"/>
              <a:gd name="connsiteX53" fmla="*/ 3153104 w 4099035"/>
              <a:gd name="connsiteY53" fmla="*/ 5402317 h 6358758"/>
              <a:gd name="connsiteX54" fmla="*/ 3048000 w 4099035"/>
              <a:gd name="connsiteY54" fmla="*/ 6011917 h 6358758"/>
              <a:gd name="connsiteX55" fmla="*/ 3142593 w 4099035"/>
              <a:gd name="connsiteY55" fmla="*/ 6053958 h 6358758"/>
              <a:gd name="connsiteX56" fmla="*/ 3342290 w 4099035"/>
              <a:gd name="connsiteY56" fmla="*/ 6190594 h 6358758"/>
              <a:gd name="connsiteX57" fmla="*/ 3636580 w 4099035"/>
              <a:gd name="connsiteY57" fmla="*/ 6358758 h 6358758"/>
              <a:gd name="connsiteX58" fmla="*/ 3836277 w 4099035"/>
              <a:gd name="connsiteY58" fmla="*/ 6274675 h 6358758"/>
              <a:gd name="connsiteX59" fmla="*/ 3993932 w 4099035"/>
              <a:gd name="connsiteY59" fmla="*/ 6085489 h 6358758"/>
              <a:gd name="connsiteX60" fmla="*/ 4099035 w 4099035"/>
              <a:gd name="connsiteY60" fmla="*/ 5307724 h 6358758"/>
              <a:gd name="connsiteX61" fmla="*/ 4035973 w 4099035"/>
              <a:gd name="connsiteY61" fmla="*/ 4624552 h 6358758"/>
              <a:gd name="connsiteX62" fmla="*/ 4025463 w 4099035"/>
              <a:gd name="connsiteY62" fmla="*/ 4309241 h 6358758"/>
              <a:gd name="connsiteX63" fmla="*/ 3752194 w 4099035"/>
              <a:gd name="connsiteY63" fmla="*/ 3993931 h 6358758"/>
              <a:gd name="connsiteX64" fmla="*/ 3541987 w 4099035"/>
              <a:gd name="connsiteY64" fmla="*/ 3174124 h 6358758"/>
              <a:gd name="connsiteX65" fmla="*/ 3363311 w 4099035"/>
              <a:gd name="connsiteY65" fmla="*/ 2680138 h 6358758"/>
              <a:gd name="connsiteX66" fmla="*/ 3174125 w 4099035"/>
              <a:gd name="connsiteY66" fmla="*/ 2427889 h 6358758"/>
              <a:gd name="connsiteX67" fmla="*/ 2995449 w 4099035"/>
              <a:gd name="connsiteY67" fmla="*/ 2060027 h 6358758"/>
              <a:gd name="connsiteX68" fmla="*/ 2848304 w 4099035"/>
              <a:gd name="connsiteY68" fmla="*/ 1818289 h 6358758"/>
              <a:gd name="connsiteX69" fmla="*/ 2911366 w 4099035"/>
              <a:gd name="connsiteY69" fmla="*/ 1418896 h 6358758"/>
              <a:gd name="connsiteX70" fmla="*/ 2974428 w 4099035"/>
              <a:gd name="connsiteY70" fmla="*/ 1324303 h 6358758"/>
              <a:gd name="connsiteX71" fmla="*/ 2942897 w 4099035"/>
              <a:gd name="connsiteY71" fmla="*/ 1671145 h 6358758"/>
              <a:gd name="connsiteX72" fmla="*/ 3100552 w 4099035"/>
              <a:gd name="connsiteY72" fmla="*/ 2133600 h 6358758"/>
              <a:gd name="connsiteX73" fmla="*/ 3647090 w 4099035"/>
              <a:gd name="connsiteY73" fmla="*/ 2154620 h 6358758"/>
              <a:gd name="connsiteX74" fmla="*/ 3752194 w 4099035"/>
              <a:gd name="connsiteY74" fmla="*/ 1965434 h 6358758"/>
              <a:gd name="connsiteX75" fmla="*/ 3520966 w 4099035"/>
              <a:gd name="connsiteY75" fmla="*/ 1734207 h 6358758"/>
              <a:gd name="connsiteX76" fmla="*/ 3741683 w 4099035"/>
              <a:gd name="connsiteY76" fmla="*/ 1355834 h 6358758"/>
              <a:gd name="connsiteX77" fmla="*/ 3678621 w 4099035"/>
              <a:gd name="connsiteY77" fmla="*/ 767255 h 6358758"/>
              <a:gd name="connsiteX78" fmla="*/ 3605049 w 4099035"/>
              <a:gd name="connsiteY78" fmla="*/ 651641 h 6358758"/>
              <a:gd name="connsiteX79" fmla="*/ 3153104 w 4099035"/>
              <a:gd name="connsiteY79" fmla="*/ 420414 h 6358758"/>
              <a:gd name="connsiteX80" fmla="*/ 2900856 w 4099035"/>
              <a:gd name="connsiteY80" fmla="*/ 367862 h 6358758"/>
              <a:gd name="connsiteX81" fmla="*/ 2669628 w 4099035"/>
              <a:gd name="connsiteY81" fmla="*/ 10510 h 6358758"/>
              <a:gd name="connsiteX82" fmla="*/ 2511973 w 4099035"/>
              <a:gd name="connsiteY82" fmla="*/ 0 h 6358758"/>
              <a:gd name="connsiteX83" fmla="*/ 2406869 w 4099035"/>
              <a:gd name="connsiteY83" fmla="*/ 430924 h 6358758"/>
              <a:gd name="connsiteX84" fmla="*/ 2207173 w 4099035"/>
              <a:gd name="connsiteY84" fmla="*/ 630620 h 6358758"/>
              <a:gd name="connsiteX85" fmla="*/ 1912884 w 4099035"/>
              <a:gd name="connsiteY85" fmla="*/ 725214 h 6358758"/>
              <a:gd name="connsiteX86" fmla="*/ 1681656 w 4099035"/>
              <a:gd name="connsiteY86" fmla="*/ 756744 h 6358758"/>
              <a:gd name="connsiteX87" fmla="*/ 1450428 w 4099035"/>
              <a:gd name="connsiteY87" fmla="*/ 546538 h 6358758"/>
              <a:gd name="connsiteX88" fmla="*/ 1292773 w 4099035"/>
              <a:gd name="connsiteY88" fmla="*/ 252247 h 6358758"/>
              <a:gd name="connsiteX89" fmla="*/ 1208690 w 4099035"/>
              <a:gd name="connsiteY89" fmla="*/ 136634 h 6358758"/>
              <a:gd name="connsiteX0" fmla="*/ 1208690 w 4099035"/>
              <a:gd name="connsiteY0" fmla="*/ 136634 h 6274675"/>
              <a:gd name="connsiteX1" fmla="*/ 1019504 w 4099035"/>
              <a:gd name="connsiteY1" fmla="*/ 525517 h 6274675"/>
              <a:gd name="connsiteX2" fmla="*/ 483476 w 4099035"/>
              <a:gd name="connsiteY2" fmla="*/ 672662 h 6274675"/>
              <a:gd name="connsiteX3" fmla="*/ 168166 w 4099035"/>
              <a:gd name="connsiteY3" fmla="*/ 956441 h 6274675"/>
              <a:gd name="connsiteX4" fmla="*/ 168166 w 4099035"/>
              <a:gd name="connsiteY4" fmla="*/ 1229710 h 6274675"/>
              <a:gd name="connsiteX5" fmla="*/ 378373 w 4099035"/>
              <a:gd name="connsiteY5" fmla="*/ 1629103 h 6274675"/>
              <a:gd name="connsiteX6" fmla="*/ 557049 w 4099035"/>
              <a:gd name="connsiteY6" fmla="*/ 1839310 h 6274675"/>
              <a:gd name="connsiteX7" fmla="*/ 451945 w 4099035"/>
              <a:gd name="connsiteY7" fmla="*/ 2049517 h 6274675"/>
              <a:gd name="connsiteX8" fmla="*/ 714704 w 4099035"/>
              <a:gd name="connsiteY8" fmla="*/ 2102069 h 6274675"/>
              <a:gd name="connsiteX9" fmla="*/ 903890 w 4099035"/>
              <a:gd name="connsiteY9" fmla="*/ 1807779 h 6274675"/>
              <a:gd name="connsiteX10" fmla="*/ 840828 w 4099035"/>
              <a:gd name="connsiteY10" fmla="*/ 1387365 h 6274675"/>
              <a:gd name="connsiteX11" fmla="*/ 756745 w 4099035"/>
              <a:gd name="connsiteY11" fmla="*/ 1187669 h 6274675"/>
              <a:gd name="connsiteX12" fmla="*/ 935421 w 4099035"/>
              <a:gd name="connsiteY12" fmla="*/ 1145627 h 6274675"/>
              <a:gd name="connsiteX13" fmla="*/ 1103587 w 4099035"/>
              <a:gd name="connsiteY13" fmla="*/ 1618593 h 6274675"/>
              <a:gd name="connsiteX14" fmla="*/ 1135118 w 4099035"/>
              <a:gd name="connsiteY14" fmla="*/ 2028496 h 6274675"/>
              <a:gd name="connsiteX15" fmla="*/ 1082566 w 4099035"/>
              <a:gd name="connsiteY15" fmla="*/ 2501462 h 6274675"/>
              <a:gd name="connsiteX16" fmla="*/ 546538 w 4099035"/>
              <a:gd name="connsiteY16" fmla="*/ 3699641 h 6274675"/>
              <a:gd name="connsiteX17" fmla="*/ 557049 w 4099035"/>
              <a:gd name="connsiteY17" fmla="*/ 3804745 h 6274675"/>
              <a:gd name="connsiteX18" fmla="*/ 567559 w 4099035"/>
              <a:gd name="connsiteY18" fmla="*/ 3878317 h 6274675"/>
              <a:gd name="connsiteX19" fmla="*/ 567559 w 4099035"/>
              <a:gd name="connsiteY19" fmla="*/ 4004441 h 6274675"/>
              <a:gd name="connsiteX20" fmla="*/ 346842 w 4099035"/>
              <a:gd name="connsiteY20" fmla="*/ 4162096 h 6274675"/>
              <a:gd name="connsiteX21" fmla="*/ 294290 w 4099035"/>
              <a:gd name="connsiteY21" fmla="*/ 4708634 h 6274675"/>
              <a:gd name="connsiteX22" fmla="*/ 84083 w 4099035"/>
              <a:gd name="connsiteY22" fmla="*/ 5276193 h 6274675"/>
              <a:gd name="connsiteX23" fmla="*/ 0 w 4099035"/>
              <a:gd name="connsiteY23" fmla="*/ 5591503 h 6274675"/>
              <a:gd name="connsiteX24" fmla="*/ 157656 w 4099035"/>
              <a:gd name="connsiteY24" fmla="*/ 5644054 h 6274675"/>
              <a:gd name="connsiteX25" fmla="*/ 231228 w 4099035"/>
              <a:gd name="connsiteY25" fmla="*/ 5759669 h 6274675"/>
              <a:gd name="connsiteX26" fmla="*/ 567560 w 4099035"/>
              <a:gd name="connsiteY26" fmla="*/ 5770179 h 6274675"/>
              <a:gd name="connsiteX27" fmla="*/ 725214 w 4099035"/>
              <a:gd name="connsiteY27" fmla="*/ 5675585 h 6274675"/>
              <a:gd name="connsiteX28" fmla="*/ 725214 w 4099035"/>
              <a:gd name="connsiteY28" fmla="*/ 5549462 h 6274675"/>
              <a:gd name="connsiteX29" fmla="*/ 777765 w 4099035"/>
              <a:gd name="connsiteY29" fmla="*/ 5223641 h 6274675"/>
              <a:gd name="connsiteX30" fmla="*/ 840828 w 4099035"/>
              <a:gd name="connsiteY30" fmla="*/ 4708634 h 6274675"/>
              <a:gd name="connsiteX31" fmla="*/ 966952 w 4099035"/>
              <a:gd name="connsiteY31" fmla="*/ 4593020 h 6274675"/>
              <a:gd name="connsiteX32" fmla="*/ 977463 w 4099035"/>
              <a:gd name="connsiteY32" fmla="*/ 5307724 h 6274675"/>
              <a:gd name="connsiteX33" fmla="*/ 1051035 w 4099035"/>
              <a:gd name="connsiteY33" fmla="*/ 5412827 h 6274675"/>
              <a:gd name="connsiteX34" fmla="*/ 1187670 w 4099035"/>
              <a:gd name="connsiteY34" fmla="*/ 5496909 h 6274675"/>
              <a:gd name="connsiteX35" fmla="*/ 1439917 w 4099035"/>
              <a:gd name="connsiteY35" fmla="*/ 5507421 h 6274675"/>
              <a:gd name="connsiteX36" fmla="*/ 1534511 w 4099035"/>
              <a:gd name="connsiteY36" fmla="*/ 5391807 h 6274675"/>
              <a:gd name="connsiteX37" fmla="*/ 1671145 w 4099035"/>
              <a:gd name="connsiteY37" fmla="*/ 4750675 h 6274675"/>
              <a:gd name="connsiteX38" fmla="*/ 1776249 w 4099035"/>
              <a:gd name="connsiteY38" fmla="*/ 4309242 h 6274675"/>
              <a:gd name="connsiteX39" fmla="*/ 2154622 w 4099035"/>
              <a:gd name="connsiteY39" fmla="*/ 4424854 h 6274675"/>
              <a:gd name="connsiteX40" fmla="*/ 2301766 w 4099035"/>
              <a:gd name="connsiteY40" fmla="*/ 4845270 h 6274675"/>
              <a:gd name="connsiteX41" fmla="*/ 2364828 w 4099035"/>
              <a:gd name="connsiteY41" fmla="*/ 5402317 h 6274675"/>
              <a:gd name="connsiteX42" fmla="*/ 2438400 w 4099035"/>
              <a:gd name="connsiteY42" fmla="*/ 5749158 h 6274675"/>
              <a:gd name="connsiteX43" fmla="*/ 2501464 w 4099035"/>
              <a:gd name="connsiteY43" fmla="*/ 5927833 h 6274675"/>
              <a:gd name="connsiteX44" fmla="*/ 2659118 w 4099035"/>
              <a:gd name="connsiteY44" fmla="*/ 6096000 h 6274675"/>
              <a:gd name="connsiteX45" fmla="*/ 2806263 w 4099035"/>
              <a:gd name="connsiteY45" fmla="*/ 6064469 h 6274675"/>
              <a:gd name="connsiteX46" fmla="*/ 2921877 w 4099035"/>
              <a:gd name="connsiteY46" fmla="*/ 6053958 h 6274675"/>
              <a:gd name="connsiteX47" fmla="*/ 2858814 w 4099035"/>
              <a:gd name="connsiteY47" fmla="*/ 5822731 h 6274675"/>
              <a:gd name="connsiteX48" fmla="*/ 2764221 w 4099035"/>
              <a:gd name="connsiteY48" fmla="*/ 5559972 h 6274675"/>
              <a:gd name="connsiteX49" fmla="*/ 2974428 w 4099035"/>
              <a:gd name="connsiteY49" fmla="*/ 5318234 h 6274675"/>
              <a:gd name="connsiteX50" fmla="*/ 3005959 w 4099035"/>
              <a:gd name="connsiteY50" fmla="*/ 4897820 h 6274675"/>
              <a:gd name="connsiteX51" fmla="*/ 3058511 w 4099035"/>
              <a:gd name="connsiteY51" fmla="*/ 4666593 h 6274675"/>
              <a:gd name="connsiteX52" fmla="*/ 3289738 w 4099035"/>
              <a:gd name="connsiteY52" fmla="*/ 4855779 h 6274675"/>
              <a:gd name="connsiteX53" fmla="*/ 3153104 w 4099035"/>
              <a:gd name="connsiteY53" fmla="*/ 5402317 h 6274675"/>
              <a:gd name="connsiteX54" fmla="*/ 3048000 w 4099035"/>
              <a:gd name="connsiteY54" fmla="*/ 6011917 h 6274675"/>
              <a:gd name="connsiteX55" fmla="*/ 3142593 w 4099035"/>
              <a:gd name="connsiteY55" fmla="*/ 6053958 h 6274675"/>
              <a:gd name="connsiteX56" fmla="*/ 3342290 w 4099035"/>
              <a:gd name="connsiteY56" fmla="*/ 6190594 h 6274675"/>
              <a:gd name="connsiteX57" fmla="*/ 3678621 w 4099035"/>
              <a:gd name="connsiteY57" fmla="*/ 6117020 h 6274675"/>
              <a:gd name="connsiteX58" fmla="*/ 3836277 w 4099035"/>
              <a:gd name="connsiteY58" fmla="*/ 6274675 h 6274675"/>
              <a:gd name="connsiteX59" fmla="*/ 3993932 w 4099035"/>
              <a:gd name="connsiteY59" fmla="*/ 6085489 h 6274675"/>
              <a:gd name="connsiteX60" fmla="*/ 4099035 w 4099035"/>
              <a:gd name="connsiteY60" fmla="*/ 5307724 h 6274675"/>
              <a:gd name="connsiteX61" fmla="*/ 4035973 w 4099035"/>
              <a:gd name="connsiteY61" fmla="*/ 4624552 h 6274675"/>
              <a:gd name="connsiteX62" fmla="*/ 4025463 w 4099035"/>
              <a:gd name="connsiteY62" fmla="*/ 4309241 h 6274675"/>
              <a:gd name="connsiteX63" fmla="*/ 3752194 w 4099035"/>
              <a:gd name="connsiteY63" fmla="*/ 3993931 h 6274675"/>
              <a:gd name="connsiteX64" fmla="*/ 3541987 w 4099035"/>
              <a:gd name="connsiteY64" fmla="*/ 3174124 h 6274675"/>
              <a:gd name="connsiteX65" fmla="*/ 3363311 w 4099035"/>
              <a:gd name="connsiteY65" fmla="*/ 2680138 h 6274675"/>
              <a:gd name="connsiteX66" fmla="*/ 3174125 w 4099035"/>
              <a:gd name="connsiteY66" fmla="*/ 2427889 h 6274675"/>
              <a:gd name="connsiteX67" fmla="*/ 2995449 w 4099035"/>
              <a:gd name="connsiteY67" fmla="*/ 2060027 h 6274675"/>
              <a:gd name="connsiteX68" fmla="*/ 2848304 w 4099035"/>
              <a:gd name="connsiteY68" fmla="*/ 1818289 h 6274675"/>
              <a:gd name="connsiteX69" fmla="*/ 2911366 w 4099035"/>
              <a:gd name="connsiteY69" fmla="*/ 1418896 h 6274675"/>
              <a:gd name="connsiteX70" fmla="*/ 2974428 w 4099035"/>
              <a:gd name="connsiteY70" fmla="*/ 1324303 h 6274675"/>
              <a:gd name="connsiteX71" fmla="*/ 2942897 w 4099035"/>
              <a:gd name="connsiteY71" fmla="*/ 1671145 h 6274675"/>
              <a:gd name="connsiteX72" fmla="*/ 3100552 w 4099035"/>
              <a:gd name="connsiteY72" fmla="*/ 2133600 h 6274675"/>
              <a:gd name="connsiteX73" fmla="*/ 3647090 w 4099035"/>
              <a:gd name="connsiteY73" fmla="*/ 2154620 h 6274675"/>
              <a:gd name="connsiteX74" fmla="*/ 3752194 w 4099035"/>
              <a:gd name="connsiteY74" fmla="*/ 1965434 h 6274675"/>
              <a:gd name="connsiteX75" fmla="*/ 3520966 w 4099035"/>
              <a:gd name="connsiteY75" fmla="*/ 1734207 h 6274675"/>
              <a:gd name="connsiteX76" fmla="*/ 3741683 w 4099035"/>
              <a:gd name="connsiteY76" fmla="*/ 1355834 h 6274675"/>
              <a:gd name="connsiteX77" fmla="*/ 3678621 w 4099035"/>
              <a:gd name="connsiteY77" fmla="*/ 767255 h 6274675"/>
              <a:gd name="connsiteX78" fmla="*/ 3605049 w 4099035"/>
              <a:gd name="connsiteY78" fmla="*/ 651641 h 6274675"/>
              <a:gd name="connsiteX79" fmla="*/ 3153104 w 4099035"/>
              <a:gd name="connsiteY79" fmla="*/ 420414 h 6274675"/>
              <a:gd name="connsiteX80" fmla="*/ 2900856 w 4099035"/>
              <a:gd name="connsiteY80" fmla="*/ 367862 h 6274675"/>
              <a:gd name="connsiteX81" fmla="*/ 2669628 w 4099035"/>
              <a:gd name="connsiteY81" fmla="*/ 10510 h 6274675"/>
              <a:gd name="connsiteX82" fmla="*/ 2511973 w 4099035"/>
              <a:gd name="connsiteY82" fmla="*/ 0 h 6274675"/>
              <a:gd name="connsiteX83" fmla="*/ 2406869 w 4099035"/>
              <a:gd name="connsiteY83" fmla="*/ 430924 h 6274675"/>
              <a:gd name="connsiteX84" fmla="*/ 2207173 w 4099035"/>
              <a:gd name="connsiteY84" fmla="*/ 630620 h 6274675"/>
              <a:gd name="connsiteX85" fmla="*/ 1912884 w 4099035"/>
              <a:gd name="connsiteY85" fmla="*/ 725214 h 6274675"/>
              <a:gd name="connsiteX86" fmla="*/ 1681656 w 4099035"/>
              <a:gd name="connsiteY86" fmla="*/ 756744 h 6274675"/>
              <a:gd name="connsiteX87" fmla="*/ 1450428 w 4099035"/>
              <a:gd name="connsiteY87" fmla="*/ 546538 h 6274675"/>
              <a:gd name="connsiteX88" fmla="*/ 1292773 w 4099035"/>
              <a:gd name="connsiteY88" fmla="*/ 252247 h 6274675"/>
              <a:gd name="connsiteX89" fmla="*/ 1208690 w 4099035"/>
              <a:gd name="connsiteY89" fmla="*/ 136634 h 6274675"/>
              <a:gd name="connsiteX0" fmla="*/ 1208690 w 4099035"/>
              <a:gd name="connsiteY0" fmla="*/ 136634 h 6274675"/>
              <a:gd name="connsiteX1" fmla="*/ 1019504 w 4099035"/>
              <a:gd name="connsiteY1" fmla="*/ 525517 h 6274675"/>
              <a:gd name="connsiteX2" fmla="*/ 483476 w 4099035"/>
              <a:gd name="connsiteY2" fmla="*/ 672662 h 6274675"/>
              <a:gd name="connsiteX3" fmla="*/ 168166 w 4099035"/>
              <a:gd name="connsiteY3" fmla="*/ 956441 h 6274675"/>
              <a:gd name="connsiteX4" fmla="*/ 168166 w 4099035"/>
              <a:gd name="connsiteY4" fmla="*/ 1229710 h 6274675"/>
              <a:gd name="connsiteX5" fmla="*/ 378373 w 4099035"/>
              <a:gd name="connsiteY5" fmla="*/ 1629103 h 6274675"/>
              <a:gd name="connsiteX6" fmla="*/ 557049 w 4099035"/>
              <a:gd name="connsiteY6" fmla="*/ 1839310 h 6274675"/>
              <a:gd name="connsiteX7" fmla="*/ 451945 w 4099035"/>
              <a:gd name="connsiteY7" fmla="*/ 2049517 h 6274675"/>
              <a:gd name="connsiteX8" fmla="*/ 714704 w 4099035"/>
              <a:gd name="connsiteY8" fmla="*/ 2102069 h 6274675"/>
              <a:gd name="connsiteX9" fmla="*/ 903890 w 4099035"/>
              <a:gd name="connsiteY9" fmla="*/ 1807779 h 6274675"/>
              <a:gd name="connsiteX10" fmla="*/ 840828 w 4099035"/>
              <a:gd name="connsiteY10" fmla="*/ 1387365 h 6274675"/>
              <a:gd name="connsiteX11" fmla="*/ 756745 w 4099035"/>
              <a:gd name="connsiteY11" fmla="*/ 1187669 h 6274675"/>
              <a:gd name="connsiteX12" fmla="*/ 935421 w 4099035"/>
              <a:gd name="connsiteY12" fmla="*/ 1145627 h 6274675"/>
              <a:gd name="connsiteX13" fmla="*/ 1103587 w 4099035"/>
              <a:gd name="connsiteY13" fmla="*/ 1618593 h 6274675"/>
              <a:gd name="connsiteX14" fmla="*/ 1135118 w 4099035"/>
              <a:gd name="connsiteY14" fmla="*/ 2028496 h 6274675"/>
              <a:gd name="connsiteX15" fmla="*/ 1082566 w 4099035"/>
              <a:gd name="connsiteY15" fmla="*/ 2501462 h 6274675"/>
              <a:gd name="connsiteX16" fmla="*/ 546538 w 4099035"/>
              <a:gd name="connsiteY16" fmla="*/ 3699641 h 6274675"/>
              <a:gd name="connsiteX17" fmla="*/ 557049 w 4099035"/>
              <a:gd name="connsiteY17" fmla="*/ 3804745 h 6274675"/>
              <a:gd name="connsiteX18" fmla="*/ 567559 w 4099035"/>
              <a:gd name="connsiteY18" fmla="*/ 3878317 h 6274675"/>
              <a:gd name="connsiteX19" fmla="*/ 567559 w 4099035"/>
              <a:gd name="connsiteY19" fmla="*/ 4004441 h 6274675"/>
              <a:gd name="connsiteX20" fmla="*/ 346842 w 4099035"/>
              <a:gd name="connsiteY20" fmla="*/ 4162096 h 6274675"/>
              <a:gd name="connsiteX21" fmla="*/ 294290 w 4099035"/>
              <a:gd name="connsiteY21" fmla="*/ 4708634 h 6274675"/>
              <a:gd name="connsiteX22" fmla="*/ 84083 w 4099035"/>
              <a:gd name="connsiteY22" fmla="*/ 5276193 h 6274675"/>
              <a:gd name="connsiteX23" fmla="*/ 0 w 4099035"/>
              <a:gd name="connsiteY23" fmla="*/ 5591503 h 6274675"/>
              <a:gd name="connsiteX24" fmla="*/ 157656 w 4099035"/>
              <a:gd name="connsiteY24" fmla="*/ 5644054 h 6274675"/>
              <a:gd name="connsiteX25" fmla="*/ 231228 w 4099035"/>
              <a:gd name="connsiteY25" fmla="*/ 5759669 h 6274675"/>
              <a:gd name="connsiteX26" fmla="*/ 567560 w 4099035"/>
              <a:gd name="connsiteY26" fmla="*/ 5770179 h 6274675"/>
              <a:gd name="connsiteX27" fmla="*/ 725214 w 4099035"/>
              <a:gd name="connsiteY27" fmla="*/ 5675585 h 6274675"/>
              <a:gd name="connsiteX28" fmla="*/ 725214 w 4099035"/>
              <a:gd name="connsiteY28" fmla="*/ 5549462 h 6274675"/>
              <a:gd name="connsiteX29" fmla="*/ 777765 w 4099035"/>
              <a:gd name="connsiteY29" fmla="*/ 5223641 h 6274675"/>
              <a:gd name="connsiteX30" fmla="*/ 840828 w 4099035"/>
              <a:gd name="connsiteY30" fmla="*/ 4708634 h 6274675"/>
              <a:gd name="connsiteX31" fmla="*/ 966952 w 4099035"/>
              <a:gd name="connsiteY31" fmla="*/ 4593020 h 6274675"/>
              <a:gd name="connsiteX32" fmla="*/ 977463 w 4099035"/>
              <a:gd name="connsiteY32" fmla="*/ 5307724 h 6274675"/>
              <a:gd name="connsiteX33" fmla="*/ 1051035 w 4099035"/>
              <a:gd name="connsiteY33" fmla="*/ 5412827 h 6274675"/>
              <a:gd name="connsiteX34" fmla="*/ 1187670 w 4099035"/>
              <a:gd name="connsiteY34" fmla="*/ 5496909 h 6274675"/>
              <a:gd name="connsiteX35" fmla="*/ 1439917 w 4099035"/>
              <a:gd name="connsiteY35" fmla="*/ 5507421 h 6274675"/>
              <a:gd name="connsiteX36" fmla="*/ 1534511 w 4099035"/>
              <a:gd name="connsiteY36" fmla="*/ 5391807 h 6274675"/>
              <a:gd name="connsiteX37" fmla="*/ 1671145 w 4099035"/>
              <a:gd name="connsiteY37" fmla="*/ 4750675 h 6274675"/>
              <a:gd name="connsiteX38" fmla="*/ 1776249 w 4099035"/>
              <a:gd name="connsiteY38" fmla="*/ 4309242 h 6274675"/>
              <a:gd name="connsiteX39" fmla="*/ 2154622 w 4099035"/>
              <a:gd name="connsiteY39" fmla="*/ 4424854 h 6274675"/>
              <a:gd name="connsiteX40" fmla="*/ 2301766 w 4099035"/>
              <a:gd name="connsiteY40" fmla="*/ 4845270 h 6274675"/>
              <a:gd name="connsiteX41" fmla="*/ 2364828 w 4099035"/>
              <a:gd name="connsiteY41" fmla="*/ 5402317 h 6274675"/>
              <a:gd name="connsiteX42" fmla="*/ 2438400 w 4099035"/>
              <a:gd name="connsiteY42" fmla="*/ 5749158 h 6274675"/>
              <a:gd name="connsiteX43" fmla="*/ 2501464 w 4099035"/>
              <a:gd name="connsiteY43" fmla="*/ 5927833 h 6274675"/>
              <a:gd name="connsiteX44" fmla="*/ 2659118 w 4099035"/>
              <a:gd name="connsiteY44" fmla="*/ 6096000 h 6274675"/>
              <a:gd name="connsiteX45" fmla="*/ 2806263 w 4099035"/>
              <a:gd name="connsiteY45" fmla="*/ 6064469 h 6274675"/>
              <a:gd name="connsiteX46" fmla="*/ 2921877 w 4099035"/>
              <a:gd name="connsiteY46" fmla="*/ 6053958 h 6274675"/>
              <a:gd name="connsiteX47" fmla="*/ 2858814 w 4099035"/>
              <a:gd name="connsiteY47" fmla="*/ 5822731 h 6274675"/>
              <a:gd name="connsiteX48" fmla="*/ 2764221 w 4099035"/>
              <a:gd name="connsiteY48" fmla="*/ 5559972 h 6274675"/>
              <a:gd name="connsiteX49" fmla="*/ 2974428 w 4099035"/>
              <a:gd name="connsiteY49" fmla="*/ 5318234 h 6274675"/>
              <a:gd name="connsiteX50" fmla="*/ 3005959 w 4099035"/>
              <a:gd name="connsiteY50" fmla="*/ 4897820 h 6274675"/>
              <a:gd name="connsiteX51" fmla="*/ 3058511 w 4099035"/>
              <a:gd name="connsiteY51" fmla="*/ 4666593 h 6274675"/>
              <a:gd name="connsiteX52" fmla="*/ 3289738 w 4099035"/>
              <a:gd name="connsiteY52" fmla="*/ 4855779 h 6274675"/>
              <a:gd name="connsiteX53" fmla="*/ 3153104 w 4099035"/>
              <a:gd name="connsiteY53" fmla="*/ 5402317 h 6274675"/>
              <a:gd name="connsiteX54" fmla="*/ 3048000 w 4099035"/>
              <a:gd name="connsiteY54" fmla="*/ 6011917 h 6274675"/>
              <a:gd name="connsiteX55" fmla="*/ 3142593 w 4099035"/>
              <a:gd name="connsiteY55" fmla="*/ 6053958 h 6274675"/>
              <a:gd name="connsiteX56" fmla="*/ 3342290 w 4099035"/>
              <a:gd name="connsiteY56" fmla="*/ 6190594 h 6274675"/>
              <a:gd name="connsiteX57" fmla="*/ 3678621 w 4099035"/>
              <a:gd name="connsiteY57" fmla="*/ 6117020 h 6274675"/>
              <a:gd name="connsiteX58" fmla="*/ 3836277 w 4099035"/>
              <a:gd name="connsiteY58" fmla="*/ 6274675 h 6274675"/>
              <a:gd name="connsiteX59" fmla="*/ 3993932 w 4099035"/>
              <a:gd name="connsiteY59" fmla="*/ 6085489 h 6274675"/>
              <a:gd name="connsiteX60" fmla="*/ 4099035 w 4099035"/>
              <a:gd name="connsiteY60" fmla="*/ 5307724 h 6274675"/>
              <a:gd name="connsiteX61" fmla="*/ 4035973 w 4099035"/>
              <a:gd name="connsiteY61" fmla="*/ 4624552 h 6274675"/>
              <a:gd name="connsiteX62" fmla="*/ 4025463 w 4099035"/>
              <a:gd name="connsiteY62" fmla="*/ 4309241 h 6274675"/>
              <a:gd name="connsiteX63" fmla="*/ 3752194 w 4099035"/>
              <a:gd name="connsiteY63" fmla="*/ 3993931 h 6274675"/>
              <a:gd name="connsiteX64" fmla="*/ 3541987 w 4099035"/>
              <a:gd name="connsiteY64" fmla="*/ 3174124 h 6274675"/>
              <a:gd name="connsiteX65" fmla="*/ 3363311 w 4099035"/>
              <a:gd name="connsiteY65" fmla="*/ 2680138 h 6274675"/>
              <a:gd name="connsiteX66" fmla="*/ 3174125 w 4099035"/>
              <a:gd name="connsiteY66" fmla="*/ 2427889 h 6274675"/>
              <a:gd name="connsiteX67" fmla="*/ 2995449 w 4099035"/>
              <a:gd name="connsiteY67" fmla="*/ 2060027 h 6274675"/>
              <a:gd name="connsiteX68" fmla="*/ 2848304 w 4099035"/>
              <a:gd name="connsiteY68" fmla="*/ 1818289 h 6274675"/>
              <a:gd name="connsiteX69" fmla="*/ 2911366 w 4099035"/>
              <a:gd name="connsiteY69" fmla="*/ 1418896 h 6274675"/>
              <a:gd name="connsiteX70" fmla="*/ 2974428 w 4099035"/>
              <a:gd name="connsiteY70" fmla="*/ 1324303 h 6274675"/>
              <a:gd name="connsiteX71" fmla="*/ 2942897 w 4099035"/>
              <a:gd name="connsiteY71" fmla="*/ 1671145 h 6274675"/>
              <a:gd name="connsiteX72" fmla="*/ 3100552 w 4099035"/>
              <a:gd name="connsiteY72" fmla="*/ 2133600 h 6274675"/>
              <a:gd name="connsiteX73" fmla="*/ 3647090 w 4099035"/>
              <a:gd name="connsiteY73" fmla="*/ 2154620 h 6274675"/>
              <a:gd name="connsiteX74" fmla="*/ 3752194 w 4099035"/>
              <a:gd name="connsiteY74" fmla="*/ 1965434 h 6274675"/>
              <a:gd name="connsiteX75" fmla="*/ 3520966 w 4099035"/>
              <a:gd name="connsiteY75" fmla="*/ 1734207 h 6274675"/>
              <a:gd name="connsiteX76" fmla="*/ 3741683 w 4099035"/>
              <a:gd name="connsiteY76" fmla="*/ 1355834 h 6274675"/>
              <a:gd name="connsiteX77" fmla="*/ 3678621 w 4099035"/>
              <a:gd name="connsiteY77" fmla="*/ 767255 h 6274675"/>
              <a:gd name="connsiteX78" fmla="*/ 3605049 w 4099035"/>
              <a:gd name="connsiteY78" fmla="*/ 651641 h 6274675"/>
              <a:gd name="connsiteX79" fmla="*/ 3153104 w 4099035"/>
              <a:gd name="connsiteY79" fmla="*/ 420414 h 6274675"/>
              <a:gd name="connsiteX80" fmla="*/ 2900856 w 4099035"/>
              <a:gd name="connsiteY80" fmla="*/ 367862 h 6274675"/>
              <a:gd name="connsiteX81" fmla="*/ 2669628 w 4099035"/>
              <a:gd name="connsiteY81" fmla="*/ 10510 h 6274675"/>
              <a:gd name="connsiteX82" fmla="*/ 2511973 w 4099035"/>
              <a:gd name="connsiteY82" fmla="*/ 0 h 6274675"/>
              <a:gd name="connsiteX83" fmla="*/ 2406869 w 4099035"/>
              <a:gd name="connsiteY83" fmla="*/ 430924 h 6274675"/>
              <a:gd name="connsiteX84" fmla="*/ 2207173 w 4099035"/>
              <a:gd name="connsiteY84" fmla="*/ 630620 h 6274675"/>
              <a:gd name="connsiteX85" fmla="*/ 1912884 w 4099035"/>
              <a:gd name="connsiteY85" fmla="*/ 725214 h 6274675"/>
              <a:gd name="connsiteX86" fmla="*/ 1681656 w 4099035"/>
              <a:gd name="connsiteY86" fmla="*/ 756744 h 6274675"/>
              <a:gd name="connsiteX87" fmla="*/ 1450428 w 4099035"/>
              <a:gd name="connsiteY87" fmla="*/ 546538 h 6274675"/>
              <a:gd name="connsiteX88" fmla="*/ 1292773 w 4099035"/>
              <a:gd name="connsiteY88" fmla="*/ 252247 h 6274675"/>
              <a:gd name="connsiteX89" fmla="*/ 1208690 w 4099035"/>
              <a:gd name="connsiteY89" fmla="*/ 136634 h 6274675"/>
              <a:gd name="connsiteX0" fmla="*/ 1208690 w 4099035"/>
              <a:gd name="connsiteY0" fmla="*/ 136634 h 6312933"/>
              <a:gd name="connsiteX1" fmla="*/ 1019504 w 4099035"/>
              <a:gd name="connsiteY1" fmla="*/ 525517 h 6312933"/>
              <a:gd name="connsiteX2" fmla="*/ 483476 w 4099035"/>
              <a:gd name="connsiteY2" fmla="*/ 672662 h 6312933"/>
              <a:gd name="connsiteX3" fmla="*/ 168166 w 4099035"/>
              <a:gd name="connsiteY3" fmla="*/ 956441 h 6312933"/>
              <a:gd name="connsiteX4" fmla="*/ 168166 w 4099035"/>
              <a:gd name="connsiteY4" fmla="*/ 1229710 h 6312933"/>
              <a:gd name="connsiteX5" fmla="*/ 378373 w 4099035"/>
              <a:gd name="connsiteY5" fmla="*/ 1629103 h 6312933"/>
              <a:gd name="connsiteX6" fmla="*/ 557049 w 4099035"/>
              <a:gd name="connsiteY6" fmla="*/ 1839310 h 6312933"/>
              <a:gd name="connsiteX7" fmla="*/ 451945 w 4099035"/>
              <a:gd name="connsiteY7" fmla="*/ 2049517 h 6312933"/>
              <a:gd name="connsiteX8" fmla="*/ 714704 w 4099035"/>
              <a:gd name="connsiteY8" fmla="*/ 2102069 h 6312933"/>
              <a:gd name="connsiteX9" fmla="*/ 903890 w 4099035"/>
              <a:gd name="connsiteY9" fmla="*/ 1807779 h 6312933"/>
              <a:gd name="connsiteX10" fmla="*/ 840828 w 4099035"/>
              <a:gd name="connsiteY10" fmla="*/ 1387365 h 6312933"/>
              <a:gd name="connsiteX11" fmla="*/ 756745 w 4099035"/>
              <a:gd name="connsiteY11" fmla="*/ 1187669 h 6312933"/>
              <a:gd name="connsiteX12" fmla="*/ 935421 w 4099035"/>
              <a:gd name="connsiteY12" fmla="*/ 1145627 h 6312933"/>
              <a:gd name="connsiteX13" fmla="*/ 1103587 w 4099035"/>
              <a:gd name="connsiteY13" fmla="*/ 1618593 h 6312933"/>
              <a:gd name="connsiteX14" fmla="*/ 1135118 w 4099035"/>
              <a:gd name="connsiteY14" fmla="*/ 2028496 h 6312933"/>
              <a:gd name="connsiteX15" fmla="*/ 1082566 w 4099035"/>
              <a:gd name="connsiteY15" fmla="*/ 2501462 h 6312933"/>
              <a:gd name="connsiteX16" fmla="*/ 546538 w 4099035"/>
              <a:gd name="connsiteY16" fmla="*/ 3699641 h 6312933"/>
              <a:gd name="connsiteX17" fmla="*/ 557049 w 4099035"/>
              <a:gd name="connsiteY17" fmla="*/ 3804745 h 6312933"/>
              <a:gd name="connsiteX18" fmla="*/ 567559 w 4099035"/>
              <a:gd name="connsiteY18" fmla="*/ 3878317 h 6312933"/>
              <a:gd name="connsiteX19" fmla="*/ 567559 w 4099035"/>
              <a:gd name="connsiteY19" fmla="*/ 4004441 h 6312933"/>
              <a:gd name="connsiteX20" fmla="*/ 346842 w 4099035"/>
              <a:gd name="connsiteY20" fmla="*/ 4162096 h 6312933"/>
              <a:gd name="connsiteX21" fmla="*/ 294290 w 4099035"/>
              <a:gd name="connsiteY21" fmla="*/ 4708634 h 6312933"/>
              <a:gd name="connsiteX22" fmla="*/ 84083 w 4099035"/>
              <a:gd name="connsiteY22" fmla="*/ 5276193 h 6312933"/>
              <a:gd name="connsiteX23" fmla="*/ 0 w 4099035"/>
              <a:gd name="connsiteY23" fmla="*/ 5591503 h 6312933"/>
              <a:gd name="connsiteX24" fmla="*/ 157656 w 4099035"/>
              <a:gd name="connsiteY24" fmla="*/ 5644054 h 6312933"/>
              <a:gd name="connsiteX25" fmla="*/ 231228 w 4099035"/>
              <a:gd name="connsiteY25" fmla="*/ 5759669 h 6312933"/>
              <a:gd name="connsiteX26" fmla="*/ 567560 w 4099035"/>
              <a:gd name="connsiteY26" fmla="*/ 5770179 h 6312933"/>
              <a:gd name="connsiteX27" fmla="*/ 725214 w 4099035"/>
              <a:gd name="connsiteY27" fmla="*/ 5675585 h 6312933"/>
              <a:gd name="connsiteX28" fmla="*/ 725214 w 4099035"/>
              <a:gd name="connsiteY28" fmla="*/ 5549462 h 6312933"/>
              <a:gd name="connsiteX29" fmla="*/ 777765 w 4099035"/>
              <a:gd name="connsiteY29" fmla="*/ 5223641 h 6312933"/>
              <a:gd name="connsiteX30" fmla="*/ 840828 w 4099035"/>
              <a:gd name="connsiteY30" fmla="*/ 4708634 h 6312933"/>
              <a:gd name="connsiteX31" fmla="*/ 966952 w 4099035"/>
              <a:gd name="connsiteY31" fmla="*/ 4593020 h 6312933"/>
              <a:gd name="connsiteX32" fmla="*/ 977463 w 4099035"/>
              <a:gd name="connsiteY32" fmla="*/ 5307724 h 6312933"/>
              <a:gd name="connsiteX33" fmla="*/ 1051035 w 4099035"/>
              <a:gd name="connsiteY33" fmla="*/ 5412827 h 6312933"/>
              <a:gd name="connsiteX34" fmla="*/ 1187670 w 4099035"/>
              <a:gd name="connsiteY34" fmla="*/ 5496909 h 6312933"/>
              <a:gd name="connsiteX35" fmla="*/ 1439917 w 4099035"/>
              <a:gd name="connsiteY35" fmla="*/ 5507421 h 6312933"/>
              <a:gd name="connsiteX36" fmla="*/ 1534511 w 4099035"/>
              <a:gd name="connsiteY36" fmla="*/ 5391807 h 6312933"/>
              <a:gd name="connsiteX37" fmla="*/ 1671145 w 4099035"/>
              <a:gd name="connsiteY37" fmla="*/ 4750675 h 6312933"/>
              <a:gd name="connsiteX38" fmla="*/ 1776249 w 4099035"/>
              <a:gd name="connsiteY38" fmla="*/ 4309242 h 6312933"/>
              <a:gd name="connsiteX39" fmla="*/ 2154622 w 4099035"/>
              <a:gd name="connsiteY39" fmla="*/ 4424854 h 6312933"/>
              <a:gd name="connsiteX40" fmla="*/ 2301766 w 4099035"/>
              <a:gd name="connsiteY40" fmla="*/ 4845270 h 6312933"/>
              <a:gd name="connsiteX41" fmla="*/ 2364828 w 4099035"/>
              <a:gd name="connsiteY41" fmla="*/ 5402317 h 6312933"/>
              <a:gd name="connsiteX42" fmla="*/ 2438400 w 4099035"/>
              <a:gd name="connsiteY42" fmla="*/ 5749158 h 6312933"/>
              <a:gd name="connsiteX43" fmla="*/ 2501464 w 4099035"/>
              <a:gd name="connsiteY43" fmla="*/ 5927833 h 6312933"/>
              <a:gd name="connsiteX44" fmla="*/ 2659118 w 4099035"/>
              <a:gd name="connsiteY44" fmla="*/ 6096000 h 6312933"/>
              <a:gd name="connsiteX45" fmla="*/ 2806263 w 4099035"/>
              <a:gd name="connsiteY45" fmla="*/ 6064469 h 6312933"/>
              <a:gd name="connsiteX46" fmla="*/ 2921877 w 4099035"/>
              <a:gd name="connsiteY46" fmla="*/ 6053958 h 6312933"/>
              <a:gd name="connsiteX47" fmla="*/ 2858814 w 4099035"/>
              <a:gd name="connsiteY47" fmla="*/ 5822731 h 6312933"/>
              <a:gd name="connsiteX48" fmla="*/ 2764221 w 4099035"/>
              <a:gd name="connsiteY48" fmla="*/ 5559972 h 6312933"/>
              <a:gd name="connsiteX49" fmla="*/ 2974428 w 4099035"/>
              <a:gd name="connsiteY49" fmla="*/ 5318234 h 6312933"/>
              <a:gd name="connsiteX50" fmla="*/ 3005959 w 4099035"/>
              <a:gd name="connsiteY50" fmla="*/ 4897820 h 6312933"/>
              <a:gd name="connsiteX51" fmla="*/ 3058511 w 4099035"/>
              <a:gd name="connsiteY51" fmla="*/ 4666593 h 6312933"/>
              <a:gd name="connsiteX52" fmla="*/ 3289738 w 4099035"/>
              <a:gd name="connsiteY52" fmla="*/ 4855779 h 6312933"/>
              <a:gd name="connsiteX53" fmla="*/ 3153104 w 4099035"/>
              <a:gd name="connsiteY53" fmla="*/ 5402317 h 6312933"/>
              <a:gd name="connsiteX54" fmla="*/ 3048000 w 4099035"/>
              <a:gd name="connsiteY54" fmla="*/ 6011917 h 6312933"/>
              <a:gd name="connsiteX55" fmla="*/ 3142593 w 4099035"/>
              <a:gd name="connsiteY55" fmla="*/ 6053958 h 6312933"/>
              <a:gd name="connsiteX56" fmla="*/ 3342290 w 4099035"/>
              <a:gd name="connsiteY56" fmla="*/ 6190594 h 6312933"/>
              <a:gd name="connsiteX57" fmla="*/ 3699641 w 4099035"/>
              <a:gd name="connsiteY57" fmla="*/ 6264165 h 6312933"/>
              <a:gd name="connsiteX58" fmla="*/ 3836277 w 4099035"/>
              <a:gd name="connsiteY58" fmla="*/ 6274675 h 6312933"/>
              <a:gd name="connsiteX59" fmla="*/ 3993932 w 4099035"/>
              <a:gd name="connsiteY59" fmla="*/ 6085489 h 6312933"/>
              <a:gd name="connsiteX60" fmla="*/ 4099035 w 4099035"/>
              <a:gd name="connsiteY60" fmla="*/ 5307724 h 6312933"/>
              <a:gd name="connsiteX61" fmla="*/ 4035973 w 4099035"/>
              <a:gd name="connsiteY61" fmla="*/ 4624552 h 6312933"/>
              <a:gd name="connsiteX62" fmla="*/ 4025463 w 4099035"/>
              <a:gd name="connsiteY62" fmla="*/ 4309241 h 6312933"/>
              <a:gd name="connsiteX63" fmla="*/ 3752194 w 4099035"/>
              <a:gd name="connsiteY63" fmla="*/ 3993931 h 6312933"/>
              <a:gd name="connsiteX64" fmla="*/ 3541987 w 4099035"/>
              <a:gd name="connsiteY64" fmla="*/ 3174124 h 6312933"/>
              <a:gd name="connsiteX65" fmla="*/ 3363311 w 4099035"/>
              <a:gd name="connsiteY65" fmla="*/ 2680138 h 6312933"/>
              <a:gd name="connsiteX66" fmla="*/ 3174125 w 4099035"/>
              <a:gd name="connsiteY66" fmla="*/ 2427889 h 6312933"/>
              <a:gd name="connsiteX67" fmla="*/ 2995449 w 4099035"/>
              <a:gd name="connsiteY67" fmla="*/ 2060027 h 6312933"/>
              <a:gd name="connsiteX68" fmla="*/ 2848304 w 4099035"/>
              <a:gd name="connsiteY68" fmla="*/ 1818289 h 6312933"/>
              <a:gd name="connsiteX69" fmla="*/ 2911366 w 4099035"/>
              <a:gd name="connsiteY69" fmla="*/ 1418896 h 6312933"/>
              <a:gd name="connsiteX70" fmla="*/ 2974428 w 4099035"/>
              <a:gd name="connsiteY70" fmla="*/ 1324303 h 6312933"/>
              <a:gd name="connsiteX71" fmla="*/ 2942897 w 4099035"/>
              <a:gd name="connsiteY71" fmla="*/ 1671145 h 6312933"/>
              <a:gd name="connsiteX72" fmla="*/ 3100552 w 4099035"/>
              <a:gd name="connsiteY72" fmla="*/ 2133600 h 6312933"/>
              <a:gd name="connsiteX73" fmla="*/ 3647090 w 4099035"/>
              <a:gd name="connsiteY73" fmla="*/ 2154620 h 6312933"/>
              <a:gd name="connsiteX74" fmla="*/ 3752194 w 4099035"/>
              <a:gd name="connsiteY74" fmla="*/ 1965434 h 6312933"/>
              <a:gd name="connsiteX75" fmla="*/ 3520966 w 4099035"/>
              <a:gd name="connsiteY75" fmla="*/ 1734207 h 6312933"/>
              <a:gd name="connsiteX76" fmla="*/ 3741683 w 4099035"/>
              <a:gd name="connsiteY76" fmla="*/ 1355834 h 6312933"/>
              <a:gd name="connsiteX77" fmla="*/ 3678621 w 4099035"/>
              <a:gd name="connsiteY77" fmla="*/ 767255 h 6312933"/>
              <a:gd name="connsiteX78" fmla="*/ 3605049 w 4099035"/>
              <a:gd name="connsiteY78" fmla="*/ 651641 h 6312933"/>
              <a:gd name="connsiteX79" fmla="*/ 3153104 w 4099035"/>
              <a:gd name="connsiteY79" fmla="*/ 420414 h 6312933"/>
              <a:gd name="connsiteX80" fmla="*/ 2900856 w 4099035"/>
              <a:gd name="connsiteY80" fmla="*/ 367862 h 6312933"/>
              <a:gd name="connsiteX81" fmla="*/ 2669628 w 4099035"/>
              <a:gd name="connsiteY81" fmla="*/ 10510 h 6312933"/>
              <a:gd name="connsiteX82" fmla="*/ 2511973 w 4099035"/>
              <a:gd name="connsiteY82" fmla="*/ 0 h 6312933"/>
              <a:gd name="connsiteX83" fmla="*/ 2406869 w 4099035"/>
              <a:gd name="connsiteY83" fmla="*/ 430924 h 6312933"/>
              <a:gd name="connsiteX84" fmla="*/ 2207173 w 4099035"/>
              <a:gd name="connsiteY84" fmla="*/ 630620 h 6312933"/>
              <a:gd name="connsiteX85" fmla="*/ 1912884 w 4099035"/>
              <a:gd name="connsiteY85" fmla="*/ 725214 h 6312933"/>
              <a:gd name="connsiteX86" fmla="*/ 1681656 w 4099035"/>
              <a:gd name="connsiteY86" fmla="*/ 756744 h 6312933"/>
              <a:gd name="connsiteX87" fmla="*/ 1450428 w 4099035"/>
              <a:gd name="connsiteY87" fmla="*/ 546538 h 6312933"/>
              <a:gd name="connsiteX88" fmla="*/ 1292773 w 4099035"/>
              <a:gd name="connsiteY88" fmla="*/ 252247 h 6312933"/>
              <a:gd name="connsiteX89" fmla="*/ 1208690 w 4099035"/>
              <a:gd name="connsiteY89" fmla="*/ 136634 h 6312933"/>
              <a:gd name="connsiteX0" fmla="*/ 1208690 w 4099035"/>
              <a:gd name="connsiteY0" fmla="*/ 136634 h 6312933"/>
              <a:gd name="connsiteX1" fmla="*/ 1019504 w 4099035"/>
              <a:gd name="connsiteY1" fmla="*/ 525517 h 6312933"/>
              <a:gd name="connsiteX2" fmla="*/ 483476 w 4099035"/>
              <a:gd name="connsiteY2" fmla="*/ 672662 h 6312933"/>
              <a:gd name="connsiteX3" fmla="*/ 168166 w 4099035"/>
              <a:gd name="connsiteY3" fmla="*/ 956441 h 6312933"/>
              <a:gd name="connsiteX4" fmla="*/ 168166 w 4099035"/>
              <a:gd name="connsiteY4" fmla="*/ 1229710 h 6312933"/>
              <a:gd name="connsiteX5" fmla="*/ 378373 w 4099035"/>
              <a:gd name="connsiteY5" fmla="*/ 1629103 h 6312933"/>
              <a:gd name="connsiteX6" fmla="*/ 557049 w 4099035"/>
              <a:gd name="connsiteY6" fmla="*/ 1839310 h 6312933"/>
              <a:gd name="connsiteX7" fmla="*/ 451945 w 4099035"/>
              <a:gd name="connsiteY7" fmla="*/ 2049517 h 6312933"/>
              <a:gd name="connsiteX8" fmla="*/ 714704 w 4099035"/>
              <a:gd name="connsiteY8" fmla="*/ 2102069 h 6312933"/>
              <a:gd name="connsiteX9" fmla="*/ 903890 w 4099035"/>
              <a:gd name="connsiteY9" fmla="*/ 1807779 h 6312933"/>
              <a:gd name="connsiteX10" fmla="*/ 840828 w 4099035"/>
              <a:gd name="connsiteY10" fmla="*/ 1387365 h 6312933"/>
              <a:gd name="connsiteX11" fmla="*/ 756745 w 4099035"/>
              <a:gd name="connsiteY11" fmla="*/ 1187669 h 6312933"/>
              <a:gd name="connsiteX12" fmla="*/ 935421 w 4099035"/>
              <a:gd name="connsiteY12" fmla="*/ 1145627 h 6312933"/>
              <a:gd name="connsiteX13" fmla="*/ 1103587 w 4099035"/>
              <a:gd name="connsiteY13" fmla="*/ 1618593 h 6312933"/>
              <a:gd name="connsiteX14" fmla="*/ 1135118 w 4099035"/>
              <a:gd name="connsiteY14" fmla="*/ 2028496 h 6312933"/>
              <a:gd name="connsiteX15" fmla="*/ 1082566 w 4099035"/>
              <a:gd name="connsiteY15" fmla="*/ 2501462 h 6312933"/>
              <a:gd name="connsiteX16" fmla="*/ 546538 w 4099035"/>
              <a:gd name="connsiteY16" fmla="*/ 3699641 h 6312933"/>
              <a:gd name="connsiteX17" fmla="*/ 557049 w 4099035"/>
              <a:gd name="connsiteY17" fmla="*/ 3804745 h 6312933"/>
              <a:gd name="connsiteX18" fmla="*/ 567559 w 4099035"/>
              <a:gd name="connsiteY18" fmla="*/ 3878317 h 6312933"/>
              <a:gd name="connsiteX19" fmla="*/ 567559 w 4099035"/>
              <a:gd name="connsiteY19" fmla="*/ 4004441 h 6312933"/>
              <a:gd name="connsiteX20" fmla="*/ 346842 w 4099035"/>
              <a:gd name="connsiteY20" fmla="*/ 4162096 h 6312933"/>
              <a:gd name="connsiteX21" fmla="*/ 294290 w 4099035"/>
              <a:gd name="connsiteY21" fmla="*/ 4708634 h 6312933"/>
              <a:gd name="connsiteX22" fmla="*/ 84083 w 4099035"/>
              <a:gd name="connsiteY22" fmla="*/ 5276193 h 6312933"/>
              <a:gd name="connsiteX23" fmla="*/ 0 w 4099035"/>
              <a:gd name="connsiteY23" fmla="*/ 5591503 h 6312933"/>
              <a:gd name="connsiteX24" fmla="*/ 157656 w 4099035"/>
              <a:gd name="connsiteY24" fmla="*/ 5644054 h 6312933"/>
              <a:gd name="connsiteX25" fmla="*/ 231228 w 4099035"/>
              <a:gd name="connsiteY25" fmla="*/ 5759669 h 6312933"/>
              <a:gd name="connsiteX26" fmla="*/ 567560 w 4099035"/>
              <a:gd name="connsiteY26" fmla="*/ 5770179 h 6312933"/>
              <a:gd name="connsiteX27" fmla="*/ 725214 w 4099035"/>
              <a:gd name="connsiteY27" fmla="*/ 5675585 h 6312933"/>
              <a:gd name="connsiteX28" fmla="*/ 725214 w 4099035"/>
              <a:gd name="connsiteY28" fmla="*/ 5549462 h 6312933"/>
              <a:gd name="connsiteX29" fmla="*/ 777765 w 4099035"/>
              <a:gd name="connsiteY29" fmla="*/ 5223641 h 6312933"/>
              <a:gd name="connsiteX30" fmla="*/ 840828 w 4099035"/>
              <a:gd name="connsiteY30" fmla="*/ 4708634 h 6312933"/>
              <a:gd name="connsiteX31" fmla="*/ 966952 w 4099035"/>
              <a:gd name="connsiteY31" fmla="*/ 4593020 h 6312933"/>
              <a:gd name="connsiteX32" fmla="*/ 977463 w 4099035"/>
              <a:gd name="connsiteY32" fmla="*/ 5307724 h 6312933"/>
              <a:gd name="connsiteX33" fmla="*/ 1051035 w 4099035"/>
              <a:gd name="connsiteY33" fmla="*/ 5412827 h 6312933"/>
              <a:gd name="connsiteX34" fmla="*/ 1187670 w 4099035"/>
              <a:gd name="connsiteY34" fmla="*/ 5496909 h 6312933"/>
              <a:gd name="connsiteX35" fmla="*/ 1439917 w 4099035"/>
              <a:gd name="connsiteY35" fmla="*/ 5507421 h 6312933"/>
              <a:gd name="connsiteX36" fmla="*/ 1534511 w 4099035"/>
              <a:gd name="connsiteY36" fmla="*/ 5391807 h 6312933"/>
              <a:gd name="connsiteX37" fmla="*/ 1671145 w 4099035"/>
              <a:gd name="connsiteY37" fmla="*/ 4750675 h 6312933"/>
              <a:gd name="connsiteX38" fmla="*/ 1776249 w 4099035"/>
              <a:gd name="connsiteY38" fmla="*/ 4309242 h 6312933"/>
              <a:gd name="connsiteX39" fmla="*/ 2154622 w 4099035"/>
              <a:gd name="connsiteY39" fmla="*/ 4424854 h 6312933"/>
              <a:gd name="connsiteX40" fmla="*/ 2301766 w 4099035"/>
              <a:gd name="connsiteY40" fmla="*/ 4845270 h 6312933"/>
              <a:gd name="connsiteX41" fmla="*/ 2364828 w 4099035"/>
              <a:gd name="connsiteY41" fmla="*/ 5402317 h 6312933"/>
              <a:gd name="connsiteX42" fmla="*/ 2438400 w 4099035"/>
              <a:gd name="connsiteY42" fmla="*/ 5749158 h 6312933"/>
              <a:gd name="connsiteX43" fmla="*/ 2501464 w 4099035"/>
              <a:gd name="connsiteY43" fmla="*/ 5927833 h 6312933"/>
              <a:gd name="connsiteX44" fmla="*/ 2659118 w 4099035"/>
              <a:gd name="connsiteY44" fmla="*/ 6096000 h 6312933"/>
              <a:gd name="connsiteX45" fmla="*/ 2806263 w 4099035"/>
              <a:gd name="connsiteY45" fmla="*/ 6064469 h 6312933"/>
              <a:gd name="connsiteX46" fmla="*/ 2921877 w 4099035"/>
              <a:gd name="connsiteY46" fmla="*/ 6053958 h 6312933"/>
              <a:gd name="connsiteX47" fmla="*/ 2858814 w 4099035"/>
              <a:gd name="connsiteY47" fmla="*/ 5822731 h 6312933"/>
              <a:gd name="connsiteX48" fmla="*/ 2764221 w 4099035"/>
              <a:gd name="connsiteY48" fmla="*/ 5559972 h 6312933"/>
              <a:gd name="connsiteX49" fmla="*/ 2974428 w 4099035"/>
              <a:gd name="connsiteY49" fmla="*/ 5318234 h 6312933"/>
              <a:gd name="connsiteX50" fmla="*/ 3005959 w 4099035"/>
              <a:gd name="connsiteY50" fmla="*/ 4897820 h 6312933"/>
              <a:gd name="connsiteX51" fmla="*/ 3058511 w 4099035"/>
              <a:gd name="connsiteY51" fmla="*/ 4666593 h 6312933"/>
              <a:gd name="connsiteX52" fmla="*/ 3289738 w 4099035"/>
              <a:gd name="connsiteY52" fmla="*/ 4855779 h 6312933"/>
              <a:gd name="connsiteX53" fmla="*/ 3153104 w 4099035"/>
              <a:gd name="connsiteY53" fmla="*/ 5402317 h 6312933"/>
              <a:gd name="connsiteX54" fmla="*/ 3048000 w 4099035"/>
              <a:gd name="connsiteY54" fmla="*/ 6011917 h 6312933"/>
              <a:gd name="connsiteX55" fmla="*/ 3142593 w 4099035"/>
              <a:gd name="connsiteY55" fmla="*/ 6053958 h 6312933"/>
              <a:gd name="connsiteX56" fmla="*/ 3342290 w 4099035"/>
              <a:gd name="connsiteY56" fmla="*/ 6190594 h 6312933"/>
              <a:gd name="connsiteX57" fmla="*/ 3699641 w 4099035"/>
              <a:gd name="connsiteY57" fmla="*/ 6264165 h 6312933"/>
              <a:gd name="connsiteX58" fmla="*/ 3836277 w 4099035"/>
              <a:gd name="connsiteY58" fmla="*/ 6274675 h 6312933"/>
              <a:gd name="connsiteX59" fmla="*/ 3825767 w 4099035"/>
              <a:gd name="connsiteY59" fmla="*/ 5948855 h 6312933"/>
              <a:gd name="connsiteX60" fmla="*/ 4099035 w 4099035"/>
              <a:gd name="connsiteY60" fmla="*/ 5307724 h 6312933"/>
              <a:gd name="connsiteX61" fmla="*/ 4035973 w 4099035"/>
              <a:gd name="connsiteY61" fmla="*/ 4624552 h 6312933"/>
              <a:gd name="connsiteX62" fmla="*/ 4025463 w 4099035"/>
              <a:gd name="connsiteY62" fmla="*/ 4309241 h 6312933"/>
              <a:gd name="connsiteX63" fmla="*/ 3752194 w 4099035"/>
              <a:gd name="connsiteY63" fmla="*/ 3993931 h 6312933"/>
              <a:gd name="connsiteX64" fmla="*/ 3541987 w 4099035"/>
              <a:gd name="connsiteY64" fmla="*/ 3174124 h 6312933"/>
              <a:gd name="connsiteX65" fmla="*/ 3363311 w 4099035"/>
              <a:gd name="connsiteY65" fmla="*/ 2680138 h 6312933"/>
              <a:gd name="connsiteX66" fmla="*/ 3174125 w 4099035"/>
              <a:gd name="connsiteY66" fmla="*/ 2427889 h 6312933"/>
              <a:gd name="connsiteX67" fmla="*/ 2995449 w 4099035"/>
              <a:gd name="connsiteY67" fmla="*/ 2060027 h 6312933"/>
              <a:gd name="connsiteX68" fmla="*/ 2848304 w 4099035"/>
              <a:gd name="connsiteY68" fmla="*/ 1818289 h 6312933"/>
              <a:gd name="connsiteX69" fmla="*/ 2911366 w 4099035"/>
              <a:gd name="connsiteY69" fmla="*/ 1418896 h 6312933"/>
              <a:gd name="connsiteX70" fmla="*/ 2974428 w 4099035"/>
              <a:gd name="connsiteY70" fmla="*/ 1324303 h 6312933"/>
              <a:gd name="connsiteX71" fmla="*/ 2942897 w 4099035"/>
              <a:gd name="connsiteY71" fmla="*/ 1671145 h 6312933"/>
              <a:gd name="connsiteX72" fmla="*/ 3100552 w 4099035"/>
              <a:gd name="connsiteY72" fmla="*/ 2133600 h 6312933"/>
              <a:gd name="connsiteX73" fmla="*/ 3647090 w 4099035"/>
              <a:gd name="connsiteY73" fmla="*/ 2154620 h 6312933"/>
              <a:gd name="connsiteX74" fmla="*/ 3752194 w 4099035"/>
              <a:gd name="connsiteY74" fmla="*/ 1965434 h 6312933"/>
              <a:gd name="connsiteX75" fmla="*/ 3520966 w 4099035"/>
              <a:gd name="connsiteY75" fmla="*/ 1734207 h 6312933"/>
              <a:gd name="connsiteX76" fmla="*/ 3741683 w 4099035"/>
              <a:gd name="connsiteY76" fmla="*/ 1355834 h 6312933"/>
              <a:gd name="connsiteX77" fmla="*/ 3678621 w 4099035"/>
              <a:gd name="connsiteY77" fmla="*/ 767255 h 6312933"/>
              <a:gd name="connsiteX78" fmla="*/ 3605049 w 4099035"/>
              <a:gd name="connsiteY78" fmla="*/ 651641 h 6312933"/>
              <a:gd name="connsiteX79" fmla="*/ 3153104 w 4099035"/>
              <a:gd name="connsiteY79" fmla="*/ 420414 h 6312933"/>
              <a:gd name="connsiteX80" fmla="*/ 2900856 w 4099035"/>
              <a:gd name="connsiteY80" fmla="*/ 367862 h 6312933"/>
              <a:gd name="connsiteX81" fmla="*/ 2669628 w 4099035"/>
              <a:gd name="connsiteY81" fmla="*/ 10510 h 6312933"/>
              <a:gd name="connsiteX82" fmla="*/ 2511973 w 4099035"/>
              <a:gd name="connsiteY82" fmla="*/ 0 h 6312933"/>
              <a:gd name="connsiteX83" fmla="*/ 2406869 w 4099035"/>
              <a:gd name="connsiteY83" fmla="*/ 430924 h 6312933"/>
              <a:gd name="connsiteX84" fmla="*/ 2207173 w 4099035"/>
              <a:gd name="connsiteY84" fmla="*/ 630620 h 6312933"/>
              <a:gd name="connsiteX85" fmla="*/ 1912884 w 4099035"/>
              <a:gd name="connsiteY85" fmla="*/ 725214 h 6312933"/>
              <a:gd name="connsiteX86" fmla="*/ 1681656 w 4099035"/>
              <a:gd name="connsiteY86" fmla="*/ 756744 h 6312933"/>
              <a:gd name="connsiteX87" fmla="*/ 1450428 w 4099035"/>
              <a:gd name="connsiteY87" fmla="*/ 546538 h 6312933"/>
              <a:gd name="connsiteX88" fmla="*/ 1292773 w 4099035"/>
              <a:gd name="connsiteY88" fmla="*/ 252247 h 6312933"/>
              <a:gd name="connsiteX89" fmla="*/ 1208690 w 4099035"/>
              <a:gd name="connsiteY89" fmla="*/ 136634 h 6312933"/>
              <a:gd name="connsiteX0" fmla="*/ 1208690 w 4035973"/>
              <a:gd name="connsiteY0" fmla="*/ 136634 h 6312933"/>
              <a:gd name="connsiteX1" fmla="*/ 1019504 w 4035973"/>
              <a:gd name="connsiteY1" fmla="*/ 525517 h 6312933"/>
              <a:gd name="connsiteX2" fmla="*/ 483476 w 4035973"/>
              <a:gd name="connsiteY2" fmla="*/ 672662 h 6312933"/>
              <a:gd name="connsiteX3" fmla="*/ 168166 w 4035973"/>
              <a:gd name="connsiteY3" fmla="*/ 956441 h 6312933"/>
              <a:gd name="connsiteX4" fmla="*/ 168166 w 4035973"/>
              <a:gd name="connsiteY4" fmla="*/ 1229710 h 6312933"/>
              <a:gd name="connsiteX5" fmla="*/ 378373 w 4035973"/>
              <a:gd name="connsiteY5" fmla="*/ 1629103 h 6312933"/>
              <a:gd name="connsiteX6" fmla="*/ 557049 w 4035973"/>
              <a:gd name="connsiteY6" fmla="*/ 1839310 h 6312933"/>
              <a:gd name="connsiteX7" fmla="*/ 451945 w 4035973"/>
              <a:gd name="connsiteY7" fmla="*/ 2049517 h 6312933"/>
              <a:gd name="connsiteX8" fmla="*/ 714704 w 4035973"/>
              <a:gd name="connsiteY8" fmla="*/ 2102069 h 6312933"/>
              <a:gd name="connsiteX9" fmla="*/ 903890 w 4035973"/>
              <a:gd name="connsiteY9" fmla="*/ 1807779 h 6312933"/>
              <a:gd name="connsiteX10" fmla="*/ 840828 w 4035973"/>
              <a:gd name="connsiteY10" fmla="*/ 1387365 h 6312933"/>
              <a:gd name="connsiteX11" fmla="*/ 756745 w 4035973"/>
              <a:gd name="connsiteY11" fmla="*/ 1187669 h 6312933"/>
              <a:gd name="connsiteX12" fmla="*/ 935421 w 4035973"/>
              <a:gd name="connsiteY12" fmla="*/ 1145627 h 6312933"/>
              <a:gd name="connsiteX13" fmla="*/ 1103587 w 4035973"/>
              <a:gd name="connsiteY13" fmla="*/ 1618593 h 6312933"/>
              <a:gd name="connsiteX14" fmla="*/ 1135118 w 4035973"/>
              <a:gd name="connsiteY14" fmla="*/ 2028496 h 6312933"/>
              <a:gd name="connsiteX15" fmla="*/ 1082566 w 4035973"/>
              <a:gd name="connsiteY15" fmla="*/ 2501462 h 6312933"/>
              <a:gd name="connsiteX16" fmla="*/ 546538 w 4035973"/>
              <a:gd name="connsiteY16" fmla="*/ 3699641 h 6312933"/>
              <a:gd name="connsiteX17" fmla="*/ 557049 w 4035973"/>
              <a:gd name="connsiteY17" fmla="*/ 3804745 h 6312933"/>
              <a:gd name="connsiteX18" fmla="*/ 567559 w 4035973"/>
              <a:gd name="connsiteY18" fmla="*/ 3878317 h 6312933"/>
              <a:gd name="connsiteX19" fmla="*/ 567559 w 4035973"/>
              <a:gd name="connsiteY19" fmla="*/ 4004441 h 6312933"/>
              <a:gd name="connsiteX20" fmla="*/ 346842 w 4035973"/>
              <a:gd name="connsiteY20" fmla="*/ 4162096 h 6312933"/>
              <a:gd name="connsiteX21" fmla="*/ 294290 w 4035973"/>
              <a:gd name="connsiteY21" fmla="*/ 4708634 h 6312933"/>
              <a:gd name="connsiteX22" fmla="*/ 84083 w 4035973"/>
              <a:gd name="connsiteY22" fmla="*/ 5276193 h 6312933"/>
              <a:gd name="connsiteX23" fmla="*/ 0 w 4035973"/>
              <a:gd name="connsiteY23" fmla="*/ 5591503 h 6312933"/>
              <a:gd name="connsiteX24" fmla="*/ 157656 w 4035973"/>
              <a:gd name="connsiteY24" fmla="*/ 5644054 h 6312933"/>
              <a:gd name="connsiteX25" fmla="*/ 231228 w 4035973"/>
              <a:gd name="connsiteY25" fmla="*/ 5759669 h 6312933"/>
              <a:gd name="connsiteX26" fmla="*/ 567560 w 4035973"/>
              <a:gd name="connsiteY26" fmla="*/ 5770179 h 6312933"/>
              <a:gd name="connsiteX27" fmla="*/ 725214 w 4035973"/>
              <a:gd name="connsiteY27" fmla="*/ 5675585 h 6312933"/>
              <a:gd name="connsiteX28" fmla="*/ 725214 w 4035973"/>
              <a:gd name="connsiteY28" fmla="*/ 5549462 h 6312933"/>
              <a:gd name="connsiteX29" fmla="*/ 777765 w 4035973"/>
              <a:gd name="connsiteY29" fmla="*/ 5223641 h 6312933"/>
              <a:gd name="connsiteX30" fmla="*/ 840828 w 4035973"/>
              <a:gd name="connsiteY30" fmla="*/ 4708634 h 6312933"/>
              <a:gd name="connsiteX31" fmla="*/ 966952 w 4035973"/>
              <a:gd name="connsiteY31" fmla="*/ 4593020 h 6312933"/>
              <a:gd name="connsiteX32" fmla="*/ 977463 w 4035973"/>
              <a:gd name="connsiteY32" fmla="*/ 5307724 h 6312933"/>
              <a:gd name="connsiteX33" fmla="*/ 1051035 w 4035973"/>
              <a:gd name="connsiteY33" fmla="*/ 5412827 h 6312933"/>
              <a:gd name="connsiteX34" fmla="*/ 1187670 w 4035973"/>
              <a:gd name="connsiteY34" fmla="*/ 5496909 h 6312933"/>
              <a:gd name="connsiteX35" fmla="*/ 1439917 w 4035973"/>
              <a:gd name="connsiteY35" fmla="*/ 5507421 h 6312933"/>
              <a:gd name="connsiteX36" fmla="*/ 1534511 w 4035973"/>
              <a:gd name="connsiteY36" fmla="*/ 5391807 h 6312933"/>
              <a:gd name="connsiteX37" fmla="*/ 1671145 w 4035973"/>
              <a:gd name="connsiteY37" fmla="*/ 4750675 h 6312933"/>
              <a:gd name="connsiteX38" fmla="*/ 1776249 w 4035973"/>
              <a:gd name="connsiteY38" fmla="*/ 4309242 h 6312933"/>
              <a:gd name="connsiteX39" fmla="*/ 2154622 w 4035973"/>
              <a:gd name="connsiteY39" fmla="*/ 4424854 h 6312933"/>
              <a:gd name="connsiteX40" fmla="*/ 2301766 w 4035973"/>
              <a:gd name="connsiteY40" fmla="*/ 4845270 h 6312933"/>
              <a:gd name="connsiteX41" fmla="*/ 2364828 w 4035973"/>
              <a:gd name="connsiteY41" fmla="*/ 5402317 h 6312933"/>
              <a:gd name="connsiteX42" fmla="*/ 2438400 w 4035973"/>
              <a:gd name="connsiteY42" fmla="*/ 5749158 h 6312933"/>
              <a:gd name="connsiteX43" fmla="*/ 2501464 w 4035973"/>
              <a:gd name="connsiteY43" fmla="*/ 5927833 h 6312933"/>
              <a:gd name="connsiteX44" fmla="*/ 2659118 w 4035973"/>
              <a:gd name="connsiteY44" fmla="*/ 6096000 h 6312933"/>
              <a:gd name="connsiteX45" fmla="*/ 2806263 w 4035973"/>
              <a:gd name="connsiteY45" fmla="*/ 6064469 h 6312933"/>
              <a:gd name="connsiteX46" fmla="*/ 2921877 w 4035973"/>
              <a:gd name="connsiteY46" fmla="*/ 6053958 h 6312933"/>
              <a:gd name="connsiteX47" fmla="*/ 2858814 w 4035973"/>
              <a:gd name="connsiteY47" fmla="*/ 5822731 h 6312933"/>
              <a:gd name="connsiteX48" fmla="*/ 2764221 w 4035973"/>
              <a:gd name="connsiteY48" fmla="*/ 5559972 h 6312933"/>
              <a:gd name="connsiteX49" fmla="*/ 2974428 w 4035973"/>
              <a:gd name="connsiteY49" fmla="*/ 5318234 h 6312933"/>
              <a:gd name="connsiteX50" fmla="*/ 3005959 w 4035973"/>
              <a:gd name="connsiteY50" fmla="*/ 4897820 h 6312933"/>
              <a:gd name="connsiteX51" fmla="*/ 3058511 w 4035973"/>
              <a:gd name="connsiteY51" fmla="*/ 4666593 h 6312933"/>
              <a:gd name="connsiteX52" fmla="*/ 3289738 w 4035973"/>
              <a:gd name="connsiteY52" fmla="*/ 4855779 h 6312933"/>
              <a:gd name="connsiteX53" fmla="*/ 3153104 w 4035973"/>
              <a:gd name="connsiteY53" fmla="*/ 5402317 h 6312933"/>
              <a:gd name="connsiteX54" fmla="*/ 3048000 w 4035973"/>
              <a:gd name="connsiteY54" fmla="*/ 6011917 h 6312933"/>
              <a:gd name="connsiteX55" fmla="*/ 3142593 w 4035973"/>
              <a:gd name="connsiteY55" fmla="*/ 6053958 h 6312933"/>
              <a:gd name="connsiteX56" fmla="*/ 3342290 w 4035973"/>
              <a:gd name="connsiteY56" fmla="*/ 6190594 h 6312933"/>
              <a:gd name="connsiteX57" fmla="*/ 3699641 w 4035973"/>
              <a:gd name="connsiteY57" fmla="*/ 6264165 h 6312933"/>
              <a:gd name="connsiteX58" fmla="*/ 3836277 w 4035973"/>
              <a:gd name="connsiteY58" fmla="*/ 6274675 h 6312933"/>
              <a:gd name="connsiteX59" fmla="*/ 3825767 w 4035973"/>
              <a:gd name="connsiteY59" fmla="*/ 5948855 h 6312933"/>
              <a:gd name="connsiteX60" fmla="*/ 3983422 w 4035973"/>
              <a:gd name="connsiteY60" fmla="*/ 5286703 h 6312933"/>
              <a:gd name="connsiteX61" fmla="*/ 4035973 w 4035973"/>
              <a:gd name="connsiteY61" fmla="*/ 4624552 h 6312933"/>
              <a:gd name="connsiteX62" fmla="*/ 4025463 w 4035973"/>
              <a:gd name="connsiteY62" fmla="*/ 4309241 h 6312933"/>
              <a:gd name="connsiteX63" fmla="*/ 3752194 w 4035973"/>
              <a:gd name="connsiteY63" fmla="*/ 3993931 h 6312933"/>
              <a:gd name="connsiteX64" fmla="*/ 3541987 w 4035973"/>
              <a:gd name="connsiteY64" fmla="*/ 3174124 h 6312933"/>
              <a:gd name="connsiteX65" fmla="*/ 3363311 w 4035973"/>
              <a:gd name="connsiteY65" fmla="*/ 2680138 h 6312933"/>
              <a:gd name="connsiteX66" fmla="*/ 3174125 w 4035973"/>
              <a:gd name="connsiteY66" fmla="*/ 2427889 h 6312933"/>
              <a:gd name="connsiteX67" fmla="*/ 2995449 w 4035973"/>
              <a:gd name="connsiteY67" fmla="*/ 2060027 h 6312933"/>
              <a:gd name="connsiteX68" fmla="*/ 2848304 w 4035973"/>
              <a:gd name="connsiteY68" fmla="*/ 1818289 h 6312933"/>
              <a:gd name="connsiteX69" fmla="*/ 2911366 w 4035973"/>
              <a:gd name="connsiteY69" fmla="*/ 1418896 h 6312933"/>
              <a:gd name="connsiteX70" fmla="*/ 2974428 w 4035973"/>
              <a:gd name="connsiteY70" fmla="*/ 1324303 h 6312933"/>
              <a:gd name="connsiteX71" fmla="*/ 2942897 w 4035973"/>
              <a:gd name="connsiteY71" fmla="*/ 1671145 h 6312933"/>
              <a:gd name="connsiteX72" fmla="*/ 3100552 w 4035973"/>
              <a:gd name="connsiteY72" fmla="*/ 2133600 h 6312933"/>
              <a:gd name="connsiteX73" fmla="*/ 3647090 w 4035973"/>
              <a:gd name="connsiteY73" fmla="*/ 2154620 h 6312933"/>
              <a:gd name="connsiteX74" fmla="*/ 3752194 w 4035973"/>
              <a:gd name="connsiteY74" fmla="*/ 1965434 h 6312933"/>
              <a:gd name="connsiteX75" fmla="*/ 3520966 w 4035973"/>
              <a:gd name="connsiteY75" fmla="*/ 1734207 h 6312933"/>
              <a:gd name="connsiteX76" fmla="*/ 3741683 w 4035973"/>
              <a:gd name="connsiteY76" fmla="*/ 1355834 h 6312933"/>
              <a:gd name="connsiteX77" fmla="*/ 3678621 w 4035973"/>
              <a:gd name="connsiteY77" fmla="*/ 767255 h 6312933"/>
              <a:gd name="connsiteX78" fmla="*/ 3605049 w 4035973"/>
              <a:gd name="connsiteY78" fmla="*/ 651641 h 6312933"/>
              <a:gd name="connsiteX79" fmla="*/ 3153104 w 4035973"/>
              <a:gd name="connsiteY79" fmla="*/ 420414 h 6312933"/>
              <a:gd name="connsiteX80" fmla="*/ 2900856 w 4035973"/>
              <a:gd name="connsiteY80" fmla="*/ 367862 h 6312933"/>
              <a:gd name="connsiteX81" fmla="*/ 2669628 w 4035973"/>
              <a:gd name="connsiteY81" fmla="*/ 10510 h 6312933"/>
              <a:gd name="connsiteX82" fmla="*/ 2511973 w 4035973"/>
              <a:gd name="connsiteY82" fmla="*/ 0 h 6312933"/>
              <a:gd name="connsiteX83" fmla="*/ 2406869 w 4035973"/>
              <a:gd name="connsiteY83" fmla="*/ 430924 h 6312933"/>
              <a:gd name="connsiteX84" fmla="*/ 2207173 w 4035973"/>
              <a:gd name="connsiteY84" fmla="*/ 630620 h 6312933"/>
              <a:gd name="connsiteX85" fmla="*/ 1912884 w 4035973"/>
              <a:gd name="connsiteY85" fmla="*/ 725214 h 6312933"/>
              <a:gd name="connsiteX86" fmla="*/ 1681656 w 4035973"/>
              <a:gd name="connsiteY86" fmla="*/ 756744 h 6312933"/>
              <a:gd name="connsiteX87" fmla="*/ 1450428 w 4035973"/>
              <a:gd name="connsiteY87" fmla="*/ 546538 h 6312933"/>
              <a:gd name="connsiteX88" fmla="*/ 1292773 w 4035973"/>
              <a:gd name="connsiteY88" fmla="*/ 252247 h 6312933"/>
              <a:gd name="connsiteX89" fmla="*/ 1208690 w 4035973"/>
              <a:gd name="connsiteY89" fmla="*/ 136634 h 6312933"/>
              <a:gd name="connsiteX0" fmla="*/ 1208690 w 4035973"/>
              <a:gd name="connsiteY0" fmla="*/ 136634 h 6274675"/>
              <a:gd name="connsiteX1" fmla="*/ 1019504 w 4035973"/>
              <a:gd name="connsiteY1" fmla="*/ 525517 h 6274675"/>
              <a:gd name="connsiteX2" fmla="*/ 483476 w 4035973"/>
              <a:gd name="connsiteY2" fmla="*/ 672662 h 6274675"/>
              <a:gd name="connsiteX3" fmla="*/ 168166 w 4035973"/>
              <a:gd name="connsiteY3" fmla="*/ 956441 h 6274675"/>
              <a:gd name="connsiteX4" fmla="*/ 168166 w 4035973"/>
              <a:gd name="connsiteY4" fmla="*/ 1229710 h 6274675"/>
              <a:gd name="connsiteX5" fmla="*/ 378373 w 4035973"/>
              <a:gd name="connsiteY5" fmla="*/ 1629103 h 6274675"/>
              <a:gd name="connsiteX6" fmla="*/ 557049 w 4035973"/>
              <a:gd name="connsiteY6" fmla="*/ 1839310 h 6274675"/>
              <a:gd name="connsiteX7" fmla="*/ 451945 w 4035973"/>
              <a:gd name="connsiteY7" fmla="*/ 2049517 h 6274675"/>
              <a:gd name="connsiteX8" fmla="*/ 714704 w 4035973"/>
              <a:gd name="connsiteY8" fmla="*/ 2102069 h 6274675"/>
              <a:gd name="connsiteX9" fmla="*/ 903890 w 4035973"/>
              <a:gd name="connsiteY9" fmla="*/ 1807779 h 6274675"/>
              <a:gd name="connsiteX10" fmla="*/ 840828 w 4035973"/>
              <a:gd name="connsiteY10" fmla="*/ 1387365 h 6274675"/>
              <a:gd name="connsiteX11" fmla="*/ 756745 w 4035973"/>
              <a:gd name="connsiteY11" fmla="*/ 1187669 h 6274675"/>
              <a:gd name="connsiteX12" fmla="*/ 935421 w 4035973"/>
              <a:gd name="connsiteY12" fmla="*/ 1145627 h 6274675"/>
              <a:gd name="connsiteX13" fmla="*/ 1103587 w 4035973"/>
              <a:gd name="connsiteY13" fmla="*/ 1618593 h 6274675"/>
              <a:gd name="connsiteX14" fmla="*/ 1135118 w 4035973"/>
              <a:gd name="connsiteY14" fmla="*/ 2028496 h 6274675"/>
              <a:gd name="connsiteX15" fmla="*/ 1082566 w 4035973"/>
              <a:gd name="connsiteY15" fmla="*/ 2501462 h 6274675"/>
              <a:gd name="connsiteX16" fmla="*/ 546538 w 4035973"/>
              <a:gd name="connsiteY16" fmla="*/ 3699641 h 6274675"/>
              <a:gd name="connsiteX17" fmla="*/ 557049 w 4035973"/>
              <a:gd name="connsiteY17" fmla="*/ 3804745 h 6274675"/>
              <a:gd name="connsiteX18" fmla="*/ 567559 w 4035973"/>
              <a:gd name="connsiteY18" fmla="*/ 3878317 h 6274675"/>
              <a:gd name="connsiteX19" fmla="*/ 567559 w 4035973"/>
              <a:gd name="connsiteY19" fmla="*/ 4004441 h 6274675"/>
              <a:gd name="connsiteX20" fmla="*/ 346842 w 4035973"/>
              <a:gd name="connsiteY20" fmla="*/ 4162096 h 6274675"/>
              <a:gd name="connsiteX21" fmla="*/ 294290 w 4035973"/>
              <a:gd name="connsiteY21" fmla="*/ 4708634 h 6274675"/>
              <a:gd name="connsiteX22" fmla="*/ 84083 w 4035973"/>
              <a:gd name="connsiteY22" fmla="*/ 5276193 h 6274675"/>
              <a:gd name="connsiteX23" fmla="*/ 0 w 4035973"/>
              <a:gd name="connsiteY23" fmla="*/ 5591503 h 6274675"/>
              <a:gd name="connsiteX24" fmla="*/ 157656 w 4035973"/>
              <a:gd name="connsiteY24" fmla="*/ 5644054 h 6274675"/>
              <a:gd name="connsiteX25" fmla="*/ 231228 w 4035973"/>
              <a:gd name="connsiteY25" fmla="*/ 5759669 h 6274675"/>
              <a:gd name="connsiteX26" fmla="*/ 567560 w 4035973"/>
              <a:gd name="connsiteY26" fmla="*/ 5770179 h 6274675"/>
              <a:gd name="connsiteX27" fmla="*/ 725214 w 4035973"/>
              <a:gd name="connsiteY27" fmla="*/ 5675585 h 6274675"/>
              <a:gd name="connsiteX28" fmla="*/ 725214 w 4035973"/>
              <a:gd name="connsiteY28" fmla="*/ 5549462 h 6274675"/>
              <a:gd name="connsiteX29" fmla="*/ 777765 w 4035973"/>
              <a:gd name="connsiteY29" fmla="*/ 5223641 h 6274675"/>
              <a:gd name="connsiteX30" fmla="*/ 840828 w 4035973"/>
              <a:gd name="connsiteY30" fmla="*/ 4708634 h 6274675"/>
              <a:gd name="connsiteX31" fmla="*/ 966952 w 4035973"/>
              <a:gd name="connsiteY31" fmla="*/ 4593020 h 6274675"/>
              <a:gd name="connsiteX32" fmla="*/ 977463 w 4035973"/>
              <a:gd name="connsiteY32" fmla="*/ 5307724 h 6274675"/>
              <a:gd name="connsiteX33" fmla="*/ 1051035 w 4035973"/>
              <a:gd name="connsiteY33" fmla="*/ 5412827 h 6274675"/>
              <a:gd name="connsiteX34" fmla="*/ 1187670 w 4035973"/>
              <a:gd name="connsiteY34" fmla="*/ 5496909 h 6274675"/>
              <a:gd name="connsiteX35" fmla="*/ 1439917 w 4035973"/>
              <a:gd name="connsiteY35" fmla="*/ 5507421 h 6274675"/>
              <a:gd name="connsiteX36" fmla="*/ 1534511 w 4035973"/>
              <a:gd name="connsiteY36" fmla="*/ 5391807 h 6274675"/>
              <a:gd name="connsiteX37" fmla="*/ 1671145 w 4035973"/>
              <a:gd name="connsiteY37" fmla="*/ 4750675 h 6274675"/>
              <a:gd name="connsiteX38" fmla="*/ 1776249 w 4035973"/>
              <a:gd name="connsiteY38" fmla="*/ 4309242 h 6274675"/>
              <a:gd name="connsiteX39" fmla="*/ 2154622 w 4035973"/>
              <a:gd name="connsiteY39" fmla="*/ 4424854 h 6274675"/>
              <a:gd name="connsiteX40" fmla="*/ 2301766 w 4035973"/>
              <a:gd name="connsiteY40" fmla="*/ 4845270 h 6274675"/>
              <a:gd name="connsiteX41" fmla="*/ 2364828 w 4035973"/>
              <a:gd name="connsiteY41" fmla="*/ 5402317 h 6274675"/>
              <a:gd name="connsiteX42" fmla="*/ 2438400 w 4035973"/>
              <a:gd name="connsiteY42" fmla="*/ 5749158 h 6274675"/>
              <a:gd name="connsiteX43" fmla="*/ 2501464 w 4035973"/>
              <a:gd name="connsiteY43" fmla="*/ 5927833 h 6274675"/>
              <a:gd name="connsiteX44" fmla="*/ 2659118 w 4035973"/>
              <a:gd name="connsiteY44" fmla="*/ 6096000 h 6274675"/>
              <a:gd name="connsiteX45" fmla="*/ 2806263 w 4035973"/>
              <a:gd name="connsiteY45" fmla="*/ 6064469 h 6274675"/>
              <a:gd name="connsiteX46" fmla="*/ 2921877 w 4035973"/>
              <a:gd name="connsiteY46" fmla="*/ 6053958 h 6274675"/>
              <a:gd name="connsiteX47" fmla="*/ 2858814 w 4035973"/>
              <a:gd name="connsiteY47" fmla="*/ 5822731 h 6274675"/>
              <a:gd name="connsiteX48" fmla="*/ 2764221 w 4035973"/>
              <a:gd name="connsiteY48" fmla="*/ 5559972 h 6274675"/>
              <a:gd name="connsiteX49" fmla="*/ 2974428 w 4035973"/>
              <a:gd name="connsiteY49" fmla="*/ 5318234 h 6274675"/>
              <a:gd name="connsiteX50" fmla="*/ 3005959 w 4035973"/>
              <a:gd name="connsiteY50" fmla="*/ 4897820 h 6274675"/>
              <a:gd name="connsiteX51" fmla="*/ 3058511 w 4035973"/>
              <a:gd name="connsiteY51" fmla="*/ 4666593 h 6274675"/>
              <a:gd name="connsiteX52" fmla="*/ 3289738 w 4035973"/>
              <a:gd name="connsiteY52" fmla="*/ 4855779 h 6274675"/>
              <a:gd name="connsiteX53" fmla="*/ 3153104 w 4035973"/>
              <a:gd name="connsiteY53" fmla="*/ 5402317 h 6274675"/>
              <a:gd name="connsiteX54" fmla="*/ 3048000 w 4035973"/>
              <a:gd name="connsiteY54" fmla="*/ 6011917 h 6274675"/>
              <a:gd name="connsiteX55" fmla="*/ 3142593 w 4035973"/>
              <a:gd name="connsiteY55" fmla="*/ 6053958 h 6274675"/>
              <a:gd name="connsiteX56" fmla="*/ 3342290 w 4035973"/>
              <a:gd name="connsiteY56" fmla="*/ 6190594 h 6274675"/>
              <a:gd name="connsiteX57" fmla="*/ 3584027 w 4035973"/>
              <a:gd name="connsiteY57" fmla="*/ 6106510 h 6274675"/>
              <a:gd name="connsiteX58" fmla="*/ 3836277 w 4035973"/>
              <a:gd name="connsiteY58" fmla="*/ 6274675 h 6274675"/>
              <a:gd name="connsiteX59" fmla="*/ 3825767 w 4035973"/>
              <a:gd name="connsiteY59" fmla="*/ 5948855 h 6274675"/>
              <a:gd name="connsiteX60" fmla="*/ 3983422 w 4035973"/>
              <a:gd name="connsiteY60" fmla="*/ 5286703 h 6274675"/>
              <a:gd name="connsiteX61" fmla="*/ 4035973 w 4035973"/>
              <a:gd name="connsiteY61" fmla="*/ 4624552 h 6274675"/>
              <a:gd name="connsiteX62" fmla="*/ 4025463 w 4035973"/>
              <a:gd name="connsiteY62" fmla="*/ 4309241 h 6274675"/>
              <a:gd name="connsiteX63" fmla="*/ 3752194 w 4035973"/>
              <a:gd name="connsiteY63" fmla="*/ 3993931 h 6274675"/>
              <a:gd name="connsiteX64" fmla="*/ 3541987 w 4035973"/>
              <a:gd name="connsiteY64" fmla="*/ 3174124 h 6274675"/>
              <a:gd name="connsiteX65" fmla="*/ 3363311 w 4035973"/>
              <a:gd name="connsiteY65" fmla="*/ 2680138 h 6274675"/>
              <a:gd name="connsiteX66" fmla="*/ 3174125 w 4035973"/>
              <a:gd name="connsiteY66" fmla="*/ 2427889 h 6274675"/>
              <a:gd name="connsiteX67" fmla="*/ 2995449 w 4035973"/>
              <a:gd name="connsiteY67" fmla="*/ 2060027 h 6274675"/>
              <a:gd name="connsiteX68" fmla="*/ 2848304 w 4035973"/>
              <a:gd name="connsiteY68" fmla="*/ 1818289 h 6274675"/>
              <a:gd name="connsiteX69" fmla="*/ 2911366 w 4035973"/>
              <a:gd name="connsiteY69" fmla="*/ 1418896 h 6274675"/>
              <a:gd name="connsiteX70" fmla="*/ 2974428 w 4035973"/>
              <a:gd name="connsiteY70" fmla="*/ 1324303 h 6274675"/>
              <a:gd name="connsiteX71" fmla="*/ 2942897 w 4035973"/>
              <a:gd name="connsiteY71" fmla="*/ 1671145 h 6274675"/>
              <a:gd name="connsiteX72" fmla="*/ 3100552 w 4035973"/>
              <a:gd name="connsiteY72" fmla="*/ 2133600 h 6274675"/>
              <a:gd name="connsiteX73" fmla="*/ 3647090 w 4035973"/>
              <a:gd name="connsiteY73" fmla="*/ 2154620 h 6274675"/>
              <a:gd name="connsiteX74" fmla="*/ 3752194 w 4035973"/>
              <a:gd name="connsiteY74" fmla="*/ 1965434 h 6274675"/>
              <a:gd name="connsiteX75" fmla="*/ 3520966 w 4035973"/>
              <a:gd name="connsiteY75" fmla="*/ 1734207 h 6274675"/>
              <a:gd name="connsiteX76" fmla="*/ 3741683 w 4035973"/>
              <a:gd name="connsiteY76" fmla="*/ 1355834 h 6274675"/>
              <a:gd name="connsiteX77" fmla="*/ 3678621 w 4035973"/>
              <a:gd name="connsiteY77" fmla="*/ 767255 h 6274675"/>
              <a:gd name="connsiteX78" fmla="*/ 3605049 w 4035973"/>
              <a:gd name="connsiteY78" fmla="*/ 651641 h 6274675"/>
              <a:gd name="connsiteX79" fmla="*/ 3153104 w 4035973"/>
              <a:gd name="connsiteY79" fmla="*/ 420414 h 6274675"/>
              <a:gd name="connsiteX80" fmla="*/ 2900856 w 4035973"/>
              <a:gd name="connsiteY80" fmla="*/ 367862 h 6274675"/>
              <a:gd name="connsiteX81" fmla="*/ 2669628 w 4035973"/>
              <a:gd name="connsiteY81" fmla="*/ 10510 h 6274675"/>
              <a:gd name="connsiteX82" fmla="*/ 2511973 w 4035973"/>
              <a:gd name="connsiteY82" fmla="*/ 0 h 6274675"/>
              <a:gd name="connsiteX83" fmla="*/ 2406869 w 4035973"/>
              <a:gd name="connsiteY83" fmla="*/ 430924 h 6274675"/>
              <a:gd name="connsiteX84" fmla="*/ 2207173 w 4035973"/>
              <a:gd name="connsiteY84" fmla="*/ 630620 h 6274675"/>
              <a:gd name="connsiteX85" fmla="*/ 1912884 w 4035973"/>
              <a:gd name="connsiteY85" fmla="*/ 725214 h 6274675"/>
              <a:gd name="connsiteX86" fmla="*/ 1681656 w 4035973"/>
              <a:gd name="connsiteY86" fmla="*/ 756744 h 6274675"/>
              <a:gd name="connsiteX87" fmla="*/ 1450428 w 4035973"/>
              <a:gd name="connsiteY87" fmla="*/ 546538 h 6274675"/>
              <a:gd name="connsiteX88" fmla="*/ 1292773 w 4035973"/>
              <a:gd name="connsiteY88" fmla="*/ 252247 h 6274675"/>
              <a:gd name="connsiteX89" fmla="*/ 1208690 w 4035973"/>
              <a:gd name="connsiteY89" fmla="*/ 136634 h 6274675"/>
              <a:gd name="connsiteX0" fmla="*/ 1208690 w 4035973"/>
              <a:gd name="connsiteY0" fmla="*/ 136634 h 6195884"/>
              <a:gd name="connsiteX1" fmla="*/ 1019504 w 4035973"/>
              <a:gd name="connsiteY1" fmla="*/ 525517 h 6195884"/>
              <a:gd name="connsiteX2" fmla="*/ 483476 w 4035973"/>
              <a:gd name="connsiteY2" fmla="*/ 672662 h 6195884"/>
              <a:gd name="connsiteX3" fmla="*/ 168166 w 4035973"/>
              <a:gd name="connsiteY3" fmla="*/ 956441 h 6195884"/>
              <a:gd name="connsiteX4" fmla="*/ 168166 w 4035973"/>
              <a:gd name="connsiteY4" fmla="*/ 1229710 h 6195884"/>
              <a:gd name="connsiteX5" fmla="*/ 378373 w 4035973"/>
              <a:gd name="connsiteY5" fmla="*/ 1629103 h 6195884"/>
              <a:gd name="connsiteX6" fmla="*/ 557049 w 4035973"/>
              <a:gd name="connsiteY6" fmla="*/ 1839310 h 6195884"/>
              <a:gd name="connsiteX7" fmla="*/ 451945 w 4035973"/>
              <a:gd name="connsiteY7" fmla="*/ 2049517 h 6195884"/>
              <a:gd name="connsiteX8" fmla="*/ 714704 w 4035973"/>
              <a:gd name="connsiteY8" fmla="*/ 2102069 h 6195884"/>
              <a:gd name="connsiteX9" fmla="*/ 903890 w 4035973"/>
              <a:gd name="connsiteY9" fmla="*/ 1807779 h 6195884"/>
              <a:gd name="connsiteX10" fmla="*/ 840828 w 4035973"/>
              <a:gd name="connsiteY10" fmla="*/ 1387365 h 6195884"/>
              <a:gd name="connsiteX11" fmla="*/ 756745 w 4035973"/>
              <a:gd name="connsiteY11" fmla="*/ 1187669 h 6195884"/>
              <a:gd name="connsiteX12" fmla="*/ 935421 w 4035973"/>
              <a:gd name="connsiteY12" fmla="*/ 1145627 h 6195884"/>
              <a:gd name="connsiteX13" fmla="*/ 1103587 w 4035973"/>
              <a:gd name="connsiteY13" fmla="*/ 1618593 h 6195884"/>
              <a:gd name="connsiteX14" fmla="*/ 1135118 w 4035973"/>
              <a:gd name="connsiteY14" fmla="*/ 2028496 h 6195884"/>
              <a:gd name="connsiteX15" fmla="*/ 1082566 w 4035973"/>
              <a:gd name="connsiteY15" fmla="*/ 2501462 h 6195884"/>
              <a:gd name="connsiteX16" fmla="*/ 546538 w 4035973"/>
              <a:gd name="connsiteY16" fmla="*/ 3699641 h 6195884"/>
              <a:gd name="connsiteX17" fmla="*/ 557049 w 4035973"/>
              <a:gd name="connsiteY17" fmla="*/ 3804745 h 6195884"/>
              <a:gd name="connsiteX18" fmla="*/ 567559 w 4035973"/>
              <a:gd name="connsiteY18" fmla="*/ 3878317 h 6195884"/>
              <a:gd name="connsiteX19" fmla="*/ 567559 w 4035973"/>
              <a:gd name="connsiteY19" fmla="*/ 4004441 h 6195884"/>
              <a:gd name="connsiteX20" fmla="*/ 346842 w 4035973"/>
              <a:gd name="connsiteY20" fmla="*/ 4162096 h 6195884"/>
              <a:gd name="connsiteX21" fmla="*/ 294290 w 4035973"/>
              <a:gd name="connsiteY21" fmla="*/ 4708634 h 6195884"/>
              <a:gd name="connsiteX22" fmla="*/ 84083 w 4035973"/>
              <a:gd name="connsiteY22" fmla="*/ 5276193 h 6195884"/>
              <a:gd name="connsiteX23" fmla="*/ 0 w 4035973"/>
              <a:gd name="connsiteY23" fmla="*/ 5591503 h 6195884"/>
              <a:gd name="connsiteX24" fmla="*/ 157656 w 4035973"/>
              <a:gd name="connsiteY24" fmla="*/ 5644054 h 6195884"/>
              <a:gd name="connsiteX25" fmla="*/ 231228 w 4035973"/>
              <a:gd name="connsiteY25" fmla="*/ 5759669 h 6195884"/>
              <a:gd name="connsiteX26" fmla="*/ 567560 w 4035973"/>
              <a:gd name="connsiteY26" fmla="*/ 5770179 h 6195884"/>
              <a:gd name="connsiteX27" fmla="*/ 725214 w 4035973"/>
              <a:gd name="connsiteY27" fmla="*/ 5675585 h 6195884"/>
              <a:gd name="connsiteX28" fmla="*/ 725214 w 4035973"/>
              <a:gd name="connsiteY28" fmla="*/ 5549462 h 6195884"/>
              <a:gd name="connsiteX29" fmla="*/ 777765 w 4035973"/>
              <a:gd name="connsiteY29" fmla="*/ 5223641 h 6195884"/>
              <a:gd name="connsiteX30" fmla="*/ 840828 w 4035973"/>
              <a:gd name="connsiteY30" fmla="*/ 4708634 h 6195884"/>
              <a:gd name="connsiteX31" fmla="*/ 966952 w 4035973"/>
              <a:gd name="connsiteY31" fmla="*/ 4593020 h 6195884"/>
              <a:gd name="connsiteX32" fmla="*/ 977463 w 4035973"/>
              <a:gd name="connsiteY32" fmla="*/ 5307724 h 6195884"/>
              <a:gd name="connsiteX33" fmla="*/ 1051035 w 4035973"/>
              <a:gd name="connsiteY33" fmla="*/ 5412827 h 6195884"/>
              <a:gd name="connsiteX34" fmla="*/ 1187670 w 4035973"/>
              <a:gd name="connsiteY34" fmla="*/ 5496909 h 6195884"/>
              <a:gd name="connsiteX35" fmla="*/ 1439917 w 4035973"/>
              <a:gd name="connsiteY35" fmla="*/ 5507421 h 6195884"/>
              <a:gd name="connsiteX36" fmla="*/ 1534511 w 4035973"/>
              <a:gd name="connsiteY36" fmla="*/ 5391807 h 6195884"/>
              <a:gd name="connsiteX37" fmla="*/ 1671145 w 4035973"/>
              <a:gd name="connsiteY37" fmla="*/ 4750675 h 6195884"/>
              <a:gd name="connsiteX38" fmla="*/ 1776249 w 4035973"/>
              <a:gd name="connsiteY38" fmla="*/ 4309242 h 6195884"/>
              <a:gd name="connsiteX39" fmla="*/ 2154622 w 4035973"/>
              <a:gd name="connsiteY39" fmla="*/ 4424854 h 6195884"/>
              <a:gd name="connsiteX40" fmla="*/ 2301766 w 4035973"/>
              <a:gd name="connsiteY40" fmla="*/ 4845270 h 6195884"/>
              <a:gd name="connsiteX41" fmla="*/ 2364828 w 4035973"/>
              <a:gd name="connsiteY41" fmla="*/ 5402317 h 6195884"/>
              <a:gd name="connsiteX42" fmla="*/ 2438400 w 4035973"/>
              <a:gd name="connsiteY42" fmla="*/ 5749158 h 6195884"/>
              <a:gd name="connsiteX43" fmla="*/ 2501464 w 4035973"/>
              <a:gd name="connsiteY43" fmla="*/ 5927833 h 6195884"/>
              <a:gd name="connsiteX44" fmla="*/ 2659118 w 4035973"/>
              <a:gd name="connsiteY44" fmla="*/ 6096000 h 6195884"/>
              <a:gd name="connsiteX45" fmla="*/ 2806263 w 4035973"/>
              <a:gd name="connsiteY45" fmla="*/ 6064469 h 6195884"/>
              <a:gd name="connsiteX46" fmla="*/ 2921877 w 4035973"/>
              <a:gd name="connsiteY46" fmla="*/ 6053958 h 6195884"/>
              <a:gd name="connsiteX47" fmla="*/ 2858814 w 4035973"/>
              <a:gd name="connsiteY47" fmla="*/ 5822731 h 6195884"/>
              <a:gd name="connsiteX48" fmla="*/ 2764221 w 4035973"/>
              <a:gd name="connsiteY48" fmla="*/ 5559972 h 6195884"/>
              <a:gd name="connsiteX49" fmla="*/ 2974428 w 4035973"/>
              <a:gd name="connsiteY49" fmla="*/ 5318234 h 6195884"/>
              <a:gd name="connsiteX50" fmla="*/ 3005959 w 4035973"/>
              <a:gd name="connsiteY50" fmla="*/ 4897820 h 6195884"/>
              <a:gd name="connsiteX51" fmla="*/ 3058511 w 4035973"/>
              <a:gd name="connsiteY51" fmla="*/ 4666593 h 6195884"/>
              <a:gd name="connsiteX52" fmla="*/ 3289738 w 4035973"/>
              <a:gd name="connsiteY52" fmla="*/ 4855779 h 6195884"/>
              <a:gd name="connsiteX53" fmla="*/ 3153104 w 4035973"/>
              <a:gd name="connsiteY53" fmla="*/ 5402317 h 6195884"/>
              <a:gd name="connsiteX54" fmla="*/ 3048000 w 4035973"/>
              <a:gd name="connsiteY54" fmla="*/ 6011917 h 6195884"/>
              <a:gd name="connsiteX55" fmla="*/ 3142593 w 4035973"/>
              <a:gd name="connsiteY55" fmla="*/ 6053958 h 6195884"/>
              <a:gd name="connsiteX56" fmla="*/ 3342290 w 4035973"/>
              <a:gd name="connsiteY56" fmla="*/ 6190594 h 6195884"/>
              <a:gd name="connsiteX57" fmla="*/ 3584027 w 4035973"/>
              <a:gd name="connsiteY57" fmla="*/ 6106510 h 6195884"/>
              <a:gd name="connsiteX58" fmla="*/ 3815256 w 4035973"/>
              <a:gd name="connsiteY58" fmla="*/ 5801709 h 6195884"/>
              <a:gd name="connsiteX59" fmla="*/ 3825767 w 4035973"/>
              <a:gd name="connsiteY59" fmla="*/ 5948855 h 6195884"/>
              <a:gd name="connsiteX60" fmla="*/ 3983422 w 4035973"/>
              <a:gd name="connsiteY60" fmla="*/ 5286703 h 6195884"/>
              <a:gd name="connsiteX61" fmla="*/ 4035973 w 4035973"/>
              <a:gd name="connsiteY61" fmla="*/ 4624552 h 6195884"/>
              <a:gd name="connsiteX62" fmla="*/ 4025463 w 4035973"/>
              <a:gd name="connsiteY62" fmla="*/ 4309241 h 6195884"/>
              <a:gd name="connsiteX63" fmla="*/ 3752194 w 4035973"/>
              <a:gd name="connsiteY63" fmla="*/ 3993931 h 6195884"/>
              <a:gd name="connsiteX64" fmla="*/ 3541987 w 4035973"/>
              <a:gd name="connsiteY64" fmla="*/ 3174124 h 6195884"/>
              <a:gd name="connsiteX65" fmla="*/ 3363311 w 4035973"/>
              <a:gd name="connsiteY65" fmla="*/ 2680138 h 6195884"/>
              <a:gd name="connsiteX66" fmla="*/ 3174125 w 4035973"/>
              <a:gd name="connsiteY66" fmla="*/ 2427889 h 6195884"/>
              <a:gd name="connsiteX67" fmla="*/ 2995449 w 4035973"/>
              <a:gd name="connsiteY67" fmla="*/ 2060027 h 6195884"/>
              <a:gd name="connsiteX68" fmla="*/ 2848304 w 4035973"/>
              <a:gd name="connsiteY68" fmla="*/ 1818289 h 6195884"/>
              <a:gd name="connsiteX69" fmla="*/ 2911366 w 4035973"/>
              <a:gd name="connsiteY69" fmla="*/ 1418896 h 6195884"/>
              <a:gd name="connsiteX70" fmla="*/ 2974428 w 4035973"/>
              <a:gd name="connsiteY70" fmla="*/ 1324303 h 6195884"/>
              <a:gd name="connsiteX71" fmla="*/ 2942897 w 4035973"/>
              <a:gd name="connsiteY71" fmla="*/ 1671145 h 6195884"/>
              <a:gd name="connsiteX72" fmla="*/ 3100552 w 4035973"/>
              <a:gd name="connsiteY72" fmla="*/ 2133600 h 6195884"/>
              <a:gd name="connsiteX73" fmla="*/ 3647090 w 4035973"/>
              <a:gd name="connsiteY73" fmla="*/ 2154620 h 6195884"/>
              <a:gd name="connsiteX74" fmla="*/ 3752194 w 4035973"/>
              <a:gd name="connsiteY74" fmla="*/ 1965434 h 6195884"/>
              <a:gd name="connsiteX75" fmla="*/ 3520966 w 4035973"/>
              <a:gd name="connsiteY75" fmla="*/ 1734207 h 6195884"/>
              <a:gd name="connsiteX76" fmla="*/ 3741683 w 4035973"/>
              <a:gd name="connsiteY76" fmla="*/ 1355834 h 6195884"/>
              <a:gd name="connsiteX77" fmla="*/ 3678621 w 4035973"/>
              <a:gd name="connsiteY77" fmla="*/ 767255 h 6195884"/>
              <a:gd name="connsiteX78" fmla="*/ 3605049 w 4035973"/>
              <a:gd name="connsiteY78" fmla="*/ 651641 h 6195884"/>
              <a:gd name="connsiteX79" fmla="*/ 3153104 w 4035973"/>
              <a:gd name="connsiteY79" fmla="*/ 420414 h 6195884"/>
              <a:gd name="connsiteX80" fmla="*/ 2900856 w 4035973"/>
              <a:gd name="connsiteY80" fmla="*/ 367862 h 6195884"/>
              <a:gd name="connsiteX81" fmla="*/ 2669628 w 4035973"/>
              <a:gd name="connsiteY81" fmla="*/ 10510 h 6195884"/>
              <a:gd name="connsiteX82" fmla="*/ 2511973 w 4035973"/>
              <a:gd name="connsiteY82" fmla="*/ 0 h 6195884"/>
              <a:gd name="connsiteX83" fmla="*/ 2406869 w 4035973"/>
              <a:gd name="connsiteY83" fmla="*/ 430924 h 6195884"/>
              <a:gd name="connsiteX84" fmla="*/ 2207173 w 4035973"/>
              <a:gd name="connsiteY84" fmla="*/ 630620 h 6195884"/>
              <a:gd name="connsiteX85" fmla="*/ 1912884 w 4035973"/>
              <a:gd name="connsiteY85" fmla="*/ 725214 h 6195884"/>
              <a:gd name="connsiteX86" fmla="*/ 1681656 w 4035973"/>
              <a:gd name="connsiteY86" fmla="*/ 756744 h 6195884"/>
              <a:gd name="connsiteX87" fmla="*/ 1450428 w 4035973"/>
              <a:gd name="connsiteY87" fmla="*/ 546538 h 6195884"/>
              <a:gd name="connsiteX88" fmla="*/ 1292773 w 4035973"/>
              <a:gd name="connsiteY88" fmla="*/ 252247 h 6195884"/>
              <a:gd name="connsiteX89" fmla="*/ 1208690 w 4035973"/>
              <a:gd name="connsiteY89" fmla="*/ 136634 h 6195884"/>
              <a:gd name="connsiteX0" fmla="*/ 1208690 w 4035973"/>
              <a:gd name="connsiteY0" fmla="*/ 136634 h 6195884"/>
              <a:gd name="connsiteX1" fmla="*/ 1019504 w 4035973"/>
              <a:gd name="connsiteY1" fmla="*/ 525517 h 6195884"/>
              <a:gd name="connsiteX2" fmla="*/ 483476 w 4035973"/>
              <a:gd name="connsiteY2" fmla="*/ 672662 h 6195884"/>
              <a:gd name="connsiteX3" fmla="*/ 168166 w 4035973"/>
              <a:gd name="connsiteY3" fmla="*/ 956441 h 6195884"/>
              <a:gd name="connsiteX4" fmla="*/ 168166 w 4035973"/>
              <a:gd name="connsiteY4" fmla="*/ 1229710 h 6195884"/>
              <a:gd name="connsiteX5" fmla="*/ 378373 w 4035973"/>
              <a:gd name="connsiteY5" fmla="*/ 1629103 h 6195884"/>
              <a:gd name="connsiteX6" fmla="*/ 557049 w 4035973"/>
              <a:gd name="connsiteY6" fmla="*/ 1839310 h 6195884"/>
              <a:gd name="connsiteX7" fmla="*/ 451945 w 4035973"/>
              <a:gd name="connsiteY7" fmla="*/ 2049517 h 6195884"/>
              <a:gd name="connsiteX8" fmla="*/ 714704 w 4035973"/>
              <a:gd name="connsiteY8" fmla="*/ 2102069 h 6195884"/>
              <a:gd name="connsiteX9" fmla="*/ 903890 w 4035973"/>
              <a:gd name="connsiteY9" fmla="*/ 1807779 h 6195884"/>
              <a:gd name="connsiteX10" fmla="*/ 840828 w 4035973"/>
              <a:gd name="connsiteY10" fmla="*/ 1387365 h 6195884"/>
              <a:gd name="connsiteX11" fmla="*/ 756745 w 4035973"/>
              <a:gd name="connsiteY11" fmla="*/ 1187669 h 6195884"/>
              <a:gd name="connsiteX12" fmla="*/ 935421 w 4035973"/>
              <a:gd name="connsiteY12" fmla="*/ 1145627 h 6195884"/>
              <a:gd name="connsiteX13" fmla="*/ 1103587 w 4035973"/>
              <a:gd name="connsiteY13" fmla="*/ 1618593 h 6195884"/>
              <a:gd name="connsiteX14" fmla="*/ 1135118 w 4035973"/>
              <a:gd name="connsiteY14" fmla="*/ 2028496 h 6195884"/>
              <a:gd name="connsiteX15" fmla="*/ 1082566 w 4035973"/>
              <a:gd name="connsiteY15" fmla="*/ 2501462 h 6195884"/>
              <a:gd name="connsiteX16" fmla="*/ 546538 w 4035973"/>
              <a:gd name="connsiteY16" fmla="*/ 3699641 h 6195884"/>
              <a:gd name="connsiteX17" fmla="*/ 557049 w 4035973"/>
              <a:gd name="connsiteY17" fmla="*/ 3804745 h 6195884"/>
              <a:gd name="connsiteX18" fmla="*/ 567559 w 4035973"/>
              <a:gd name="connsiteY18" fmla="*/ 3878317 h 6195884"/>
              <a:gd name="connsiteX19" fmla="*/ 567559 w 4035973"/>
              <a:gd name="connsiteY19" fmla="*/ 4004441 h 6195884"/>
              <a:gd name="connsiteX20" fmla="*/ 346842 w 4035973"/>
              <a:gd name="connsiteY20" fmla="*/ 4162096 h 6195884"/>
              <a:gd name="connsiteX21" fmla="*/ 294290 w 4035973"/>
              <a:gd name="connsiteY21" fmla="*/ 4708634 h 6195884"/>
              <a:gd name="connsiteX22" fmla="*/ 84083 w 4035973"/>
              <a:gd name="connsiteY22" fmla="*/ 5276193 h 6195884"/>
              <a:gd name="connsiteX23" fmla="*/ 0 w 4035973"/>
              <a:gd name="connsiteY23" fmla="*/ 5591503 h 6195884"/>
              <a:gd name="connsiteX24" fmla="*/ 157656 w 4035973"/>
              <a:gd name="connsiteY24" fmla="*/ 5644054 h 6195884"/>
              <a:gd name="connsiteX25" fmla="*/ 231228 w 4035973"/>
              <a:gd name="connsiteY25" fmla="*/ 5759669 h 6195884"/>
              <a:gd name="connsiteX26" fmla="*/ 567560 w 4035973"/>
              <a:gd name="connsiteY26" fmla="*/ 5770179 h 6195884"/>
              <a:gd name="connsiteX27" fmla="*/ 725214 w 4035973"/>
              <a:gd name="connsiteY27" fmla="*/ 5675585 h 6195884"/>
              <a:gd name="connsiteX28" fmla="*/ 725214 w 4035973"/>
              <a:gd name="connsiteY28" fmla="*/ 5549462 h 6195884"/>
              <a:gd name="connsiteX29" fmla="*/ 777765 w 4035973"/>
              <a:gd name="connsiteY29" fmla="*/ 5223641 h 6195884"/>
              <a:gd name="connsiteX30" fmla="*/ 840828 w 4035973"/>
              <a:gd name="connsiteY30" fmla="*/ 4708634 h 6195884"/>
              <a:gd name="connsiteX31" fmla="*/ 966952 w 4035973"/>
              <a:gd name="connsiteY31" fmla="*/ 4593020 h 6195884"/>
              <a:gd name="connsiteX32" fmla="*/ 977463 w 4035973"/>
              <a:gd name="connsiteY32" fmla="*/ 5307724 h 6195884"/>
              <a:gd name="connsiteX33" fmla="*/ 1051035 w 4035973"/>
              <a:gd name="connsiteY33" fmla="*/ 5412827 h 6195884"/>
              <a:gd name="connsiteX34" fmla="*/ 1187670 w 4035973"/>
              <a:gd name="connsiteY34" fmla="*/ 5496909 h 6195884"/>
              <a:gd name="connsiteX35" fmla="*/ 1439917 w 4035973"/>
              <a:gd name="connsiteY35" fmla="*/ 5507421 h 6195884"/>
              <a:gd name="connsiteX36" fmla="*/ 1534511 w 4035973"/>
              <a:gd name="connsiteY36" fmla="*/ 5391807 h 6195884"/>
              <a:gd name="connsiteX37" fmla="*/ 1671145 w 4035973"/>
              <a:gd name="connsiteY37" fmla="*/ 4750675 h 6195884"/>
              <a:gd name="connsiteX38" fmla="*/ 1776249 w 4035973"/>
              <a:gd name="connsiteY38" fmla="*/ 4309242 h 6195884"/>
              <a:gd name="connsiteX39" fmla="*/ 2154622 w 4035973"/>
              <a:gd name="connsiteY39" fmla="*/ 4424854 h 6195884"/>
              <a:gd name="connsiteX40" fmla="*/ 2301766 w 4035973"/>
              <a:gd name="connsiteY40" fmla="*/ 4845270 h 6195884"/>
              <a:gd name="connsiteX41" fmla="*/ 2364828 w 4035973"/>
              <a:gd name="connsiteY41" fmla="*/ 5402317 h 6195884"/>
              <a:gd name="connsiteX42" fmla="*/ 2438400 w 4035973"/>
              <a:gd name="connsiteY42" fmla="*/ 5749158 h 6195884"/>
              <a:gd name="connsiteX43" fmla="*/ 2501464 w 4035973"/>
              <a:gd name="connsiteY43" fmla="*/ 5927833 h 6195884"/>
              <a:gd name="connsiteX44" fmla="*/ 2659118 w 4035973"/>
              <a:gd name="connsiteY44" fmla="*/ 6096000 h 6195884"/>
              <a:gd name="connsiteX45" fmla="*/ 2806263 w 4035973"/>
              <a:gd name="connsiteY45" fmla="*/ 6064469 h 6195884"/>
              <a:gd name="connsiteX46" fmla="*/ 2921877 w 4035973"/>
              <a:gd name="connsiteY46" fmla="*/ 6053958 h 6195884"/>
              <a:gd name="connsiteX47" fmla="*/ 2858814 w 4035973"/>
              <a:gd name="connsiteY47" fmla="*/ 5822731 h 6195884"/>
              <a:gd name="connsiteX48" fmla="*/ 2764221 w 4035973"/>
              <a:gd name="connsiteY48" fmla="*/ 5559972 h 6195884"/>
              <a:gd name="connsiteX49" fmla="*/ 2974428 w 4035973"/>
              <a:gd name="connsiteY49" fmla="*/ 5318234 h 6195884"/>
              <a:gd name="connsiteX50" fmla="*/ 3005959 w 4035973"/>
              <a:gd name="connsiteY50" fmla="*/ 4897820 h 6195884"/>
              <a:gd name="connsiteX51" fmla="*/ 3058511 w 4035973"/>
              <a:gd name="connsiteY51" fmla="*/ 4666593 h 6195884"/>
              <a:gd name="connsiteX52" fmla="*/ 3289738 w 4035973"/>
              <a:gd name="connsiteY52" fmla="*/ 4855779 h 6195884"/>
              <a:gd name="connsiteX53" fmla="*/ 3153104 w 4035973"/>
              <a:gd name="connsiteY53" fmla="*/ 5402317 h 6195884"/>
              <a:gd name="connsiteX54" fmla="*/ 3048000 w 4035973"/>
              <a:gd name="connsiteY54" fmla="*/ 6011917 h 6195884"/>
              <a:gd name="connsiteX55" fmla="*/ 3142593 w 4035973"/>
              <a:gd name="connsiteY55" fmla="*/ 6053958 h 6195884"/>
              <a:gd name="connsiteX56" fmla="*/ 3342290 w 4035973"/>
              <a:gd name="connsiteY56" fmla="*/ 6190594 h 6195884"/>
              <a:gd name="connsiteX57" fmla="*/ 3584027 w 4035973"/>
              <a:gd name="connsiteY57" fmla="*/ 6106510 h 6195884"/>
              <a:gd name="connsiteX58" fmla="*/ 3636580 w 4035973"/>
              <a:gd name="connsiteY58" fmla="*/ 6011916 h 6195884"/>
              <a:gd name="connsiteX59" fmla="*/ 3825767 w 4035973"/>
              <a:gd name="connsiteY59" fmla="*/ 5948855 h 6195884"/>
              <a:gd name="connsiteX60" fmla="*/ 3983422 w 4035973"/>
              <a:gd name="connsiteY60" fmla="*/ 5286703 h 6195884"/>
              <a:gd name="connsiteX61" fmla="*/ 4035973 w 4035973"/>
              <a:gd name="connsiteY61" fmla="*/ 4624552 h 6195884"/>
              <a:gd name="connsiteX62" fmla="*/ 4025463 w 4035973"/>
              <a:gd name="connsiteY62" fmla="*/ 4309241 h 6195884"/>
              <a:gd name="connsiteX63" fmla="*/ 3752194 w 4035973"/>
              <a:gd name="connsiteY63" fmla="*/ 3993931 h 6195884"/>
              <a:gd name="connsiteX64" fmla="*/ 3541987 w 4035973"/>
              <a:gd name="connsiteY64" fmla="*/ 3174124 h 6195884"/>
              <a:gd name="connsiteX65" fmla="*/ 3363311 w 4035973"/>
              <a:gd name="connsiteY65" fmla="*/ 2680138 h 6195884"/>
              <a:gd name="connsiteX66" fmla="*/ 3174125 w 4035973"/>
              <a:gd name="connsiteY66" fmla="*/ 2427889 h 6195884"/>
              <a:gd name="connsiteX67" fmla="*/ 2995449 w 4035973"/>
              <a:gd name="connsiteY67" fmla="*/ 2060027 h 6195884"/>
              <a:gd name="connsiteX68" fmla="*/ 2848304 w 4035973"/>
              <a:gd name="connsiteY68" fmla="*/ 1818289 h 6195884"/>
              <a:gd name="connsiteX69" fmla="*/ 2911366 w 4035973"/>
              <a:gd name="connsiteY69" fmla="*/ 1418896 h 6195884"/>
              <a:gd name="connsiteX70" fmla="*/ 2974428 w 4035973"/>
              <a:gd name="connsiteY70" fmla="*/ 1324303 h 6195884"/>
              <a:gd name="connsiteX71" fmla="*/ 2942897 w 4035973"/>
              <a:gd name="connsiteY71" fmla="*/ 1671145 h 6195884"/>
              <a:gd name="connsiteX72" fmla="*/ 3100552 w 4035973"/>
              <a:gd name="connsiteY72" fmla="*/ 2133600 h 6195884"/>
              <a:gd name="connsiteX73" fmla="*/ 3647090 w 4035973"/>
              <a:gd name="connsiteY73" fmla="*/ 2154620 h 6195884"/>
              <a:gd name="connsiteX74" fmla="*/ 3752194 w 4035973"/>
              <a:gd name="connsiteY74" fmla="*/ 1965434 h 6195884"/>
              <a:gd name="connsiteX75" fmla="*/ 3520966 w 4035973"/>
              <a:gd name="connsiteY75" fmla="*/ 1734207 h 6195884"/>
              <a:gd name="connsiteX76" fmla="*/ 3741683 w 4035973"/>
              <a:gd name="connsiteY76" fmla="*/ 1355834 h 6195884"/>
              <a:gd name="connsiteX77" fmla="*/ 3678621 w 4035973"/>
              <a:gd name="connsiteY77" fmla="*/ 767255 h 6195884"/>
              <a:gd name="connsiteX78" fmla="*/ 3605049 w 4035973"/>
              <a:gd name="connsiteY78" fmla="*/ 651641 h 6195884"/>
              <a:gd name="connsiteX79" fmla="*/ 3153104 w 4035973"/>
              <a:gd name="connsiteY79" fmla="*/ 420414 h 6195884"/>
              <a:gd name="connsiteX80" fmla="*/ 2900856 w 4035973"/>
              <a:gd name="connsiteY80" fmla="*/ 367862 h 6195884"/>
              <a:gd name="connsiteX81" fmla="*/ 2669628 w 4035973"/>
              <a:gd name="connsiteY81" fmla="*/ 10510 h 6195884"/>
              <a:gd name="connsiteX82" fmla="*/ 2511973 w 4035973"/>
              <a:gd name="connsiteY82" fmla="*/ 0 h 6195884"/>
              <a:gd name="connsiteX83" fmla="*/ 2406869 w 4035973"/>
              <a:gd name="connsiteY83" fmla="*/ 430924 h 6195884"/>
              <a:gd name="connsiteX84" fmla="*/ 2207173 w 4035973"/>
              <a:gd name="connsiteY84" fmla="*/ 630620 h 6195884"/>
              <a:gd name="connsiteX85" fmla="*/ 1912884 w 4035973"/>
              <a:gd name="connsiteY85" fmla="*/ 725214 h 6195884"/>
              <a:gd name="connsiteX86" fmla="*/ 1681656 w 4035973"/>
              <a:gd name="connsiteY86" fmla="*/ 756744 h 6195884"/>
              <a:gd name="connsiteX87" fmla="*/ 1450428 w 4035973"/>
              <a:gd name="connsiteY87" fmla="*/ 546538 h 6195884"/>
              <a:gd name="connsiteX88" fmla="*/ 1292773 w 4035973"/>
              <a:gd name="connsiteY88" fmla="*/ 252247 h 6195884"/>
              <a:gd name="connsiteX89" fmla="*/ 1208690 w 4035973"/>
              <a:gd name="connsiteY89" fmla="*/ 136634 h 6195884"/>
              <a:gd name="connsiteX0" fmla="*/ 1208690 w 4035973"/>
              <a:gd name="connsiteY0" fmla="*/ 136634 h 6195884"/>
              <a:gd name="connsiteX1" fmla="*/ 1019504 w 4035973"/>
              <a:gd name="connsiteY1" fmla="*/ 525517 h 6195884"/>
              <a:gd name="connsiteX2" fmla="*/ 483476 w 4035973"/>
              <a:gd name="connsiteY2" fmla="*/ 672662 h 6195884"/>
              <a:gd name="connsiteX3" fmla="*/ 168166 w 4035973"/>
              <a:gd name="connsiteY3" fmla="*/ 956441 h 6195884"/>
              <a:gd name="connsiteX4" fmla="*/ 168166 w 4035973"/>
              <a:gd name="connsiteY4" fmla="*/ 1229710 h 6195884"/>
              <a:gd name="connsiteX5" fmla="*/ 378373 w 4035973"/>
              <a:gd name="connsiteY5" fmla="*/ 1629103 h 6195884"/>
              <a:gd name="connsiteX6" fmla="*/ 557049 w 4035973"/>
              <a:gd name="connsiteY6" fmla="*/ 1839310 h 6195884"/>
              <a:gd name="connsiteX7" fmla="*/ 451945 w 4035973"/>
              <a:gd name="connsiteY7" fmla="*/ 2049517 h 6195884"/>
              <a:gd name="connsiteX8" fmla="*/ 714704 w 4035973"/>
              <a:gd name="connsiteY8" fmla="*/ 2102069 h 6195884"/>
              <a:gd name="connsiteX9" fmla="*/ 903890 w 4035973"/>
              <a:gd name="connsiteY9" fmla="*/ 1807779 h 6195884"/>
              <a:gd name="connsiteX10" fmla="*/ 840828 w 4035973"/>
              <a:gd name="connsiteY10" fmla="*/ 1387365 h 6195884"/>
              <a:gd name="connsiteX11" fmla="*/ 756745 w 4035973"/>
              <a:gd name="connsiteY11" fmla="*/ 1187669 h 6195884"/>
              <a:gd name="connsiteX12" fmla="*/ 935421 w 4035973"/>
              <a:gd name="connsiteY12" fmla="*/ 1145627 h 6195884"/>
              <a:gd name="connsiteX13" fmla="*/ 1103587 w 4035973"/>
              <a:gd name="connsiteY13" fmla="*/ 1618593 h 6195884"/>
              <a:gd name="connsiteX14" fmla="*/ 1135118 w 4035973"/>
              <a:gd name="connsiteY14" fmla="*/ 2028496 h 6195884"/>
              <a:gd name="connsiteX15" fmla="*/ 1082566 w 4035973"/>
              <a:gd name="connsiteY15" fmla="*/ 2501462 h 6195884"/>
              <a:gd name="connsiteX16" fmla="*/ 546538 w 4035973"/>
              <a:gd name="connsiteY16" fmla="*/ 3699641 h 6195884"/>
              <a:gd name="connsiteX17" fmla="*/ 557049 w 4035973"/>
              <a:gd name="connsiteY17" fmla="*/ 3804745 h 6195884"/>
              <a:gd name="connsiteX18" fmla="*/ 567559 w 4035973"/>
              <a:gd name="connsiteY18" fmla="*/ 3878317 h 6195884"/>
              <a:gd name="connsiteX19" fmla="*/ 567559 w 4035973"/>
              <a:gd name="connsiteY19" fmla="*/ 4004441 h 6195884"/>
              <a:gd name="connsiteX20" fmla="*/ 346842 w 4035973"/>
              <a:gd name="connsiteY20" fmla="*/ 4162096 h 6195884"/>
              <a:gd name="connsiteX21" fmla="*/ 294290 w 4035973"/>
              <a:gd name="connsiteY21" fmla="*/ 4708634 h 6195884"/>
              <a:gd name="connsiteX22" fmla="*/ 84083 w 4035973"/>
              <a:gd name="connsiteY22" fmla="*/ 5276193 h 6195884"/>
              <a:gd name="connsiteX23" fmla="*/ 0 w 4035973"/>
              <a:gd name="connsiteY23" fmla="*/ 5591503 h 6195884"/>
              <a:gd name="connsiteX24" fmla="*/ 157656 w 4035973"/>
              <a:gd name="connsiteY24" fmla="*/ 5644054 h 6195884"/>
              <a:gd name="connsiteX25" fmla="*/ 231228 w 4035973"/>
              <a:gd name="connsiteY25" fmla="*/ 5759669 h 6195884"/>
              <a:gd name="connsiteX26" fmla="*/ 567560 w 4035973"/>
              <a:gd name="connsiteY26" fmla="*/ 5770179 h 6195884"/>
              <a:gd name="connsiteX27" fmla="*/ 725214 w 4035973"/>
              <a:gd name="connsiteY27" fmla="*/ 5675585 h 6195884"/>
              <a:gd name="connsiteX28" fmla="*/ 725214 w 4035973"/>
              <a:gd name="connsiteY28" fmla="*/ 5549462 h 6195884"/>
              <a:gd name="connsiteX29" fmla="*/ 777765 w 4035973"/>
              <a:gd name="connsiteY29" fmla="*/ 5223641 h 6195884"/>
              <a:gd name="connsiteX30" fmla="*/ 840828 w 4035973"/>
              <a:gd name="connsiteY30" fmla="*/ 4708634 h 6195884"/>
              <a:gd name="connsiteX31" fmla="*/ 966952 w 4035973"/>
              <a:gd name="connsiteY31" fmla="*/ 4593020 h 6195884"/>
              <a:gd name="connsiteX32" fmla="*/ 977463 w 4035973"/>
              <a:gd name="connsiteY32" fmla="*/ 5307724 h 6195884"/>
              <a:gd name="connsiteX33" fmla="*/ 1051035 w 4035973"/>
              <a:gd name="connsiteY33" fmla="*/ 5412827 h 6195884"/>
              <a:gd name="connsiteX34" fmla="*/ 1187670 w 4035973"/>
              <a:gd name="connsiteY34" fmla="*/ 5496909 h 6195884"/>
              <a:gd name="connsiteX35" fmla="*/ 1439917 w 4035973"/>
              <a:gd name="connsiteY35" fmla="*/ 5507421 h 6195884"/>
              <a:gd name="connsiteX36" fmla="*/ 1534511 w 4035973"/>
              <a:gd name="connsiteY36" fmla="*/ 5391807 h 6195884"/>
              <a:gd name="connsiteX37" fmla="*/ 1671145 w 4035973"/>
              <a:gd name="connsiteY37" fmla="*/ 4750675 h 6195884"/>
              <a:gd name="connsiteX38" fmla="*/ 1776249 w 4035973"/>
              <a:gd name="connsiteY38" fmla="*/ 4309242 h 6195884"/>
              <a:gd name="connsiteX39" fmla="*/ 2154622 w 4035973"/>
              <a:gd name="connsiteY39" fmla="*/ 4424854 h 6195884"/>
              <a:gd name="connsiteX40" fmla="*/ 2301766 w 4035973"/>
              <a:gd name="connsiteY40" fmla="*/ 4845270 h 6195884"/>
              <a:gd name="connsiteX41" fmla="*/ 2364828 w 4035973"/>
              <a:gd name="connsiteY41" fmla="*/ 5402317 h 6195884"/>
              <a:gd name="connsiteX42" fmla="*/ 2438400 w 4035973"/>
              <a:gd name="connsiteY42" fmla="*/ 5749158 h 6195884"/>
              <a:gd name="connsiteX43" fmla="*/ 2501464 w 4035973"/>
              <a:gd name="connsiteY43" fmla="*/ 5927833 h 6195884"/>
              <a:gd name="connsiteX44" fmla="*/ 2659118 w 4035973"/>
              <a:gd name="connsiteY44" fmla="*/ 6096000 h 6195884"/>
              <a:gd name="connsiteX45" fmla="*/ 2806263 w 4035973"/>
              <a:gd name="connsiteY45" fmla="*/ 6064469 h 6195884"/>
              <a:gd name="connsiteX46" fmla="*/ 2921877 w 4035973"/>
              <a:gd name="connsiteY46" fmla="*/ 6053958 h 6195884"/>
              <a:gd name="connsiteX47" fmla="*/ 2858814 w 4035973"/>
              <a:gd name="connsiteY47" fmla="*/ 5822731 h 6195884"/>
              <a:gd name="connsiteX48" fmla="*/ 2764221 w 4035973"/>
              <a:gd name="connsiteY48" fmla="*/ 5559972 h 6195884"/>
              <a:gd name="connsiteX49" fmla="*/ 2974428 w 4035973"/>
              <a:gd name="connsiteY49" fmla="*/ 5318234 h 6195884"/>
              <a:gd name="connsiteX50" fmla="*/ 3005959 w 4035973"/>
              <a:gd name="connsiteY50" fmla="*/ 4897820 h 6195884"/>
              <a:gd name="connsiteX51" fmla="*/ 3058511 w 4035973"/>
              <a:gd name="connsiteY51" fmla="*/ 4666593 h 6195884"/>
              <a:gd name="connsiteX52" fmla="*/ 3289738 w 4035973"/>
              <a:gd name="connsiteY52" fmla="*/ 4855779 h 6195884"/>
              <a:gd name="connsiteX53" fmla="*/ 3153104 w 4035973"/>
              <a:gd name="connsiteY53" fmla="*/ 5402317 h 6195884"/>
              <a:gd name="connsiteX54" fmla="*/ 3048000 w 4035973"/>
              <a:gd name="connsiteY54" fmla="*/ 6011917 h 6195884"/>
              <a:gd name="connsiteX55" fmla="*/ 3142593 w 4035973"/>
              <a:gd name="connsiteY55" fmla="*/ 6053958 h 6195884"/>
              <a:gd name="connsiteX56" fmla="*/ 3342290 w 4035973"/>
              <a:gd name="connsiteY56" fmla="*/ 6190594 h 6195884"/>
              <a:gd name="connsiteX57" fmla="*/ 3584027 w 4035973"/>
              <a:gd name="connsiteY57" fmla="*/ 6106510 h 6195884"/>
              <a:gd name="connsiteX58" fmla="*/ 3636580 w 4035973"/>
              <a:gd name="connsiteY58" fmla="*/ 6011916 h 6195884"/>
              <a:gd name="connsiteX59" fmla="*/ 3867808 w 4035973"/>
              <a:gd name="connsiteY59" fmla="*/ 5591503 h 6195884"/>
              <a:gd name="connsiteX60" fmla="*/ 3983422 w 4035973"/>
              <a:gd name="connsiteY60" fmla="*/ 5286703 h 6195884"/>
              <a:gd name="connsiteX61" fmla="*/ 4035973 w 4035973"/>
              <a:gd name="connsiteY61" fmla="*/ 4624552 h 6195884"/>
              <a:gd name="connsiteX62" fmla="*/ 4025463 w 4035973"/>
              <a:gd name="connsiteY62" fmla="*/ 4309241 h 6195884"/>
              <a:gd name="connsiteX63" fmla="*/ 3752194 w 4035973"/>
              <a:gd name="connsiteY63" fmla="*/ 3993931 h 6195884"/>
              <a:gd name="connsiteX64" fmla="*/ 3541987 w 4035973"/>
              <a:gd name="connsiteY64" fmla="*/ 3174124 h 6195884"/>
              <a:gd name="connsiteX65" fmla="*/ 3363311 w 4035973"/>
              <a:gd name="connsiteY65" fmla="*/ 2680138 h 6195884"/>
              <a:gd name="connsiteX66" fmla="*/ 3174125 w 4035973"/>
              <a:gd name="connsiteY66" fmla="*/ 2427889 h 6195884"/>
              <a:gd name="connsiteX67" fmla="*/ 2995449 w 4035973"/>
              <a:gd name="connsiteY67" fmla="*/ 2060027 h 6195884"/>
              <a:gd name="connsiteX68" fmla="*/ 2848304 w 4035973"/>
              <a:gd name="connsiteY68" fmla="*/ 1818289 h 6195884"/>
              <a:gd name="connsiteX69" fmla="*/ 2911366 w 4035973"/>
              <a:gd name="connsiteY69" fmla="*/ 1418896 h 6195884"/>
              <a:gd name="connsiteX70" fmla="*/ 2974428 w 4035973"/>
              <a:gd name="connsiteY70" fmla="*/ 1324303 h 6195884"/>
              <a:gd name="connsiteX71" fmla="*/ 2942897 w 4035973"/>
              <a:gd name="connsiteY71" fmla="*/ 1671145 h 6195884"/>
              <a:gd name="connsiteX72" fmla="*/ 3100552 w 4035973"/>
              <a:gd name="connsiteY72" fmla="*/ 2133600 h 6195884"/>
              <a:gd name="connsiteX73" fmla="*/ 3647090 w 4035973"/>
              <a:gd name="connsiteY73" fmla="*/ 2154620 h 6195884"/>
              <a:gd name="connsiteX74" fmla="*/ 3752194 w 4035973"/>
              <a:gd name="connsiteY74" fmla="*/ 1965434 h 6195884"/>
              <a:gd name="connsiteX75" fmla="*/ 3520966 w 4035973"/>
              <a:gd name="connsiteY75" fmla="*/ 1734207 h 6195884"/>
              <a:gd name="connsiteX76" fmla="*/ 3741683 w 4035973"/>
              <a:gd name="connsiteY76" fmla="*/ 1355834 h 6195884"/>
              <a:gd name="connsiteX77" fmla="*/ 3678621 w 4035973"/>
              <a:gd name="connsiteY77" fmla="*/ 767255 h 6195884"/>
              <a:gd name="connsiteX78" fmla="*/ 3605049 w 4035973"/>
              <a:gd name="connsiteY78" fmla="*/ 651641 h 6195884"/>
              <a:gd name="connsiteX79" fmla="*/ 3153104 w 4035973"/>
              <a:gd name="connsiteY79" fmla="*/ 420414 h 6195884"/>
              <a:gd name="connsiteX80" fmla="*/ 2900856 w 4035973"/>
              <a:gd name="connsiteY80" fmla="*/ 367862 h 6195884"/>
              <a:gd name="connsiteX81" fmla="*/ 2669628 w 4035973"/>
              <a:gd name="connsiteY81" fmla="*/ 10510 h 6195884"/>
              <a:gd name="connsiteX82" fmla="*/ 2511973 w 4035973"/>
              <a:gd name="connsiteY82" fmla="*/ 0 h 6195884"/>
              <a:gd name="connsiteX83" fmla="*/ 2406869 w 4035973"/>
              <a:gd name="connsiteY83" fmla="*/ 430924 h 6195884"/>
              <a:gd name="connsiteX84" fmla="*/ 2207173 w 4035973"/>
              <a:gd name="connsiteY84" fmla="*/ 630620 h 6195884"/>
              <a:gd name="connsiteX85" fmla="*/ 1912884 w 4035973"/>
              <a:gd name="connsiteY85" fmla="*/ 725214 h 6195884"/>
              <a:gd name="connsiteX86" fmla="*/ 1681656 w 4035973"/>
              <a:gd name="connsiteY86" fmla="*/ 756744 h 6195884"/>
              <a:gd name="connsiteX87" fmla="*/ 1450428 w 4035973"/>
              <a:gd name="connsiteY87" fmla="*/ 546538 h 6195884"/>
              <a:gd name="connsiteX88" fmla="*/ 1292773 w 4035973"/>
              <a:gd name="connsiteY88" fmla="*/ 252247 h 6195884"/>
              <a:gd name="connsiteX89" fmla="*/ 1208690 w 4035973"/>
              <a:gd name="connsiteY89" fmla="*/ 136634 h 6195884"/>
              <a:gd name="connsiteX0" fmla="*/ 1208690 w 4035973"/>
              <a:gd name="connsiteY0" fmla="*/ 136634 h 6195884"/>
              <a:gd name="connsiteX1" fmla="*/ 1019504 w 4035973"/>
              <a:gd name="connsiteY1" fmla="*/ 525517 h 6195884"/>
              <a:gd name="connsiteX2" fmla="*/ 483476 w 4035973"/>
              <a:gd name="connsiteY2" fmla="*/ 672662 h 6195884"/>
              <a:gd name="connsiteX3" fmla="*/ 168166 w 4035973"/>
              <a:gd name="connsiteY3" fmla="*/ 956441 h 6195884"/>
              <a:gd name="connsiteX4" fmla="*/ 168166 w 4035973"/>
              <a:gd name="connsiteY4" fmla="*/ 1229710 h 6195884"/>
              <a:gd name="connsiteX5" fmla="*/ 378373 w 4035973"/>
              <a:gd name="connsiteY5" fmla="*/ 1629103 h 6195884"/>
              <a:gd name="connsiteX6" fmla="*/ 557049 w 4035973"/>
              <a:gd name="connsiteY6" fmla="*/ 1839310 h 6195884"/>
              <a:gd name="connsiteX7" fmla="*/ 451945 w 4035973"/>
              <a:gd name="connsiteY7" fmla="*/ 2049517 h 6195884"/>
              <a:gd name="connsiteX8" fmla="*/ 714704 w 4035973"/>
              <a:gd name="connsiteY8" fmla="*/ 2102069 h 6195884"/>
              <a:gd name="connsiteX9" fmla="*/ 903890 w 4035973"/>
              <a:gd name="connsiteY9" fmla="*/ 1807779 h 6195884"/>
              <a:gd name="connsiteX10" fmla="*/ 840828 w 4035973"/>
              <a:gd name="connsiteY10" fmla="*/ 1387365 h 6195884"/>
              <a:gd name="connsiteX11" fmla="*/ 756745 w 4035973"/>
              <a:gd name="connsiteY11" fmla="*/ 1187669 h 6195884"/>
              <a:gd name="connsiteX12" fmla="*/ 935421 w 4035973"/>
              <a:gd name="connsiteY12" fmla="*/ 1145627 h 6195884"/>
              <a:gd name="connsiteX13" fmla="*/ 1103587 w 4035973"/>
              <a:gd name="connsiteY13" fmla="*/ 1618593 h 6195884"/>
              <a:gd name="connsiteX14" fmla="*/ 1135118 w 4035973"/>
              <a:gd name="connsiteY14" fmla="*/ 2028496 h 6195884"/>
              <a:gd name="connsiteX15" fmla="*/ 1082566 w 4035973"/>
              <a:gd name="connsiteY15" fmla="*/ 2501462 h 6195884"/>
              <a:gd name="connsiteX16" fmla="*/ 546538 w 4035973"/>
              <a:gd name="connsiteY16" fmla="*/ 3699641 h 6195884"/>
              <a:gd name="connsiteX17" fmla="*/ 557049 w 4035973"/>
              <a:gd name="connsiteY17" fmla="*/ 3804745 h 6195884"/>
              <a:gd name="connsiteX18" fmla="*/ 567559 w 4035973"/>
              <a:gd name="connsiteY18" fmla="*/ 3878317 h 6195884"/>
              <a:gd name="connsiteX19" fmla="*/ 567559 w 4035973"/>
              <a:gd name="connsiteY19" fmla="*/ 4004441 h 6195884"/>
              <a:gd name="connsiteX20" fmla="*/ 346842 w 4035973"/>
              <a:gd name="connsiteY20" fmla="*/ 4162096 h 6195884"/>
              <a:gd name="connsiteX21" fmla="*/ 294290 w 4035973"/>
              <a:gd name="connsiteY21" fmla="*/ 4708634 h 6195884"/>
              <a:gd name="connsiteX22" fmla="*/ 84083 w 4035973"/>
              <a:gd name="connsiteY22" fmla="*/ 5276193 h 6195884"/>
              <a:gd name="connsiteX23" fmla="*/ 0 w 4035973"/>
              <a:gd name="connsiteY23" fmla="*/ 5591503 h 6195884"/>
              <a:gd name="connsiteX24" fmla="*/ 157656 w 4035973"/>
              <a:gd name="connsiteY24" fmla="*/ 5644054 h 6195884"/>
              <a:gd name="connsiteX25" fmla="*/ 231228 w 4035973"/>
              <a:gd name="connsiteY25" fmla="*/ 5759669 h 6195884"/>
              <a:gd name="connsiteX26" fmla="*/ 567560 w 4035973"/>
              <a:gd name="connsiteY26" fmla="*/ 5770179 h 6195884"/>
              <a:gd name="connsiteX27" fmla="*/ 725214 w 4035973"/>
              <a:gd name="connsiteY27" fmla="*/ 5675585 h 6195884"/>
              <a:gd name="connsiteX28" fmla="*/ 725214 w 4035973"/>
              <a:gd name="connsiteY28" fmla="*/ 5549462 h 6195884"/>
              <a:gd name="connsiteX29" fmla="*/ 777765 w 4035973"/>
              <a:gd name="connsiteY29" fmla="*/ 5223641 h 6195884"/>
              <a:gd name="connsiteX30" fmla="*/ 840828 w 4035973"/>
              <a:gd name="connsiteY30" fmla="*/ 4708634 h 6195884"/>
              <a:gd name="connsiteX31" fmla="*/ 966952 w 4035973"/>
              <a:gd name="connsiteY31" fmla="*/ 4593020 h 6195884"/>
              <a:gd name="connsiteX32" fmla="*/ 977463 w 4035973"/>
              <a:gd name="connsiteY32" fmla="*/ 5307724 h 6195884"/>
              <a:gd name="connsiteX33" fmla="*/ 1051035 w 4035973"/>
              <a:gd name="connsiteY33" fmla="*/ 5412827 h 6195884"/>
              <a:gd name="connsiteX34" fmla="*/ 1187670 w 4035973"/>
              <a:gd name="connsiteY34" fmla="*/ 5496909 h 6195884"/>
              <a:gd name="connsiteX35" fmla="*/ 1439917 w 4035973"/>
              <a:gd name="connsiteY35" fmla="*/ 5507421 h 6195884"/>
              <a:gd name="connsiteX36" fmla="*/ 1534511 w 4035973"/>
              <a:gd name="connsiteY36" fmla="*/ 5391807 h 6195884"/>
              <a:gd name="connsiteX37" fmla="*/ 1671145 w 4035973"/>
              <a:gd name="connsiteY37" fmla="*/ 4750675 h 6195884"/>
              <a:gd name="connsiteX38" fmla="*/ 1776249 w 4035973"/>
              <a:gd name="connsiteY38" fmla="*/ 4309242 h 6195884"/>
              <a:gd name="connsiteX39" fmla="*/ 2154622 w 4035973"/>
              <a:gd name="connsiteY39" fmla="*/ 4424854 h 6195884"/>
              <a:gd name="connsiteX40" fmla="*/ 2301766 w 4035973"/>
              <a:gd name="connsiteY40" fmla="*/ 4845270 h 6195884"/>
              <a:gd name="connsiteX41" fmla="*/ 2364828 w 4035973"/>
              <a:gd name="connsiteY41" fmla="*/ 5402317 h 6195884"/>
              <a:gd name="connsiteX42" fmla="*/ 2438400 w 4035973"/>
              <a:gd name="connsiteY42" fmla="*/ 5749158 h 6195884"/>
              <a:gd name="connsiteX43" fmla="*/ 2501464 w 4035973"/>
              <a:gd name="connsiteY43" fmla="*/ 5927833 h 6195884"/>
              <a:gd name="connsiteX44" fmla="*/ 2659118 w 4035973"/>
              <a:gd name="connsiteY44" fmla="*/ 6096000 h 6195884"/>
              <a:gd name="connsiteX45" fmla="*/ 2806263 w 4035973"/>
              <a:gd name="connsiteY45" fmla="*/ 6064469 h 6195884"/>
              <a:gd name="connsiteX46" fmla="*/ 2921877 w 4035973"/>
              <a:gd name="connsiteY46" fmla="*/ 6053958 h 6195884"/>
              <a:gd name="connsiteX47" fmla="*/ 2858814 w 4035973"/>
              <a:gd name="connsiteY47" fmla="*/ 5822731 h 6195884"/>
              <a:gd name="connsiteX48" fmla="*/ 2764221 w 4035973"/>
              <a:gd name="connsiteY48" fmla="*/ 5559972 h 6195884"/>
              <a:gd name="connsiteX49" fmla="*/ 2974428 w 4035973"/>
              <a:gd name="connsiteY49" fmla="*/ 5318234 h 6195884"/>
              <a:gd name="connsiteX50" fmla="*/ 3005959 w 4035973"/>
              <a:gd name="connsiteY50" fmla="*/ 4897820 h 6195884"/>
              <a:gd name="connsiteX51" fmla="*/ 3058511 w 4035973"/>
              <a:gd name="connsiteY51" fmla="*/ 4666593 h 6195884"/>
              <a:gd name="connsiteX52" fmla="*/ 3289738 w 4035973"/>
              <a:gd name="connsiteY52" fmla="*/ 4855779 h 6195884"/>
              <a:gd name="connsiteX53" fmla="*/ 3153104 w 4035973"/>
              <a:gd name="connsiteY53" fmla="*/ 5402317 h 6195884"/>
              <a:gd name="connsiteX54" fmla="*/ 3048000 w 4035973"/>
              <a:gd name="connsiteY54" fmla="*/ 6011917 h 6195884"/>
              <a:gd name="connsiteX55" fmla="*/ 3142593 w 4035973"/>
              <a:gd name="connsiteY55" fmla="*/ 6053958 h 6195884"/>
              <a:gd name="connsiteX56" fmla="*/ 3342290 w 4035973"/>
              <a:gd name="connsiteY56" fmla="*/ 6190594 h 6195884"/>
              <a:gd name="connsiteX57" fmla="*/ 3584027 w 4035973"/>
              <a:gd name="connsiteY57" fmla="*/ 6106510 h 6195884"/>
              <a:gd name="connsiteX58" fmla="*/ 3657601 w 4035973"/>
              <a:gd name="connsiteY58" fmla="*/ 5927834 h 6195884"/>
              <a:gd name="connsiteX59" fmla="*/ 3867808 w 4035973"/>
              <a:gd name="connsiteY59" fmla="*/ 5591503 h 6195884"/>
              <a:gd name="connsiteX60" fmla="*/ 3983422 w 4035973"/>
              <a:gd name="connsiteY60" fmla="*/ 5286703 h 6195884"/>
              <a:gd name="connsiteX61" fmla="*/ 4035973 w 4035973"/>
              <a:gd name="connsiteY61" fmla="*/ 4624552 h 6195884"/>
              <a:gd name="connsiteX62" fmla="*/ 4025463 w 4035973"/>
              <a:gd name="connsiteY62" fmla="*/ 4309241 h 6195884"/>
              <a:gd name="connsiteX63" fmla="*/ 3752194 w 4035973"/>
              <a:gd name="connsiteY63" fmla="*/ 3993931 h 6195884"/>
              <a:gd name="connsiteX64" fmla="*/ 3541987 w 4035973"/>
              <a:gd name="connsiteY64" fmla="*/ 3174124 h 6195884"/>
              <a:gd name="connsiteX65" fmla="*/ 3363311 w 4035973"/>
              <a:gd name="connsiteY65" fmla="*/ 2680138 h 6195884"/>
              <a:gd name="connsiteX66" fmla="*/ 3174125 w 4035973"/>
              <a:gd name="connsiteY66" fmla="*/ 2427889 h 6195884"/>
              <a:gd name="connsiteX67" fmla="*/ 2995449 w 4035973"/>
              <a:gd name="connsiteY67" fmla="*/ 2060027 h 6195884"/>
              <a:gd name="connsiteX68" fmla="*/ 2848304 w 4035973"/>
              <a:gd name="connsiteY68" fmla="*/ 1818289 h 6195884"/>
              <a:gd name="connsiteX69" fmla="*/ 2911366 w 4035973"/>
              <a:gd name="connsiteY69" fmla="*/ 1418896 h 6195884"/>
              <a:gd name="connsiteX70" fmla="*/ 2974428 w 4035973"/>
              <a:gd name="connsiteY70" fmla="*/ 1324303 h 6195884"/>
              <a:gd name="connsiteX71" fmla="*/ 2942897 w 4035973"/>
              <a:gd name="connsiteY71" fmla="*/ 1671145 h 6195884"/>
              <a:gd name="connsiteX72" fmla="*/ 3100552 w 4035973"/>
              <a:gd name="connsiteY72" fmla="*/ 2133600 h 6195884"/>
              <a:gd name="connsiteX73" fmla="*/ 3647090 w 4035973"/>
              <a:gd name="connsiteY73" fmla="*/ 2154620 h 6195884"/>
              <a:gd name="connsiteX74" fmla="*/ 3752194 w 4035973"/>
              <a:gd name="connsiteY74" fmla="*/ 1965434 h 6195884"/>
              <a:gd name="connsiteX75" fmla="*/ 3520966 w 4035973"/>
              <a:gd name="connsiteY75" fmla="*/ 1734207 h 6195884"/>
              <a:gd name="connsiteX76" fmla="*/ 3741683 w 4035973"/>
              <a:gd name="connsiteY76" fmla="*/ 1355834 h 6195884"/>
              <a:gd name="connsiteX77" fmla="*/ 3678621 w 4035973"/>
              <a:gd name="connsiteY77" fmla="*/ 767255 h 6195884"/>
              <a:gd name="connsiteX78" fmla="*/ 3605049 w 4035973"/>
              <a:gd name="connsiteY78" fmla="*/ 651641 h 6195884"/>
              <a:gd name="connsiteX79" fmla="*/ 3153104 w 4035973"/>
              <a:gd name="connsiteY79" fmla="*/ 420414 h 6195884"/>
              <a:gd name="connsiteX80" fmla="*/ 2900856 w 4035973"/>
              <a:gd name="connsiteY80" fmla="*/ 367862 h 6195884"/>
              <a:gd name="connsiteX81" fmla="*/ 2669628 w 4035973"/>
              <a:gd name="connsiteY81" fmla="*/ 10510 h 6195884"/>
              <a:gd name="connsiteX82" fmla="*/ 2511973 w 4035973"/>
              <a:gd name="connsiteY82" fmla="*/ 0 h 6195884"/>
              <a:gd name="connsiteX83" fmla="*/ 2406869 w 4035973"/>
              <a:gd name="connsiteY83" fmla="*/ 430924 h 6195884"/>
              <a:gd name="connsiteX84" fmla="*/ 2207173 w 4035973"/>
              <a:gd name="connsiteY84" fmla="*/ 630620 h 6195884"/>
              <a:gd name="connsiteX85" fmla="*/ 1912884 w 4035973"/>
              <a:gd name="connsiteY85" fmla="*/ 725214 h 6195884"/>
              <a:gd name="connsiteX86" fmla="*/ 1681656 w 4035973"/>
              <a:gd name="connsiteY86" fmla="*/ 756744 h 6195884"/>
              <a:gd name="connsiteX87" fmla="*/ 1450428 w 4035973"/>
              <a:gd name="connsiteY87" fmla="*/ 546538 h 6195884"/>
              <a:gd name="connsiteX88" fmla="*/ 1292773 w 4035973"/>
              <a:gd name="connsiteY88" fmla="*/ 252247 h 6195884"/>
              <a:gd name="connsiteX89" fmla="*/ 1208690 w 4035973"/>
              <a:gd name="connsiteY89" fmla="*/ 136634 h 6195884"/>
              <a:gd name="connsiteX0" fmla="*/ 1208690 w 4035973"/>
              <a:gd name="connsiteY0" fmla="*/ 136634 h 6190594"/>
              <a:gd name="connsiteX1" fmla="*/ 1019504 w 4035973"/>
              <a:gd name="connsiteY1" fmla="*/ 525517 h 6190594"/>
              <a:gd name="connsiteX2" fmla="*/ 483476 w 4035973"/>
              <a:gd name="connsiteY2" fmla="*/ 672662 h 6190594"/>
              <a:gd name="connsiteX3" fmla="*/ 168166 w 4035973"/>
              <a:gd name="connsiteY3" fmla="*/ 956441 h 6190594"/>
              <a:gd name="connsiteX4" fmla="*/ 168166 w 4035973"/>
              <a:gd name="connsiteY4" fmla="*/ 1229710 h 6190594"/>
              <a:gd name="connsiteX5" fmla="*/ 378373 w 4035973"/>
              <a:gd name="connsiteY5" fmla="*/ 1629103 h 6190594"/>
              <a:gd name="connsiteX6" fmla="*/ 557049 w 4035973"/>
              <a:gd name="connsiteY6" fmla="*/ 1839310 h 6190594"/>
              <a:gd name="connsiteX7" fmla="*/ 451945 w 4035973"/>
              <a:gd name="connsiteY7" fmla="*/ 2049517 h 6190594"/>
              <a:gd name="connsiteX8" fmla="*/ 714704 w 4035973"/>
              <a:gd name="connsiteY8" fmla="*/ 2102069 h 6190594"/>
              <a:gd name="connsiteX9" fmla="*/ 903890 w 4035973"/>
              <a:gd name="connsiteY9" fmla="*/ 1807779 h 6190594"/>
              <a:gd name="connsiteX10" fmla="*/ 840828 w 4035973"/>
              <a:gd name="connsiteY10" fmla="*/ 1387365 h 6190594"/>
              <a:gd name="connsiteX11" fmla="*/ 756745 w 4035973"/>
              <a:gd name="connsiteY11" fmla="*/ 1187669 h 6190594"/>
              <a:gd name="connsiteX12" fmla="*/ 935421 w 4035973"/>
              <a:gd name="connsiteY12" fmla="*/ 1145627 h 6190594"/>
              <a:gd name="connsiteX13" fmla="*/ 1103587 w 4035973"/>
              <a:gd name="connsiteY13" fmla="*/ 1618593 h 6190594"/>
              <a:gd name="connsiteX14" fmla="*/ 1135118 w 4035973"/>
              <a:gd name="connsiteY14" fmla="*/ 2028496 h 6190594"/>
              <a:gd name="connsiteX15" fmla="*/ 1082566 w 4035973"/>
              <a:gd name="connsiteY15" fmla="*/ 2501462 h 6190594"/>
              <a:gd name="connsiteX16" fmla="*/ 546538 w 4035973"/>
              <a:gd name="connsiteY16" fmla="*/ 3699641 h 6190594"/>
              <a:gd name="connsiteX17" fmla="*/ 557049 w 4035973"/>
              <a:gd name="connsiteY17" fmla="*/ 3804745 h 6190594"/>
              <a:gd name="connsiteX18" fmla="*/ 567559 w 4035973"/>
              <a:gd name="connsiteY18" fmla="*/ 3878317 h 6190594"/>
              <a:gd name="connsiteX19" fmla="*/ 567559 w 4035973"/>
              <a:gd name="connsiteY19" fmla="*/ 4004441 h 6190594"/>
              <a:gd name="connsiteX20" fmla="*/ 346842 w 4035973"/>
              <a:gd name="connsiteY20" fmla="*/ 4162096 h 6190594"/>
              <a:gd name="connsiteX21" fmla="*/ 294290 w 4035973"/>
              <a:gd name="connsiteY21" fmla="*/ 4708634 h 6190594"/>
              <a:gd name="connsiteX22" fmla="*/ 84083 w 4035973"/>
              <a:gd name="connsiteY22" fmla="*/ 5276193 h 6190594"/>
              <a:gd name="connsiteX23" fmla="*/ 0 w 4035973"/>
              <a:gd name="connsiteY23" fmla="*/ 5591503 h 6190594"/>
              <a:gd name="connsiteX24" fmla="*/ 157656 w 4035973"/>
              <a:gd name="connsiteY24" fmla="*/ 5644054 h 6190594"/>
              <a:gd name="connsiteX25" fmla="*/ 231228 w 4035973"/>
              <a:gd name="connsiteY25" fmla="*/ 5759669 h 6190594"/>
              <a:gd name="connsiteX26" fmla="*/ 567560 w 4035973"/>
              <a:gd name="connsiteY26" fmla="*/ 5770179 h 6190594"/>
              <a:gd name="connsiteX27" fmla="*/ 725214 w 4035973"/>
              <a:gd name="connsiteY27" fmla="*/ 5675585 h 6190594"/>
              <a:gd name="connsiteX28" fmla="*/ 725214 w 4035973"/>
              <a:gd name="connsiteY28" fmla="*/ 5549462 h 6190594"/>
              <a:gd name="connsiteX29" fmla="*/ 777765 w 4035973"/>
              <a:gd name="connsiteY29" fmla="*/ 5223641 h 6190594"/>
              <a:gd name="connsiteX30" fmla="*/ 840828 w 4035973"/>
              <a:gd name="connsiteY30" fmla="*/ 4708634 h 6190594"/>
              <a:gd name="connsiteX31" fmla="*/ 966952 w 4035973"/>
              <a:gd name="connsiteY31" fmla="*/ 4593020 h 6190594"/>
              <a:gd name="connsiteX32" fmla="*/ 977463 w 4035973"/>
              <a:gd name="connsiteY32" fmla="*/ 5307724 h 6190594"/>
              <a:gd name="connsiteX33" fmla="*/ 1051035 w 4035973"/>
              <a:gd name="connsiteY33" fmla="*/ 5412827 h 6190594"/>
              <a:gd name="connsiteX34" fmla="*/ 1187670 w 4035973"/>
              <a:gd name="connsiteY34" fmla="*/ 5496909 h 6190594"/>
              <a:gd name="connsiteX35" fmla="*/ 1439917 w 4035973"/>
              <a:gd name="connsiteY35" fmla="*/ 5507421 h 6190594"/>
              <a:gd name="connsiteX36" fmla="*/ 1534511 w 4035973"/>
              <a:gd name="connsiteY36" fmla="*/ 5391807 h 6190594"/>
              <a:gd name="connsiteX37" fmla="*/ 1671145 w 4035973"/>
              <a:gd name="connsiteY37" fmla="*/ 4750675 h 6190594"/>
              <a:gd name="connsiteX38" fmla="*/ 1776249 w 4035973"/>
              <a:gd name="connsiteY38" fmla="*/ 4309242 h 6190594"/>
              <a:gd name="connsiteX39" fmla="*/ 2154622 w 4035973"/>
              <a:gd name="connsiteY39" fmla="*/ 4424854 h 6190594"/>
              <a:gd name="connsiteX40" fmla="*/ 2301766 w 4035973"/>
              <a:gd name="connsiteY40" fmla="*/ 4845270 h 6190594"/>
              <a:gd name="connsiteX41" fmla="*/ 2364828 w 4035973"/>
              <a:gd name="connsiteY41" fmla="*/ 5402317 h 6190594"/>
              <a:gd name="connsiteX42" fmla="*/ 2438400 w 4035973"/>
              <a:gd name="connsiteY42" fmla="*/ 5749158 h 6190594"/>
              <a:gd name="connsiteX43" fmla="*/ 2501464 w 4035973"/>
              <a:gd name="connsiteY43" fmla="*/ 5927833 h 6190594"/>
              <a:gd name="connsiteX44" fmla="*/ 2659118 w 4035973"/>
              <a:gd name="connsiteY44" fmla="*/ 6096000 h 6190594"/>
              <a:gd name="connsiteX45" fmla="*/ 2806263 w 4035973"/>
              <a:gd name="connsiteY45" fmla="*/ 6064469 h 6190594"/>
              <a:gd name="connsiteX46" fmla="*/ 2921877 w 4035973"/>
              <a:gd name="connsiteY46" fmla="*/ 6053958 h 6190594"/>
              <a:gd name="connsiteX47" fmla="*/ 2858814 w 4035973"/>
              <a:gd name="connsiteY47" fmla="*/ 5822731 h 6190594"/>
              <a:gd name="connsiteX48" fmla="*/ 2764221 w 4035973"/>
              <a:gd name="connsiteY48" fmla="*/ 5559972 h 6190594"/>
              <a:gd name="connsiteX49" fmla="*/ 2974428 w 4035973"/>
              <a:gd name="connsiteY49" fmla="*/ 5318234 h 6190594"/>
              <a:gd name="connsiteX50" fmla="*/ 3005959 w 4035973"/>
              <a:gd name="connsiteY50" fmla="*/ 4897820 h 6190594"/>
              <a:gd name="connsiteX51" fmla="*/ 3058511 w 4035973"/>
              <a:gd name="connsiteY51" fmla="*/ 4666593 h 6190594"/>
              <a:gd name="connsiteX52" fmla="*/ 3289738 w 4035973"/>
              <a:gd name="connsiteY52" fmla="*/ 4855779 h 6190594"/>
              <a:gd name="connsiteX53" fmla="*/ 3153104 w 4035973"/>
              <a:gd name="connsiteY53" fmla="*/ 5402317 h 6190594"/>
              <a:gd name="connsiteX54" fmla="*/ 3048000 w 4035973"/>
              <a:gd name="connsiteY54" fmla="*/ 6011917 h 6190594"/>
              <a:gd name="connsiteX55" fmla="*/ 3142593 w 4035973"/>
              <a:gd name="connsiteY55" fmla="*/ 6053958 h 6190594"/>
              <a:gd name="connsiteX56" fmla="*/ 3342290 w 4035973"/>
              <a:gd name="connsiteY56" fmla="*/ 6190594 h 6190594"/>
              <a:gd name="connsiteX57" fmla="*/ 3552496 w 4035973"/>
              <a:gd name="connsiteY57" fmla="*/ 6011917 h 6190594"/>
              <a:gd name="connsiteX58" fmla="*/ 3657601 w 4035973"/>
              <a:gd name="connsiteY58" fmla="*/ 5927834 h 6190594"/>
              <a:gd name="connsiteX59" fmla="*/ 3867808 w 4035973"/>
              <a:gd name="connsiteY59" fmla="*/ 5591503 h 6190594"/>
              <a:gd name="connsiteX60" fmla="*/ 3983422 w 4035973"/>
              <a:gd name="connsiteY60" fmla="*/ 5286703 h 6190594"/>
              <a:gd name="connsiteX61" fmla="*/ 4035973 w 4035973"/>
              <a:gd name="connsiteY61" fmla="*/ 4624552 h 6190594"/>
              <a:gd name="connsiteX62" fmla="*/ 4025463 w 4035973"/>
              <a:gd name="connsiteY62" fmla="*/ 4309241 h 6190594"/>
              <a:gd name="connsiteX63" fmla="*/ 3752194 w 4035973"/>
              <a:gd name="connsiteY63" fmla="*/ 3993931 h 6190594"/>
              <a:gd name="connsiteX64" fmla="*/ 3541987 w 4035973"/>
              <a:gd name="connsiteY64" fmla="*/ 3174124 h 6190594"/>
              <a:gd name="connsiteX65" fmla="*/ 3363311 w 4035973"/>
              <a:gd name="connsiteY65" fmla="*/ 2680138 h 6190594"/>
              <a:gd name="connsiteX66" fmla="*/ 3174125 w 4035973"/>
              <a:gd name="connsiteY66" fmla="*/ 2427889 h 6190594"/>
              <a:gd name="connsiteX67" fmla="*/ 2995449 w 4035973"/>
              <a:gd name="connsiteY67" fmla="*/ 2060027 h 6190594"/>
              <a:gd name="connsiteX68" fmla="*/ 2848304 w 4035973"/>
              <a:gd name="connsiteY68" fmla="*/ 1818289 h 6190594"/>
              <a:gd name="connsiteX69" fmla="*/ 2911366 w 4035973"/>
              <a:gd name="connsiteY69" fmla="*/ 1418896 h 6190594"/>
              <a:gd name="connsiteX70" fmla="*/ 2974428 w 4035973"/>
              <a:gd name="connsiteY70" fmla="*/ 1324303 h 6190594"/>
              <a:gd name="connsiteX71" fmla="*/ 2942897 w 4035973"/>
              <a:gd name="connsiteY71" fmla="*/ 1671145 h 6190594"/>
              <a:gd name="connsiteX72" fmla="*/ 3100552 w 4035973"/>
              <a:gd name="connsiteY72" fmla="*/ 2133600 h 6190594"/>
              <a:gd name="connsiteX73" fmla="*/ 3647090 w 4035973"/>
              <a:gd name="connsiteY73" fmla="*/ 2154620 h 6190594"/>
              <a:gd name="connsiteX74" fmla="*/ 3752194 w 4035973"/>
              <a:gd name="connsiteY74" fmla="*/ 1965434 h 6190594"/>
              <a:gd name="connsiteX75" fmla="*/ 3520966 w 4035973"/>
              <a:gd name="connsiteY75" fmla="*/ 1734207 h 6190594"/>
              <a:gd name="connsiteX76" fmla="*/ 3741683 w 4035973"/>
              <a:gd name="connsiteY76" fmla="*/ 1355834 h 6190594"/>
              <a:gd name="connsiteX77" fmla="*/ 3678621 w 4035973"/>
              <a:gd name="connsiteY77" fmla="*/ 767255 h 6190594"/>
              <a:gd name="connsiteX78" fmla="*/ 3605049 w 4035973"/>
              <a:gd name="connsiteY78" fmla="*/ 651641 h 6190594"/>
              <a:gd name="connsiteX79" fmla="*/ 3153104 w 4035973"/>
              <a:gd name="connsiteY79" fmla="*/ 420414 h 6190594"/>
              <a:gd name="connsiteX80" fmla="*/ 2900856 w 4035973"/>
              <a:gd name="connsiteY80" fmla="*/ 367862 h 6190594"/>
              <a:gd name="connsiteX81" fmla="*/ 2669628 w 4035973"/>
              <a:gd name="connsiteY81" fmla="*/ 10510 h 6190594"/>
              <a:gd name="connsiteX82" fmla="*/ 2511973 w 4035973"/>
              <a:gd name="connsiteY82" fmla="*/ 0 h 6190594"/>
              <a:gd name="connsiteX83" fmla="*/ 2406869 w 4035973"/>
              <a:gd name="connsiteY83" fmla="*/ 430924 h 6190594"/>
              <a:gd name="connsiteX84" fmla="*/ 2207173 w 4035973"/>
              <a:gd name="connsiteY84" fmla="*/ 630620 h 6190594"/>
              <a:gd name="connsiteX85" fmla="*/ 1912884 w 4035973"/>
              <a:gd name="connsiteY85" fmla="*/ 725214 h 6190594"/>
              <a:gd name="connsiteX86" fmla="*/ 1681656 w 4035973"/>
              <a:gd name="connsiteY86" fmla="*/ 756744 h 6190594"/>
              <a:gd name="connsiteX87" fmla="*/ 1450428 w 4035973"/>
              <a:gd name="connsiteY87" fmla="*/ 546538 h 6190594"/>
              <a:gd name="connsiteX88" fmla="*/ 1292773 w 4035973"/>
              <a:gd name="connsiteY88" fmla="*/ 252247 h 6190594"/>
              <a:gd name="connsiteX89" fmla="*/ 1208690 w 4035973"/>
              <a:gd name="connsiteY89" fmla="*/ 136634 h 6190594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974428 w 4035973"/>
              <a:gd name="connsiteY49" fmla="*/ 5318234 h 6096000"/>
              <a:gd name="connsiteX50" fmla="*/ 3005959 w 4035973"/>
              <a:gd name="connsiteY50" fmla="*/ 4897820 h 6096000"/>
              <a:gd name="connsiteX51" fmla="*/ 3058511 w 4035973"/>
              <a:gd name="connsiteY51" fmla="*/ 4666593 h 6096000"/>
              <a:gd name="connsiteX52" fmla="*/ 3289738 w 4035973"/>
              <a:gd name="connsiteY52" fmla="*/ 4855779 h 6096000"/>
              <a:gd name="connsiteX53" fmla="*/ 3153104 w 4035973"/>
              <a:gd name="connsiteY53" fmla="*/ 5402317 h 6096000"/>
              <a:gd name="connsiteX54" fmla="*/ 3048000 w 4035973"/>
              <a:gd name="connsiteY54" fmla="*/ 6011917 h 6096000"/>
              <a:gd name="connsiteX55" fmla="*/ 3142593 w 4035973"/>
              <a:gd name="connsiteY55" fmla="*/ 6053958 h 6096000"/>
              <a:gd name="connsiteX56" fmla="*/ 3352800 w 4035973"/>
              <a:gd name="connsiteY56" fmla="*/ 6043449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974428 w 4035973"/>
              <a:gd name="connsiteY49" fmla="*/ 5318234 h 6096000"/>
              <a:gd name="connsiteX50" fmla="*/ 3005959 w 4035973"/>
              <a:gd name="connsiteY50" fmla="*/ 4897820 h 6096000"/>
              <a:gd name="connsiteX51" fmla="*/ 3058511 w 4035973"/>
              <a:gd name="connsiteY51" fmla="*/ 4666593 h 6096000"/>
              <a:gd name="connsiteX52" fmla="*/ 3289738 w 4035973"/>
              <a:gd name="connsiteY52" fmla="*/ 4855779 h 6096000"/>
              <a:gd name="connsiteX53" fmla="*/ 3153104 w 4035973"/>
              <a:gd name="connsiteY53" fmla="*/ 5402317 h 6096000"/>
              <a:gd name="connsiteX54" fmla="*/ 3048000 w 4035973"/>
              <a:gd name="connsiteY54" fmla="*/ 6011917 h 6096000"/>
              <a:gd name="connsiteX55" fmla="*/ 3174124 w 4035973"/>
              <a:gd name="connsiteY55" fmla="*/ 5906813 h 6096000"/>
              <a:gd name="connsiteX56" fmla="*/ 3352800 w 4035973"/>
              <a:gd name="connsiteY56" fmla="*/ 6043449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974428 w 4035973"/>
              <a:gd name="connsiteY49" fmla="*/ 5318234 h 6096000"/>
              <a:gd name="connsiteX50" fmla="*/ 3005959 w 4035973"/>
              <a:gd name="connsiteY50" fmla="*/ 4897820 h 6096000"/>
              <a:gd name="connsiteX51" fmla="*/ 3058511 w 4035973"/>
              <a:gd name="connsiteY51" fmla="*/ 4666593 h 6096000"/>
              <a:gd name="connsiteX52" fmla="*/ 3289738 w 4035973"/>
              <a:gd name="connsiteY52" fmla="*/ 4855779 h 6096000"/>
              <a:gd name="connsiteX53" fmla="*/ 3153104 w 4035973"/>
              <a:gd name="connsiteY53" fmla="*/ 5402317 h 6096000"/>
              <a:gd name="connsiteX54" fmla="*/ 3048000 w 4035973"/>
              <a:gd name="connsiteY54" fmla="*/ 6011917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974428 w 4035973"/>
              <a:gd name="connsiteY49" fmla="*/ 5318234 h 6096000"/>
              <a:gd name="connsiteX50" fmla="*/ 3005959 w 4035973"/>
              <a:gd name="connsiteY50" fmla="*/ 4897820 h 6096000"/>
              <a:gd name="connsiteX51" fmla="*/ 3058511 w 4035973"/>
              <a:gd name="connsiteY51" fmla="*/ 4666593 h 6096000"/>
              <a:gd name="connsiteX52" fmla="*/ 3289738 w 4035973"/>
              <a:gd name="connsiteY52" fmla="*/ 4855779 h 6096000"/>
              <a:gd name="connsiteX53" fmla="*/ 3153104 w 4035973"/>
              <a:gd name="connsiteY53" fmla="*/ 5402317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974428 w 4035973"/>
              <a:gd name="connsiteY49" fmla="*/ 5318234 h 6096000"/>
              <a:gd name="connsiteX50" fmla="*/ 3005959 w 4035973"/>
              <a:gd name="connsiteY50" fmla="*/ 4897820 h 6096000"/>
              <a:gd name="connsiteX51" fmla="*/ 3058511 w 4035973"/>
              <a:gd name="connsiteY51" fmla="*/ 4666593 h 6096000"/>
              <a:gd name="connsiteX52" fmla="*/ 3289738 w 4035973"/>
              <a:gd name="connsiteY52" fmla="*/ 4855779 h 6096000"/>
              <a:gd name="connsiteX53" fmla="*/ 3111063 w 4035973"/>
              <a:gd name="connsiteY53" fmla="*/ 5381296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974428 w 4035973"/>
              <a:gd name="connsiteY49" fmla="*/ 5318234 h 6096000"/>
              <a:gd name="connsiteX50" fmla="*/ 3005959 w 4035973"/>
              <a:gd name="connsiteY50" fmla="*/ 4897820 h 6096000"/>
              <a:gd name="connsiteX51" fmla="*/ 3058511 w 4035973"/>
              <a:gd name="connsiteY51" fmla="*/ 4666593 h 6096000"/>
              <a:gd name="connsiteX52" fmla="*/ 3205655 w 4035973"/>
              <a:gd name="connsiteY52" fmla="*/ 4845269 h 6096000"/>
              <a:gd name="connsiteX53" fmla="*/ 3111063 w 4035973"/>
              <a:gd name="connsiteY53" fmla="*/ 5381296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974428 w 4035973"/>
              <a:gd name="connsiteY49" fmla="*/ 5318234 h 6096000"/>
              <a:gd name="connsiteX50" fmla="*/ 3005959 w 4035973"/>
              <a:gd name="connsiteY50" fmla="*/ 4897820 h 6096000"/>
              <a:gd name="connsiteX51" fmla="*/ 2963918 w 4035973"/>
              <a:gd name="connsiteY51" fmla="*/ 4120055 h 6096000"/>
              <a:gd name="connsiteX52" fmla="*/ 3205655 w 4035973"/>
              <a:gd name="connsiteY52" fmla="*/ 4845269 h 6096000"/>
              <a:gd name="connsiteX53" fmla="*/ 3111063 w 4035973"/>
              <a:gd name="connsiteY53" fmla="*/ 5381296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974428 w 4035973"/>
              <a:gd name="connsiteY49" fmla="*/ 5318234 h 6096000"/>
              <a:gd name="connsiteX50" fmla="*/ 2890345 w 4035973"/>
              <a:gd name="connsiteY50" fmla="*/ 4866289 h 6096000"/>
              <a:gd name="connsiteX51" fmla="*/ 2963918 w 4035973"/>
              <a:gd name="connsiteY51" fmla="*/ 4120055 h 6096000"/>
              <a:gd name="connsiteX52" fmla="*/ 3205655 w 4035973"/>
              <a:gd name="connsiteY52" fmla="*/ 4845269 h 6096000"/>
              <a:gd name="connsiteX53" fmla="*/ 3111063 w 4035973"/>
              <a:gd name="connsiteY53" fmla="*/ 5381296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890345 w 4035973"/>
              <a:gd name="connsiteY50" fmla="*/ 4866289 h 6096000"/>
              <a:gd name="connsiteX51" fmla="*/ 2963918 w 4035973"/>
              <a:gd name="connsiteY51" fmla="*/ 4120055 h 6096000"/>
              <a:gd name="connsiteX52" fmla="*/ 3205655 w 4035973"/>
              <a:gd name="connsiteY52" fmla="*/ 4845269 h 6096000"/>
              <a:gd name="connsiteX53" fmla="*/ 3111063 w 4035973"/>
              <a:gd name="connsiteY53" fmla="*/ 5381296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05655 w 4035973"/>
              <a:gd name="connsiteY52" fmla="*/ 4845269 h 6096000"/>
              <a:gd name="connsiteX53" fmla="*/ 3111063 w 4035973"/>
              <a:gd name="connsiteY53" fmla="*/ 5381296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111063 w 4035973"/>
              <a:gd name="connsiteY53" fmla="*/ 5381296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534511 w 4035973"/>
              <a:gd name="connsiteY36" fmla="*/ 5391807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439917 w 4035973"/>
              <a:gd name="connsiteY35" fmla="*/ 5507421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496909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51035 w 4035973"/>
              <a:gd name="connsiteY33" fmla="*/ 541282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977463 w 4035973"/>
              <a:gd name="connsiteY32" fmla="*/ 5307724 h 6096000"/>
              <a:gd name="connsiteX33" fmla="*/ 1072056 w 4035973"/>
              <a:gd name="connsiteY33" fmla="*/ 511853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66952 w 4035973"/>
              <a:gd name="connsiteY31" fmla="*/ 4593020 h 6096000"/>
              <a:gd name="connsiteX32" fmla="*/ 1051035 w 4035973"/>
              <a:gd name="connsiteY32" fmla="*/ 4960883 h 6096000"/>
              <a:gd name="connsiteX33" fmla="*/ 1072056 w 4035973"/>
              <a:gd name="connsiteY33" fmla="*/ 511853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87972 w 4035973"/>
              <a:gd name="connsiteY31" fmla="*/ 4151586 h 6096000"/>
              <a:gd name="connsiteX32" fmla="*/ 1051035 w 4035973"/>
              <a:gd name="connsiteY32" fmla="*/ 4960883 h 6096000"/>
              <a:gd name="connsiteX33" fmla="*/ 1072056 w 4035973"/>
              <a:gd name="connsiteY33" fmla="*/ 511853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77765 w 4035973"/>
              <a:gd name="connsiteY29" fmla="*/ 5223641 h 6096000"/>
              <a:gd name="connsiteX30" fmla="*/ 840828 w 4035973"/>
              <a:gd name="connsiteY30" fmla="*/ 4708634 h 6096000"/>
              <a:gd name="connsiteX31" fmla="*/ 987972 w 4035973"/>
              <a:gd name="connsiteY31" fmla="*/ 4151586 h 6096000"/>
              <a:gd name="connsiteX32" fmla="*/ 1051035 w 4035973"/>
              <a:gd name="connsiteY32" fmla="*/ 4960883 h 6096000"/>
              <a:gd name="connsiteX33" fmla="*/ 1072056 w 4035973"/>
              <a:gd name="connsiteY33" fmla="*/ 511853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25214 w 4035973"/>
              <a:gd name="connsiteY28" fmla="*/ 5549462 h 6096000"/>
              <a:gd name="connsiteX29" fmla="*/ 798785 w 4035973"/>
              <a:gd name="connsiteY29" fmla="*/ 5065986 h 6096000"/>
              <a:gd name="connsiteX30" fmla="*/ 840828 w 4035973"/>
              <a:gd name="connsiteY30" fmla="*/ 4708634 h 6096000"/>
              <a:gd name="connsiteX31" fmla="*/ 987972 w 4035973"/>
              <a:gd name="connsiteY31" fmla="*/ 4151586 h 6096000"/>
              <a:gd name="connsiteX32" fmla="*/ 1051035 w 4035973"/>
              <a:gd name="connsiteY32" fmla="*/ 4960883 h 6096000"/>
              <a:gd name="connsiteX33" fmla="*/ 1072056 w 4035973"/>
              <a:gd name="connsiteY33" fmla="*/ 511853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725214 w 4035973"/>
              <a:gd name="connsiteY27" fmla="*/ 5675585 h 6096000"/>
              <a:gd name="connsiteX28" fmla="*/ 714703 w 4035973"/>
              <a:gd name="connsiteY28" fmla="*/ 5433848 h 6096000"/>
              <a:gd name="connsiteX29" fmla="*/ 798785 w 4035973"/>
              <a:gd name="connsiteY29" fmla="*/ 5065986 h 6096000"/>
              <a:gd name="connsiteX30" fmla="*/ 840828 w 4035973"/>
              <a:gd name="connsiteY30" fmla="*/ 4708634 h 6096000"/>
              <a:gd name="connsiteX31" fmla="*/ 987972 w 4035973"/>
              <a:gd name="connsiteY31" fmla="*/ 4151586 h 6096000"/>
              <a:gd name="connsiteX32" fmla="*/ 1051035 w 4035973"/>
              <a:gd name="connsiteY32" fmla="*/ 4960883 h 6096000"/>
              <a:gd name="connsiteX33" fmla="*/ 1072056 w 4035973"/>
              <a:gd name="connsiteY33" fmla="*/ 511853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67560 w 4035973"/>
              <a:gd name="connsiteY26" fmla="*/ 5770179 h 6096000"/>
              <a:gd name="connsiteX27" fmla="*/ 620111 w 4035973"/>
              <a:gd name="connsiteY27" fmla="*/ 5454868 h 6096000"/>
              <a:gd name="connsiteX28" fmla="*/ 714703 w 4035973"/>
              <a:gd name="connsiteY28" fmla="*/ 5433848 h 6096000"/>
              <a:gd name="connsiteX29" fmla="*/ 798785 w 4035973"/>
              <a:gd name="connsiteY29" fmla="*/ 5065986 h 6096000"/>
              <a:gd name="connsiteX30" fmla="*/ 840828 w 4035973"/>
              <a:gd name="connsiteY30" fmla="*/ 4708634 h 6096000"/>
              <a:gd name="connsiteX31" fmla="*/ 987972 w 4035973"/>
              <a:gd name="connsiteY31" fmla="*/ 4151586 h 6096000"/>
              <a:gd name="connsiteX32" fmla="*/ 1051035 w 4035973"/>
              <a:gd name="connsiteY32" fmla="*/ 4960883 h 6096000"/>
              <a:gd name="connsiteX33" fmla="*/ 1072056 w 4035973"/>
              <a:gd name="connsiteY33" fmla="*/ 511853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31228 w 4035973"/>
              <a:gd name="connsiteY25" fmla="*/ 5759669 h 6096000"/>
              <a:gd name="connsiteX26" fmla="*/ 504498 w 4035973"/>
              <a:gd name="connsiteY26" fmla="*/ 5507421 h 6096000"/>
              <a:gd name="connsiteX27" fmla="*/ 620111 w 4035973"/>
              <a:gd name="connsiteY27" fmla="*/ 5454868 h 6096000"/>
              <a:gd name="connsiteX28" fmla="*/ 714703 w 4035973"/>
              <a:gd name="connsiteY28" fmla="*/ 5433848 h 6096000"/>
              <a:gd name="connsiteX29" fmla="*/ 798785 w 4035973"/>
              <a:gd name="connsiteY29" fmla="*/ 5065986 h 6096000"/>
              <a:gd name="connsiteX30" fmla="*/ 840828 w 4035973"/>
              <a:gd name="connsiteY30" fmla="*/ 4708634 h 6096000"/>
              <a:gd name="connsiteX31" fmla="*/ 987972 w 4035973"/>
              <a:gd name="connsiteY31" fmla="*/ 4151586 h 6096000"/>
              <a:gd name="connsiteX32" fmla="*/ 1051035 w 4035973"/>
              <a:gd name="connsiteY32" fmla="*/ 4960883 h 6096000"/>
              <a:gd name="connsiteX33" fmla="*/ 1072056 w 4035973"/>
              <a:gd name="connsiteY33" fmla="*/ 511853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57656 w 4035973"/>
              <a:gd name="connsiteY24" fmla="*/ 5644054 h 6096000"/>
              <a:gd name="connsiteX25" fmla="*/ 252249 w 4035973"/>
              <a:gd name="connsiteY25" fmla="*/ 5528441 h 6096000"/>
              <a:gd name="connsiteX26" fmla="*/ 504498 w 4035973"/>
              <a:gd name="connsiteY26" fmla="*/ 5507421 h 6096000"/>
              <a:gd name="connsiteX27" fmla="*/ 620111 w 4035973"/>
              <a:gd name="connsiteY27" fmla="*/ 5454868 h 6096000"/>
              <a:gd name="connsiteX28" fmla="*/ 714703 w 4035973"/>
              <a:gd name="connsiteY28" fmla="*/ 5433848 h 6096000"/>
              <a:gd name="connsiteX29" fmla="*/ 798785 w 4035973"/>
              <a:gd name="connsiteY29" fmla="*/ 5065986 h 6096000"/>
              <a:gd name="connsiteX30" fmla="*/ 840828 w 4035973"/>
              <a:gd name="connsiteY30" fmla="*/ 4708634 h 6096000"/>
              <a:gd name="connsiteX31" fmla="*/ 987972 w 4035973"/>
              <a:gd name="connsiteY31" fmla="*/ 4151586 h 6096000"/>
              <a:gd name="connsiteX32" fmla="*/ 1051035 w 4035973"/>
              <a:gd name="connsiteY32" fmla="*/ 4960883 h 6096000"/>
              <a:gd name="connsiteX33" fmla="*/ 1072056 w 4035973"/>
              <a:gd name="connsiteY33" fmla="*/ 511853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208690 w 4035973"/>
              <a:gd name="connsiteY0" fmla="*/ 136634 h 6096000"/>
              <a:gd name="connsiteX1" fmla="*/ 1019504 w 4035973"/>
              <a:gd name="connsiteY1" fmla="*/ 525517 h 6096000"/>
              <a:gd name="connsiteX2" fmla="*/ 483476 w 4035973"/>
              <a:gd name="connsiteY2" fmla="*/ 672662 h 6096000"/>
              <a:gd name="connsiteX3" fmla="*/ 168166 w 4035973"/>
              <a:gd name="connsiteY3" fmla="*/ 956441 h 6096000"/>
              <a:gd name="connsiteX4" fmla="*/ 168166 w 4035973"/>
              <a:gd name="connsiteY4" fmla="*/ 1229710 h 6096000"/>
              <a:gd name="connsiteX5" fmla="*/ 378373 w 4035973"/>
              <a:gd name="connsiteY5" fmla="*/ 1629103 h 6096000"/>
              <a:gd name="connsiteX6" fmla="*/ 557049 w 4035973"/>
              <a:gd name="connsiteY6" fmla="*/ 1839310 h 6096000"/>
              <a:gd name="connsiteX7" fmla="*/ 451945 w 4035973"/>
              <a:gd name="connsiteY7" fmla="*/ 2049517 h 6096000"/>
              <a:gd name="connsiteX8" fmla="*/ 714704 w 4035973"/>
              <a:gd name="connsiteY8" fmla="*/ 2102069 h 6096000"/>
              <a:gd name="connsiteX9" fmla="*/ 903890 w 4035973"/>
              <a:gd name="connsiteY9" fmla="*/ 1807779 h 6096000"/>
              <a:gd name="connsiteX10" fmla="*/ 840828 w 4035973"/>
              <a:gd name="connsiteY10" fmla="*/ 1387365 h 6096000"/>
              <a:gd name="connsiteX11" fmla="*/ 756745 w 4035973"/>
              <a:gd name="connsiteY11" fmla="*/ 1187669 h 6096000"/>
              <a:gd name="connsiteX12" fmla="*/ 935421 w 4035973"/>
              <a:gd name="connsiteY12" fmla="*/ 1145627 h 6096000"/>
              <a:gd name="connsiteX13" fmla="*/ 1103587 w 4035973"/>
              <a:gd name="connsiteY13" fmla="*/ 1618593 h 6096000"/>
              <a:gd name="connsiteX14" fmla="*/ 1135118 w 4035973"/>
              <a:gd name="connsiteY14" fmla="*/ 2028496 h 6096000"/>
              <a:gd name="connsiteX15" fmla="*/ 1082566 w 4035973"/>
              <a:gd name="connsiteY15" fmla="*/ 2501462 h 6096000"/>
              <a:gd name="connsiteX16" fmla="*/ 546538 w 4035973"/>
              <a:gd name="connsiteY16" fmla="*/ 3699641 h 6096000"/>
              <a:gd name="connsiteX17" fmla="*/ 557049 w 4035973"/>
              <a:gd name="connsiteY17" fmla="*/ 3804745 h 6096000"/>
              <a:gd name="connsiteX18" fmla="*/ 567559 w 4035973"/>
              <a:gd name="connsiteY18" fmla="*/ 3878317 h 6096000"/>
              <a:gd name="connsiteX19" fmla="*/ 567559 w 4035973"/>
              <a:gd name="connsiteY19" fmla="*/ 4004441 h 6096000"/>
              <a:gd name="connsiteX20" fmla="*/ 346842 w 4035973"/>
              <a:gd name="connsiteY20" fmla="*/ 4162096 h 6096000"/>
              <a:gd name="connsiteX21" fmla="*/ 294290 w 4035973"/>
              <a:gd name="connsiteY21" fmla="*/ 4708634 h 6096000"/>
              <a:gd name="connsiteX22" fmla="*/ 84083 w 4035973"/>
              <a:gd name="connsiteY22" fmla="*/ 5276193 h 6096000"/>
              <a:gd name="connsiteX23" fmla="*/ 0 w 4035973"/>
              <a:gd name="connsiteY23" fmla="*/ 5591503 h 6096000"/>
              <a:gd name="connsiteX24" fmla="*/ 199698 w 4035973"/>
              <a:gd name="connsiteY24" fmla="*/ 5433847 h 6096000"/>
              <a:gd name="connsiteX25" fmla="*/ 252249 w 4035973"/>
              <a:gd name="connsiteY25" fmla="*/ 5528441 h 6096000"/>
              <a:gd name="connsiteX26" fmla="*/ 504498 w 4035973"/>
              <a:gd name="connsiteY26" fmla="*/ 5507421 h 6096000"/>
              <a:gd name="connsiteX27" fmla="*/ 620111 w 4035973"/>
              <a:gd name="connsiteY27" fmla="*/ 5454868 h 6096000"/>
              <a:gd name="connsiteX28" fmla="*/ 714703 w 4035973"/>
              <a:gd name="connsiteY28" fmla="*/ 5433848 h 6096000"/>
              <a:gd name="connsiteX29" fmla="*/ 798785 w 4035973"/>
              <a:gd name="connsiteY29" fmla="*/ 5065986 h 6096000"/>
              <a:gd name="connsiteX30" fmla="*/ 840828 w 4035973"/>
              <a:gd name="connsiteY30" fmla="*/ 4708634 h 6096000"/>
              <a:gd name="connsiteX31" fmla="*/ 987972 w 4035973"/>
              <a:gd name="connsiteY31" fmla="*/ 4151586 h 6096000"/>
              <a:gd name="connsiteX32" fmla="*/ 1051035 w 4035973"/>
              <a:gd name="connsiteY32" fmla="*/ 4960883 h 6096000"/>
              <a:gd name="connsiteX33" fmla="*/ 1072056 w 4035973"/>
              <a:gd name="connsiteY33" fmla="*/ 5118537 h 6096000"/>
              <a:gd name="connsiteX34" fmla="*/ 1187670 w 4035973"/>
              <a:gd name="connsiteY34" fmla="*/ 5244660 h 6096000"/>
              <a:gd name="connsiteX35" fmla="*/ 1324303 w 4035973"/>
              <a:gd name="connsiteY35" fmla="*/ 5244662 h 6096000"/>
              <a:gd name="connsiteX36" fmla="*/ 1450428 w 4035973"/>
              <a:gd name="connsiteY36" fmla="*/ 5223641 h 6096000"/>
              <a:gd name="connsiteX37" fmla="*/ 1671145 w 4035973"/>
              <a:gd name="connsiteY37" fmla="*/ 4750675 h 6096000"/>
              <a:gd name="connsiteX38" fmla="*/ 1776249 w 4035973"/>
              <a:gd name="connsiteY38" fmla="*/ 4309242 h 6096000"/>
              <a:gd name="connsiteX39" fmla="*/ 2154622 w 4035973"/>
              <a:gd name="connsiteY39" fmla="*/ 4424854 h 6096000"/>
              <a:gd name="connsiteX40" fmla="*/ 2301766 w 4035973"/>
              <a:gd name="connsiteY40" fmla="*/ 4845270 h 6096000"/>
              <a:gd name="connsiteX41" fmla="*/ 2364828 w 4035973"/>
              <a:gd name="connsiteY41" fmla="*/ 5402317 h 6096000"/>
              <a:gd name="connsiteX42" fmla="*/ 2438400 w 4035973"/>
              <a:gd name="connsiteY42" fmla="*/ 5749158 h 6096000"/>
              <a:gd name="connsiteX43" fmla="*/ 2501464 w 4035973"/>
              <a:gd name="connsiteY43" fmla="*/ 5927833 h 6096000"/>
              <a:gd name="connsiteX44" fmla="*/ 2659118 w 4035973"/>
              <a:gd name="connsiteY44" fmla="*/ 6096000 h 6096000"/>
              <a:gd name="connsiteX45" fmla="*/ 2806263 w 4035973"/>
              <a:gd name="connsiteY45" fmla="*/ 6064469 h 6096000"/>
              <a:gd name="connsiteX46" fmla="*/ 2921877 w 4035973"/>
              <a:gd name="connsiteY46" fmla="*/ 6053958 h 6096000"/>
              <a:gd name="connsiteX47" fmla="*/ 2858814 w 4035973"/>
              <a:gd name="connsiteY47" fmla="*/ 5822731 h 6096000"/>
              <a:gd name="connsiteX48" fmla="*/ 2764221 w 4035973"/>
              <a:gd name="connsiteY48" fmla="*/ 5559972 h 6096000"/>
              <a:gd name="connsiteX49" fmla="*/ 2795752 w 4035973"/>
              <a:gd name="connsiteY49" fmla="*/ 5181599 h 6096000"/>
              <a:gd name="connsiteX50" fmla="*/ 2795752 w 4035973"/>
              <a:gd name="connsiteY50" fmla="*/ 4876799 h 6096000"/>
              <a:gd name="connsiteX51" fmla="*/ 2963918 w 4035973"/>
              <a:gd name="connsiteY51" fmla="*/ 4120055 h 6096000"/>
              <a:gd name="connsiteX52" fmla="*/ 3258206 w 4035973"/>
              <a:gd name="connsiteY52" fmla="*/ 4414345 h 6096000"/>
              <a:gd name="connsiteX53" fmla="*/ 3016469 w 4035973"/>
              <a:gd name="connsiteY53" fmla="*/ 5370785 h 6096000"/>
              <a:gd name="connsiteX54" fmla="*/ 3058511 w 4035973"/>
              <a:gd name="connsiteY54" fmla="*/ 5812221 h 6096000"/>
              <a:gd name="connsiteX55" fmla="*/ 3174124 w 4035973"/>
              <a:gd name="connsiteY55" fmla="*/ 5906813 h 6096000"/>
              <a:gd name="connsiteX56" fmla="*/ 3394841 w 4035973"/>
              <a:gd name="connsiteY56" fmla="*/ 5917325 h 6096000"/>
              <a:gd name="connsiteX57" fmla="*/ 3552496 w 4035973"/>
              <a:gd name="connsiteY57" fmla="*/ 6011917 h 6096000"/>
              <a:gd name="connsiteX58" fmla="*/ 3657601 w 4035973"/>
              <a:gd name="connsiteY58" fmla="*/ 5927834 h 6096000"/>
              <a:gd name="connsiteX59" fmla="*/ 3867808 w 4035973"/>
              <a:gd name="connsiteY59" fmla="*/ 5591503 h 6096000"/>
              <a:gd name="connsiteX60" fmla="*/ 3983422 w 4035973"/>
              <a:gd name="connsiteY60" fmla="*/ 5286703 h 6096000"/>
              <a:gd name="connsiteX61" fmla="*/ 4035973 w 4035973"/>
              <a:gd name="connsiteY61" fmla="*/ 4624552 h 6096000"/>
              <a:gd name="connsiteX62" fmla="*/ 4025463 w 4035973"/>
              <a:gd name="connsiteY62" fmla="*/ 4309241 h 6096000"/>
              <a:gd name="connsiteX63" fmla="*/ 3752194 w 4035973"/>
              <a:gd name="connsiteY63" fmla="*/ 3993931 h 6096000"/>
              <a:gd name="connsiteX64" fmla="*/ 3541987 w 4035973"/>
              <a:gd name="connsiteY64" fmla="*/ 3174124 h 6096000"/>
              <a:gd name="connsiteX65" fmla="*/ 3363311 w 4035973"/>
              <a:gd name="connsiteY65" fmla="*/ 2680138 h 6096000"/>
              <a:gd name="connsiteX66" fmla="*/ 3174125 w 4035973"/>
              <a:gd name="connsiteY66" fmla="*/ 2427889 h 6096000"/>
              <a:gd name="connsiteX67" fmla="*/ 2995449 w 4035973"/>
              <a:gd name="connsiteY67" fmla="*/ 2060027 h 6096000"/>
              <a:gd name="connsiteX68" fmla="*/ 2848304 w 4035973"/>
              <a:gd name="connsiteY68" fmla="*/ 1818289 h 6096000"/>
              <a:gd name="connsiteX69" fmla="*/ 2911366 w 4035973"/>
              <a:gd name="connsiteY69" fmla="*/ 1418896 h 6096000"/>
              <a:gd name="connsiteX70" fmla="*/ 2974428 w 4035973"/>
              <a:gd name="connsiteY70" fmla="*/ 1324303 h 6096000"/>
              <a:gd name="connsiteX71" fmla="*/ 2942897 w 4035973"/>
              <a:gd name="connsiteY71" fmla="*/ 1671145 h 6096000"/>
              <a:gd name="connsiteX72" fmla="*/ 3100552 w 4035973"/>
              <a:gd name="connsiteY72" fmla="*/ 2133600 h 6096000"/>
              <a:gd name="connsiteX73" fmla="*/ 3647090 w 4035973"/>
              <a:gd name="connsiteY73" fmla="*/ 2154620 h 6096000"/>
              <a:gd name="connsiteX74" fmla="*/ 3752194 w 4035973"/>
              <a:gd name="connsiteY74" fmla="*/ 1965434 h 6096000"/>
              <a:gd name="connsiteX75" fmla="*/ 3520966 w 4035973"/>
              <a:gd name="connsiteY75" fmla="*/ 1734207 h 6096000"/>
              <a:gd name="connsiteX76" fmla="*/ 3741683 w 4035973"/>
              <a:gd name="connsiteY76" fmla="*/ 1355834 h 6096000"/>
              <a:gd name="connsiteX77" fmla="*/ 3678621 w 4035973"/>
              <a:gd name="connsiteY77" fmla="*/ 767255 h 6096000"/>
              <a:gd name="connsiteX78" fmla="*/ 3605049 w 4035973"/>
              <a:gd name="connsiteY78" fmla="*/ 651641 h 6096000"/>
              <a:gd name="connsiteX79" fmla="*/ 3153104 w 4035973"/>
              <a:gd name="connsiteY79" fmla="*/ 420414 h 6096000"/>
              <a:gd name="connsiteX80" fmla="*/ 2900856 w 4035973"/>
              <a:gd name="connsiteY80" fmla="*/ 367862 h 6096000"/>
              <a:gd name="connsiteX81" fmla="*/ 2669628 w 4035973"/>
              <a:gd name="connsiteY81" fmla="*/ 10510 h 6096000"/>
              <a:gd name="connsiteX82" fmla="*/ 2511973 w 4035973"/>
              <a:gd name="connsiteY82" fmla="*/ 0 h 6096000"/>
              <a:gd name="connsiteX83" fmla="*/ 2406869 w 4035973"/>
              <a:gd name="connsiteY83" fmla="*/ 430924 h 6096000"/>
              <a:gd name="connsiteX84" fmla="*/ 2207173 w 4035973"/>
              <a:gd name="connsiteY84" fmla="*/ 630620 h 6096000"/>
              <a:gd name="connsiteX85" fmla="*/ 1912884 w 4035973"/>
              <a:gd name="connsiteY85" fmla="*/ 725214 h 6096000"/>
              <a:gd name="connsiteX86" fmla="*/ 1681656 w 4035973"/>
              <a:gd name="connsiteY86" fmla="*/ 756744 h 6096000"/>
              <a:gd name="connsiteX87" fmla="*/ 1450428 w 4035973"/>
              <a:gd name="connsiteY87" fmla="*/ 546538 h 6096000"/>
              <a:gd name="connsiteX88" fmla="*/ 1292773 w 4035973"/>
              <a:gd name="connsiteY88" fmla="*/ 252247 h 6096000"/>
              <a:gd name="connsiteX89" fmla="*/ 1208690 w 4035973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472966 w 3951890"/>
              <a:gd name="connsiteY6" fmla="*/ 1839310 h 6096000"/>
              <a:gd name="connsiteX7" fmla="*/ 367862 w 3951890"/>
              <a:gd name="connsiteY7" fmla="*/ 2049517 h 6096000"/>
              <a:gd name="connsiteX8" fmla="*/ 630621 w 3951890"/>
              <a:gd name="connsiteY8" fmla="*/ 2102069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62455 w 3951890"/>
              <a:gd name="connsiteY16" fmla="*/ 3699641 h 6096000"/>
              <a:gd name="connsiteX17" fmla="*/ 472966 w 3951890"/>
              <a:gd name="connsiteY17" fmla="*/ 3804745 h 6096000"/>
              <a:gd name="connsiteX18" fmla="*/ 483476 w 3951890"/>
              <a:gd name="connsiteY18" fmla="*/ 3878317 h 6096000"/>
              <a:gd name="connsiteX19" fmla="*/ 483476 w 3951890"/>
              <a:gd name="connsiteY19" fmla="*/ 4004441 h 6096000"/>
              <a:gd name="connsiteX20" fmla="*/ 262759 w 3951890"/>
              <a:gd name="connsiteY20" fmla="*/ 4162096 h 6096000"/>
              <a:gd name="connsiteX21" fmla="*/ 210207 w 3951890"/>
              <a:gd name="connsiteY21" fmla="*/ 4708634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366345 w 3951890"/>
              <a:gd name="connsiteY87" fmla="*/ 546538 h 6096000"/>
              <a:gd name="connsiteX88" fmla="*/ 1208690 w 3951890"/>
              <a:gd name="connsiteY88" fmla="*/ 252247 h 6096000"/>
              <a:gd name="connsiteX89" fmla="*/ 1124607 w 3951890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472966 w 3951890"/>
              <a:gd name="connsiteY6" fmla="*/ 1839310 h 6096000"/>
              <a:gd name="connsiteX7" fmla="*/ 367862 w 3951890"/>
              <a:gd name="connsiteY7" fmla="*/ 2049517 h 6096000"/>
              <a:gd name="connsiteX8" fmla="*/ 630621 w 3951890"/>
              <a:gd name="connsiteY8" fmla="*/ 2102069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62455 w 3951890"/>
              <a:gd name="connsiteY16" fmla="*/ 3699641 h 6096000"/>
              <a:gd name="connsiteX17" fmla="*/ 472966 w 3951890"/>
              <a:gd name="connsiteY17" fmla="*/ 3804745 h 6096000"/>
              <a:gd name="connsiteX18" fmla="*/ 483476 w 3951890"/>
              <a:gd name="connsiteY18" fmla="*/ 3878317 h 6096000"/>
              <a:gd name="connsiteX19" fmla="*/ 483476 w 3951890"/>
              <a:gd name="connsiteY19" fmla="*/ 4004441 h 6096000"/>
              <a:gd name="connsiteX20" fmla="*/ 262759 w 3951890"/>
              <a:gd name="connsiteY20" fmla="*/ 4162096 h 6096000"/>
              <a:gd name="connsiteX21" fmla="*/ 157656 w 3951890"/>
              <a:gd name="connsiteY21" fmla="*/ 4687613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366345 w 3951890"/>
              <a:gd name="connsiteY87" fmla="*/ 546538 h 6096000"/>
              <a:gd name="connsiteX88" fmla="*/ 1208690 w 3951890"/>
              <a:gd name="connsiteY88" fmla="*/ 252247 h 6096000"/>
              <a:gd name="connsiteX89" fmla="*/ 1124607 w 3951890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472966 w 3951890"/>
              <a:gd name="connsiteY6" fmla="*/ 1839310 h 6096000"/>
              <a:gd name="connsiteX7" fmla="*/ 367862 w 3951890"/>
              <a:gd name="connsiteY7" fmla="*/ 2049517 h 6096000"/>
              <a:gd name="connsiteX8" fmla="*/ 630621 w 3951890"/>
              <a:gd name="connsiteY8" fmla="*/ 2102069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62455 w 3951890"/>
              <a:gd name="connsiteY16" fmla="*/ 3699641 h 6096000"/>
              <a:gd name="connsiteX17" fmla="*/ 472966 w 3951890"/>
              <a:gd name="connsiteY17" fmla="*/ 3804745 h 6096000"/>
              <a:gd name="connsiteX18" fmla="*/ 483476 w 3951890"/>
              <a:gd name="connsiteY18" fmla="*/ 3878317 h 6096000"/>
              <a:gd name="connsiteX19" fmla="*/ 325821 w 3951890"/>
              <a:gd name="connsiteY19" fmla="*/ 3951889 h 6096000"/>
              <a:gd name="connsiteX20" fmla="*/ 262759 w 3951890"/>
              <a:gd name="connsiteY20" fmla="*/ 4162096 h 6096000"/>
              <a:gd name="connsiteX21" fmla="*/ 157656 w 3951890"/>
              <a:gd name="connsiteY21" fmla="*/ 4687613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366345 w 3951890"/>
              <a:gd name="connsiteY87" fmla="*/ 546538 h 6096000"/>
              <a:gd name="connsiteX88" fmla="*/ 1208690 w 3951890"/>
              <a:gd name="connsiteY88" fmla="*/ 252247 h 6096000"/>
              <a:gd name="connsiteX89" fmla="*/ 1124607 w 3951890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472966 w 3951890"/>
              <a:gd name="connsiteY6" fmla="*/ 1839310 h 6096000"/>
              <a:gd name="connsiteX7" fmla="*/ 367862 w 3951890"/>
              <a:gd name="connsiteY7" fmla="*/ 2049517 h 6096000"/>
              <a:gd name="connsiteX8" fmla="*/ 630621 w 3951890"/>
              <a:gd name="connsiteY8" fmla="*/ 2102069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62455 w 3951890"/>
              <a:gd name="connsiteY16" fmla="*/ 3699641 h 6096000"/>
              <a:gd name="connsiteX17" fmla="*/ 472966 w 3951890"/>
              <a:gd name="connsiteY17" fmla="*/ 3804745 h 6096000"/>
              <a:gd name="connsiteX18" fmla="*/ 357352 w 3951890"/>
              <a:gd name="connsiteY18" fmla="*/ 3846786 h 6096000"/>
              <a:gd name="connsiteX19" fmla="*/ 325821 w 3951890"/>
              <a:gd name="connsiteY19" fmla="*/ 3951889 h 6096000"/>
              <a:gd name="connsiteX20" fmla="*/ 262759 w 3951890"/>
              <a:gd name="connsiteY20" fmla="*/ 4162096 h 6096000"/>
              <a:gd name="connsiteX21" fmla="*/ 157656 w 3951890"/>
              <a:gd name="connsiteY21" fmla="*/ 4687613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366345 w 3951890"/>
              <a:gd name="connsiteY87" fmla="*/ 546538 h 6096000"/>
              <a:gd name="connsiteX88" fmla="*/ 1208690 w 3951890"/>
              <a:gd name="connsiteY88" fmla="*/ 252247 h 6096000"/>
              <a:gd name="connsiteX89" fmla="*/ 1124607 w 3951890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472966 w 3951890"/>
              <a:gd name="connsiteY6" fmla="*/ 1839310 h 6096000"/>
              <a:gd name="connsiteX7" fmla="*/ 367862 w 3951890"/>
              <a:gd name="connsiteY7" fmla="*/ 2049517 h 6096000"/>
              <a:gd name="connsiteX8" fmla="*/ 630621 w 3951890"/>
              <a:gd name="connsiteY8" fmla="*/ 2102069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62455 w 3951890"/>
              <a:gd name="connsiteY16" fmla="*/ 3699641 h 6096000"/>
              <a:gd name="connsiteX17" fmla="*/ 346842 w 3951890"/>
              <a:gd name="connsiteY17" fmla="*/ 3762704 h 6096000"/>
              <a:gd name="connsiteX18" fmla="*/ 357352 w 3951890"/>
              <a:gd name="connsiteY18" fmla="*/ 3846786 h 6096000"/>
              <a:gd name="connsiteX19" fmla="*/ 325821 w 3951890"/>
              <a:gd name="connsiteY19" fmla="*/ 3951889 h 6096000"/>
              <a:gd name="connsiteX20" fmla="*/ 262759 w 3951890"/>
              <a:gd name="connsiteY20" fmla="*/ 4162096 h 6096000"/>
              <a:gd name="connsiteX21" fmla="*/ 157656 w 3951890"/>
              <a:gd name="connsiteY21" fmla="*/ 4687613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366345 w 3951890"/>
              <a:gd name="connsiteY87" fmla="*/ 546538 h 6096000"/>
              <a:gd name="connsiteX88" fmla="*/ 1208690 w 3951890"/>
              <a:gd name="connsiteY88" fmla="*/ 252247 h 6096000"/>
              <a:gd name="connsiteX89" fmla="*/ 1124607 w 3951890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472966 w 3951890"/>
              <a:gd name="connsiteY6" fmla="*/ 1839310 h 6096000"/>
              <a:gd name="connsiteX7" fmla="*/ 367862 w 3951890"/>
              <a:gd name="connsiteY7" fmla="*/ 2049517 h 6096000"/>
              <a:gd name="connsiteX8" fmla="*/ 630621 w 3951890"/>
              <a:gd name="connsiteY8" fmla="*/ 2102069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20414 w 3951890"/>
              <a:gd name="connsiteY16" fmla="*/ 3636579 h 6096000"/>
              <a:gd name="connsiteX17" fmla="*/ 346842 w 3951890"/>
              <a:gd name="connsiteY17" fmla="*/ 3762704 h 6096000"/>
              <a:gd name="connsiteX18" fmla="*/ 357352 w 3951890"/>
              <a:gd name="connsiteY18" fmla="*/ 3846786 h 6096000"/>
              <a:gd name="connsiteX19" fmla="*/ 325821 w 3951890"/>
              <a:gd name="connsiteY19" fmla="*/ 3951889 h 6096000"/>
              <a:gd name="connsiteX20" fmla="*/ 262759 w 3951890"/>
              <a:gd name="connsiteY20" fmla="*/ 4162096 h 6096000"/>
              <a:gd name="connsiteX21" fmla="*/ 157656 w 3951890"/>
              <a:gd name="connsiteY21" fmla="*/ 4687613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366345 w 3951890"/>
              <a:gd name="connsiteY87" fmla="*/ 546538 h 6096000"/>
              <a:gd name="connsiteX88" fmla="*/ 1208690 w 3951890"/>
              <a:gd name="connsiteY88" fmla="*/ 252247 h 6096000"/>
              <a:gd name="connsiteX89" fmla="*/ 1124607 w 3951890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399394 w 3951890"/>
              <a:gd name="connsiteY6" fmla="*/ 1797268 h 6096000"/>
              <a:gd name="connsiteX7" fmla="*/ 367862 w 3951890"/>
              <a:gd name="connsiteY7" fmla="*/ 2049517 h 6096000"/>
              <a:gd name="connsiteX8" fmla="*/ 630621 w 3951890"/>
              <a:gd name="connsiteY8" fmla="*/ 2102069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20414 w 3951890"/>
              <a:gd name="connsiteY16" fmla="*/ 3636579 h 6096000"/>
              <a:gd name="connsiteX17" fmla="*/ 346842 w 3951890"/>
              <a:gd name="connsiteY17" fmla="*/ 3762704 h 6096000"/>
              <a:gd name="connsiteX18" fmla="*/ 357352 w 3951890"/>
              <a:gd name="connsiteY18" fmla="*/ 3846786 h 6096000"/>
              <a:gd name="connsiteX19" fmla="*/ 325821 w 3951890"/>
              <a:gd name="connsiteY19" fmla="*/ 3951889 h 6096000"/>
              <a:gd name="connsiteX20" fmla="*/ 262759 w 3951890"/>
              <a:gd name="connsiteY20" fmla="*/ 4162096 h 6096000"/>
              <a:gd name="connsiteX21" fmla="*/ 157656 w 3951890"/>
              <a:gd name="connsiteY21" fmla="*/ 4687613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366345 w 3951890"/>
              <a:gd name="connsiteY87" fmla="*/ 546538 h 6096000"/>
              <a:gd name="connsiteX88" fmla="*/ 1208690 w 3951890"/>
              <a:gd name="connsiteY88" fmla="*/ 252247 h 6096000"/>
              <a:gd name="connsiteX89" fmla="*/ 1124607 w 3951890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399394 w 3951890"/>
              <a:gd name="connsiteY6" fmla="*/ 1797268 h 6096000"/>
              <a:gd name="connsiteX7" fmla="*/ 367862 w 3951890"/>
              <a:gd name="connsiteY7" fmla="*/ 2049517 h 6096000"/>
              <a:gd name="connsiteX8" fmla="*/ 630621 w 3951890"/>
              <a:gd name="connsiteY8" fmla="*/ 2060028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20414 w 3951890"/>
              <a:gd name="connsiteY16" fmla="*/ 3636579 h 6096000"/>
              <a:gd name="connsiteX17" fmla="*/ 346842 w 3951890"/>
              <a:gd name="connsiteY17" fmla="*/ 3762704 h 6096000"/>
              <a:gd name="connsiteX18" fmla="*/ 357352 w 3951890"/>
              <a:gd name="connsiteY18" fmla="*/ 3846786 h 6096000"/>
              <a:gd name="connsiteX19" fmla="*/ 325821 w 3951890"/>
              <a:gd name="connsiteY19" fmla="*/ 3951889 h 6096000"/>
              <a:gd name="connsiteX20" fmla="*/ 262759 w 3951890"/>
              <a:gd name="connsiteY20" fmla="*/ 4162096 h 6096000"/>
              <a:gd name="connsiteX21" fmla="*/ 157656 w 3951890"/>
              <a:gd name="connsiteY21" fmla="*/ 4687613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366345 w 3951890"/>
              <a:gd name="connsiteY87" fmla="*/ 546538 h 6096000"/>
              <a:gd name="connsiteX88" fmla="*/ 1208690 w 3951890"/>
              <a:gd name="connsiteY88" fmla="*/ 252247 h 6096000"/>
              <a:gd name="connsiteX89" fmla="*/ 1124607 w 3951890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399394 w 3951890"/>
              <a:gd name="connsiteY6" fmla="*/ 1797268 h 6096000"/>
              <a:gd name="connsiteX7" fmla="*/ 430924 w 3951890"/>
              <a:gd name="connsiteY7" fmla="*/ 2007475 h 6096000"/>
              <a:gd name="connsiteX8" fmla="*/ 630621 w 3951890"/>
              <a:gd name="connsiteY8" fmla="*/ 2060028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20414 w 3951890"/>
              <a:gd name="connsiteY16" fmla="*/ 3636579 h 6096000"/>
              <a:gd name="connsiteX17" fmla="*/ 346842 w 3951890"/>
              <a:gd name="connsiteY17" fmla="*/ 3762704 h 6096000"/>
              <a:gd name="connsiteX18" fmla="*/ 357352 w 3951890"/>
              <a:gd name="connsiteY18" fmla="*/ 3846786 h 6096000"/>
              <a:gd name="connsiteX19" fmla="*/ 325821 w 3951890"/>
              <a:gd name="connsiteY19" fmla="*/ 3951889 h 6096000"/>
              <a:gd name="connsiteX20" fmla="*/ 262759 w 3951890"/>
              <a:gd name="connsiteY20" fmla="*/ 4162096 h 6096000"/>
              <a:gd name="connsiteX21" fmla="*/ 157656 w 3951890"/>
              <a:gd name="connsiteY21" fmla="*/ 4687613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366345 w 3951890"/>
              <a:gd name="connsiteY87" fmla="*/ 546538 h 6096000"/>
              <a:gd name="connsiteX88" fmla="*/ 1208690 w 3951890"/>
              <a:gd name="connsiteY88" fmla="*/ 252247 h 6096000"/>
              <a:gd name="connsiteX89" fmla="*/ 1124607 w 3951890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399394 w 3951890"/>
              <a:gd name="connsiteY6" fmla="*/ 1797268 h 6096000"/>
              <a:gd name="connsiteX7" fmla="*/ 430924 w 3951890"/>
              <a:gd name="connsiteY7" fmla="*/ 2007475 h 6096000"/>
              <a:gd name="connsiteX8" fmla="*/ 630621 w 3951890"/>
              <a:gd name="connsiteY8" fmla="*/ 2060028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20414 w 3951890"/>
              <a:gd name="connsiteY16" fmla="*/ 3636579 h 6096000"/>
              <a:gd name="connsiteX17" fmla="*/ 346842 w 3951890"/>
              <a:gd name="connsiteY17" fmla="*/ 3762704 h 6096000"/>
              <a:gd name="connsiteX18" fmla="*/ 357352 w 3951890"/>
              <a:gd name="connsiteY18" fmla="*/ 3846786 h 6096000"/>
              <a:gd name="connsiteX19" fmla="*/ 325821 w 3951890"/>
              <a:gd name="connsiteY19" fmla="*/ 3951889 h 6096000"/>
              <a:gd name="connsiteX20" fmla="*/ 262759 w 3951890"/>
              <a:gd name="connsiteY20" fmla="*/ 4162096 h 6096000"/>
              <a:gd name="connsiteX21" fmla="*/ 157656 w 3951890"/>
              <a:gd name="connsiteY21" fmla="*/ 4687613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366345 w 3951890"/>
              <a:gd name="connsiteY87" fmla="*/ 546538 h 6096000"/>
              <a:gd name="connsiteX88" fmla="*/ 1271752 w 3951890"/>
              <a:gd name="connsiteY88" fmla="*/ 210206 h 6096000"/>
              <a:gd name="connsiteX89" fmla="*/ 1124607 w 3951890"/>
              <a:gd name="connsiteY89" fmla="*/ 136634 h 6096000"/>
              <a:gd name="connsiteX0" fmla="*/ 1124607 w 3951890"/>
              <a:gd name="connsiteY0" fmla="*/ 136634 h 6096000"/>
              <a:gd name="connsiteX1" fmla="*/ 935421 w 3951890"/>
              <a:gd name="connsiteY1" fmla="*/ 525517 h 6096000"/>
              <a:gd name="connsiteX2" fmla="*/ 399393 w 3951890"/>
              <a:gd name="connsiteY2" fmla="*/ 672662 h 6096000"/>
              <a:gd name="connsiteX3" fmla="*/ 84083 w 3951890"/>
              <a:gd name="connsiteY3" fmla="*/ 956441 h 6096000"/>
              <a:gd name="connsiteX4" fmla="*/ 84083 w 3951890"/>
              <a:gd name="connsiteY4" fmla="*/ 1229710 h 6096000"/>
              <a:gd name="connsiteX5" fmla="*/ 294290 w 3951890"/>
              <a:gd name="connsiteY5" fmla="*/ 1629103 h 6096000"/>
              <a:gd name="connsiteX6" fmla="*/ 399394 w 3951890"/>
              <a:gd name="connsiteY6" fmla="*/ 1797268 h 6096000"/>
              <a:gd name="connsiteX7" fmla="*/ 430924 w 3951890"/>
              <a:gd name="connsiteY7" fmla="*/ 2007475 h 6096000"/>
              <a:gd name="connsiteX8" fmla="*/ 630621 w 3951890"/>
              <a:gd name="connsiteY8" fmla="*/ 2060028 h 6096000"/>
              <a:gd name="connsiteX9" fmla="*/ 819807 w 3951890"/>
              <a:gd name="connsiteY9" fmla="*/ 1807779 h 6096000"/>
              <a:gd name="connsiteX10" fmla="*/ 756745 w 3951890"/>
              <a:gd name="connsiteY10" fmla="*/ 1387365 h 6096000"/>
              <a:gd name="connsiteX11" fmla="*/ 672662 w 3951890"/>
              <a:gd name="connsiteY11" fmla="*/ 1187669 h 6096000"/>
              <a:gd name="connsiteX12" fmla="*/ 851338 w 3951890"/>
              <a:gd name="connsiteY12" fmla="*/ 1145627 h 6096000"/>
              <a:gd name="connsiteX13" fmla="*/ 1019504 w 3951890"/>
              <a:gd name="connsiteY13" fmla="*/ 1618593 h 6096000"/>
              <a:gd name="connsiteX14" fmla="*/ 1051035 w 3951890"/>
              <a:gd name="connsiteY14" fmla="*/ 2028496 h 6096000"/>
              <a:gd name="connsiteX15" fmla="*/ 998483 w 3951890"/>
              <a:gd name="connsiteY15" fmla="*/ 2501462 h 6096000"/>
              <a:gd name="connsiteX16" fmla="*/ 420414 w 3951890"/>
              <a:gd name="connsiteY16" fmla="*/ 3636579 h 6096000"/>
              <a:gd name="connsiteX17" fmla="*/ 346842 w 3951890"/>
              <a:gd name="connsiteY17" fmla="*/ 3762704 h 6096000"/>
              <a:gd name="connsiteX18" fmla="*/ 357352 w 3951890"/>
              <a:gd name="connsiteY18" fmla="*/ 3846786 h 6096000"/>
              <a:gd name="connsiteX19" fmla="*/ 325821 w 3951890"/>
              <a:gd name="connsiteY19" fmla="*/ 3951889 h 6096000"/>
              <a:gd name="connsiteX20" fmla="*/ 262759 w 3951890"/>
              <a:gd name="connsiteY20" fmla="*/ 4162096 h 6096000"/>
              <a:gd name="connsiteX21" fmla="*/ 157656 w 3951890"/>
              <a:gd name="connsiteY21" fmla="*/ 4687613 h 6096000"/>
              <a:gd name="connsiteX22" fmla="*/ 0 w 3951890"/>
              <a:gd name="connsiteY22" fmla="*/ 5276193 h 6096000"/>
              <a:gd name="connsiteX23" fmla="*/ 21021 w 3951890"/>
              <a:gd name="connsiteY23" fmla="*/ 5391806 h 6096000"/>
              <a:gd name="connsiteX24" fmla="*/ 115615 w 3951890"/>
              <a:gd name="connsiteY24" fmla="*/ 5433847 h 6096000"/>
              <a:gd name="connsiteX25" fmla="*/ 168166 w 3951890"/>
              <a:gd name="connsiteY25" fmla="*/ 5528441 h 6096000"/>
              <a:gd name="connsiteX26" fmla="*/ 420415 w 3951890"/>
              <a:gd name="connsiteY26" fmla="*/ 5507421 h 6096000"/>
              <a:gd name="connsiteX27" fmla="*/ 536028 w 3951890"/>
              <a:gd name="connsiteY27" fmla="*/ 5454868 h 6096000"/>
              <a:gd name="connsiteX28" fmla="*/ 630620 w 3951890"/>
              <a:gd name="connsiteY28" fmla="*/ 5433848 h 6096000"/>
              <a:gd name="connsiteX29" fmla="*/ 714702 w 3951890"/>
              <a:gd name="connsiteY29" fmla="*/ 5065986 h 6096000"/>
              <a:gd name="connsiteX30" fmla="*/ 756745 w 3951890"/>
              <a:gd name="connsiteY30" fmla="*/ 4708634 h 6096000"/>
              <a:gd name="connsiteX31" fmla="*/ 903889 w 3951890"/>
              <a:gd name="connsiteY31" fmla="*/ 4151586 h 6096000"/>
              <a:gd name="connsiteX32" fmla="*/ 966952 w 3951890"/>
              <a:gd name="connsiteY32" fmla="*/ 4960883 h 6096000"/>
              <a:gd name="connsiteX33" fmla="*/ 987973 w 3951890"/>
              <a:gd name="connsiteY33" fmla="*/ 5118537 h 6096000"/>
              <a:gd name="connsiteX34" fmla="*/ 1103587 w 3951890"/>
              <a:gd name="connsiteY34" fmla="*/ 5244660 h 6096000"/>
              <a:gd name="connsiteX35" fmla="*/ 1240220 w 3951890"/>
              <a:gd name="connsiteY35" fmla="*/ 5244662 h 6096000"/>
              <a:gd name="connsiteX36" fmla="*/ 1366345 w 3951890"/>
              <a:gd name="connsiteY36" fmla="*/ 5223641 h 6096000"/>
              <a:gd name="connsiteX37" fmla="*/ 1587062 w 3951890"/>
              <a:gd name="connsiteY37" fmla="*/ 4750675 h 6096000"/>
              <a:gd name="connsiteX38" fmla="*/ 1692166 w 3951890"/>
              <a:gd name="connsiteY38" fmla="*/ 4309242 h 6096000"/>
              <a:gd name="connsiteX39" fmla="*/ 2070539 w 3951890"/>
              <a:gd name="connsiteY39" fmla="*/ 4424854 h 6096000"/>
              <a:gd name="connsiteX40" fmla="*/ 2217683 w 3951890"/>
              <a:gd name="connsiteY40" fmla="*/ 4845270 h 6096000"/>
              <a:gd name="connsiteX41" fmla="*/ 2280745 w 3951890"/>
              <a:gd name="connsiteY41" fmla="*/ 5402317 h 6096000"/>
              <a:gd name="connsiteX42" fmla="*/ 2354317 w 3951890"/>
              <a:gd name="connsiteY42" fmla="*/ 5749158 h 6096000"/>
              <a:gd name="connsiteX43" fmla="*/ 2417381 w 3951890"/>
              <a:gd name="connsiteY43" fmla="*/ 5927833 h 6096000"/>
              <a:gd name="connsiteX44" fmla="*/ 2575035 w 3951890"/>
              <a:gd name="connsiteY44" fmla="*/ 6096000 h 6096000"/>
              <a:gd name="connsiteX45" fmla="*/ 2722180 w 3951890"/>
              <a:gd name="connsiteY45" fmla="*/ 6064469 h 6096000"/>
              <a:gd name="connsiteX46" fmla="*/ 2837794 w 3951890"/>
              <a:gd name="connsiteY46" fmla="*/ 6053958 h 6096000"/>
              <a:gd name="connsiteX47" fmla="*/ 2774731 w 3951890"/>
              <a:gd name="connsiteY47" fmla="*/ 5822731 h 6096000"/>
              <a:gd name="connsiteX48" fmla="*/ 2680138 w 3951890"/>
              <a:gd name="connsiteY48" fmla="*/ 5559972 h 6096000"/>
              <a:gd name="connsiteX49" fmla="*/ 2711669 w 3951890"/>
              <a:gd name="connsiteY49" fmla="*/ 5181599 h 6096000"/>
              <a:gd name="connsiteX50" fmla="*/ 2711669 w 3951890"/>
              <a:gd name="connsiteY50" fmla="*/ 4876799 h 6096000"/>
              <a:gd name="connsiteX51" fmla="*/ 2879835 w 3951890"/>
              <a:gd name="connsiteY51" fmla="*/ 4120055 h 6096000"/>
              <a:gd name="connsiteX52" fmla="*/ 3174123 w 3951890"/>
              <a:gd name="connsiteY52" fmla="*/ 4414345 h 6096000"/>
              <a:gd name="connsiteX53" fmla="*/ 2932386 w 3951890"/>
              <a:gd name="connsiteY53" fmla="*/ 5370785 h 6096000"/>
              <a:gd name="connsiteX54" fmla="*/ 2974428 w 3951890"/>
              <a:gd name="connsiteY54" fmla="*/ 5812221 h 6096000"/>
              <a:gd name="connsiteX55" fmla="*/ 3090041 w 3951890"/>
              <a:gd name="connsiteY55" fmla="*/ 5906813 h 6096000"/>
              <a:gd name="connsiteX56" fmla="*/ 3310758 w 3951890"/>
              <a:gd name="connsiteY56" fmla="*/ 5917325 h 6096000"/>
              <a:gd name="connsiteX57" fmla="*/ 3468413 w 3951890"/>
              <a:gd name="connsiteY57" fmla="*/ 6011917 h 6096000"/>
              <a:gd name="connsiteX58" fmla="*/ 3573518 w 3951890"/>
              <a:gd name="connsiteY58" fmla="*/ 5927834 h 6096000"/>
              <a:gd name="connsiteX59" fmla="*/ 3783725 w 3951890"/>
              <a:gd name="connsiteY59" fmla="*/ 5591503 h 6096000"/>
              <a:gd name="connsiteX60" fmla="*/ 3899339 w 3951890"/>
              <a:gd name="connsiteY60" fmla="*/ 5286703 h 6096000"/>
              <a:gd name="connsiteX61" fmla="*/ 3951890 w 3951890"/>
              <a:gd name="connsiteY61" fmla="*/ 4624552 h 6096000"/>
              <a:gd name="connsiteX62" fmla="*/ 3941380 w 3951890"/>
              <a:gd name="connsiteY62" fmla="*/ 4309241 h 6096000"/>
              <a:gd name="connsiteX63" fmla="*/ 3668111 w 3951890"/>
              <a:gd name="connsiteY63" fmla="*/ 3993931 h 6096000"/>
              <a:gd name="connsiteX64" fmla="*/ 3457904 w 3951890"/>
              <a:gd name="connsiteY64" fmla="*/ 3174124 h 6096000"/>
              <a:gd name="connsiteX65" fmla="*/ 3279228 w 3951890"/>
              <a:gd name="connsiteY65" fmla="*/ 2680138 h 6096000"/>
              <a:gd name="connsiteX66" fmla="*/ 3090042 w 3951890"/>
              <a:gd name="connsiteY66" fmla="*/ 2427889 h 6096000"/>
              <a:gd name="connsiteX67" fmla="*/ 2911366 w 3951890"/>
              <a:gd name="connsiteY67" fmla="*/ 2060027 h 6096000"/>
              <a:gd name="connsiteX68" fmla="*/ 2764221 w 3951890"/>
              <a:gd name="connsiteY68" fmla="*/ 1818289 h 6096000"/>
              <a:gd name="connsiteX69" fmla="*/ 2827283 w 3951890"/>
              <a:gd name="connsiteY69" fmla="*/ 1418896 h 6096000"/>
              <a:gd name="connsiteX70" fmla="*/ 2890345 w 3951890"/>
              <a:gd name="connsiteY70" fmla="*/ 1324303 h 6096000"/>
              <a:gd name="connsiteX71" fmla="*/ 2858814 w 3951890"/>
              <a:gd name="connsiteY71" fmla="*/ 1671145 h 6096000"/>
              <a:gd name="connsiteX72" fmla="*/ 3016469 w 3951890"/>
              <a:gd name="connsiteY72" fmla="*/ 2133600 h 6096000"/>
              <a:gd name="connsiteX73" fmla="*/ 3563007 w 3951890"/>
              <a:gd name="connsiteY73" fmla="*/ 2154620 h 6096000"/>
              <a:gd name="connsiteX74" fmla="*/ 3668111 w 3951890"/>
              <a:gd name="connsiteY74" fmla="*/ 1965434 h 6096000"/>
              <a:gd name="connsiteX75" fmla="*/ 3436883 w 3951890"/>
              <a:gd name="connsiteY75" fmla="*/ 1734207 h 6096000"/>
              <a:gd name="connsiteX76" fmla="*/ 3657600 w 3951890"/>
              <a:gd name="connsiteY76" fmla="*/ 1355834 h 6096000"/>
              <a:gd name="connsiteX77" fmla="*/ 3594538 w 3951890"/>
              <a:gd name="connsiteY77" fmla="*/ 767255 h 6096000"/>
              <a:gd name="connsiteX78" fmla="*/ 3520966 w 3951890"/>
              <a:gd name="connsiteY78" fmla="*/ 651641 h 6096000"/>
              <a:gd name="connsiteX79" fmla="*/ 3069021 w 3951890"/>
              <a:gd name="connsiteY79" fmla="*/ 420414 h 6096000"/>
              <a:gd name="connsiteX80" fmla="*/ 2816773 w 3951890"/>
              <a:gd name="connsiteY80" fmla="*/ 367862 h 6096000"/>
              <a:gd name="connsiteX81" fmla="*/ 2585545 w 3951890"/>
              <a:gd name="connsiteY81" fmla="*/ 10510 h 6096000"/>
              <a:gd name="connsiteX82" fmla="*/ 2427890 w 3951890"/>
              <a:gd name="connsiteY82" fmla="*/ 0 h 6096000"/>
              <a:gd name="connsiteX83" fmla="*/ 2322786 w 3951890"/>
              <a:gd name="connsiteY83" fmla="*/ 430924 h 6096000"/>
              <a:gd name="connsiteX84" fmla="*/ 2123090 w 3951890"/>
              <a:gd name="connsiteY84" fmla="*/ 630620 h 6096000"/>
              <a:gd name="connsiteX85" fmla="*/ 1828801 w 3951890"/>
              <a:gd name="connsiteY85" fmla="*/ 725214 h 6096000"/>
              <a:gd name="connsiteX86" fmla="*/ 1597573 w 3951890"/>
              <a:gd name="connsiteY86" fmla="*/ 756744 h 6096000"/>
              <a:gd name="connsiteX87" fmla="*/ 1408387 w 3951890"/>
              <a:gd name="connsiteY87" fmla="*/ 525517 h 6096000"/>
              <a:gd name="connsiteX88" fmla="*/ 1271752 w 3951890"/>
              <a:gd name="connsiteY88" fmla="*/ 210206 h 6096000"/>
              <a:gd name="connsiteX89" fmla="*/ 1124607 w 3951890"/>
              <a:gd name="connsiteY89" fmla="*/ 136634 h 6096000"/>
              <a:gd name="connsiteX0" fmla="*/ 1124607 w 3951890"/>
              <a:gd name="connsiteY0" fmla="*/ 126124 h 6085490"/>
              <a:gd name="connsiteX1" fmla="*/ 935421 w 3951890"/>
              <a:gd name="connsiteY1" fmla="*/ 515007 h 6085490"/>
              <a:gd name="connsiteX2" fmla="*/ 399393 w 3951890"/>
              <a:gd name="connsiteY2" fmla="*/ 662152 h 6085490"/>
              <a:gd name="connsiteX3" fmla="*/ 84083 w 3951890"/>
              <a:gd name="connsiteY3" fmla="*/ 945931 h 6085490"/>
              <a:gd name="connsiteX4" fmla="*/ 84083 w 3951890"/>
              <a:gd name="connsiteY4" fmla="*/ 1219200 h 6085490"/>
              <a:gd name="connsiteX5" fmla="*/ 294290 w 3951890"/>
              <a:gd name="connsiteY5" fmla="*/ 1618593 h 6085490"/>
              <a:gd name="connsiteX6" fmla="*/ 399394 w 3951890"/>
              <a:gd name="connsiteY6" fmla="*/ 1786758 h 6085490"/>
              <a:gd name="connsiteX7" fmla="*/ 430924 w 3951890"/>
              <a:gd name="connsiteY7" fmla="*/ 1996965 h 6085490"/>
              <a:gd name="connsiteX8" fmla="*/ 630621 w 3951890"/>
              <a:gd name="connsiteY8" fmla="*/ 2049518 h 6085490"/>
              <a:gd name="connsiteX9" fmla="*/ 819807 w 3951890"/>
              <a:gd name="connsiteY9" fmla="*/ 1797269 h 6085490"/>
              <a:gd name="connsiteX10" fmla="*/ 756745 w 3951890"/>
              <a:gd name="connsiteY10" fmla="*/ 1376855 h 6085490"/>
              <a:gd name="connsiteX11" fmla="*/ 672662 w 3951890"/>
              <a:gd name="connsiteY11" fmla="*/ 1177159 h 6085490"/>
              <a:gd name="connsiteX12" fmla="*/ 851338 w 3951890"/>
              <a:gd name="connsiteY12" fmla="*/ 1135117 h 6085490"/>
              <a:gd name="connsiteX13" fmla="*/ 1019504 w 3951890"/>
              <a:gd name="connsiteY13" fmla="*/ 1608083 h 6085490"/>
              <a:gd name="connsiteX14" fmla="*/ 1051035 w 3951890"/>
              <a:gd name="connsiteY14" fmla="*/ 2017986 h 6085490"/>
              <a:gd name="connsiteX15" fmla="*/ 998483 w 3951890"/>
              <a:gd name="connsiteY15" fmla="*/ 2490952 h 6085490"/>
              <a:gd name="connsiteX16" fmla="*/ 420414 w 3951890"/>
              <a:gd name="connsiteY16" fmla="*/ 3626069 h 6085490"/>
              <a:gd name="connsiteX17" fmla="*/ 346842 w 3951890"/>
              <a:gd name="connsiteY17" fmla="*/ 3752194 h 6085490"/>
              <a:gd name="connsiteX18" fmla="*/ 357352 w 3951890"/>
              <a:gd name="connsiteY18" fmla="*/ 3836276 h 6085490"/>
              <a:gd name="connsiteX19" fmla="*/ 325821 w 3951890"/>
              <a:gd name="connsiteY19" fmla="*/ 3941379 h 6085490"/>
              <a:gd name="connsiteX20" fmla="*/ 262759 w 3951890"/>
              <a:gd name="connsiteY20" fmla="*/ 4151586 h 6085490"/>
              <a:gd name="connsiteX21" fmla="*/ 157656 w 3951890"/>
              <a:gd name="connsiteY21" fmla="*/ 4677103 h 6085490"/>
              <a:gd name="connsiteX22" fmla="*/ 0 w 3951890"/>
              <a:gd name="connsiteY22" fmla="*/ 5265683 h 6085490"/>
              <a:gd name="connsiteX23" fmla="*/ 21021 w 3951890"/>
              <a:gd name="connsiteY23" fmla="*/ 5381296 h 6085490"/>
              <a:gd name="connsiteX24" fmla="*/ 115615 w 3951890"/>
              <a:gd name="connsiteY24" fmla="*/ 5423337 h 6085490"/>
              <a:gd name="connsiteX25" fmla="*/ 168166 w 3951890"/>
              <a:gd name="connsiteY25" fmla="*/ 5517931 h 6085490"/>
              <a:gd name="connsiteX26" fmla="*/ 420415 w 3951890"/>
              <a:gd name="connsiteY26" fmla="*/ 5496911 h 6085490"/>
              <a:gd name="connsiteX27" fmla="*/ 536028 w 3951890"/>
              <a:gd name="connsiteY27" fmla="*/ 5444358 h 6085490"/>
              <a:gd name="connsiteX28" fmla="*/ 630620 w 3951890"/>
              <a:gd name="connsiteY28" fmla="*/ 5423338 h 6085490"/>
              <a:gd name="connsiteX29" fmla="*/ 714702 w 3951890"/>
              <a:gd name="connsiteY29" fmla="*/ 5055476 h 6085490"/>
              <a:gd name="connsiteX30" fmla="*/ 756745 w 3951890"/>
              <a:gd name="connsiteY30" fmla="*/ 4698124 h 6085490"/>
              <a:gd name="connsiteX31" fmla="*/ 903889 w 3951890"/>
              <a:gd name="connsiteY31" fmla="*/ 4141076 h 6085490"/>
              <a:gd name="connsiteX32" fmla="*/ 966952 w 3951890"/>
              <a:gd name="connsiteY32" fmla="*/ 4950373 h 6085490"/>
              <a:gd name="connsiteX33" fmla="*/ 987973 w 3951890"/>
              <a:gd name="connsiteY33" fmla="*/ 5108027 h 6085490"/>
              <a:gd name="connsiteX34" fmla="*/ 1103587 w 3951890"/>
              <a:gd name="connsiteY34" fmla="*/ 5234150 h 6085490"/>
              <a:gd name="connsiteX35" fmla="*/ 1240220 w 3951890"/>
              <a:gd name="connsiteY35" fmla="*/ 5234152 h 6085490"/>
              <a:gd name="connsiteX36" fmla="*/ 1366345 w 3951890"/>
              <a:gd name="connsiteY36" fmla="*/ 5213131 h 6085490"/>
              <a:gd name="connsiteX37" fmla="*/ 1587062 w 3951890"/>
              <a:gd name="connsiteY37" fmla="*/ 4740165 h 6085490"/>
              <a:gd name="connsiteX38" fmla="*/ 1692166 w 3951890"/>
              <a:gd name="connsiteY38" fmla="*/ 4298732 h 6085490"/>
              <a:gd name="connsiteX39" fmla="*/ 2070539 w 3951890"/>
              <a:gd name="connsiteY39" fmla="*/ 4414344 h 6085490"/>
              <a:gd name="connsiteX40" fmla="*/ 2217683 w 3951890"/>
              <a:gd name="connsiteY40" fmla="*/ 4834760 h 6085490"/>
              <a:gd name="connsiteX41" fmla="*/ 2280745 w 3951890"/>
              <a:gd name="connsiteY41" fmla="*/ 5391807 h 6085490"/>
              <a:gd name="connsiteX42" fmla="*/ 2354317 w 3951890"/>
              <a:gd name="connsiteY42" fmla="*/ 5738648 h 6085490"/>
              <a:gd name="connsiteX43" fmla="*/ 2417381 w 3951890"/>
              <a:gd name="connsiteY43" fmla="*/ 5917323 h 6085490"/>
              <a:gd name="connsiteX44" fmla="*/ 2575035 w 3951890"/>
              <a:gd name="connsiteY44" fmla="*/ 6085490 h 6085490"/>
              <a:gd name="connsiteX45" fmla="*/ 2722180 w 3951890"/>
              <a:gd name="connsiteY45" fmla="*/ 6053959 h 6085490"/>
              <a:gd name="connsiteX46" fmla="*/ 2837794 w 3951890"/>
              <a:gd name="connsiteY46" fmla="*/ 6043448 h 6085490"/>
              <a:gd name="connsiteX47" fmla="*/ 2774731 w 3951890"/>
              <a:gd name="connsiteY47" fmla="*/ 5812221 h 6085490"/>
              <a:gd name="connsiteX48" fmla="*/ 2680138 w 3951890"/>
              <a:gd name="connsiteY48" fmla="*/ 5549462 h 6085490"/>
              <a:gd name="connsiteX49" fmla="*/ 2711669 w 3951890"/>
              <a:gd name="connsiteY49" fmla="*/ 5171089 h 6085490"/>
              <a:gd name="connsiteX50" fmla="*/ 2711669 w 3951890"/>
              <a:gd name="connsiteY50" fmla="*/ 4866289 h 6085490"/>
              <a:gd name="connsiteX51" fmla="*/ 2879835 w 3951890"/>
              <a:gd name="connsiteY51" fmla="*/ 4109545 h 6085490"/>
              <a:gd name="connsiteX52" fmla="*/ 3174123 w 3951890"/>
              <a:gd name="connsiteY52" fmla="*/ 4403835 h 6085490"/>
              <a:gd name="connsiteX53" fmla="*/ 2932386 w 3951890"/>
              <a:gd name="connsiteY53" fmla="*/ 5360275 h 6085490"/>
              <a:gd name="connsiteX54" fmla="*/ 2974428 w 3951890"/>
              <a:gd name="connsiteY54" fmla="*/ 5801711 h 6085490"/>
              <a:gd name="connsiteX55" fmla="*/ 3090041 w 3951890"/>
              <a:gd name="connsiteY55" fmla="*/ 5896303 h 6085490"/>
              <a:gd name="connsiteX56" fmla="*/ 3310758 w 3951890"/>
              <a:gd name="connsiteY56" fmla="*/ 5906815 h 6085490"/>
              <a:gd name="connsiteX57" fmla="*/ 3468413 w 3951890"/>
              <a:gd name="connsiteY57" fmla="*/ 6001407 h 6085490"/>
              <a:gd name="connsiteX58" fmla="*/ 3573518 w 3951890"/>
              <a:gd name="connsiteY58" fmla="*/ 5917324 h 6085490"/>
              <a:gd name="connsiteX59" fmla="*/ 3783725 w 3951890"/>
              <a:gd name="connsiteY59" fmla="*/ 5580993 h 6085490"/>
              <a:gd name="connsiteX60" fmla="*/ 3899339 w 3951890"/>
              <a:gd name="connsiteY60" fmla="*/ 5276193 h 6085490"/>
              <a:gd name="connsiteX61" fmla="*/ 3951890 w 3951890"/>
              <a:gd name="connsiteY61" fmla="*/ 4614042 h 6085490"/>
              <a:gd name="connsiteX62" fmla="*/ 3941380 w 3951890"/>
              <a:gd name="connsiteY62" fmla="*/ 4298731 h 6085490"/>
              <a:gd name="connsiteX63" fmla="*/ 3668111 w 3951890"/>
              <a:gd name="connsiteY63" fmla="*/ 3983421 h 6085490"/>
              <a:gd name="connsiteX64" fmla="*/ 3457904 w 3951890"/>
              <a:gd name="connsiteY64" fmla="*/ 3163614 h 6085490"/>
              <a:gd name="connsiteX65" fmla="*/ 3279228 w 3951890"/>
              <a:gd name="connsiteY65" fmla="*/ 2669628 h 6085490"/>
              <a:gd name="connsiteX66" fmla="*/ 3090042 w 3951890"/>
              <a:gd name="connsiteY66" fmla="*/ 2417379 h 6085490"/>
              <a:gd name="connsiteX67" fmla="*/ 2911366 w 3951890"/>
              <a:gd name="connsiteY67" fmla="*/ 2049517 h 6085490"/>
              <a:gd name="connsiteX68" fmla="*/ 2764221 w 3951890"/>
              <a:gd name="connsiteY68" fmla="*/ 1807779 h 6085490"/>
              <a:gd name="connsiteX69" fmla="*/ 2827283 w 3951890"/>
              <a:gd name="connsiteY69" fmla="*/ 1408386 h 6085490"/>
              <a:gd name="connsiteX70" fmla="*/ 2890345 w 3951890"/>
              <a:gd name="connsiteY70" fmla="*/ 1313793 h 6085490"/>
              <a:gd name="connsiteX71" fmla="*/ 2858814 w 3951890"/>
              <a:gd name="connsiteY71" fmla="*/ 1660635 h 6085490"/>
              <a:gd name="connsiteX72" fmla="*/ 3016469 w 3951890"/>
              <a:gd name="connsiteY72" fmla="*/ 2123090 h 6085490"/>
              <a:gd name="connsiteX73" fmla="*/ 3563007 w 3951890"/>
              <a:gd name="connsiteY73" fmla="*/ 2144110 h 6085490"/>
              <a:gd name="connsiteX74" fmla="*/ 3668111 w 3951890"/>
              <a:gd name="connsiteY74" fmla="*/ 1954924 h 6085490"/>
              <a:gd name="connsiteX75" fmla="*/ 3436883 w 3951890"/>
              <a:gd name="connsiteY75" fmla="*/ 1723697 h 6085490"/>
              <a:gd name="connsiteX76" fmla="*/ 3657600 w 3951890"/>
              <a:gd name="connsiteY76" fmla="*/ 1345324 h 6085490"/>
              <a:gd name="connsiteX77" fmla="*/ 3594538 w 3951890"/>
              <a:gd name="connsiteY77" fmla="*/ 756745 h 6085490"/>
              <a:gd name="connsiteX78" fmla="*/ 3520966 w 3951890"/>
              <a:gd name="connsiteY78" fmla="*/ 641131 h 6085490"/>
              <a:gd name="connsiteX79" fmla="*/ 3069021 w 3951890"/>
              <a:gd name="connsiteY79" fmla="*/ 409904 h 6085490"/>
              <a:gd name="connsiteX80" fmla="*/ 2816773 w 3951890"/>
              <a:gd name="connsiteY80" fmla="*/ 357352 h 6085490"/>
              <a:gd name="connsiteX81" fmla="*/ 2585545 w 3951890"/>
              <a:gd name="connsiteY81" fmla="*/ 0 h 6085490"/>
              <a:gd name="connsiteX82" fmla="*/ 2469931 w 3951890"/>
              <a:gd name="connsiteY82" fmla="*/ 157656 h 6085490"/>
              <a:gd name="connsiteX83" fmla="*/ 2322786 w 3951890"/>
              <a:gd name="connsiteY83" fmla="*/ 420414 h 6085490"/>
              <a:gd name="connsiteX84" fmla="*/ 2123090 w 3951890"/>
              <a:gd name="connsiteY84" fmla="*/ 620110 h 6085490"/>
              <a:gd name="connsiteX85" fmla="*/ 1828801 w 3951890"/>
              <a:gd name="connsiteY85" fmla="*/ 714704 h 6085490"/>
              <a:gd name="connsiteX86" fmla="*/ 1597573 w 3951890"/>
              <a:gd name="connsiteY86" fmla="*/ 746234 h 6085490"/>
              <a:gd name="connsiteX87" fmla="*/ 1408387 w 3951890"/>
              <a:gd name="connsiteY87" fmla="*/ 515007 h 6085490"/>
              <a:gd name="connsiteX88" fmla="*/ 1271752 w 3951890"/>
              <a:gd name="connsiteY88" fmla="*/ 199696 h 6085490"/>
              <a:gd name="connsiteX89" fmla="*/ 1124607 w 3951890"/>
              <a:gd name="connsiteY89" fmla="*/ 126124 h 6085490"/>
              <a:gd name="connsiteX0" fmla="*/ 1124607 w 3951890"/>
              <a:gd name="connsiteY0" fmla="*/ 0 h 5959366"/>
              <a:gd name="connsiteX1" fmla="*/ 935421 w 3951890"/>
              <a:gd name="connsiteY1" fmla="*/ 388883 h 5959366"/>
              <a:gd name="connsiteX2" fmla="*/ 399393 w 3951890"/>
              <a:gd name="connsiteY2" fmla="*/ 536028 h 5959366"/>
              <a:gd name="connsiteX3" fmla="*/ 84083 w 3951890"/>
              <a:gd name="connsiteY3" fmla="*/ 819807 h 5959366"/>
              <a:gd name="connsiteX4" fmla="*/ 84083 w 3951890"/>
              <a:gd name="connsiteY4" fmla="*/ 1093076 h 5959366"/>
              <a:gd name="connsiteX5" fmla="*/ 294290 w 3951890"/>
              <a:gd name="connsiteY5" fmla="*/ 1492469 h 5959366"/>
              <a:gd name="connsiteX6" fmla="*/ 399394 w 3951890"/>
              <a:gd name="connsiteY6" fmla="*/ 1660634 h 5959366"/>
              <a:gd name="connsiteX7" fmla="*/ 430924 w 3951890"/>
              <a:gd name="connsiteY7" fmla="*/ 1870841 h 5959366"/>
              <a:gd name="connsiteX8" fmla="*/ 630621 w 3951890"/>
              <a:gd name="connsiteY8" fmla="*/ 1923394 h 5959366"/>
              <a:gd name="connsiteX9" fmla="*/ 819807 w 3951890"/>
              <a:gd name="connsiteY9" fmla="*/ 1671145 h 5959366"/>
              <a:gd name="connsiteX10" fmla="*/ 756745 w 3951890"/>
              <a:gd name="connsiteY10" fmla="*/ 1250731 h 5959366"/>
              <a:gd name="connsiteX11" fmla="*/ 672662 w 3951890"/>
              <a:gd name="connsiteY11" fmla="*/ 1051035 h 5959366"/>
              <a:gd name="connsiteX12" fmla="*/ 851338 w 3951890"/>
              <a:gd name="connsiteY12" fmla="*/ 1008993 h 5959366"/>
              <a:gd name="connsiteX13" fmla="*/ 1019504 w 3951890"/>
              <a:gd name="connsiteY13" fmla="*/ 1481959 h 5959366"/>
              <a:gd name="connsiteX14" fmla="*/ 1051035 w 3951890"/>
              <a:gd name="connsiteY14" fmla="*/ 1891862 h 5959366"/>
              <a:gd name="connsiteX15" fmla="*/ 998483 w 3951890"/>
              <a:gd name="connsiteY15" fmla="*/ 2364828 h 5959366"/>
              <a:gd name="connsiteX16" fmla="*/ 420414 w 3951890"/>
              <a:gd name="connsiteY16" fmla="*/ 3499945 h 5959366"/>
              <a:gd name="connsiteX17" fmla="*/ 346842 w 3951890"/>
              <a:gd name="connsiteY17" fmla="*/ 3626070 h 5959366"/>
              <a:gd name="connsiteX18" fmla="*/ 357352 w 3951890"/>
              <a:gd name="connsiteY18" fmla="*/ 3710152 h 5959366"/>
              <a:gd name="connsiteX19" fmla="*/ 325821 w 3951890"/>
              <a:gd name="connsiteY19" fmla="*/ 3815255 h 5959366"/>
              <a:gd name="connsiteX20" fmla="*/ 262759 w 3951890"/>
              <a:gd name="connsiteY20" fmla="*/ 4025462 h 5959366"/>
              <a:gd name="connsiteX21" fmla="*/ 157656 w 3951890"/>
              <a:gd name="connsiteY21" fmla="*/ 4550979 h 5959366"/>
              <a:gd name="connsiteX22" fmla="*/ 0 w 3951890"/>
              <a:gd name="connsiteY22" fmla="*/ 5139559 h 5959366"/>
              <a:gd name="connsiteX23" fmla="*/ 21021 w 3951890"/>
              <a:gd name="connsiteY23" fmla="*/ 5255172 h 5959366"/>
              <a:gd name="connsiteX24" fmla="*/ 115615 w 3951890"/>
              <a:gd name="connsiteY24" fmla="*/ 5297213 h 5959366"/>
              <a:gd name="connsiteX25" fmla="*/ 168166 w 3951890"/>
              <a:gd name="connsiteY25" fmla="*/ 5391807 h 5959366"/>
              <a:gd name="connsiteX26" fmla="*/ 420415 w 3951890"/>
              <a:gd name="connsiteY26" fmla="*/ 5370787 h 5959366"/>
              <a:gd name="connsiteX27" fmla="*/ 536028 w 3951890"/>
              <a:gd name="connsiteY27" fmla="*/ 5318234 h 5959366"/>
              <a:gd name="connsiteX28" fmla="*/ 630620 w 3951890"/>
              <a:gd name="connsiteY28" fmla="*/ 5297214 h 5959366"/>
              <a:gd name="connsiteX29" fmla="*/ 714702 w 3951890"/>
              <a:gd name="connsiteY29" fmla="*/ 4929352 h 5959366"/>
              <a:gd name="connsiteX30" fmla="*/ 756745 w 3951890"/>
              <a:gd name="connsiteY30" fmla="*/ 4572000 h 5959366"/>
              <a:gd name="connsiteX31" fmla="*/ 903889 w 3951890"/>
              <a:gd name="connsiteY31" fmla="*/ 4014952 h 5959366"/>
              <a:gd name="connsiteX32" fmla="*/ 966952 w 3951890"/>
              <a:gd name="connsiteY32" fmla="*/ 4824249 h 5959366"/>
              <a:gd name="connsiteX33" fmla="*/ 987973 w 3951890"/>
              <a:gd name="connsiteY33" fmla="*/ 4981903 h 5959366"/>
              <a:gd name="connsiteX34" fmla="*/ 1103587 w 3951890"/>
              <a:gd name="connsiteY34" fmla="*/ 5108026 h 5959366"/>
              <a:gd name="connsiteX35" fmla="*/ 1240220 w 3951890"/>
              <a:gd name="connsiteY35" fmla="*/ 5108028 h 5959366"/>
              <a:gd name="connsiteX36" fmla="*/ 1366345 w 3951890"/>
              <a:gd name="connsiteY36" fmla="*/ 5087007 h 5959366"/>
              <a:gd name="connsiteX37" fmla="*/ 1587062 w 3951890"/>
              <a:gd name="connsiteY37" fmla="*/ 4614041 h 5959366"/>
              <a:gd name="connsiteX38" fmla="*/ 1692166 w 3951890"/>
              <a:gd name="connsiteY38" fmla="*/ 4172608 h 5959366"/>
              <a:gd name="connsiteX39" fmla="*/ 2070539 w 3951890"/>
              <a:gd name="connsiteY39" fmla="*/ 4288220 h 5959366"/>
              <a:gd name="connsiteX40" fmla="*/ 2217683 w 3951890"/>
              <a:gd name="connsiteY40" fmla="*/ 4708636 h 5959366"/>
              <a:gd name="connsiteX41" fmla="*/ 2280745 w 3951890"/>
              <a:gd name="connsiteY41" fmla="*/ 5265683 h 5959366"/>
              <a:gd name="connsiteX42" fmla="*/ 2354317 w 3951890"/>
              <a:gd name="connsiteY42" fmla="*/ 5612524 h 5959366"/>
              <a:gd name="connsiteX43" fmla="*/ 2417381 w 3951890"/>
              <a:gd name="connsiteY43" fmla="*/ 5791199 h 5959366"/>
              <a:gd name="connsiteX44" fmla="*/ 2575035 w 3951890"/>
              <a:gd name="connsiteY44" fmla="*/ 5959366 h 5959366"/>
              <a:gd name="connsiteX45" fmla="*/ 2722180 w 3951890"/>
              <a:gd name="connsiteY45" fmla="*/ 5927835 h 5959366"/>
              <a:gd name="connsiteX46" fmla="*/ 2837794 w 3951890"/>
              <a:gd name="connsiteY46" fmla="*/ 5917324 h 5959366"/>
              <a:gd name="connsiteX47" fmla="*/ 2774731 w 3951890"/>
              <a:gd name="connsiteY47" fmla="*/ 5686097 h 5959366"/>
              <a:gd name="connsiteX48" fmla="*/ 2680138 w 3951890"/>
              <a:gd name="connsiteY48" fmla="*/ 5423338 h 5959366"/>
              <a:gd name="connsiteX49" fmla="*/ 2711669 w 3951890"/>
              <a:gd name="connsiteY49" fmla="*/ 5044965 h 5959366"/>
              <a:gd name="connsiteX50" fmla="*/ 2711669 w 3951890"/>
              <a:gd name="connsiteY50" fmla="*/ 4740165 h 5959366"/>
              <a:gd name="connsiteX51" fmla="*/ 2879835 w 3951890"/>
              <a:gd name="connsiteY51" fmla="*/ 3983421 h 5959366"/>
              <a:gd name="connsiteX52" fmla="*/ 3174123 w 3951890"/>
              <a:gd name="connsiteY52" fmla="*/ 4277711 h 5959366"/>
              <a:gd name="connsiteX53" fmla="*/ 2932386 w 3951890"/>
              <a:gd name="connsiteY53" fmla="*/ 5234151 h 5959366"/>
              <a:gd name="connsiteX54" fmla="*/ 2974428 w 3951890"/>
              <a:gd name="connsiteY54" fmla="*/ 5675587 h 5959366"/>
              <a:gd name="connsiteX55" fmla="*/ 3090041 w 3951890"/>
              <a:gd name="connsiteY55" fmla="*/ 5770179 h 5959366"/>
              <a:gd name="connsiteX56" fmla="*/ 3310758 w 3951890"/>
              <a:gd name="connsiteY56" fmla="*/ 5780691 h 5959366"/>
              <a:gd name="connsiteX57" fmla="*/ 3468413 w 3951890"/>
              <a:gd name="connsiteY57" fmla="*/ 5875283 h 5959366"/>
              <a:gd name="connsiteX58" fmla="*/ 3573518 w 3951890"/>
              <a:gd name="connsiteY58" fmla="*/ 5791200 h 5959366"/>
              <a:gd name="connsiteX59" fmla="*/ 3783725 w 3951890"/>
              <a:gd name="connsiteY59" fmla="*/ 5454869 h 5959366"/>
              <a:gd name="connsiteX60" fmla="*/ 3899339 w 3951890"/>
              <a:gd name="connsiteY60" fmla="*/ 5150069 h 5959366"/>
              <a:gd name="connsiteX61" fmla="*/ 3951890 w 3951890"/>
              <a:gd name="connsiteY61" fmla="*/ 4487918 h 5959366"/>
              <a:gd name="connsiteX62" fmla="*/ 3941380 w 3951890"/>
              <a:gd name="connsiteY62" fmla="*/ 4172607 h 5959366"/>
              <a:gd name="connsiteX63" fmla="*/ 3668111 w 3951890"/>
              <a:gd name="connsiteY63" fmla="*/ 3857297 h 5959366"/>
              <a:gd name="connsiteX64" fmla="*/ 3457904 w 3951890"/>
              <a:gd name="connsiteY64" fmla="*/ 3037490 h 5959366"/>
              <a:gd name="connsiteX65" fmla="*/ 3279228 w 3951890"/>
              <a:gd name="connsiteY65" fmla="*/ 2543504 h 5959366"/>
              <a:gd name="connsiteX66" fmla="*/ 3090042 w 3951890"/>
              <a:gd name="connsiteY66" fmla="*/ 2291255 h 5959366"/>
              <a:gd name="connsiteX67" fmla="*/ 2911366 w 3951890"/>
              <a:gd name="connsiteY67" fmla="*/ 1923393 h 5959366"/>
              <a:gd name="connsiteX68" fmla="*/ 2764221 w 3951890"/>
              <a:gd name="connsiteY68" fmla="*/ 1681655 h 5959366"/>
              <a:gd name="connsiteX69" fmla="*/ 2827283 w 3951890"/>
              <a:gd name="connsiteY69" fmla="*/ 1282262 h 5959366"/>
              <a:gd name="connsiteX70" fmla="*/ 2890345 w 3951890"/>
              <a:gd name="connsiteY70" fmla="*/ 1187669 h 5959366"/>
              <a:gd name="connsiteX71" fmla="*/ 2858814 w 3951890"/>
              <a:gd name="connsiteY71" fmla="*/ 1534511 h 5959366"/>
              <a:gd name="connsiteX72" fmla="*/ 3016469 w 3951890"/>
              <a:gd name="connsiteY72" fmla="*/ 1996966 h 5959366"/>
              <a:gd name="connsiteX73" fmla="*/ 3563007 w 3951890"/>
              <a:gd name="connsiteY73" fmla="*/ 2017986 h 5959366"/>
              <a:gd name="connsiteX74" fmla="*/ 3668111 w 3951890"/>
              <a:gd name="connsiteY74" fmla="*/ 1828800 h 5959366"/>
              <a:gd name="connsiteX75" fmla="*/ 3436883 w 3951890"/>
              <a:gd name="connsiteY75" fmla="*/ 1597573 h 5959366"/>
              <a:gd name="connsiteX76" fmla="*/ 3657600 w 3951890"/>
              <a:gd name="connsiteY76" fmla="*/ 1219200 h 5959366"/>
              <a:gd name="connsiteX77" fmla="*/ 3594538 w 3951890"/>
              <a:gd name="connsiteY77" fmla="*/ 630621 h 5959366"/>
              <a:gd name="connsiteX78" fmla="*/ 3520966 w 3951890"/>
              <a:gd name="connsiteY78" fmla="*/ 515007 h 5959366"/>
              <a:gd name="connsiteX79" fmla="*/ 3069021 w 3951890"/>
              <a:gd name="connsiteY79" fmla="*/ 283780 h 5959366"/>
              <a:gd name="connsiteX80" fmla="*/ 2816773 w 3951890"/>
              <a:gd name="connsiteY80" fmla="*/ 231228 h 5959366"/>
              <a:gd name="connsiteX81" fmla="*/ 2606566 w 3951890"/>
              <a:gd name="connsiteY81" fmla="*/ 42042 h 5959366"/>
              <a:gd name="connsiteX82" fmla="*/ 2469931 w 3951890"/>
              <a:gd name="connsiteY82" fmla="*/ 31532 h 5959366"/>
              <a:gd name="connsiteX83" fmla="*/ 2322786 w 3951890"/>
              <a:gd name="connsiteY83" fmla="*/ 294290 h 5959366"/>
              <a:gd name="connsiteX84" fmla="*/ 2123090 w 3951890"/>
              <a:gd name="connsiteY84" fmla="*/ 493986 h 5959366"/>
              <a:gd name="connsiteX85" fmla="*/ 1828801 w 3951890"/>
              <a:gd name="connsiteY85" fmla="*/ 588580 h 5959366"/>
              <a:gd name="connsiteX86" fmla="*/ 1597573 w 3951890"/>
              <a:gd name="connsiteY86" fmla="*/ 620110 h 5959366"/>
              <a:gd name="connsiteX87" fmla="*/ 1408387 w 3951890"/>
              <a:gd name="connsiteY87" fmla="*/ 388883 h 5959366"/>
              <a:gd name="connsiteX88" fmla="*/ 1271752 w 3951890"/>
              <a:gd name="connsiteY88" fmla="*/ 73572 h 5959366"/>
              <a:gd name="connsiteX89" fmla="*/ 1124607 w 3951890"/>
              <a:gd name="connsiteY89" fmla="*/ 0 h 5959366"/>
              <a:gd name="connsiteX0" fmla="*/ 1124607 w 3951890"/>
              <a:gd name="connsiteY0" fmla="*/ 0 h 5959366"/>
              <a:gd name="connsiteX1" fmla="*/ 935421 w 3951890"/>
              <a:gd name="connsiteY1" fmla="*/ 388883 h 5959366"/>
              <a:gd name="connsiteX2" fmla="*/ 399393 w 3951890"/>
              <a:gd name="connsiteY2" fmla="*/ 536028 h 5959366"/>
              <a:gd name="connsiteX3" fmla="*/ 84083 w 3951890"/>
              <a:gd name="connsiteY3" fmla="*/ 819807 h 5959366"/>
              <a:gd name="connsiteX4" fmla="*/ 84083 w 3951890"/>
              <a:gd name="connsiteY4" fmla="*/ 1093076 h 5959366"/>
              <a:gd name="connsiteX5" fmla="*/ 294290 w 3951890"/>
              <a:gd name="connsiteY5" fmla="*/ 1492469 h 5959366"/>
              <a:gd name="connsiteX6" fmla="*/ 399394 w 3951890"/>
              <a:gd name="connsiteY6" fmla="*/ 1660634 h 5959366"/>
              <a:gd name="connsiteX7" fmla="*/ 430924 w 3951890"/>
              <a:gd name="connsiteY7" fmla="*/ 1870841 h 5959366"/>
              <a:gd name="connsiteX8" fmla="*/ 630621 w 3951890"/>
              <a:gd name="connsiteY8" fmla="*/ 1923394 h 5959366"/>
              <a:gd name="connsiteX9" fmla="*/ 819807 w 3951890"/>
              <a:gd name="connsiteY9" fmla="*/ 1671145 h 5959366"/>
              <a:gd name="connsiteX10" fmla="*/ 756745 w 3951890"/>
              <a:gd name="connsiteY10" fmla="*/ 1250731 h 5959366"/>
              <a:gd name="connsiteX11" fmla="*/ 672662 w 3951890"/>
              <a:gd name="connsiteY11" fmla="*/ 1051035 h 5959366"/>
              <a:gd name="connsiteX12" fmla="*/ 851338 w 3951890"/>
              <a:gd name="connsiteY12" fmla="*/ 1008993 h 5959366"/>
              <a:gd name="connsiteX13" fmla="*/ 1019504 w 3951890"/>
              <a:gd name="connsiteY13" fmla="*/ 1481959 h 5959366"/>
              <a:gd name="connsiteX14" fmla="*/ 1051035 w 3951890"/>
              <a:gd name="connsiteY14" fmla="*/ 1891862 h 5959366"/>
              <a:gd name="connsiteX15" fmla="*/ 998483 w 3951890"/>
              <a:gd name="connsiteY15" fmla="*/ 2364828 h 5959366"/>
              <a:gd name="connsiteX16" fmla="*/ 420414 w 3951890"/>
              <a:gd name="connsiteY16" fmla="*/ 3499945 h 5959366"/>
              <a:gd name="connsiteX17" fmla="*/ 346842 w 3951890"/>
              <a:gd name="connsiteY17" fmla="*/ 3626070 h 5959366"/>
              <a:gd name="connsiteX18" fmla="*/ 357352 w 3951890"/>
              <a:gd name="connsiteY18" fmla="*/ 3710152 h 5959366"/>
              <a:gd name="connsiteX19" fmla="*/ 325821 w 3951890"/>
              <a:gd name="connsiteY19" fmla="*/ 3815255 h 5959366"/>
              <a:gd name="connsiteX20" fmla="*/ 262759 w 3951890"/>
              <a:gd name="connsiteY20" fmla="*/ 4025462 h 5959366"/>
              <a:gd name="connsiteX21" fmla="*/ 157656 w 3951890"/>
              <a:gd name="connsiteY21" fmla="*/ 4550979 h 5959366"/>
              <a:gd name="connsiteX22" fmla="*/ 0 w 3951890"/>
              <a:gd name="connsiteY22" fmla="*/ 5139559 h 5959366"/>
              <a:gd name="connsiteX23" fmla="*/ 21021 w 3951890"/>
              <a:gd name="connsiteY23" fmla="*/ 5255172 h 5959366"/>
              <a:gd name="connsiteX24" fmla="*/ 115615 w 3951890"/>
              <a:gd name="connsiteY24" fmla="*/ 5297213 h 5959366"/>
              <a:gd name="connsiteX25" fmla="*/ 168166 w 3951890"/>
              <a:gd name="connsiteY25" fmla="*/ 5391807 h 5959366"/>
              <a:gd name="connsiteX26" fmla="*/ 420415 w 3951890"/>
              <a:gd name="connsiteY26" fmla="*/ 5370787 h 5959366"/>
              <a:gd name="connsiteX27" fmla="*/ 536028 w 3951890"/>
              <a:gd name="connsiteY27" fmla="*/ 5318234 h 5959366"/>
              <a:gd name="connsiteX28" fmla="*/ 630620 w 3951890"/>
              <a:gd name="connsiteY28" fmla="*/ 5297214 h 5959366"/>
              <a:gd name="connsiteX29" fmla="*/ 714702 w 3951890"/>
              <a:gd name="connsiteY29" fmla="*/ 4929352 h 5959366"/>
              <a:gd name="connsiteX30" fmla="*/ 756745 w 3951890"/>
              <a:gd name="connsiteY30" fmla="*/ 4572000 h 5959366"/>
              <a:gd name="connsiteX31" fmla="*/ 903889 w 3951890"/>
              <a:gd name="connsiteY31" fmla="*/ 4014952 h 5959366"/>
              <a:gd name="connsiteX32" fmla="*/ 966952 w 3951890"/>
              <a:gd name="connsiteY32" fmla="*/ 4824249 h 5959366"/>
              <a:gd name="connsiteX33" fmla="*/ 987973 w 3951890"/>
              <a:gd name="connsiteY33" fmla="*/ 4981903 h 5959366"/>
              <a:gd name="connsiteX34" fmla="*/ 1103587 w 3951890"/>
              <a:gd name="connsiteY34" fmla="*/ 5108026 h 5959366"/>
              <a:gd name="connsiteX35" fmla="*/ 1240220 w 3951890"/>
              <a:gd name="connsiteY35" fmla="*/ 5108028 h 5959366"/>
              <a:gd name="connsiteX36" fmla="*/ 1366345 w 3951890"/>
              <a:gd name="connsiteY36" fmla="*/ 5087007 h 5959366"/>
              <a:gd name="connsiteX37" fmla="*/ 1587062 w 3951890"/>
              <a:gd name="connsiteY37" fmla="*/ 4614041 h 5959366"/>
              <a:gd name="connsiteX38" fmla="*/ 1692166 w 3951890"/>
              <a:gd name="connsiteY38" fmla="*/ 4172608 h 5959366"/>
              <a:gd name="connsiteX39" fmla="*/ 2070539 w 3951890"/>
              <a:gd name="connsiteY39" fmla="*/ 4288220 h 5959366"/>
              <a:gd name="connsiteX40" fmla="*/ 2217683 w 3951890"/>
              <a:gd name="connsiteY40" fmla="*/ 4708636 h 5959366"/>
              <a:gd name="connsiteX41" fmla="*/ 2280745 w 3951890"/>
              <a:gd name="connsiteY41" fmla="*/ 5265683 h 5959366"/>
              <a:gd name="connsiteX42" fmla="*/ 2354317 w 3951890"/>
              <a:gd name="connsiteY42" fmla="*/ 5612524 h 5959366"/>
              <a:gd name="connsiteX43" fmla="*/ 2417381 w 3951890"/>
              <a:gd name="connsiteY43" fmla="*/ 5791199 h 5959366"/>
              <a:gd name="connsiteX44" fmla="*/ 2575035 w 3951890"/>
              <a:gd name="connsiteY44" fmla="*/ 5959366 h 5959366"/>
              <a:gd name="connsiteX45" fmla="*/ 2722180 w 3951890"/>
              <a:gd name="connsiteY45" fmla="*/ 5927835 h 5959366"/>
              <a:gd name="connsiteX46" fmla="*/ 2837794 w 3951890"/>
              <a:gd name="connsiteY46" fmla="*/ 5917324 h 5959366"/>
              <a:gd name="connsiteX47" fmla="*/ 2774731 w 3951890"/>
              <a:gd name="connsiteY47" fmla="*/ 5686097 h 5959366"/>
              <a:gd name="connsiteX48" fmla="*/ 2680138 w 3951890"/>
              <a:gd name="connsiteY48" fmla="*/ 5423338 h 5959366"/>
              <a:gd name="connsiteX49" fmla="*/ 2711669 w 3951890"/>
              <a:gd name="connsiteY49" fmla="*/ 5044965 h 5959366"/>
              <a:gd name="connsiteX50" fmla="*/ 2711669 w 3951890"/>
              <a:gd name="connsiteY50" fmla="*/ 4740165 h 5959366"/>
              <a:gd name="connsiteX51" fmla="*/ 2879835 w 3951890"/>
              <a:gd name="connsiteY51" fmla="*/ 3983421 h 5959366"/>
              <a:gd name="connsiteX52" fmla="*/ 3174123 w 3951890"/>
              <a:gd name="connsiteY52" fmla="*/ 4277711 h 5959366"/>
              <a:gd name="connsiteX53" fmla="*/ 2932386 w 3951890"/>
              <a:gd name="connsiteY53" fmla="*/ 5234151 h 5959366"/>
              <a:gd name="connsiteX54" fmla="*/ 2974428 w 3951890"/>
              <a:gd name="connsiteY54" fmla="*/ 5675587 h 5959366"/>
              <a:gd name="connsiteX55" fmla="*/ 3090041 w 3951890"/>
              <a:gd name="connsiteY55" fmla="*/ 5770179 h 5959366"/>
              <a:gd name="connsiteX56" fmla="*/ 3310758 w 3951890"/>
              <a:gd name="connsiteY56" fmla="*/ 5780691 h 5959366"/>
              <a:gd name="connsiteX57" fmla="*/ 3489434 w 3951890"/>
              <a:gd name="connsiteY57" fmla="*/ 5717627 h 5959366"/>
              <a:gd name="connsiteX58" fmla="*/ 3573518 w 3951890"/>
              <a:gd name="connsiteY58" fmla="*/ 5791200 h 5959366"/>
              <a:gd name="connsiteX59" fmla="*/ 3783725 w 3951890"/>
              <a:gd name="connsiteY59" fmla="*/ 5454869 h 5959366"/>
              <a:gd name="connsiteX60" fmla="*/ 3899339 w 3951890"/>
              <a:gd name="connsiteY60" fmla="*/ 5150069 h 5959366"/>
              <a:gd name="connsiteX61" fmla="*/ 3951890 w 3951890"/>
              <a:gd name="connsiteY61" fmla="*/ 4487918 h 5959366"/>
              <a:gd name="connsiteX62" fmla="*/ 3941380 w 3951890"/>
              <a:gd name="connsiteY62" fmla="*/ 4172607 h 5959366"/>
              <a:gd name="connsiteX63" fmla="*/ 3668111 w 3951890"/>
              <a:gd name="connsiteY63" fmla="*/ 3857297 h 5959366"/>
              <a:gd name="connsiteX64" fmla="*/ 3457904 w 3951890"/>
              <a:gd name="connsiteY64" fmla="*/ 3037490 h 5959366"/>
              <a:gd name="connsiteX65" fmla="*/ 3279228 w 3951890"/>
              <a:gd name="connsiteY65" fmla="*/ 2543504 h 5959366"/>
              <a:gd name="connsiteX66" fmla="*/ 3090042 w 3951890"/>
              <a:gd name="connsiteY66" fmla="*/ 2291255 h 5959366"/>
              <a:gd name="connsiteX67" fmla="*/ 2911366 w 3951890"/>
              <a:gd name="connsiteY67" fmla="*/ 1923393 h 5959366"/>
              <a:gd name="connsiteX68" fmla="*/ 2764221 w 3951890"/>
              <a:gd name="connsiteY68" fmla="*/ 1681655 h 5959366"/>
              <a:gd name="connsiteX69" fmla="*/ 2827283 w 3951890"/>
              <a:gd name="connsiteY69" fmla="*/ 1282262 h 5959366"/>
              <a:gd name="connsiteX70" fmla="*/ 2890345 w 3951890"/>
              <a:gd name="connsiteY70" fmla="*/ 1187669 h 5959366"/>
              <a:gd name="connsiteX71" fmla="*/ 2858814 w 3951890"/>
              <a:gd name="connsiteY71" fmla="*/ 1534511 h 5959366"/>
              <a:gd name="connsiteX72" fmla="*/ 3016469 w 3951890"/>
              <a:gd name="connsiteY72" fmla="*/ 1996966 h 5959366"/>
              <a:gd name="connsiteX73" fmla="*/ 3563007 w 3951890"/>
              <a:gd name="connsiteY73" fmla="*/ 2017986 h 5959366"/>
              <a:gd name="connsiteX74" fmla="*/ 3668111 w 3951890"/>
              <a:gd name="connsiteY74" fmla="*/ 1828800 h 5959366"/>
              <a:gd name="connsiteX75" fmla="*/ 3436883 w 3951890"/>
              <a:gd name="connsiteY75" fmla="*/ 1597573 h 5959366"/>
              <a:gd name="connsiteX76" fmla="*/ 3657600 w 3951890"/>
              <a:gd name="connsiteY76" fmla="*/ 1219200 h 5959366"/>
              <a:gd name="connsiteX77" fmla="*/ 3594538 w 3951890"/>
              <a:gd name="connsiteY77" fmla="*/ 630621 h 5959366"/>
              <a:gd name="connsiteX78" fmla="*/ 3520966 w 3951890"/>
              <a:gd name="connsiteY78" fmla="*/ 515007 h 5959366"/>
              <a:gd name="connsiteX79" fmla="*/ 3069021 w 3951890"/>
              <a:gd name="connsiteY79" fmla="*/ 283780 h 5959366"/>
              <a:gd name="connsiteX80" fmla="*/ 2816773 w 3951890"/>
              <a:gd name="connsiteY80" fmla="*/ 231228 h 5959366"/>
              <a:gd name="connsiteX81" fmla="*/ 2606566 w 3951890"/>
              <a:gd name="connsiteY81" fmla="*/ 42042 h 5959366"/>
              <a:gd name="connsiteX82" fmla="*/ 2469931 w 3951890"/>
              <a:gd name="connsiteY82" fmla="*/ 31532 h 5959366"/>
              <a:gd name="connsiteX83" fmla="*/ 2322786 w 3951890"/>
              <a:gd name="connsiteY83" fmla="*/ 294290 h 5959366"/>
              <a:gd name="connsiteX84" fmla="*/ 2123090 w 3951890"/>
              <a:gd name="connsiteY84" fmla="*/ 493986 h 5959366"/>
              <a:gd name="connsiteX85" fmla="*/ 1828801 w 3951890"/>
              <a:gd name="connsiteY85" fmla="*/ 588580 h 5959366"/>
              <a:gd name="connsiteX86" fmla="*/ 1597573 w 3951890"/>
              <a:gd name="connsiteY86" fmla="*/ 620110 h 5959366"/>
              <a:gd name="connsiteX87" fmla="*/ 1408387 w 3951890"/>
              <a:gd name="connsiteY87" fmla="*/ 388883 h 5959366"/>
              <a:gd name="connsiteX88" fmla="*/ 1271752 w 3951890"/>
              <a:gd name="connsiteY88" fmla="*/ 73572 h 5959366"/>
              <a:gd name="connsiteX89" fmla="*/ 1124607 w 3951890"/>
              <a:gd name="connsiteY89" fmla="*/ 0 h 5959366"/>
              <a:gd name="connsiteX0" fmla="*/ 1124607 w 3951890"/>
              <a:gd name="connsiteY0" fmla="*/ 0 h 5959366"/>
              <a:gd name="connsiteX1" fmla="*/ 935421 w 3951890"/>
              <a:gd name="connsiteY1" fmla="*/ 388883 h 5959366"/>
              <a:gd name="connsiteX2" fmla="*/ 399393 w 3951890"/>
              <a:gd name="connsiteY2" fmla="*/ 536028 h 5959366"/>
              <a:gd name="connsiteX3" fmla="*/ 84083 w 3951890"/>
              <a:gd name="connsiteY3" fmla="*/ 819807 h 5959366"/>
              <a:gd name="connsiteX4" fmla="*/ 84083 w 3951890"/>
              <a:gd name="connsiteY4" fmla="*/ 1093076 h 5959366"/>
              <a:gd name="connsiteX5" fmla="*/ 294290 w 3951890"/>
              <a:gd name="connsiteY5" fmla="*/ 1492469 h 5959366"/>
              <a:gd name="connsiteX6" fmla="*/ 399394 w 3951890"/>
              <a:gd name="connsiteY6" fmla="*/ 1660634 h 5959366"/>
              <a:gd name="connsiteX7" fmla="*/ 430924 w 3951890"/>
              <a:gd name="connsiteY7" fmla="*/ 1870841 h 5959366"/>
              <a:gd name="connsiteX8" fmla="*/ 630621 w 3951890"/>
              <a:gd name="connsiteY8" fmla="*/ 1923394 h 5959366"/>
              <a:gd name="connsiteX9" fmla="*/ 819807 w 3951890"/>
              <a:gd name="connsiteY9" fmla="*/ 1671145 h 5959366"/>
              <a:gd name="connsiteX10" fmla="*/ 756745 w 3951890"/>
              <a:gd name="connsiteY10" fmla="*/ 1250731 h 5959366"/>
              <a:gd name="connsiteX11" fmla="*/ 672662 w 3951890"/>
              <a:gd name="connsiteY11" fmla="*/ 1051035 h 5959366"/>
              <a:gd name="connsiteX12" fmla="*/ 851338 w 3951890"/>
              <a:gd name="connsiteY12" fmla="*/ 1008993 h 5959366"/>
              <a:gd name="connsiteX13" fmla="*/ 1019504 w 3951890"/>
              <a:gd name="connsiteY13" fmla="*/ 1481959 h 5959366"/>
              <a:gd name="connsiteX14" fmla="*/ 1051035 w 3951890"/>
              <a:gd name="connsiteY14" fmla="*/ 1891862 h 5959366"/>
              <a:gd name="connsiteX15" fmla="*/ 998483 w 3951890"/>
              <a:gd name="connsiteY15" fmla="*/ 2364828 h 5959366"/>
              <a:gd name="connsiteX16" fmla="*/ 420414 w 3951890"/>
              <a:gd name="connsiteY16" fmla="*/ 3499945 h 5959366"/>
              <a:gd name="connsiteX17" fmla="*/ 346842 w 3951890"/>
              <a:gd name="connsiteY17" fmla="*/ 3626070 h 5959366"/>
              <a:gd name="connsiteX18" fmla="*/ 357352 w 3951890"/>
              <a:gd name="connsiteY18" fmla="*/ 3710152 h 5959366"/>
              <a:gd name="connsiteX19" fmla="*/ 325821 w 3951890"/>
              <a:gd name="connsiteY19" fmla="*/ 3815255 h 5959366"/>
              <a:gd name="connsiteX20" fmla="*/ 262759 w 3951890"/>
              <a:gd name="connsiteY20" fmla="*/ 4025462 h 5959366"/>
              <a:gd name="connsiteX21" fmla="*/ 157656 w 3951890"/>
              <a:gd name="connsiteY21" fmla="*/ 4550979 h 5959366"/>
              <a:gd name="connsiteX22" fmla="*/ 0 w 3951890"/>
              <a:gd name="connsiteY22" fmla="*/ 5139559 h 5959366"/>
              <a:gd name="connsiteX23" fmla="*/ 21021 w 3951890"/>
              <a:gd name="connsiteY23" fmla="*/ 5255172 h 5959366"/>
              <a:gd name="connsiteX24" fmla="*/ 115615 w 3951890"/>
              <a:gd name="connsiteY24" fmla="*/ 5297213 h 5959366"/>
              <a:gd name="connsiteX25" fmla="*/ 168166 w 3951890"/>
              <a:gd name="connsiteY25" fmla="*/ 5391807 h 5959366"/>
              <a:gd name="connsiteX26" fmla="*/ 420415 w 3951890"/>
              <a:gd name="connsiteY26" fmla="*/ 5370787 h 5959366"/>
              <a:gd name="connsiteX27" fmla="*/ 536028 w 3951890"/>
              <a:gd name="connsiteY27" fmla="*/ 5318234 h 5959366"/>
              <a:gd name="connsiteX28" fmla="*/ 630620 w 3951890"/>
              <a:gd name="connsiteY28" fmla="*/ 5297214 h 5959366"/>
              <a:gd name="connsiteX29" fmla="*/ 714702 w 3951890"/>
              <a:gd name="connsiteY29" fmla="*/ 4929352 h 5959366"/>
              <a:gd name="connsiteX30" fmla="*/ 756745 w 3951890"/>
              <a:gd name="connsiteY30" fmla="*/ 4572000 h 5959366"/>
              <a:gd name="connsiteX31" fmla="*/ 903889 w 3951890"/>
              <a:gd name="connsiteY31" fmla="*/ 4014952 h 5959366"/>
              <a:gd name="connsiteX32" fmla="*/ 966952 w 3951890"/>
              <a:gd name="connsiteY32" fmla="*/ 4824249 h 5959366"/>
              <a:gd name="connsiteX33" fmla="*/ 987973 w 3951890"/>
              <a:gd name="connsiteY33" fmla="*/ 4981903 h 5959366"/>
              <a:gd name="connsiteX34" fmla="*/ 1103587 w 3951890"/>
              <a:gd name="connsiteY34" fmla="*/ 5108026 h 5959366"/>
              <a:gd name="connsiteX35" fmla="*/ 1240220 w 3951890"/>
              <a:gd name="connsiteY35" fmla="*/ 5108028 h 5959366"/>
              <a:gd name="connsiteX36" fmla="*/ 1366345 w 3951890"/>
              <a:gd name="connsiteY36" fmla="*/ 5087007 h 5959366"/>
              <a:gd name="connsiteX37" fmla="*/ 1587062 w 3951890"/>
              <a:gd name="connsiteY37" fmla="*/ 4614041 h 5959366"/>
              <a:gd name="connsiteX38" fmla="*/ 1692166 w 3951890"/>
              <a:gd name="connsiteY38" fmla="*/ 4172608 h 5959366"/>
              <a:gd name="connsiteX39" fmla="*/ 2070539 w 3951890"/>
              <a:gd name="connsiteY39" fmla="*/ 4288220 h 5959366"/>
              <a:gd name="connsiteX40" fmla="*/ 2217683 w 3951890"/>
              <a:gd name="connsiteY40" fmla="*/ 4708636 h 5959366"/>
              <a:gd name="connsiteX41" fmla="*/ 2280745 w 3951890"/>
              <a:gd name="connsiteY41" fmla="*/ 5265683 h 5959366"/>
              <a:gd name="connsiteX42" fmla="*/ 2354317 w 3951890"/>
              <a:gd name="connsiteY42" fmla="*/ 5612524 h 5959366"/>
              <a:gd name="connsiteX43" fmla="*/ 2417381 w 3951890"/>
              <a:gd name="connsiteY43" fmla="*/ 5791199 h 5959366"/>
              <a:gd name="connsiteX44" fmla="*/ 2575035 w 3951890"/>
              <a:gd name="connsiteY44" fmla="*/ 5959366 h 5959366"/>
              <a:gd name="connsiteX45" fmla="*/ 2722180 w 3951890"/>
              <a:gd name="connsiteY45" fmla="*/ 5927835 h 5959366"/>
              <a:gd name="connsiteX46" fmla="*/ 2837794 w 3951890"/>
              <a:gd name="connsiteY46" fmla="*/ 5917324 h 5959366"/>
              <a:gd name="connsiteX47" fmla="*/ 2774731 w 3951890"/>
              <a:gd name="connsiteY47" fmla="*/ 5686097 h 5959366"/>
              <a:gd name="connsiteX48" fmla="*/ 2680138 w 3951890"/>
              <a:gd name="connsiteY48" fmla="*/ 5423338 h 5959366"/>
              <a:gd name="connsiteX49" fmla="*/ 2711669 w 3951890"/>
              <a:gd name="connsiteY49" fmla="*/ 5044965 h 5959366"/>
              <a:gd name="connsiteX50" fmla="*/ 2711669 w 3951890"/>
              <a:gd name="connsiteY50" fmla="*/ 4740165 h 5959366"/>
              <a:gd name="connsiteX51" fmla="*/ 2879835 w 3951890"/>
              <a:gd name="connsiteY51" fmla="*/ 3983421 h 5959366"/>
              <a:gd name="connsiteX52" fmla="*/ 3174123 w 3951890"/>
              <a:gd name="connsiteY52" fmla="*/ 4277711 h 5959366"/>
              <a:gd name="connsiteX53" fmla="*/ 2932386 w 3951890"/>
              <a:gd name="connsiteY53" fmla="*/ 5234151 h 5959366"/>
              <a:gd name="connsiteX54" fmla="*/ 2974428 w 3951890"/>
              <a:gd name="connsiteY54" fmla="*/ 5675587 h 5959366"/>
              <a:gd name="connsiteX55" fmla="*/ 3090041 w 3951890"/>
              <a:gd name="connsiteY55" fmla="*/ 5770179 h 5959366"/>
              <a:gd name="connsiteX56" fmla="*/ 3310758 w 3951890"/>
              <a:gd name="connsiteY56" fmla="*/ 5780691 h 5959366"/>
              <a:gd name="connsiteX57" fmla="*/ 3489434 w 3951890"/>
              <a:gd name="connsiteY57" fmla="*/ 5717627 h 5959366"/>
              <a:gd name="connsiteX58" fmla="*/ 3626070 w 3951890"/>
              <a:gd name="connsiteY58" fmla="*/ 5644055 h 5959366"/>
              <a:gd name="connsiteX59" fmla="*/ 3783725 w 3951890"/>
              <a:gd name="connsiteY59" fmla="*/ 5454869 h 5959366"/>
              <a:gd name="connsiteX60" fmla="*/ 3899339 w 3951890"/>
              <a:gd name="connsiteY60" fmla="*/ 5150069 h 5959366"/>
              <a:gd name="connsiteX61" fmla="*/ 3951890 w 3951890"/>
              <a:gd name="connsiteY61" fmla="*/ 4487918 h 5959366"/>
              <a:gd name="connsiteX62" fmla="*/ 3941380 w 3951890"/>
              <a:gd name="connsiteY62" fmla="*/ 4172607 h 5959366"/>
              <a:gd name="connsiteX63" fmla="*/ 3668111 w 3951890"/>
              <a:gd name="connsiteY63" fmla="*/ 3857297 h 5959366"/>
              <a:gd name="connsiteX64" fmla="*/ 3457904 w 3951890"/>
              <a:gd name="connsiteY64" fmla="*/ 3037490 h 5959366"/>
              <a:gd name="connsiteX65" fmla="*/ 3279228 w 3951890"/>
              <a:gd name="connsiteY65" fmla="*/ 2543504 h 5959366"/>
              <a:gd name="connsiteX66" fmla="*/ 3090042 w 3951890"/>
              <a:gd name="connsiteY66" fmla="*/ 2291255 h 5959366"/>
              <a:gd name="connsiteX67" fmla="*/ 2911366 w 3951890"/>
              <a:gd name="connsiteY67" fmla="*/ 1923393 h 5959366"/>
              <a:gd name="connsiteX68" fmla="*/ 2764221 w 3951890"/>
              <a:gd name="connsiteY68" fmla="*/ 1681655 h 5959366"/>
              <a:gd name="connsiteX69" fmla="*/ 2827283 w 3951890"/>
              <a:gd name="connsiteY69" fmla="*/ 1282262 h 5959366"/>
              <a:gd name="connsiteX70" fmla="*/ 2890345 w 3951890"/>
              <a:gd name="connsiteY70" fmla="*/ 1187669 h 5959366"/>
              <a:gd name="connsiteX71" fmla="*/ 2858814 w 3951890"/>
              <a:gd name="connsiteY71" fmla="*/ 1534511 h 5959366"/>
              <a:gd name="connsiteX72" fmla="*/ 3016469 w 3951890"/>
              <a:gd name="connsiteY72" fmla="*/ 1996966 h 5959366"/>
              <a:gd name="connsiteX73" fmla="*/ 3563007 w 3951890"/>
              <a:gd name="connsiteY73" fmla="*/ 2017986 h 5959366"/>
              <a:gd name="connsiteX74" fmla="*/ 3668111 w 3951890"/>
              <a:gd name="connsiteY74" fmla="*/ 1828800 h 5959366"/>
              <a:gd name="connsiteX75" fmla="*/ 3436883 w 3951890"/>
              <a:gd name="connsiteY75" fmla="*/ 1597573 h 5959366"/>
              <a:gd name="connsiteX76" fmla="*/ 3657600 w 3951890"/>
              <a:gd name="connsiteY76" fmla="*/ 1219200 h 5959366"/>
              <a:gd name="connsiteX77" fmla="*/ 3594538 w 3951890"/>
              <a:gd name="connsiteY77" fmla="*/ 630621 h 5959366"/>
              <a:gd name="connsiteX78" fmla="*/ 3520966 w 3951890"/>
              <a:gd name="connsiteY78" fmla="*/ 515007 h 5959366"/>
              <a:gd name="connsiteX79" fmla="*/ 3069021 w 3951890"/>
              <a:gd name="connsiteY79" fmla="*/ 283780 h 5959366"/>
              <a:gd name="connsiteX80" fmla="*/ 2816773 w 3951890"/>
              <a:gd name="connsiteY80" fmla="*/ 231228 h 5959366"/>
              <a:gd name="connsiteX81" fmla="*/ 2606566 w 3951890"/>
              <a:gd name="connsiteY81" fmla="*/ 42042 h 5959366"/>
              <a:gd name="connsiteX82" fmla="*/ 2469931 w 3951890"/>
              <a:gd name="connsiteY82" fmla="*/ 31532 h 5959366"/>
              <a:gd name="connsiteX83" fmla="*/ 2322786 w 3951890"/>
              <a:gd name="connsiteY83" fmla="*/ 294290 h 5959366"/>
              <a:gd name="connsiteX84" fmla="*/ 2123090 w 3951890"/>
              <a:gd name="connsiteY84" fmla="*/ 493986 h 5959366"/>
              <a:gd name="connsiteX85" fmla="*/ 1828801 w 3951890"/>
              <a:gd name="connsiteY85" fmla="*/ 588580 h 5959366"/>
              <a:gd name="connsiteX86" fmla="*/ 1597573 w 3951890"/>
              <a:gd name="connsiteY86" fmla="*/ 620110 h 5959366"/>
              <a:gd name="connsiteX87" fmla="*/ 1408387 w 3951890"/>
              <a:gd name="connsiteY87" fmla="*/ 388883 h 5959366"/>
              <a:gd name="connsiteX88" fmla="*/ 1271752 w 3951890"/>
              <a:gd name="connsiteY88" fmla="*/ 73572 h 5959366"/>
              <a:gd name="connsiteX89" fmla="*/ 1124607 w 3951890"/>
              <a:gd name="connsiteY89" fmla="*/ 0 h 5959366"/>
              <a:gd name="connsiteX0" fmla="*/ 1124607 w 3951890"/>
              <a:gd name="connsiteY0" fmla="*/ 0 h 5959366"/>
              <a:gd name="connsiteX1" fmla="*/ 935421 w 3951890"/>
              <a:gd name="connsiteY1" fmla="*/ 388883 h 5959366"/>
              <a:gd name="connsiteX2" fmla="*/ 399393 w 3951890"/>
              <a:gd name="connsiteY2" fmla="*/ 536028 h 5959366"/>
              <a:gd name="connsiteX3" fmla="*/ 84083 w 3951890"/>
              <a:gd name="connsiteY3" fmla="*/ 819807 h 5959366"/>
              <a:gd name="connsiteX4" fmla="*/ 84083 w 3951890"/>
              <a:gd name="connsiteY4" fmla="*/ 1093076 h 5959366"/>
              <a:gd name="connsiteX5" fmla="*/ 294290 w 3951890"/>
              <a:gd name="connsiteY5" fmla="*/ 1492469 h 5959366"/>
              <a:gd name="connsiteX6" fmla="*/ 399394 w 3951890"/>
              <a:gd name="connsiteY6" fmla="*/ 1660634 h 5959366"/>
              <a:gd name="connsiteX7" fmla="*/ 430924 w 3951890"/>
              <a:gd name="connsiteY7" fmla="*/ 1870841 h 5959366"/>
              <a:gd name="connsiteX8" fmla="*/ 630621 w 3951890"/>
              <a:gd name="connsiteY8" fmla="*/ 1923394 h 5959366"/>
              <a:gd name="connsiteX9" fmla="*/ 819807 w 3951890"/>
              <a:gd name="connsiteY9" fmla="*/ 1671145 h 5959366"/>
              <a:gd name="connsiteX10" fmla="*/ 756745 w 3951890"/>
              <a:gd name="connsiteY10" fmla="*/ 1250731 h 5959366"/>
              <a:gd name="connsiteX11" fmla="*/ 672662 w 3951890"/>
              <a:gd name="connsiteY11" fmla="*/ 1051035 h 5959366"/>
              <a:gd name="connsiteX12" fmla="*/ 851338 w 3951890"/>
              <a:gd name="connsiteY12" fmla="*/ 1008993 h 5959366"/>
              <a:gd name="connsiteX13" fmla="*/ 1019504 w 3951890"/>
              <a:gd name="connsiteY13" fmla="*/ 1481959 h 5959366"/>
              <a:gd name="connsiteX14" fmla="*/ 1051035 w 3951890"/>
              <a:gd name="connsiteY14" fmla="*/ 1891862 h 5959366"/>
              <a:gd name="connsiteX15" fmla="*/ 998483 w 3951890"/>
              <a:gd name="connsiteY15" fmla="*/ 2364828 h 5959366"/>
              <a:gd name="connsiteX16" fmla="*/ 420414 w 3951890"/>
              <a:gd name="connsiteY16" fmla="*/ 3499945 h 5959366"/>
              <a:gd name="connsiteX17" fmla="*/ 346842 w 3951890"/>
              <a:gd name="connsiteY17" fmla="*/ 3626070 h 5959366"/>
              <a:gd name="connsiteX18" fmla="*/ 357352 w 3951890"/>
              <a:gd name="connsiteY18" fmla="*/ 3710152 h 5959366"/>
              <a:gd name="connsiteX19" fmla="*/ 325821 w 3951890"/>
              <a:gd name="connsiteY19" fmla="*/ 3815255 h 5959366"/>
              <a:gd name="connsiteX20" fmla="*/ 262759 w 3951890"/>
              <a:gd name="connsiteY20" fmla="*/ 4025462 h 5959366"/>
              <a:gd name="connsiteX21" fmla="*/ 157656 w 3951890"/>
              <a:gd name="connsiteY21" fmla="*/ 4550979 h 5959366"/>
              <a:gd name="connsiteX22" fmla="*/ 0 w 3951890"/>
              <a:gd name="connsiteY22" fmla="*/ 5139559 h 5959366"/>
              <a:gd name="connsiteX23" fmla="*/ 21021 w 3951890"/>
              <a:gd name="connsiteY23" fmla="*/ 5255172 h 5959366"/>
              <a:gd name="connsiteX24" fmla="*/ 115615 w 3951890"/>
              <a:gd name="connsiteY24" fmla="*/ 5297213 h 5959366"/>
              <a:gd name="connsiteX25" fmla="*/ 168166 w 3951890"/>
              <a:gd name="connsiteY25" fmla="*/ 5391807 h 5959366"/>
              <a:gd name="connsiteX26" fmla="*/ 420415 w 3951890"/>
              <a:gd name="connsiteY26" fmla="*/ 5370787 h 5959366"/>
              <a:gd name="connsiteX27" fmla="*/ 536028 w 3951890"/>
              <a:gd name="connsiteY27" fmla="*/ 5318234 h 5959366"/>
              <a:gd name="connsiteX28" fmla="*/ 630620 w 3951890"/>
              <a:gd name="connsiteY28" fmla="*/ 5297214 h 5959366"/>
              <a:gd name="connsiteX29" fmla="*/ 714702 w 3951890"/>
              <a:gd name="connsiteY29" fmla="*/ 4929352 h 5959366"/>
              <a:gd name="connsiteX30" fmla="*/ 756745 w 3951890"/>
              <a:gd name="connsiteY30" fmla="*/ 4572000 h 5959366"/>
              <a:gd name="connsiteX31" fmla="*/ 903889 w 3951890"/>
              <a:gd name="connsiteY31" fmla="*/ 4014952 h 5959366"/>
              <a:gd name="connsiteX32" fmla="*/ 966952 w 3951890"/>
              <a:gd name="connsiteY32" fmla="*/ 4824249 h 5959366"/>
              <a:gd name="connsiteX33" fmla="*/ 987973 w 3951890"/>
              <a:gd name="connsiteY33" fmla="*/ 4981903 h 5959366"/>
              <a:gd name="connsiteX34" fmla="*/ 1103587 w 3951890"/>
              <a:gd name="connsiteY34" fmla="*/ 5108026 h 5959366"/>
              <a:gd name="connsiteX35" fmla="*/ 1240220 w 3951890"/>
              <a:gd name="connsiteY35" fmla="*/ 5108028 h 5959366"/>
              <a:gd name="connsiteX36" fmla="*/ 1366345 w 3951890"/>
              <a:gd name="connsiteY36" fmla="*/ 5087007 h 5959366"/>
              <a:gd name="connsiteX37" fmla="*/ 1587062 w 3951890"/>
              <a:gd name="connsiteY37" fmla="*/ 4614041 h 5959366"/>
              <a:gd name="connsiteX38" fmla="*/ 1692166 w 3951890"/>
              <a:gd name="connsiteY38" fmla="*/ 4172608 h 5959366"/>
              <a:gd name="connsiteX39" fmla="*/ 2070539 w 3951890"/>
              <a:gd name="connsiteY39" fmla="*/ 4288220 h 5959366"/>
              <a:gd name="connsiteX40" fmla="*/ 2217683 w 3951890"/>
              <a:gd name="connsiteY40" fmla="*/ 4708636 h 5959366"/>
              <a:gd name="connsiteX41" fmla="*/ 2280745 w 3951890"/>
              <a:gd name="connsiteY41" fmla="*/ 5265683 h 5959366"/>
              <a:gd name="connsiteX42" fmla="*/ 2354317 w 3951890"/>
              <a:gd name="connsiteY42" fmla="*/ 5612524 h 5959366"/>
              <a:gd name="connsiteX43" fmla="*/ 2417381 w 3951890"/>
              <a:gd name="connsiteY43" fmla="*/ 5791199 h 5959366"/>
              <a:gd name="connsiteX44" fmla="*/ 2575035 w 3951890"/>
              <a:gd name="connsiteY44" fmla="*/ 5959366 h 5959366"/>
              <a:gd name="connsiteX45" fmla="*/ 2722180 w 3951890"/>
              <a:gd name="connsiteY45" fmla="*/ 5927835 h 5959366"/>
              <a:gd name="connsiteX46" fmla="*/ 2680138 w 3951890"/>
              <a:gd name="connsiteY46" fmla="*/ 5717628 h 5959366"/>
              <a:gd name="connsiteX47" fmla="*/ 2774731 w 3951890"/>
              <a:gd name="connsiteY47" fmla="*/ 5686097 h 5959366"/>
              <a:gd name="connsiteX48" fmla="*/ 2680138 w 3951890"/>
              <a:gd name="connsiteY48" fmla="*/ 5423338 h 5959366"/>
              <a:gd name="connsiteX49" fmla="*/ 2711669 w 3951890"/>
              <a:gd name="connsiteY49" fmla="*/ 5044965 h 5959366"/>
              <a:gd name="connsiteX50" fmla="*/ 2711669 w 3951890"/>
              <a:gd name="connsiteY50" fmla="*/ 4740165 h 5959366"/>
              <a:gd name="connsiteX51" fmla="*/ 2879835 w 3951890"/>
              <a:gd name="connsiteY51" fmla="*/ 3983421 h 5959366"/>
              <a:gd name="connsiteX52" fmla="*/ 3174123 w 3951890"/>
              <a:gd name="connsiteY52" fmla="*/ 4277711 h 5959366"/>
              <a:gd name="connsiteX53" fmla="*/ 2932386 w 3951890"/>
              <a:gd name="connsiteY53" fmla="*/ 5234151 h 5959366"/>
              <a:gd name="connsiteX54" fmla="*/ 2974428 w 3951890"/>
              <a:gd name="connsiteY54" fmla="*/ 5675587 h 5959366"/>
              <a:gd name="connsiteX55" fmla="*/ 3090041 w 3951890"/>
              <a:gd name="connsiteY55" fmla="*/ 5770179 h 5959366"/>
              <a:gd name="connsiteX56" fmla="*/ 3310758 w 3951890"/>
              <a:gd name="connsiteY56" fmla="*/ 5780691 h 5959366"/>
              <a:gd name="connsiteX57" fmla="*/ 3489434 w 3951890"/>
              <a:gd name="connsiteY57" fmla="*/ 5717627 h 5959366"/>
              <a:gd name="connsiteX58" fmla="*/ 3626070 w 3951890"/>
              <a:gd name="connsiteY58" fmla="*/ 5644055 h 5959366"/>
              <a:gd name="connsiteX59" fmla="*/ 3783725 w 3951890"/>
              <a:gd name="connsiteY59" fmla="*/ 5454869 h 5959366"/>
              <a:gd name="connsiteX60" fmla="*/ 3899339 w 3951890"/>
              <a:gd name="connsiteY60" fmla="*/ 5150069 h 5959366"/>
              <a:gd name="connsiteX61" fmla="*/ 3951890 w 3951890"/>
              <a:gd name="connsiteY61" fmla="*/ 4487918 h 5959366"/>
              <a:gd name="connsiteX62" fmla="*/ 3941380 w 3951890"/>
              <a:gd name="connsiteY62" fmla="*/ 4172607 h 5959366"/>
              <a:gd name="connsiteX63" fmla="*/ 3668111 w 3951890"/>
              <a:gd name="connsiteY63" fmla="*/ 3857297 h 5959366"/>
              <a:gd name="connsiteX64" fmla="*/ 3457904 w 3951890"/>
              <a:gd name="connsiteY64" fmla="*/ 3037490 h 5959366"/>
              <a:gd name="connsiteX65" fmla="*/ 3279228 w 3951890"/>
              <a:gd name="connsiteY65" fmla="*/ 2543504 h 5959366"/>
              <a:gd name="connsiteX66" fmla="*/ 3090042 w 3951890"/>
              <a:gd name="connsiteY66" fmla="*/ 2291255 h 5959366"/>
              <a:gd name="connsiteX67" fmla="*/ 2911366 w 3951890"/>
              <a:gd name="connsiteY67" fmla="*/ 1923393 h 5959366"/>
              <a:gd name="connsiteX68" fmla="*/ 2764221 w 3951890"/>
              <a:gd name="connsiteY68" fmla="*/ 1681655 h 5959366"/>
              <a:gd name="connsiteX69" fmla="*/ 2827283 w 3951890"/>
              <a:gd name="connsiteY69" fmla="*/ 1282262 h 5959366"/>
              <a:gd name="connsiteX70" fmla="*/ 2890345 w 3951890"/>
              <a:gd name="connsiteY70" fmla="*/ 1187669 h 5959366"/>
              <a:gd name="connsiteX71" fmla="*/ 2858814 w 3951890"/>
              <a:gd name="connsiteY71" fmla="*/ 1534511 h 5959366"/>
              <a:gd name="connsiteX72" fmla="*/ 3016469 w 3951890"/>
              <a:gd name="connsiteY72" fmla="*/ 1996966 h 5959366"/>
              <a:gd name="connsiteX73" fmla="*/ 3563007 w 3951890"/>
              <a:gd name="connsiteY73" fmla="*/ 2017986 h 5959366"/>
              <a:gd name="connsiteX74" fmla="*/ 3668111 w 3951890"/>
              <a:gd name="connsiteY74" fmla="*/ 1828800 h 5959366"/>
              <a:gd name="connsiteX75" fmla="*/ 3436883 w 3951890"/>
              <a:gd name="connsiteY75" fmla="*/ 1597573 h 5959366"/>
              <a:gd name="connsiteX76" fmla="*/ 3657600 w 3951890"/>
              <a:gd name="connsiteY76" fmla="*/ 1219200 h 5959366"/>
              <a:gd name="connsiteX77" fmla="*/ 3594538 w 3951890"/>
              <a:gd name="connsiteY77" fmla="*/ 630621 h 5959366"/>
              <a:gd name="connsiteX78" fmla="*/ 3520966 w 3951890"/>
              <a:gd name="connsiteY78" fmla="*/ 515007 h 5959366"/>
              <a:gd name="connsiteX79" fmla="*/ 3069021 w 3951890"/>
              <a:gd name="connsiteY79" fmla="*/ 283780 h 5959366"/>
              <a:gd name="connsiteX80" fmla="*/ 2816773 w 3951890"/>
              <a:gd name="connsiteY80" fmla="*/ 231228 h 5959366"/>
              <a:gd name="connsiteX81" fmla="*/ 2606566 w 3951890"/>
              <a:gd name="connsiteY81" fmla="*/ 42042 h 5959366"/>
              <a:gd name="connsiteX82" fmla="*/ 2469931 w 3951890"/>
              <a:gd name="connsiteY82" fmla="*/ 31532 h 5959366"/>
              <a:gd name="connsiteX83" fmla="*/ 2322786 w 3951890"/>
              <a:gd name="connsiteY83" fmla="*/ 294290 h 5959366"/>
              <a:gd name="connsiteX84" fmla="*/ 2123090 w 3951890"/>
              <a:gd name="connsiteY84" fmla="*/ 493986 h 5959366"/>
              <a:gd name="connsiteX85" fmla="*/ 1828801 w 3951890"/>
              <a:gd name="connsiteY85" fmla="*/ 588580 h 5959366"/>
              <a:gd name="connsiteX86" fmla="*/ 1597573 w 3951890"/>
              <a:gd name="connsiteY86" fmla="*/ 620110 h 5959366"/>
              <a:gd name="connsiteX87" fmla="*/ 1408387 w 3951890"/>
              <a:gd name="connsiteY87" fmla="*/ 388883 h 5959366"/>
              <a:gd name="connsiteX88" fmla="*/ 1271752 w 3951890"/>
              <a:gd name="connsiteY88" fmla="*/ 73572 h 5959366"/>
              <a:gd name="connsiteX89" fmla="*/ 1124607 w 3951890"/>
              <a:gd name="connsiteY89" fmla="*/ 0 h 5959366"/>
              <a:gd name="connsiteX0" fmla="*/ 1124607 w 3951890"/>
              <a:gd name="connsiteY0" fmla="*/ 0 h 5959366"/>
              <a:gd name="connsiteX1" fmla="*/ 935421 w 3951890"/>
              <a:gd name="connsiteY1" fmla="*/ 388883 h 5959366"/>
              <a:gd name="connsiteX2" fmla="*/ 399393 w 3951890"/>
              <a:gd name="connsiteY2" fmla="*/ 536028 h 5959366"/>
              <a:gd name="connsiteX3" fmla="*/ 84083 w 3951890"/>
              <a:gd name="connsiteY3" fmla="*/ 819807 h 5959366"/>
              <a:gd name="connsiteX4" fmla="*/ 84083 w 3951890"/>
              <a:gd name="connsiteY4" fmla="*/ 1093076 h 5959366"/>
              <a:gd name="connsiteX5" fmla="*/ 294290 w 3951890"/>
              <a:gd name="connsiteY5" fmla="*/ 1492469 h 5959366"/>
              <a:gd name="connsiteX6" fmla="*/ 399394 w 3951890"/>
              <a:gd name="connsiteY6" fmla="*/ 1660634 h 5959366"/>
              <a:gd name="connsiteX7" fmla="*/ 430924 w 3951890"/>
              <a:gd name="connsiteY7" fmla="*/ 1870841 h 5959366"/>
              <a:gd name="connsiteX8" fmla="*/ 630621 w 3951890"/>
              <a:gd name="connsiteY8" fmla="*/ 1923394 h 5959366"/>
              <a:gd name="connsiteX9" fmla="*/ 819807 w 3951890"/>
              <a:gd name="connsiteY9" fmla="*/ 1671145 h 5959366"/>
              <a:gd name="connsiteX10" fmla="*/ 756745 w 3951890"/>
              <a:gd name="connsiteY10" fmla="*/ 1250731 h 5959366"/>
              <a:gd name="connsiteX11" fmla="*/ 672662 w 3951890"/>
              <a:gd name="connsiteY11" fmla="*/ 1051035 h 5959366"/>
              <a:gd name="connsiteX12" fmla="*/ 851338 w 3951890"/>
              <a:gd name="connsiteY12" fmla="*/ 1008993 h 5959366"/>
              <a:gd name="connsiteX13" fmla="*/ 1019504 w 3951890"/>
              <a:gd name="connsiteY13" fmla="*/ 1481959 h 5959366"/>
              <a:gd name="connsiteX14" fmla="*/ 1051035 w 3951890"/>
              <a:gd name="connsiteY14" fmla="*/ 1891862 h 5959366"/>
              <a:gd name="connsiteX15" fmla="*/ 998483 w 3951890"/>
              <a:gd name="connsiteY15" fmla="*/ 2364828 h 5959366"/>
              <a:gd name="connsiteX16" fmla="*/ 420414 w 3951890"/>
              <a:gd name="connsiteY16" fmla="*/ 3499945 h 5959366"/>
              <a:gd name="connsiteX17" fmla="*/ 346842 w 3951890"/>
              <a:gd name="connsiteY17" fmla="*/ 3626070 h 5959366"/>
              <a:gd name="connsiteX18" fmla="*/ 357352 w 3951890"/>
              <a:gd name="connsiteY18" fmla="*/ 3710152 h 5959366"/>
              <a:gd name="connsiteX19" fmla="*/ 325821 w 3951890"/>
              <a:gd name="connsiteY19" fmla="*/ 3815255 h 5959366"/>
              <a:gd name="connsiteX20" fmla="*/ 262759 w 3951890"/>
              <a:gd name="connsiteY20" fmla="*/ 4025462 h 5959366"/>
              <a:gd name="connsiteX21" fmla="*/ 157656 w 3951890"/>
              <a:gd name="connsiteY21" fmla="*/ 4550979 h 5959366"/>
              <a:gd name="connsiteX22" fmla="*/ 0 w 3951890"/>
              <a:gd name="connsiteY22" fmla="*/ 5139559 h 5959366"/>
              <a:gd name="connsiteX23" fmla="*/ 21021 w 3951890"/>
              <a:gd name="connsiteY23" fmla="*/ 5255172 h 5959366"/>
              <a:gd name="connsiteX24" fmla="*/ 115615 w 3951890"/>
              <a:gd name="connsiteY24" fmla="*/ 5297213 h 5959366"/>
              <a:gd name="connsiteX25" fmla="*/ 168166 w 3951890"/>
              <a:gd name="connsiteY25" fmla="*/ 5391807 h 5959366"/>
              <a:gd name="connsiteX26" fmla="*/ 420415 w 3951890"/>
              <a:gd name="connsiteY26" fmla="*/ 5370787 h 5959366"/>
              <a:gd name="connsiteX27" fmla="*/ 536028 w 3951890"/>
              <a:gd name="connsiteY27" fmla="*/ 5318234 h 5959366"/>
              <a:gd name="connsiteX28" fmla="*/ 630620 w 3951890"/>
              <a:gd name="connsiteY28" fmla="*/ 5297214 h 5959366"/>
              <a:gd name="connsiteX29" fmla="*/ 714702 w 3951890"/>
              <a:gd name="connsiteY29" fmla="*/ 4929352 h 5959366"/>
              <a:gd name="connsiteX30" fmla="*/ 756745 w 3951890"/>
              <a:gd name="connsiteY30" fmla="*/ 4572000 h 5959366"/>
              <a:gd name="connsiteX31" fmla="*/ 903889 w 3951890"/>
              <a:gd name="connsiteY31" fmla="*/ 4014952 h 5959366"/>
              <a:gd name="connsiteX32" fmla="*/ 966952 w 3951890"/>
              <a:gd name="connsiteY32" fmla="*/ 4824249 h 5959366"/>
              <a:gd name="connsiteX33" fmla="*/ 987973 w 3951890"/>
              <a:gd name="connsiteY33" fmla="*/ 4981903 h 5959366"/>
              <a:gd name="connsiteX34" fmla="*/ 1103587 w 3951890"/>
              <a:gd name="connsiteY34" fmla="*/ 5108026 h 5959366"/>
              <a:gd name="connsiteX35" fmla="*/ 1240220 w 3951890"/>
              <a:gd name="connsiteY35" fmla="*/ 5108028 h 5959366"/>
              <a:gd name="connsiteX36" fmla="*/ 1366345 w 3951890"/>
              <a:gd name="connsiteY36" fmla="*/ 5087007 h 5959366"/>
              <a:gd name="connsiteX37" fmla="*/ 1587062 w 3951890"/>
              <a:gd name="connsiteY37" fmla="*/ 4614041 h 5959366"/>
              <a:gd name="connsiteX38" fmla="*/ 1692166 w 3951890"/>
              <a:gd name="connsiteY38" fmla="*/ 4172608 h 5959366"/>
              <a:gd name="connsiteX39" fmla="*/ 2070539 w 3951890"/>
              <a:gd name="connsiteY39" fmla="*/ 4288220 h 5959366"/>
              <a:gd name="connsiteX40" fmla="*/ 2217683 w 3951890"/>
              <a:gd name="connsiteY40" fmla="*/ 4708636 h 5959366"/>
              <a:gd name="connsiteX41" fmla="*/ 2280745 w 3951890"/>
              <a:gd name="connsiteY41" fmla="*/ 5265683 h 5959366"/>
              <a:gd name="connsiteX42" fmla="*/ 2354317 w 3951890"/>
              <a:gd name="connsiteY42" fmla="*/ 5612524 h 5959366"/>
              <a:gd name="connsiteX43" fmla="*/ 2417381 w 3951890"/>
              <a:gd name="connsiteY43" fmla="*/ 5791199 h 5959366"/>
              <a:gd name="connsiteX44" fmla="*/ 2575035 w 3951890"/>
              <a:gd name="connsiteY44" fmla="*/ 5959366 h 5959366"/>
              <a:gd name="connsiteX45" fmla="*/ 2543504 w 3951890"/>
              <a:gd name="connsiteY45" fmla="*/ 5696608 h 5959366"/>
              <a:gd name="connsiteX46" fmla="*/ 2680138 w 3951890"/>
              <a:gd name="connsiteY46" fmla="*/ 5717628 h 5959366"/>
              <a:gd name="connsiteX47" fmla="*/ 2774731 w 3951890"/>
              <a:gd name="connsiteY47" fmla="*/ 5686097 h 5959366"/>
              <a:gd name="connsiteX48" fmla="*/ 2680138 w 3951890"/>
              <a:gd name="connsiteY48" fmla="*/ 5423338 h 5959366"/>
              <a:gd name="connsiteX49" fmla="*/ 2711669 w 3951890"/>
              <a:gd name="connsiteY49" fmla="*/ 5044965 h 5959366"/>
              <a:gd name="connsiteX50" fmla="*/ 2711669 w 3951890"/>
              <a:gd name="connsiteY50" fmla="*/ 4740165 h 5959366"/>
              <a:gd name="connsiteX51" fmla="*/ 2879835 w 3951890"/>
              <a:gd name="connsiteY51" fmla="*/ 3983421 h 5959366"/>
              <a:gd name="connsiteX52" fmla="*/ 3174123 w 3951890"/>
              <a:gd name="connsiteY52" fmla="*/ 4277711 h 5959366"/>
              <a:gd name="connsiteX53" fmla="*/ 2932386 w 3951890"/>
              <a:gd name="connsiteY53" fmla="*/ 5234151 h 5959366"/>
              <a:gd name="connsiteX54" fmla="*/ 2974428 w 3951890"/>
              <a:gd name="connsiteY54" fmla="*/ 5675587 h 5959366"/>
              <a:gd name="connsiteX55" fmla="*/ 3090041 w 3951890"/>
              <a:gd name="connsiteY55" fmla="*/ 5770179 h 5959366"/>
              <a:gd name="connsiteX56" fmla="*/ 3310758 w 3951890"/>
              <a:gd name="connsiteY56" fmla="*/ 5780691 h 5959366"/>
              <a:gd name="connsiteX57" fmla="*/ 3489434 w 3951890"/>
              <a:gd name="connsiteY57" fmla="*/ 5717627 h 5959366"/>
              <a:gd name="connsiteX58" fmla="*/ 3626070 w 3951890"/>
              <a:gd name="connsiteY58" fmla="*/ 5644055 h 5959366"/>
              <a:gd name="connsiteX59" fmla="*/ 3783725 w 3951890"/>
              <a:gd name="connsiteY59" fmla="*/ 5454869 h 5959366"/>
              <a:gd name="connsiteX60" fmla="*/ 3899339 w 3951890"/>
              <a:gd name="connsiteY60" fmla="*/ 5150069 h 5959366"/>
              <a:gd name="connsiteX61" fmla="*/ 3951890 w 3951890"/>
              <a:gd name="connsiteY61" fmla="*/ 4487918 h 5959366"/>
              <a:gd name="connsiteX62" fmla="*/ 3941380 w 3951890"/>
              <a:gd name="connsiteY62" fmla="*/ 4172607 h 5959366"/>
              <a:gd name="connsiteX63" fmla="*/ 3668111 w 3951890"/>
              <a:gd name="connsiteY63" fmla="*/ 3857297 h 5959366"/>
              <a:gd name="connsiteX64" fmla="*/ 3457904 w 3951890"/>
              <a:gd name="connsiteY64" fmla="*/ 3037490 h 5959366"/>
              <a:gd name="connsiteX65" fmla="*/ 3279228 w 3951890"/>
              <a:gd name="connsiteY65" fmla="*/ 2543504 h 5959366"/>
              <a:gd name="connsiteX66" fmla="*/ 3090042 w 3951890"/>
              <a:gd name="connsiteY66" fmla="*/ 2291255 h 5959366"/>
              <a:gd name="connsiteX67" fmla="*/ 2911366 w 3951890"/>
              <a:gd name="connsiteY67" fmla="*/ 1923393 h 5959366"/>
              <a:gd name="connsiteX68" fmla="*/ 2764221 w 3951890"/>
              <a:gd name="connsiteY68" fmla="*/ 1681655 h 5959366"/>
              <a:gd name="connsiteX69" fmla="*/ 2827283 w 3951890"/>
              <a:gd name="connsiteY69" fmla="*/ 1282262 h 5959366"/>
              <a:gd name="connsiteX70" fmla="*/ 2890345 w 3951890"/>
              <a:gd name="connsiteY70" fmla="*/ 1187669 h 5959366"/>
              <a:gd name="connsiteX71" fmla="*/ 2858814 w 3951890"/>
              <a:gd name="connsiteY71" fmla="*/ 1534511 h 5959366"/>
              <a:gd name="connsiteX72" fmla="*/ 3016469 w 3951890"/>
              <a:gd name="connsiteY72" fmla="*/ 1996966 h 5959366"/>
              <a:gd name="connsiteX73" fmla="*/ 3563007 w 3951890"/>
              <a:gd name="connsiteY73" fmla="*/ 2017986 h 5959366"/>
              <a:gd name="connsiteX74" fmla="*/ 3668111 w 3951890"/>
              <a:gd name="connsiteY74" fmla="*/ 1828800 h 5959366"/>
              <a:gd name="connsiteX75" fmla="*/ 3436883 w 3951890"/>
              <a:gd name="connsiteY75" fmla="*/ 1597573 h 5959366"/>
              <a:gd name="connsiteX76" fmla="*/ 3657600 w 3951890"/>
              <a:gd name="connsiteY76" fmla="*/ 1219200 h 5959366"/>
              <a:gd name="connsiteX77" fmla="*/ 3594538 w 3951890"/>
              <a:gd name="connsiteY77" fmla="*/ 630621 h 5959366"/>
              <a:gd name="connsiteX78" fmla="*/ 3520966 w 3951890"/>
              <a:gd name="connsiteY78" fmla="*/ 515007 h 5959366"/>
              <a:gd name="connsiteX79" fmla="*/ 3069021 w 3951890"/>
              <a:gd name="connsiteY79" fmla="*/ 283780 h 5959366"/>
              <a:gd name="connsiteX80" fmla="*/ 2816773 w 3951890"/>
              <a:gd name="connsiteY80" fmla="*/ 231228 h 5959366"/>
              <a:gd name="connsiteX81" fmla="*/ 2606566 w 3951890"/>
              <a:gd name="connsiteY81" fmla="*/ 42042 h 5959366"/>
              <a:gd name="connsiteX82" fmla="*/ 2469931 w 3951890"/>
              <a:gd name="connsiteY82" fmla="*/ 31532 h 5959366"/>
              <a:gd name="connsiteX83" fmla="*/ 2322786 w 3951890"/>
              <a:gd name="connsiteY83" fmla="*/ 294290 h 5959366"/>
              <a:gd name="connsiteX84" fmla="*/ 2123090 w 3951890"/>
              <a:gd name="connsiteY84" fmla="*/ 493986 h 5959366"/>
              <a:gd name="connsiteX85" fmla="*/ 1828801 w 3951890"/>
              <a:gd name="connsiteY85" fmla="*/ 588580 h 5959366"/>
              <a:gd name="connsiteX86" fmla="*/ 1597573 w 3951890"/>
              <a:gd name="connsiteY86" fmla="*/ 620110 h 5959366"/>
              <a:gd name="connsiteX87" fmla="*/ 1408387 w 3951890"/>
              <a:gd name="connsiteY87" fmla="*/ 388883 h 5959366"/>
              <a:gd name="connsiteX88" fmla="*/ 1271752 w 3951890"/>
              <a:gd name="connsiteY88" fmla="*/ 73572 h 5959366"/>
              <a:gd name="connsiteX89" fmla="*/ 1124607 w 3951890"/>
              <a:gd name="connsiteY89" fmla="*/ 0 h 5959366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288220 h 5797984"/>
              <a:gd name="connsiteX40" fmla="*/ 2217683 w 3951890"/>
              <a:gd name="connsiteY40" fmla="*/ 4708636 h 5797984"/>
              <a:gd name="connsiteX41" fmla="*/ 2280745 w 3951890"/>
              <a:gd name="connsiteY41" fmla="*/ 5265683 h 5797984"/>
              <a:gd name="connsiteX42" fmla="*/ 2354317 w 3951890"/>
              <a:gd name="connsiteY42" fmla="*/ 5612524 h 5797984"/>
              <a:gd name="connsiteX43" fmla="*/ 2417381 w 3951890"/>
              <a:gd name="connsiteY43" fmla="*/ 5791199 h 5797984"/>
              <a:gd name="connsiteX44" fmla="*/ 2396359 w 3951890"/>
              <a:gd name="connsiteY44" fmla="*/ 5675587 h 5797984"/>
              <a:gd name="connsiteX45" fmla="*/ 2543504 w 3951890"/>
              <a:gd name="connsiteY45" fmla="*/ 5696608 h 5797984"/>
              <a:gd name="connsiteX46" fmla="*/ 2680138 w 3951890"/>
              <a:gd name="connsiteY46" fmla="*/ 5717628 h 5797984"/>
              <a:gd name="connsiteX47" fmla="*/ 2774731 w 3951890"/>
              <a:gd name="connsiteY47" fmla="*/ 5686097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288220 h 5797984"/>
              <a:gd name="connsiteX40" fmla="*/ 2217683 w 3951890"/>
              <a:gd name="connsiteY40" fmla="*/ 4708636 h 5797984"/>
              <a:gd name="connsiteX41" fmla="*/ 2280745 w 3951890"/>
              <a:gd name="connsiteY41" fmla="*/ 5265683 h 5797984"/>
              <a:gd name="connsiteX42" fmla="*/ 2354317 w 3951890"/>
              <a:gd name="connsiteY42" fmla="*/ 5612524 h 5797984"/>
              <a:gd name="connsiteX43" fmla="*/ 2417381 w 3951890"/>
              <a:gd name="connsiteY43" fmla="*/ 5791199 h 5797984"/>
              <a:gd name="connsiteX44" fmla="*/ 2396359 w 3951890"/>
              <a:gd name="connsiteY44" fmla="*/ 5675587 h 5797984"/>
              <a:gd name="connsiteX45" fmla="*/ 2554014 w 3951890"/>
              <a:gd name="connsiteY45" fmla="*/ 5559974 h 5797984"/>
              <a:gd name="connsiteX46" fmla="*/ 2680138 w 3951890"/>
              <a:gd name="connsiteY46" fmla="*/ 5717628 h 5797984"/>
              <a:gd name="connsiteX47" fmla="*/ 2774731 w 3951890"/>
              <a:gd name="connsiteY47" fmla="*/ 5686097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288220 h 5797984"/>
              <a:gd name="connsiteX40" fmla="*/ 2217683 w 3951890"/>
              <a:gd name="connsiteY40" fmla="*/ 4708636 h 5797984"/>
              <a:gd name="connsiteX41" fmla="*/ 2280745 w 3951890"/>
              <a:gd name="connsiteY41" fmla="*/ 5265683 h 5797984"/>
              <a:gd name="connsiteX42" fmla="*/ 2354317 w 3951890"/>
              <a:gd name="connsiteY42" fmla="*/ 5612524 h 5797984"/>
              <a:gd name="connsiteX43" fmla="*/ 2417381 w 3951890"/>
              <a:gd name="connsiteY43" fmla="*/ 5791199 h 5797984"/>
              <a:gd name="connsiteX44" fmla="*/ 2396359 w 3951890"/>
              <a:gd name="connsiteY44" fmla="*/ 5675587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774731 w 3951890"/>
              <a:gd name="connsiteY47" fmla="*/ 5686097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288220 h 5797984"/>
              <a:gd name="connsiteX40" fmla="*/ 2217683 w 3951890"/>
              <a:gd name="connsiteY40" fmla="*/ 4708636 h 5797984"/>
              <a:gd name="connsiteX41" fmla="*/ 2280745 w 3951890"/>
              <a:gd name="connsiteY41" fmla="*/ 5265683 h 5797984"/>
              <a:gd name="connsiteX42" fmla="*/ 2354317 w 3951890"/>
              <a:gd name="connsiteY42" fmla="*/ 5612524 h 5797984"/>
              <a:gd name="connsiteX43" fmla="*/ 2417381 w 3951890"/>
              <a:gd name="connsiteY43" fmla="*/ 5791199 h 5797984"/>
              <a:gd name="connsiteX44" fmla="*/ 2396359 w 3951890"/>
              <a:gd name="connsiteY44" fmla="*/ 5675587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690648 w 3951890"/>
              <a:gd name="connsiteY47" fmla="*/ 5423339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288220 h 5797984"/>
              <a:gd name="connsiteX40" fmla="*/ 2217683 w 3951890"/>
              <a:gd name="connsiteY40" fmla="*/ 4708636 h 5797984"/>
              <a:gd name="connsiteX41" fmla="*/ 2280745 w 3951890"/>
              <a:gd name="connsiteY41" fmla="*/ 5265683 h 5797984"/>
              <a:gd name="connsiteX42" fmla="*/ 2354317 w 3951890"/>
              <a:gd name="connsiteY42" fmla="*/ 5612524 h 5797984"/>
              <a:gd name="connsiteX43" fmla="*/ 2417381 w 3951890"/>
              <a:gd name="connsiteY43" fmla="*/ 5791199 h 5797984"/>
              <a:gd name="connsiteX44" fmla="*/ 2448911 w 3951890"/>
              <a:gd name="connsiteY44" fmla="*/ 5528443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690648 w 3951890"/>
              <a:gd name="connsiteY47" fmla="*/ 5423339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288220 h 5797984"/>
              <a:gd name="connsiteX40" fmla="*/ 2217683 w 3951890"/>
              <a:gd name="connsiteY40" fmla="*/ 4708636 h 5797984"/>
              <a:gd name="connsiteX41" fmla="*/ 2280745 w 3951890"/>
              <a:gd name="connsiteY41" fmla="*/ 5265683 h 5797984"/>
              <a:gd name="connsiteX42" fmla="*/ 2343807 w 3951890"/>
              <a:gd name="connsiteY42" fmla="*/ 5360276 h 5797984"/>
              <a:gd name="connsiteX43" fmla="*/ 2417381 w 3951890"/>
              <a:gd name="connsiteY43" fmla="*/ 5791199 h 5797984"/>
              <a:gd name="connsiteX44" fmla="*/ 2448911 w 3951890"/>
              <a:gd name="connsiteY44" fmla="*/ 5528443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690648 w 3951890"/>
              <a:gd name="connsiteY47" fmla="*/ 5423339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288220 h 5797984"/>
              <a:gd name="connsiteX40" fmla="*/ 2217683 w 3951890"/>
              <a:gd name="connsiteY40" fmla="*/ 4708636 h 5797984"/>
              <a:gd name="connsiteX41" fmla="*/ 2228193 w 3951890"/>
              <a:gd name="connsiteY41" fmla="*/ 4950373 h 5797984"/>
              <a:gd name="connsiteX42" fmla="*/ 2343807 w 3951890"/>
              <a:gd name="connsiteY42" fmla="*/ 5360276 h 5797984"/>
              <a:gd name="connsiteX43" fmla="*/ 2417381 w 3951890"/>
              <a:gd name="connsiteY43" fmla="*/ 5791199 h 5797984"/>
              <a:gd name="connsiteX44" fmla="*/ 2448911 w 3951890"/>
              <a:gd name="connsiteY44" fmla="*/ 5528443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690648 w 3951890"/>
              <a:gd name="connsiteY47" fmla="*/ 5423339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288220 h 5797984"/>
              <a:gd name="connsiteX40" fmla="*/ 2186152 w 3951890"/>
              <a:gd name="connsiteY40" fmla="*/ 4529960 h 5797984"/>
              <a:gd name="connsiteX41" fmla="*/ 2228193 w 3951890"/>
              <a:gd name="connsiteY41" fmla="*/ 4950373 h 5797984"/>
              <a:gd name="connsiteX42" fmla="*/ 2343807 w 3951890"/>
              <a:gd name="connsiteY42" fmla="*/ 5360276 h 5797984"/>
              <a:gd name="connsiteX43" fmla="*/ 2417381 w 3951890"/>
              <a:gd name="connsiteY43" fmla="*/ 5791199 h 5797984"/>
              <a:gd name="connsiteX44" fmla="*/ 2448911 w 3951890"/>
              <a:gd name="connsiteY44" fmla="*/ 5528443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690648 w 3951890"/>
              <a:gd name="connsiteY47" fmla="*/ 5423339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078013 h 5797984"/>
              <a:gd name="connsiteX40" fmla="*/ 2186152 w 3951890"/>
              <a:gd name="connsiteY40" fmla="*/ 4529960 h 5797984"/>
              <a:gd name="connsiteX41" fmla="*/ 2228193 w 3951890"/>
              <a:gd name="connsiteY41" fmla="*/ 4950373 h 5797984"/>
              <a:gd name="connsiteX42" fmla="*/ 2343807 w 3951890"/>
              <a:gd name="connsiteY42" fmla="*/ 5360276 h 5797984"/>
              <a:gd name="connsiteX43" fmla="*/ 2417381 w 3951890"/>
              <a:gd name="connsiteY43" fmla="*/ 5791199 h 5797984"/>
              <a:gd name="connsiteX44" fmla="*/ 2448911 w 3951890"/>
              <a:gd name="connsiteY44" fmla="*/ 5528443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690648 w 3951890"/>
              <a:gd name="connsiteY47" fmla="*/ 5423339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078013 h 5797984"/>
              <a:gd name="connsiteX40" fmla="*/ 2186152 w 3951890"/>
              <a:gd name="connsiteY40" fmla="*/ 4529960 h 5797984"/>
              <a:gd name="connsiteX41" fmla="*/ 2228193 w 3951890"/>
              <a:gd name="connsiteY41" fmla="*/ 4950373 h 5797984"/>
              <a:gd name="connsiteX42" fmla="*/ 2280745 w 3951890"/>
              <a:gd name="connsiteY42" fmla="*/ 5108028 h 5797984"/>
              <a:gd name="connsiteX43" fmla="*/ 2417381 w 3951890"/>
              <a:gd name="connsiteY43" fmla="*/ 5791199 h 5797984"/>
              <a:gd name="connsiteX44" fmla="*/ 2448911 w 3951890"/>
              <a:gd name="connsiteY44" fmla="*/ 5528443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690648 w 3951890"/>
              <a:gd name="connsiteY47" fmla="*/ 5423339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20415 w 3951890"/>
              <a:gd name="connsiteY26" fmla="*/ 5370787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078013 h 5797984"/>
              <a:gd name="connsiteX40" fmla="*/ 2186152 w 3951890"/>
              <a:gd name="connsiteY40" fmla="*/ 4529960 h 5797984"/>
              <a:gd name="connsiteX41" fmla="*/ 2228193 w 3951890"/>
              <a:gd name="connsiteY41" fmla="*/ 4950373 h 5797984"/>
              <a:gd name="connsiteX42" fmla="*/ 2280745 w 3951890"/>
              <a:gd name="connsiteY42" fmla="*/ 5108028 h 5797984"/>
              <a:gd name="connsiteX43" fmla="*/ 2333298 w 3951890"/>
              <a:gd name="connsiteY43" fmla="*/ 5360274 h 5797984"/>
              <a:gd name="connsiteX44" fmla="*/ 2448911 w 3951890"/>
              <a:gd name="connsiteY44" fmla="*/ 5528443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690648 w 3951890"/>
              <a:gd name="connsiteY47" fmla="*/ 5423339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168166 w 3951890"/>
              <a:gd name="connsiteY25" fmla="*/ 5391807 h 5797984"/>
              <a:gd name="connsiteX26" fmla="*/ 430925 w 3951890"/>
              <a:gd name="connsiteY26" fmla="*/ 5223643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078013 h 5797984"/>
              <a:gd name="connsiteX40" fmla="*/ 2186152 w 3951890"/>
              <a:gd name="connsiteY40" fmla="*/ 4529960 h 5797984"/>
              <a:gd name="connsiteX41" fmla="*/ 2228193 w 3951890"/>
              <a:gd name="connsiteY41" fmla="*/ 4950373 h 5797984"/>
              <a:gd name="connsiteX42" fmla="*/ 2280745 w 3951890"/>
              <a:gd name="connsiteY42" fmla="*/ 5108028 h 5797984"/>
              <a:gd name="connsiteX43" fmla="*/ 2333298 w 3951890"/>
              <a:gd name="connsiteY43" fmla="*/ 5360274 h 5797984"/>
              <a:gd name="connsiteX44" fmla="*/ 2448911 w 3951890"/>
              <a:gd name="connsiteY44" fmla="*/ 5528443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690648 w 3951890"/>
              <a:gd name="connsiteY47" fmla="*/ 5423339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24607 w 3951890"/>
              <a:gd name="connsiteY0" fmla="*/ 0 h 5797984"/>
              <a:gd name="connsiteX1" fmla="*/ 935421 w 3951890"/>
              <a:gd name="connsiteY1" fmla="*/ 388883 h 5797984"/>
              <a:gd name="connsiteX2" fmla="*/ 399393 w 3951890"/>
              <a:gd name="connsiteY2" fmla="*/ 536028 h 5797984"/>
              <a:gd name="connsiteX3" fmla="*/ 84083 w 3951890"/>
              <a:gd name="connsiteY3" fmla="*/ 819807 h 5797984"/>
              <a:gd name="connsiteX4" fmla="*/ 84083 w 3951890"/>
              <a:gd name="connsiteY4" fmla="*/ 1093076 h 5797984"/>
              <a:gd name="connsiteX5" fmla="*/ 294290 w 3951890"/>
              <a:gd name="connsiteY5" fmla="*/ 1492469 h 5797984"/>
              <a:gd name="connsiteX6" fmla="*/ 399394 w 3951890"/>
              <a:gd name="connsiteY6" fmla="*/ 1660634 h 5797984"/>
              <a:gd name="connsiteX7" fmla="*/ 430924 w 3951890"/>
              <a:gd name="connsiteY7" fmla="*/ 1870841 h 5797984"/>
              <a:gd name="connsiteX8" fmla="*/ 630621 w 3951890"/>
              <a:gd name="connsiteY8" fmla="*/ 1923394 h 5797984"/>
              <a:gd name="connsiteX9" fmla="*/ 819807 w 3951890"/>
              <a:gd name="connsiteY9" fmla="*/ 1671145 h 5797984"/>
              <a:gd name="connsiteX10" fmla="*/ 756745 w 3951890"/>
              <a:gd name="connsiteY10" fmla="*/ 1250731 h 5797984"/>
              <a:gd name="connsiteX11" fmla="*/ 672662 w 3951890"/>
              <a:gd name="connsiteY11" fmla="*/ 1051035 h 5797984"/>
              <a:gd name="connsiteX12" fmla="*/ 851338 w 3951890"/>
              <a:gd name="connsiteY12" fmla="*/ 1008993 h 5797984"/>
              <a:gd name="connsiteX13" fmla="*/ 1019504 w 3951890"/>
              <a:gd name="connsiteY13" fmla="*/ 1481959 h 5797984"/>
              <a:gd name="connsiteX14" fmla="*/ 1051035 w 3951890"/>
              <a:gd name="connsiteY14" fmla="*/ 1891862 h 5797984"/>
              <a:gd name="connsiteX15" fmla="*/ 998483 w 3951890"/>
              <a:gd name="connsiteY15" fmla="*/ 2364828 h 5797984"/>
              <a:gd name="connsiteX16" fmla="*/ 420414 w 3951890"/>
              <a:gd name="connsiteY16" fmla="*/ 3499945 h 5797984"/>
              <a:gd name="connsiteX17" fmla="*/ 346842 w 3951890"/>
              <a:gd name="connsiteY17" fmla="*/ 3626070 h 5797984"/>
              <a:gd name="connsiteX18" fmla="*/ 357352 w 3951890"/>
              <a:gd name="connsiteY18" fmla="*/ 3710152 h 5797984"/>
              <a:gd name="connsiteX19" fmla="*/ 325821 w 3951890"/>
              <a:gd name="connsiteY19" fmla="*/ 3815255 h 5797984"/>
              <a:gd name="connsiteX20" fmla="*/ 262759 w 3951890"/>
              <a:gd name="connsiteY20" fmla="*/ 4025462 h 5797984"/>
              <a:gd name="connsiteX21" fmla="*/ 157656 w 3951890"/>
              <a:gd name="connsiteY21" fmla="*/ 4550979 h 5797984"/>
              <a:gd name="connsiteX22" fmla="*/ 0 w 3951890"/>
              <a:gd name="connsiteY22" fmla="*/ 5139559 h 5797984"/>
              <a:gd name="connsiteX23" fmla="*/ 21021 w 3951890"/>
              <a:gd name="connsiteY23" fmla="*/ 5255172 h 5797984"/>
              <a:gd name="connsiteX24" fmla="*/ 115615 w 3951890"/>
              <a:gd name="connsiteY24" fmla="*/ 5297213 h 5797984"/>
              <a:gd name="connsiteX25" fmla="*/ 220717 w 3951890"/>
              <a:gd name="connsiteY25" fmla="*/ 5255172 h 5797984"/>
              <a:gd name="connsiteX26" fmla="*/ 430925 w 3951890"/>
              <a:gd name="connsiteY26" fmla="*/ 5223643 h 5797984"/>
              <a:gd name="connsiteX27" fmla="*/ 536028 w 3951890"/>
              <a:gd name="connsiteY27" fmla="*/ 5318234 h 5797984"/>
              <a:gd name="connsiteX28" fmla="*/ 630620 w 3951890"/>
              <a:gd name="connsiteY28" fmla="*/ 5297214 h 5797984"/>
              <a:gd name="connsiteX29" fmla="*/ 714702 w 3951890"/>
              <a:gd name="connsiteY29" fmla="*/ 4929352 h 5797984"/>
              <a:gd name="connsiteX30" fmla="*/ 756745 w 3951890"/>
              <a:gd name="connsiteY30" fmla="*/ 4572000 h 5797984"/>
              <a:gd name="connsiteX31" fmla="*/ 903889 w 3951890"/>
              <a:gd name="connsiteY31" fmla="*/ 4014952 h 5797984"/>
              <a:gd name="connsiteX32" fmla="*/ 966952 w 3951890"/>
              <a:gd name="connsiteY32" fmla="*/ 4824249 h 5797984"/>
              <a:gd name="connsiteX33" fmla="*/ 987973 w 3951890"/>
              <a:gd name="connsiteY33" fmla="*/ 4981903 h 5797984"/>
              <a:gd name="connsiteX34" fmla="*/ 1103587 w 3951890"/>
              <a:gd name="connsiteY34" fmla="*/ 5108026 h 5797984"/>
              <a:gd name="connsiteX35" fmla="*/ 1240220 w 3951890"/>
              <a:gd name="connsiteY35" fmla="*/ 5108028 h 5797984"/>
              <a:gd name="connsiteX36" fmla="*/ 1366345 w 3951890"/>
              <a:gd name="connsiteY36" fmla="*/ 5087007 h 5797984"/>
              <a:gd name="connsiteX37" fmla="*/ 1587062 w 3951890"/>
              <a:gd name="connsiteY37" fmla="*/ 4614041 h 5797984"/>
              <a:gd name="connsiteX38" fmla="*/ 1692166 w 3951890"/>
              <a:gd name="connsiteY38" fmla="*/ 4172608 h 5797984"/>
              <a:gd name="connsiteX39" fmla="*/ 2070539 w 3951890"/>
              <a:gd name="connsiteY39" fmla="*/ 4078013 h 5797984"/>
              <a:gd name="connsiteX40" fmla="*/ 2186152 w 3951890"/>
              <a:gd name="connsiteY40" fmla="*/ 4529960 h 5797984"/>
              <a:gd name="connsiteX41" fmla="*/ 2228193 w 3951890"/>
              <a:gd name="connsiteY41" fmla="*/ 4950373 h 5797984"/>
              <a:gd name="connsiteX42" fmla="*/ 2280745 w 3951890"/>
              <a:gd name="connsiteY42" fmla="*/ 5108028 h 5797984"/>
              <a:gd name="connsiteX43" fmla="*/ 2333298 w 3951890"/>
              <a:gd name="connsiteY43" fmla="*/ 5360274 h 5797984"/>
              <a:gd name="connsiteX44" fmla="*/ 2448911 w 3951890"/>
              <a:gd name="connsiteY44" fmla="*/ 5528443 h 5797984"/>
              <a:gd name="connsiteX45" fmla="*/ 2554014 w 3951890"/>
              <a:gd name="connsiteY45" fmla="*/ 5559974 h 5797984"/>
              <a:gd name="connsiteX46" fmla="*/ 2701159 w 3951890"/>
              <a:gd name="connsiteY46" fmla="*/ 5528441 h 5797984"/>
              <a:gd name="connsiteX47" fmla="*/ 2690648 w 3951890"/>
              <a:gd name="connsiteY47" fmla="*/ 5423339 h 5797984"/>
              <a:gd name="connsiteX48" fmla="*/ 2680138 w 3951890"/>
              <a:gd name="connsiteY48" fmla="*/ 5423338 h 5797984"/>
              <a:gd name="connsiteX49" fmla="*/ 2711669 w 3951890"/>
              <a:gd name="connsiteY49" fmla="*/ 5044965 h 5797984"/>
              <a:gd name="connsiteX50" fmla="*/ 2711669 w 3951890"/>
              <a:gd name="connsiteY50" fmla="*/ 4740165 h 5797984"/>
              <a:gd name="connsiteX51" fmla="*/ 2879835 w 3951890"/>
              <a:gd name="connsiteY51" fmla="*/ 3983421 h 5797984"/>
              <a:gd name="connsiteX52" fmla="*/ 3174123 w 3951890"/>
              <a:gd name="connsiteY52" fmla="*/ 4277711 h 5797984"/>
              <a:gd name="connsiteX53" fmla="*/ 2932386 w 3951890"/>
              <a:gd name="connsiteY53" fmla="*/ 5234151 h 5797984"/>
              <a:gd name="connsiteX54" fmla="*/ 2974428 w 3951890"/>
              <a:gd name="connsiteY54" fmla="*/ 5675587 h 5797984"/>
              <a:gd name="connsiteX55" fmla="*/ 3090041 w 3951890"/>
              <a:gd name="connsiteY55" fmla="*/ 5770179 h 5797984"/>
              <a:gd name="connsiteX56" fmla="*/ 3310758 w 3951890"/>
              <a:gd name="connsiteY56" fmla="*/ 5780691 h 5797984"/>
              <a:gd name="connsiteX57" fmla="*/ 3489434 w 3951890"/>
              <a:gd name="connsiteY57" fmla="*/ 5717627 h 5797984"/>
              <a:gd name="connsiteX58" fmla="*/ 3626070 w 3951890"/>
              <a:gd name="connsiteY58" fmla="*/ 5644055 h 5797984"/>
              <a:gd name="connsiteX59" fmla="*/ 3783725 w 3951890"/>
              <a:gd name="connsiteY59" fmla="*/ 5454869 h 5797984"/>
              <a:gd name="connsiteX60" fmla="*/ 3899339 w 3951890"/>
              <a:gd name="connsiteY60" fmla="*/ 5150069 h 5797984"/>
              <a:gd name="connsiteX61" fmla="*/ 3951890 w 3951890"/>
              <a:gd name="connsiteY61" fmla="*/ 4487918 h 5797984"/>
              <a:gd name="connsiteX62" fmla="*/ 3941380 w 3951890"/>
              <a:gd name="connsiteY62" fmla="*/ 4172607 h 5797984"/>
              <a:gd name="connsiteX63" fmla="*/ 3668111 w 3951890"/>
              <a:gd name="connsiteY63" fmla="*/ 3857297 h 5797984"/>
              <a:gd name="connsiteX64" fmla="*/ 3457904 w 3951890"/>
              <a:gd name="connsiteY64" fmla="*/ 3037490 h 5797984"/>
              <a:gd name="connsiteX65" fmla="*/ 3279228 w 3951890"/>
              <a:gd name="connsiteY65" fmla="*/ 2543504 h 5797984"/>
              <a:gd name="connsiteX66" fmla="*/ 3090042 w 3951890"/>
              <a:gd name="connsiteY66" fmla="*/ 2291255 h 5797984"/>
              <a:gd name="connsiteX67" fmla="*/ 2911366 w 3951890"/>
              <a:gd name="connsiteY67" fmla="*/ 1923393 h 5797984"/>
              <a:gd name="connsiteX68" fmla="*/ 2764221 w 3951890"/>
              <a:gd name="connsiteY68" fmla="*/ 1681655 h 5797984"/>
              <a:gd name="connsiteX69" fmla="*/ 2827283 w 3951890"/>
              <a:gd name="connsiteY69" fmla="*/ 1282262 h 5797984"/>
              <a:gd name="connsiteX70" fmla="*/ 2890345 w 3951890"/>
              <a:gd name="connsiteY70" fmla="*/ 1187669 h 5797984"/>
              <a:gd name="connsiteX71" fmla="*/ 2858814 w 3951890"/>
              <a:gd name="connsiteY71" fmla="*/ 1534511 h 5797984"/>
              <a:gd name="connsiteX72" fmla="*/ 3016469 w 3951890"/>
              <a:gd name="connsiteY72" fmla="*/ 1996966 h 5797984"/>
              <a:gd name="connsiteX73" fmla="*/ 3563007 w 3951890"/>
              <a:gd name="connsiteY73" fmla="*/ 2017986 h 5797984"/>
              <a:gd name="connsiteX74" fmla="*/ 3668111 w 3951890"/>
              <a:gd name="connsiteY74" fmla="*/ 1828800 h 5797984"/>
              <a:gd name="connsiteX75" fmla="*/ 3436883 w 3951890"/>
              <a:gd name="connsiteY75" fmla="*/ 1597573 h 5797984"/>
              <a:gd name="connsiteX76" fmla="*/ 3657600 w 3951890"/>
              <a:gd name="connsiteY76" fmla="*/ 1219200 h 5797984"/>
              <a:gd name="connsiteX77" fmla="*/ 3594538 w 3951890"/>
              <a:gd name="connsiteY77" fmla="*/ 630621 h 5797984"/>
              <a:gd name="connsiteX78" fmla="*/ 3520966 w 3951890"/>
              <a:gd name="connsiteY78" fmla="*/ 515007 h 5797984"/>
              <a:gd name="connsiteX79" fmla="*/ 3069021 w 3951890"/>
              <a:gd name="connsiteY79" fmla="*/ 283780 h 5797984"/>
              <a:gd name="connsiteX80" fmla="*/ 2816773 w 3951890"/>
              <a:gd name="connsiteY80" fmla="*/ 231228 h 5797984"/>
              <a:gd name="connsiteX81" fmla="*/ 2606566 w 3951890"/>
              <a:gd name="connsiteY81" fmla="*/ 42042 h 5797984"/>
              <a:gd name="connsiteX82" fmla="*/ 2469931 w 3951890"/>
              <a:gd name="connsiteY82" fmla="*/ 31532 h 5797984"/>
              <a:gd name="connsiteX83" fmla="*/ 2322786 w 3951890"/>
              <a:gd name="connsiteY83" fmla="*/ 294290 h 5797984"/>
              <a:gd name="connsiteX84" fmla="*/ 2123090 w 3951890"/>
              <a:gd name="connsiteY84" fmla="*/ 493986 h 5797984"/>
              <a:gd name="connsiteX85" fmla="*/ 1828801 w 3951890"/>
              <a:gd name="connsiteY85" fmla="*/ 588580 h 5797984"/>
              <a:gd name="connsiteX86" fmla="*/ 1597573 w 3951890"/>
              <a:gd name="connsiteY86" fmla="*/ 620110 h 5797984"/>
              <a:gd name="connsiteX87" fmla="*/ 1408387 w 3951890"/>
              <a:gd name="connsiteY87" fmla="*/ 388883 h 5797984"/>
              <a:gd name="connsiteX88" fmla="*/ 1271752 w 3951890"/>
              <a:gd name="connsiteY88" fmla="*/ 73572 h 5797984"/>
              <a:gd name="connsiteX89" fmla="*/ 1124607 w 3951890"/>
              <a:gd name="connsiteY89" fmla="*/ 0 h 5797984"/>
              <a:gd name="connsiteX0" fmla="*/ 1103586 w 3930869"/>
              <a:gd name="connsiteY0" fmla="*/ 0 h 5797984"/>
              <a:gd name="connsiteX1" fmla="*/ 914400 w 3930869"/>
              <a:gd name="connsiteY1" fmla="*/ 388883 h 5797984"/>
              <a:gd name="connsiteX2" fmla="*/ 378372 w 3930869"/>
              <a:gd name="connsiteY2" fmla="*/ 536028 h 5797984"/>
              <a:gd name="connsiteX3" fmla="*/ 63062 w 3930869"/>
              <a:gd name="connsiteY3" fmla="*/ 819807 h 5797984"/>
              <a:gd name="connsiteX4" fmla="*/ 63062 w 3930869"/>
              <a:gd name="connsiteY4" fmla="*/ 1093076 h 5797984"/>
              <a:gd name="connsiteX5" fmla="*/ 273269 w 3930869"/>
              <a:gd name="connsiteY5" fmla="*/ 1492469 h 5797984"/>
              <a:gd name="connsiteX6" fmla="*/ 378373 w 3930869"/>
              <a:gd name="connsiteY6" fmla="*/ 1660634 h 5797984"/>
              <a:gd name="connsiteX7" fmla="*/ 409903 w 3930869"/>
              <a:gd name="connsiteY7" fmla="*/ 1870841 h 5797984"/>
              <a:gd name="connsiteX8" fmla="*/ 609600 w 3930869"/>
              <a:gd name="connsiteY8" fmla="*/ 1923394 h 5797984"/>
              <a:gd name="connsiteX9" fmla="*/ 798786 w 3930869"/>
              <a:gd name="connsiteY9" fmla="*/ 1671145 h 5797984"/>
              <a:gd name="connsiteX10" fmla="*/ 735724 w 3930869"/>
              <a:gd name="connsiteY10" fmla="*/ 1250731 h 5797984"/>
              <a:gd name="connsiteX11" fmla="*/ 651641 w 3930869"/>
              <a:gd name="connsiteY11" fmla="*/ 1051035 h 5797984"/>
              <a:gd name="connsiteX12" fmla="*/ 830317 w 3930869"/>
              <a:gd name="connsiteY12" fmla="*/ 1008993 h 5797984"/>
              <a:gd name="connsiteX13" fmla="*/ 998483 w 3930869"/>
              <a:gd name="connsiteY13" fmla="*/ 1481959 h 5797984"/>
              <a:gd name="connsiteX14" fmla="*/ 1030014 w 3930869"/>
              <a:gd name="connsiteY14" fmla="*/ 1891862 h 5797984"/>
              <a:gd name="connsiteX15" fmla="*/ 977462 w 3930869"/>
              <a:gd name="connsiteY15" fmla="*/ 2364828 h 5797984"/>
              <a:gd name="connsiteX16" fmla="*/ 399393 w 3930869"/>
              <a:gd name="connsiteY16" fmla="*/ 3499945 h 5797984"/>
              <a:gd name="connsiteX17" fmla="*/ 325821 w 3930869"/>
              <a:gd name="connsiteY17" fmla="*/ 3626070 h 5797984"/>
              <a:gd name="connsiteX18" fmla="*/ 336331 w 3930869"/>
              <a:gd name="connsiteY18" fmla="*/ 3710152 h 5797984"/>
              <a:gd name="connsiteX19" fmla="*/ 304800 w 3930869"/>
              <a:gd name="connsiteY19" fmla="*/ 3815255 h 5797984"/>
              <a:gd name="connsiteX20" fmla="*/ 241738 w 3930869"/>
              <a:gd name="connsiteY20" fmla="*/ 4025462 h 5797984"/>
              <a:gd name="connsiteX21" fmla="*/ 136635 w 3930869"/>
              <a:gd name="connsiteY21" fmla="*/ 4550979 h 5797984"/>
              <a:gd name="connsiteX22" fmla="*/ 0 w 3930869"/>
              <a:gd name="connsiteY22" fmla="*/ 4834759 h 5797984"/>
              <a:gd name="connsiteX23" fmla="*/ 0 w 3930869"/>
              <a:gd name="connsiteY23" fmla="*/ 5255172 h 5797984"/>
              <a:gd name="connsiteX24" fmla="*/ 94594 w 3930869"/>
              <a:gd name="connsiteY24" fmla="*/ 5297213 h 5797984"/>
              <a:gd name="connsiteX25" fmla="*/ 199696 w 3930869"/>
              <a:gd name="connsiteY25" fmla="*/ 5255172 h 5797984"/>
              <a:gd name="connsiteX26" fmla="*/ 409904 w 3930869"/>
              <a:gd name="connsiteY26" fmla="*/ 5223643 h 5797984"/>
              <a:gd name="connsiteX27" fmla="*/ 515007 w 3930869"/>
              <a:gd name="connsiteY27" fmla="*/ 5318234 h 5797984"/>
              <a:gd name="connsiteX28" fmla="*/ 609599 w 3930869"/>
              <a:gd name="connsiteY28" fmla="*/ 5297214 h 5797984"/>
              <a:gd name="connsiteX29" fmla="*/ 693681 w 3930869"/>
              <a:gd name="connsiteY29" fmla="*/ 4929352 h 5797984"/>
              <a:gd name="connsiteX30" fmla="*/ 735724 w 3930869"/>
              <a:gd name="connsiteY30" fmla="*/ 4572000 h 5797984"/>
              <a:gd name="connsiteX31" fmla="*/ 882868 w 3930869"/>
              <a:gd name="connsiteY31" fmla="*/ 4014952 h 5797984"/>
              <a:gd name="connsiteX32" fmla="*/ 945931 w 3930869"/>
              <a:gd name="connsiteY32" fmla="*/ 4824249 h 5797984"/>
              <a:gd name="connsiteX33" fmla="*/ 966952 w 3930869"/>
              <a:gd name="connsiteY33" fmla="*/ 4981903 h 5797984"/>
              <a:gd name="connsiteX34" fmla="*/ 1082566 w 3930869"/>
              <a:gd name="connsiteY34" fmla="*/ 5108026 h 5797984"/>
              <a:gd name="connsiteX35" fmla="*/ 1219199 w 3930869"/>
              <a:gd name="connsiteY35" fmla="*/ 5108028 h 5797984"/>
              <a:gd name="connsiteX36" fmla="*/ 1345324 w 3930869"/>
              <a:gd name="connsiteY36" fmla="*/ 5087007 h 5797984"/>
              <a:gd name="connsiteX37" fmla="*/ 1566041 w 3930869"/>
              <a:gd name="connsiteY37" fmla="*/ 4614041 h 5797984"/>
              <a:gd name="connsiteX38" fmla="*/ 1671145 w 3930869"/>
              <a:gd name="connsiteY38" fmla="*/ 4172608 h 5797984"/>
              <a:gd name="connsiteX39" fmla="*/ 2049518 w 3930869"/>
              <a:gd name="connsiteY39" fmla="*/ 4078013 h 5797984"/>
              <a:gd name="connsiteX40" fmla="*/ 2165131 w 3930869"/>
              <a:gd name="connsiteY40" fmla="*/ 4529960 h 5797984"/>
              <a:gd name="connsiteX41" fmla="*/ 2207172 w 3930869"/>
              <a:gd name="connsiteY41" fmla="*/ 4950373 h 5797984"/>
              <a:gd name="connsiteX42" fmla="*/ 2259724 w 3930869"/>
              <a:gd name="connsiteY42" fmla="*/ 5108028 h 5797984"/>
              <a:gd name="connsiteX43" fmla="*/ 2312277 w 3930869"/>
              <a:gd name="connsiteY43" fmla="*/ 5360274 h 5797984"/>
              <a:gd name="connsiteX44" fmla="*/ 2427890 w 3930869"/>
              <a:gd name="connsiteY44" fmla="*/ 5528443 h 5797984"/>
              <a:gd name="connsiteX45" fmla="*/ 2532993 w 3930869"/>
              <a:gd name="connsiteY45" fmla="*/ 5559974 h 5797984"/>
              <a:gd name="connsiteX46" fmla="*/ 2680138 w 3930869"/>
              <a:gd name="connsiteY46" fmla="*/ 5528441 h 5797984"/>
              <a:gd name="connsiteX47" fmla="*/ 2669627 w 3930869"/>
              <a:gd name="connsiteY47" fmla="*/ 5423339 h 5797984"/>
              <a:gd name="connsiteX48" fmla="*/ 2659117 w 3930869"/>
              <a:gd name="connsiteY48" fmla="*/ 5423338 h 5797984"/>
              <a:gd name="connsiteX49" fmla="*/ 2690648 w 3930869"/>
              <a:gd name="connsiteY49" fmla="*/ 5044965 h 5797984"/>
              <a:gd name="connsiteX50" fmla="*/ 2690648 w 3930869"/>
              <a:gd name="connsiteY50" fmla="*/ 4740165 h 5797984"/>
              <a:gd name="connsiteX51" fmla="*/ 2858814 w 3930869"/>
              <a:gd name="connsiteY51" fmla="*/ 3983421 h 5797984"/>
              <a:gd name="connsiteX52" fmla="*/ 3153102 w 3930869"/>
              <a:gd name="connsiteY52" fmla="*/ 4277711 h 5797984"/>
              <a:gd name="connsiteX53" fmla="*/ 2911365 w 3930869"/>
              <a:gd name="connsiteY53" fmla="*/ 5234151 h 5797984"/>
              <a:gd name="connsiteX54" fmla="*/ 2953407 w 3930869"/>
              <a:gd name="connsiteY54" fmla="*/ 5675587 h 5797984"/>
              <a:gd name="connsiteX55" fmla="*/ 3069020 w 3930869"/>
              <a:gd name="connsiteY55" fmla="*/ 5770179 h 5797984"/>
              <a:gd name="connsiteX56" fmla="*/ 3289737 w 3930869"/>
              <a:gd name="connsiteY56" fmla="*/ 5780691 h 5797984"/>
              <a:gd name="connsiteX57" fmla="*/ 3468413 w 3930869"/>
              <a:gd name="connsiteY57" fmla="*/ 5717627 h 5797984"/>
              <a:gd name="connsiteX58" fmla="*/ 3605049 w 3930869"/>
              <a:gd name="connsiteY58" fmla="*/ 5644055 h 5797984"/>
              <a:gd name="connsiteX59" fmla="*/ 3762704 w 3930869"/>
              <a:gd name="connsiteY59" fmla="*/ 5454869 h 5797984"/>
              <a:gd name="connsiteX60" fmla="*/ 3878318 w 3930869"/>
              <a:gd name="connsiteY60" fmla="*/ 5150069 h 5797984"/>
              <a:gd name="connsiteX61" fmla="*/ 3930869 w 3930869"/>
              <a:gd name="connsiteY61" fmla="*/ 4487918 h 5797984"/>
              <a:gd name="connsiteX62" fmla="*/ 3920359 w 3930869"/>
              <a:gd name="connsiteY62" fmla="*/ 4172607 h 5797984"/>
              <a:gd name="connsiteX63" fmla="*/ 3647090 w 3930869"/>
              <a:gd name="connsiteY63" fmla="*/ 3857297 h 5797984"/>
              <a:gd name="connsiteX64" fmla="*/ 3436883 w 3930869"/>
              <a:gd name="connsiteY64" fmla="*/ 3037490 h 5797984"/>
              <a:gd name="connsiteX65" fmla="*/ 3258207 w 3930869"/>
              <a:gd name="connsiteY65" fmla="*/ 2543504 h 5797984"/>
              <a:gd name="connsiteX66" fmla="*/ 3069021 w 3930869"/>
              <a:gd name="connsiteY66" fmla="*/ 2291255 h 5797984"/>
              <a:gd name="connsiteX67" fmla="*/ 2890345 w 3930869"/>
              <a:gd name="connsiteY67" fmla="*/ 1923393 h 5797984"/>
              <a:gd name="connsiteX68" fmla="*/ 2743200 w 3930869"/>
              <a:gd name="connsiteY68" fmla="*/ 1681655 h 5797984"/>
              <a:gd name="connsiteX69" fmla="*/ 2806262 w 3930869"/>
              <a:gd name="connsiteY69" fmla="*/ 1282262 h 5797984"/>
              <a:gd name="connsiteX70" fmla="*/ 2869324 w 3930869"/>
              <a:gd name="connsiteY70" fmla="*/ 1187669 h 5797984"/>
              <a:gd name="connsiteX71" fmla="*/ 2837793 w 3930869"/>
              <a:gd name="connsiteY71" fmla="*/ 1534511 h 5797984"/>
              <a:gd name="connsiteX72" fmla="*/ 2995448 w 3930869"/>
              <a:gd name="connsiteY72" fmla="*/ 1996966 h 5797984"/>
              <a:gd name="connsiteX73" fmla="*/ 3541986 w 3930869"/>
              <a:gd name="connsiteY73" fmla="*/ 2017986 h 5797984"/>
              <a:gd name="connsiteX74" fmla="*/ 3647090 w 3930869"/>
              <a:gd name="connsiteY74" fmla="*/ 1828800 h 5797984"/>
              <a:gd name="connsiteX75" fmla="*/ 3415862 w 3930869"/>
              <a:gd name="connsiteY75" fmla="*/ 1597573 h 5797984"/>
              <a:gd name="connsiteX76" fmla="*/ 3636579 w 3930869"/>
              <a:gd name="connsiteY76" fmla="*/ 1219200 h 5797984"/>
              <a:gd name="connsiteX77" fmla="*/ 3573517 w 3930869"/>
              <a:gd name="connsiteY77" fmla="*/ 630621 h 5797984"/>
              <a:gd name="connsiteX78" fmla="*/ 3499945 w 3930869"/>
              <a:gd name="connsiteY78" fmla="*/ 515007 h 5797984"/>
              <a:gd name="connsiteX79" fmla="*/ 3048000 w 3930869"/>
              <a:gd name="connsiteY79" fmla="*/ 283780 h 5797984"/>
              <a:gd name="connsiteX80" fmla="*/ 2795752 w 3930869"/>
              <a:gd name="connsiteY80" fmla="*/ 231228 h 5797984"/>
              <a:gd name="connsiteX81" fmla="*/ 2585545 w 3930869"/>
              <a:gd name="connsiteY81" fmla="*/ 42042 h 5797984"/>
              <a:gd name="connsiteX82" fmla="*/ 2448910 w 3930869"/>
              <a:gd name="connsiteY82" fmla="*/ 31532 h 5797984"/>
              <a:gd name="connsiteX83" fmla="*/ 2301765 w 3930869"/>
              <a:gd name="connsiteY83" fmla="*/ 294290 h 5797984"/>
              <a:gd name="connsiteX84" fmla="*/ 2102069 w 3930869"/>
              <a:gd name="connsiteY84" fmla="*/ 493986 h 5797984"/>
              <a:gd name="connsiteX85" fmla="*/ 1807780 w 3930869"/>
              <a:gd name="connsiteY85" fmla="*/ 588580 h 5797984"/>
              <a:gd name="connsiteX86" fmla="*/ 1576552 w 3930869"/>
              <a:gd name="connsiteY86" fmla="*/ 620110 h 5797984"/>
              <a:gd name="connsiteX87" fmla="*/ 1387366 w 3930869"/>
              <a:gd name="connsiteY87" fmla="*/ 388883 h 5797984"/>
              <a:gd name="connsiteX88" fmla="*/ 1250731 w 3930869"/>
              <a:gd name="connsiteY88" fmla="*/ 73572 h 5797984"/>
              <a:gd name="connsiteX89" fmla="*/ 1103586 w 3930869"/>
              <a:gd name="connsiteY89" fmla="*/ 0 h 5797984"/>
              <a:gd name="connsiteX0" fmla="*/ 1103586 w 3930869"/>
              <a:gd name="connsiteY0" fmla="*/ 0 h 5797984"/>
              <a:gd name="connsiteX1" fmla="*/ 914400 w 3930869"/>
              <a:gd name="connsiteY1" fmla="*/ 388883 h 5797984"/>
              <a:gd name="connsiteX2" fmla="*/ 378372 w 3930869"/>
              <a:gd name="connsiteY2" fmla="*/ 536028 h 5797984"/>
              <a:gd name="connsiteX3" fmla="*/ 63062 w 3930869"/>
              <a:gd name="connsiteY3" fmla="*/ 819807 h 5797984"/>
              <a:gd name="connsiteX4" fmla="*/ 63062 w 3930869"/>
              <a:gd name="connsiteY4" fmla="*/ 1093076 h 5797984"/>
              <a:gd name="connsiteX5" fmla="*/ 273269 w 3930869"/>
              <a:gd name="connsiteY5" fmla="*/ 1492469 h 5797984"/>
              <a:gd name="connsiteX6" fmla="*/ 378373 w 3930869"/>
              <a:gd name="connsiteY6" fmla="*/ 1660634 h 5797984"/>
              <a:gd name="connsiteX7" fmla="*/ 409903 w 3930869"/>
              <a:gd name="connsiteY7" fmla="*/ 1870841 h 5797984"/>
              <a:gd name="connsiteX8" fmla="*/ 609600 w 3930869"/>
              <a:gd name="connsiteY8" fmla="*/ 1923394 h 5797984"/>
              <a:gd name="connsiteX9" fmla="*/ 798786 w 3930869"/>
              <a:gd name="connsiteY9" fmla="*/ 1671145 h 5797984"/>
              <a:gd name="connsiteX10" fmla="*/ 735724 w 3930869"/>
              <a:gd name="connsiteY10" fmla="*/ 1250731 h 5797984"/>
              <a:gd name="connsiteX11" fmla="*/ 651641 w 3930869"/>
              <a:gd name="connsiteY11" fmla="*/ 1051035 h 5797984"/>
              <a:gd name="connsiteX12" fmla="*/ 830317 w 3930869"/>
              <a:gd name="connsiteY12" fmla="*/ 1008993 h 5797984"/>
              <a:gd name="connsiteX13" fmla="*/ 998483 w 3930869"/>
              <a:gd name="connsiteY13" fmla="*/ 1481959 h 5797984"/>
              <a:gd name="connsiteX14" fmla="*/ 1030014 w 3930869"/>
              <a:gd name="connsiteY14" fmla="*/ 1891862 h 5797984"/>
              <a:gd name="connsiteX15" fmla="*/ 977462 w 3930869"/>
              <a:gd name="connsiteY15" fmla="*/ 2364828 h 5797984"/>
              <a:gd name="connsiteX16" fmla="*/ 399393 w 3930869"/>
              <a:gd name="connsiteY16" fmla="*/ 3499945 h 5797984"/>
              <a:gd name="connsiteX17" fmla="*/ 325821 w 3930869"/>
              <a:gd name="connsiteY17" fmla="*/ 3626070 h 5797984"/>
              <a:gd name="connsiteX18" fmla="*/ 336331 w 3930869"/>
              <a:gd name="connsiteY18" fmla="*/ 3710152 h 5797984"/>
              <a:gd name="connsiteX19" fmla="*/ 304800 w 3930869"/>
              <a:gd name="connsiteY19" fmla="*/ 3815255 h 5797984"/>
              <a:gd name="connsiteX20" fmla="*/ 241738 w 3930869"/>
              <a:gd name="connsiteY20" fmla="*/ 4025462 h 5797984"/>
              <a:gd name="connsiteX21" fmla="*/ 105104 w 3930869"/>
              <a:gd name="connsiteY21" fmla="*/ 4498427 h 5797984"/>
              <a:gd name="connsiteX22" fmla="*/ 0 w 3930869"/>
              <a:gd name="connsiteY22" fmla="*/ 4834759 h 5797984"/>
              <a:gd name="connsiteX23" fmla="*/ 0 w 3930869"/>
              <a:gd name="connsiteY23" fmla="*/ 5255172 h 5797984"/>
              <a:gd name="connsiteX24" fmla="*/ 94594 w 3930869"/>
              <a:gd name="connsiteY24" fmla="*/ 5297213 h 5797984"/>
              <a:gd name="connsiteX25" fmla="*/ 199696 w 3930869"/>
              <a:gd name="connsiteY25" fmla="*/ 5255172 h 5797984"/>
              <a:gd name="connsiteX26" fmla="*/ 409904 w 3930869"/>
              <a:gd name="connsiteY26" fmla="*/ 5223643 h 5797984"/>
              <a:gd name="connsiteX27" fmla="*/ 515007 w 3930869"/>
              <a:gd name="connsiteY27" fmla="*/ 5318234 h 5797984"/>
              <a:gd name="connsiteX28" fmla="*/ 609599 w 3930869"/>
              <a:gd name="connsiteY28" fmla="*/ 5297214 h 5797984"/>
              <a:gd name="connsiteX29" fmla="*/ 693681 w 3930869"/>
              <a:gd name="connsiteY29" fmla="*/ 4929352 h 5797984"/>
              <a:gd name="connsiteX30" fmla="*/ 735724 w 3930869"/>
              <a:gd name="connsiteY30" fmla="*/ 4572000 h 5797984"/>
              <a:gd name="connsiteX31" fmla="*/ 882868 w 3930869"/>
              <a:gd name="connsiteY31" fmla="*/ 4014952 h 5797984"/>
              <a:gd name="connsiteX32" fmla="*/ 945931 w 3930869"/>
              <a:gd name="connsiteY32" fmla="*/ 4824249 h 5797984"/>
              <a:gd name="connsiteX33" fmla="*/ 966952 w 3930869"/>
              <a:gd name="connsiteY33" fmla="*/ 4981903 h 5797984"/>
              <a:gd name="connsiteX34" fmla="*/ 1082566 w 3930869"/>
              <a:gd name="connsiteY34" fmla="*/ 5108026 h 5797984"/>
              <a:gd name="connsiteX35" fmla="*/ 1219199 w 3930869"/>
              <a:gd name="connsiteY35" fmla="*/ 5108028 h 5797984"/>
              <a:gd name="connsiteX36" fmla="*/ 1345324 w 3930869"/>
              <a:gd name="connsiteY36" fmla="*/ 5087007 h 5797984"/>
              <a:gd name="connsiteX37" fmla="*/ 1566041 w 3930869"/>
              <a:gd name="connsiteY37" fmla="*/ 4614041 h 5797984"/>
              <a:gd name="connsiteX38" fmla="*/ 1671145 w 3930869"/>
              <a:gd name="connsiteY38" fmla="*/ 4172608 h 5797984"/>
              <a:gd name="connsiteX39" fmla="*/ 2049518 w 3930869"/>
              <a:gd name="connsiteY39" fmla="*/ 4078013 h 5797984"/>
              <a:gd name="connsiteX40" fmla="*/ 2165131 w 3930869"/>
              <a:gd name="connsiteY40" fmla="*/ 4529960 h 5797984"/>
              <a:gd name="connsiteX41" fmla="*/ 2207172 w 3930869"/>
              <a:gd name="connsiteY41" fmla="*/ 4950373 h 5797984"/>
              <a:gd name="connsiteX42" fmla="*/ 2259724 w 3930869"/>
              <a:gd name="connsiteY42" fmla="*/ 5108028 h 5797984"/>
              <a:gd name="connsiteX43" fmla="*/ 2312277 w 3930869"/>
              <a:gd name="connsiteY43" fmla="*/ 5360274 h 5797984"/>
              <a:gd name="connsiteX44" fmla="*/ 2427890 w 3930869"/>
              <a:gd name="connsiteY44" fmla="*/ 5528443 h 5797984"/>
              <a:gd name="connsiteX45" fmla="*/ 2532993 w 3930869"/>
              <a:gd name="connsiteY45" fmla="*/ 5559974 h 5797984"/>
              <a:gd name="connsiteX46" fmla="*/ 2680138 w 3930869"/>
              <a:gd name="connsiteY46" fmla="*/ 5528441 h 5797984"/>
              <a:gd name="connsiteX47" fmla="*/ 2669627 w 3930869"/>
              <a:gd name="connsiteY47" fmla="*/ 5423339 h 5797984"/>
              <a:gd name="connsiteX48" fmla="*/ 2659117 w 3930869"/>
              <a:gd name="connsiteY48" fmla="*/ 5423338 h 5797984"/>
              <a:gd name="connsiteX49" fmla="*/ 2690648 w 3930869"/>
              <a:gd name="connsiteY49" fmla="*/ 5044965 h 5797984"/>
              <a:gd name="connsiteX50" fmla="*/ 2690648 w 3930869"/>
              <a:gd name="connsiteY50" fmla="*/ 4740165 h 5797984"/>
              <a:gd name="connsiteX51" fmla="*/ 2858814 w 3930869"/>
              <a:gd name="connsiteY51" fmla="*/ 3983421 h 5797984"/>
              <a:gd name="connsiteX52" fmla="*/ 3153102 w 3930869"/>
              <a:gd name="connsiteY52" fmla="*/ 4277711 h 5797984"/>
              <a:gd name="connsiteX53" fmla="*/ 2911365 w 3930869"/>
              <a:gd name="connsiteY53" fmla="*/ 5234151 h 5797984"/>
              <a:gd name="connsiteX54" fmla="*/ 2953407 w 3930869"/>
              <a:gd name="connsiteY54" fmla="*/ 5675587 h 5797984"/>
              <a:gd name="connsiteX55" fmla="*/ 3069020 w 3930869"/>
              <a:gd name="connsiteY55" fmla="*/ 5770179 h 5797984"/>
              <a:gd name="connsiteX56" fmla="*/ 3289737 w 3930869"/>
              <a:gd name="connsiteY56" fmla="*/ 5780691 h 5797984"/>
              <a:gd name="connsiteX57" fmla="*/ 3468413 w 3930869"/>
              <a:gd name="connsiteY57" fmla="*/ 5717627 h 5797984"/>
              <a:gd name="connsiteX58" fmla="*/ 3605049 w 3930869"/>
              <a:gd name="connsiteY58" fmla="*/ 5644055 h 5797984"/>
              <a:gd name="connsiteX59" fmla="*/ 3762704 w 3930869"/>
              <a:gd name="connsiteY59" fmla="*/ 5454869 h 5797984"/>
              <a:gd name="connsiteX60" fmla="*/ 3878318 w 3930869"/>
              <a:gd name="connsiteY60" fmla="*/ 5150069 h 5797984"/>
              <a:gd name="connsiteX61" fmla="*/ 3930869 w 3930869"/>
              <a:gd name="connsiteY61" fmla="*/ 4487918 h 5797984"/>
              <a:gd name="connsiteX62" fmla="*/ 3920359 w 3930869"/>
              <a:gd name="connsiteY62" fmla="*/ 4172607 h 5797984"/>
              <a:gd name="connsiteX63" fmla="*/ 3647090 w 3930869"/>
              <a:gd name="connsiteY63" fmla="*/ 3857297 h 5797984"/>
              <a:gd name="connsiteX64" fmla="*/ 3436883 w 3930869"/>
              <a:gd name="connsiteY64" fmla="*/ 3037490 h 5797984"/>
              <a:gd name="connsiteX65" fmla="*/ 3258207 w 3930869"/>
              <a:gd name="connsiteY65" fmla="*/ 2543504 h 5797984"/>
              <a:gd name="connsiteX66" fmla="*/ 3069021 w 3930869"/>
              <a:gd name="connsiteY66" fmla="*/ 2291255 h 5797984"/>
              <a:gd name="connsiteX67" fmla="*/ 2890345 w 3930869"/>
              <a:gd name="connsiteY67" fmla="*/ 1923393 h 5797984"/>
              <a:gd name="connsiteX68" fmla="*/ 2743200 w 3930869"/>
              <a:gd name="connsiteY68" fmla="*/ 1681655 h 5797984"/>
              <a:gd name="connsiteX69" fmla="*/ 2806262 w 3930869"/>
              <a:gd name="connsiteY69" fmla="*/ 1282262 h 5797984"/>
              <a:gd name="connsiteX70" fmla="*/ 2869324 w 3930869"/>
              <a:gd name="connsiteY70" fmla="*/ 1187669 h 5797984"/>
              <a:gd name="connsiteX71" fmla="*/ 2837793 w 3930869"/>
              <a:gd name="connsiteY71" fmla="*/ 1534511 h 5797984"/>
              <a:gd name="connsiteX72" fmla="*/ 2995448 w 3930869"/>
              <a:gd name="connsiteY72" fmla="*/ 1996966 h 5797984"/>
              <a:gd name="connsiteX73" fmla="*/ 3541986 w 3930869"/>
              <a:gd name="connsiteY73" fmla="*/ 2017986 h 5797984"/>
              <a:gd name="connsiteX74" fmla="*/ 3647090 w 3930869"/>
              <a:gd name="connsiteY74" fmla="*/ 1828800 h 5797984"/>
              <a:gd name="connsiteX75" fmla="*/ 3415862 w 3930869"/>
              <a:gd name="connsiteY75" fmla="*/ 1597573 h 5797984"/>
              <a:gd name="connsiteX76" fmla="*/ 3636579 w 3930869"/>
              <a:gd name="connsiteY76" fmla="*/ 1219200 h 5797984"/>
              <a:gd name="connsiteX77" fmla="*/ 3573517 w 3930869"/>
              <a:gd name="connsiteY77" fmla="*/ 630621 h 5797984"/>
              <a:gd name="connsiteX78" fmla="*/ 3499945 w 3930869"/>
              <a:gd name="connsiteY78" fmla="*/ 515007 h 5797984"/>
              <a:gd name="connsiteX79" fmla="*/ 3048000 w 3930869"/>
              <a:gd name="connsiteY79" fmla="*/ 283780 h 5797984"/>
              <a:gd name="connsiteX80" fmla="*/ 2795752 w 3930869"/>
              <a:gd name="connsiteY80" fmla="*/ 231228 h 5797984"/>
              <a:gd name="connsiteX81" fmla="*/ 2585545 w 3930869"/>
              <a:gd name="connsiteY81" fmla="*/ 42042 h 5797984"/>
              <a:gd name="connsiteX82" fmla="*/ 2448910 w 3930869"/>
              <a:gd name="connsiteY82" fmla="*/ 31532 h 5797984"/>
              <a:gd name="connsiteX83" fmla="*/ 2301765 w 3930869"/>
              <a:gd name="connsiteY83" fmla="*/ 294290 h 5797984"/>
              <a:gd name="connsiteX84" fmla="*/ 2102069 w 3930869"/>
              <a:gd name="connsiteY84" fmla="*/ 493986 h 5797984"/>
              <a:gd name="connsiteX85" fmla="*/ 1807780 w 3930869"/>
              <a:gd name="connsiteY85" fmla="*/ 588580 h 5797984"/>
              <a:gd name="connsiteX86" fmla="*/ 1576552 w 3930869"/>
              <a:gd name="connsiteY86" fmla="*/ 620110 h 5797984"/>
              <a:gd name="connsiteX87" fmla="*/ 1387366 w 3930869"/>
              <a:gd name="connsiteY87" fmla="*/ 388883 h 5797984"/>
              <a:gd name="connsiteX88" fmla="*/ 1250731 w 3930869"/>
              <a:gd name="connsiteY88" fmla="*/ 73572 h 5797984"/>
              <a:gd name="connsiteX89" fmla="*/ 1103586 w 3930869"/>
              <a:gd name="connsiteY89" fmla="*/ 0 h 5797984"/>
              <a:gd name="connsiteX0" fmla="*/ 1103586 w 3930869"/>
              <a:gd name="connsiteY0" fmla="*/ 0 h 5797984"/>
              <a:gd name="connsiteX1" fmla="*/ 914400 w 3930869"/>
              <a:gd name="connsiteY1" fmla="*/ 388883 h 5797984"/>
              <a:gd name="connsiteX2" fmla="*/ 378372 w 3930869"/>
              <a:gd name="connsiteY2" fmla="*/ 536028 h 5797984"/>
              <a:gd name="connsiteX3" fmla="*/ 63062 w 3930869"/>
              <a:gd name="connsiteY3" fmla="*/ 819807 h 5797984"/>
              <a:gd name="connsiteX4" fmla="*/ 63062 w 3930869"/>
              <a:gd name="connsiteY4" fmla="*/ 1093076 h 5797984"/>
              <a:gd name="connsiteX5" fmla="*/ 273269 w 3930869"/>
              <a:gd name="connsiteY5" fmla="*/ 1492469 h 5797984"/>
              <a:gd name="connsiteX6" fmla="*/ 378373 w 3930869"/>
              <a:gd name="connsiteY6" fmla="*/ 1660634 h 5797984"/>
              <a:gd name="connsiteX7" fmla="*/ 409903 w 3930869"/>
              <a:gd name="connsiteY7" fmla="*/ 1870841 h 5797984"/>
              <a:gd name="connsiteX8" fmla="*/ 609600 w 3930869"/>
              <a:gd name="connsiteY8" fmla="*/ 1923394 h 5797984"/>
              <a:gd name="connsiteX9" fmla="*/ 798786 w 3930869"/>
              <a:gd name="connsiteY9" fmla="*/ 1671145 h 5797984"/>
              <a:gd name="connsiteX10" fmla="*/ 735724 w 3930869"/>
              <a:gd name="connsiteY10" fmla="*/ 1250731 h 5797984"/>
              <a:gd name="connsiteX11" fmla="*/ 651641 w 3930869"/>
              <a:gd name="connsiteY11" fmla="*/ 1051035 h 5797984"/>
              <a:gd name="connsiteX12" fmla="*/ 830317 w 3930869"/>
              <a:gd name="connsiteY12" fmla="*/ 1008993 h 5797984"/>
              <a:gd name="connsiteX13" fmla="*/ 998483 w 3930869"/>
              <a:gd name="connsiteY13" fmla="*/ 1481959 h 5797984"/>
              <a:gd name="connsiteX14" fmla="*/ 1030014 w 3930869"/>
              <a:gd name="connsiteY14" fmla="*/ 1891862 h 5797984"/>
              <a:gd name="connsiteX15" fmla="*/ 977462 w 3930869"/>
              <a:gd name="connsiteY15" fmla="*/ 2364828 h 5797984"/>
              <a:gd name="connsiteX16" fmla="*/ 399393 w 3930869"/>
              <a:gd name="connsiteY16" fmla="*/ 3499945 h 5797984"/>
              <a:gd name="connsiteX17" fmla="*/ 325821 w 3930869"/>
              <a:gd name="connsiteY17" fmla="*/ 3626070 h 5797984"/>
              <a:gd name="connsiteX18" fmla="*/ 336331 w 3930869"/>
              <a:gd name="connsiteY18" fmla="*/ 3710152 h 5797984"/>
              <a:gd name="connsiteX19" fmla="*/ 304800 w 3930869"/>
              <a:gd name="connsiteY19" fmla="*/ 3815255 h 5797984"/>
              <a:gd name="connsiteX20" fmla="*/ 241738 w 3930869"/>
              <a:gd name="connsiteY20" fmla="*/ 4025462 h 5797984"/>
              <a:gd name="connsiteX21" fmla="*/ 105104 w 3930869"/>
              <a:gd name="connsiteY21" fmla="*/ 4498427 h 5797984"/>
              <a:gd name="connsiteX22" fmla="*/ 0 w 3930869"/>
              <a:gd name="connsiteY22" fmla="*/ 4834759 h 5797984"/>
              <a:gd name="connsiteX23" fmla="*/ 31531 w 3930869"/>
              <a:gd name="connsiteY23" fmla="*/ 5097517 h 5797984"/>
              <a:gd name="connsiteX24" fmla="*/ 94594 w 3930869"/>
              <a:gd name="connsiteY24" fmla="*/ 5297213 h 5797984"/>
              <a:gd name="connsiteX25" fmla="*/ 199696 w 3930869"/>
              <a:gd name="connsiteY25" fmla="*/ 5255172 h 5797984"/>
              <a:gd name="connsiteX26" fmla="*/ 409904 w 3930869"/>
              <a:gd name="connsiteY26" fmla="*/ 5223643 h 5797984"/>
              <a:gd name="connsiteX27" fmla="*/ 515007 w 3930869"/>
              <a:gd name="connsiteY27" fmla="*/ 5318234 h 5797984"/>
              <a:gd name="connsiteX28" fmla="*/ 609599 w 3930869"/>
              <a:gd name="connsiteY28" fmla="*/ 5297214 h 5797984"/>
              <a:gd name="connsiteX29" fmla="*/ 693681 w 3930869"/>
              <a:gd name="connsiteY29" fmla="*/ 4929352 h 5797984"/>
              <a:gd name="connsiteX30" fmla="*/ 735724 w 3930869"/>
              <a:gd name="connsiteY30" fmla="*/ 4572000 h 5797984"/>
              <a:gd name="connsiteX31" fmla="*/ 882868 w 3930869"/>
              <a:gd name="connsiteY31" fmla="*/ 4014952 h 5797984"/>
              <a:gd name="connsiteX32" fmla="*/ 945931 w 3930869"/>
              <a:gd name="connsiteY32" fmla="*/ 4824249 h 5797984"/>
              <a:gd name="connsiteX33" fmla="*/ 966952 w 3930869"/>
              <a:gd name="connsiteY33" fmla="*/ 4981903 h 5797984"/>
              <a:gd name="connsiteX34" fmla="*/ 1082566 w 3930869"/>
              <a:gd name="connsiteY34" fmla="*/ 5108026 h 5797984"/>
              <a:gd name="connsiteX35" fmla="*/ 1219199 w 3930869"/>
              <a:gd name="connsiteY35" fmla="*/ 5108028 h 5797984"/>
              <a:gd name="connsiteX36" fmla="*/ 1345324 w 3930869"/>
              <a:gd name="connsiteY36" fmla="*/ 5087007 h 5797984"/>
              <a:gd name="connsiteX37" fmla="*/ 1566041 w 3930869"/>
              <a:gd name="connsiteY37" fmla="*/ 4614041 h 5797984"/>
              <a:gd name="connsiteX38" fmla="*/ 1671145 w 3930869"/>
              <a:gd name="connsiteY38" fmla="*/ 4172608 h 5797984"/>
              <a:gd name="connsiteX39" fmla="*/ 2049518 w 3930869"/>
              <a:gd name="connsiteY39" fmla="*/ 4078013 h 5797984"/>
              <a:gd name="connsiteX40" fmla="*/ 2165131 w 3930869"/>
              <a:gd name="connsiteY40" fmla="*/ 4529960 h 5797984"/>
              <a:gd name="connsiteX41" fmla="*/ 2207172 w 3930869"/>
              <a:gd name="connsiteY41" fmla="*/ 4950373 h 5797984"/>
              <a:gd name="connsiteX42" fmla="*/ 2259724 w 3930869"/>
              <a:gd name="connsiteY42" fmla="*/ 5108028 h 5797984"/>
              <a:gd name="connsiteX43" fmla="*/ 2312277 w 3930869"/>
              <a:gd name="connsiteY43" fmla="*/ 5360274 h 5797984"/>
              <a:gd name="connsiteX44" fmla="*/ 2427890 w 3930869"/>
              <a:gd name="connsiteY44" fmla="*/ 5528443 h 5797984"/>
              <a:gd name="connsiteX45" fmla="*/ 2532993 w 3930869"/>
              <a:gd name="connsiteY45" fmla="*/ 5559974 h 5797984"/>
              <a:gd name="connsiteX46" fmla="*/ 2680138 w 3930869"/>
              <a:gd name="connsiteY46" fmla="*/ 5528441 h 5797984"/>
              <a:gd name="connsiteX47" fmla="*/ 2669627 w 3930869"/>
              <a:gd name="connsiteY47" fmla="*/ 5423339 h 5797984"/>
              <a:gd name="connsiteX48" fmla="*/ 2659117 w 3930869"/>
              <a:gd name="connsiteY48" fmla="*/ 5423338 h 5797984"/>
              <a:gd name="connsiteX49" fmla="*/ 2690648 w 3930869"/>
              <a:gd name="connsiteY49" fmla="*/ 5044965 h 5797984"/>
              <a:gd name="connsiteX50" fmla="*/ 2690648 w 3930869"/>
              <a:gd name="connsiteY50" fmla="*/ 4740165 h 5797984"/>
              <a:gd name="connsiteX51" fmla="*/ 2858814 w 3930869"/>
              <a:gd name="connsiteY51" fmla="*/ 3983421 h 5797984"/>
              <a:gd name="connsiteX52" fmla="*/ 3153102 w 3930869"/>
              <a:gd name="connsiteY52" fmla="*/ 4277711 h 5797984"/>
              <a:gd name="connsiteX53" fmla="*/ 2911365 w 3930869"/>
              <a:gd name="connsiteY53" fmla="*/ 5234151 h 5797984"/>
              <a:gd name="connsiteX54" fmla="*/ 2953407 w 3930869"/>
              <a:gd name="connsiteY54" fmla="*/ 5675587 h 5797984"/>
              <a:gd name="connsiteX55" fmla="*/ 3069020 w 3930869"/>
              <a:gd name="connsiteY55" fmla="*/ 5770179 h 5797984"/>
              <a:gd name="connsiteX56" fmla="*/ 3289737 w 3930869"/>
              <a:gd name="connsiteY56" fmla="*/ 5780691 h 5797984"/>
              <a:gd name="connsiteX57" fmla="*/ 3468413 w 3930869"/>
              <a:gd name="connsiteY57" fmla="*/ 5717627 h 5797984"/>
              <a:gd name="connsiteX58" fmla="*/ 3605049 w 3930869"/>
              <a:gd name="connsiteY58" fmla="*/ 5644055 h 5797984"/>
              <a:gd name="connsiteX59" fmla="*/ 3762704 w 3930869"/>
              <a:gd name="connsiteY59" fmla="*/ 5454869 h 5797984"/>
              <a:gd name="connsiteX60" fmla="*/ 3878318 w 3930869"/>
              <a:gd name="connsiteY60" fmla="*/ 5150069 h 5797984"/>
              <a:gd name="connsiteX61" fmla="*/ 3930869 w 3930869"/>
              <a:gd name="connsiteY61" fmla="*/ 4487918 h 5797984"/>
              <a:gd name="connsiteX62" fmla="*/ 3920359 w 3930869"/>
              <a:gd name="connsiteY62" fmla="*/ 4172607 h 5797984"/>
              <a:gd name="connsiteX63" fmla="*/ 3647090 w 3930869"/>
              <a:gd name="connsiteY63" fmla="*/ 3857297 h 5797984"/>
              <a:gd name="connsiteX64" fmla="*/ 3436883 w 3930869"/>
              <a:gd name="connsiteY64" fmla="*/ 3037490 h 5797984"/>
              <a:gd name="connsiteX65" fmla="*/ 3258207 w 3930869"/>
              <a:gd name="connsiteY65" fmla="*/ 2543504 h 5797984"/>
              <a:gd name="connsiteX66" fmla="*/ 3069021 w 3930869"/>
              <a:gd name="connsiteY66" fmla="*/ 2291255 h 5797984"/>
              <a:gd name="connsiteX67" fmla="*/ 2890345 w 3930869"/>
              <a:gd name="connsiteY67" fmla="*/ 1923393 h 5797984"/>
              <a:gd name="connsiteX68" fmla="*/ 2743200 w 3930869"/>
              <a:gd name="connsiteY68" fmla="*/ 1681655 h 5797984"/>
              <a:gd name="connsiteX69" fmla="*/ 2806262 w 3930869"/>
              <a:gd name="connsiteY69" fmla="*/ 1282262 h 5797984"/>
              <a:gd name="connsiteX70" fmla="*/ 2869324 w 3930869"/>
              <a:gd name="connsiteY70" fmla="*/ 1187669 h 5797984"/>
              <a:gd name="connsiteX71" fmla="*/ 2837793 w 3930869"/>
              <a:gd name="connsiteY71" fmla="*/ 1534511 h 5797984"/>
              <a:gd name="connsiteX72" fmla="*/ 2995448 w 3930869"/>
              <a:gd name="connsiteY72" fmla="*/ 1996966 h 5797984"/>
              <a:gd name="connsiteX73" fmla="*/ 3541986 w 3930869"/>
              <a:gd name="connsiteY73" fmla="*/ 2017986 h 5797984"/>
              <a:gd name="connsiteX74" fmla="*/ 3647090 w 3930869"/>
              <a:gd name="connsiteY74" fmla="*/ 1828800 h 5797984"/>
              <a:gd name="connsiteX75" fmla="*/ 3415862 w 3930869"/>
              <a:gd name="connsiteY75" fmla="*/ 1597573 h 5797984"/>
              <a:gd name="connsiteX76" fmla="*/ 3636579 w 3930869"/>
              <a:gd name="connsiteY76" fmla="*/ 1219200 h 5797984"/>
              <a:gd name="connsiteX77" fmla="*/ 3573517 w 3930869"/>
              <a:gd name="connsiteY77" fmla="*/ 630621 h 5797984"/>
              <a:gd name="connsiteX78" fmla="*/ 3499945 w 3930869"/>
              <a:gd name="connsiteY78" fmla="*/ 515007 h 5797984"/>
              <a:gd name="connsiteX79" fmla="*/ 3048000 w 3930869"/>
              <a:gd name="connsiteY79" fmla="*/ 283780 h 5797984"/>
              <a:gd name="connsiteX80" fmla="*/ 2795752 w 3930869"/>
              <a:gd name="connsiteY80" fmla="*/ 231228 h 5797984"/>
              <a:gd name="connsiteX81" fmla="*/ 2585545 w 3930869"/>
              <a:gd name="connsiteY81" fmla="*/ 42042 h 5797984"/>
              <a:gd name="connsiteX82" fmla="*/ 2448910 w 3930869"/>
              <a:gd name="connsiteY82" fmla="*/ 31532 h 5797984"/>
              <a:gd name="connsiteX83" fmla="*/ 2301765 w 3930869"/>
              <a:gd name="connsiteY83" fmla="*/ 294290 h 5797984"/>
              <a:gd name="connsiteX84" fmla="*/ 2102069 w 3930869"/>
              <a:gd name="connsiteY84" fmla="*/ 493986 h 5797984"/>
              <a:gd name="connsiteX85" fmla="*/ 1807780 w 3930869"/>
              <a:gd name="connsiteY85" fmla="*/ 588580 h 5797984"/>
              <a:gd name="connsiteX86" fmla="*/ 1576552 w 3930869"/>
              <a:gd name="connsiteY86" fmla="*/ 620110 h 5797984"/>
              <a:gd name="connsiteX87" fmla="*/ 1387366 w 3930869"/>
              <a:gd name="connsiteY87" fmla="*/ 388883 h 5797984"/>
              <a:gd name="connsiteX88" fmla="*/ 1250731 w 3930869"/>
              <a:gd name="connsiteY88" fmla="*/ 73572 h 5797984"/>
              <a:gd name="connsiteX89" fmla="*/ 1103586 w 3930869"/>
              <a:gd name="connsiteY89" fmla="*/ 0 h 5797984"/>
              <a:gd name="connsiteX0" fmla="*/ 1103586 w 3930869"/>
              <a:gd name="connsiteY0" fmla="*/ 0 h 5797984"/>
              <a:gd name="connsiteX1" fmla="*/ 914400 w 3930869"/>
              <a:gd name="connsiteY1" fmla="*/ 388883 h 5797984"/>
              <a:gd name="connsiteX2" fmla="*/ 378372 w 3930869"/>
              <a:gd name="connsiteY2" fmla="*/ 536028 h 5797984"/>
              <a:gd name="connsiteX3" fmla="*/ 63062 w 3930869"/>
              <a:gd name="connsiteY3" fmla="*/ 819807 h 5797984"/>
              <a:gd name="connsiteX4" fmla="*/ 63062 w 3930869"/>
              <a:gd name="connsiteY4" fmla="*/ 1093076 h 5797984"/>
              <a:gd name="connsiteX5" fmla="*/ 273269 w 3930869"/>
              <a:gd name="connsiteY5" fmla="*/ 1492469 h 5797984"/>
              <a:gd name="connsiteX6" fmla="*/ 378373 w 3930869"/>
              <a:gd name="connsiteY6" fmla="*/ 1660634 h 5797984"/>
              <a:gd name="connsiteX7" fmla="*/ 409903 w 3930869"/>
              <a:gd name="connsiteY7" fmla="*/ 1870841 h 5797984"/>
              <a:gd name="connsiteX8" fmla="*/ 609600 w 3930869"/>
              <a:gd name="connsiteY8" fmla="*/ 1923394 h 5797984"/>
              <a:gd name="connsiteX9" fmla="*/ 798786 w 3930869"/>
              <a:gd name="connsiteY9" fmla="*/ 1671145 h 5797984"/>
              <a:gd name="connsiteX10" fmla="*/ 735724 w 3930869"/>
              <a:gd name="connsiteY10" fmla="*/ 1250731 h 5797984"/>
              <a:gd name="connsiteX11" fmla="*/ 651641 w 3930869"/>
              <a:gd name="connsiteY11" fmla="*/ 1051035 h 5797984"/>
              <a:gd name="connsiteX12" fmla="*/ 830317 w 3930869"/>
              <a:gd name="connsiteY12" fmla="*/ 1008993 h 5797984"/>
              <a:gd name="connsiteX13" fmla="*/ 998483 w 3930869"/>
              <a:gd name="connsiteY13" fmla="*/ 1481959 h 5797984"/>
              <a:gd name="connsiteX14" fmla="*/ 1030014 w 3930869"/>
              <a:gd name="connsiteY14" fmla="*/ 1891862 h 5797984"/>
              <a:gd name="connsiteX15" fmla="*/ 977462 w 3930869"/>
              <a:gd name="connsiteY15" fmla="*/ 2364828 h 5797984"/>
              <a:gd name="connsiteX16" fmla="*/ 399393 w 3930869"/>
              <a:gd name="connsiteY16" fmla="*/ 3499945 h 5797984"/>
              <a:gd name="connsiteX17" fmla="*/ 325821 w 3930869"/>
              <a:gd name="connsiteY17" fmla="*/ 3626070 h 5797984"/>
              <a:gd name="connsiteX18" fmla="*/ 336331 w 3930869"/>
              <a:gd name="connsiteY18" fmla="*/ 3710152 h 5797984"/>
              <a:gd name="connsiteX19" fmla="*/ 304800 w 3930869"/>
              <a:gd name="connsiteY19" fmla="*/ 3815255 h 5797984"/>
              <a:gd name="connsiteX20" fmla="*/ 241738 w 3930869"/>
              <a:gd name="connsiteY20" fmla="*/ 4025462 h 5797984"/>
              <a:gd name="connsiteX21" fmla="*/ 105104 w 3930869"/>
              <a:gd name="connsiteY21" fmla="*/ 4498427 h 5797984"/>
              <a:gd name="connsiteX22" fmla="*/ 0 w 3930869"/>
              <a:gd name="connsiteY22" fmla="*/ 4834759 h 5797984"/>
              <a:gd name="connsiteX23" fmla="*/ 31531 w 3930869"/>
              <a:gd name="connsiteY23" fmla="*/ 5097517 h 5797984"/>
              <a:gd name="connsiteX24" fmla="*/ 136635 w 3930869"/>
              <a:gd name="connsiteY24" fmla="*/ 5192110 h 5797984"/>
              <a:gd name="connsiteX25" fmla="*/ 199696 w 3930869"/>
              <a:gd name="connsiteY25" fmla="*/ 5255172 h 5797984"/>
              <a:gd name="connsiteX26" fmla="*/ 409904 w 3930869"/>
              <a:gd name="connsiteY26" fmla="*/ 5223643 h 5797984"/>
              <a:gd name="connsiteX27" fmla="*/ 515007 w 3930869"/>
              <a:gd name="connsiteY27" fmla="*/ 5318234 h 5797984"/>
              <a:gd name="connsiteX28" fmla="*/ 609599 w 3930869"/>
              <a:gd name="connsiteY28" fmla="*/ 5297214 h 5797984"/>
              <a:gd name="connsiteX29" fmla="*/ 693681 w 3930869"/>
              <a:gd name="connsiteY29" fmla="*/ 4929352 h 5797984"/>
              <a:gd name="connsiteX30" fmla="*/ 735724 w 3930869"/>
              <a:gd name="connsiteY30" fmla="*/ 4572000 h 5797984"/>
              <a:gd name="connsiteX31" fmla="*/ 882868 w 3930869"/>
              <a:gd name="connsiteY31" fmla="*/ 4014952 h 5797984"/>
              <a:gd name="connsiteX32" fmla="*/ 945931 w 3930869"/>
              <a:gd name="connsiteY32" fmla="*/ 4824249 h 5797984"/>
              <a:gd name="connsiteX33" fmla="*/ 966952 w 3930869"/>
              <a:gd name="connsiteY33" fmla="*/ 4981903 h 5797984"/>
              <a:gd name="connsiteX34" fmla="*/ 1082566 w 3930869"/>
              <a:gd name="connsiteY34" fmla="*/ 5108026 h 5797984"/>
              <a:gd name="connsiteX35" fmla="*/ 1219199 w 3930869"/>
              <a:gd name="connsiteY35" fmla="*/ 5108028 h 5797984"/>
              <a:gd name="connsiteX36" fmla="*/ 1345324 w 3930869"/>
              <a:gd name="connsiteY36" fmla="*/ 5087007 h 5797984"/>
              <a:gd name="connsiteX37" fmla="*/ 1566041 w 3930869"/>
              <a:gd name="connsiteY37" fmla="*/ 4614041 h 5797984"/>
              <a:gd name="connsiteX38" fmla="*/ 1671145 w 3930869"/>
              <a:gd name="connsiteY38" fmla="*/ 4172608 h 5797984"/>
              <a:gd name="connsiteX39" fmla="*/ 2049518 w 3930869"/>
              <a:gd name="connsiteY39" fmla="*/ 4078013 h 5797984"/>
              <a:gd name="connsiteX40" fmla="*/ 2165131 w 3930869"/>
              <a:gd name="connsiteY40" fmla="*/ 4529960 h 5797984"/>
              <a:gd name="connsiteX41" fmla="*/ 2207172 w 3930869"/>
              <a:gd name="connsiteY41" fmla="*/ 4950373 h 5797984"/>
              <a:gd name="connsiteX42" fmla="*/ 2259724 w 3930869"/>
              <a:gd name="connsiteY42" fmla="*/ 5108028 h 5797984"/>
              <a:gd name="connsiteX43" fmla="*/ 2312277 w 3930869"/>
              <a:gd name="connsiteY43" fmla="*/ 5360274 h 5797984"/>
              <a:gd name="connsiteX44" fmla="*/ 2427890 w 3930869"/>
              <a:gd name="connsiteY44" fmla="*/ 5528443 h 5797984"/>
              <a:gd name="connsiteX45" fmla="*/ 2532993 w 3930869"/>
              <a:gd name="connsiteY45" fmla="*/ 5559974 h 5797984"/>
              <a:gd name="connsiteX46" fmla="*/ 2680138 w 3930869"/>
              <a:gd name="connsiteY46" fmla="*/ 5528441 h 5797984"/>
              <a:gd name="connsiteX47" fmla="*/ 2669627 w 3930869"/>
              <a:gd name="connsiteY47" fmla="*/ 5423339 h 5797984"/>
              <a:gd name="connsiteX48" fmla="*/ 2659117 w 3930869"/>
              <a:gd name="connsiteY48" fmla="*/ 5423338 h 5797984"/>
              <a:gd name="connsiteX49" fmla="*/ 2690648 w 3930869"/>
              <a:gd name="connsiteY49" fmla="*/ 5044965 h 5797984"/>
              <a:gd name="connsiteX50" fmla="*/ 2690648 w 3930869"/>
              <a:gd name="connsiteY50" fmla="*/ 4740165 h 5797984"/>
              <a:gd name="connsiteX51" fmla="*/ 2858814 w 3930869"/>
              <a:gd name="connsiteY51" fmla="*/ 3983421 h 5797984"/>
              <a:gd name="connsiteX52" fmla="*/ 3153102 w 3930869"/>
              <a:gd name="connsiteY52" fmla="*/ 4277711 h 5797984"/>
              <a:gd name="connsiteX53" fmla="*/ 2911365 w 3930869"/>
              <a:gd name="connsiteY53" fmla="*/ 5234151 h 5797984"/>
              <a:gd name="connsiteX54" fmla="*/ 2953407 w 3930869"/>
              <a:gd name="connsiteY54" fmla="*/ 5675587 h 5797984"/>
              <a:gd name="connsiteX55" fmla="*/ 3069020 w 3930869"/>
              <a:gd name="connsiteY55" fmla="*/ 5770179 h 5797984"/>
              <a:gd name="connsiteX56" fmla="*/ 3289737 w 3930869"/>
              <a:gd name="connsiteY56" fmla="*/ 5780691 h 5797984"/>
              <a:gd name="connsiteX57" fmla="*/ 3468413 w 3930869"/>
              <a:gd name="connsiteY57" fmla="*/ 5717627 h 5797984"/>
              <a:gd name="connsiteX58" fmla="*/ 3605049 w 3930869"/>
              <a:gd name="connsiteY58" fmla="*/ 5644055 h 5797984"/>
              <a:gd name="connsiteX59" fmla="*/ 3762704 w 3930869"/>
              <a:gd name="connsiteY59" fmla="*/ 5454869 h 5797984"/>
              <a:gd name="connsiteX60" fmla="*/ 3878318 w 3930869"/>
              <a:gd name="connsiteY60" fmla="*/ 5150069 h 5797984"/>
              <a:gd name="connsiteX61" fmla="*/ 3930869 w 3930869"/>
              <a:gd name="connsiteY61" fmla="*/ 4487918 h 5797984"/>
              <a:gd name="connsiteX62" fmla="*/ 3920359 w 3930869"/>
              <a:gd name="connsiteY62" fmla="*/ 4172607 h 5797984"/>
              <a:gd name="connsiteX63" fmla="*/ 3647090 w 3930869"/>
              <a:gd name="connsiteY63" fmla="*/ 3857297 h 5797984"/>
              <a:gd name="connsiteX64" fmla="*/ 3436883 w 3930869"/>
              <a:gd name="connsiteY64" fmla="*/ 3037490 h 5797984"/>
              <a:gd name="connsiteX65" fmla="*/ 3258207 w 3930869"/>
              <a:gd name="connsiteY65" fmla="*/ 2543504 h 5797984"/>
              <a:gd name="connsiteX66" fmla="*/ 3069021 w 3930869"/>
              <a:gd name="connsiteY66" fmla="*/ 2291255 h 5797984"/>
              <a:gd name="connsiteX67" fmla="*/ 2890345 w 3930869"/>
              <a:gd name="connsiteY67" fmla="*/ 1923393 h 5797984"/>
              <a:gd name="connsiteX68" fmla="*/ 2743200 w 3930869"/>
              <a:gd name="connsiteY68" fmla="*/ 1681655 h 5797984"/>
              <a:gd name="connsiteX69" fmla="*/ 2806262 w 3930869"/>
              <a:gd name="connsiteY69" fmla="*/ 1282262 h 5797984"/>
              <a:gd name="connsiteX70" fmla="*/ 2869324 w 3930869"/>
              <a:gd name="connsiteY70" fmla="*/ 1187669 h 5797984"/>
              <a:gd name="connsiteX71" fmla="*/ 2837793 w 3930869"/>
              <a:gd name="connsiteY71" fmla="*/ 1534511 h 5797984"/>
              <a:gd name="connsiteX72" fmla="*/ 2995448 w 3930869"/>
              <a:gd name="connsiteY72" fmla="*/ 1996966 h 5797984"/>
              <a:gd name="connsiteX73" fmla="*/ 3541986 w 3930869"/>
              <a:gd name="connsiteY73" fmla="*/ 2017986 h 5797984"/>
              <a:gd name="connsiteX74" fmla="*/ 3647090 w 3930869"/>
              <a:gd name="connsiteY74" fmla="*/ 1828800 h 5797984"/>
              <a:gd name="connsiteX75" fmla="*/ 3415862 w 3930869"/>
              <a:gd name="connsiteY75" fmla="*/ 1597573 h 5797984"/>
              <a:gd name="connsiteX76" fmla="*/ 3636579 w 3930869"/>
              <a:gd name="connsiteY76" fmla="*/ 1219200 h 5797984"/>
              <a:gd name="connsiteX77" fmla="*/ 3573517 w 3930869"/>
              <a:gd name="connsiteY77" fmla="*/ 630621 h 5797984"/>
              <a:gd name="connsiteX78" fmla="*/ 3499945 w 3930869"/>
              <a:gd name="connsiteY78" fmla="*/ 515007 h 5797984"/>
              <a:gd name="connsiteX79" fmla="*/ 3048000 w 3930869"/>
              <a:gd name="connsiteY79" fmla="*/ 283780 h 5797984"/>
              <a:gd name="connsiteX80" fmla="*/ 2795752 w 3930869"/>
              <a:gd name="connsiteY80" fmla="*/ 231228 h 5797984"/>
              <a:gd name="connsiteX81" fmla="*/ 2585545 w 3930869"/>
              <a:gd name="connsiteY81" fmla="*/ 42042 h 5797984"/>
              <a:gd name="connsiteX82" fmla="*/ 2448910 w 3930869"/>
              <a:gd name="connsiteY82" fmla="*/ 31532 h 5797984"/>
              <a:gd name="connsiteX83" fmla="*/ 2301765 w 3930869"/>
              <a:gd name="connsiteY83" fmla="*/ 294290 h 5797984"/>
              <a:gd name="connsiteX84" fmla="*/ 2102069 w 3930869"/>
              <a:gd name="connsiteY84" fmla="*/ 493986 h 5797984"/>
              <a:gd name="connsiteX85" fmla="*/ 1807780 w 3930869"/>
              <a:gd name="connsiteY85" fmla="*/ 588580 h 5797984"/>
              <a:gd name="connsiteX86" fmla="*/ 1576552 w 3930869"/>
              <a:gd name="connsiteY86" fmla="*/ 620110 h 5797984"/>
              <a:gd name="connsiteX87" fmla="*/ 1387366 w 3930869"/>
              <a:gd name="connsiteY87" fmla="*/ 388883 h 5797984"/>
              <a:gd name="connsiteX88" fmla="*/ 1250731 w 3930869"/>
              <a:gd name="connsiteY88" fmla="*/ 73572 h 5797984"/>
              <a:gd name="connsiteX89" fmla="*/ 1103586 w 3930869"/>
              <a:gd name="connsiteY89" fmla="*/ 0 h 5797984"/>
              <a:gd name="connsiteX0" fmla="*/ 1103586 w 3930869"/>
              <a:gd name="connsiteY0" fmla="*/ 0 h 5797984"/>
              <a:gd name="connsiteX1" fmla="*/ 914400 w 3930869"/>
              <a:gd name="connsiteY1" fmla="*/ 388883 h 5797984"/>
              <a:gd name="connsiteX2" fmla="*/ 378372 w 3930869"/>
              <a:gd name="connsiteY2" fmla="*/ 536028 h 5797984"/>
              <a:gd name="connsiteX3" fmla="*/ 63062 w 3930869"/>
              <a:gd name="connsiteY3" fmla="*/ 819807 h 5797984"/>
              <a:gd name="connsiteX4" fmla="*/ 63062 w 3930869"/>
              <a:gd name="connsiteY4" fmla="*/ 1093076 h 5797984"/>
              <a:gd name="connsiteX5" fmla="*/ 273269 w 3930869"/>
              <a:gd name="connsiteY5" fmla="*/ 1492469 h 5797984"/>
              <a:gd name="connsiteX6" fmla="*/ 378373 w 3930869"/>
              <a:gd name="connsiteY6" fmla="*/ 1660634 h 5797984"/>
              <a:gd name="connsiteX7" fmla="*/ 409903 w 3930869"/>
              <a:gd name="connsiteY7" fmla="*/ 1870841 h 5797984"/>
              <a:gd name="connsiteX8" fmla="*/ 609600 w 3930869"/>
              <a:gd name="connsiteY8" fmla="*/ 1923394 h 5797984"/>
              <a:gd name="connsiteX9" fmla="*/ 798786 w 3930869"/>
              <a:gd name="connsiteY9" fmla="*/ 1671145 h 5797984"/>
              <a:gd name="connsiteX10" fmla="*/ 735724 w 3930869"/>
              <a:gd name="connsiteY10" fmla="*/ 1250731 h 5797984"/>
              <a:gd name="connsiteX11" fmla="*/ 651641 w 3930869"/>
              <a:gd name="connsiteY11" fmla="*/ 1051035 h 5797984"/>
              <a:gd name="connsiteX12" fmla="*/ 830317 w 3930869"/>
              <a:gd name="connsiteY12" fmla="*/ 1008993 h 5797984"/>
              <a:gd name="connsiteX13" fmla="*/ 998483 w 3930869"/>
              <a:gd name="connsiteY13" fmla="*/ 1481959 h 5797984"/>
              <a:gd name="connsiteX14" fmla="*/ 1030014 w 3930869"/>
              <a:gd name="connsiteY14" fmla="*/ 1891862 h 5797984"/>
              <a:gd name="connsiteX15" fmla="*/ 977462 w 3930869"/>
              <a:gd name="connsiteY15" fmla="*/ 2364828 h 5797984"/>
              <a:gd name="connsiteX16" fmla="*/ 399393 w 3930869"/>
              <a:gd name="connsiteY16" fmla="*/ 3499945 h 5797984"/>
              <a:gd name="connsiteX17" fmla="*/ 325821 w 3930869"/>
              <a:gd name="connsiteY17" fmla="*/ 3626070 h 5797984"/>
              <a:gd name="connsiteX18" fmla="*/ 336331 w 3930869"/>
              <a:gd name="connsiteY18" fmla="*/ 3710152 h 5797984"/>
              <a:gd name="connsiteX19" fmla="*/ 304800 w 3930869"/>
              <a:gd name="connsiteY19" fmla="*/ 3815255 h 5797984"/>
              <a:gd name="connsiteX20" fmla="*/ 241738 w 3930869"/>
              <a:gd name="connsiteY20" fmla="*/ 4025462 h 5797984"/>
              <a:gd name="connsiteX21" fmla="*/ 105104 w 3930869"/>
              <a:gd name="connsiteY21" fmla="*/ 4498427 h 5797984"/>
              <a:gd name="connsiteX22" fmla="*/ 0 w 3930869"/>
              <a:gd name="connsiteY22" fmla="*/ 4834759 h 5797984"/>
              <a:gd name="connsiteX23" fmla="*/ 31531 w 3930869"/>
              <a:gd name="connsiteY23" fmla="*/ 5097517 h 5797984"/>
              <a:gd name="connsiteX24" fmla="*/ 136635 w 3930869"/>
              <a:gd name="connsiteY24" fmla="*/ 5192110 h 5797984"/>
              <a:gd name="connsiteX25" fmla="*/ 199696 w 3930869"/>
              <a:gd name="connsiteY25" fmla="*/ 5255172 h 5797984"/>
              <a:gd name="connsiteX26" fmla="*/ 409904 w 3930869"/>
              <a:gd name="connsiteY26" fmla="*/ 5223643 h 5797984"/>
              <a:gd name="connsiteX27" fmla="*/ 515007 w 3930869"/>
              <a:gd name="connsiteY27" fmla="*/ 5318234 h 5797984"/>
              <a:gd name="connsiteX28" fmla="*/ 620110 w 3930869"/>
              <a:gd name="connsiteY28" fmla="*/ 5171090 h 5797984"/>
              <a:gd name="connsiteX29" fmla="*/ 693681 w 3930869"/>
              <a:gd name="connsiteY29" fmla="*/ 4929352 h 5797984"/>
              <a:gd name="connsiteX30" fmla="*/ 735724 w 3930869"/>
              <a:gd name="connsiteY30" fmla="*/ 4572000 h 5797984"/>
              <a:gd name="connsiteX31" fmla="*/ 882868 w 3930869"/>
              <a:gd name="connsiteY31" fmla="*/ 4014952 h 5797984"/>
              <a:gd name="connsiteX32" fmla="*/ 945931 w 3930869"/>
              <a:gd name="connsiteY32" fmla="*/ 4824249 h 5797984"/>
              <a:gd name="connsiteX33" fmla="*/ 966952 w 3930869"/>
              <a:gd name="connsiteY33" fmla="*/ 4981903 h 5797984"/>
              <a:gd name="connsiteX34" fmla="*/ 1082566 w 3930869"/>
              <a:gd name="connsiteY34" fmla="*/ 5108026 h 5797984"/>
              <a:gd name="connsiteX35" fmla="*/ 1219199 w 3930869"/>
              <a:gd name="connsiteY35" fmla="*/ 5108028 h 5797984"/>
              <a:gd name="connsiteX36" fmla="*/ 1345324 w 3930869"/>
              <a:gd name="connsiteY36" fmla="*/ 5087007 h 5797984"/>
              <a:gd name="connsiteX37" fmla="*/ 1566041 w 3930869"/>
              <a:gd name="connsiteY37" fmla="*/ 4614041 h 5797984"/>
              <a:gd name="connsiteX38" fmla="*/ 1671145 w 3930869"/>
              <a:gd name="connsiteY38" fmla="*/ 4172608 h 5797984"/>
              <a:gd name="connsiteX39" fmla="*/ 2049518 w 3930869"/>
              <a:gd name="connsiteY39" fmla="*/ 4078013 h 5797984"/>
              <a:gd name="connsiteX40" fmla="*/ 2165131 w 3930869"/>
              <a:gd name="connsiteY40" fmla="*/ 4529960 h 5797984"/>
              <a:gd name="connsiteX41" fmla="*/ 2207172 w 3930869"/>
              <a:gd name="connsiteY41" fmla="*/ 4950373 h 5797984"/>
              <a:gd name="connsiteX42" fmla="*/ 2259724 w 3930869"/>
              <a:gd name="connsiteY42" fmla="*/ 5108028 h 5797984"/>
              <a:gd name="connsiteX43" fmla="*/ 2312277 w 3930869"/>
              <a:gd name="connsiteY43" fmla="*/ 5360274 h 5797984"/>
              <a:gd name="connsiteX44" fmla="*/ 2427890 w 3930869"/>
              <a:gd name="connsiteY44" fmla="*/ 5528443 h 5797984"/>
              <a:gd name="connsiteX45" fmla="*/ 2532993 w 3930869"/>
              <a:gd name="connsiteY45" fmla="*/ 5559974 h 5797984"/>
              <a:gd name="connsiteX46" fmla="*/ 2680138 w 3930869"/>
              <a:gd name="connsiteY46" fmla="*/ 5528441 h 5797984"/>
              <a:gd name="connsiteX47" fmla="*/ 2669627 w 3930869"/>
              <a:gd name="connsiteY47" fmla="*/ 5423339 h 5797984"/>
              <a:gd name="connsiteX48" fmla="*/ 2659117 w 3930869"/>
              <a:gd name="connsiteY48" fmla="*/ 5423338 h 5797984"/>
              <a:gd name="connsiteX49" fmla="*/ 2690648 w 3930869"/>
              <a:gd name="connsiteY49" fmla="*/ 5044965 h 5797984"/>
              <a:gd name="connsiteX50" fmla="*/ 2690648 w 3930869"/>
              <a:gd name="connsiteY50" fmla="*/ 4740165 h 5797984"/>
              <a:gd name="connsiteX51" fmla="*/ 2858814 w 3930869"/>
              <a:gd name="connsiteY51" fmla="*/ 3983421 h 5797984"/>
              <a:gd name="connsiteX52" fmla="*/ 3153102 w 3930869"/>
              <a:gd name="connsiteY52" fmla="*/ 4277711 h 5797984"/>
              <a:gd name="connsiteX53" fmla="*/ 2911365 w 3930869"/>
              <a:gd name="connsiteY53" fmla="*/ 5234151 h 5797984"/>
              <a:gd name="connsiteX54" fmla="*/ 2953407 w 3930869"/>
              <a:gd name="connsiteY54" fmla="*/ 5675587 h 5797984"/>
              <a:gd name="connsiteX55" fmla="*/ 3069020 w 3930869"/>
              <a:gd name="connsiteY55" fmla="*/ 5770179 h 5797984"/>
              <a:gd name="connsiteX56" fmla="*/ 3289737 w 3930869"/>
              <a:gd name="connsiteY56" fmla="*/ 5780691 h 5797984"/>
              <a:gd name="connsiteX57" fmla="*/ 3468413 w 3930869"/>
              <a:gd name="connsiteY57" fmla="*/ 5717627 h 5797984"/>
              <a:gd name="connsiteX58" fmla="*/ 3605049 w 3930869"/>
              <a:gd name="connsiteY58" fmla="*/ 5644055 h 5797984"/>
              <a:gd name="connsiteX59" fmla="*/ 3762704 w 3930869"/>
              <a:gd name="connsiteY59" fmla="*/ 5454869 h 5797984"/>
              <a:gd name="connsiteX60" fmla="*/ 3878318 w 3930869"/>
              <a:gd name="connsiteY60" fmla="*/ 5150069 h 5797984"/>
              <a:gd name="connsiteX61" fmla="*/ 3930869 w 3930869"/>
              <a:gd name="connsiteY61" fmla="*/ 4487918 h 5797984"/>
              <a:gd name="connsiteX62" fmla="*/ 3920359 w 3930869"/>
              <a:gd name="connsiteY62" fmla="*/ 4172607 h 5797984"/>
              <a:gd name="connsiteX63" fmla="*/ 3647090 w 3930869"/>
              <a:gd name="connsiteY63" fmla="*/ 3857297 h 5797984"/>
              <a:gd name="connsiteX64" fmla="*/ 3436883 w 3930869"/>
              <a:gd name="connsiteY64" fmla="*/ 3037490 h 5797984"/>
              <a:gd name="connsiteX65" fmla="*/ 3258207 w 3930869"/>
              <a:gd name="connsiteY65" fmla="*/ 2543504 h 5797984"/>
              <a:gd name="connsiteX66" fmla="*/ 3069021 w 3930869"/>
              <a:gd name="connsiteY66" fmla="*/ 2291255 h 5797984"/>
              <a:gd name="connsiteX67" fmla="*/ 2890345 w 3930869"/>
              <a:gd name="connsiteY67" fmla="*/ 1923393 h 5797984"/>
              <a:gd name="connsiteX68" fmla="*/ 2743200 w 3930869"/>
              <a:gd name="connsiteY68" fmla="*/ 1681655 h 5797984"/>
              <a:gd name="connsiteX69" fmla="*/ 2806262 w 3930869"/>
              <a:gd name="connsiteY69" fmla="*/ 1282262 h 5797984"/>
              <a:gd name="connsiteX70" fmla="*/ 2869324 w 3930869"/>
              <a:gd name="connsiteY70" fmla="*/ 1187669 h 5797984"/>
              <a:gd name="connsiteX71" fmla="*/ 2837793 w 3930869"/>
              <a:gd name="connsiteY71" fmla="*/ 1534511 h 5797984"/>
              <a:gd name="connsiteX72" fmla="*/ 2995448 w 3930869"/>
              <a:gd name="connsiteY72" fmla="*/ 1996966 h 5797984"/>
              <a:gd name="connsiteX73" fmla="*/ 3541986 w 3930869"/>
              <a:gd name="connsiteY73" fmla="*/ 2017986 h 5797984"/>
              <a:gd name="connsiteX74" fmla="*/ 3647090 w 3930869"/>
              <a:gd name="connsiteY74" fmla="*/ 1828800 h 5797984"/>
              <a:gd name="connsiteX75" fmla="*/ 3415862 w 3930869"/>
              <a:gd name="connsiteY75" fmla="*/ 1597573 h 5797984"/>
              <a:gd name="connsiteX76" fmla="*/ 3636579 w 3930869"/>
              <a:gd name="connsiteY76" fmla="*/ 1219200 h 5797984"/>
              <a:gd name="connsiteX77" fmla="*/ 3573517 w 3930869"/>
              <a:gd name="connsiteY77" fmla="*/ 630621 h 5797984"/>
              <a:gd name="connsiteX78" fmla="*/ 3499945 w 3930869"/>
              <a:gd name="connsiteY78" fmla="*/ 515007 h 5797984"/>
              <a:gd name="connsiteX79" fmla="*/ 3048000 w 3930869"/>
              <a:gd name="connsiteY79" fmla="*/ 283780 h 5797984"/>
              <a:gd name="connsiteX80" fmla="*/ 2795752 w 3930869"/>
              <a:gd name="connsiteY80" fmla="*/ 231228 h 5797984"/>
              <a:gd name="connsiteX81" fmla="*/ 2585545 w 3930869"/>
              <a:gd name="connsiteY81" fmla="*/ 42042 h 5797984"/>
              <a:gd name="connsiteX82" fmla="*/ 2448910 w 3930869"/>
              <a:gd name="connsiteY82" fmla="*/ 31532 h 5797984"/>
              <a:gd name="connsiteX83" fmla="*/ 2301765 w 3930869"/>
              <a:gd name="connsiteY83" fmla="*/ 294290 h 5797984"/>
              <a:gd name="connsiteX84" fmla="*/ 2102069 w 3930869"/>
              <a:gd name="connsiteY84" fmla="*/ 493986 h 5797984"/>
              <a:gd name="connsiteX85" fmla="*/ 1807780 w 3930869"/>
              <a:gd name="connsiteY85" fmla="*/ 588580 h 5797984"/>
              <a:gd name="connsiteX86" fmla="*/ 1576552 w 3930869"/>
              <a:gd name="connsiteY86" fmla="*/ 620110 h 5797984"/>
              <a:gd name="connsiteX87" fmla="*/ 1387366 w 3930869"/>
              <a:gd name="connsiteY87" fmla="*/ 388883 h 5797984"/>
              <a:gd name="connsiteX88" fmla="*/ 1250731 w 3930869"/>
              <a:gd name="connsiteY88" fmla="*/ 73572 h 5797984"/>
              <a:gd name="connsiteX89" fmla="*/ 1103586 w 3930869"/>
              <a:gd name="connsiteY89" fmla="*/ 0 h 5797984"/>
              <a:gd name="connsiteX0" fmla="*/ 1103586 w 3930869"/>
              <a:gd name="connsiteY0" fmla="*/ 0 h 5797984"/>
              <a:gd name="connsiteX1" fmla="*/ 914400 w 3930869"/>
              <a:gd name="connsiteY1" fmla="*/ 388883 h 5797984"/>
              <a:gd name="connsiteX2" fmla="*/ 378372 w 3930869"/>
              <a:gd name="connsiteY2" fmla="*/ 536028 h 5797984"/>
              <a:gd name="connsiteX3" fmla="*/ 63062 w 3930869"/>
              <a:gd name="connsiteY3" fmla="*/ 819807 h 5797984"/>
              <a:gd name="connsiteX4" fmla="*/ 63062 w 3930869"/>
              <a:gd name="connsiteY4" fmla="*/ 1093076 h 5797984"/>
              <a:gd name="connsiteX5" fmla="*/ 273269 w 3930869"/>
              <a:gd name="connsiteY5" fmla="*/ 1492469 h 5797984"/>
              <a:gd name="connsiteX6" fmla="*/ 378373 w 3930869"/>
              <a:gd name="connsiteY6" fmla="*/ 1660634 h 5797984"/>
              <a:gd name="connsiteX7" fmla="*/ 409903 w 3930869"/>
              <a:gd name="connsiteY7" fmla="*/ 1870841 h 5797984"/>
              <a:gd name="connsiteX8" fmla="*/ 609600 w 3930869"/>
              <a:gd name="connsiteY8" fmla="*/ 1923394 h 5797984"/>
              <a:gd name="connsiteX9" fmla="*/ 798786 w 3930869"/>
              <a:gd name="connsiteY9" fmla="*/ 1671145 h 5797984"/>
              <a:gd name="connsiteX10" fmla="*/ 735724 w 3930869"/>
              <a:gd name="connsiteY10" fmla="*/ 1250731 h 5797984"/>
              <a:gd name="connsiteX11" fmla="*/ 651641 w 3930869"/>
              <a:gd name="connsiteY11" fmla="*/ 1051035 h 5797984"/>
              <a:gd name="connsiteX12" fmla="*/ 830317 w 3930869"/>
              <a:gd name="connsiteY12" fmla="*/ 1008993 h 5797984"/>
              <a:gd name="connsiteX13" fmla="*/ 998483 w 3930869"/>
              <a:gd name="connsiteY13" fmla="*/ 1481959 h 5797984"/>
              <a:gd name="connsiteX14" fmla="*/ 1030014 w 3930869"/>
              <a:gd name="connsiteY14" fmla="*/ 1891862 h 5797984"/>
              <a:gd name="connsiteX15" fmla="*/ 977462 w 3930869"/>
              <a:gd name="connsiteY15" fmla="*/ 2364828 h 5797984"/>
              <a:gd name="connsiteX16" fmla="*/ 399393 w 3930869"/>
              <a:gd name="connsiteY16" fmla="*/ 3499945 h 5797984"/>
              <a:gd name="connsiteX17" fmla="*/ 325821 w 3930869"/>
              <a:gd name="connsiteY17" fmla="*/ 3626070 h 5797984"/>
              <a:gd name="connsiteX18" fmla="*/ 336331 w 3930869"/>
              <a:gd name="connsiteY18" fmla="*/ 3710152 h 5797984"/>
              <a:gd name="connsiteX19" fmla="*/ 304800 w 3930869"/>
              <a:gd name="connsiteY19" fmla="*/ 3815255 h 5797984"/>
              <a:gd name="connsiteX20" fmla="*/ 241738 w 3930869"/>
              <a:gd name="connsiteY20" fmla="*/ 4025462 h 5797984"/>
              <a:gd name="connsiteX21" fmla="*/ 105104 w 3930869"/>
              <a:gd name="connsiteY21" fmla="*/ 4498427 h 5797984"/>
              <a:gd name="connsiteX22" fmla="*/ 0 w 3930869"/>
              <a:gd name="connsiteY22" fmla="*/ 4834759 h 5797984"/>
              <a:gd name="connsiteX23" fmla="*/ 31531 w 3930869"/>
              <a:gd name="connsiteY23" fmla="*/ 5097517 h 5797984"/>
              <a:gd name="connsiteX24" fmla="*/ 136635 w 3930869"/>
              <a:gd name="connsiteY24" fmla="*/ 5192110 h 5797984"/>
              <a:gd name="connsiteX25" fmla="*/ 199696 w 3930869"/>
              <a:gd name="connsiteY25" fmla="*/ 5255172 h 5797984"/>
              <a:gd name="connsiteX26" fmla="*/ 409904 w 3930869"/>
              <a:gd name="connsiteY26" fmla="*/ 5223643 h 5797984"/>
              <a:gd name="connsiteX27" fmla="*/ 515007 w 3930869"/>
              <a:gd name="connsiteY27" fmla="*/ 5213131 h 5797984"/>
              <a:gd name="connsiteX28" fmla="*/ 620110 w 3930869"/>
              <a:gd name="connsiteY28" fmla="*/ 5171090 h 5797984"/>
              <a:gd name="connsiteX29" fmla="*/ 693681 w 3930869"/>
              <a:gd name="connsiteY29" fmla="*/ 4929352 h 5797984"/>
              <a:gd name="connsiteX30" fmla="*/ 735724 w 3930869"/>
              <a:gd name="connsiteY30" fmla="*/ 4572000 h 5797984"/>
              <a:gd name="connsiteX31" fmla="*/ 882868 w 3930869"/>
              <a:gd name="connsiteY31" fmla="*/ 4014952 h 5797984"/>
              <a:gd name="connsiteX32" fmla="*/ 945931 w 3930869"/>
              <a:gd name="connsiteY32" fmla="*/ 4824249 h 5797984"/>
              <a:gd name="connsiteX33" fmla="*/ 966952 w 3930869"/>
              <a:gd name="connsiteY33" fmla="*/ 4981903 h 5797984"/>
              <a:gd name="connsiteX34" fmla="*/ 1082566 w 3930869"/>
              <a:gd name="connsiteY34" fmla="*/ 5108026 h 5797984"/>
              <a:gd name="connsiteX35" fmla="*/ 1219199 w 3930869"/>
              <a:gd name="connsiteY35" fmla="*/ 5108028 h 5797984"/>
              <a:gd name="connsiteX36" fmla="*/ 1345324 w 3930869"/>
              <a:gd name="connsiteY36" fmla="*/ 5087007 h 5797984"/>
              <a:gd name="connsiteX37" fmla="*/ 1566041 w 3930869"/>
              <a:gd name="connsiteY37" fmla="*/ 4614041 h 5797984"/>
              <a:gd name="connsiteX38" fmla="*/ 1671145 w 3930869"/>
              <a:gd name="connsiteY38" fmla="*/ 4172608 h 5797984"/>
              <a:gd name="connsiteX39" fmla="*/ 2049518 w 3930869"/>
              <a:gd name="connsiteY39" fmla="*/ 4078013 h 5797984"/>
              <a:gd name="connsiteX40" fmla="*/ 2165131 w 3930869"/>
              <a:gd name="connsiteY40" fmla="*/ 4529960 h 5797984"/>
              <a:gd name="connsiteX41" fmla="*/ 2207172 w 3930869"/>
              <a:gd name="connsiteY41" fmla="*/ 4950373 h 5797984"/>
              <a:gd name="connsiteX42" fmla="*/ 2259724 w 3930869"/>
              <a:gd name="connsiteY42" fmla="*/ 5108028 h 5797984"/>
              <a:gd name="connsiteX43" fmla="*/ 2312277 w 3930869"/>
              <a:gd name="connsiteY43" fmla="*/ 5360274 h 5797984"/>
              <a:gd name="connsiteX44" fmla="*/ 2427890 w 3930869"/>
              <a:gd name="connsiteY44" fmla="*/ 5528443 h 5797984"/>
              <a:gd name="connsiteX45" fmla="*/ 2532993 w 3930869"/>
              <a:gd name="connsiteY45" fmla="*/ 5559974 h 5797984"/>
              <a:gd name="connsiteX46" fmla="*/ 2680138 w 3930869"/>
              <a:gd name="connsiteY46" fmla="*/ 5528441 h 5797984"/>
              <a:gd name="connsiteX47" fmla="*/ 2669627 w 3930869"/>
              <a:gd name="connsiteY47" fmla="*/ 5423339 h 5797984"/>
              <a:gd name="connsiteX48" fmla="*/ 2659117 w 3930869"/>
              <a:gd name="connsiteY48" fmla="*/ 5423338 h 5797984"/>
              <a:gd name="connsiteX49" fmla="*/ 2690648 w 3930869"/>
              <a:gd name="connsiteY49" fmla="*/ 5044965 h 5797984"/>
              <a:gd name="connsiteX50" fmla="*/ 2690648 w 3930869"/>
              <a:gd name="connsiteY50" fmla="*/ 4740165 h 5797984"/>
              <a:gd name="connsiteX51" fmla="*/ 2858814 w 3930869"/>
              <a:gd name="connsiteY51" fmla="*/ 3983421 h 5797984"/>
              <a:gd name="connsiteX52" fmla="*/ 3153102 w 3930869"/>
              <a:gd name="connsiteY52" fmla="*/ 4277711 h 5797984"/>
              <a:gd name="connsiteX53" fmla="*/ 2911365 w 3930869"/>
              <a:gd name="connsiteY53" fmla="*/ 5234151 h 5797984"/>
              <a:gd name="connsiteX54" fmla="*/ 2953407 w 3930869"/>
              <a:gd name="connsiteY54" fmla="*/ 5675587 h 5797984"/>
              <a:gd name="connsiteX55" fmla="*/ 3069020 w 3930869"/>
              <a:gd name="connsiteY55" fmla="*/ 5770179 h 5797984"/>
              <a:gd name="connsiteX56" fmla="*/ 3289737 w 3930869"/>
              <a:gd name="connsiteY56" fmla="*/ 5780691 h 5797984"/>
              <a:gd name="connsiteX57" fmla="*/ 3468413 w 3930869"/>
              <a:gd name="connsiteY57" fmla="*/ 5717627 h 5797984"/>
              <a:gd name="connsiteX58" fmla="*/ 3605049 w 3930869"/>
              <a:gd name="connsiteY58" fmla="*/ 5644055 h 5797984"/>
              <a:gd name="connsiteX59" fmla="*/ 3762704 w 3930869"/>
              <a:gd name="connsiteY59" fmla="*/ 5454869 h 5797984"/>
              <a:gd name="connsiteX60" fmla="*/ 3878318 w 3930869"/>
              <a:gd name="connsiteY60" fmla="*/ 5150069 h 5797984"/>
              <a:gd name="connsiteX61" fmla="*/ 3930869 w 3930869"/>
              <a:gd name="connsiteY61" fmla="*/ 4487918 h 5797984"/>
              <a:gd name="connsiteX62" fmla="*/ 3920359 w 3930869"/>
              <a:gd name="connsiteY62" fmla="*/ 4172607 h 5797984"/>
              <a:gd name="connsiteX63" fmla="*/ 3647090 w 3930869"/>
              <a:gd name="connsiteY63" fmla="*/ 3857297 h 5797984"/>
              <a:gd name="connsiteX64" fmla="*/ 3436883 w 3930869"/>
              <a:gd name="connsiteY64" fmla="*/ 3037490 h 5797984"/>
              <a:gd name="connsiteX65" fmla="*/ 3258207 w 3930869"/>
              <a:gd name="connsiteY65" fmla="*/ 2543504 h 5797984"/>
              <a:gd name="connsiteX66" fmla="*/ 3069021 w 3930869"/>
              <a:gd name="connsiteY66" fmla="*/ 2291255 h 5797984"/>
              <a:gd name="connsiteX67" fmla="*/ 2890345 w 3930869"/>
              <a:gd name="connsiteY67" fmla="*/ 1923393 h 5797984"/>
              <a:gd name="connsiteX68" fmla="*/ 2743200 w 3930869"/>
              <a:gd name="connsiteY68" fmla="*/ 1681655 h 5797984"/>
              <a:gd name="connsiteX69" fmla="*/ 2806262 w 3930869"/>
              <a:gd name="connsiteY69" fmla="*/ 1282262 h 5797984"/>
              <a:gd name="connsiteX70" fmla="*/ 2869324 w 3930869"/>
              <a:gd name="connsiteY70" fmla="*/ 1187669 h 5797984"/>
              <a:gd name="connsiteX71" fmla="*/ 2837793 w 3930869"/>
              <a:gd name="connsiteY71" fmla="*/ 1534511 h 5797984"/>
              <a:gd name="connsiteX72" fmla="*/ 2995448 w 3930869"/>
              <a:gd name="connsiteY72" fmla="*/ 1996966 h 5797984"/>
              <a:gd name="connsiteX73" fmla="*/ 3541986 w 3930869"/>
              <a:gd name="connsiteY73" fmla="*/ 2017986 h 5797984"/>
              <a:gd name="connsiteX74" fmla="*/ 3647090 w 3930869"/>
              <a:gd name="connsiteY74" fmla="*/ 1828800 h 5797984"/>
              <a:gd name="connsiteX75" fmla="*/ 3415862 w 3930869"/>
              <a:gd name="connsiteY75" fmla="*/ 1597573 h 5797984"/>
              <a:gd name="connsiteX76" fmla="*/ 3636579 w 3930869"/>
              <a:gd name="connsiteY76" fmla="*/ 1219200 h 5797984"/>
              <a:gd name="connsiteX77" fmla="*/ 3573517 w 3930869"/>
              <a:gd name="connsiteY77" fmla="*/ 630621 h 5797984"/>
              <a:gd name="connsiteX78" fmla="*/ 3499945 w 3930869"/>
              <a:gd name="connsiteY78" fmla="*/ 515007 h 5797984"/>
              <a:gd name="connsiteX79" fmla="*/ 3048000 w 3930869"/>
              <a:gd name="connsiteY79" fmla="*/ 283780 h 5797984"/>
              <a:gd name="connsiteX80" fmla="*/ 2795752 w 3930869"/>
              <a:gd name="connsiteY80" fmla="*/ 231228 h 5797984"/>
              <a:gd name="connsiteX81" fmla="*/ 2585545 w 3930869"/>
              <a:gd name="connsiteY81" fmla="*/ 42042 h 5797984"/>
              <a:gd name="connsiteX82" fmla="*/ 2448910 w 3930869"/>
              <a:gd name="connsiteY82" fmla="*/ 31532 h 5797984"/>
              <a:gd name="connsiteX83" fmla="*/ 2301765 w 3930869"/>
              <a:gd name="connsiteY83" fmla="*/ 294290 h 5797984"/>
              <a:gd name="connsiteX84" fmla="*/ 2102069 w 3930869"/>
              <a:gd name="connsiteY84" fmla="*/ 493986 h 5797984"/>
              <a:gd name="connsiteX85" fmla="*/ 1807780 w 3930869"/>
              <a:gd name="connsiteY85" fmla="*/ 588580 h 5797984"/>
              <a:gd name="connsiteX86" fmla="*/ 1576552 w 3930869"/>
              <a:gd name="connsiteY86" fmla="*/ 620110 h 5797984"/>
              <a:gd name="connsiteX87" fmla="*/ 1387366 w 3930869"/>
              <a:gd name="connsiteY87" fmla="*/ 388883 h 5797984"/>
              <a:gd name="connsiteX88" fmla="*/ 1250731 w 3930869"/>
              <a:gd name="connsiteY88" fmla="*/ 73572 h 5797984"/>
              <a:gd name="connsiteX89" fmla="*/ 1103586 w 3930869"/>
              <a:gd name="connsiteY89" fmla="*/ 0 h 5797984"/>
              <a:gd name="connsiteX0" fmla="*/ 1103586 w 3930869"/>
              <a:gd name="connsiteY0" fmla="*/ 0 h 5797984"/>
              <a:gd name="connsiteX1" fmla="*/ 914400 w 3930869"/>
              <a:gd name="connsiteY1" fmla="*/ 388883 h 5797984"/>
              <a:gd name="connsiteX2" fmla="*/ 378372 w 3930869"/>
              <a:gd name="connsiteY2" fmla="*/ 536028 h 5797984"/>
              <a:gd name="connsiteX3" fmla="*/ 63062 w 3930869"/>
              <a:gd name="connsiteY3" fmla="*/ 819807 h 5797984"/>
              <a:gd name="connsiteX4" fmla="*/ 63062 w 3930869"/>
              <a:gd name="connsiteY4" fmla="*/ 1093076 h 5797984"/>
              <a:gd name="connsiteX5" fmla="*/ 273269 w 3930869"/>
              <a:gd name="connsiteY5" fmla="*/ 1492469 h 5797984"/>
              <a:gd name="connsiteX6" fmla="*/ 378373 w 3930869"/>
              <a:gd name="connsiteY6" fmla="*/ 1660634 h 5797984"/>
              <a:gd name="connsiteX7" fmla="*/ 409903 w 3930869"/>
              <a:gd name="connsiteY7" fmla="*/ 1870841 h 5797984"/>
              <a:gd name="connsiteX8" fmla="*/ 609600 w 3930869"/>
              <a:gd name="connsiteY8" fmla="*/ 1923394 h 5797984"/>
              <a:gd name="connsiteX9" fmla="*/ 798786 w 3930869"/>
              <a:gd name="connsiteY9" fmla="*/ 1671145 h 5797984"/>
              <a:gd name="connsiteX10" fmla="*/ 735724 w 3930869"/>
              <a:gd name="connsiteY10" fmla="*/ 1250731 h 5797984"/>
              <a:gd name="connsiteX11" fmla="*/ 651641 w 3930869"/>
              <a:gd name="connsiteY11" fmla="*/ 1051035 h 5797984"/>
              <a:gd name="connsiteX12" fmla="*/ 830317 w 3930869"/>
              <a:gd name="connsiteY12" fmla="*/ 1008993 h 5797984"/>
              <a:gd name="connsiteX13" fmla="*/ 998483 w 3930869"/>
              <a:gd name="connsiteY13" fmla="*/ 1481959 h 5797984"/>
              <a:gd name="connsiteX14" fmla="*/ 1030014 w 3930869"/>
              <a:gd name="connsiteY14" fmla="*/ 1891862 h 5797984"/>
              <a:gd name="connsiteX15" fmla="*/ 977462 w 3930869"/>
              <a:gd name="connsiteY15" fmla="*/ 2364828 h 5797984"/>
              <a:gd name="connsiteX16" fmla="*/ 399393 w 3930869"/>
              <a:gd name="connsiteY16" fmla="*/ 3499945 h 5797984"/>
              <a:gd name="connsiteX17" fmla="*/ 325821 w 3930869"/>
              <a:gd name="connsiteY17" fmla="*/ 3626070 h 5797984"/>
              <a:gd name="connsiteX18" fmla="*/ 336331 w 3930869"/>
              <a:gd name="connsiteY18" fmla="*/ 3710152 h 5797984"/>
              <a:gd name="connsiteX19" fmla="*/ 304800 w 3930869"/>
              <a:gd name="connsiteY19" fmla="*/ 3815255 h 5797984"/>
              <a:gd name="connsiteX20" fmla="*/ 241738 w 3930869"/>
              <a:gd name="connsiteY20" fmla="*/ 4025462 h 5797984"/>
              <a:gd name="connsiteX21" fmla="*/ 105104 w 3930869"/>
              <a:gd name="connsiteY21" fmla="*/ 4498427 h 5797984"/>
              <a:gd name="connsiteX22" fmla="*/ 0 w 3930869"/>
              <a:gd name="connsiteY22" fmla="*/ 4834759 h 5797984"/>
              <a:gd name="connsiteX23" fmla="*/ 31531 w 3930869"/>
              <a:gd name="connsiteY23" fmla="*/ 5097517 h 5797984"/>
              <a:gd name="connsiteX24" fmla="*/ 136635 w 3930869"/>
              <a:gd name="connsiteY24" fmla="*/ 5192110 h 5797984"/>
              <a:gd name="connsiteX25" fmla="*/ 199696 w 3930869"/>
              <a:gd name="connsiteY25" fmla="*/ 5255172 h 5797984"/>
              <a:gd name="connsiteX26" fmla="*/ 409904 w 3930869"/>
              <a:gd name="connsiteY26" fmla="*/ 5223643 h 5797984"/>
              <a:gd name="connsiteX27" fmla="*/ 515007 w 3930869"/>
              <a:gd name="connsiteY27" fmla="*/ 5213131 h 5797984"/>
              <a:gd name="connsiteX28" fmla="*/ 620110 w 3930869"/>
              <a:gd name="connsiteY28" fmla="*/ 5171090 h 5797984"/>
              <a:gd name="connsiteX29" fmla="*/ 693681 w 3930869"/>
              <a:gd name="connsiteY29" fmla="*/ 4929352 h 5797984"/>
              <a:gd name="connsiteX30" fmla="*/ 735724 w 3930869"/>
              <a:gd name="connsiteY30" fmla="*/ 4572000 h 5797984"/>
              <a:gd name="connsiteX31" fmla="*/ 882868 w 3930869"/>
              <a:gd name="connsiteY31" fmla="*/ 4014952 h 5797984"/>
              <a:gd name="connsiteX32" fmla="*/ 945931 w 3930869"/>
              <a:gd name="connsiteY32" fmla="*/ 4824249 h 5797984"/>
              <a:gd name="connsiteX33" fmla="*/ 966952 w 3930869"/>
              <a:gd name="connsiteY33" fmla="*/ 4981903 h 5797984"/>
              <a:gd name="connsiteX34" fmla="*/ 1082566 w 3930869"/>
              <a:gd name="connsiteY34" fmla="*/ 5108026 h 5797984"/>
              <a:gd name="connsiteX35" fmla="*/ 1219199 w 3930869"/>
              <a:gd name="connsiteY35" fmla="*/ 5108028 h 5797984"/>
              <a:gd name="connsiteX36" fmla="*/ 1345324 w 3930869"/>
              <a:gd name="connsiteY36" fmla="*/ 5087007 h 5797984"/>
              <a:gd name="connsiteX37" fmla="*/ 1566041 w 3930869"/>
              <a:gd name="connsiteY37" fmla="*/ 4614041 h 5797984"/>
              <a:gd name="connsiteX38" fmla="*/ 1671145 w 3930869"/>
              <a:gd name="connsiteY38" fmla="*/ 4172608 h 5797984"/>
              <a:gd name="connsiteX39" fmla="*/ 2049518 w 3930869"/>
              <a:gd name="connsiteY39" fmla="*/ 4078013 h 5797984"/>
              <a:gd name="connsiteX40" fmla="*/ 2165131 w 3930869"/>
              <a:gd name="connsiteY40" fmla="*/ 4529960 h 5797984"/>
              <a:gd name="connsiteX41" fmla="*/ 2207172 w 3930869"/>
              <a:gd name="connsiteY41" fmla="*/ 4950373 h 5797984"/>
              <a:gd name="connsiteX42" fmla="*/ 2259724 w 3930869"/>
              <a:gd name="connsiteY42" fmla="*/ 5108028 h 5797984"/>
              <a:gd name="connsiteX43" fmla="*/ 2312277 w 3930869"/>
              <a:gd name="connsiteY43" fmla="*/ 5360274 h 5797984"/>
              <a:gd name="connsiteX44" fmla="*/ 2427890 w 3930869"/>
              <a:gd name="connsiteY44" fmla="*/ 5528443 h 5797984"/>
              <a:gd name="connsiteX45" fmla="*/ 2532993 w 3930869"/>
              <a:gd name="connsiteY45" fmla="*/ 5559974 h 5797984"/>
              <a:gd name="connsiteX46" fmla="*/ 2680138 w 3930869"/>
              <a:gd name="connsiteY46" fmla="*/ 5528441 h 5797984"/>
              <a:gd name="connsiteX47" fmla="*/ 2669627 w 3930869"/>
              <a:gd name="connsiteY47" fmla="*/ 5423339 h 5797984"/>
              <a:gd name="connsiteX48" fmla="*/ 2659117 w 3930869"/>
              <a:gd name="connsiteY48" fmla="*/ 5423338 h 5797984"/>
              <a:gd name="connsiteX49" fmla="*/ 2690648 w 3930869"/>
              <a:gd name="connsiteY49" fmla="*/ 5044965 h 5797984"/>
              <a:gd name="connsiteX50" fmla="*/ 2690648 w 3930869"/>
              <a:gd name="connsiteY50" fmla="*/ 4740165 h 5797984"/>
              <a:gd name="connsiteX51" fmla="*/ 2858814 w 3930869"/>
              <a:gd name="connsiteY51" fmla="*/ 3983421 h 5797984"/>
              <a:gd name="connsiteX52" fmla="*/ 3153102 w 3930869"/>
              <a:gd name="connsiteY52" fmla="*/ 4277711 h 5797984"/>
              <a:gd name="connsiteX53" fmla="*/ 2911365 w 3930869"/>
              <a:gd name="connsiteY53" fmla="*/ 5234151 h 5797984"/>
              <a:gd name="connsiteX54" fmla="*/ 2953407 w 3930869"/>
              <a:gd name="connsiteY54" fmla="*/ 5675587 h 5797984"/>
              <a:gd name="connsiteX55" fmla="*/ 3132082 w 3930869"/>
              <a:gd name="connsiteY55" fmla="*/ 5633544 h 5797984"/>
              <a:gd name="connsiteX56" fmla="*/ 3289737 w 3930869"/>
              <a:gd name="connsiteY56" fmla="*/ 5780691 h 5797984"/>
              <a:gd name="connsiteX57" fmla="*/ 3468413 w 3930869"/>
              <a:gd name="connsiteY57" fmla="*/ 5717627 h 5797984"/>
              <a:gd name="connsiteX58" fmla="*/ 3605049 w 3930869"/>
              <a:gd name="connsiteY58" fmla="*/ 5644055 h 5797984"/>
              <a:gd name="connsiteX59" fmla="*/ 3762704 w 3930869"/>
              <a:gd name="connsiteY59" fmla="*/ 5454869 h 5797984"/>
              <a:gd name="connsiteX60" fmla="*/ 3878318 w 3930869"/>
              <a:gd name="connsiteY60" fmla="*/ 5150069 h 5797984"/>
              <a:gd name="connsiteX61" fmla="*/ 3930869 w 3930869"/>
              <a:gd name="connsiteY61" fmla="*/ 4487918 h 5797984"/>
              <a:gd name="connsiteX62" fmla="*/ 3920359 w 3930869"/>
              <a:gd name="connsiteY62" fmla="*/ 4172607 h 5797984"/>
              <a:gd name="connsiteX63" fmla="*/ 3647090 w 3930869"/>
              <a:gd name="connsiteY63" fmla="*/ 3857297 h 5797984"/>
              <a:gd name="connsiteX64" fmla="*/ 3436883 w 3930869"/>
              <a:gd name="connsiteY64" fmla="*/ 3037490 h 5797984"/>
              <a:gd name="connsiteX65" fmla="*/ 3258207 w 3930869"/>
              <a:gd name="connsiteY65" fmla="*/ 2543504 h 5797984"/>
              <a:gd name="connsiteX66" fmla="*/ 3069021 w 3930869"/>
              <a:gd name="connsiteY66" fmla="*/ 2291255 h 5797984"/>
              <a:gd name="connsiteX67" fmla="*/ 2890345 w 3930869"/>
              <a:gd name="connsiteY67" fmla="*/ 1923393 h 5797984"/>
              <a:gd name="connsiteX68" fmla="*/ 2743200 w 3930869"/>
              <a:gd name="connsiteY68" fmla="*/ 1681655 h 5797984"/>
              <a:gd name="connsiteX69" fmla="*/ 2806262 w 3930869"/>
              <a:gd name="connsiteY69" fmla="*/ 1282262 h 5797984"/>
              <a:gd name="connsiteX70" fmla="*/ 2869324 w 3930869"/>
              <a:gd name="connsiteY70" fmla="*/ 1187669 h 5797984"/>
              <a:gd name="connsiteX71" fmla="*/ 2837793 w 3930869"/>
              <a:gd name="connsiteY71" fmla="*/ 1534511 h 5797984"/>
              <a:gd name="connsiteX72" fmla="*/ 2995448 w 3930869"/>
              <a:gd name="connsiteY72" fmla="*/ 1996966 h 5797984"/>
              <a:gd name="connsiteX73" fmla="*/ 3541986 w 3930869"/>
              <a:gd name="connsiteY73" fmla="*/ 2017986 h 5797984"/>
              <a:gd name="connsiteX74" fmla="*/ 3647090 w 3930869"/>
              <a:gd name="connsiteY74" fmla="*/ 1828800 h 5797984"/>
              <a:gd name="connsiteX75" fmla="*/ 3415862 w 3930869"/>
              <a:gd name="connsiteY75" fmla="*/ 1597573 h 5797984"/>
              <a:gd name="connsiteX76" fmla="*/ 3636579 w 3930869"/>
              <a:gd name="connsiteY76" fmla="*/ 1219200 h 5797984"/>
              <a:gd name="connsiteX77" fmla="*/ 3573517 w 3930869"/>
              <a:gd name="connsiteY77" fmla="*/ 630621 h 5797984"/>
              <a:gd name="connsiteX78" fmla="*/ 3499945 w 3930869"/>
              <a:gd name="connsiteY78" fmla="*/ 515007 h 5797984"/>
              <a:gd name="connsiteX79" fmla="*/ 3048000 w 3930869"/>
              <a:gd name="connsiteY79" fmla="*/ 283780 h 5797984"/>
              <a:gd name="connsiteX80" fmla="*/ 2795752 w 3930869"/>
              <a:gd name="connsiteY80" fmla="*/ 231228 h 5797984"/>
              <a:gd name="connsiteX81" fmla="*/ 2585545 w 3930869"/>
              <a:gd name="connsiteY81" fmla="*/ 42042 h 5797984"/>
              <a:gd name="connsiteX82" fmla="*/ 2448910 w 3930869"/>
              <a:gd name="connsiteY82" fmla="*/ 31532 h 5797984"/>
              <a:gd name="connsiteX83" fmla="*/ 2301765 w 3930869"/>
              <a:gd name="connsiteY83" fmla="*/ 294290 h 5797984"/>
              <a:gd name="connsiteX84" fmla="*/ 2102069 w 3930869"/>
              <a:gd name="connsiteY84" fmla="*/ 493986 h 5797984"/>
              <a:gd name="connsiteX85" fmla="*/ 1807780 w 3930869"/>
              <a:gd name="connsiteY85" fmla="*/ 588580 h 5797984"/>
              <a:gd name="connsiteX86" fmla="*/ 1576552 w 3930869"/>
              <a:gd name="connsiteY86" fmla="*/ 620110 h 5797984"/>
              <a:gd name="connsiteX87" fmla="*/ 1387366 w 3930869"/>
              <a:gd name="connsiteY87" fmla="*/ 388883 h 5797984"/>
              <a:gd name="connsiteX88" fmla="*/ 1250731 w 3930869"/>
              <a:gd name="connsiteY88" fmla="*/ 73572 h 5797984"/>
              <a:gd name="connsiteX89" fmla="*/ 1103586 w 3930869"/>
              <a:gd name="connsiteY89" fmla="*/ 0 h 5797984"/>
              <a:gd name="connsiteX0" fmla="*/ 1103586 w 3930869"/>
              <a:gd name="connsiteY0" fmla="*/ 0 h 5797984"/>
              <a:gd name="connsiteX1" fmla="*/ 914400 w 3930869"/>
              <a:gd name="connsiteY1" fmla="*/ 388883 h 5797984"/>
              <a:gd name="connsiteX2" fmla="*/ 378372 w 3930869"/>
              <a:gd name="connsiteY2" fmla="*/ 536028 h 5797984"/>
              <a:gd name="connsiteX3" fmla="*/ 63062 w 3930869"/>
              <a:gd name="connsiteY3" fmla="*/ 819807 h 5797984"/>
              <a:gd name="connsiteX4" fmla="*/ 63062 w 3930869"/>
              <a:gd name="connsiteY4" fmla="*/ 1093076 h 5797984"/>
              <a:gd name="connsiteX5" fmla="*/ 273269 w 3930869"/>
              <a:gd name="connsiteY5" fmla="*/ 1492469 h 5797984"/>
              <a:gd name="connsiteX6" fmla="*/ 378373 w 3930869"/>
              <a:gd name="connsiteY6" fmla="*/ 1660634 h 5797984"/>
              <a:gd name="connsiteX7" fmla="*/ 409903 w 3930869"/>
              <a:gd name="connsiteY7" fmla="*/ 1870841 h 5797984"/>
              <a:gd name="connsiteX8" fmla="*/ 609600 w 3930869"/>
              <a:gd name="connsiteY8" fmla="*/ 1923394 h 5797984"/>
              <a:gd name="connsiteX9" fmla="*/ 798786 w 3930869"/>
              <a:gd name="connsiteY9" fmla="*/ 1671145 h 5797984"/>
              <a:gd name="connsiteX10" fmla="*/ 735724 w 3930869"/>
              <a:gd name="connsiteY10" fmla="*/ 1250731 h 5797984"/>
              <a:gd name="connsiteX11" fmla="*/ 651641 w 3930869"/>
              <a:gd name="connsiteY11" fmla="*/ 1051035 h 5797984"/>
              <a:gd name="connsiteX12" fmla="*/ 830317 w 3930869"/>
              <a:gd name="connsiteY12" fmla="*/ 1008993 h 5797984"/>
              <a:gd name="connsiteX13" fmla="*/ 998483 w 3930869"/>
              <a:gd name="connsiteY13" fmla="*/ 1481959 h 5797984"/>
              <a:gd name="connsiteX14" fmla="*/ 1030014 w 3930869"/>
              <a:gd name="connsiteY14" fmla="*/ 1891862 h 5797984"/>
              <a:gd name="connsiteX15" fmla="*/ 977462 w 3930869"/>
              <a:gd name="connsiteY15" fmla="*/ 2364828 h 5797984"/>
              <a:gd name="connsiteX16" fmla="*/ 399393 w 3930869"/>
              <a:gd name="connsiteY16" fmla="*/ 3499945 h 5797984"/>
              <a:gd name="connsiteX17" fmla="*/ 325821 w 3930869"/>
              <a:gd name="connsiteY17" fmla="*/ 3626070 h 5797984"/>
              <a:gd name="connsiteX18" fmla="*/ 336331 w 3930869"/>
              <a:gd name="connsiteY18" fmla="*/ 3710152 h 5797984"/>
              <a:gd name="connsiteX19" fmla="*/ 304800 w 3930869"/>
              <a:gd name="connsiteY19" fmla="*/ 3815255 h 5797984"/>
              <a:gd name="connsiteX20" fmla="*/ 241738 w 3930869"/>
              <a:gd name="connsiteY20" fmla="*/ 4025462 h 5797984"/>
              <a:gd name="connsiteX21" fmla="*/ 105104 w 3930869"/>
              <a:gd name="connsiteY21" fmla="*/ 4498427 h 5797984"/>
              <a:gd name="connsiteX22" fmla="*/ 0 w 3930869"/>
              <a:gd name="connsiteY22" fmla="*/ 4834759 h 5797984"/>
              <a:gd name="connsiteX23" fmla="*/ 31531 w 3930869"/>
              <a:gd name="connsiteY23" fmla="*/ 5097517 h 5797984"/>
              <a:gd name="connsiteX24" fmla="*/ 136635 w 3930869"/>
              <a:gd name="connsiteY24" fmla="*/ 5192110 h 5797984"/>
              <a:gd name="connsiteX25" fmla="*/ 199696 w 3930869"/>
              <a:gd name="connsiteY25" fmla="*/ 5255172 h 5797984"/>
              <a:gd name="connsiteX26" fmla="*/ 409904 w 3930869"/>
              <a:gd name="connsiteY26" fmla="*/ 5223643 h 5797984"/>
              <a:gd name="connsiteX27" fmla="*/ 515007 w 3930869"/>
              <a:gd name="connsiteY27" fmla="*/ 5213131 h 5797984"/>
              <a:gd name="connsiteX28" fmla="*/ 620110 w 3930869"/>
              <a:gd name="connsiteY28" fmla="*/ 5171090 h 5797984"/>
              <a:gd name="connsiteX29" fmla="*/ 693681 w 3930869"/>
              <a:gd name="connsiteY29" fmla="*/ 4929352 h 5797984"/>
              <a:gd name="connsiteX30" fmla="*/ 735724 w 3930869"/>
              <a:gd name="connsiteY30" fmla="*/ 4572000 h 5797984"/>
              <a:gd name="connsiteX31" fmla="*/ 882868 w 3930869"/>
              <a:gd name="connsiteY31" fmla="*/ 4014952 h 5797984"/>
              <a:gd name="connsiteX32" fmla="*/ 945931 w 3930869"/>
              <a:gd name="connsiteY32" fmla="*/ 4824249 h 5797984"/>
              <a:gd name="connsiteX33" fmla="*/ 966952 w 3930869"/>
              <a:gd name="connsiteY33" fmla="*/ 4981903 h 5797984"/>
              <a:gd name="connsiteX34" fmla="*/ 1082566 w 3930869"/>
              <a:gd name="connsiteY34" fmla="*/ 5108026 h 5797984"/>
              <a:gd name="connsiteX35" fmla="*/ 1219199 w 3930869"/>
              <a:gd name="connsiteY35" fmla="*/ 5108028 h 5797984"/>
              <a:gd name="connsiteX36" fmla="*/ 1345324 w 3930869"/>
              <a:gd name="connsiteY36" fmla="*/ 5087007 h 5797984"/>
              <a:gd name="connsiteX37" fmla="*/ 1566041 w 3930869"/>
              <a:gd name="connsiteY37" fmla="*/ 4614041 h 5797984"/>
              <a:gd name="connsiteX38" fmla="*/ 1671145 w 3930869"/>
              <a:gd name="connsiteY38" fmla="*/ 4172608 h 5797984"/>
              <a:gd name="connsiteX39" fmla="*/ 2049518 w 3930869"/>
              <a:gd name="connsiteY39" fmla="*/ 4078013 h 5797984"/>
              <a:gd name="connsiteX40" fmla="*/ 2165131 w 3930869"/>
              <a:gd name="connsiteY40" fmla="*/ 4529960 h 5797984"/>
              <a:gd name="connsiteX41" fmla="*/ 2207172 w 3930869"/>
              <a:gd name="connsiteY41" fmla="*/ 4950373 h 5797984"/>
              <a:gd name="connsiteX42" fmla="*/ 2259724 w 3930869"/>
              <a:gd name="connsiteY42" fmla="*/ 5108028 h 5797984"/>
              <a:gd name="connsiteX43" fmla="*/ 2312277 w 3930869"/>
              <a:gd name="connsiteY43" fmla="*/ 5360274 h 5797984"/>
              <a:gd name="connsiteX44" fmla="*/ 2427890 w 3930869"/>
              <a:gd name="connsiteY44" fmla="*/ 5528443 h 5797984"/>
              <a:gd name="connsiteX45" fmla="*/ 2532993 w 3930869"/>
              <a:gd name="connsiteY45" fmla="*/ 5559974 h 5797984"/>
              <a:gd name="connsiteX46" fmla="*/ 2680138 w 3930869"/>
              <a:gd name="connsiteY46" fmla="*/ 5528441 h 5797984"/>
              <a:gd name="connsiteX47" fmla="*/ 2669627 w 3930869"/>
              <a:gd name="connsiteY47" fmla="*/ 5423339 h 5797984"/>
              <a:gd name="connsiteX48" fmla="*/ 2659117 w 3930869"/>
              <a:gd name="connsiteY48" fmla="*/ 5423338 h 5797984"/>
              <a:gd name="connsiteX49" fmla="*/ 2690648 w 3930869"/>
              <a:gd name="connsiteY49" fmla="*/ 5044965 h 5797984"/>
              <a:gd name="connsiteX50" fmla="*/ 2690648 w 3930869"/>
              <a:gd name="connsiteY50" fmla="*/ 4740165 h 5797984"/>
              <a:gd name="connsiteX51" fmla="*/ 2858814 w 3930869"/>
              <a:gd name="connsiteY51" fmla="*/ 3983421 h 5797984"/>
              <a:gd name="connsiteX52" fmla="*/ 3153102 w 3930869"/>
              <a:gd name="connsiteY52" fmla="*/ 4277711 h 5797984"/>
              <a:gd name="connsiteX53" fmla="*/ 2911365 w 3930869"/>
              <a:gd name="connsiteY53" fmla="*/ 5234151 h 5797984"/>
              <a:gd name="connsiteX54" fmla="*/ 2953407 w 3930869"/>
              <a:gd name="connsiteY54" fmla="*/ 5675587 h 5797984"/>
              <a:gd name="connsiteX55" fmla="*/ 3132082 w 3930869"/>
              <a:gd name="connsiteY55" fmla="*/ 5633544 h 5797984"/>
              <a:gd name="connsiteX56" fmla="*/ 3289737 w 3930869"/>
              <a:gd name="connsiteY56" fmla="*/ 5780691 h 5797984"/>
              <a:gd name="connsiteX57" fmla="*/ 3468413 w 3930869"/>
              <a:gd name="connsiteY57" fmla="*/ 5717627 h 5797984"/>
              <a:gd name="connsiteX58" fmla="*/ 3605049 w 3930869"/>
              <a:gd name="connsiteY58" fmla="*/ 5644055 h 5797984"/>
              <a:gd name="connsiteX59" fmla="*/ 3773215 w 3930869"/>
              <a:gd name="connsiteY59" fmla="*/ 5318235 h 5797984"/>
              <a:gd name="connsiteX60" fmla="*/ 3878318 w 3930869"/>
              <a:gd name="connsiteY60" fmla="*/ 5150069 h 5797984"/>
              <a:gd name="connsiteX61" fmla="*/ 3930869 w 3930869"/>
              <a:gd name="connsiteY61" fmla="*/ 4487918 h 5797984"/>
              <a:gd name="connsiteX62" fmla="*/ 3920359 w 3930869"/>
              <a:gd name="connsiteY62" fmla="*/ 4172607 h 5797984"/>
              <a:gd name="connsiteX63" fmla="*/ 3647090 w 3930869"/>
              <a:gd name="connsiteY63" fmla="*/ 3857297 h 5797984"/>
              <a:gd name="connsiteX64" fmla="*/ 3436883 w 3930869"/>
              <a:gd name="connsiteY64" fmla="*/ 3037490 h 5797984"/>
              <a:gd name="connsiteX65" fmla="*/ 3258207 w 3930869"/>
              <a:gd name="connsiteY65" fmla="*/ 2543504 h 5797984"/>
              <a:gd name="connsiteX66" fmla="*/ 3069021 w 3930869"/>
              <a:gd name="connsiteY66" fmla="*/ 2291255 h 5797984"/>
              <a:gd name="connsiteX67" fmla="*/ 2890345 w 3930869"/>
              <a:gd name="connsiteY67" fmla="*/ 1923393 h 5797984"/>
              <a:gd name="connsiteX68" fmla="*/ 2743200 w 3930869"/>
              <a:gd name="connsiteY68" fmla="*/ 1681655 h 5797984"/>
              <a:gd name="connsiteX69" fmla="*/ 2806262 w 3930869"/>
              <a:gd name="connsiteY69" fmla="*/ 1282262 h 5797984"/>
              <a:gd name="connsiteX70" fmla="*/ 2869324 w 3930869"/>
              <a:gd name="connsiteY70" fmla="*/ 1187669 h 5797984"/>
              <a:gd name="connsiteX71" fmla="*/ 2837793 w 3930869"/>
              <a:gd name="connsiteY71" fmla="*/ 1534511 h 5797984"/>
              <a:gd name="connsiteX72" fmla="*/ 2995448 w 3930869"/>
              <a:gd name="connsiteY72" fmla="*/ 1996966 h 5797984"/>
              <a:gd name="connsiteX73" fmla="*/ 3541986 w 3930869"/>
              <a:gd name="connsiteY73" fmla="*/ 2017986 h 5797984"/>
              <a:gd name="connsiteX74" fmla="*/ 3647090 w 3930869"/>
              <a:gd name="connsiteY74" fmla="*/ 1828800 h 5797984"/>
              <a:gd name="connsiteX75" fmla="*/ 3415862 w 3930869"/>
              <a:gd name="connsiteY75" fmla="*/ 1597573 h 5797984"/>
              <a:gd name="connsiteX76" fmla="*/ 3636579 w 3930869"/>
              <a:gd name="connsiteY76" fmla="*/ 1219200 h 5797984"/>
              <a:gd name="connsiteX77" fmla="*/ 3573517 w 3930869"/>
              <a:gd name="connsiteY77" fmla="*/ 630621 h 5797984"/>
              <a:gd name="connsiteX78" fmla="*/ 3499945 w 3930869"/>
              <a:gd name="connsiteY78" fmla="*/ 515007 h 5797984"/>
              <a:gd name="connsiteX79" fmla="*/ 3048000 w 3930869"/>
              <a:gd name="connsiteY79" fmla="*/ 283780 h 5797984"/>
              <a:gd name="connsiteX80" fmla="*/ 2795752 w 3930869"/>
              <a:gd name="connsiteY80" fmla="*/ 231228 h 5797984"/>
              <a:gd name="connsiteX81" fmla="*/ 2585545 w 3930869"/>
              <a:gd name="connsiteY81" fmla="*/ 42042 h 5797984"/>
              <a:gd name="connsiteX82" fmla="*/ 2448910 w 3930869"/>
              <a:gd name="connsiteY82" fmla="*/ 31532 h 5797984"/>
              <a:gd name="connsiteX83" fmla="*/ 2301765 w 3930869"/>
              <a:gd name="connsiteY83" fmla="*/ 294290 h 5797984"/>
              <a:gd name="connsiteX84" fmla="*/ 2102069 w 3930869"/>
              <a:gd name="connsiteY84" fmla="*/ 493986 h 5797984"/>
              <a:gd name="connsiteX85" fmla="*/ 1807780 w 3930869"/>
              <a:gd name="connsiteY85" fmla="*/ 588580 h 5797984"/>
              <a:gd name="connsiteX86" fmla="*/ 1576552 w 3930869"/>
              <a:gd name="connsiteY86" fmla="*/ 620110 h 5797984"/>
              <a:gd name="connsiteX87" fmla="*/ 1387366 w 3930869"/>
              <a:gd name="connsiteY87" fmla="*/ 388883 h 5797984"/>
              <a:gd name="connsiteX88" fmla="*/ 1250731 w 3930869"/>
              <a:gd name="connsiteY88" fmla="*/ 73572 h 5797984"/>
              <a:gd name="connsiteX89" fmla="*/ 1103586 w 3930869"/>
              <a:gd name="connsiteY89" fmla="*/ 0 h 5797984"/>
              <a:gd name="connsiteX0" fmla="*/ 1103586 w 3930869"/>
              <a:gd name="connsiteY0" fmla="*/ 0 h 5797984"/>
              <a:gd name="connsiteX1" fmla="*/ 914400 w 3930869"/>
              <a:gd name="connsiteY1" fmla="*/ 388883 h 5797984"/>
              <a:gd name="connsiteX2" fmla="*/ 378372 w 3930869"/>
              <a:gd name="connsiteY2" fmla="*/ 536028 h 5797984"/>
              <a:gd name="connsiteX3" fmla="*/ 63062 w 3930869"/>
              <a:gd name="connsiteY3" fmla="*/ 819807 h 5797984"/>
              <a:gd name="connsiteX4" fmla="*/ 63062 w 3930869"/>
              <a:gd name="connsiteY4" fmla="*/ 1093076 h 5797984"/>
              <a:gd name="connsiteX5" fmla="*/ 273269 w 3930869"/>
              <a:gd name="connsiteY5" fmla="*/ 1492469 h 5797984"/>
              <a:gd name="connsiteX6" fmla="*/ 378373 w 3930869"/>
              <a:gd name="connsiteY6" fmla="*/ 1660634 h 5797984"/>
              <a:gd name="connsiteX7" fmla="*/ 409903 w 3930869"/>
              <a:gd name="connsiteY7" fmla="*/ 1870841 h 5797984"/>
              <a:gd name="connsiteX8" fmla="*/ 609600 w 3930869"/>
              <a:gd name="connsiteY8" fmla="*/ 1923394 h 5797984"/>
              <a:gd name="connsiteX9" fmla="*/ 798786 w 3930869"/>
              <a:gd name="connsiteY9" fmla="*/ 1671145 h 5797984"/>
              <a:gd name="connsiteX10" fmla="*/ 735724 w 3930869"/>
              <a:gd name="connsiteY10" fmla="*/ 1250731 h 5797984"/>
              <a:gd name="connsiteX11" fmla="*/ 651641 w 3930869"/>
              <a:gd name="connsiteY11" fmla="*/ 1051035 h 5797984"/>
              <a:gd name="connsiteX12" fmla="*/ 830317 w 3930869"/>
              <a:gd name="connsiteY12" fmla="*/ 1008993 h 5797984"/>
              <a:gd name="connsiteX13" fmla="*/ 998483 w 3930869"/>
              <a:gd name="connsiteY13" fmla="*/ 1481959 h 5797984"/>
              <a:gd name="connsiteX14" fmla="*/ 1030014 w 3930869"/>
              <a:gd name="connsiteY14" fmla="*/ 1891862 h 5797984"/>
              <a:gd name="connsiteX15" fmla="*/ 977462 w 3930869"/>
              <a:gd name="connsiteY15" fmla="*/ 2364828 h 5797984"/>
              <a:gd name="connsiteX16" fmla="*/ 399393 w 3930869"/>
              <a:gd name="connsiteY16" fmla="*/ 3499945 h 5797984"/>
              <a:gd name="connsiteX17" fmla="*/ 325821 w 3930869"/>
              <a:gd name="connsiteY17" fmla="*/ 3626070 h 5797984"/>
              <a:gd name="connsiteX18" fmla="*/ 336331 w 3930869"/>
              <a:gd name="connsiteY18" fmla="*/ 3710152 h 5797984"/>
              <a:gd name="connsiteX19" fmla="*/ 304800 w 3930869"/>
              <a:gd name="connsiteY19" fmla="*/ 3815255 h 5797984"/>
              <a:gd name="connsiteX20" fmla="*/ 241738 w 3930869"/>
              <a:gd name="connsiteY20" fmla="*/ 4025462 h 5797984"/>
              <a:gd name="connsiteX21" fmla="*/ 105104 w 3930869"/>
              <a:gd name="connsiteY21" fmla="*/ 4498427 h 5797984"/>
              <a:gd name="connsiteX22" fmla="*/ 0 w 3930869"/>
              <a:gd name="connsiteY22" fmla="*/ 4834759 h 5797984"/>
              <a:gd name="connsiteX23" fmla="*/ 31531 w 3930869"/>
              <a:gd name="connsiteY23" fmla="*/ 5097517 h 5797984"/>
              <a:gd name="connsiteX24" fmla="*/ 136635 w 3930869"/>
              <a:gd name="connsiteY24" fmla="*/ 5192110 h 5797984"/>
              <a:gd name="connsiteX25" fmla="*/ 199696 w 3930869"/>
              <a:gd name="connsiteY25" fmla="*/ 5255172 h 5797984"/>
              <a:gd name="connsiteX26" fmla="*/ 409904 w 3930869"/>
              <a:gd name="connsiteY26" fmla="*/ 5223643 h 5797984"/>
              <a:gd name="connsiteX27" fmla="*/ 515007 w 3930869"/>
              <a:gd name="connsiteY27" fmla="*/ 5213131 h 5797984"/>
              <a:gd name="connsiteX28" fmla="*/ 620110 w 3930869"/>
              <a:gd name="connsiteY28" fmla="*/ 5171090 h 5797984"/>
              <a:gd name="connsiteX29" fmla="*/ 693681 w 3930869"/>
              <a:gd name="connsiteY29" fmla="*/ 4929352 h 5797984"/>
              <a:gd name="connsiteX30" fmla="*/ 735724 w 3930869"/>
              <a:gd name="connsiteY30" fmla="*/ 4572000 h 5797984"/>
              <a:gd name="connsiteX31" fmla="*/ 882868 w 3930869"/>
              <a:gd name="connsiteY31" fmla="*/ 4014952 h 5797984"/>
              <a:gd name="connsiteX32" fmla="*/ 945931 w 3930869"/>
              <a:gd name="connsiteY32" fmla="*/ 4824249 h 5797984"/>
              <a:gd name="connsiteX33" fmla="*/ 966952 w 3930869"/>
              <a:gd name="connsiteY33" fmla="*/ 4981903 h 5797984"/>
              <a:gd name="connsiteX34" fmla="*/ 1082566 w 3930869"/>
              <a:gd name="connsiteY34" fmla="*/ 5108026 h 5797984"/>
              <a:gd name="connsiteX35" fmla="*/ 1219199 w 3930869"/>
              <a:gd name="connsiteY35" fmla="*/ 5108028 h 5797984"/>
              <a:gd name="connsiteX36" fmla="*/ 1345324 w 3930869"/>
              <a:gd name="connsiteY36" fmla="*/ 5087007 h 5797984"/>
              <a:gd name="connsiteX37" fmla="*/ 1566041 w 3930869"/>
              <a:gd name="connsiteY37" fmla="*/ 4614041 h 5797984"/>
              <a:gd name="connsiteX38" fmla="*/ 1671145 w 3930869"/>
              <a:gd name="connsiteY38" fmla="*/ 4172608 h 5797984"/>
              <a:gd name="connsiteX39" fmla="*/ 2049518 w 3930869"/>
              <a:gd name="connsiteY39" fmla="*/ 4078013 h 5797984"/>
              <a:gd name="connsiteX40" fmla="*/ 2165131 w 3930869"/>
              <a:gd name="connsiteY40" fmla="*/ 4529960 h 5797984"/>
              <a:gd name="connsiteX41" fmla="*/ 2207172 w 3930869"/>
              <a:gd name="connsiteY41" fmla="*/ 4950373 h 5797984"/>
              <a:gd name="connsiteX42" fmla="*/ 2259724 w 3930869"/>
              <a:gd name="connsiteY42" fmla="*/ 5108028 h 5797984"/>
              <a:gd name="connsiteX43" fmla="*/ 2312277 w 3930869"/>
              <a:gd name="connsiteY43" fmla="*/ 5360274 h 5797984"/>
              <a:gd name="connsiteX44" fmla="*/ 2427890 w 3930869"/>
              <a:gd name="connsiteY44" fmla="*/ 5528443 h 5797984"/>
              <a:gd name="connsiteX45" fmla="*/ 2532993 w 3930869"/>
              <a:gd name="connsiteY45" fmla="*/ 5559974 h 5797984"/>
              <a:gd name="connsiteX46" fmla="*/ 2680138 w 3930869"/>
              <a:gd name="connsiteY46" fmla="*/ 5528441 h 5797984"/>
              <a:gd name="connsiteX47" fmla="*/ 2669627 w 3930869"/>
              <a:gd name="connsiteY47" fmla="*/ 5423339 h 5797984"/>
              <a:gd name="connsiteX48" fmla="*/ 2659117 w 3930869"/>
              <a:gd name="connsiteY48" fmla="*/ 5423338 h 5797984"/>
              <a:gd name="connsiteX49" fmla="*/ 2690648 w 3930869"/>
              <a:gd name="connsiteY49" fmla="*/ 5044965 h 5797984"/>
              <a:gd name="connsiteX50" fmla="*/ 2690648 w 3930869"/>
              <a:gd name="connsiteY50" fmla="*/ 4740165 h 5797984"/>
              <a:gd name="connsiteX51" fmla="*/ 2858814 w 3930869"/>
              <a:gd name="connsiteY51" fmla="*/ 3983421 h 5797984"/>
              <a:gd name="connsiteX52" fmla="*/ 3153102 w 3930869"/>
              <a:gd name="connsiteY52" fmla="*/ 4277711 h 5797984"/>
              <a:gd name="connsiteX53" fmla="*/ 2911365 w 3930869"/>
              <a:gd name="connsiteY53" fmla="*/ 5234151 h 5797984"/>
              <a:gd name="connsiteX54" fmla="*/ 2953407 w 3930869"/>
              <a:gd name="connsiteY54" fmla="*/ 5675587 h 5797984"/>
              <a:gd name="connsiteX55" fmla="*/ 3132082 w 3930869"/>
              <a:gd name="connsiteY55" fmla="*/ 5633544 h 5797984"/>
              <a:gd name="connsiteX56" fmla="*/ 3289737 w 3930869"/>
              <a:gd name="connsiteY56" fmla="*/ 5780691 h 5797984"/>
              <a:gd name="connsiteX57" fmla="*/ 3468413 w 3930869"/>
              <a:gd name="connsiteY57" fmla="*/ 5717627 h 5797984"/>
              <a:gd name="connsiteX58" fmla="*/ 3605049 w 3930869"/>
              <a:gd name="connsiteY58" fmla="*/ 5644055 h 5797984"/>
              <a:gd name="connsiteX59" fmla="*/ 3773215 w 3930869"/>
              <a:gd name="connsiteY59" fmla="*/ 5318235 h 5797984"/>
              <a:gd name="connsiteX60" fmla="*/ 3836277 w 3930869"/>
              <a:gd name="connsiteY60" fmla="*/ 4813738 h 5797984"/>
              <a:gd name="connsiteX61" fmla="*/ 3930869 w 3930869"/>
              <a:gd name="connsiteY61" fmla="*/ 4487918 h 5797984"/>
              <a:gd name="connsiteX62" fmla="*/ 3920359 w 3930869"/>
              <a:gd name="connsiteY62" fmla="*/ 4172607 h 5797984"/>
              <a:gd name="connsiteX63" fmla="*/ 3647090 w 3930869"/>
              <a:gd name="connsiteY63" fmla="*/ 3857297 h 5797984"/>
              <a:gd name="connsiteX64" fmla="*/ 3436883 w 3930869"/>
              <a:gd name="connsiteY64" fmla="*/ 3037490 h 5797984"/>
              <a:gd name="connsiteX65" fmla="*/ 3258207 w 3930869"/>
              <a:gd name="connsiteY65" fmla="*/ 2543504 h 5797984"/>
              <a:gd name="connsiteX66" fmla="*/ 3069021 w 3930869"/>
              <a:gd name="connsiteY66" fmla="*/ 2291255 h 5797984"/>
              <a:gd name="connsiteX67" fmla="*/ 2890345 w 3930869"/>
              <a:gd name="connsiteY67" fmla="*/ 1923393 h 5797984"/>
              <a:gd name="connsiteX68" fmla="*/ 2743200 w 3930869"/>
              <a:gd name="connsiteY68" fmla="*/ 1681655 h 5797984"/>
              <a:gd name="connsiteX69" fmla="*/ 2806262 w 3930869"/>
              <a:gd name="connsiteY69" fmla="*/ 1282262 h 5797984"/>
              <a:gd name="connsiteX70" fmla="*/ 2869324 w 3930869"/>
              <a:gd name="connsiteY70" fmla="*/ 1187669 h 5797984"/>
              <a:gd name="connsiteX71" fmla="*/ 2837793 w 3930869"/>
              <a:gd name="connsiteY71" fmla="*/ 1534511 h 5797984"/>
              <a:gd name="connsiteX72" fmla="*/ 2995448 w 3930869"/>
              <a:gd name="connsiteY72" fmla="*/ 1996966 h 5797984"/>
              <a:gd name="connsiteX73" fmla="*/ 3541986 w 3930869"/>
              <a:gd name="connsiteY73" fmla="*/ 2017986 h 5797984"/>
              <a:gd name="connsiteX74" fmla="*/ 3647090 w 3930869"/>
              <a:gd name="connsiteY74" fmla="*/ 1828800 h 5797984"/>
              <a:gd name="connsiteX75" fmla="*/ 3415862 w 3930869"/>
              <a:gd name="connsiteY75" fmla="*/ 1597573 h 5797984"/>
              <a:gd name="connsiteX76" fmla="*/ 3636579 w 3930869"/>
              <a:gd name="connsiteY76" fmla="*/ 1219200 h 5797984"/>
              <a:gd name="connsiteX77" fmla="*/ 3573517 w 3930869"/>
              <a:gd name="connsiteY77" fmla="*/ 630621 h 5797984"/>
              <a:gd name="connsiteX78" fmla="*/ 3499945 w 3930869"/>
              <a:gd name="connsiteY78" fmla="*/ 515007 h 5797984"/>
              <a:gd name="connsiteX79" fmla="*/ 3048000 w 3930869"/>
              <a:gd name="connsiteY79" fmla="*/ 283780 h 5797984"/>
              <a:gd name="connsiteX80" fmla="*/ 2795752 w 3930869"/>
              <a:gd name="connsiteY80" fmla="*/ 231228 h 5797984"/>
              <a:gd name="connsiteX81" fmla="*/ 2585545 w 3930869"/>
              <a:gd name="connsiteY81" fmla="*/ 42042 h 5797984"/>
              <a:gd name="connsiteX82" fmla="*/ 2448910 w 3930869"/>
              <a:gd name="connsiteY82" fmla="*/ 31532 h 5797984"/>
              <a:gd name="connsiteX83" fmla="*/ 2301765 w 3930869"/>
              <a:gd name="connsiteY83" fmla="*/ 294290 h 5797984"/>
              <a:gd name="connsiteX84" fmla="*/ 2102069 w 3930869"/>
              <a:gd name="connsiteY84" fmla="*/ 493986 h 5797984"/>
              <a:gd name="connsiteX85" fmla="*/ 1807780 w 3930869"/>
              <a:gd name="connsiteY85" fmla="*/ 588580 h 5797984"/>
              <a:gd name="connsiteX86" fmla="*/ 1576552 w 3930869"/>
              <a:gd name="connsiteY86" fmla="*/ 620110 h 5797984"/>
              <a:gd name="connsiteX87" fmla="*/ 1387366 w 3930869"/>
              <a:gd name="connsiteY87" fmla="*/ 388883 h 5797984"/>
              <a:gd name="connsiteX88" fmla="*/ 1250731 w 3930869"/>
              <a:gd name="connsiteY88" fmla="*/ 73572 h 5797984"/>
              <a:gd name="connsiteX89" fmla="*/ 1103586 w 3930869"/>
              <a:gd name="connsiteY89" fmla="*/ 0 h 5797984"/>
              <a:gd name="connsiteX0" fmla="*/ 1103586 w 3920359"/>
              <a:gd name="connsiteY0" fmla="*/ 0 h 5797984"/>
              <a:gd name="connsiteX1" fmla="*/ 914400 w 3920359"/>
              <a:gd name="connsiteY1" fmla="*/ 388883 h 5797984"/>
              <a:gd name="connsiteX2" fmla="*/ 378372 w 3920359"/>
              <a:gd name="connsiteY2" fmla="*/ 536028 h 5797984"/>
              <a:gd name="connsiteX3" fmla="*/ 63062 w 3920359"/>
              <a:gd name="connsiteY3" fmla="*/ 819807 h 5797984"/>
              <a:gd name="connsiteX4" fmla="*/ 63062 w 3920359"/>
              <a:gd name="connsiteY4" fmla="*/ 1093076 h 5797984"/>
              <a:gd name="connsiteX5" fmla="*/ 273269 w 3920359"/>
              <a:gd name="connsiteY5" fmla="*/ 1492469 h 5797984"/>
              <a:gd name="connsiteX6" fmla="*/ 378373 w 3920359"/>
              <a:gd name="connsiteY6" fmla="*/ 1660634 h 5797984"/>
              <a:gd name="connsiteX7" fmla="*/ 409903 w 3920359"/>
              <a:gd name="connsiteY7" fmla="*/ 1870841 h 5797984"/>
              <a:gd name="connsiteX8" fmla="*/ 609600 w 3920359"/>
              <a:gd name="connsiteY8" fmla="*/ 1923394 h 5797984"/>
              <a:gd name="connsiteX9" fmla="*/ 798786 w 3920359"/>
              <a:gd name="connsiteY9" fmla="*/ 1671145 h 5797984"/>
              <a:gd name="connsiteX10" fmla="*/ 735724 w 3920359"/>
              <a:gd name="connsiteY10" fmla="*/ 1250731 h 5797984"/>
              <a:gd name="connsiteX11" fmla="*/ 651641 w 3920359"/>
              <a:gd name="connsiteY11" fmla="*/ 1051035 h 5797984"/>
              <a:gd name="connsiteX12" fmla="*/ 830317 w 3920359"/>
              <a:gd name="connsiteY12" fmla="*/ 1008993 h 5797984"/>
              <a:gd name="connsiteX13" fmla="*/ 998483 w 3920359"/>
              <a:gd name="connsiteY13" fmla="*/ 1481959 h 5797984"/>
              <a:gd name="connsiteX14" fmla="*/ 1030014 w 3920359"/>
              <a:gd name="connsiteY14" fmla="*/ 1891862 h 5797984"/>
              <a:gd name="connsiteX15" fmla="*/ 977462 w 3920359"/>
              <a:gd name="connsiteY15" fmla="*/ 2364828 h 5797984"/>
              <a:gd name="connsiteX16" fmla="*/ 399393 w 3920359"/>
              <a:gd name="connsiteY16" fmla="*/ 3499945 h 5797984"/>
              <a:gd name="connsiteX17" fmla="*/ 325821 w 3920359"/>
              <a:gd name="connsiteY17" fmla="*/ 3626070 h 5797984"/>
              <a:gd name="connsiteX18" fmla="*/ 336331 w 3920359"/>
              <a:gd name="connsiteY18" fmla="*/ 3710152 h 5797984"/>
              <a:gd name="connsiteX19" fmla="*/ 304800 w 3920359"/>
              <a:gd name="connsiteY19" fmla="*/ 3815255 h 5797984"/>
              <a:gd name="connsiteX20" fmla="*/ 241738 w 3920359"/>
              <a:gd name="connsiteY20" fmla="*/ 4025462 h 5797984"/>
              <a:gd name="connsiteX21" fmla="*/ 105104 w 3920359"/>
              <a:gd name="connsiteY21" fmla="*/ 4498427 h 5797984"/>
              <a:gd name="connsiteX22" fmla="*/ 0 w 3920359"/>
              <a:gd name="connsiteY22" fmla="*/ 4834759 h 5797984"/>
              <a:gd name="connsiteX23" fmla="*/ 31531 w 3920359"/>
              <a:gd name="connsiteY23" fmla="*/ 5097517 h 5797984"/>
              <a:gd name="connsiteX24" fmla="*/ 136635 w 3920359"/>
              <a:gd name="connsiteY24" fmla="*/ 5192110 h 5797984"/>
              <a:gd name="connsiteX25" fmla="*/ 199696 w 3920359"/>
              <a:gd name="connsiteY25" fmla="*/ 5255172 h 5797984"/>
              <a:gd name="connsiteX26" fmla="*/ 409904 w 3920359"/>
              <a:gd name="connsiteY26" fmla="*/ 5223643 h 5797984"/>
              <a:gd name="connsiteX27" fmla="*/ 515007 w 3920359"/>
              <a:gd name="connsiteY27" fmla="*/ 5213131 h 5797984"/>
              <a:gd name="connsiteX28" fmla="*/ 620110 w 3920359"/>
              <a:gd name="connsiteY28" fmla="*/ 5171090 h 5797984"/>
              <a:gd name="connsiteX29" fmla="*/ 693681 w 3920359"/>
              <a:gd name="connsiteY29" fmla="*/ 4929352 h 5797984"/>
              <a:gd name="connsiteX30" fmla="*/ 735724 w 3920359"/>
              <a:gd name="connsiteY30" fmla="*/ 4572000 h 5797984"/>
              <a:gd name="connsiteX31" fmla="*/ 882868 w 3920359"/>
              <a:gd name="connsiteY31" fmla="*/ 4014952 h 5797984"/>
              <a:gd name="connsiteX32" fmla="*/ 945931 w 3920359"/>
              <a:gd name="connsiteY32" fmla="*/ 4824249 h 5797984"/>
              <a:gd name="connsiteX33" fmla="*/ 966952 w 3920359"/>
              <a:gd name="connsiteY33" fmla="*/ 4981903 h 5797984"/>
              <a:gd name="connsiteX34" fmla="*/ 1082566 w 3920359"/>
              <a:gd name="connsiteY34" fmla="*/ 5108026 h 5797984"/>
              <a:gd name="connsiteX35" fmla="*/ 1219199 w 3920359"/>
              <a:gd name="connsiteY35" fmla="*/ 5108028 h 5797984"/>
              <a:gd name="connsiteX36" fmla="*/ 1345324 w 3920359"/>
              <a:gd name="connsiteY36" fmla="*/ 5087007 h 5797984"/>
              <a:gd name="connsiteX37" fmla="*/ 1566041 w 3920359"/>
              <a:gd name="connsiteY37" fmla="*/ 4614041 h 5797984"/>
              <a:gd name="connsiteX38" fmla="*/ 1671145 w 3920359"/>
              <a:gd name="connsiteY38" fmla="*/ 4172608 h 5797984"/>
              <a:gd name="connsiteX39" fmla="*/ 2049518 w 3920359"/>
              <a:gd name="connsiteY39" fmla="*/ 4078013 h 5797984"/>
              <a:gd name="connsiteX40" fmla="*/ 2165131 w 3920359"/>
              <a:gd name="connsiteY40" fmla="*/ 4529960 h 5797984"/>
              <a:gd name="connsiteX41" fmla="*/ 2207172 w 3920359"/>
              <a:gd name="connsiteY41" fmla="*/ 4950373 h 5797984"/>
              <a:gd name="connsiteX42" fmla="*/ 2259724 w 3920359"/>
              <a:gd name="connsiteY42" fmla="*/ 5108028 h 5797984"/>
              <a:gd name="connsiteX43" fmla="*/ 2312277 w 3920359"/>
              <a:gd name="connsiteY43" fmla="*/ 5360274 h 5797984"/>
              <a:gd name="connsiteX44" fmla="*/ 2427890 w 3920359"/>
              <a:gd name="connsiteY44" fmla="*/ 5528443 h 5797984"/>
              <a:gd name="connsiteX45" fmla="*/ 2532993 w 3920359"/>
              <a:gd name="connsiteY45" fmla="*/ 5559974 h 5797984"/>
              <a:gd name="connsiteX46" fmla="*/ 2680138 w 3920359"/>
              <a:gd name="connsiteY46" fmla="*/ 5528441 h 5797984"/>
              <a:gd name="connsiteX47" fmla="*/ 2669627 w 3920359"/>
              <a:gd name="connsiteY47" fmla="*/ 5423339 h 5797984"/>
              <a:gd name="connsiteX48" fmla="*/ 2659117 w 3920359"/>
              <a:gd name="connsiteY48" fmla="*/ 5423338 h 5797984"/>
              <a:gd name="connsiteX49" fmla="*/ 2690648 w 3920359"/>
              <a:gd name="connsiteY49" fmla="*/ 5044965 h 5797984"/>
              <a:gd name="connsiteX50" fmla="*/ 2690648 w 3920359"/>
              <a:gd name="connsiteY50" fmla="*/ 4740165 h 5797984"/>
              <a:gd name="connsiteX51" fmla="*/ 2858814 w 3920359"/>
              <a:gd name="connsiteY51" fmla="*/ 3983421 h 5797984"/>
              <a:gd name="connsiteX52" fmla="*/ 3153102 w 3920359"/>
              <a:gd name="connsiteY52" fmla="*/ 4277711 h 5797984"/>
              <a:gd name="connsiteX53" fmla="*/ 2911365 w 3920359"/>
              <a:gd name="connsiteY53" fmla="*/ 5234151 h 5797984"/>
              <a:gd name="connsiteX54" fmla="*/ 2953407 w 3920359"/>
              <a:gd name="connsiteY54" fmla="*/ 5675587 h 5797984"/>
              <a:gd name="connsiteX55" fmla="*/ 3132082 w 3920359"/>
              <a:gd name="connsiteY55" fmla="*/ 5633544 h 5797984"/>
              <a:gd name="connsiteX56" fmla="*/ 3289737 w 3920359"/>
              <a:gd name="connsiteY56" fmla="*/ 5780691 h 5797984"/>
              <a:gd name="connsiteX57" fmla="*/ 3468413 w 3920359"/>
              <a:gd name="connsiteY57" fmla="*/ 5717627 h 5797984"/>
              <a:gd name="connsiteX58" fmla="*/ 3605049 w 3920359"/>
              <a:gd name="connsiteY58" fmla="*/ 5644055 h 5797984"/>
              <a:gd name="connsiteX59" fmla="*/ 3773215 w 3920359"/>
              <a:gd name="connsiteY59" fmla="*/ 5318235 h 5797984"/>
              <a:gd name="connsiteX60" fmla="*/ 3836277 w 3920359"/>
              <a:gd name="connsiteY60" fmla="*/ 4813738 h 5797984"/>
              <a:gd name="connsiteX61" fmla="*/ 3741682 w 3920359"/>
              <a:gd name="connsiteY61" fmla="*/ 4393325 h 5797984"/>
              <a:gd name="connsiteX62" fmla="*/ 3920359 w 3920359"/>
              <a:gd name="connsiteY62" fmla="*/ 4172607 h 5797984"/>
              <a:gd name="connsiteX63" fmla="*/ 3647090 w 3920359"/>
              <a:gd name="connsiteY63" fmla="*/ 3857297 h 5797984"/>
              <a:gd name="connsiteX64" fmla="*/ 3436883 w 3920359"/>
              <a:gd name="connsiteY64" fmla="*/ 3037490 h 5797984"/>
              <a:gd name="connsiteX65" fmla="*/ 3258207 w 3920359"/>
              <a:gd name="connsiteY65" fmla="*/ 2543504 h 5797984"/>
              <a:gd name="connsiteX66" fmla="*/ 3069021 w 3920359"/>
              <a:gd name="connsiteY66" fmla="*/ 2291255 h 5797984"/>
              <a:gd name="connsiteX67" fmla="*/ 2890345 w 3920359"/>
              <a:gd name="connsiteY67" fmla="*/ 1923393 h 5797984"/>
              <a:gd name="connsiteX68" fmla="*/ 2743200 w 3920359"/>
              <a:gd name="connsiteY68" fmla="*/ 1681655 h 5797984"/>
              <a:gd name="connsiteX69" fmla="*/ 2806262 w 3920359"/>
              <a:gd name="connsiteY69" fmla="*/ 1282262 h 5797984"/>
              <a:gd name="connsiteX70" fmla="*/ 2869324 w 3920359"/>
              <a:gd name="connsiteY70" fmla="*/ 1187669 h 5797984"/>
              <a:gd name="connsiteX71" fmla="*/ 2837793 w 3920359"/>
              <a:gd name="connsiteY71" fmla="*/ 1534511 h 5797984"/>
              <a:gd name="connsiteX72" fmla="*/ 2995448 w 3920359"/>
              <a:gd name="connsiteY72" fmla="*/ 1996966 h 5797984"/>
              <a:gd name="connsiteX73" fmla="*/ 3541986 w 3920359"/>
              <a:gd name="connsiteY73" fmla="*/ 2017986 h 5797984"/>
              <a:gd name="connsiteX74" fmla="*/ 3647090 w 3920359"/>
              <a:gd name="connsiteY74" fmla="*/ 1828800 h 5797984"/>
              <a:gd name="connsiteX75" fmla="*/ 3415862 w 3920359"/>
              <a:gd name="connsiteY75" fmla="*/ 1597573 h 5797984"/>
              <a:gd name="connsiteX76" fmla="*/ 3636579 w 3920359"/>
              <a:gd name="connsiteY76" fmla="*/ 1219200 h 5797984"/>
              <a:gd name="connsiteX77" fmla="*/ 3573517 w 3920359"/>
              <a:gd name="connsiteY77" fmla="*/ 630621 h 5797984"/>
              <a:gd name="connsiteX78" fmla="*/ 3499945 w 3920359"/>
              <a:gd name="connsiteY78" fmla="*/ 515007 h 5797984"/>
              <a:gd name="connsiteX79" fmla="*/ 3048000 w 3920359"/>
              <a:gd name="connsiteY79" fmla="*/ 283780 h 5797984"/>
              <a:gd name="connsiteX80" fmla="*/ 2795752 w 3920359"/>
              <a:gd name="connsiteY80" fmla="*/ 231228 h 5797984"/>
              <a:gd name="connsiteX81" fmla="*/ 2585545 w 3920359"/>
              <a:gd name="connsiteY81" fmla="*/ 42042 h 5797984"/>
              <a:gd name="connsiteX82" fmla="*/ 2448910 w 3920359"/>
              <a:gd name="connsiteY82" fmla="*/ 31532 h 5797984"/>
              <a:gd name="connsiteX83" fmla="*/ 2301765 w 3920359"/>
              <a:gd name="connsiteY83" fmla="*/ 294290 h 5797984"/>
              <a:gd name="connsiteX84" fmla="*/ 2102069 w 3920359"/>
              <a:gd name="connsiteY84" fmla="*/ 493986 h 5797984"/>
              <a:gd name="connsiteX85" fmla="*/ 1807780 w 3920359"/>
              <a:gd name="connsiteY85" fmla="*/ 588580 h 5797984"/>
              <a:gd name="connsiteX86" fmla="*/ 1576552 w 3920359"/>
              <a:gd name="connsiteY86" fmla="*/ 620110 h 5797984"/>
              <a:gd name="connsiteX87" fmla="*/ 1387366 w 3920359"/>
              <a:gd name="connsiteY87" fmla="*/ 388883 h 5797984"/>
              <a:gd name="connsiteX88" fmla="*/ 1250731 w 3920359"/>
              <a:gd name="connsiteY88" fmla="*/ 73572 h 5797984"/>
              <a:gd name="connsiteX89" fmla="*/ 1103586 w 3920359"/>
              <a:gd name="connsiteY89" fmla="*/ 0 h 5797984"/>
              <a:gd name="connsiteX0" fmla="*/ 1103586 w 3836277"/>
              <a:gd name="connsiteY0" fmla="*/ 0 h 5797984"/>
              <a:gd name="connsiteX1" fmla="*/ 914400 w 3836277"/>
              <a:gd name="connsiteY1" fmla="*/ 388883 h 5797984"/>
              <a:gd name="connsiteX2" fmla="*/ 378372 w 3836277"/>
              <a:gd name="connsiteY2" fmla="*/ 536028 h 5797984"/>
              <a:gd name="connsiteX3" fmla="*/ 63062 w 3836277"/>
              <a:gd name="connsiteY3" fmla="*/ 819807 h 5797984"/>
              <a:gd name="connsiteX4" fmla="*/ 63062 w 3836277"/>
              <a:gd name="connsiteY4" fmla="*/ 1093076 h 5797984"/>
              <a:gd name="connsiteX5" fmla="*/ 273269 w 3836277"/>
              <a:gd name="connsiteY5" fmla="*/ 1492469 h 5797984"/>
              <a:gd name="connsiteX6" fmla="*/ 378373 w 3836277"/>
              <a:gd name="connsiteY6" fmla="*/ 1660634 h 5797984"/>
              <a:gd name="connsiteX7" fmla="*/ 409903 w 3836277"/>
              <a:gd name="connsiteY7" fmla="*/ 1870841 h 5797984"/>
              <a:gd name="connsiteX8" fmla="*/ 609600 w 3836277"/>
              <a:gd name="connsiteY8" fmla="*/ 1923394 h 5797984"/>
              <a:gd name="connsiteX9" fmla="*/ 798786 w 3836277"/>
              <a:gd name="connsiteY9" fmla="*/ 1671145 h 5797984"/>
              <a:gd name="connsiteX10" fmla="*/ 735724 w 3836277"/>
              <a:gd name="connsiteY10" fmla="*/ 1250731 h 5797984"/>
              <a:gd name="connsiteX11" fmla="*/ 651641 w 3836277"/>
              <a:gd name="connsiteY11" fmla="*/ 1051035 h 5797984"/>
              <a:gd name="connsiteX12" fmla="*/ 830317 w 3836277"/>
              <a:gd name="connsiteY12" fmla="*/ 1008993 h 5797984"/>
              <a:gd name="connsiteX13" fmla="*/ 998483 w 3836277"/>
              <a:gd name="connsiteY13" fmla="*/ 1481959 h 5797984"/>
              <a:gd name="connsiteX14" fmla="*/ 1030014 w 3836277"/>
              <a:gd name="connsiteY14" fmla="*/ 1891862 h 5797984"/>
              <a:gd name="connsiteX15" fmla="*/ 977462 w 3836277"/>
              <a:gd name="connsiteY15" fmla="*/ 2364828 h 5797984"/>
              <a:gd name="connsiteX16" fmla="*/ 399393 w 3836277"/>
              <a:gd name="connsiteY16" fmla="*/ 3499945 h 5797984"/>
              <a:gd name="connsiteX17" fmla="*/ 325821 w 3836277"/>
              <a:gd name="connsiteY17" fmla="*/ 3626070 h 5797984"/>
              <a:gd name="connsiteX18" fmla="*/ 336331 w 3836277"/>
              <a:gd name="connsiteY18" fmla="*/ 3710152 h 5797984"/>
              <a:gd name="connsiteX19" fmla="*/ 304800 w 3836277"/>
              <a:gd name="connsiteY19" fmla="*/ 3815255 h 5797984"/>
              <a:gd name="connsiteX20" fmla="*/ 241738 w 3836277"/>
              <a:gd name="connsiteY20" fmla="*/ 4025462 h 5797984"/>
              <a:gd name="connsiteX21" fmla="*/ 105104 w 3836277"/>
              <a:gd name="connsiteY21" fmla="*/ 4498427 h 5797984"/>
              <a:gd name="connsiteX22" fmla="*/ 0 w 3836277"/>
              <a:gd name="connsiteY22" fmla="*/ 4834759 h 5797984"/>
              <a:gd name="connsiteX23" fmla="*/ 31531 w 3836277"/>
              <a:gd name="connsiteY23" fmla="*/ 5097517 h 5797984"/>
              <a:gd name="connsiteX24" fmla="*/ 136635 w 3836277"/>
              <a:gd name="connsiteY24" fmla="*/ 5192110 h 5797984"/>
              <a:gd name="connsiteX25" fmla="*/ 199696 w 3836277"/>
              <a:gd name="connsiteY25" fmla="*/ 5255172 h 5797984"/>
              <a:gd name="connsiteX26" fmla="*/ 409904 w 3836277"/>
              <a:gd name="connsiteY26" fmla="*/ 5223643 h 5797984"/>
              <a:gd name="connsiteX27" fmla="*/ 515007 w 3836277"/>
              <a:gd name="connsiteY27" fmla="*/ 5213131 h 5797984"/>
              <a:gd name="connsiteX28" fmla="*/ 620110 w 3836277"/>
              <a:gd name="connsiteY28" fmla="*/ 5171090 h 5797984"/>
              <a:gd name="connsiteX29" fmla="*/ 693681 w 3836277"/>
              <a:gd name="connsiteY29" fmla="*/ 4929352 h 5797984"/>
              <a:gd name="connsiteX30" fmla="*/ 735724 w 3836277"/>
              <a:gd name="connsiteY30" fmla="*/ 4572000 h 5797984"/>
              <a:gd name="connsiteX31" fmla="*/ 882868 w 3836277"/>
              <a:gd name="connsiteY31" fmla="*/ 4014952 h 5797984"/>
              <a:gd name="connsiteX32" fmla="*/ 945931 w 3836277"/>
              <a:gd name="connsiteY32" fmla="*/ 4824249 h 5797984"/>
              <a:gd name="connsiteX33" fmla="*/ 966952 w 3836277"/>
              <a:gd name="connsiteY33" fmla="*/ 4981903 h 5797984"/>
              <a:gd name="connsiteX34" fmla="*/ 1082566 w 3836277"/>
              <a:gd name="connsiteY34" fmla="*/ 5108026 h 5797984"/>
              <a:gd name="connsiteX35" fmla="*/ 1219199 w 3836277"/>
              <a:gd name="connsiteY35" fmla="*/ 5108028 h 5797984"/>
              <a:gd name="connsiteX36" fmla="*/ 1345324 w 3836277"/>
              <a:gd name="connsiteY36" fmla="*/ 5087007 h 5797984"/>
              <a:gd name="connsiteX37" fmla="*/ 1566041 w 3836277"/>
              <a:gd name="connsiteY37" fmla="*/ 4614041 h 5797984"/>
              <a:gd name="connsiteX38" fmla="*/ 1671145 w 3836277"/>
              <a:gd name="connsiteY38" fmla="*/ 4172608 h 5797984"/>
              <a:gd name="connsiteX39" fmla="*/ 2049518 w 3836277"/>
              <a:gd name="connsiteY39" fmla="*/ 4078013 h 5797984"/>
              <a:gd name="connsiteX40" fmla="*/ 2165131 w 3836277"/>
              <a:gd name="connsiteY40" fmla="*/ 4529960 h 5797984"/>
              <a:gd name="connsiteX41" fmla="*/ 2207172 w 3836277"/>
              <a:gd name="connsiteY41" fmla="*/ 4950373 h 5797984"/>
              <a:gd name="connsiteX42" fmla="*/ 2259724 w 3836277"/>
              <a:gd name="connsiteY42" fmla="*/ 5108028 h 5797984"/>
              <a:gd name="connsiteX43" fmla="*/ 2312277 w 3836277"/>
              <a:gd name="connsiteY43" fmla="*/ 5360274 h 5797984"/>
              <a:gd name="connsiteX44" fmla="*/ 2427890 w 3836277"/>
              <a:gd name="connsiteY44" fmla="*/ 5528443 h 5797984"/>
              <a:gd name="connsiteX45" fmla="*/ 2532993 w 3836277"/>
              <a:gd name="connsiteY45" fmla="*/ 5559974 h 5797984"/>
              <a:gd name="connsiteX46" fmla="*/ 2680138 w 3836277"/>
              <a:gd name="connsiteY46" fmla="*/ 5528441 h 5797984"/>
              <a:gd name="connsiteX47" fmla="*/ 2669627 w 3836277"/>
              <a:gd name="connsiteY47" fmla="*/ 5423339 h 5797984"/>
              <a:gd name="connsiteX48" fmla="*/ 2659117 w 3836277"/>
              <a:gd name="connsiteY48" fmla="*/ 5423338 h 5797984"/>
              <a:gd name="connsiteX49" fmla="*/ 2690648 w 3836277"/>
              <a:gd name="connsiteY49" fmla="*/ 5044965 h 5797984"/>
              <a:gd name="connsiteX50" fmla="*/ 2690648 w 3836277"/>
              <a:gd name="connsiteY50" fmla="*/ 4740165 h 5797984"/>
              <a:gd name="connsiteX51" fmla="*/ 2858814 w 3836277"/>
              <a:gd name="connsiteY51" fmla="*/ 3983421 h 5797984"/>
              <a:gd name="connsiteX52" fmla="*/ 3153102 w 3836277"/>
              <a:gd name="connsiteY52" fmla="*/ 4277711 h 5797984"/>
              <a:gd name="connsiteX53" fmla="*/ 2911365 w 3836277"/>
              <a:gd name="connsiteY53" fmla="*/ 5234151 h 5797984"/>
              <a:gd name="connsiteX54" fmla="*/ 2953407 w 3836277"/>
              <a:gd name="connsiteY54" fmla="*/ 5675587 h 5797984"/>
              <a:gd name="connsiteX55" fmla="*/ 3132082 w 3836277"/>
              <a:gd name="connsiteY55" fmla="*/ 5633544 h 5797984"/>
              <a:gd name="connsiteX56" fmla="*/ 3289737 w 3836277"/>
              <a:gd name="connsiteY56" fmla="*/ 5780691 h 5797984"/>
              <a:gd name="connsiteX57" fmla="*/ 3468413 w 3836277"/>
              <a:gd name="connsiteY57" fmla="*/ 5717627 h 5797984"/>
              <a:gd name="connsiteX58" fmla="*/ 3605049 w 3836277"/>
              <a:gd name="connsiteY58" fmla="*/ 5644055 h 5797984"/>
              <a:gd name="connsiteX59" fmla="*/ 3773215 w 3836277"/>
              <a:gd name="connsiteY59" fmla="*/ 5318235 h 5797984"/>
              <a:gd name="connsiteX60" fmla="*/ 3836277 w 3836277"/>
              <a:gd name="connsiteY60" fmla="*/ 4813738 h 5797984"/>
              <a:gd name="connsiteX61" fmla="*/ 3741682 w 3836277"/>
              <a:gd name="connsiteY61" fmla="*/ 4393325 h 5797984"/>
              <a:gd name="connsiteX62" fmla="*/ 3783724 w 3836277"/>
              <a:gd name="connsiteY62" fmla="*/ 4130566 h 5797984"/>
              <a:gd name="connsiteX63" fmla="*/ 3647090 w 3836277"/>
              <a:gd name="connsiteY63" fmla="*/ 3857297 h 5797984"/>
              <a:gd name="connsiteX64" fmla="*/ 3436883 w 3836277"/>
              <a:gd name="connsiteY64" fmla="*/ 3037490 h 5797984"/>
              <a:gd name="connsiteX65" fmla="*/ 3258207 w 3836277"/>
              <a:gd name="connsiteY65" fmla="*/ 2543504 h 5797984"/>
              <a:gd name="connsiteX66" fmla="*/ 3069021 w 3836277"/>
              <a:gd name="connsiteY66" fmla="*/ 2291255 h 5797984"/>
              <a:gd name="connsiteX67" fmla="*/ 2890345 w 3836277"/>
              <a:gd name="connsiteY67" fmla="*/ 1923393 h 5797984"/>
              <a:gd name="connsiteX68" fmla="*/ 2743200 w 3836277"/>
              <a:gd name="connsiteY68" fmla="*/ 1681655 h 5797984"/>
              <a:gd name="connsiteX69" fmla="*/ 2806262 w 3836277"/>
              <a:gd name="connsiteY69" fmla="*/ 1282262 h 5797984"/>
              <a:gd name="connsiteX70" fmla="*/ 2869324 w 3836277"/>
              <a:gd name="connsiteY70" fmla="*/ 1187669 h 5797984"/>
              <a:gd name="connsiteX71" fmla="*/ 2837793 w 3836277"/>
              <a:gd name="connsiteY71" fmla="*/ 1534511 h 5797984"/>
              <a:gd name="connsiteX72" fmla="*/ 2995448 w 3836277"/>
              <a:gd name="connsiteY72" fmla="*/ 1996966 h 5797984"/>
              <a:gd name="connsiteX73" fmla="*/ 3541986 w 3836277"/>
              <a:gd name="connsiteY73" fmla="*/ 2017986 h 5797984"/>
              <a:gd name="connsiteX74" fmla="*/ 3647090 w 3836277"/>
              <a:gd name="connsiteY74" fmla="*/ 1828800 h 5797984"/>
              <a:gd name="connsiteX75" fmla="*/ 3415862 w 3836277"/>
              <a:gd name="connsiteY75" fmla="*/ 1597573 h 5797984"/>
              <a:gd name="connsiteX76" fmla="*/ 3636579 w 3836277"/>
              <a:gd name="connsiteY76" fmla="*/ 1219200 h 5797984"/>
              <a:gd name="connsiteX77" fmla="*/ 3573517 w 3836277"/>
              <a:gd name="connsiteY77" fmla="*/ 630621 h 5797984"/>
              <a:gd name="connsiteX78" fmla="*/ 3499945 w 3836277"/>
              <a:gd name="connsiteY78" fmla="*/ 515007 h 5797984"/>
              <a:gd name="connsiteX79" fmla="*/ 3048000 w 3836277"/>
              <a:gd name="connsiteY79" fmla="*/ 283780 h 5797984"/>
              <a:gd name="connsiteX80" fmla="*/ 2795752 w 3836277"/>
              <a:gd name="connsiteY80" fmla="*/ 231228 h 5797984"/>
              <a:gd name="connsiteX81" fmla="*/ 2585545 w 3836277"/>
              <a:gd name="connsiteY81" fmla="*/ 42042 h 5797984"/>
              <a:gd name="connsiteX82" fmla="*/ 2448910 w 3836277"/>
              <a:gd name="connsiteY82" fmla="*/ 31532 h 5797984"/>
              <a:gd name="connsiteX83" fmla="*/ 2301765 w 3836277"/>
              <a:gd name="connsiteY83" fmla="*/ 294290 h 5797984"/>
              <a:gd name="connsiteX84" fmla="*/ 2102069 w 3836277"/>
              <a:gd name="connsiteY84" fmla="*/ 493986 h 5797984"/>
              <a:gd name="connsiteX85" fmla="*/ 1807780 w 3836277"/>
              <a:gd name="connsiteY85" fmla="*/ 588580 h 5797984"/>
              <a:gd name="connsiteX86" fmla="*/ 1576552 w 3836277"/>
              <a:gd name="connsiteY86" fmla="*/ 620110 h 5797984"/>
              <a:gd name="connsiteX87" fmla="*/ 1387366 w 3836277"/>
              <a:gd name="connsiteY87" fmla="*/ 388883 h 5797984"/>
              <a:gd name="connsiteX88" fmla="*/ 1250731 w 3836277"/>
              <a:gd name="connsiteY88" fmla="*/ 73572 h 5797984"/>
              <a:gd name="connsiteX89" fmla="*/ 1103586 w 3836277"/>
              <a:gd name="connsiteY89" fmla="*/ 0 h 5797984"/>
              <a:gd name="connsiteX0" fmla="*/ 1103586 w 3857297"/>
              <a:gd name="connsiteY0" fmla="*/ 0 h 5797984"/>
              <a:gd name="connsiteX1" fmla="*/ 914400 w 3857297"/>
              <a:gd name="connsiteY1" fmla="*/ 388883 h 5797984"/>
              <a:gd name="connsiteX2" fmla="*/ 378372 w 3857297"/>
              <a:gd name="connsiteY2" fmla="*/ 536028 h 5797984"/>
              <a:gd name="connsiteX3" fmla="*/ 63062 w 3857297"/>
              <a:gd name="connsiteY3" fmla="*/ 819807 h 5797984"/>
              <a:gd name="connsiteX4" fmla="*/ 63062 w 3857297"/>
              <a:gd name="connsiteY4" fmla="*/ 1093076 h 5797984"/>
              <a:gd name="connsiteX5" fmla="*/ 273269 w 3857297"/>
              <a:gd name="connsiteY5" fmla="*/ 1492469 h 5797984"/>
              <a:gd name="connsiteX6" fmla="*/ 378373 w 3857297"/>
              <a:gd name="connsiteY6" fmla="*/ 1660634 h 5797984"/>
              <a:gd name="connsiteX7" fmla="*/ 409903 w 3857297"/>
              <a:gd name="connsiteY7" fmla="*/ 1870841 h 5797984"/>
              <a:gd name="connsiteX8" fmla="*/ 609600 w 3857297"/>
              <a:gd name="connsiteY8" fmla="*/ 1923394 h 5797984"/>
              <a:gd name="connsiteX9" fmla="*/ 798786 w 3857297"/>
              <a:gd name="connsiteY9" fmla="*/ 1671145 h 5797984"/>
              <a:gd name="connsiteX10" fmla="*/ 735724 w 3857297"/>
              <a:gd name="connsiteY10" fmla="*/ 1250731 h 5797984"/>
              <a:gd name="connsiteX11" fmla="*/ 651641 w 3857297"/>
              <a:gd name="connsiteY11" fmla="*/ 1051035 h 5797984"/>
              <a:gd name="connsiteX12" fmla="*/ 830317 w 3857297"/>
              <a:gd name="connsiteY12" fmla="*/ 1008993 h 5797984"/>
              <a:gd name="connsiteX13" fmla="*/ 998483 w 3857297"/>
              <a:gd name="connsiteY13" fmla="*/ 1481959 h 5797984"/>
              <a:gd name="connsiteX14" fmla="*/ 1030014 w 3857297"/>
              <a:gd name="connsiteY14" fmla="*/ 1891862 h 5797984"/>
              <a:gd name="connsiteX15" fmla="*/ 977462 w 3857297"/>
              <a:gd name="connsiteY15" fmla="*/ 2364828 h 5797984"/>
              <a:gd name="connsiteX16" fmla="*/ 399393 w 3857297"/>
              <a:gd name="connsiteY16" fmla="*/ 3499945 h 5797984"/>
              <a:gd name="connsiteX17" fmla="*/ 325821 w 3857297"/>
              <a:gd name="connsiteY17" fmla="*/ 3626070 h 5797984"/>
              <a:gd name="connsiteX18" fmla="*/ 336331 w 3857297"/>
              <a:gd name="connsiteY18" fmla="*/ 3710152 h 5797984"/>
              <a:gd name="connsiteX19" fmla="*/ 304800 w 3857297"/>
              <a:gd name="connsiteY19" fmla="*/ 3815255 h 5797984"/>
              <a:gd name="connsiteX20" fmla="*/ 241738 w 3857297"/>
              <a:gd name="connsiteY20" fmla="*/ 4025462 h 5797984"/>
              <a:gd name="connsiteX21" fmla="*/ 105104 w 3857297"/>
              <a:gd name="connsiteY21" fmla="*/ 4498427 h 5797984"/>
              <a:gd name="connsiteX22" fmla="*/ 0 w 3857297"/>
              <a:gd name="connsiteY22" fmla="*/ 4834759 h 5797984"/>
              <a:gd name="connsiteX23" fmla="*/ 31531 w 3857297"/>
              <a:gd name="connsiteY23" fmla="*/ 5097517 h 5797984"/>
              <a:gd name="connsiteX24" fmla="*/ 136635 w 3857297"/>
              <a:gd name="connsiteY24" fmla="*/ 5192110 h 5797984"/>
              <a:gd name="connsiteX25" fmla="*/ 199696 w 3857297"/>
              <a:gd name="connsiteY25" fmla="*/ 5255172 h 5797984"/>
              <a:gd name="connsiteX26" fmla="*/ 409904 w 3857297"/>
              <a:gd name="connsiteY26" fmla="*/ 5223643 h 5797984"/>
              <a:gd name="connsiteX27" fmla="*/ 515007 w 3857297"/>
              <a:gd name="connsiteY27" fmla="*/ 5213131 h 5797984"/>
              <a:gd name="connsiteX28" fmla="*/ 620110 w 3857297"/>
              <a:gd name="connsiteY28" fmla="*/ 5171090 h 5797984"/>
              <a:gd name="connsiteX29" fmla="*/ 693681 w 3857297"/>
              <a:gd name="connsiteY29" fmla="*/ 4929352 h 5797984"/>
              <a:gd name="connsiteX30" fmla="*/ 735724 w 3857297"/>
              <a:gd name="connsiteY30" fmla="*/ 4572000 h 5797984"/>
              <a:gd name="connsiteX31" fmla="*/ 882868 w 3857297"/>
              <a:gd name="connsiteY31" fmla="*/ 4014952 h 5797984"/>
              <a:gd name="connsiteX32" fmla="*/ 945931 w 3857297"/>
              <a:gd name="connsiteY32" fmla="*/ 4824249 h 5797984"/>
              <a:gd name="connsiteX33" fmla="*/ 966952 w 3857297"/>
              <a:gd name="connsiteY33" fmla="*/ 4981903 h 5797984"/>
              <a:gd name="connsiteX34" fmla="*/ 1082566 w 3857297"/>
              <a:gd name="connsiteY34" fmla="*/ 5108026 h 5797984"/>
              <a:gd name="connsiteX35" fmla="*/ 1219199 w 3857297"/>
              <a:gd name="connsiteY35" fmla="*/ 5108028 h 5797984"/>
              <a:gd name="connsiteX36" fmla="*/ 1345324 w 3857297"/>
              <a:gd name="connsiteY36" fmla="*/ 5087007 h 5797984"/>
              <a:gd name="connsiteX37" fmla="*/ 1566041 w 3857297"/>
              <a:gd name="connsiteY37" fmla="*/ 4614041 h 5797984"/>
              <a:gd name="connsiteX38" fmla="*/ 1671145 w 3857297"/>
              <a:gd name="connsiteY38" fmla="*/ 4172608 h 5797984"/>
              <a:gd name="connsiteX39" fmla="*/ 2049518 w 3857297"/>
              <a:gd name="connsiteY39" fmla="*/ 4078013 h 5797984"/>
              <a:gd name="connsiteX40" fmla="*/ 2165131 w 3857297"/>
              <a:gd name="connsiteY40" fmla="*/ 4529960 h 5797984"/>
              <a:gd name="connsiteX41" fmla="*/ 2207172 w 3857297"/>
              <a:gd name="connsiteY41" fmla="*/ 4950373 h 5797984"/>
              <a:gd name="connsiteX42" fmla="*/ 2259724 w 3857297"/>
              <a:gd name="connsiteY42" fmla="*/ 5108028 h 5797984"/>
              <a:gd name="connsiteX43" fmla="*/ 2312277 w 3857297"/>
              <a:gd name="connsiteY43" fmla="*/ 5360274 h 5797984"/>
              <a:gd name="connsiteX44" fmla="*/ 2427890 w 3857297"/>
              <a:gd name="connsiteY44" fmla="*/ 5528443 h 5797984"/>
              <a:gd name="connsiteX45" fmla="*/ 2532993 w 3857297"/>
              <a:gd name="connsiteY45" fmla="*/ 5559974 h 5797984"/>
              <a:gd name="connsiteX46" fmla="*/ 2680138 w 3857297"/>
              <a:gd name="connsiteY46" fmla="*/ 5528441 h 5797984"/>
              <a:gd name="connsiteX47" fmla="*/ 2669627 w 3857297"/>
              <a:gd name="connsiteY47" fmla="*/ 5423339 h 5797984"/>
              <a:gd name="connsiteX48" fmla="*/ 2659117 w 3857297"/>
              <a:gd name="connsiteY48" fmla="*/ 5423338 h 5797984"/>
              <a:gd name="connsiteX49" fmla="*/ 2690648 w 3857297"/>
              <a:gd name="connsiteY49" fmla="*/ 5044965 h 5797984"/>
              <a:gd name="connsiteX50" fmla="*/ 2690648 w 3857297"/>
              <a:gd name="connsiteY50" fmla="*/ 4740165 h 5797984"/>
              <a:gd name="connsiteX51" fmla="*/ 2858814 w 3857297"/>
              <a:gd name="connsiteY51" fmla="*/ 3983421 h 5797984"/>
              <a:gd name="connsiteX52" fmla="*/ 3153102 w 3857297"/>
              <a:gd name="connsiteY52" fmla="*/ 4277711 h 5797984"/>
              <a:gd name="connsiteX53" fmla="*/ 2911365 w 3857297"/>
              <a:gd name="connsiteY53" fmla="*/ 5234151 h 5797984"/>
              <a:gd name="connsiteX54" fmla="*/ 2953407 w 3857297"/>
              <a:gd name="connsiteY54" fmla="*/ 5675587 h 5797984"/>
              <a:gd name="connsiteX55" fmla="*/ 3132082 w 3857297"/>
              <a:gd name="connsiteY55" fmla="*/ 5633544 h 5797984"/>
              <a:gd name="connsiteX56" fmla="*/ 3289737 w 3857297"/>
              <a:gd name="connsiteY56" fmla="*/ 5780691 h 5797984"/>
              <a:gd name="connsiteX57" fmla="*/ 3468413 w 3857297"/>
              <a:gd name="connsiteY57" fmla="*/ 5717627 h 5797984"/>
              <a:gd name="connsiteX58" fmla="*/ 3605049 w 3857297"/>
              <a:gd name="connsiteY58" fmla="*/ 5644055 h 5797984"/>
              <a:gd name="connsiteX59" fmla="*/ 3773215 w 3857297"/>
              <a:gd name="connsiteY59" fmla="*/ 5318235 h 5797984"/>
              <a:gd name="connsiteX60" fmla="*/ 3836277 w 3857297"/>
              <a:gd name="connsiteY60" fmla="*/ 4813738 h 5797984"/>
              <a:gd name="connsiteX61" fmla="*/ 3741682 w 3857297"/>
              <a:gd name="connsiteY61" fmla="*/ 4393325 h 5797984"/>
              <a:gd name="connsiteX62" fmla="*/ 3857297 w 3857297"/>
              <a:gd name="connsiteY62" fmla="*/ 4120055 h 5797984"/>
              <a:gd name="connsiteX63" fmla="*/ 3647090 w 3857297"/>
              <a:gd name="connsiteY63" fmla="*/ 3857297 h 5797984"/>
              <a:gd name="connsiteX64" fmla="*/ 3436883 w 3857297"/>
              <a:gd name="connsiteY64" fmla="*/ 3037490 h 5797984"/>
              <a:gd name="connsiteX65" fmla="*/ 3258207 w 3857297"/>
              <a:gd name="connsiteY65" fmla="*/ 2543504 h 5797984"/>
              <a:gd name="connsiteX66" fmla="*/ 3069021 w 3857297"/>
              <a:gd name="connsiteY66" fmla="*/ 2291255 h 5797984"/>
              <a:gd name="connsiteX67" fmla="*/ 2890345 w 3857297"/>
              <a:gd name="connsiteY67" fmla="*/ 1923393 h 5797984"/>
              <a:gd name="connsiteX68" fmla="*/ 2743200 w 3857297"/>
              <a:gd name="connsiteY68" fmla="*/ 1681655 h 5797984"/>
              <a:gd name="connsiteX69" fmla="*/ 2806262 w 3857297"/>
              <a:gd name="connsiteY69" fmla="*/ 1282262 h 5797984"/>
              <a:gd name="connsiteX70" fmla="*/ 2869324 w 3857297"/>
              <a:gd name="connsiteY70" fmla="*/ 1187669 h 5797984"/>
              <a:gd name="connsiteX71" fmla="*/ 2837793 w 3857297"/>
              <a:gd name="connsiteY71" fmla="*/ 1534511 h 5797984"/>
              <a:gd name="connsiteX72" fmla="*/ 2995448 w 3857297"/>
              <a:gd name="connsiteY72" fmla="*/ 1996966 h 5797984"/>
              <a:gd name="connsiteX73" fmla="*/ 3541986 w 3857297"/>
              <a:gd name="connsiteY73" fmla="*/ 2017986 h 5797984"/>
              <a:gd name="connsiteX74" fmla="*/ 3647090 w 3857297"/>
              <a:gd name="connsiteY74" fmla="*/ 1828800 h 5797984"/>
              <a:gd name="connsiteX75" fmla="*/ 3415862 w 3857297"/>
              <a:gd name="connsiteY75" fmla="*/ 1597573 h 5797984"/>
              <a:gd name="connsiteX76" fmla="*/ 3636579 w 3857297"/>
              <a:gd name="connsiteY76" fmla="*/ 1219200 h 5797984"/>
              <a:gd name="connsiteX77" fmla="*/ 3573517 w 3857297"/>
              <a:gd name="connsiteY77" fmla="*/ 630621 h 5797984"/>
              <a:gd name="connsiteX78" fmla="*/ 3499945 w 3857297"/>
              <a:gd name="connsiteY78" fmla="*/ 515007 h 5797984"/>
              <a:gd name="connsiteX79" fmla="*/ 3048000 w 3857297"/>
              <a:gd name="connsiteY79" fmla="*/ 283780 h 5797984"/>
              <a:gd name="connsiteX80" fmla="*/ 2795752 w 3857297"/>
              <a:gd name="connsiteY80" fmla="*/ 231228 h 5797984"/>
              <a:gd name="connsiteX81" fmla="*/ 2585545 w 3857297"/>
              <a:gd name="connsiteY81" fmla="*/ 42042 h 5797984"/>
              <a:gd name="connsiteX82" fmla="*/ 2448910 w 3857297"/>
              <a:gd name="connsiteY82" fmla="*/ 31532 h 5797984"/>
              <a:gd name="connsiteX83" fmla="*/ 2301765 w 3857297"/>
              <a:gd name="connsiteY83" fmla="*/ 294290 h 5797984"/>
              <a:gd name="connsiteX84" fmla="*/ 2102069 w 3857297"/>
              <a:gd name="connsiteY84" fmla="*/ 493986 h 5797984"/>
              <a:gd name="connsiteX85" fmla="*/ 1807780 w 3857297"/>
              <a:gd name="connsiteY85" fmla="*/ 588580 h 5797984"/>
              <a:gd name="connsiteX86" fmla="*/ 1576552 w 3857297"/>
              <a:gd name="connsiteY86" fmla="*/ 620110 h 5797984"/>
              <a:gd name="connsiteX87" fmla="*/ 1387366 w 3857297"/>
              <a:gd name="connsiteY87" fmla="*/ 388883 h 5797984"/>
              <a:gd name="connsiteX88" fmla="*/ 1250731 w 3857297"/>
              <a:gd name="connsiteY88" fmla="*/ 73572 h 5797984"/>
              <a:gd name="connsiteX89" fmla="*/ 1103586 w 3857297"/>
              <a:gd name="connsiteY89" fmla="*/ 0 h 5797984"/>
              <a:gd name="connsiteX0" fmla="*/ 1103586 w 3857297"/>
              <a:gd name="connsiteY0" fmla="*/ 0 h 5797984"/>
              <a:gd name="connsiteX1" fmla="*/ 914400 w 3857297"/>
              <a:gd name="connsiteY1" fmla="*/ 388883 h 5797984"/>
              <a:gd name="connsiteX2" fmla="*/ 378372 w 3857297"/>
              <a:gd name="connsiteY2" fmla="*/ 536028 h 5797984"/>
              <a:gd name="connsiteX3" fmla="*/ 63062 w 3857297"/>
              <a:gd name="connsiteY3" fmla="*/ 819807 h 5797984"/>
              <a:gd name="connsiteX4" fmla="*/ 63062 w 3857297"/>
              <a:gd name="connsiteY4" fmla="*/ 1093076 h 5797984"/>
              <a:gd name="connsiteX5" fmla="*/ 273269 w 3857297"/>
              <a:gd name="connsiteY5" fmla="*/ 1492469 h 5797984"/>
              <a:gd name="connsiteX6" fmla="*/ 378373 w 3857297"/>
              <a:gd name="connsiteY6" fmla="*/ 1660634 h 5797984"/>
              <a:gd name="connsiteX7" fmla="*/ 409903 w 3857297"/>
              <a:gd name="connsiteY7" fmla="*/ 1870841 h 5797984"/>
              <a:gd name="connsiteX8" fmla="*/ 609600 w 3857297"/>
              <a:gd name="connsiteY8" fmla="*/ 1923394 h 5797984"/>
              <a:gd name="connsiteX9" fmla="*/ 798786 w 3857297"/>
              <a:gd name="connsiteY9" fmla="*/ 1671145 h 5797984"/>
              <a:gd name="connsiteX10" fmla="*/ 735724 w 3857297"/>
              <a:gd name="connsiteY10" fmla="*/ 1250731 h 5797984"/>
              <a:gd name="connsiteX11" fmla="*/ 651641 w 3857297"/>
              <a:gd name="connsiteY11" fmla="*/ 1051035 h 5797984"/>
              <a:gd name="connsiteX12" fmla="*/ 830317 w 3857297"/>
              <a:gd name="connsiteY12" fmla="*/ 1008993 h 5797984"/>
              <a:gd name="connsiteX13" fmla="*/ 998483 w 3857297"/>
              <a:gd name="connsiteY13" fmla="*/ 1481959 h 5797984"/>
              <a:gd name="connsiteX14" fmla="*/ 1030014 w 3857297"/>
              <a:gd name="connsiteY14" fmla="*/ 1891862 h 5797984"/>
              <a:gd name="connsiteX15" fmla="*/ 977462 w 3857297"/>
              <a:gd name="connsiteY15" fmla="*/ 2364828 h 5797984"/>
              <a:gd name="connsiteX16" fmla="*/ 399393 w 3857297"/>
              <a:gd name="connsiteY16" fmla="*/ 3499945 h 5797984"/>
              <a:gd name="connsiteX17" fmla="*/ 325821 w 3857297"/>
              <a:gd name="connsiteY17" fmla="*/ 3626070 h 5797984"/>
              <a:gd name="connsiteX18" fmla="*/ 336331 w 3857297"/>
              <a:gd name="connsiteY18" fmla="*/ 3710152 h 5797984"/>
              <a:gd name="connsiteX19" fmla="*/ 304800 w 3857297"/>
              <a:gd name="connsiteY19" fmla="*/ 3815255 h 5797984"/>
              <a:gd name="connsiteX20" fmla="*/ 241738 w 3857297"/>
              <a:gd name="connsiteY20" fmla="*/ 4025462 h 5797984"/>
              <a:gd name="connsiteX21" fmla="*/ 105104 w 3857297"/>
              <a:gd name="connsiteY21" fmla="*/ 4498427 h 5797984"/>
              <a:gd name="connsiteX22" fmla="*/ 0 w 3857297"/>
              <a:gd name="connsiteY22" fmla="*/ 4834759 h 5797984"/>
              <a:gd name="connsiteX23" fmla="*/ 31531 w 3857297"/>
              <a:gd name="connsiteY23" fmla="*/ 5097517 h 5797984"/>
              <a:gd name="connsiteX24" fmla="*/ 136635 w 3857297"/>
              <a:gd name="connsiteY24" fmla="*/ 5192110 h 5797984"/>
              <a:gd name="connsiteX25" fmla="*/ 199696 w 3857297"/>
              <a:gd name="connsiteY25" fmla="*/ 5255172 h 5797984"/>
              <a:gd name="connsiteX26" fmla="*/ 409904 w 3857297"/>
              <a:gd name="connsiteY26" fmla="*/ 5223643 h 5797984"/>
              <a:gd name="connsiteX27" fmla="*/ 515007 w 3857297"/>
              <a:gd name="connsiteY27" fmla="*/ 5213131 h 5797984"/>
              <a:gd name="connsiteX28" fmla="*/ 620110 w 3857297"/>
              <a:gd name="connsiteY28" fmla="*/ 5171090 h 5797984"/>
              <a:gd name="connsiteX29" fmla="*/ 693681 w 3857297"/>
              <a:gd name="connsiteY29" fmla="*/ 4929352 h 5797984"/>
              <a:gd name="connsiteX30" fmla="*/ 735724 w 3857297"/>
              <a:gd name="connsiteY30" fmla="*/ 4572000 h 5797984"/>
              <a:gd name="connsiteX31" fmla="*/ 882868 w 3857297"/>
              <a:gd name="connsiteY31" fmla="*/ 4014952 h 5797984"/>
              <a:gd name="connsiteX32" fmla="*/ 945931 w 3857297"/>
              <a:gd name="connsiteY32" fmla="*/ 4824249 h 5797984"/>
              <a:gd name="connsiteX33" fmla="*/ 966952 w 3857297"/>
              <a:gd name="connsiteY33" fmla="*/ 4981903 h 5797984"/>
              <a:gd name="connsiteX34" fmla="*/ 1082566 w 3857297"/>
              <a:gd name="connsiteY34" fmla="*/ 5108026 h 5797984"/>
              <a:gd name="connsiteX35" fmla="*/ 1219199 w 3857297"/>
              <a:gd name="connsiteY35" fmla="*/ 5108028 h 5797984"/>
              <a:gd name="connsiteX36" fmla="*/ 1345324 w 3857297"/>
              <a:gd name="connsiteY36" fmla="*/ 5087007 h 5797984"/>
              <a:gd name="connsiteX37" fmla="*/ 1566041 w 3857297"/>
              <a:gd name="connsiteY37" fmla="*/ 4614041 h 5797984"/>
              <a:gd name="connsiteX38" fmla="*/ 1671145 w 3857297"/>
              <a:gd name="connsiteY38" fmla="*/ 4172608 h 5797984"/>
              <a:gd name="connsiteX39" fmla="*/ 2049518 w 3857297"/>
              <a:gd name="connsiteY39" fmla="*/ 4078013 h 5797984"/>
              <a:gd name="connsiteX40" fmla="*/ 2165131 w 3857297"/>
              <a:gd name="connsiteY40" fmla="*/ 4529960 h 5797984"/>
              <a:gd name="connsiteX41" fmla="*/ 2207172 w 3857297"/>
              <a:gd name="connsiteY41" fmla="*/ 4950373 h 5797984"/>
              <a:gd name="connsiteX42" fmla="*/ 2259724 w 3857297"/>
              <a:gd name="connsiteY42" fmla="*/ 5108028 h 5797984"/>
              <a:gd name="connsiteX43" fmla="*/ 2312277 w 3857297"/>
              <a:gd name="connsiteY43" fmla="*/ 5360274 h 5797984"/>
              <a:gd name="connsiteX44" fmla="*/ 2427890 w 3857297"/>
              <a:gd name="connsiteY44" fmla="*/ 5528443 h 5797984"/>
              <a:gd name="connsiteX45" fmla="*/ 2532993 w 3857297"/>
              <a:gd name="connsiteY45" fmla="*/ 5559974 h 5797984"/>
              <a:gd name="connsiteX46" fmla="*/ 2680138 w 3857297"/>
              <a:gd name="connsiteY46" fmla="*/ 5528441 h 5797984"/>
              <a:gd name="connsiteX47" fmla="*/ 2669627 w 3857297"/>
              <a:gd name="connsiteY47" fmla="*/ 5423339 h 5797984"/>
              <a:gd name="connsiteX48" fmla="*/ 2659117 w 3857297"/>
              <a:gd name="connsiteY48" fmla="*/ 5423338 h 5797984"/>
              <a:gd name="connsiteX49" fmla="*/ 2690648 w 3857297"/>
              <a:gd name="connsiteY49" fmla="*/ 5044965 h 5797984"/>
              <a:gd name="connsiteX50" fmla="*/ 2690648 w 3857297"/>
              <a:gd name="connsiteY50" fmla="*/ 4740165 h 5797984"/>
              <a:gd name="connsiteX51" fmla="*/ 2858814 w 3857297"/>
              <a:gd name="connsiteY51" fmla="*/ 3983421 h 5797984"/>
              <a:gd name="connsiteX52" fmla="*/ 3153102 w 3857297"/>
              <a:gd name="connsiteY52" fmla="*/ 4277711 h 5797984"/>
              <a:gd name="connsiteX53" fmla="*/ 2911365 w 3857297"/>
              <a:gd name="connsiteY53" fmla="*/ 5234151 h 5797984"/>
              <a:gd name="connsiteX54" fmla="*/ 2953407 w 3857297"/>
              <a:gd name="connsiteY54" fmla="*/ 5675587 h 5797984"/>
              <a:gd name="connsiteX55" fmla="*/ 3132082 w 3857297"/>
              <a:gd name="connsiteY55" fmla="*/ 5633544 h 5797984"/>
              <a:gd name="connsiteX56" fmla="*/ 3289737 w 3857297"/>
              <a:gd name="connsiteY56" fmla="*/ 5780691 h 5797984"/>
              <a:gd name="connsiteX57" fmla="*/ 3468413 w 3857297"/>
              <a:gd name="connsiteY57" fmla="*/ 5717627 h 5797984"/>
              <a:gd name="connsiteX58" fmla="*/ 3605049 w 3857297"/>
              <a:gd name="connsiteY58" fmla="*/ 5644055 h 5797984"/>
              <a:gd name="connsiteX59" fmla="*/ 3773215 w 3857297"/>
              <a:gd name="connsiteY59" fmla="*/ 5318235 h 5797984"/>
              <a:gd name="connsiteX60" fmla="*/ 3836277 w 3857297"/>
              <a:gd name="connsiteY60" fmla="*/ 4813738 h 5797984"/>
              <a:gd name="connsiteX61" fmla="*/ 3741682 w 3857297"/>
              <a:gd name="connsiteY61" fmla="*/ 4393325 h 5797984"/>
              <a:gd name="connsiteX62" fmla="*/ 3857297 w 3857297"/>
              <a:gd name="connsiteY62" fmla="*/ 4120055 h 5797984"/>
              <a:gd name="connsiteX63" fmla="*/ 3699642 w 3857297"/>
              <a:gd name="connsiteY63" fmla="*/ 3804745 h 5797984"/>
              <a:gd name="connsiteX64" fmla="*/ 3436883 w 3857297"/>
              <a:gd name="connsiteY64" fmla="*/ 3037490 h 5797984"/>
              <a:gd name="connsiteX65" fmla="*/ 3258207 w 3857297"/>
              <a:gd name="connsiteY65" fmla="*/ 2543504 h 5797984"/>
              <a:gd name="connsiteX66" fmla="*/ 3069021 w 3857297"/>
              <a:gd name="connsiteY66" fmla="*/ 2291255 h 5797984"/>
              <a:gd name="connsiteX67" fmla="*/ 2890345 w 3857297"/>
              <a:gd name="connsiteY67" fmla="*/ 1923393 h 5797984"/>
              <a:gd name="connsiteX68" fmla="*/ 2743200 w 3857297"/>
              <a:gd name="connsiteY68" fmla="*/ 1681655 h 5797984"/>
              <a:gd name="connsiteX69" fmla="*/ 2806262 w 3857297"/>
              <a:gd name="connsiteY69" fmla="*/ 1282262 h 5797984"/>
              <a:gd name="connsiteX70" fmla="*/ 2869324 w 3857297"/>
              <a:gd name="connsiteY70" fmla="*/ 1187669 h 5797984"/>
              <a:gd name="connsiteX71" fmla="*/ 2837793 w 3857297"/>
              <a:gd name="connsiteY71" fmla="*/ 1534511 h 5797984"/>
              <a:gd name="connsiteX72" fmla="*/ 2995448 w 3857297"/>
              <a:gd name="connsiteY72" fmla="*/ 1996966 h 5797984"/>
              <a:gd name="connsiteX73" fmla="*/ 3541986 w 3857297"/>
              <a:gd name="connsiteY73" fmla="*/ 2017986 h 5797984"/>
              <a:gd name="connsiteX74" fmla="*/ 3647090 w 3857297"/>
              <a:gd name="connsiteY74" fmla="*/ 1828800 h 5797984"/>
              <a:gd name="connsiteX75" fmla="*/ 3415862 w 3857297"/>
              <a:gd name="connsiteY75" fmla="*/ 1597573 h 5797984"/>
              <a:gd name="connsiteX76" fmla="*/ 3636579 w 3857297"/>
              <a:gd name="connsiteY76" fmla="*/ 1219200 h 5797984"/>
              <a:gd name="connsiteX77" fmla="*/ 3573517 w 3857297"/>
              <a:gd name="connsiteY77" fmla="*/ 630621 h 5797984"/>
              <a:gd name="connsiteX78" fmla="*/ 3499945 w 3857297"/>
              <a:gd name="connsiteY78" fmla="*/ 515007 h 5797984"/>
              <a:gd name="connsiteX79" fmla="*/ 3048000 w 3857297"/>
              <a:gd name="connsiteY79" fmla="*/ 283780 h 5797984"/>
              <a:gd name="connsiteX80" fmla="*/ 2795752 w 3857297"/>
              <a:gd name="connsiteY80" fmla="*/ 231228 h 5797984"/>
              <a:gd name="connsiteX81" fmla="*/ 2585545 w 3857297"/>
              <a:gd name="connsiteY81" fmla="*/ 42042 h 5797984"/>
              <a:gd name="connsiteX82" fmla="*/ 2448910 w 3857297"/>
              <a:gd name="connsiteY82" fmla="*/ 31532 h 5797984"/>
              <a:gd name="connsiteX83" fmla="*/ 2301765 w 3857297"/>
              <a:gd name="connsiteY83" fmla="*/ 294290 h 5797984"/>
              <a:gd name="connsiteX84" fmla="*/ 2102069 w 3857297"/>
              <a:gd name="connsiteY84" fmla="*/ 493986 h 5797984"/>
              <a:gd name="connsiteX85" fmla="*/ 1807780 w 3857297"/>
              <a:gd name="connsiteY85" fmla="*/ 588580 h 5797984"/>
              <a:gd name="connsiteX86" fmla="*/ 1576552 w 3857297"/>
              <a:gd name="connsiteY86" fmla="*/ 620110 h 5797984"/>
              <a:gd name="connsiteX87" fmla="*/ 1387366 w 3857297"/>
              <a:gd name="connsiteY87" fmla="*/ 388883 h 5797984"/>
              <a:gd name="connsiteX88" fmla="*/ 1250731 w 3857297"/>
              <a:gd name="connsiteY88" fmla="*/ 73572 h 5797984"/>
              <a:gd name="connsiteX89" fmla="*/ 1103586 w 3857297"/>
              <a:gd name="connsiteY89" fmla="*/ 0 h 5797984"/>
              <a:gd name="connsiteX0" fmla="*/ 1103586 w 3857297"/>
              <a:gd name="connsiteY0" fmla="*/ 0 h 5797984"/>
              <a:gd name="connsiteX1" fmla="*/ 914400 w 3857297"/>
              <a:gd name="connsiteY1" fmla="*/ 388883 h 5797984"/>
              <a:gd name="connsiteX2" fmla="*/ 378372 w 3857297"/>
              <a:gd name="connsiteY2" fmla="*/ 536028 h 5797984"/>
              <a:gd name="connsiteX3" fmla="*/ 63062 w 3857297"/>
              <a:gd name="connsiteY3" fmla="*/ 819807 h 5797984"/>
              <a:gd name="connsiteX4" fmla="*/ 63062 w 3857297"/>
              <a:gd name="connsiteY4" fmla="*/ 1093076 h 5797984"/>
              <a:gd name="connsiteX5" fmla="*/ 273269 w 3857297"/>
              <a:gd name="connsiteY5" fmla="*/ 1492469 h 5797984"/>
              <a:gd name="connsiteX6" fmla="*/ 378373 w 3857297"/>
              <a:gd name="connsiteY6" fmla="*/ 1660634 h 5797984"/>
              <a:gd name="connsiteX7" fmla="*/ 409903 w 3857297"/>
              <a:gd name="connsiteY7" fmla="*/ 1870841 h 5797984"/>
              <a:gd name="connsiteX8" fmla="*/ 609600 w 3857297"/>
              <a:gd name="connsiteY8" fmla="*/ 1923394 h 5797984"/>
              <a:gd name="connsiteX9" fmla="*/ 798786 w 3857297"/>
              <a:gd name="connsiteY9" fmla="*/ 1671145 h 5797984"/>
              <a:gd name="connsiteX10" fmla="*/ 735724 w 3857297"/>
              <a:gd name="connsiteY10" fmla="*/ 1250731 h 5797984"/>
              <a:gd name="connsiteX11" fmla="*/ 651641 w 3857297"/>
              <a:gd name="connsiteY11" fmla="*/ 1051035 h 5797984"/>
              <a:gd name="connsiteX12" fmla="*/ 830317 w 3857297"/>
              <a:gd name="connsiteY12" fmla="*/ 1008993 h 5797984"/>
              <a:gd name="connsiteX13" fmla="*/ 998483 w 3857297"/>
              <a:gd name="connsiteY13" fmla="*/ 1481959 h 5797984"/>
              <a:gd name="connsiteX14" fmla="*/ 1030014 w 3857297"/>
              <a:gd name="connsiteY14" fmla="*/ 1891862 h 5797984"/>
              <a:gd name="connsiteX15" fmla="*/ 977462 w 3857297"/>
              <a:gd name="connsiteY15" fmla="*/ 2364828 h 5797984"/>
              <a:gd name="connsiteX16" fmla="*/ 399393 w 3857297"/>
              <a:gd name="connsiteY16" fmla="*/ 3499945 h 5797984"/>
              <a:gd name="connsiteX17" fmla="*/ 325821 w 3857297"/>
              <a:gd name="connsiteY17" fmla="*/ 3626070 h 5797984"/>
              <a:gd name="connsiteX18" fmla="*/ 336331 w 3857297"/>
              <a:gd name="connsiteY18" fmla="*/ 3710152 h 5797984"/>
              <a:gd name="connsiteX19" fmla="*/ 304800 w 3857297"/>
              <a:gd name="connsiteY19" fmla="*/ 3815255 h 5797984"/>
              <a:gd name="connsiteX20" fmla="*/ 241738 w 3857297"/>
              <a:gd name="connsiteY20" fmla="*/ 4025462 h 5797984"/>
              <a:gd name="connsiteX21" fmla="*/ 105104 w 3857297"/>
              <a:gd name="connsiteY21" fmla="*/ 4498427 h 5797984"/>
              <a:gd name="connsiteX22" fmla="*/ 0 w 3857297"/>
              <a:gd name="connsiteY22" fmla="*/ 4834759 h 5797984"/>
              <a:gd name="connsiteX23" fmla="*/ 31531 w 3857297"/>
              <a:gd name="connsiteY23" fmla="*/ 5097517 h 5797984"/>
              <a:gd name="connsiteX24" fmla="*/ 136635 w 3857297"/>
              <a:gd name="connsiteY24" fmla="*/ 5192110 h 5797984"/>
              <a:gd name="connsiteX25" fmla="*/ 199696 w 3857297"/>
              <a:gd name="connsiteY25" fmla="*/ 5255172 h 5797984"/>
              <a:gd name="connsiteX26" fmla="*/ 409904 w 3857297"/>
              <a:gd name="connsiteY26" fmla="*/ 5223643 h 5797984"/>
              <a:gd name="connsiteX27" fmla="*/ 515007 w 3857297"/>
              <a:gd name="connsiteY27" fmla="*/ 5213131 h 5797984"/>
              <a:gd name="connsiteX28" fmla="*/ 620110 w 3857297"/>
              <a:gd name="connsiteY28" fmla="*/ 5171090 h 5797984"/>
              <a:gd name="connsiteX29" fmla="*/ 693681 w 3857297"/>
              <a:gd name="connsiteY29" fmla="*/ 4929352 h 5797984"/>
              <a:gd name="connsiteX30" fmla="*/ 735724 w 3857297"/>
              <a:gd name="connsiteY30" fmla="*/ 4572000 h 5797984"/>
              <a:gd name="connsiteX31" fmla="*/ 882868 w 3857297"/>
              <a:gd name="connsiteY31" fmla="*/ 4014952 h 5797984"/>
              <a:gd name="connsiteX32" fmla="*/ 945931 w 3857297"/>
              <a:gd name="connsiteY32" fmla="*/ 4824249 h 5797984"/>
              <a:gd name="connsiteX33" fmla="*/ 966952 w 3857297"/>
              <a:gd name="connsiteY33" fmla="*/ 4981903 h 5797984"/>
              <a:gd name="connsiteX34" fmla="*/ 1082566 w 3857297"/>
              <a:gd name="connsiteY34" fmla="*/ 5108026 h 5797984"/>
              <a:gd name="connsiteX35" fmla="*/ 1219199 w 3857297"/>
              <a:gd name="connsiteY35" fmla="*/ 5108028 h 5797984"/>
              <a:gd name="connsiteX36" fmla="*/ 1345324 w 3857297"/>
              <a:gd name="connsiteY36" fmla="*/ 5087007 h 5797984"/>
              <a:gd name="connsiteX37" fmla="*/ 1566041 w 3857297"/>
              <a:gd name="connsiteY37" fmla="*/ 4614041 h 5797984"/>
              <a:gd name="connsiteX38" fmla="*/ 1671145 w 3857297"/>
              <a:gd name="connsiteY38" fmla="*/ 4172608 h 5797984"/>
              <a:gd name="connsiteX39" fmla="*/ 2049518 w 3857297"/>
              <a:gd name="connsiteY39" fmla="*/ 4078013 h 5797984"/>
              <a:gd name="connsiteX40" fmla="*/ 2165131 w 3857297"/>
              <a:gd name="connsiteY40" fmla="*/ 4529960 h 5797984"/>
              <a:gd name="connsiteX41" fmla="*/ 2207172 w 3857297"/>
              <a:gd name="connsiteY41" fmla="*/ 4950373 h 5797984"/>
              <a:gd name="connsiteX42" fmla="*/ 2259724 w 3857297"/>
              <a:gd name="connsiteY42" fmla="*/ 5108028 h 5797984"/>
              <a:gd name="connsiteX43" fmla="*/ 2312277 w 3857297"/>
              <a:gd name="connsiteY43" fmla="*/ 5360274 h 5797984"/>
              <a:gd name="connsiteX44" fmla="*/ 2427890 w 3857297"/>
              <a:gd name="connsiteY44" fmla="*/ 5528443 h 5797984"/>
              <a:gd name="connsiteX45" fmla="*/ 2532993 w 3857297"/>
              <a:gd name="connsiteY45" fmla="*/ 5559974 h 5797984"/>
              <a:gd name="connsiteX46" fmla="*/ 2680138 w 3857297"/>
              <a:gd name="connsiteY46" fmla="*/ 5528441 h 5797984"/>
              <a:gd name="connsiteX47" fmla="*/ 2669627 w 3857297"/>
              <a:gd name="connsiteY47" fmla="*/ 5423339 h 5797984"/>
              <a:gd name="connsiteX48" fmla="*/ 2659117 w 3857297"/>
              <a:gd name="connsiteY48" fmla="*/ 5423338 h 5797984"/>
              <a:gd name="connsiteX49" fmla="*/ 2690648 w 3857297"/>
              <a:gd name="connsiteY49" fmla="*/ 5044965 h 5797984"/>
              <a:gd name="connsiteX50" fmla="*/ 2690648 w 3857297"/>
              <a:gd name="connsiteY50" fmla="*/ 4740165 h 5797984"/>
              <a:gd name="connsiteX51" fmla="*/ 2858814 w 3857297"/>
              <a:gd name="connsiteY51" fmla="*/ 3983421 h 5797984"/>
              <a:gd name="connsiteX52" fmla="*/ 3153102 w 3857297"/>
              <a:gd name="connsiteY52" fmla="*/ 4277711 h 5797984"/>
              <a:gd name="connsiteX53" fmla="*/ 2911365 w 3857297"/>
              <a:gd name="connsiteY53" fmla="*/ 5234151 h 5797984"/>
              <a:gd name="connsiteX54" fmla="*/ 2953407 w 3857297"/>
              <a:gd name="connsiteY54" fmla="*/ 5675587 h 5797984"/>
              <a:gd name="connsiteX55" fmla="*/ 3132082 w 3857297"/>
              <a:gd name="connsiteY55" fmla="*/ 5633544 h 5797984"/>
              <a:gd name="connsiteX56" fmla="*/ 3289737 w 3857297"/>
              <a:gd name="connsiteY56" fmla="*/ 5780691 h 5797984"/>
              <a:gd name="connsiteX57" fmla="*/ 3468413 w 3857297"/>
              <a:gd name="connsiteY57" fmla="*/ 5717627 h 5797984"/>
              <a:gd name="connsiteX58" fmla="*/ 3605049 w 3857297"/>
              <a:gd name="connsiteY58" fmla="*/ 5644055 h 5797984"/>
              <a:gd name="connsiteX59" fmla="*/ 3720664 w 3857297"/>
              <a:gd name="connsiteY59" fmla="*/ 5223642 h 5797984"/>
              <a:gd name="connsiteX60" fmla="*/ 3836277 w 3857297"/>
              <a:gd name="connsiteY60" fmla="*/ 4813738 h 5797984"/>
              <a:gd name="connsiteX61" fmla="*/ 3741682 w 3857297"/>
              <a:gd name="connsiteY61" fmla="*/ 4393325 h 5797984"/>
              <a:gd name="connsiteX62" fmla="*/ 3857297 w 3857297"/>
              <a:gd name="connsiteY62" fmla="*/ 4120055 h 5797984"/>
              <a:gd name="connsiteX63" fmla="*/ 3699642 w 3857297"/>
              <a:gd name="connsiteY63" fmla="*/ 3804745 h 5797984"/>
              <a:gd name="connsiteX64" fmla="*/ 3436883 w 3857297"/>
              <a:gd name="connsiteY64" fmla="*/ 3037490 h 5797984"/>
              <a:gd name="connsiteX65" fmla="*/ 3258207 w 3857297"/>
              <a:gd name="connsiteY65" fmla="*/ 2543504 h 5797984"/>
              <a:gd name="connsiteX66" fmla="*/ 3069021 w 3857297"/>
              <a:gd name="connsiteY66" fmla="*/ 2291255 h 5797984"/>
              <a:gd name="connsiteX67" fmla="*/ 2890345 w 3857297"/>
              <a:gd name="connsiteY67" fmla="*/ 1923393 h 5797984"/>
              <a:gd name="connsiteX68" fmla="*/ 2743200 w 3857297"/>
              <a:gd name="connsiteY68" fmla="*/ 1681655 h 5797984"/>
              <a:gd name="connsiteX69" fmla="*/ 2806262 w 3857297"/>
              <a:gd name="connsiteY69" fmla="*/ 1282262 h 5797984"/>
              <a:gd name="connsiteX70" fmla="*/ 2869324 w 3857297"/>
              <a:gd name="connsiteY70" fmla="*/ 1187669 h 5797984"/>
              <a:gd name="connsiteX71" fmla="*/ 2837793 w 3857297"/>
              <a:gd name="connsiteY71" fmla="*/ 1534511 h 5797984"/>
              <a:gd name="connsiteX72" fmla="*/ 2995448 w 3857297"/>
              <a:gd name="connsiteY72" fmla="*/ 1996966 h 5797984"/>
              <a:gd name="connsiteX73" fmla="*/ 3541986 w 3857297"/>
              <a:gd name="connsiteY73" fmla="*/ 2017986 h 5797984"/>
              <a:gd name="connsiteX74" fmla="*/ 3647090 w 3857297"/>
              <a:gd name="connsiteY74" fmla="*/ 1828800 h 5797984"/>
              <a:gd name="connsiteX75" fmla="*/ 3415862 w 3857297"/>
              <a:gd name="connsiteY75" fmla="*/ 1597573 h 5797984"/>
              <a:gd name="connsiteX76" fmla="*/ 3636579 w 3857297"/>
              <a:gd name="connsiteY76" fmla="*/ 1219200 h 5797984"/>
              <a:gd name="connsiteX77" fmla="*/ 3573517 w 3857297"/>
              <a:gd name="connsiteY77" fmla="*/ 630621 h 5797984"/>
              <a:gd name="connsiteX78" fmla="*/ 3499945 w 3857297"/>
              <a:gd name="connsiteY78" fmla="*/ 515007 h 5797984"/>
              <a:gd name="connsiteX79" fmla="*/ 3048000 w 3857297"/>
              <a:gd name="connsiteY79" fmla="*/ 283780 h 5797984"/>
              <a:gd name="connsiteX80" fmla="*/ 2795752 w 3857297"/>
              <a:gd name="connsiteY80" fmla="*/ 231228 h 5797984"/>
              <a:gd name="connsiteX81" fmla="*/ 2585545 w 3857297"/>
              <a:gd name="connsiteY81" fmla="*/ 42042 h 5797984"/>
              <a:gd name="connsiteX82" fmla="*/ 2448910 w 3857297"/>
              <a:gd name="connsiteY82" fmla="*/ 31532 h 5797984"/>
              <a:gd name="connsiteX83" fmla="*/ 2301765 w 3857297"/>
              <a:gd name="connsiteY83" fmla="*/ 294290 h 5797984"/>
              <a:gd name="connsiteX84" fmla="*/ 2102069 w 3857297"/>
              <a:gd name="connsiteY84" fmla="*/ 493986 h 5797984"/>
              <a:gd name="connsiteX85" fmla="*/ 1807780 w 3857297"/>
              <a:gd name="connsiteY85" fmla="*/ 588580 h 5797984"/>
              <a:gd name="connsiteX86" fmla="*/ 1576552 w 3857297"/>
              <a:gd name="connsiteY86" fmla="*/ 620110 h 5797984"/>
              <a:gd name="connsiteX87" fmla="*/ 1387366 w 3857297"/>
              <a:gd name="connsiteY87" fmla="*/ 388883 h 5797984"/>
              <a:gd name="connsiteX88" fmla="*/ 1250731 w 3857297"/>
              <a:gd name="connsiteY88" fmla="*/ 73572 h 5797984"/>
              <a:gd name="connsiteX89" fmla="*/ 1103586 w 3857297"/>
              <a:gd name="connsiteY89" fmla="*/ 0 h 5797984"/>
              <a:gd name="connsiteX0" fmla="*/ 1103586 w 3857297"/>
              <a:gd name="connsiteY0" fmla="*/ 0 h 5797984"/>
              <a:gd name="connsiteX1" fmla="*/ 914400 w 3857297"/>
              <a:gd name="connsiteY1" fmla="*/ 388883 h 5797984"/>
              <a:gd name="connsiteX2" fmla="*/ 378372 w 3857297"/>
              <a:gd name="connsiteY2" fmla="*/ 536028 h 5797984"/>
              <a:gd name="connsiteX3" fmla="*/ 63062 w 3857297"/>
              <a:gd name="connsiteY3" fmla="*/ 819807 h 5797984"/>
              <a:gd name="connsiteX4" fmla="*/ 63062 w 3857297"/>
              <a:gd name="connsiteY4" fmla="*/ 1093076 h 5797984"/>
              <a:gd name="connsiteX5" fmla="*/ 273269 w 3857297"/>
              <a:gd name="connsiteY5" fmla="*/ 1492469 h 5797984"/>
              <a:gd name="connsiteX6" fmla="*/ 378373 w 3857297"/>
              <a:gd name="connsiteY6" fmla="*/ 1660634 h 5797984"/>
              <a:gd name="connsiteX7" fmla="*/ 409903 w 3857297"/>
              <a:gd name="connsiteY7" fmla="*/ 1870841 h 5797984"/>
              <a:gd name="connsiteX8" fmla="*/ 609600 w 3857297"/>
              <a:gd name="connsiteY8" fmla="*/ 1923394 h 5797984"/>
              <a:gd name="connsiteX9" fmla="*/ 798786 w 3857297"/>
              <a:gd name="connsiteY9" fmla="*/ 1671145 h 5797984"/>
              <a:gd name="connsiteX10" fmla="*/ 735724 w 3857297"/>
              <a:gd name="connsiteY10" fmla="*/ 1250731 h 5797984"/>
              <a:gd name="connsiteX11" fmla="*/ 651641 w 3857297"/>
              <a:gd name="connsiteY11" fmla="*/ 1051035 h 5797984"/>
              <a:gd name="connsiteX12" fmla="*/ 830317 w 3857297"/>
              <a:gd name="connsiteY12" fmla="*/ 1008993 h 5797984"/>
              <a:gd name="connsiteX13" fmla="*/ 998483 w 3857297"/>
              <a:gd name="connsiteY13" fmla="*/ 1481959 h 5797984"/>
              <a:gd name="connsiteX14" fmla="*/ 1030014 w 3857297"/>
              <a:gd name="connsiteY14" fmla="*/ 1891862 h 5797984"/>
              <a:gd name="connsiteX15" fmla="*/ 977462 w 3857297"/>
              <a:gd name="connsiteY15" fmla="*/ 2364828 h 5797984"/>
              <a:gd name="connsiteX16" fmla="*/ 399393 w 3857297"/>
              <a:gd name="connsiteY16" fmla="*/ 3499945 h 5797984"/>
              <a:gd name="connsiteX17" fmla="*/ 325821 w 3857297"/>
              <a:gd name="connsiteY17" fmla="*/ 3626070 h 5797984"/>
              <a:gd name="connsiteX18" fmla="*/ 336331 w 3857297"/>
              <a:gd name="connsiteY18" fmla="*/ 3710152 h 5797984"/>
              <a:gd name="connsiteX19" fmla="*/ 304800 w 3857297"/>
              <a:gd name="connsiteY19" fmla="*/ 3815255 h 5797984"/>
              <a:gd name="connsiteX20" fmla="*/ 241738 w 3857297"/>
              <a:gd name="connsiteY20" fmla="*/ 4025462 h 5797984"/>
              <a:gd name="connsiteX21" fmla="*/ 105104 w 3857297"/>
              <a:gd name="connsiteY21" fmla="*/ 4498427 h 5797984"/>
              <a:gd name="connsiteX22" fmla="*/ 0 w 3857297"/>
              <a:gd name="connsiteY22" fmla="*/ 4834759 h 5797984"/>
              <a:gd name="connsiteX23" fmla="*/ 31531 w 3857297"/>
              <a:gd name="connsiteY23" fmla="*/ 5097517 h 5797984"/>
              <a:gd name="connsiteX24" fmla="*/ 136635 w 3857297"/>
              <a:gd name="connsiteY24" fmla="*/ 5192110 h 5797984"/>
              <a:gd name="connsiteX25" fmla="*/ 199696 w 3857297"/>
              <a:gd name="connsiteY25" fmla="*/ 5255172 h 5797984"/>
              <a:gd name="connsiteX26" fmla="*/ 409904 w 3857297"/>
              <a:gd name="connsiteY26" fmla="*/ 5223643 h 5797984"/>
              <a:gd name="connsiteX27" fmla="*/ 515007 w 3857297"/>
              <a:gd name="connsiteY27" fmla="*/ 5213131 h 5797984"/>
              <a:gd name="connsiteX28" fmla="*/ 620110 w 3857297"/>
              <a:gd name="connsiteY28" fmla="*/ 5171090 h 5797984"/>
              <a:gd name="connsiteX29" fmla="*/ 693681 w 3857297"/>
              <a:gd name="connsiteY29" fmla="*/ 4929352 h 5797984"/>
              <a:gd name="connsiteX30" fmla="*/ 735724 w 3857297"/>
              <a:gd name="connsiteY30" fmla="*/ 4572000 h 5797984"/>
              <a:gd name="connsiteX31" fmla="*/ 882868 w 3857297"/>
              <a:gd name="connsiteY31" fmla="*/ 4014952 h 5797984"/>
              <a:gd name="connsiteX32" fmla="*/ 945931 w 3857297"/>
              <a:gd name="connsiteY32" fmla="*/ 4824249 h 5797984"/>
              <a:gd name="connsiteX33" fmla="*/ 966952 w 3857297"/>
              <a:gd name="connsiteY33" fmla="*/ 4981903 h 5797984"/>
              <a:gd name="connsiteX34" fmla="*/ 1082566 w 3857297"/>
              <a:gd name="connsiteY34" fmla="*/ 5108026 h 5797984"/>
              <a:gd name="connsiteX35" fmla="*/ 1219199 w 3857297"/>
              <a:gd name="connsiteY35" fmla="*/ 5108028 h 5797984"/>
              <a:gd name="connsiteX36" fmla="*/ 1345324 w 3857297"/>
              <a:gd name="connsiteY36" fmla="*/ 5087007 h 5797984"/>
              <a:gd name="connsiteX37" fmla="*/ 1566041 w 3857297"/>
              <a:gd name="connsiteY37" fmla="*/ 4614041 h 5797984"/>
              <a:gd name="connsiteX38" fmla="*/ 1671145 w 3857297"/>
              <a:gd name="connsiteY38" fmla="*/ 4172608 h 5797984"/>
              <a:gd name="connsiteX39" fmla="*/ 2049518 w 3857297"/>
              <a:gd name="connsiteY39" fmla="*/ 4078013 h 5797984"/>
              <a:gd name="connsiteX40" fmla="*/ 2165131 w 3857297"/>
              <a:gd name="connsiteY40" fmla="*/ 4529960 h 5797984"/>
              <a:gd name="connsiteX41" fmla="*/ 2207172 w 3857297"/>
              <a:gd name="connsiteY41" fmla="*/ 4950373 h 5797984"/>
              <a:gd name="connsiteX42" fmla="*/ 2259724 w 3857297"/>
              <a:gd name="connsiteY42" fmla="*/ 5108028 h 5797984"/>
              <a:gd name="connsiteX43" fmla="*/ 2312277 w 3857297"/>
              <a:gd name="connsiteY43" fmla="*/ 5360274 h 5797984"/>
              <a:gd name="connsiteX44" fmla="*/ 2427890 w 3857297"/>
              <a:gd name="connsiteY44" fmla="*/ 5528443 h 5797984"/>
              <a:gd name="connsiteX45" fmla="*/ 2532993 w 3857297"/>
              <a:gd name="connsiteY45" fmla="*/ 5559974 h 5797984"/>
              <a:gd name="connsiteX46" fmla="*/ 2680138 w 3857297"/>
              <a:gd name="connsiteY46" fmla="*/ 5528441 h 5797984"/>
              <a:gd name="connsiteX47" fmla="*/ 2669627 w 3857297"/>
              <a:gd name="connsiteY47" fmla="*/ 5423339 h 5797984"/>
              <a:gd name="connsiteX48" fmla="*/ 2659117 w 3857297"/>
              <a:gd name="connsiteY48" fmla="*/ 5423338 h 5797984"/>
              <a:gd name="connsiteX49" fmla="*/ 2690648 w 3857297"/>
              <a:gd name="connsiteY49" fmla="*/ 5044965 h 5797984"/>
              <a:gd name="connsiteX50" fmla="*/ 2690648 w 3857297"/>
              <a:gd name="connsiteY50" fmla="*/ 4740165 h 5797984"/>
              <a:gd name="connsiteX51" fmla="*/ 2858814 w 3857297"/>
              <a:gd name="connsiteY51" fmla="*/ 3983421 h 5797984"/>
              <a:gd name="connsiteX52" fmla="*/ 3153102 w 3857297"/>
              <a:gd name="connsiteY52" fmla="*/ 4277711 h 5797984"/>
              <a:gd name="connsiteX53" fmla="*/ 2911365 w 3857297"/>
              <a:gd name="connsiteY53" fmla="*/ 5234151 h 5797984"/>
              <a:gd name="connsiteX54" fmla="*/ 2953407 w 3857297"/>
              <a:gd name="connsiteY54" fmla="*/ 5675587 h 5797984"/>
              <a:gd name="connsiteX55" fmla="*/ 3132082 w 3857297"/>
              <a:gd name="connsiteY55" fmla="*/ 5633544 h 5797984"/>
              <a:gd name="connsiteX56" fmla="*/ 3289737 w 3857297"/>
              <a:gd name="connsiteY56" fmla="*/ 5780691 h 5797984"/>
              <a:gd name="connsiteX57" fmla="*/ 3468413 w 3857297"/>
              <a:gd name="connsiteY57" fmla="*/ 5717627 h 5797984"/>
              <a:gd name="connsiteX58" fmla="*/ 3584028 w 3857297"/>
              <a:gd name="connsiteY58" fmla="*/ 5528441 h 5797984"/>
              <a:gd name="connsiteX59" fmla="*/ 3720664 w 3857297"/>
              <a:gd name="connsiteY59" fmla="*/ 5223642 h 5797984"/>
              <a:gd name="connsiteX60" fmla="*/ 3836277 w 3857297"/>
              <a:gd name="connsiteY60" fmla="*/ 4813738 h 5797984"/>
              <a:gd name="connsiteX61" fmla="*/ 3741682 w 3857297"/>
              <a:gd name="connsiteY61" fmla="*/ 4393325 h 5797984"/>
              <a:gd name="connsiteX62" fmla="*/ 3857297 w 3857297"/>
              <a:gd name="connsiteY62" fmla="*/ 4120055 h 5797984"/>
              <a:gd name="connsiteX63" fmla="*/ 3699642 w 3857297"/>
              <a:gd name="connsiteY63" fmla="*/ 3804745 h 5797984"/>
              <a:gd name="connsiteX64" fmla="*/ 3436883 w 3857297"/>
              <a:gd name="connsiteY64" fmla="*/ 3037490 h 5797984"/>
              <a:gd name="connsiteX65" fmla="*/ 3258207 w 3857297"/>
              <a:gd name="connsiteY65" fmla="*/ 2543504 h 5797984"/>
              <a:gd name="connsiteX66" fmla="*/ 3069021 w 3857297"/>
              <a:gd name="connsiteY66" fmla="*/ 2291255 h 5797984"/>
              <a:gd name="connsiteX67" fmla="*/ 2890345 w 3857297"/>
              <a:gd name="connsiteY67" fmla="*/ 1923393 h 5797984"/>
              <a:gd name="connsiteX68" fmla="*/ 2743200 w 3857297"/>
              <a:gd name="connsiteY68" fmla="*/ 1681655 h 5797984"/>
              <a:gd name="connsiteX69" fmla="*/ 2806262 w 3857297"/>
              <a:gd name="connsiteY69" fmla="*/ 1282262 h 5797984"/>
              <a:gd name="connsiteX70" fmla="*/ 2869324 w 3857297"/>
              <a:gd name="connsiteY70" fmla="*/ 1187669 h 5797984"/>
              <a:gd name="connsiteX71" fmla="*/ 2837793 w 3857297"/>
              <a:gd name="connsiteY71" fmla="*/ 1534511 h 5797984"/>
              <a:gd name="connsiteX72" fmla="*/ 2995448 w 3857297"/>
              <a:gd name="connsiteY72" fmla="*/ 1996966 h 5797984"/>
              <a:gd name="connsiteX73" fmla="*/ 3541986 w 3857297"/>
              <a:gd name="connsiteY73" fmla="*/ 2017986 h 5797984"/>
              <a:gd name="connsiteX74" fmla="*/ 3647090 w 3857297"/>
              <a:gd name="connsiteY74" fmla="*/ 1828800 h 5797984"/>
              <a:gd name="connsiteX75" fmla="*/ 3415862 w 3857297"/>
              <a:gd name="connsiteY75" fmla="*/ 1597573 h 5797984"/>
              <a:gd name="connsiteX76" fmla="*/ 3636579 w 3857297"/>
              <a:gd name="connsiteY76" fmla="*/ 1219200 h 5797984"/>
              <a:gd name="connsiteX77" fmla="*/ 3573517 w 3857297"/>
              <a:gd name="connsiteY77" fmla="*/ 630621 h 5797984"/>
              <a:gd name="connsiteX78" fmla="*/ 3499945 w 3857297"/>
              <a:gd name="connsiteY78" fmla="*/ 515007 h 5797984"/>
              <a:gd name="connsiteX79" fmla="*/ 3048000 w 3857297"/>
              <a:gd name="connsiteY79" fmla="*/ 283780 h 5797984"/>
              <a:gd name="connsiteX80" fmla="*/ 2795752 w 3857297"/>
              <a:gd name="connsiteY80" fmla="*/ 231228 h 5797984"/>
              <a:gd name="connsiteX81" fmla="*/ 2585545 w 3857297"/>
              <a:gd name="connsiteY81" fmla="*/ 42042 h 5797984"/>
              <a:gd name="connsiteX82" fmla="*/ 2448910 w 3857297"/>
              <a:gd name="connsiteY82" fmla="*/ 31532 h 5797984"/>
              <a:gd name="connsiteX83" fmla="*/ 2301765 w 3857297"/>
              <a:gd name="connsiteY83" fmla="*/ 294290 h 5797984"/>
              <a:gd name="connsiteX84" fmla="*/ 2102069 w 3857297"/>
              <a:gd name="connsiteY84" fmla="*/ 493986 h 5797984"/>
              <a:gd name="connsiteX85" fmla="*/ 1807780 w 3857297"/>
              <a:gd name="connsiteY85" fmla="*/ 588580 h 5797984"/>
              <a:gd name="connsiteX86" fmla="*/ 1576552 w 3857297"/>
              <a:gd name="connsiteY86" fmla="*/ 620110 h 5797984"/>
              <a:gd name="connsiteX87" fmla="*/ 1387366 w 3857297"/>
              <a:gd name="connsiteY87" fmla="*/ 388883 h 5797984"/>
              <a:gd name="connsiteX88" fmla="*/ 1250731 w 3857297"/>
              <a:gd name="connsiteY88" fmla="*/ 73572 h 5797984"/>
              <a:gd name="connsiteX89" fmla="*/ 1103586 w 3857297"/>
              <a:gd name="connsiteY89" fmla="*/ 0 h 5797984"/>
              <a:gd name="connsiteX0" fmla="*/ 1103586 w 3857297"/>
              <a:gd name="connsiteY0" fmla="*/ 0 h 5780691"/>
              <a:gd name="connsiteX1" fmla="*/ 914400 w 3857297"/>
              <a:gd name="connsiteY1" fmla="*/ 388883 h 5780691"/>
              <a:gd name="connsiteX2" fmla="*/ 378372 w 3857297"/>
              <a:gd name="connsiteY2" fmla="*/ 536028 h 5780691"/>
              <a:gd name="connsiteX3" fmla="*/ 63062 w 3857297"/>
              <a:gd name="connsiteY3" fmla="*/ 819807 h 5780691"/>
              <a:gd name="connsiteX4" fmla="*/ 63062 w 3857297"/>
              <a:gd name="connsiteY4" fmla="*/ 1093076 h 5780691"/>
              <a:gd name="connsiteX5" fmla="*/ 273269 w 3857297"/>
              <a:gd name="connsiteY5" fmla="*/ 1492469 h 5780691"/>
              <a:gd name="connsiteX6" fmla="*/ 378373 w 3857297"/>
              <a:gd name="connsiteY6" fmla="*/ 1660634 h 5780691"/>
              <a:gd name="connsiteX7" fmla="*/ 409903 w 3857297"/>
              <a:gd name="connsiteY7" fmla="*/ 1870841 h 5780691"/>
              <a:gd name="connsiteX8" fmla="*/ 609600 w 3857297"/>
              <a:gd name="connsiteY8" fmla="*/ 1923394 h 5780691"/>
              <a:gd name="connsiteX9" fmla="*/ 798786 w 3857297"/>
              <a:gd name="connsiteY9" fmla="*/ 1671145 h 5780691"/>
              <a:gd name="connsiteX10" fmla="*/ 735724 w 3857297"/>
              <a:gd name="connsiteY10" fmla="*/ 1250731 h 5780691"/>
              <a:gd name="connsiteX11" fmla="*/ 651641 w 3857297"/>
              <a:gd name="connsiteY11" fmla="*/ 1051035 h 5780691"/>
              <a:gd name="connsiteX12" fmla="*/ 830317 w 3857297"/>
              <a:gd name="connsiteY12" fmla="*/ 1008993 h 5780691"/>
              <a:gd name="connsiteX13" fmla="*/ 998483 w 3857297"/>
              <a:gd name="connsiteY13" fmla="*/ 1481959 h 5780691"/>
              <a:gd name="connsiteX14" fmla="*/ 1030014 w 3857297"/>
              <a:gd name="connsiteY14" fmla="*/ 1891862 h 5780691"/>
              <a:gd name="connsiteX15" fmla="*/ 977462 w 3857297"/>
              <a:gd name="connsiteY15" fmla="*/ 2364828 h 5780691"/>
              <a:gd name="connsiteX16" fmla="*/ 399393 w 3857297"/>
              <a:gd name="connsiteY16" fmla="*/ 3499945 h 5780691"/>
              <a:gd name="connsiteX17" fmla="*/ 325821 w 3857297"/>
              <a:gd name="connsiteY17" fmla="*/ 3626070 h 5780691"/>
              <a:gd name="connsiteX18" fmla="*/ 336331 w 3857297"/>
              <a:gd name="connsiteY18" fmla="*/ 3710152 h 5780691"/>
              <a:gd name="connsiteX19" fmla="*/ 304800 w 3857297"/>
              <a:gd name="connsiteY19" fmla="*/ 3815255 h 5780691"/>
              <a:gd name="connsiteX20" fmla="*/ 241738 w 3857297"/>
              <a:gd name="connsiteY20" fmla="*/ 4025462 h 5780691"/>
              <a:gd name="connsiteX21" fmla="*/ 105104 w 3857297"/>
              <a:gd name="connsiteY21" fmla="*/ 4498427 h 5780691"/>
              <a:gd name="connsiteX22" fmla="*/ 0 w 3857297"/>
              <a:gd name="connsiteY22" fmla="*/ 4834759 h 5780691"/>
              <a:gd name="connsiteX23" fmla="*/ 31531 w 3857297"/>
              <a:gd name="connsiteY23" fmla="*/ 5097517 h 5780691"/>
              <a:gd name="connsiteX24" fmla="*/ 136635 w 3857297"/>
              <a:gd name="connsiteY24" fmla="*/ 5192110 h 5780691"/>
              <a:gd name="connsiteX25" fmla="*/ 199696 w 3857297"/>
              <a:gd name="connsiteY25" fmla="*/ 5255172 h 5780691"/>
              <a:gd name="connsiteX26" fmla="*/ 409904 w 3857297"/>
              <a:gd name="connsiteY26" fmla="*/ 5223643 h 5780691"/>
              <a:gd name="connsiteX27" fmla="*/ 515007 w 3857297"/>
              <a:gd name="connsiteY27" fmla="*/ 5213131 h 5780691"/>
              <a:gd name="connsiteX28" fmla="*/ 620110 w 3857297"/>
              <a:gd name="connsiteY28" fmla="*/ 5171090 h 5780691"/>
              <a:gd name="connsiteX29" fmla="*/ 693681 w 3857297"/>
              <a:gd name="connsiteY29" fmla="*/ 4929352 h 5780691"/>
              <a:gd name="connsiteX30" fmla="*/ 735724 w 3857297"/>
              <a:gd name="connsiteY30" fmla="*/ 4572000 h 5780691"/>
              <a:gd name="connsiteX31" fmla="*/ 882868 w 3857297"/>
              <a:gd name="connsiteY31" fmla="*/ 4014952 h 5780691"/>
              <a:gd name="connsiteX32" fmla="*/ 945931 w 3857297"/>
              <a:gd name="connsiteY32" fmla="*/ 4824249 h 5780691"/>
              <a:gd name="connsiteX33" fmla="*/ 966952 w 3857297"/>
              <a:gd name="connsiteY33" fmla="*/ 4981903 h 5780691"/>
              <a:gd name="connsiteX34" fmla="*/ 1082566 w 3857297"/>
              <a:gd name="connsiteY34" fmla="*/ 5108026 h 5780691"/>
              <a:gd name="connsiteX35" fmla="*/ 1219199 w 3857297"/>
              <a:gd name="connsiteY35" fmla="*/ 5108028 h 5780691"/>
              <a:gd name="connsiteX36" fmla="*/ 1345324 w 3857297"/>
              <a:gd name="connsiteY36" fmla="*/ 5087007 h 5780691"/>
              <a:gd name="connsiteX37" fmla="*/ 1566041 w 3857297"/>
              <a:gd name="connsiteY37" fmla="*/ 4614041 h 5780691"/>
              <a:gd name="connsiteX38" fmla="*/ 1671145 w 3857297"/>
              <a:gd name="connsiteY38" fmla="*/ 4172608 h 5780691"/>
              <a:gd name="connsiteX39" fmla="*/ 2049518 w 3857297"/>
              <a:gd name="connsiteY39" fmla="*/ 4078013 h 5780691"/>
              <a:gd name="connsiteX40" fmla="*/ 2165131 w 3857297"/>
              <a:gd name="connsiteY40" fmla="*/ 4529960 h 5780691"/>
              <a:gd name="connsiteX41" fmla="*/ 2207172 w 3857297"/>
              <a:gd name="connsiteY41" fmla="*/ 4950373 h 5780691"/>
              <a:gd name="connsiteX42" fmla="*/ 2259724 w 3857297"/>
              <a:gd name="connsiteY42" fmla="*/ 5108028 h 5780691"/>
              <a:gd name="connsiteX43" fmla="*/ 2312277 w 3857297"/>
              <a:gd name="connsiteY43" fmla="*/ 5360274 h 5780691"/>
              <a:gd name="connsiteX44" fmla="*/ 2427890 w 3857297"/>
              <a:gd name="connsiteY44" fmla="*/ 5528443 h 5780691"/>
              <a:gd name="connsiteX45" fmla="*/ 2532993 w 3857297"/>
              <a:gd name="connsiteY45" fmla="*/ 5559974 h 5780691"/>
              <a:gd name="connsiteX46" fmla="*/ 2680138 w 3857297"/>
              <a:gd name="connsiteY46" fmla="*/ 5528441 h 5780691"/>
              <a:gd name="connsiteX47" fmla="*/ 2669627 w 3857297"/>
              <a:gd name="connsiteY47" fmla="*/ 5423339 h 5780691"/>
              <a:gd name="connsiteX48" fmla="*/ 2659117 w 3857297"/>
              <a:gd name="connsiteY48" fmla="*/ 5423338 h 5780691"/>
              <a:gd name="connsiteX49" fmla="*/ 2690648 w 3857297"/>
              <a:gd name="connsiteY49" fmla="*/ 5044965 h 5780691"/>
              <a:gd name="connsiteX50" fmla="*/ 2690648 w 3857297"/>
              <a:gd name="connsiteY50" fmla="*/ 4740165 h 5780691"/>
              <a:gd name="connsiteX51" fmla="*/ 2858814 w 3857297"/>
              <a:gd name="connsiteY51" fmla="*/ 3983421 h 5780691"/>
              <a:gd name="connsiteX52" fmla="*/ 3153102 w 3857297"/>
              <a:gd name="connsiteY52" fmla="*/ 4277711 h 5780691"/>
              <a:gd name="connsiteX53" fmla="*/ 2911365 w 3857297"/>
              <a:gd name="connsiteY53" fmla="*/ 5234151 h 5780691"/>
              <a:gd name="connsiteX54" fmla="*/ 2953407 w 3857297"/>
              <a:gd name="connsiteY54" fmla="*/ 5675587 h 5780691"/>
              <a:gd name="connsiteX55" fmla="*/ 3132082 w 3857297"/>
              <a:gd name="connsiteY55" fmla="*/ 5633544 h 5780691"/>
              <a:gd name="connsiteX56" fmla="*/ 3289737 w 3857297"/>
              <a:gd name="connsiteY56" fmla="*/ 5780691 h 5780691"/>
              <a:gd name="connsiteX57" fmla="*/ 3426372 w 3857297"/>
              <a:gd name="connsiteY57" fmla="*/ 5633544 h 5780691"/>
              <a:gd name="connsiteX58" fmla="*/ 3584028 w 3857297"/>
              <a:gd name="connsiteY58" fmla="*/ 5528441 h 5780691"/>
              <a:gd name="connsiteX59" fmla="*/ 3720664 w 3857297"/>
              <a:gd name="connsiteY59" fmla="*/ 5223642 h 5780691"/>
              <a:gd name="connsiteX60" fmla="*/ 3836277 w 3857297"/>
              <a:gd name="connsiteY60" fmla="*/ 4813738 h 5780691"/>
              <a:gd name="connsiteX61" fmla="*/ 3741682 w 3857297"/>
              <a:gd name="connsiteY61" fmla="*/ 4393325 h 5780691"/>
              <a:gd name="connsiteX62" fmla="*/ 3857297 w 3857297"/>
              <a:gd name="connsiteY62" fmla="*/ 4120055 h 5780691"/>
              <a:gd name="connsiteX63" fmla="*/ 3699642 w 3857297"/>
              <a:gd name="connsiteY63" fmla="*/ 3804745 h 5780691"/>
              <a:gd name="connsiteX64" fmla="*/ 3436883 w 3857297"/>
              <a:gd name="connsiteY64" fmla="*/ 3037490 h 5780691"/>
              <a:gd name="connsiteX65" fmla="*/ 3258207 w 3857297"/>
              <a:gd name="connsiteY65" fmla="*/ 2543504 h 5780691"/>
              <a:gd name="connsiteX66" fmla="*/ 3069021 w 3857297"/>
              <a:gd name="connsiteY66" fmla="*/ 2291255 h 5780691"/>
              <a:gd name="connsiteX67" fmla="*/ 2890345 w 3857297"/>
              <a:gd name="connsiteY67" fmla="*/ 1923393 h 5780691"/>
              <a:gd name="connsiteX68" fmla="*/ 2743200 w 3857297"/>
              <a:gd name="connsiteY68" fmla="*/ 1681655 h 5780691"/>
              <a:gd name="connsiteX69" fmla="*/ 2806262 w 3857297"/>
              <a:gd name="connsiteY69" fmla="*/ 1282262 h 5780691"/>
              <a:gd name="connsiteX70" fmla="*/ 2869324 w 3857297"/>
              <a:gd name="connsiteY70" fmla="*/ 1187669 h 5780691"/>
              <a:gd name="connsiteX71" fmla="*/ 2837793 w 3857297"/>
              <a:gd name="connsiteY71" fmla="*/ 1534511 h 5780691"/>
              <a:gd name="connsiteX72" fmla="*/ 2995448 w 3857297"/>
              <a:gd name="connsiteY72" fmla="*/ 1996966 h 5780691"/>
              <a:gd name="connsiteX73" fmla="*/ 3541986 w 3857297"/>
              <a:gd name="connsiteY73" fmla="*/ 2017986 h 5780691"/>
              <a:gd name="connsiteX74" fmla="*/ 3647090 w 3857297"/>
              <a:gd name="connsiteY74" fmla="*/ 1828800 h 5780691"/>
              <a:gd name="connsiteX75" fmla="*/ 3415862 w 3857297"/>
              <a:gd name="connsiteY75" fmla="*/ 1597573 h 5780691"/>
              <a:gd name="connsiteX76" fmla="*/ 3636579 w 3857297"/>
              <a:gd name="connsiteY76" fmla="*/ 1219200 h 5780691"/>
              <a:gd name="connsiteX77" fmla="*/ 3573517 w 3857297"/>
              <a:gd name="connsiteY77" fmla="*/ 630621 h 5780691"/>
              <a:gd name="connsiteX78" fmla="*/ 3499945 w 3857297"/>
              <a:gd name="connsiteY78" fmla="*/ 515007 h 5780691"/>
              <a:gd name="connsiteX79" fmla="*/ 3048000 w 3857297"/>
              <a:gd name="connsiteY79" fmla="*/ 283780 h 5780691"/>
              <a:gd name="connsiteX80" fmla="*/ 2795752 w 3857297"/>
              <a:gd name="connsiteY80" fmla="*/ 231228 h 5780691"/>
              <a:gd name="connsiteX81" fmla="*/ 2585545 w 3857297"/>
              <a:gd name="connsiteY81" fmla="*/ 42042 h 5780691"/>
              <a:gd name="connsiteX82" fmla="*/ 2448910 w 3857297"/>
              <a:gd name="connsiteY82" fmla="*/ 31532 h 5780691"/>
              <a:gd name="connsiteX83" fmla="*/ 2301765 w 3857297"/>
              <a:gd name="connsiteY83" fmla="*/ 294290 h 5780691"/>
              <a:gd name="connsiteX84" fmla="*/ 2102069 w 3857297"/>
              <a:gd name="connsiteY84" fmla="*/ 493986 h 5780691"/>
              <a:gd name="connsiteX85" fmla="*/ 1807780 w 3857297"/>
              <a:gd name="connsiteY85" fmla="*/ 588580 h 5780691"/>
              <a:gd name="connsiteX86" fmla="*/ 1576552 w 3857297"/>
              <a:gd name="connsiteY86" fmla="*/ 620110 h 5780691"/>
              <a:gd name="connsiteX87" fmla="*/ 1387366 w 3857297"/>
              <a:gd name="connsiteY87" fmla="*/ 388883 h 5780691"/>
              <a:gd name="connsiteX88" fmla="*/ 1250731 w 3857297"/>
              <a:gd name="connsiteY88" fmla="*/ 73572 h 5780691"/>
              <a:gd name="connsiteX89" fmla="*/ 1103586 w 3857297"/>
              <a:gd name="connsiteY89" fmla="*/ 0 h 5780691"/>
              <a:gd name="connsiteX0" fmla="*/ 1103586 w 3857297"/>
              <a:gd name="connsiteY0" fmla="*/ 0 h 5710064"/>
              <a:gd name="connsiteX1" fmla="*/ 914400 w 3857297"/>
              <a:gd name="connsiteY1" fmla="*/ 388883 h 5710064"/>
              <a:gd name="connsiteX2" fmla="*/ 378372 w 3857297"/>
              <a:gd name="connsiteY2" fmla="*/ 536028 h 5710064"/>
              <a:gd name="connsiteX3" fmla="*/ 63062 w 3857297"/>
              <a:gd name="connsiteY3" fmla="*/ 819807 h 5710064"/>
              <a:gd name="connsiteX4" fmla="*/ 63062 w 3857297"/>
              <a:gd name="connsiteY4" fmla="*/ 1093076 h 5710064"/>
              <a:gd name="connsiteX5" fmla="*/ 273269 w 3857297"/>
              <a:gd name="connsiteY5" fmla="*/ 1492469 h 5710064"/>
              <a:gd name="connsiteX6" fmla="*/ 378373 w 3857297"/>
              <a:gd name="connsiteY6" fmla="*/ 1660634 h 5710064"/>
              <a:gd name="connsiteX7" fmla="*/ 409903 w 3857297"/>
              <a:gd name="connsiteY7" fmla="*/ 1870841 h 5710064"/>
              <a:gd name="connsiteX8" fmla="*/ 609600 w 3857297"/>
              <a:gd name="connsiteY8" fmla="*/ 1923394 h 5710064"/>
              <a:gd name="connsiteX9" fmla="*/ 798786 w 3857297"/>
              <a:gd name="connsiteY9" fmla="*/ 1671145 h 5710064"/>
              <a:gd name="connsiteX10" fmla="*/ 735724 w 3857297"/>
              <a:gd name="connsiteY10" fmla="*/ 1250731 h 5710064"/>
              <a:gd name="connsiteX11" fmla="*/ 651641 w 3857297"/>
              <a:gd name="connsiteY11" fmla="*/ 1051035 h 5710064"/>
              <a:gd name="connsiteX12" fmla="*/ 830317 w 3857297"/>
              <a:gd name="connsiteY12" fmla="*/ 1008993 h 5710064"/>
              <a:gd name="connsiteX13" fmla="*/ 998483 w 3857297"/>
              <a:gd name="connsiteY13" fmla="*/ 1481959 h 5710064"/>
              <a:gd name="connsiteX14" fmla="*/ 1030014 w 3857297"/>
              <a:gd name="connsiteY14" fmla="*/ 1891862 h 5710064"/>
              <a:gd name="connsiteX15" fmla="*/ 977462 w 3857297"/>
              <a:gd name="connsiteY15" fmla="*/ 2364828 h 5710064"/>
              <a:gd name="connsiteX16" fmla="*/ 399393 w 3857297"/>
              <a:gd name="connsiteY16" fmla="*/ 3499945 h 5710064"/>
              <a:gd name="connsiteX17" fmla="*/ 325821 w 3857297"/>
              <a:gd name="connsiteY17" fmla="*/ 3626070 h 5710064"/>
              <a:gd name="connsiteX18" fmla="*/ 336331 w 3857297"/>
              <a:gd name="connsiteY18" fmla="*/ 3710152 h 5710064"/>
              <a:gd name="connsiteX19" fmla="*/ 304800 w 3857297"/>
              <a:gd name="connsiteY19" fmla="*/ 3815255 h 5710064"/>
              <a:gd name="connsiteX20" fmla="*/ 241738 w 3857297"/>
              <a:gd name="connsiteY20" fmla="*/ 4025462 h 5710064"/>
              <a:gd name="connsiteX21" fmla="*/ 105104 w 3857297"/>
              <a:gd name="connsiteY21" fmla="*/ 4498427 h 5710064"/>
              <a:gd name="connsiteX22" fmla="*/ 0 w 3857297"/>
              <a:gd name="connsiteY22" fmla="*/ 4834759 h 5710064"/>
              <a:gd name="connsiteX23" fmla="*/ 31531 w 3857297"/>
              <a:gd name="connsiteY23" fmla="*/ 5097517 h 5710064"/>
              <a:gd name="connsiteX24" fmla="*/ 136635 w 3857297"/>
              <a:gd name="connsiteY24" fmla="*/ 5192110 h 5710064"/>
              <a:gd name="connsiteX25" fmla="*/ 199696 w 3857297"/>
              <a:gd name="connsiteY25" fmla="*/ 5255172 h 5710064"/>
              <a:gd name="connsiteX26" fmla="*/ 409904 w 3857297"/>
              <a:gd name="connsiteY26" fmla="*/ 5223643 h 5710064"/>
              <a:gd name="connsiteX27" fmla="*/ 515007 w 3857297"/>
              <a:gd name="connsiteY27" fmla="*/ 5213131 h 5710064"/>
              <a:gd name="connsiteX28" fmla="*/ 620110 w 3857297"/>
              <a:gd name="connsiteY28" fmla="*/ 5171090 h 5710064"/>
              <a:gd name="connsiteX29" fmla="*/ 693681 w 3857297"/>
              <a:gd name="connsiteY29" fmla="*/ 4929352 h 5710064"/>
              <a:gd name="connsiteX30" fmla="*/ 735724 w 3857297"/>
              <a:gd name="connsiteY30" fmla="*/ 4572000 h 5710064"/>
              <a:gd name="connsiteX31" fmla="*/ 882868 w 3857297"/>
              <a:gd name="connsiteY31" fmla="*/ 4014952 h 5710064"/>
              <a:gd name="connsiteX32" fmla="*/ 945931 w 3857297"/>
              <a:gd name="connsiteY32" fmla="*/ 4824249 h 5710064"/>
              <a:gd name="connsiteX33" fmla="*/ 966952 w 3857297"/>
              <a:gd name="connsiteY33" fmla="*/ 4981903 h 5710064"/>
              <a:gd name="connsiteX34" fmla="*/ 1082566 w 3857297"/>
              <a:gd name="connsiteY34" fmla="*/ 5108026 h 5710064"/>
              <a:gd name="connsiteX35" fmla="*/ 1219199 w 3857297"/>
              <a:gd name="connsiteY35" fmla="*/ 5108028 h 5710064"/>
              <a:gd name="connsiteX36" fmla="*/ 1345324 w 3857297"/>
              <a:gd name="connsiteY36" fmla="*/ 5087007 h 5710064"/>
              <a:gd name="connsiteX37" fmla="*/ 1566041 w 3857297"/>
              <a:gd name="connsiteY37" fmla="*/ 4614041 h 5710064"/>
              <a:gd name="connsiteX38" fmla="*/ 1671145 w 3857297"/>
              <a:gd name="connsiteY38" fmla="*/ 4172608 h 5710064"/>
              <a:gd name="connsiteX39" fmla="*/ 2049518 w 3857297"/>
              <a:gd name="connsiteY39" fmla="*/ 4078013 h 5710064"/>
              <a:gd name="connsiteX40" fmla="*/ 2165131 w 3857297"/>
              <a:gd name="connsiteY40" fmla="*/ 4529960 h 5710064"/>
              <a:gd name="connsiteX41" fmla="*/ 2207172 w 3857297"/>
              <a:gd name="connsiteY41" fmla="*/ 4950373 h 5710064"/>
              <a:gd name="connsiteX42" fmla="*/ 2259724 w 3857297"/>
              <a:gd name="connsiteY42" fmla="*/ 5108028 h 5710064"/>
              <a:gd name="connsiteX43" fmla="*/ 2312277 w 3857297"/>
              <a:gd name="connsiteY43" fmla="*/ 5360274 h 5710064"/>
              <a:gd name="connsiteX44" fmla="*/ 2427890 w 3857297"/>
              <a:gd name="connsiteY44" fmla="*/ 5528443 h 5710064"/>
              <a:gd name="connsiteX45" fmla="*/ 2532993 w 3857297"/>
              <a:gd name="connsiteY45" fmla="*/ 5559974 h 5710064"/>
              <a:gd name="connsiteX46" fmla="*/ 2680138 w 3857297"/>
              <a:gd name="connsiteY46" fmla="*/ 5528441 h 5710064"/>
              <a:gd name="connsiteX47" fmla="*/ 2669627 w 3857297"/>
              <a:gd name="connsiteY47" fmla="*/ 5423339 h 5710064"/>
              <a:gd name="connsiteX48" fmla="*/ 2659117 w 3857297"/>
              <a:gd name="connsiteY48" fmla="*/ 5423338 h 5710064"/>
              <a:gd name="connsiteX49" fmla="*/ 2690648 w 3857297"/>
              <a:gd name="connsiteY49" fmla="*/ 5044965 h 5710064"/>
              <a:gd name="connsiteX50" fmla="*/ 2690648 w 3857297"/>
              <a:gd name="connsiteY50" fmla="*/ 4740165 h 5710064"/>
              <a:gd name="connsiteX51" fmla="*/ 2858814 w 3857297"/>
              <a:gd name="connsiteY51" fmla="*/ 3983421 h 5710064"/>
              <a:gd name="connsiteX52" fmla="*/ 3153102 w 3857297"/>
              <a:gd name="connsiteY52" fmla="*/ 4277711 h 5710064"/>
              <a:gd name="connsiteX53" fmla="*/ 2911365 w 3857297"/>
              <a:gd name="connsiteY53" fmla="*/ 5234151 h 5710064"/>
              <a:gd name="connsiteX54" fmla="*/ 2953407 w 3857297"/>
              <a:gd name="connsiteY54" fmla="*/ 5675587 h 5710064"/>
              <a:gd name="connsiteX55" fmla="*/ 3132082 w 3857297"/>
              <a:gd name="connsiteY55" fmla="*/ 5633544 h 5710064"/>
              <a:gd name="connsiteX56" fmla="*/ 3289737 w 3857297"/>
              <a:gd name="connsiteY56" fmla="*/ 5686098 h 5710064"/>
              <a:gd name="connsiteX57" fmla="*/ 3426372 w 3857297"/>
              <a:gd name="connsiteY57" fmla="*/ 5633544 h 5710064"/>
              <a:gd name="connsiteX58" fmla="*/ 3584028 w 3857297"/>
              <a:gd name="connsiteY58" fmla="*/ 5528441 h 5710064"/>
              <a:gd name="connsiteX59" fmla="*/ 3720664 w 3857297"/>
              <a:gd name="connsiteY59" fmla="*/ 5223642 h 5710064"/>
              <a:gd name="connsiteX60" fmla="*/ 3836277 w 3857297"/>
              <a:gd name="connsiteY60" fmla="*/ 4813738 h 5710064"/>
              <a:gd name="connsiteX61" fmla="*/ 3741682 w 3857297"/>
              <a:gd name="connsiteY61" fmla="*/ 4393325 h 5710064"/>
              <a:gd name="connsiteX62" fmla="*/ 3857297 w 3857297"/>
              <a:gd name="connsiteY62" fmla="*/ 4120055 h 5710064"/>
              <a:gd name="connsiteX63" fmla="*/ 3699642 w 3857297"/>
              <a:gd name="connsiteY63" fmla="*/ 3804745 h 5710064"/>
              <a:gd name="connsiteX64" fmla="*/ 3436883 w 3857297"/>
              <a:gd name="connsiteY64" fmla="*/ 3037490 h 5710064"/>
              <a:gd name="connsiteX65" fmla="*/ 3258207 w 3857297"/>
              <a:gd name="connsiteY65" fmla="*/ 2543504 h 5710064"/>
              <a:gd name="connsiteX66" fmla="*/ 3069021 w 3857297"/>
              <a:gd name="connsiteY66" fmla="*/ 2291255 h 5710064"/>
              <a:gd name="connsiteX67" fmla="*/ 2890345 w 3857297"/>
              <a:gd name="connsiteY67" fmla="*/ 1923393 h 5710064"/>
              <a:gd name="connsiteX68" fmla="*/ 2743200 w 3857297"/>
              <a:gd name="connsiteY68" fmla="*/ 1681655 h 5710064"/>
              <a:gd name="connsiteX69" fmla="*/ 2806262 w 3857297"/>
              <a:gd name="connsiteY69" fmla="*/ 1282262 h 5710064"/>
              <a:gd name="connsiteX70" fmla="*/ 2869324 w 3857297"/>
              <a:gd name="connsiteY70" fmla="*/ 1187669 h 5710064"/>
              <a:gd name="connsiteX71" fmla="*/ 2837793 w 3857297"/>
              <a:gd name="connsiteY71" fmla="*/ 1534511 h 5710064"/>
              <a:gd name="connsiteX72" fmla="*/ 2995448 w 3857297"/>
              <a:gd name="connsiteY72" fmla="*/ 1996966 h 5710064"/>
              <a:gd name="connsiteX73" fmla="*/ 3541986 w 3857297"/>
              <a:gd name="connsiteY73" fmla="*/ 2017986 h 5710064"/>
              <a:gd name="connsiteX74" fmla="*/ 3647090 w 3857297"/>
              <a:gd name="connsiteY74" fmla="*/ 1828800 h 5710064"/>
              <a:gd name="connsiteX75" fmla="*/ 3415862 w 3857297"/>
              <a:gd name="connsiteY75" fmla="*/ 1597573 h 5710064"/>
              <a:gd name="connsiteX76" fmla="*/ 3636579 w 3857297"/>
              <a:gd name="connsiteY76" fmla="*/ 1219200 h 5710064"/>
              <a:gd name="connsiteX77" fmla="*/ 3573517 w 3857297"/>
              <a:gd name="connsiteY77" fmla="*/ 630621 h 5710064"/>
              <a:gd name="connsiteX78" fmla="*/ 3499945 w 3857297"/>
              <a:gd name="connsiteY78" fmla="*/ 515007 h 5710064"/>
              <a:gd name="connsiteX79" fmla="*/ 3048000 w 3857297"/>
              <a:gd name="connsiteY79" fmla="*/ 283780 h 5710064"/>
              <a:gd name="connsiteX80" fmla="*/ 2795752 w 3857297"/>
              <a:gd name="connsiteY80" fmla="*/ 231228 h 5710064"/>
              <a:gd name="connsiteX81" fmla="*/ 2585545 w 3857297"/>
              <a:gd name="connsiteY81" fmla="*/ 42042 h 5710064"/>
              <a:gd name="connsiteX82" fmla="*/ 2448910 w 3857297"/>
              <a:gd name="connsiteY82" fmla="*/ 31532 h 5710064"/>
              <a:gd name="connsiteX83" fmla="*/ 2301765 w 3857297"/>
              <a:gd name="connsiteY83" fmla="*/ 294290 h 5710064"/>
              <a:gd name="connsiteX84" fmla="*/ 2102069 w 3857297"/>
              <a:gd name="connsiteY84" fmla="*/ 493986 h 5710064"/>
              <a:gd name="connsiteX85" fmla="*/ 1807780 w 3857297"/>
              <a:gd name="connsiteY85" fmla="*/ 588580 h 5710064"/>
              <a:gd name="connsiteX86" fmla="*/ 1576552 w 3857297"/>
              <a:gd name="connsiteY86" fmla="*/ 620110 h 5710064"/>
              <a:gd name="connsiteX87" fmla="*/ 1387366 w 3857297"/>
              <a:gd name="connsiteY87" fmla="*/ 388883 h 5710064"/>
              <a:gd name="connsiteX88" fmla="*/ 1250731 w 3857297"/>
              <a:gd name="connsiteY88" fmla="*/ 73572 h 5710064"/>
              <a:gd name="connsiteX89" fmla="*/ 1103586 w 3857297"/>
              <a:gd name="connsiteY89" fmla="*/ 0 h 5710064"/>
              <a:gd name="connsiteX0" fmla="*/ 1103586 w 3857297"/>
              <a:gd name="connsiteY0" fmla="*/ 0 h 5738650"/>
              <a:gd name="connsiteX1" fmla="*/ 914400 w 3857297"/>
              <a:gd name="connsiteY1" fmla="*/ 388883 h 5738650"/>
              <a:gd name="connsiteX2" fmla="*/ 378372 w 3857297"/>
              <a:gd name="connsiteY2" fmla="*/ 536028 h 5738650"/>
              <a:gd name="connsiteX3" fmla="*/ 63062 w 3857297"/>
              <a:gd name="connsiteY3" fmla="*/ 819807 h 5738650"/>
              <a:gd name="connsiteX4" fmla="*/ 63062 w 3857297"/>
              <a:gd name="connsiteY4" fmla="*/ 1093076 h 5738650"/>
              <a:gd name="connsiteX5" fmla="*/ 273269 w 3857297"/>
              <a:gd name="connsiteY5" fmla="*/ 1492469 h 5738650"/>
              <a:gd name="connsiteX6" fmla="*/ 378373 w 3857297"/>
              <a:gd name="connsiteY6" fmla="*/ 1660634 h 5738650"/>
              <a:gd name="connsiteX7" fmla="*/ 409903 w 3857297"/>
              <a:gd name="connsiteY7" fmla="*/ 1870841 h 5738650"/>
              <a:gd name="connsiteX8" fmla="*/ 609600 w 3857297"/>
              <a:gd name="connsiteY8" fmla="*/ 1923394 h 5738650"/>
              <a:gd name="connsiteX9" fmla="*/ 798786 w 3857297"/>
              <a:gd name="connsiteY9" fmla="*/ 1671145 h 5738650"/>
              <a:gd name="connsiteX10" fmla="*/ 735724 w 3857297"/>
              <a:gd name="connsiteY10" fmla="*/ 1250731 h 5738650"/>
              <a:gd name="connsiteX11" fmla="*/ 651641 w 3857297"/>
              <a:gd name="connsiteY11" fmla="*/ 1051035 h 5738650"/>
              <a:gd name="connsiteX12" fmla="*/ 830317 w 3857297"/>
              <a:gd name="connsiteY12" fmla="*/ 1008993 h 5738650"/>
              <a:gd name="connsiteX13" fmla="*/ 998483 w 3857297"/>
              <a:gd name="connsiteY13" fmla="*/ 1481959 h 5738650"/>
              <a:gd name="connsiteX14" fmla="*/ 1030014 w 3857297"/>
              <a:gd name="connsiteY14" fmla="*/ 1891862 h 5738650"/>
              <a:gd name="connsiteX15" fmla="*/ 977462 w 3857297"/>
              <a:gd name="connsiteY15" fmla="*/ 2364828 h 5738650"/>
              <a:gd name="connsiteX16" fmla="*/ 399393 w 3857297"/>
              <a:gd name="connsiteY16" fmla="*/ 3499945 h 5738650"/>
              <a:gd name="connsiteX17" fmla="*/ 325821 w 3857297"/>
              <a:gd name="connsiteY17" fmla="*/ 3626070 h 5738650"/>
              <a:gd name="connsiteX18" fmla="*/ 336331 w 3857297"/>
              <a:gd name="connsiteY18" fmla="*/ 3710152 h 5738650"/>
              <a:gd name="connsiteX19" fmla="*/ 304800 w 3857297"/>
              <a:gd name="connsiteY19" fmla="*/ 3815255 h 5738650"/>
              <a:gd name="connsiteX20" fmla="*/ 241738 w 3857297"/>
              <a:gd name="connsiteY20" fmla="*/ 4025462 h 5738650"/>
              <a:gd name="connsiteX21" fmla="*/ 105104 w 3857297"/>
              <a:gd name="connsiteY21" fmla="*/ 4498427 h 5738650"/>
              <a:gd name="connsiteX22" fmla="*/ 0 w 3857297"/>
              <a:gd name="connsiteY22" fmla="*/ 4834759 h 5738650"/>
              <a:gd name="connsiteX23" fmla="*/ 31531 w 3857297"/>
              <a:gd name="connsiteY23" fmla="*/ 5097517 h 5738650"/>
              <a:gd name="connsiteX24" fmla="*/ 136635 w 3857297"/>
              <a:gd name="connsiteY24" fmla="*/ 5192110 h 5738650"/>
              <a:gd name="connsiteX25" fmla="*/ 199696 w 3857297"/>
              <a:gd name="connsiteY25" fmla="*/ 5255172 h 5738650"/>
              <a:gd name="connsiteX26" fmla="*/ 409904 w 3857297"/>
              <a:gd name="connsiteY26" fmla="*/ 5223643 h 5738650"/>
              <a:gd name="connsiteX27" fmla="*/ 515007 w 3857297"/>
              <a:gd name="connsiteY27" fmla="*/ 5213131 h 5738650"/>
              <a:gd name="connsiteX28" fmla="*/ 620110 w 3857297"/>
              <a:gd name="connsiteY28" fmla="*/ 5171090 h 5738650"/>
              <a:gd name="connsiteX29" fmla="*/ 693681 w 3857297"/>
              <a:gd name="connsiteY29" fmla="*/ 4929352 h 5738650"/>
              <a:gd name="connsiteX30" fmla="*/ 735724 w 3857297"/>
              <a:gd name="connsiteY30" fmla="*/ 4572000 h 5738650"/>
              <a:gd name="connsiteX31" fmla="*/ 882868 w 3857297"/>
              <a:gd name="connsiteY31" fmla="*/ 4014952 h 5738650"/>
              <a:gd name="connsiteX32" fmla="*/ 945931 w 3857297"/>
              <a:gd name="connsiteY32" fmla="*/ 4824249 h 5738650"/>
              <a:gd name="connsiteX33" fmla="*/ 966952 w 3857297"/>
              <a:gd name="connsiteY33" fmla="*/ 4981903 h 5738650"/>
              <a:gd name="connsiteX34" fmla="*/ 1082566 w 3857297"/>
              <a:gd name="connsiteY34" fmla="*/ 5108026 h 5738650"/>
              <a:gd name="connsiteX35" fmla="*/ 1219199 w 3857297"/>
              <a:gd name="connsiteY35" fmla="*/ 5108028 h 5738650"/>
              <a:gd name="connsiteX36" fmla="*/ 1345324 w 3857297"/>
              <a:gd name="connsiteY36" fmla="*/ 5087007 h 5738650"/>
              <a:gd name="connsiteX37" fmla="*/ 1566041 w 3857297"/>
              <a:gd name="connsiteY37" fmla="*/ 4614041 h 5738650"/>
              <a:gd name="connsiteX38" fmla="*/ 1671145 w 3857297"/>
              <a:gd name="connsiteY38" fmla="*/ 4172608 h 5738650"/>
              <a:gd name="connsiteX39" fmla="*/ 2049518 w 3857297"/>
              <a:gd name="connsiteY39" fmla="*/ 4078013 h 5738650"/>
              <a:gd name="connsiteX40" fmla="*/ 2165131 w 3857297"/>
              <a:gd name="connsiteY40" fmla="*/ 4529960 h 5738650"/>
              <a:gd name="connsiteX41" fmla="*/ 2207172 w 3857297"/>
              <a:gd name="connsiteY41" fmla="*/ 4950373 h 5738650"/>
              <a:gd name="connsiteX42" fmla="*/ 2259724 w 3857297"/>
              <a:gd name="connsiteY42" fmla="*/ 5108028 h 5738650"/>
              <a:gd name="connsiteX43" fmla="*/ 2312277 w 3857297"/>
              <a:gd name="connsiteY43" fmla="*/ 5360274 h 5738650"/>
              <a:gd name="connsiteX44" fmla="*/ 2427890 w 3857297"/>
              <a:gd name="connsiteY44" fmla="*/ 5528443 h 5738650"/>
              <a:gd name="connsiteX45" fmla="*/ 2532993 w 3857297"/>
              <a:gd name="connsiteY45" fmla="*/ 5559974 h 5738650"/>
              <a:gd name="connsiteX46" fmla="*/ 2680138 w 3857297"/>
              <a:gd name="connsiteY46" fmla="*/ 5528441 h 5738650"/>
              <a:gd name="connsiteX47" fmla="*/ 2669627 w 3857297"/>
              <a:gd name="connsiteY47" fmla="*/ 5423339 h 5738650"/>
              <a:gd name="connsiteX48" fmla="*/ 2659117 w 3857297"/>
              <a:gd name="connsiteY48" fmla="*/ 5423338 h 5738650"/>
              <a:gd name="connsiteX49" fmla="*/ 2690648 w 3857297"/>
              <a:gd name="connsiteY49" fmla="*/ 5044965 h 5738650"/>
              <a:gd name="connsiteX50" fmla="*/ 2690648 w 3857297"/>
              <a:gd name="connsiteY50" fmla="*/ 4740165 h 5738650"/>
              <a:gd name="connsiteX51" fmla="*/ 2858814 w 3857297"/>
              <a:gd name="connsiteY51" fmla="*/ 3983421 h 5738650"/>
              <a:gd name="connsiteX52" fmla="*/ 3153102 w 3857297"/>
              <a:gd name="connsiteY52" fmla="*/ 4277711 h 5738650"/>
              <a:gd name="connsiteX53" fmla="*/ 2911365 w 3857297"/>
              <a:gd name="connsiteY53" fmla="*/ 5234151 h 5738650"/>
              <a:gd name="connsiteX54" fmla="*/ 2953407 w 3857297"/>
              <a:gd name="connsiteY54" fmla="*/ 5675587 h 5738650"/>
              <a:gd name="connsiteX55" fmla="*/ 3132082 w 3857297"/>
              <a:gd name="connsiteY55" fmla="*/ 5633544 h 5738650"/>
              <a:gd name="connsiteX56" fmla="*/ 3300247 w 3857297"/>
              <a:gd name="connsiteY56" fmla="*/ 5738650 h 5738650"/>
              <a:gd name="connsiteX57" fmla="*/ 3426372 w 3857297"/>
              <a:gd name="connsiteY57" fmla="*/ 5633544 h 5738650"/>
              <a:gd name="connsiteX58" fmla="*/ 3584028 w 3857297"/>
              <a:gd name="connsiteY58" fmla="*/ 5528441 h 5738650"/>
              <a:gd name="connsiteX59" fmla="*/ 3720664 w 3857297"/>
              <a:gd name="connsiteY59" fmla="*/ 5223642 h 5738650"/>
              <a:gd name="connsiteX60" fmla="*/ 3836277 w 3857297"/>
              <a:gd name="connsiteY60" fmla="*/ 4813738 h 5738650"/>
              <a:gd name="connsiteX61" fmla="*/ 3741682 w 3857297"/>
              <a:gd name="connsiteY61" fmla="*/ 4393325 h 5738650"/>
              <a:gd name="connsiteX62" fmla="*/ 3857297 w 3857297"/>
              <a:gd name="connsiteY62" fmla="*/ 4120055 h 5738650"/>
              <a:gd name="connsiteX63" fmla="*/ 3699642 w 3857297"/>
              <a:gd name="connsiteY63" fmla="*/ 3804745 h 5738650"/>
              <a:gd name="connsiteX64" fmla="*/ 3436883 w 3857297"/>
              <a:gd name="connsiteY64" fmla="*/ 3037490 h 5738650"/>
              <a:gd name="connsiteX65" fmla="*/ 3258207 w 3857297"/>
              <a:gd name="connsiteY65" fmla="*/ 2543504 h 5738650"/>
              <a:gd name="connsiteX66" fmla="*/ 3069021 w 3857297"/>
              <a:gd name="connsiteY66" fmla="*/ 2291255 h 5738650"/>
              <a:gd name="connsiteX67" fmla="*/ 2890345 w 3857297"/>
              <a:gd name="connsiteY67" fmla="*/ 1923393 h 5738650"/>
              <a:gd name="connsiteX68" fmla="*/ 2743200 w 3857297"/>
              <a:gd name="connsiteY68" fmla="*/ 1681655 h 5738650"/>
              <a:gd name="connsiteX69" fmla="*/ 2806262 w 3857297"/>
              <a:gd name="connsiteY69" fmla="*/ 1282262 h 5738650"/>
              <a:gd name="connsiteX70" fmla="*/ 2869324 w 3857297"/>
              <a:gd name="connsiteY70" fmla="*/ 1187669 h 5738650"/>
              <a:gd name="connsiteX71" fmla="*/ 2837793 w 3857297"/>
              <a:gd name="connsiteY71" fmla="*/ 1534511 h 5738650"/>
              <a:gd name="connsiteX72" fmla="*/ 2995448 w 3857297"/>
              <a:gd name="connsiteY72" fmla="*/ 1996966 h 5738650"/>
              <a:gd name="connsiteX73" fmla="*/ 3541986 w 3857297"/>
              <a:gd name="connsiteY73" fmla="*/ 2017986 h 5738650"/>
              <a:gd name="connsiteX74" fmla="*/ 3647090 w 3857297"/>
              <a:gd name="connsiteY74" fmla="*/ 1828800 h 5738650"/>
              <a:gd name="connsiteX75" fmla="*/ 3415862 w 3857297"/>
              <a:gd name="connsiteY75" fmla="*/ 1597573 h 5738650"/>
              <a:gd name="connsiteX76" fmla="*/ 3636579 w 3857297"/>
              <a:gd name="connsiteY76" fmla="*/ 1219200 h 5738650"/>
              <a:gd name="connsiteX77" fmla="*/ 3573517 w 3857297"/>
              <a:gd name="connsiteY77" fmla="*/ 630621 h 5738650"/>
              <a:gd name="connsiteX78" fmla="*/ 3499945 w 3857297"/>
              <a:gd name="connsiteY78" fmla="*/ 515007 h 5738650"/>
              <a:gd name="connsiteX79" fmla="*/ 3048000 w 3857297"/>
              <a:gd name="connsiteY79" fmla="*/ 283780 h 5738650"/>
              <a:gd name="connsiteX80" fmla="*/ 2795752 w 3857297"/>
              <a:gd name="connsiteY80" fmla="*/ 231228 h 5738650"/>
              <a:gd name="connsiteX81" fmla="*/ 2585545 w 3857297"/>
              <a:gd name="connsiteY81" fmla="*/ 42042 h 5738650"/>
              <a:gd name="connsiteX82" fmla="*/ 2448910 w 3857297"/>
              <a:gd name="connsiteY82" fmla="*/ 31532 h 5738650"/>
              <a:gd name="connsiteX83" fmla="*/ 2301765 w 3857297"/>
              <a:gd name="connsiteY83" fmla="*/ 294290 h 5738650"/>
              <a:gd name="connsiteX84" fmla="*/ 2102069 w 3857297"/>
              <a:gd name="connsiteY84" fmla="*/ 493986 h 5738650"/>
              <a:gd name="connsiteX85" fmla="*/ 1807780 w 3857297"/>
              <a:gd name="connsiteY85" fmla="*/ 588580 h 5738650"/>
              <a:gd name="connsiteX86" fmla="*/ 1576552 w 3857297"/>
              <a:gd name="connsiteY86" fmla="*/ 620110 h 5738650"/>
              <a:gd name="connsiteX87" fmla="*/ 1387366 w 3857297"/>
              <a:gd name="connsiteY87" fmla="*/ 388883 h 5738650"/>
              <a:gd name="connsiteX88" fmla="*/ 1250731 w 3857297"/>
              <a:gd name="connsiteY88" fmla="*/ 73572 h 5738650"/>
              <a:gd name="connsiteX89" fmla="*/ 1103586 w 3857297"/>
              <a:gd name="connsiteY89" fmla="*/ 0 h 5738650"/>
              <a:gd name="connsiteX0" fmla="*/ 1103586 w 3857297"/>
              <a:gd name="connsiteY0" fmla="*/ 0 h 5738650"/>
              <a:gd name="connsiteX1" fmla="*/ 914400 w 3857297"/>
              <a:gd name="connsiteY1" fmla="*/ 388883 h 5738650"/>
              <a:gd name="connsiteX2" fmla="*/ 378372 w 3857297"/>
              <a:gd name="connsiteY2" fmla="*/ 536028 h 5738650"/>
              <a:gd name="connsiteX3" fmla="*/ 63062 w 3857297"/>
              <a:gd name="connsiteY3" fmla="*/ 819807 h 5738650"/>
              <a:gd name="connsiteX4" fmla="*/ 63062 w 3857297"/>
              <a:gd name="connsiteY4" fmla="*/ 1093076 h 5738650"/>
              <a:gd name="connsiteX5" fmla="*/ 273269 w 3857297"/>
              <a:gd name="connsiteY5" fmla="*/ 1492469 h 5738650"/>
              <a:gd name="connsiteX6" fmla="*/ 378373 w 3857297"/>
              <a:gd name="connsiteY6" fmla="*/ 1660634 h 5738650"/>
              <a:gd name="connsiteX7" fmla="*/ 409903 w 3857297"/>
              <a:gd name="connsiteY7" fmla="*/ 1870841 h 5738650"/>
              <a:gd name="connsiteX8" fmla="*/ 609600 w 3857297"/>
              <a:gd name="connsiteY8" fmla="*/ 1923394 h 5738650"/>
              <a:gd name="connsiteX9" fmla="*/ 798786 w 3857297"/>
              <a:gd name="connsiteY9" fmla="*/ 1671145 h 5738650"/>
              <a:gd name="connsiteX10" fmla="*/ 735724 w 3857297"/>
              <a:gd name="connsiteY10" fmla="*/ 1250731 h 5738650"/>
              <a:gd name="connsiteX11" fmla="*/ 651641 w 3857297"/>
              <a:gd name="connsiteY11" fmla="*/ 1051035 h 5738650"/>
              <a:gd name="connsiteX12" fmla="*/ 830317 w 3857297"/>
              <a:gd name="connsiteY12" fmla="*/ 1008993 h 5738650"/>
              <a:gd name="connsiteX13" fmla="*/ 998483 w 3857297"/>
              <a:gd name="connsiteY13" fmla="*/ 1481959 h 5738650"/>
              <a:gd name="connsiteX14" fmla="*/ 1030014 w 3857297"/>
              <a:gd name="connsiteY14" fmla="*/ 1891862 h 5738650"/>
              <a:gd name="connsiteX15" fmla="*/ 977462 w 3857297"/>
              <a:gd name="connsiteY15" fmla="*/ 2364828 h 5738650"/>
              <a:gd name="connsiteX16" fmla="*/ 399393 w 3857297"/>
              <a:gd name="connsiteY16" fmla="*/ 3499945 h 5738650"/>
              <a:gd name="connsiteX17" fmla="*/ 325821 w 3857297"/>
              <a:gd name="connsiteY17" fmla="*/ 3626070 h 5738650"/>
              <a:gd name="connsiteX18" fmla="*/ 336331 w 3857297"/>
              <a:gd name="connsiteY18" fmla="*/ 3710152 h 5738650"/>
              <a:gd name="connsiteX19" fmla="*/ 304800 w 3857297"/>
              <a:gd name="connsiteY19" fmla="*/ 3815255 h 5738650"/>
              <a:gd name="connsiteX20" fmla="*/ 241738 w 3857297"/>
              <a:gd name="connsiteY20" fmla="*/ 4025462 h 5738650"/>
              <a:gd name="connsiteX21" fmla="*/ 105104 w 3857297"/>
              <a:gd name="connsiteY21" fmla="*/ 4498427 h 5738650"/>
              <a:gd name="connsiteX22" fmla="*/ 0 w 3857297"/>
              <a:gd name="connsiteY22" fmla="*/ 4834759 h 5738650"/>
              <a:gd name="connsiteX23" fmla="*/ 31531 w 3857297"/>
              <a:gd name="connsiteY23" fmla="*/ 5097517 h 5738650"/>
              <a:gd name="connsiteX24" fmla="*/ 136635 w 3857297"/>
              <a:gd name="connsiteY24" fmla="*/ 5192110 h 5738650"/>
              <a:gd name="connsiteX25" fmla="*/ 199696 w 3857297"/>
              <a:gd name="connsiteY25" fmla="*/ 5255172 h 5738650"/>
              <a:gd name="connsiteX26" fmla="*/ 409904 w 3857297"/>
              <a:gd name="connsiteY26" fmla="*/ 5223643 h 5738650"/>
              <a:gd name="connsiteX27" fmla="*/ 515007 w 3857297"/>
              <a:gd name="connsiteY27" fmla="*/ 5213131 h 5738650"/>
              <a:gd name="connsiteX28" fmla="*/ 620110 w 3857297"/>
              <a:gd name="connsiteY28" fmla="*/ 5171090 h 5738650"/>
              <a:gd name="connsiteX29" fmla="*/ 693681 w 3857297"/>
              <a:gd name="connsiteY29" fmla="*/ 4929352 h 5738650"/>
              <a:gd name="connsiteX30" fmla="*/ 735724 w 3857297"/>
              <a:gd name="connsiteY30" fmla="*/ 4572000 h 5738650"/>
              <a:gd name="connsiteX31" fmla="*/ 882868 w 3857297"/>
              <a:gd name="connsiteY31" fmla="*/ 4014952 h 5738650"/>
              <a:gd name="connsiteX32" fmla="*/ 945931 w 3857297"/>
              <a:gd name="connsiteY32" fmla="*/ 4824249 h 5738650"/>
              <a:gd name="connsiteX33" fmla="*/ 966952 w 3857297"/>
              <a:gd name="connsiteY33" fmla="*/ 4981903 h 5738650"/>
              <a:gd name="connsiteX34" fmla="*/ 1082566 w 3857297"/>
              <a:gd name="connsiteY34" fmla="*/ 5108026 h 5738650"/>
              <a:gd name="connsiteX35" fmla="*/ 1219199 w 3857297"/>
              <a:gd name="connsiteY35" fmla="*/ 5108028 h 5738650"/>
              <a:gd name="connsiteX36" fmla="*/ 1345324 w 3857297"/>
              <a:gd name="connsiteY36" fmla="*/ 5087007 h 5738650"/>
              <a:gd name="connsiteX37" fmla="*/ 1566041 w 3857297"/>
              <a:gd name="connsiteY37" fmla="*/ 4614041 h 5738650"/>
              <a:gd name="connsiteX38" fmla="*/ 1671145 w 3857297"/>
              <a:gd name="connsiteY38" fmla="*/ 4172608 h 5738650"/>
              <a:gd name="connsiteX39" fmla="*/ 2049518 w 3857297"/>
              <a:gd name="connsiteY39" fmla="*/ 4078013 h 5738650"/>
              <a:gd name="connsiteX40" fmla="*/ 2165131 w 3857297"/>
              <a:gd name="connsiteY40" fmla="*/ 4529960 h 5738650"/>
              <a:gd name="connsiteX41" fmla="*/ 2207172 w 3857297"/>
              <a:gd name="connsiteY41" fmla="*/ 4950373 h 5738650"/>
              <a:gd name="connsiteX42" fmla="*/ 2259724 w 3857297"/>
              <a:gd name="connsiteY42" fmla="*/ 5108028 h 5738650"/>
              <a:gd name="connsiteX43" fmla="*/ 2312277 w 3857297"/>
              <a:gd name="connsiteY43" fmla="*/ 5360274 h 5738650"/>
              <a:gd name="connsiteX44" fmla="*/ 2427890 w 3857297"/>
              <a:gd name="connsiteY44" fmla="*/ 5528443 h 5738650"/>
              <a:gd name="connsiteX45" fmla="*/ 2532993 w 3857297"/>
              <a:gd name="connsiteY45" fmla="*/ 5559974 h 5738650"/>
              <a:gd name="connsiteX46" fmla="*/ 2680138 w 3857297"/>
              <a:gd name="connsiteY46" fmla="*/ 5528441 h 5738650"/>
              <a:gd name="connsiteX47" fmla="*/ 2669627 w 3857297"/>
              <a:gd name="connsiteY47" fmla="*/ 5423339 h 5738650"/>
              <a:gd name="connsiteX48" fmla="*/ 2659117 w 3857297"/>
              <a:gd name="connsiteY48" fmla="*/ 5423338 h 5738650"/>
              <a:gd name="connsiteX49" fmla="*/ 2690648 w 3857297"/>
              <a:gd name="connsiteY49" fmla="*/ 5044965 h 5738650"/>
              <a:gd name="connsiteX50" fmla="*/ 2690648 w 3857297"/>
              <a:gd name="connsiteY50" fmla="*/ 4740165 h 5738650"/>
              <a:gd name="connsiteX51" fmla="*/ 2858814 w 3857297"/>
              <a:gd name="connsiteY51" fmla="*/ 3983421 h 5738650"/>
              <a:gd name="connsiteX52" fmla="*/ 3153102 w 3857297"/>
              <a:gd name="connsiteY52" fmla="*/ 4277711 h 5738650"/>
              <a:gd name="connsiteX53" fmla="*/ 2911365 w 3857297"/>
              <a:gd name="connsiteY53" fmla="*/ 5234151 h 5738650"/>
              <a:gd name="connsiteX54" fmla="*/ 2953407 w 3857297"/>
              <a:gd name="connsiteY54" fmla="*/ 5675587 h 5738650"/>
              <a:gd name="connsiteX55" fmla="*/ 3121572 w 3857297"/>
              <a:gd name="connsiteY55" fmla="*/ 5707117 h 5738650"/>
              <a:gd name="connsiteX56" fmla="*/ 3300247 w 3857297"/>
              <a:gd name="connsiteY56" fmla="*/ 5738650 h 5738650"/>
              <a:gd name="connsiteX57" fmla="*/ 3426372 w 3857297"/>
              <a:gd name="connsiteY57" fmla="*/ 5633544 h 5738650"/>
              <a:gd name="connsiteX58" fmla="*/ 3584028 w 3857297"/>
              <a:gd name="connsiteY58" fmla="*/ 5528441 h 5738650"/>
              <a:gd name="connsiteX59" fmla="*/ 3720664 w 3857297"/>
              <a:gd name="connsiteY59" fmla="*/ 5223642 h 5738650"/>
              <a:gd name="connsiteX60" fmla="*/ 3836277 w 3857297"/>
              <a:gd name="connsiteY60" fmla="*/ 4813738 h 5738650"/>
              <a:gd name="connsiteX61" fmla="*/ 3741682 w 3857297"/>
              <a:gd name="connsiteY61" fmla="*/ 4393325 h 5738650"/>
              <a:gd name="connsiteX62" fmla="*/ 3857297 w 3857297"/>
              <a:gd name="connsiteY62" fmla="*/ 4120055 h 5738650"/>
              <a:gd name="connsiteX63" fmla="*/ 3699642 w 3857297"/>
              <a:gd name="connsiteY63" fmla="*/ 3804745 h 5738650"/>
              <a:gd name="connsiteX64" fmla="*/ 3436883 w 3857297"/>
              <a:gd name="connsiteY64" fmla="*/ 3037490 h 5738650"/>
              <a:gd name="connsiteX65" fmla="*/ 3258207 w 3857297"/>
              <a:gd name="connsiteY65" fmla="*/ 2543504 h 5738650"/>
              <a:gd name="connsiteX66" fmla="*/ 3069021 w 3857297"/>
              <a:gd name="connsiteY66" fmla="*/ 2291255 h 5738650"/>
              <a:gd name="connsiteX67" fmla="*/ 2890345 w 3857297"/>
              <a:gd name="connsiteY67" fmla="*/ 1923393 h 5738650"/>
              <a:gd name="connsiteX68" fmla="*/ 2743200 w 3857297"/>
              <a:gd name="connsiteY68" fmla="*/ 1681655 h 5738650"/>
              <a:gd name="connsiteX69" fmla="*/ 2806262 w 3857297"/>
              <a:gd name="connsiteY69" fmla="*/ 1282262 h 5738650"/>
              <a:gd name="connsiteX70" fmla="*/ 2869324 w 3857297"/>
              <a:gd name="connsiteY70" fmla="*/ 1187669 h 5738650"/>
              <a:gd name="connsiteX71" fmla="*/ 2837793 w 3857297"/>
              <a:gd name="connsiteY71" fmla="*/ 1534511 h 5738650"/>
              <a:gd name="connsiteX72" fmla="*/ 2995448 w 3857297"/>
              <a:gd name="connsiteY72" fmla="*/ 1996966 h 5738650"/>
              <a:gd name="connsiteX73" fmla="*/ 3541986 w 3857297"/>
              <a:gd name="connsiteY73" fmla="*/ 2017986 h 5738650"/>
              <a:gd name="connsiteX74" fmla="*/ 3647090 w 3857297"/>
              <a:gd name="connsiteY74" fmla="*/ 1828800 h 5738650"/>
              <a:gd name="connsiteX75" fmla="*/ 3415862 w 3857297"/>
              <a:gd name="connsiteY75" fmla="*/ 1597573 h 5738650"/>
              <a:gd name="connsiteX76" fmla="*/ 3636579 w 3857297"/>
              <a:gd name="connsiteY76" fmla="*/ 1219200 h 5738650"/>
              <a:gd name="connsiteX77" fmla="*/ 3573517 w 3857297"/>
              <a:gd name="connsiteY77" fmla="*/ 630621 h 5738650"/>
              <a:gd name="connsiteX78" fmla="*/ 3499945 w 3857297"/>
              <a:gd name="connsiteY78" fmla="*/ 515007 h 5738650"/>
              <a:gd name="connsiteX79" fmla="*/ 3048000 w 3857297"/>
              <a:gd name="connsiteY79" fmla="*/ 283780 h 5738650"/>
              <a:gd name="connsiteX80" fmla="*/ 2795752 w 3857297"/>
              <a:gd name="connsiteY80" fmla="*/ 231228 h 5738650"/>
              <a:gd name="connsiteX81" fmla="*/ 2585545 w 3857297"/>
              <a:gd name="connsiteY81" fmla="*/ 42042 h 5738650"/>
              <a:gd name="connsiteX82" fmla="*/ 2448910 w 3857297"/>
              <a:gd name="connsiteY82" fmla="*/ 31532 h 5738650"/>
              <a:gd name="connsiteX83" fmla="*/ 2301765 w 3857297"/>
              <a:gd name="connsiteY83" fmla="*/ 294290 h 5738650"/>
              <a:gd name="connsiteX84" fmla="*/ 2102069 w 3857297"/>
              <a:gd name="connsiteY84" fmla="*/ 493986 h 5738650"/>
              <a:gd name="connsiteX85" fmla="*/ 1807780 w 3857297"/>
              <a:gd name="connsiteY85" fmla="*/ 588580 h 5738650"/>
              <a:gd name="connsiteX86" fmla="*/ 1576552 w 3857297"/>
              <a:gd name="connsiteY86" fmla="*/ 620110 h 5738650"/>
              <a:gd name="connsiteX87" fmla="*/ 1387366 w 3857297"/>
              <a:gd name="connsiteY87" fmla="*/ 388883 h 5738650"/>
              <a:gd name="connsiteX88" fmla="*/ 1250731 w 3857297"/>
              <a:gd name="connsiteY88" fmla="*/ 73572 h 5738650"/>
              <a:gd name="connsiteX89" fmla="*/ 1103586 w 3857297"/>
              <a:gd name="connsiteY89" fmla="*/ 0 h 5738650"/>
              <a:gd name="connsiteX0" fmla="*/ 1103586 w 3857297"/>
              <a:gd name="connsiteY0" fmla="*/ 0 h 5738650"/>
              <a:gd name="connsiteX1" fmla="*/ 914400 w 3857297"/>
              <a:gd name="connsiteY1" fmla="*/ 388883 h 5738650"/>
              <a:gd name="connsiteX2" fmla="*/ 378372 w 3857297"/>
              <a:gd name="connsiteY2" fmla="*/ 536028 h 5738650"/>
              <a:gd name="connsiteX3" fmla="*/ 63062 w 3857297"/>
              <a:gd name="connsiteY3" fmla="*/ 819807 h 5738650"/>
              <a:gd name="connsiteX4" fmla="*/ 63062 w 3857297"/>
              <a:gd name="connsiteY4" fmla="*/ 1093076 h 5738650"/>
              <a:gd name="connsiteX5" fmla="*/ 273269 w 3857297"/>
              <a:gd name="connsiteY5" fmla="*/ 1492469 h 5738650"/>
              <a:gd name="connsiteX6" fmla="*/ 378373 w 3857297"/>
              <a:gd name="connsiteY6" fmla="*/ 1660634 h 5738650"/>
              <a:gd name="connsiteX7" fmla="*/ 409903 w 3857297"/>
              <a:gd name="connsiteY7" fmla="*/ 1870841 h 5738650"/>
              <a:gd name="connsiteX8" fmla="*/ 609600 w 3857297"/>
              <a:gd name="connsiteY8" fmla="*/ 1923394 h 5738650"/>
              <a:gd name="connsiteX9" fmla="*/ 798786 w 3857297"/>
              <a:gd name="connsiteY9" fmla="*/ 1671145 h 5738650"/>
              <a:gd name="connsiteX10" fmla="*/ 735724 w 3857297"/>
              <a:gd name="connsiteY10" fmla="*/ 1250731 h 5738650"/>
              <a:gd name="connsiteX11" fmla="*/ 651641 w 3857297"/>
              <a:gd name="connsiteY11" fmla="*/ 1051035 h 5738650"/>
              <a:gd name="connsiteX12" fmla="*/ 830317 w 3857297"/>
              <a:gd name="connsiteY12" fmla="*/ 1008993 h 5738650"/>
              <a:gd name="connsiteX13" fmla="*/ 998483 w 3857297"/>
              <a:gd name="connsiteY13" fmla="*/ 1481959 h 5738650"/>
              <a:gd name="connsiteX14" fmla="*/ 1030014 w 3857297"/>
              <a:gd name="connsiteY14" fmla="*/ 1891862 h 5738650"/>
              <a:gd name="connsiteX15" fmla="*/ 977462 w 3857297"/>
              <a:gd name="connsiteY15" fmla="*/ 2364828 h 5738650"/>
              <a:gd name="connsiteX16" fmla="*/ 399393 w 3857297"/>
              <a:gd name="connsiteY16" fmla="*/ 3499945 h 5738650"/>
              <a:gd name="connsiteX17" fmla="*/ 325821 w 3857297"/>
              <a:gd name="connsiteY17" fmla="*/ 3626070 h 5738650"/>
              <a:gd name="connsiteX18" fmla="*/ 336331 w 3857297"/>
              <a:gd name="connsiteY18" fmla="*/ 3710152 h 5738650"/>
              <a:gd name="connsiteX19" fmla="*/ 304800 w 3857297"/>
              <a:gd name="connsiteY19" fmla="*/ 3815255 h 5738650"/>
              <a:gd name="connsiteX20" fmla="*/ 241738 w 3857297"/>
              <a:gd name="connsiteY20" fmla="*/ 4025462 h 5738650"/>
              <a:gd name="connsiteX21" fmla="*/ 105104 w 3857297"/>
              <a:gd name="connsiteY21" fmla="*/ 4498427 h 5738650"/>
              <a:gd name="connsiteX22" fmla="*/ 0 w 3857297"/>
              <a:gd name="connsiteY22" fmla="*/ 4834759 h 5738650"/>
              <a:gd name="connsiteX23" fmla="*/ 31531 w 3857297"/>
              <a:gd name="connsiteY23" fmla="*/ 5097517 h 5738650"/>
              <a:gd name="connsiteX24" fmla="*/ 136635 w 3857297"/>
              <a:gd name="connsiteY24" fmla="*/ 5192110 h 5738650"/>
              <a:gd name="connsiteX25" fmla="*/ 199696 w 3857297"/>
              <a:gd name="connsiteY25" fmla="*/ 5255172 h 5738650"/>
              <a:gd name="connsiteX26" fmla="*/ 409904 w 3857297"/>
              <a:gd name="connsiteY26" fmla="*/ 5223643 h 5738650"/>
              <a:gd name="connsiteX27" fmla="*/ 515007 w 3857297"/>
              <a:gd name="connsiteY27" fmla="*/ 5213131 h 5738650"/>
              <a:gd name="connsiteX28" fmla="*/ 620110 w 3857297"/>
              <a:gd name="connsiteY28" fmla="*/ 5171090 h 5738650"/>
              <a:gd name="connsiteX29" fmla="*/ 693681 w 3857297"/>
              <a:gd name="connsiteY29" fmla="*/ 4929352 h 5738650"/>
              <a:gd name="connsiteX30" fmla="*/ 735724 w 3857297"/>
              <a:gd name="connsiteY30" fmla="*/ 4572000 h 5738650"/>
              <a:gd name="connsiteX31" fmla="*/ 882868 w 3857297"/>
              <a:gd name="connsiteY31" fmla="*/ 4014952 h 5738650"/>
              <a:gd name="connsiteX32" fmla="*/ 945931 w 3857297"/>
              <a:gd name="connsiteY32" fmla="*/ 4824249 h 5738650"/>
              <a:gd name="connsiteX33" fmla="*/ 966952 w 3857297"/>
              <a:gd name="connsiteY33" fmla="*/ 4981903 h 5738650"/>
              <a:gd name="connsiteX34" fmla="*/ 1082566 w 3857297"/>
              <a:gd name="connsiteY34" fmla="*/ 5108026 h 5738650"/>
              <a:gd name="connsiteX35" fmla="*/ 1219199 w 3857297"/>
              <a:gd name="connsiteY35" fmla="*/ 5108028 h 5738650"/>
              <a:gd name="connsiteX36" fmla="*/ 1345324 w 3857297"/>
              <a:gd name="connsiteY36" fmla="*/ 5087007 h 5738650"/>
              <a:gd name="connsiteX37" fmla="*/ 1566041 w 3857297"/>
              <a:gd name="connsiteY37" fmla="*/ 4614041 h 5738650"/>
              <a:gd name="connsiteX38" fmla="*/ 1671145 w 3857297"/>
              <a:gd name="connsiteY38" fmla="*/ 4172608 h 5738650"/>
              <a:gd name="connsiteX39" fmla="*/ 2049518 w 3857297"/>
              <a:gd name="connsiteY39" fmla="*/ 4078013 h 5738650"/>
              <a:gd name="connsiteX40" fmla="*/ 2165131 w 3857297"/>
              <a:gd name="connsiteY40" fmla="*/ 4529960 h 5738650"/>
              <a:gd name="connsiteX41" fmla="*/ 2207172 w 3857297"/>
              <a:gd name="connsiteY41" fmla="*/ 4950373 h 5738650"/>
              <a:gd name="connsiteX42" fmla="*/ 2259724 w 3857297"/>
              <a:gd name="connsiteY42" fmla="*/ 5108028 h 5738650"/>
              <a:gd name="connsiteX43" fmla="*/ 2312277 w 3857297"/>
              <a:gd name="connsiteY43" fmla="*/ 5360274 h 5738650"/>
              <a:gd name="connsiteX44" fmla="*/ 2427890 w 3857297"/>
              <a:gd name="connsiteY44" fmla="*/ 5528443 h 5738650"/>
              <a:gd name="connsiteX45" fmla="*/ 2532993 w 3857297"/>
              <a:gd name="connsiteY45" fmla="*/ 5559974 h 5738650"/>
              <a:gd name="connsiteX46" fmla="*/ 2680138 w 3857297"/>
              <a:gd name="connsiteY46" fmla="*/ 5528441 h 5738650"/>
              <a:gd name="connsiteX47" fmla="*/ 2669627 w 3857297"/>
              <a:gd name="connsiteY47" fmla="*/ 5423339 h 5738650"/>
              <a:gd name="connsiteX48" fmla="*/ 2659117 w 3857297"/>
              <a:gd name="connsiteY48" fmla="*/ 5423338 h 5738650"/>
              <a:gd name="connsiteX49" fmla="*/ 2690648 w 3857297"/>
              <a:gd name="connsiteY49" fmla="*/ 5044965 h 5738650"/>
              <a:gd name="connsiteX50" fmla="*/ 2690648 w 3857297"/>
              <a:gd name="connsiteY50" fmla="*/ 4740165 h 5738650"/>
              <a:gd name="connsiteX51" fmla="*/ 2858814 w 3857297"/>
              <a:gd name="connsiteY51" fmla="*/ 3983421 h 5738650"/>
              <a:gd name="connsiteX52" fmla="*/ 3153102 w 3857297"/>
              <a:gd name="connsiteY52" fmla="*/ 4277711 h 5738650"/>
              <a:gd name="connsiteX53" fmla="*/ 2911365 w 3857297"/>
              <a:gd name="connsiteY53" fmla="*/ 5234151 h 5738650"/>
              <a:gd name="connsiteX54" fmla="*/ 2974428 w 3857297"/>
              <a:gd name="connsiteY54" fmla="*/ 5559973 h 5738650"/>
              <a:gd name="connsiteX55" fmla="*/ 3121572 w 3857297"/>
              <a:gd name="connsiteY55" fmla="*/ 5707117 h 5738650"/>
              <a:gd name="connsiteX56" fmla="*/ 3300247 w 3857297"/>
              <a:gd name="connsiteY56" fmla="*/ 5738650 h 5738650"/>
              <a:gd name="connsiteX57" fmla="*/ 3426372 w 3857297"/>
              <a:gd name="connsiteY57" fmla="*/ 5633544 h 5738650"/>
              <a:gd name="connsiteX58" fmla="*/ 3584028 w 3857297"/>
              <a:gd name="connsiteY58" fmla="*/ 5528441 h 5738650"/>
              <a:gd name="connsiteX59" fmla="*/ 3720664 w 3857297"/>
              <a:gd name="connsiteY59" fmla="*/ 5223642 h 5738650"/>
              <a:gd name="connsiteX60" fmla="*/ 3836277 w 3857297"/>
              <a:gd name="connsiteY60" fmla="*/ 4813738 h 5738650"/>
              <a:gd name="connsiteX61" fmla="*/ 3741682 w 3857297"/>
              <a:gd name="connsiteY61" fmla="*/ 4393325 h 5738650"/>
              <a:gd name="connsiteX62" fmla="*/ 3857297 w 3857297"/>
              <a:gd name="connsiteY62" fmla="*/ 4120055 h 5738650"/>
              <a:gd name="connsiteX63" fmla="*/ 3699642 w 3857297"/>
              <a:gd name="connsiteY63" fmla="*/ 3804745 h 5738650"/>
              <a:gd name="connsiteX64" fmla="*/ 3436883 w 3857297"/>
              <a:gd name="connsiteY64" fmla="*/ 3037490 h 5738650"/>
              <a:gd name="connsiteX65" fmla="*/ 3258207 w 3857297"/>
              <a:gd name="connsiteY65" fmla="*/ 2543504 h 5738650"/>
              <a:gd name="connsiteX66" fmla="*/ 3069021 w 3857297"/>
              <a:gd name="connsiteY66" fmla="*/ 2291255 h 5738650"/>
              <a:gd name="connsiteX67" fmla="*/ 2890345 w 3857297"/>
              <a:gd name="connsiteY67" fmla="*/ 1923393 h 5738650"/>
              <a:gd name="connsiteX68" fmla="*/ 2743200 w 3857297"/>
              <a:gd name="connsiteY68" fmla="*/ 1681655 h 5738650"/>
              <a:gd name="connsiteX69" fmla="*/ 2806262 w 3857297"/>
              <a:gd name="connsiteY69" fmla="*/ 1282262 h 5738650"/>
              <a:gd name="connsiteX70" fmla="*/ 2869324 w 3857297"/>
              <a:gd name="connsiteY70" fmla="*/ 1187669 h 5738650"/>
              <a:gd name="connsiteX71" fmla="*/ 2837793 w 3857297"/>
              <a:gd name="connsiteY71" fmla="*/ 1534511 h 5738650"/>
              <a:gd name="connsiteX72" fmla="*/ 2995448 w 3857297"/>
              <a:gd name="connsiteY72" fmla="*/ 1996966 h 5738650"/>
              <a:gd name="connsiteX73" fmla="*/ 3541986 w 3857297"/>
              <a:gd name="connsiteY73" fmla="*/ 2017986 h 5738650"/>
              <a:gd name="connsiteX74" fmla="*/ 3647090 w 3857297"/>
              <a:gd name="connsiteY74" fmla="*/ 1828800 h 5738650"/>
              <a:gd name="connsiteX75" fmla="*/ 3415862 w 3857297"/>
              <a:gd name="connsiteY75" fmla="*/ 1597573 h 5738650"/>
              <a:gd name="connsiteX76" fmla="*/ 3636579 w 3857297"/>
              <a:gd name="connsiteY76" fmla="*/ 1219200 h 5738650"/>
              <a:gd name="connsiteX77" fmla="*/ 3573517 w 3857297"/>
              <a:gd name="connsiteY77" fmla="*/ 630621 h 5738650"/>
              <a:gd name="connsiteX78" fmla="*/ 3499945 w 3857297"/>
              <a:gd name="connsiteY78" fmla="*/ 515007 h 5738650"/>
              <a:gd name="connsiteX79" fmla="*/ 3048000 w 3857297"/>
              <a:gd name="connsiteY79" fmla="*/ 283780 h 5738650"/>
              <a:gd name="connsiteX80" fmla="*/ 2795752 w 3857297"/>
              <a:gd name="connsiteY80" fmla="*/ 231228 h 5738650"/>
              <a:gd name="connsiteX81" fmla="*/ 2585545 w 3857297"/>
              <a:gd name="connsiteY81" fmla="*/ 42042 h 5738650"/>
              <a:gd name="connsiteX82" fmla="*/ 2448910 w 3857297"/>
              <a:gd name="connsiteY82" fmla="*/ 31532 h 5738650"/>
              <a:gd name="connsiteX83" fmla="*/ 2301765 w 3857297"/>
              <a:gd name="connsiteY83" fmla="*/ 294290 h 5738650"/>
              <a:gd name="connsiteX84" fmla="*/ 2102069 w 3857297"/>
              <a:gd name="connsiteY84" fmla="*/ 493986 h 5738650"/>
              <a:gd name="connsiteX85" fmla="*/ 1807780 w 3857297"/>
              <a:gd name="connsiteY85" fmla="*/ 588580 h 5738650"/>
              <a:gd name="connsiteX86" fmla="*/ 1576552 w 3857297"/>
              <a:gd name="connsiteY86" fmla="*/ 620110 h 5738650"/>
              <a:gd name="connsiteX87" fmla="*/ 1387366 w 3857297"/>
              <a:gd name="connsiteY87" fmla="*/ 388883 h 5738650"/>
              <a:gd name="connsiteX88" fmla="*/ 1250731 w 3857297"/>
              <a:gd name="connsiteY88" fmla="*/ 73572 h 5738650"/>
              <a:gd name="connsiteX89" fmla="*/ 1103586 w 3857297"/>
              <a:gd name="connsiteY89" fmla="*/ 0 h 5738650"/>
              <a:gd name="connsiteX0" fmla="*/ 1103586 w 3857297"/>
              <a:gd name="connsiteY0" fmla="*/ 0 h 5738650"/>
              <a:gd name="connsiteX1" fmla="*/ 914400 w 3857297"/>
              <a:gd name="connsiteY1" fmla="*/ 388883 h 5738650"/>
              <a:gd name="connsiteX2" fmla="*/ 378372 w 3857297"/>
              <a:gd name="connsiteY2" fmla="*/ 536028 h 5738650"/>
              <a:gd name="connsiteX3" fmla="*/ 63062 w 3857297"/>
              <a:gd name="connsiteY3" fmla="*/ 819807 h 5738650"/>
              <a:gd name="connsiteX4" fmla="*/ 63062 w 3857297"/>
              <a:gd name="connsiteY4" fmla="*/ 1093076 h 5738650"/>
              <a:gd name="connsiteX5" fmla="*/ 273269 w 3857297"/>
              <a:gd name="connsiteY5" fmla="*/ 1492469 h 5738650"/>
              <a:gd name="connsiteX6" fmla="*/ 378373 w 3857297"/>
              <a:gd name="connsiteY6" fmla="*/ 1660634 h 5738650"/>
              <a:gd name="connsiteX7" fmla="*/ 409903 w 3857297"/>
              <a:gd name="connsiteY7" fmla="*/ 1870841 h 5738650"/>
              <a:gd name="connsiteX8" fmla="*/ 609600 w 3857297"/>
              <a:gd name="connsiteY8" fmla="*/ 1923394 h 5738650"/>
              <a:gd name="connsiteX9" fmla="*/ 798786 w 3857297"/>
              <a:gd name="connsiteY9" fmla="*/ 1671145 h 5738650"/>
              <a:gd name="connsiteX10" fmla="*/ 735724 w 3857297"/>
              <a:gd name="connsiteY10" fmla="*/ 1250731 h 5738650"/>
              <a:gd name="connsiteX11" fmla="*/ 651641 w 3857297"/>
              <a:gd name="connsiteY11" fmla="*/ 1051035 h 5738650"/>
              <a:gd name="connsiteX12" fmla="*/ 830317 w 3857297"/>
              <a:gd name="connsiteY12" fmla="*/ 1008993 h 5738650"/>
              <a:gd name="connsiteX13" fmla="*/ 998483 w 3857297"/>
              <a:gd name="connsiteY13" fmla="*/ 1481959 h 5738650"/>
              <a:gd name="connsiteX14" fmla="*/ 1030014 w 3857297"/>
              <a:gd name="connsiteY14" fmla="*/ 1891862 h 5738650"/>
              <a:gd name="connsiteX15" fmla="*/ 977462 w 3857297"/>
              <a:gd name="connsiteY15" fmla="*/ 2364828 h 5738650"/>
              <a:gd name="connsiteX16" fmla="*/ 399393 w 3857297"/>
              <a:gd name="connsiteY16" fmla="*/ 3499945 h 5738650"/>
              <a:gd name="connsiteX17" fmla="*/ 325821 w 3857297"/>
              <a:gd name="connsiteY17" fmla="*/ 3626070 h 5738650"/>
              <a:gd name="connsiteX18" fmla="*/ 336331 w 3857297"/>
              <a:gd name="connsiteY18" fmla="*/ 3710152 h 5738650"/>
              <a:gd name="connsiteX19" fmla="*/ 304800 w 3857297"/>
              <a:gd name="connsiteY19" fmla="*/ 3815255 h 5738650"/>
              <a:gd name="connsiteX20" fmla="*/ 241738 w 3857297"/>
              <a:gd name="connsiteY20" fmla="*/ 4025462 h 5738650"/>
              <a:gd name="connsiteX21" fmla="*/ 105104 w 3857297"/>
              <a:gd name="connsiteY21" fmla="*/ 4498427 h 5738650"/>
              <a:gd name="connsiteX22" fmla="*/ 0 w 3857297"/>
              <a:gd name="connsiteY22" fmla="*/ 4834759 h 5738650"/>
              <a:gd name="connsiteX23" fmla="*/ 31531 w 3857297"/>
              <a:gd name="connsiteY23" fmla="*/ 5097517 h 5738650"/>
              <a:gd name="connsiteX24" fmla="*/ 136635 w 3857297"/>
              <a:gd name="connsiteY24" fmla="*/ 5192110 h 5738650"/>
              <a:gd name="connsiteX25" fmla="*/ 199696 w 3857297"/>
              <a:gd name="connsiteY25" fmla="*/ 5255172 h 5738650"/>
              <a:gd name="connsiteX26" fmla="*/ 409904 w 3857297"/>
              <a:gd name="connsiteY26" fmla="*/ 5223643 h 5738650"/>
              <a:gd name="connsiteX27" fmla="*/ 515007 w 3857297"/>
              <a:gd name="connsiteY27" fmla="*/ 5213131 h 5738650"/>
              <a:gd name="connsiteX28" fmla="*/ 620110 w 3857297"/>
              <a:gd name="connsiteY28" fmla="*/ 5171090 h 5738650"/>
              <a:gd name="connsiteX29" fmla="*/ 693681 w 3857297"/>
              <a:gd name="connsiteY29" fmla="*/ 4929352 h 5738650"/>
              <a:gd name="connsiteX30" fmla="*/ 735724 w 3857297"/>
              <a:gd name="connsiteY30" fmla="*/ 4572000 h 5738650"/>
              <a:gd name="connsiteX31" fmla="*/ 882868 w 3857297"/>
              <a:gd name="connsiteY31" fmla="*/ 4014952 h 5738650"/>
              <a:gd name="connsiteX32" fmla="*/ 945931 w 3857297"/>
              <a:gd name="connsiteY32" fmla="*/ 4824249 h 5738650"/>
              <a:gd name="connsiteX33" fmla="*/ 966952 w 3857297"/>
              <a:gd name="connsiteY33" fmla="*/ 4981903 h 5738650"/>
              <a:gd name="connsiteX34" fmla="*/ 1082566 w 3857297"/>
              <a:gd name="connsiteY34" fmla="*/ 5108026 h 5738650"/>
              <a:gd name="connsiteX35" fmla="*/ 1219199 w 3857297"/>
              <a:gd name="connsiteY35" fmla="*/ 5108028 h 5738650"/>
              <a:gd name="connsiteX36" fmla="*/ 1345324 w 3857297"/>
              <a:gd name="connsiteY36" fmla="*/ 5087007 h 5738650"/>
              <a:gd name="connsiteX37" fmla="*/ 1566041 w 3857297"/>
              <a:gd name="connsiteY37" fmla="*/ 4614041 h 5738650"/>
              <a:gd name="connsiteX38" fmla="*/ 1671145 w 3857297"/>
              <a:gd name="connsiteY38" fmla="*/ 4172608 h 5738650"/>
              <a:gd name="connsiteX39" fmla="*/ 2049518 w 3857297"/>
              <a:gd name="connsiteY39" fmla="*/ 4078013 h 5738650"/>
              <a:gd name="connsiteX40" fmla="*/ 2165131 w 3857297"/>
              <a:gd name="connsiteY40" fmla="*/ 4529960 h 5738650"/>
              <a:gd name="connsiteX41" fmla="*/ 2207172 w 3857297"/>
              <a:gd name="connsiteY41" fmla="*/ 4950373 h 5738650"/>
              <a:gd name="connsiteX42" fmla="*/ 2259724 w 3857297"/>
              <a:gd name="connsiteY42" fmla="*/ 5108028 h 5738650"/>
              <a:gd name="connsiteX43" fmla="*/ 2312277 w 3857297"/>
              <a:gd name="connsiteY43" fmla="*/ 5360274 h 5738650"/>
              <a:gd name="connsiteX44" fmla="*/ 2427890 w 3857297"/>
              <a:gd name="connsiteY44" fmla="*/ 5528443 h 5738650"/>
              <a:gd name="connsiteX45" fmla="*/ 2532993 w 3857297"/>
              <a:gd name="connsiteY45" fmla="*/ 5559974 h 5738650"/>
              <a:gd name="connsiteX46" fmla="*/ 2680138 w 3857297"/>
              <a:gd name="connsiteY46" fmla="*/ 5528441 h 5738650"/>
              <a:gd name="connsiteX47" fmla="*/ 2669627 w 3857297"/>
              <a:gd name="connsiteY47" fmla="*/ 5423339 h 5738650"/>
              <a:gd name="connsiteX48" fmla="*/ 2659117 w 3857297"/>
              <a:gd name="connsiteY48" fmla="*/ 5423338 h 5738650"/>
              <a:gd name="connsiteX49" fmla="*/ 2690648 w 3857297"/>
              <a:gd name="connsiteY49" fmla="*/ 5044965 h 5738650"/>
              <a:gd name="connsiteX50" fmla="*/ 2690648 w 3857297"/>
              <a:gd name="connsiteY50" fmla="*/ 4740165 h 5738650"/>
              <a:gd name="connsiteX51" fmla="*/ 2858814 w 3857297"/>
              <a:gd name="connsiteY51" fmla="*/ 3983421 h 5738650"/>
              <a:gd name="connsiteX52" fmla="*/ 3153102 w 3857297"/>
              <a:gd name="connsiteY52" fmla="*/ 4277711 h 5738650"/>
              <a:gd name="connsiteX53" fmla="*/ 2911365 w 3857297"/>
              <a:gd name="connsiteY53" fmla="*/ 5234151 h 5738650"/>
              <a:gd name="connsiteX54" fmla="*/ 2974428 w 3857297"/>
              <a:gd name="connsiteY54" fmla="*/ 5559973 h 5738650"/>
              <a:gd name="connsiteX55" fmla="*/ 3142593 w 3857297"/>
              <a:gd name="connsiteY55" fmla="*/ 5612524 h 5738650"/>
              <a:gd name="connsiteX56" fmla="*/ 3300247 w 3857297"/>
              <a:gd name="connsiteY56" fmla="*/ 5738650 h 5738650"/>
              <a:gd name="connsiteX57" fmla="*/ 3426372 w 3857297"/>
              <a:gd name="connsiteY57" fmla="*/ 5633544 h 5738650"/>
              <a:gd name="connsiteX58" fmla="*/ 3584028 w 3857297"/>
              <a:gd name="connsiteY58" fmla="*/ 5528441 h 5738650"/>
              <a:gd name="connsiteX59" fmla="*/ 3720664 w 3857297"/>
              <a:gd name="connsiteY59" fmla="*/ 5223642 h 5738650"/>
              <a:gd name="connsiteX60" fmla="*/ 3836277 w 3857297"/>
              <a:gd name="connsiteY60" fmla="*/ 4813738 h 5738650"/>
              <a:gd name="connsiteX61" fmla="*/ 3741682 w 3857297"/>
              <a:gd name="connsiteY61" fmla="*/ 4393325 h 5738650"/>
              <a:gd name="connsiteX62" fmla="*/ 3857297 w 3857297"/>
              <a:gd name="connsiteY62" fmla="*/ 4120055 h 5738650"/>
              <a:gd name="connsiteX63" fmla="*/ 3699642 w 3857297"/>
              <a:gd name="connsiteY63" fmla="*/ 3804745 h 5738650"/>
              <a:gd name="connsiteX64" fmla="*/ 3436883 w 3857297"/>
              <a:gd name="connsiteY64" fmla="*/ 3037490 h 5738650"/>
              <a:gd name="connsiteX65" fmla="*/ 3258207 w 3857297"/>
              <a:gd name="connsiteY65" fmla="*/ 2543504 h 5738650"/>
              <a:gd name="connsiteX66" fmla="*/ 3069021 w 3857297"/>
              <a:gd name="connsiteY66" fmla="*/ 2291255 h 5738650"/>
              <a:gd name="connsiteX67" fmla="*/ 2890345 w 3857297"/>
              <a:gd name="connsiteY67" fmla="*/ 1923393 h 5738650"/>
              <a:gd name="connsiteX68" fmla="*/ 2743200 w 3857297"/>
              <a:gd name="connsiteY68" fmla="*/ 1681655 h 5738650"/>
              <a:gd name="connsiteX69" fmla="*/ 2806262 w 3857297"/>
              <a:gd name="connsiteY69" fmla="*/ 1282262 h 5738650"/>
              <a:gd name="connsiteX70" fmla="*/ 2869324 w 3857297"/>
              <a:gd name="connsiteY70" fmla="*/ 1187669 h 5738650"/>
              <a:gd name="connsiteX71" fmla="*/ 2837793 w 3857297"/>
              <a:gd name="connsiteY71" fmla="*/ 1534511 h 5738650"/>
              <a:gd name="connsiteX72" fmla="*/ 2995448 w 3857297"/>
              <a:gd name="connsiteY72" fmla="*/ 1996966 h 5738650"/>
              <a:gd name="connsiteX73" fmla="*/ 3541986 w 3857297"/>
              <a:gd name="connsiteY73" fmla="*/ 2017986 h 5738650"/>
              <a:gd name="connsiteX74" fmla="*/ 3647090 w 3857297"/>
              <a:gd name="connsiteY74" fmla="*/ 1828800 h 5738650"/>
              <a:gd name="connsiteX75" fmla="*/ 3415862 w 3857297"/>
              <a:gd name="connsiteY75" fmla="*/ 1597573 h 5738650"/>
              <a:gd name="connsiteX76" fmla="*/ 3636579 w 3857297"/>
              <a:gd name="connsiteY76" fmla="*/ 1219200 h 5738650"/>
              <a:gd name="connsiteX77" fmla="*/ 3573517 w 3857297"/>
              <a:gd name="connsiteY77" fmla="*/ 630621 h 5738650"/>
              <a:gd name="connsiteX78" fmla="*/ 3499945 w 3857297"/>
              <a:gd name="connsiteY78" fmla="*/ 515007 h 5738650"/>
              <a:gd name="connsiteX79" fmla="*/ 3048000 w 3857297"/>
              <a:gd name="connsiteY79" fmla="*/ 283780 h 5738650"/>
              <a:gd name="connsiteX80" fmla="*/ 2795752 w 3857297"/>
              <a:gd name="connsiteY80" fmla="*/ 231228 h 5738650"/>
              <a:gd name="connsiteX81" fmla="*/ 2585545 w 3857297"/>
              <a:gd name="connsiteY81" fmla="*/ 42042 h 5738650"/>
              <a:gd name="connsiteX82" fmla="*/ 2448910 w 3857297"/>
              <a:gd name="connsiteY82" fmla="*/ 31532 h 5738650"/>
              <a:gd name="connsiteX83" fmla="*/ 2301765 w 3857297"/>
              <a:gd name="connsiteY83" fmla="*/ 294290 h 5738650"/>
              <a:gd name="connsiteX84" fmla="*/ 2102069 w 3857297"/>
              <a:gd name="connsiteY84" fmla="*/ 493986 h 5738650"/>
              <a:gd name="connsiteX85" fmla="*/ 1807780 w 3857297"/>
              <a:gd name="connsiteY85" fmla="*/ 588580 h 5738650"/>
              <a:gd name="connsiteX86" fmla="*/ 1576552 w 3857297"/>
              <a:gd name="connsiteY86" fmla="*/ 620110 h 5738650"/>
              <a:gd name="connsiteX87" fmla="*/ 1387366 w 3857297"/>
              <a:gd name="connsiteY87" fmla="*/ 388883 h 5738650"/>
              <a:gd name="connsiteX88" fmla="*/ 1250731 w 3857297"/>
              <a:gd name="connsiteY88" fmla="*/ 73572 h 5738650"/>
              <a:gd name="connsiteX89" fmla="*/ 1103586 w 3857297"/>
              <a:gd name="connsiteY89" fmla="*/ 0 h 5738650"/>
              <a:gd name="connsiteX0" fmla="*/ 1103586 w 3857297"/>
              <a:gd name="connsiteY0" fmla="*/ 0 h 5703411"/>
              <a:gd name="connsiteX1" fmla="*/ 914400 w 3857297"/>
              <a:gd name="connsiteY1" fmla="*/ 388883 h 5703411"/>
              <a:gd name="connsiteX2" fmla="*/ 378372 w 3857297"/>
              <a:gd name="connsiteY2" fmla="*/ 536028 h 5703411"/>
              <a:gd name="connsiteX3" fmla="*/ 63062 w 3857297"/>
              <a:gd name="connsiteY3" fmla="*/ 819807 h 5703411"/>
              <a:gd name="connsiteX4" fmla="*/ 63062 w 3857297"/>
              <a:gd name="connsiteY4" fmla="*/ 1093076 h 5703411"/>
              <a:gd name="connsiteX5" fmla="*/ 273269 w 3857297"/>
              <a:gd name="connsiteY5" fmla="*/ 1492469 h 5703411"/>
              <a:gd name="connsiteX6" fmla="*/ 378373 w 3857297"/>
              <a:gd name="connsiteY6" fmla="*/ 1660634 h 5703411"/>
              <a:gd name="connsiteX7" fmla="*/ 409903 w 3857297"/>
              <a:gd name="connsiteY7" fmla="*/ 1870841 h 5703411"/>
              <a:gd name="connsiteX8" fmla="*/ 609600 w 3857297"/>
              <a:gd name="connsiteY8" fmla="*/ 1923394 h 5703411"/>
              <a:gd name="connsiteX9" fmla="*/ 798786 w 3857297"/>
              <a:gd name="connsiteY9" fmla="*/ 1671145 h 5703411"/>
              <a:gd name="connsiteX10" fmla="*/ 735724 w 3857297"/>
              <a:gd name="connsiteY10" fmla="*/ 1250731 h 5703411"/>
              <a:gd name="connsiteX11" fmla="*/ 651641 w 3857297"/>
              <a:gd name="connsiteY11" fmla="*/ 1051035 h 5703411"/>
              <a:gd name="connsiteX12" fmla="*/ 830317 w 3857297"/>
              <a:gd name="connsiteY12" fmla="*/ 1008993 h 5703411"/>
              <a:gd name="connsiteX13" fmla="*/ 998483 w 3857297"/>
              <a:gd name="connsiteY13" fmla="*/ 1481959 h 5703411"/>
              <a:gd name="connsiteX14" fmla="*/ 1030014 w 3857297"/>
              <a:gd name="connsiteY14" fmla="*/ 1891862 h 5703411"/>
              <a:gd name="connsiteX15" fmla="*/ 977462 w 3857297"/>
              <a:gd name="connsiteY15" fmla="*/ 2364828 h 5703411"/>
              <a:gd name="connsiteX16" fmla="*/ 399393 w 3857297"/>
              <a:gd name="connsiteY16" fmla="*/ 3499945 h 5703411"/>
              <a:gd name="connsiteX17" fmla="*/ 325821 w 3857297"/>
              <a:gd name="connsiteY17" fmla="*/ 3626070 h 5703411"/>
              <a:gd name="connsiteX18" fmla="*/ 336331 w 3857297"/>
              <a:gd name="connsiteY18" fmla="*/ 3710152 h 5703411"/>
              <a:gd name="connsiteX19" fmla="*/ 304800 w 3857297"/>
              <a:gd name="connsiteY19" fmla="*/ 3815255 h 5703411"/>
              <a:gd name="connsiteX20" fmla="*/ 241738 w 3857297"/>
              <a:gd name="connsiteY20" fmla="*/ 4025462 h 5703411"/>
              <a:gd name="connsiteX21" fmla="*/ 105104 w 3857297"/>
              <a:gd name="connsiteY21" fmla="*/ 4498427 h 5703411"/>
              <a:gd name="connsiteX22" fmla="*/ 0 w 3857297"/>
              <a:gd name="connsiteY22" fmla="*/ 4834759 h 5703411"/>
              <a:gd name="connsiteX23" fmla="*/ 31531 w 3857297"/>
              <a:gd name="connsiteY23" fmla="*/ 5097517 h 5703411"/>
              <a:gd name="connsiteX24" fmla="*/ 136635 w 3857297"/>
              <a:gd name="connsiteY24" fmla="*/ 5192110 h 5703411"/>
              <a:gd name="connsiteX25" fmla="*/ 199696 w 3857297"/>
              <a:gd name="connsiteY25" fmla="*/ 5255172 h 5703411"/>
              <a:gd name="connsiteX26" fmla="*/ 409904 w 3857297"/>
              <a:gd name="connsiteY26" fmla="*/ 5223643 h 5703411"/>
              <a:gd name="connsiteX27" fmla="*/ 515007 w 3857297"/>
              <a:gd name="connsiteY27" fmla="*/ 5213131 h 5703411"/>
              <a:gd name="connsiteX28" fmla="*/ 620110 w 3857297"/>
              <a:gd name="connsiteY28" fmla="*/ 5171090 h 5703411"/>
              <a:gd name="connsiteX29" fmla="*/ 693681 w 3857297"/>
              <a:gd name="connsiteY29" fmla="*/ 4929352 h 5703411"/>
              <a:gd name="connsiteX30" fmla="*/ 735724 w 3857297"/>
              <a:gd name="connsiteY30" fmla="*/ 4572000 h 5703411"/>
              <a:gd name="connsiteX31" fmla="*/ 882868 w 3857297"/>
              <a:gd name="connsiteY31" fmla="*/ 4014952 h 5703411"/>
              <a:gd name="connsiteX32" fmla="*/ 945931 w 3857297"/>
              <a:gd name="connsiteY32" fmla="*/ 4824249 h 5703411"/>
              <a:gd name="connsiteX33" fmla="*/ 966952 w 3857297"/>
              <a:gd name="connsiteY33" fmla="*/ 4981903 h 5703411"/>
              <a:gd name="connsiteX34" fmla="*/ 1082566 w 3857297"/>
              <a:gd name="connsiteY34" fmla="*/ 5108026 h 5703411"/>
              <a:gd name="connsiteX35" fmla="*/ 1219199 w 3857297"/>
              <a:gd name="connsiteY35" fmla="*/ 5108028 h 5703411"/>
              <a:gd name="connsiteX36" fmla="*/ 1345324 w 3857297"/>
              <a:gd name="connsiteY36" fmla="*/ 5087007 h 5703411"/>
              <a:gd name="connsiteX37" fmla="*/ 1566041 w 3857297"/>
              <a:gd name="connsiteY37" fmla="*/ 4614041 h 5703411"/>
              <a:gd name="connsiteX38" fmla="*/ 1671145 w 3857297"/>
              <a:gd name="connsiteY38" fmla="*/ 4172608 h 5703411"/>
              <a:gd name="connsiteX39" fmla="*/ 2049518 w 3857297"/>
              <a:gd name="connsiteY39" fmla="*/ 4078013 h 5703411"/>
              <a:gd name="connsiteX40" fmla="*/ 2165131 w 3857297"/>
              <a:gd name="connsiteY40" fmla="*/ 4529960 h 5703411"/>
              <a:gd name="connsiteX41" fmla="*/ 2207172 w 3857297"/>
              <a:gd name="connsiteY41" fmla="*/ 4950373 h 5703411"/>
              <a:gd name="connsiteX42" fmla="*/ 2259724 w 3857297"/>
              <a:gd name="connsiteY42" fmla="*/ 5108028 h 5703411"/>
              <a:gd name="connsiteX43" fmla="*/ 2312277 w 3857297"/>
              <a:gd name="connsiteY43" fmla="*/ 5360274 h 5703411"/>
              <a:gd name="connsiteX44" fmla="*/ 2427890 w 3857297"/>
              <a:gd name="connsiteY44" fmla="*/ 5528443 h 5703411"/>
              <a:gd name="connsiteX45" fmla="*/ 2532993 w 3857297"/>
              <a:gd name="connsiteY45" fmla="*/ 5559974 h 5703411"/>
              <a:gd name="connsiteX46" fmla="*/ 2680138 w 3857297"/>
              <a:gd name="connsiteY46" fmla="*/ 5528441 h 5703411"/>
              <a:gd name="connsiteX47" fmla="*/ 2669627 w 3857297"/>
              <a:gd name="connsiteY47" fmla="*/ 5423339 h 5703411"/>
              <a:gd name="connsiteX48" fmla="*/ 2659117 w 3857297"/>
              <a:gd name="connsiteY48" fmla="*/ 5423338 h 5703411"/>
              <a:gd name="connsiteX49" fmla="*/ 2690648 w 3857297"/>
              <a:gd name="connsiteY49" fmla="*/ 5044965 h 5703411"/>
              <a:gd name="connsiteX50" fmla="*/ 2690648 w 3857297"/>
              <a:gd name="connsiteY50" fmla="*/ 4740165 h 5703411"/>
              <a:gd name="connsiteX51" fmla="*/ 2858814 w 3857297"/>
              <a:gd name="connsiteY51" fmla="*/ 3983421 h 5703411"/>
              <a:gd name="connsiteX52" fmla="*/ 3153102 w 3857297"/>
              <a:gd name="connsiteY52" fmla="*/ 4277711 h 5703411"/>
              <a:gd name="connsiteX53" fmla="*/ 2911365 w 3857297"/>
              <a:gd name="connsiteY53" fmla="*/ 5234151 h 5703411"/>
              <a:gd name="connsiteX54" fmla="*/ 2974428 w 3857297"/>
              <a:gd name="connsiteY54" fmla="*/ 5559973 h 5703411"/>
              <a:gd name="connsiteX55" fmla="*/ 3142593 w 3857297"/>
              <a:gd name="connsiteY55" fmla="*/ 5612524 h 5703411"/>
              <a:gd name="connsiteX56" fmla="*/ 3300247 w 3857297"/>
              <a:gd name="connsiteY56" fmla="*/ 5665078 h 5703411"/>
              <a:gd name="connsiteX57" fmla="*/ 3426372 w 3857297"/>
              <a:gd name="connsiteY57" fmla="*/ 5633544 h 5703411"/>
              <a:gd name="connsiteX58" fmla="*/ 3584028 w 3857297"/>
              <a:gd name="connsiteY58" fmla="*/ 5528441 h 5703411"/>
              <a:gd name="connsiteX59" fmla="*/ 3720664 w 3857297"/>
              <a:gd name="connsiteY59" fmla="*/ 5223642 h 5703411"/>
              <a:gd name="connsiteX60" fmla="*/ 3836277 w 3857297"/>
              <a:gd name="connsiteY60" fmla="*/ 4813738 h 5703411"/>
              <a:gd name="connsiteX61" fmla="*/ 3741682 w 3857297"/>
              <a:gd name="connsiteY61" fmla="*/ 4393325 h 5703411"/>
              <a:gd name="connsiteX62" fmla="*/ 3857297 w 3857297"/>
              <a:gd name="connsiteY62" fmla="*/ 4120055 h 5703411"/>
              <a:gd name="connsiteX63" fmla="*/ 3699642 w 3857297"/>
              <a:gd name="connsiteY63" fmla="*/ 3804745 h 5703411"/>
              <a:gd name="connsiteX64" fmla="*/ 3436883 w 3857297"/>
              <a:gd name="connsiteY64" fmla="*/ 3037490 h 5703411"/>
              <a:gd name="connsiteX65" fmla="*/ 3258207 w 3857297"/>
              <a:gd name="connsiteY65" fmla="*/ 2543504 h 5703411"/>
              <a:gd name="connsiteX66" fmla="*/ 3069021 w 3857297"/>
              <a:gd name="connsiteY66" fmla="*/ 2291255 h 5703411"/>
              <a:gd name="connsiteX67" fmla="*/ 2890345 w 3857297"/>
              <a:gd name="connsiteY67" fmla="*/ 1923393 h 5703411"/>
              <a:gd name="connsiteX68" fmla="*/ 2743200 w 3857297"/>
              <a:gd name="connsiteY68" fmla="*/ 1681655 h 5703411"/>
              <a:gd name="connsiteX69" fmla="*/ 2806262 w 3857297"/>
              <a:gd name="connsiteY69" fmla="*/ 1282262 h 5703411"/>
              <a:gd name="connsiteX70" fmla="*/ 2869324 w 3857297"/>
              <a:gd name="connsiteY70" fmla="*/ 1187669 h 5703411"/>
              <a:gd name="connsiteX71" fmla="*/ 2837793 w 3857297"/>
              <a:gd name="connsiteY71" fmla="*/ 1534511 h 5703411"/>
              <a:gd name="connsiteX72" fmla="*/ 2995448 w 3857297"/>
              <a:gd name="connsiteY72" fmla="*/ 1996966 h 5703411"/>
              <a:gd name="connsiteX73" fmla="*/ 3541986 w 3857297"/>
              <a:gd name="connsiteY73" fmla="*/ 2017986 h 5703411"/>
              <a:gd name="connsiteX74" fmla="*/ 3647090 w 3857297"/>
              <a:gd name="connsiteY74" fmla="*/ 1828800 h 5703411"/>
              <a:gd name="connsiteX75" fmla="*/ 3415862 w 3857297"/>
              <a:gd name="connsiteY75" fmla="*/ 1597573 h 5703411"/>
              <a:gd name="connsiteX76" fmla="*/ 3636579 w 3857297"/>
              <a:gd name="connsiteY76" fmla="*/ 1219200 h 5703411"/>
              <a:gd name="connsiteX77" fmla="*/ 3573517 w 3857297"/>
              <a:gd name="connsiteY77" fmla="*/ 630621 h 5703411"/>
              <a:gd name="connsiteX78" fmla="*/ 3499945 w 3857297"/>
              <a:gd name="connsiteY78" fmla="*/ 515007 h 5703411"/>
              <a:gd name="connsiteX79" fmla="*/ 3048000 w 3857297"/>
              <a:gd name="connsiteY79" fmla="*/ 283780 h 5703411"/>
              <a:gd name="connsiteX80" fmla="*/ 2795752 w 3857297"/>
              <a:gd name="connsiteY80" fmla="*/ 231228 h 5703411"/>
              <a:gd name="connsiteX81" fmla="*/ 2585545 w 3857297"/>
              <a:gd name="connsiteY81" fmla="*/ 42042 h 5703411"/>
              <a:gd name="connsiteX82" fmla="*/ 2448910 w 3857297"/>
              <a:gd name="connsiteY82" fmla="*/ 31532 h 5703411"/>
              <a:gd name="connsiteX83" fmla="*/ 2301765 w 3857297"/>
              <a:gd name="connsiteY83" fmla="*/ 294290 h 5703411"/>
              <a:gd name="connsiteX84" fmla="*/ 2102069 w 3857297"/>
              <a:gd name="connsiteY84" fmla="*/ 493986 h 5703411"/>
              <a:gd name="connsiteX85" fmla="*/ 1807780 w 3857297"/>
              <a:gd name="connsiteY85" fmla="*/ 588580 h 5703411"/>
              <a:gd name="connsiteX86" fmla="*/ 1576552 w 3857297"/>
              <a:gd name="connsiteY86" fmla="*/ 620110 h 5703411"/>
              <a:gd name="connsiteX87" fmla="*/ 1387366 w 3857297"/>
              <a:gd name="connsiteY87" fmla="*/ 388883 h 5703411"/>
              <a:gd name="connsiteX88" fmla="*/ 1250731 w 3857297"/>
              <a:gd name="connsiteY88" fmla="*/ 73572 h 5703411"/>
              <a:gd name="connsiteX89" fmla="*/ 1103586 w 3857297"/>
              <a:gd name="connsiteY89" fmla="*/ 0 h 5703411"/>
              <a:gd name="connsiteX0" fmla="*/ 1103586 w 3857297"/>
              <a:gd name="connsiteY0" fmla="*/ 0 h 5706584"/>
              <a:gd name="connsiteX1" fmla="*/ 914400 w 3857297"/>
              <a:gd name="connsiteY1" fmla="*/ 388883 h 5706584"/>
              <a:gd name="connsiteX2" fmla="*/ 378372 w 3857297"/>
              <a:gd name="connsiteY2" fmla="*/ 536028 h 5706584"/>
              <a:gd name="connsiteX3" fmla="*/ 63062 w 3857297"/>
              <a:gd name="connsiteY3" fmla="*/ 819807 h 5706584"/>
              <a:gd name="connsiteX4" fmla="*/ 63062 w 3857297"/>
              <a:gd name="connsiteY4" fmla="*/ 1093076 h 5706584"/>
              <a:gd name="connsiteX5" fmla="*/ 273269 w 3857297"/>
              <a:gd name="connsiteY5" fmla="*/ 1492469 h 5706584"/>
              <a:gd name="connsiteX6" fmla="*/ 378373 w 3857297"/>
              <a:gd name="connsiteY6" fmla="*/ 1660634 h 5706584"/>
              <a:gd name="connsiteX7" fmla="*/ 409903 w 3857297"/>
              <a:gd name="connsiteY7" fmla="*/ 1870841 h 5706584"/>
              <a:gd name="connsiteX8" fmla="*/ 609600 w 3857297"/>
              <a:gd name="connsiteY8" fmla="*/ 1923394 h 5706584"/>
              <a:gd name="connsiteX9" fmla="*/ 798786 w 3857297"/>
              <a:gd name="connsiteY9" fmla="*/ 1671145 h 5706584"/>
              <a:gd name="connsiteX10" fmla="*/ 735724 w 3857297"/>
              <a:gd name="connsiteY10" fmla="*/ 1250731 h 5706584"/>
              <a:gd name="connsiteX11" fmla="*/ 651641 w 3857297"/>
              <a:gd name="connsiteY11" fmla="*/ 1051035 h 5706584"/>
              <a:gd name="connsiteX12" fmla="*/ 830317 w 3857297"/>
              <a:gd name="connsiteY12" fmla="*/ 1008993 h 5706584"/>
              <a:gd name="connsiteX13" fmla="*/ 998483 w 3857297"/>
              <a:gd name="connsiteY13" fmla="*/ 1481959 h 5706584"/>
              <a:gd name="connsiteX14" fmla="*/ 1030014 w 3857297"/>
              <a:gd name="connsiteY14" fmla="*/ 1891862 h 5706584"/>
              <a:gd name="connsiteX15" fmla="*/ 977462 w 3857297"/>
              <a:gd name="connsiteY15" fmla="*/ 2364828 h 5706584"/>
              <a:gd name="connsiteX16" fmla="*/ 399393 w 3857297"/>
              <a:gd name="connsiteY16" fmla="*/ 3499945 h 5706584"/>
              <a:gd name="connsiteX17" fmla="*/ 325821 w 3857297"/>
              <a:gd name="connsiteY17" fmla="*/ 3626070 h 5706584"/>
              <a:gd name="connsiteX18" fmla="*/ 336331 w 3857297"/>
              <a:gd name="connsiteY18" fmla="*/ 3710152 h 5706584"/>
              <a:gd name="connsiteX19" fmla="*/ 304800 w 3857297"/>
              <a:gd name="connsiteY19" fmla="*/ 3815255 h 5706584"/>
              <a:gd name="connsiteX20" fmla="*/ 241738 w 3857297"/>
              <a:gd name="connsiteY20" fmla="*/ 4025462 h 5706584"/>
              <a:gd name="connsiteX21" fmla="*/ 105104 w 3857297"/>
              <a:gd name="connsiteY21" fmla="*/ 4498427 h 5706584"/>
              <a:gd name="connsiteX22" fmla="*/ 0 w 3857297"/>
              <a:gd name="connsiteY22" fmla="*/ 4834759 h 5706584"/>
              <a:gd name="connsiteX23" fmla="*/ 31531 w 3857297"/>
              <a:gd name="connsiteY23" fmla="*/ 5097517 h 5706584"/>
              <a:gd name="connsiteX24" fmla="*/ 136635 w 3857297"/>
              <a:gd name="connsiteY24" fmla="*/ 5192110 h 5706584"/>
              <a:gd name="connsiteX25" fmla="*/ 199696 w 3857297"/>
              <a:gd name="connsiteY25" fmla="*/ 5255172 h 5706584"/>
              <a:gd name="connsiteX26" fmla="*/ 409904 w 3857297"/>
              <a:gd name="connsiteY26" fmla="*/ 5223643 h 5706584"/>
              <a:gd name="connsiteX27" fmla="*/ 515007 w 3857297"/>
              <a:gd name="connsiteY27" fmla="*/ 5213131 h 5706584"/>
              <a:gd name="connsiteX28" fmla="*/ 620110 w 3857297"/>
              <a:gd name="connsiteY28" fmla="*/ 5171090 h 5706584"/>
              <a:gd name="connsiteX29" fmla="*/ 693681 w 3857297"/>
              <a:gd name="connsiteY29" fmla="*/ 4929352 h 5706584"/>
              <a:gd name="connsiteX30" fmla="*/ 735724 w 3857297"/>
              <a:gd name="connsiteY30" fmla="*/ 4572000 h 5706584"/>
              <a:gd name="connsiteX31" fmla="*/ 882868 w 3857297"/>
              <a:gd name="connsiteY31" fmla="*/ 4014952 h 5706584"/>
              <a:gd name="connsiteX32" fmla="*/ 945931 w 3857297"/>
              <a:gd name="connsiteY32" fmla="*/ 4824249 h 5706584"/>
              <a:gd name="connsiteX33" fmla="*/ 966952 w 3857297"/>
              <a:gd name="connsiteY33" fmla="*/ 4981903 h 5706584"/>
              <a:gd name="connsiteX34" fmla="*/ 1082566 w 3857297"/>
              <a:gd name="connsiteY34" fmla="*/ 5108026 h 5706584"/>
              <a:gd name="connsiteX35" fmla="*/ 1219199 w 3857297"/>
              <a:gd name="connsiteY35" fmla="*/ 5108028 h 5706584"/>
              <a:gd name="connsiteX36" fmla="*/ 1345324 w 3857297"/>
              <a:gd name="connsiteY36" fmla="*/ 5087007 h 5706584"/>
              <a:gd name="connsiteX37" fmla="*/ 1566041 w 3857297"/>
              <a:gd name="connsiteY37" fmla="*/ 4614041 h 5706584"/>
              <a:gd name="connsiteX38" fmla="*/ 1671145 w 3857297"/>
              <a:gd name="connsiteY38" fmla="*/ 4172608 h 5706584"/>
              <a:gd name="connsiteX39" fmla="*/ 2049518 w 3857297"/>
              <a:gd name="connsiteY39" fmla="*/ 4078013 h 5706584"/>
              <a:gd name="connsiteX40" fmla="*/ 2165131 w 3857297"/>
              <a:gd name="connsiteY40" fmla="*/ 4529960 h 5706584"/>
              <a:gd name="connsiteX41" fmla="*/ 2207172 w 3857297"/>
              <a:gd name="connsiteY41" fmla="*/ 4950373 h 5706584"/>
              <a:gd name="connsiteX42" fmla="*/ 2259724 w 3857297"/>
              <a:gd name="connsiteY42" fmla="*/ 5108028 h 5706584"/>
              <a:gd name="connsiteX43" fmla="*/ 2312277 w 3857297"/>
              <a:gd name="connsiteY43" fmla="*/ 5360274 h 5706584"/>
              <a:gd name="connsiteX44" fmla="*/ 2427890 w 3857297"/>
              <a:gd name="connsiteY44" fmla="*/ 5528443 h 5706584"/>
              <a:gd name="connsiteX45" fmla="*/ 2532993 w 3857297"/>
              <a:gd name="connsiteY45" fmla="*/ 5559974 h 5706584"/>
              <a:gd name="connsiteX46" fmla="*/ 2680138 w 3857297"/>
              <a:gd name="connsiteY46" fmla="*/ 5528441 h 5706584"/>
              <a:gd name="connsiteX47" fmla="*/ 2669627 w 3857297"/>
              <a:gd name="connsiteY47" fmla="*/ 5423339 h 5706584"/>
              <a:gd name="connsiteX48" fmla="*/ 2659117 w 3857297"/>
              <a:gd name="connsiteY48" fmla="*/ 5423338 h 5706584"/>
              <a:gd name="connsiteX49" fmla="*/ 2690648 w 3857297"/>
              <a:gd name="connsiteY49" fmla="*/ 5044965 h 5706584"/>
              <a:gd name="connsiteX50" fmla="*/ 2690648 w 3857297"/>
              <a:gd name="connsiteY50" fmla="*/ 4740165 h 5706584"/>
              <a:gd name="connsiteX51" fmla="*/ 2858814 w 3857297"/>
              <a:gd name="connsiteY51" fmla="*/ 3983421 h 5706584"/>
              <a:gd name="connsiteX52" fmla="*/ 3153102 w 3857297"/>
              <a:gd name="connsiteY52" fmla="*/ 4277711 h 5706584"/>
              <a:gd name="connsiteX53" fmla="*/ 2911365 w 3857297"/>
              <a:gd name="connsiteY53" fmla="*/ 5234151 h 5706584"/>
              <a:gd name="connsiteX54" fmla="*/ 2974428 w 3857297"/>
              <a:gd name="connsiteY54" fmla="*/ 5559973 h 5706584"/>
              <a:gd name="connsiteX55" fmla="*/ 3142593 w 3857297"/>
              <a:gd name="connsiteY55" fmla="*/ 5612524 h 5706584"/>
              <a:gd name="connsiteX56" fmla="*/ 3300247 w 3857297"/>
              <a:gd name="connsiteY56" fmla="*/ 5675589 h 5706584"/>
              <a:gd name="connsiteX57" fmla="*/ 3426372 w 3857297"/>
              <a:gd name="connsiteY57" fmla="*/ 5633544 h 5706584"/>
              <a:gd name="connsiteX58" fmla="*/ 3584028 w 3857297"/>
              <a:gd name="connsiteY58" fmla="*/ 5528441 h 5706584"/>
              <a:gd name="connsiteX59" fmla="*/ 3720664 w 3857297"/>
              <a:gd name="connsiteY59" fmla="*/ 5223642 h 5706584"/>
              <a:gd name="connsiteX60" fmla="*/ 3836277 w 3857297"/>
              <a:gd name="connsiteY60" fmla="*/ 4813738 h 5706584"/>
              <a:gd name="connsiteX61" fmla="*/ 3741682 w 3857297"/>
              <a:gd name="connsiteY61" fmla="*/ 4393325 h 5706584"/>
              <a:gd name="connsiteX62" fmla="*/ 3857297 w 3857297"/>
              <a:gd name="connsiteY62" fmla="*/ 4120055 h 5706584"/>
              <a:gd name="connsiteX63" fmla="*/ 3699642 w 3857297"/>
              <a:gd name="connsiteY63" fmla="*/ 3804745 h 5706584"/>
              <a:gd name="connsiteX64" fmla="*/ 3436883 w 3857297"/>
              <a:gd name="connsiteY64" fmla="*/ 3037490 h 5706584"/>
              <a:gd name="connsiteX65" fmla="*/ 3258207 w 3857297"/>
              <a:gd name="connsiteY65" fmla="*/ 2543504 h 5706584"/>
              <a:gd name="connsiteX66" fmla="*/ 3069021 w 3857297"/>
              <a:gd name="connsiteY66" fmla="*/ 2291255 h 5706584"/>
              <a:gd name="connsiteX67" fmla="*/ 2890345 w 3857297"/>
              <a:gd name="connsiteY67" fmla="*/ 1923393 h 5706584"/>
              <a:gd name="connsiteX68" fmla="*/ 2743200 w 3857297"/>
              <a:gd name="connsiteY68" fmla="*/ 1681655 h 5706584"/>
              <a:gd name="connsiteX69" fmla="*/ 2806262 w 3857297"/>
              <a:gd name="connsiteY69" fmla="*/ 1282262 h 5706584"/>
              <a:gd name="connsiteX70" fmla="*/ 2869324 w 3857297"/>
              <a:gd name="connsiteY70" fmla="*/ 1187669 h 5706584"/>
              <a:gd name="connsiteX71" fmla="*/ 2837793 w 3857297"/>
              <a:gd name="connsiteY71" fmla="*/ 1534511 h 5706584"/>
              <a:gd name="connsiteX72" fmla="*/ 2995448 w 3857297"/>
              <a:gd name="connsiteY72" fmla="*/ 1996966 h 5706584"/>
              <a:gd name="connsiteX73" fmla="*/ 3541986 w 3857297"/>
              <a:gd name="connsiteY73" fmla="*/ 2017986 h 5706584"/>
              <a:gd name="connsiteX74" fmla="*/ 3647090 w 3857297"/>
              <a:gd name="connsiteY74" fmla="*/ 1828800 h 5706584"/>
              <a:gd name="connsiteX75" fmla="*/ 3415862 w 3857297"/>
              <a:gd name="connsiteY75" fmla="*/ 1597573 h 5706584"/>
              <a:gd name="connsiteX76" fmla="*/ 3636579 w 3857297"/>
              <a:gd name="connsiteY76" fmla="*/ 1219200 h 5706584"/>
              <a:gd name="connsiteX77" fmla="*/ 3573517 w 3857297"/>
              <a:gd name="connsiteY77" fmla="*/ 630621 h 5706584"/>
              <a:gd name="connsiteX78" fmla="*/ 3499945 w 3857297"/>
              <a:gd name="connsiteY78" fmla="*/ 515007 h 5706584"/>
              <a:gd name="connsiteX79" fmla="*/ 3048000 w 3857297"/>
              <a:gd name="connsiteY79" fmla="*/ 283780 h 5706584"/>
              <a:gd name="connsiteX80" fmla="*/ 2795752 w 3857297"/>
              <a:gd name="connsiteY80" fmla="*/ 231228 h 5706584"/>
              <a:gd name="connsiteX81" fmla="*/ 2585545 w 3857297"/>
              <a:gd name="connsiteY81" fmla="*/ 42042 h 5706584"/>
              <a:gd name="connsiteX82" fmla="*/ 2448910 w 3857297"/>
              <a:gd name="connsiteY82" fmla="*/ 31532 h 5706584"/>
              <a:gd name="connsiteX83" fmla="*/ 2301765 w 3857297"/>
              <a:gd name="connsiteY83" fmla="*/ 294290 h 5706584"/>
              <a:gd name="connsiteX84" fmla="*/ 2102069 w 3857297"/>
              <a:gd name="connsiteY84" fmla="*/ 493986 h 5706584"/>
              <a:gd name="connsiteX85" fmla="*/ 1807780 w 3857297"/>
              <a:gd name="connsiteY85" fmla="*/ 588580 h 5706584"/>
              <a:gd name="connsiteX86" fmla="*/ 1576552 w 3857297"/>
              <a:gd name="connsiteY86" fmla="*/ 620110 h 5706584"/>
              <a:gd name="connsiteX87" fmla="*/ 1387366 w 3857297"/>
              <a:gd name="connsiteY87" fmla="*/ 388883 h 5706584"/>
              <a:gd name="connsiteX88" fmla="*/ 1250731 w 3857297"/>
              <a:gd name="connsiteY88" fmla="*/ 73572 h 5706584"/>
              <a:gd name="connsiteX89" fmla="*/ 1103586 w 3857297"/>
              <a:gd name="connsiteY89" fmla="*/ 0 h 570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3857297" h="5706584">
                <a:moveTo>
                  <a:pt x="1103586" y="0"/>
                </a:moveTo>
                <a:lnTo>
                  <a:pt x="914400" y="388883"/>
                </a:lnTo>
                <a:lnTo>
                  <a:pt x="378372" y="536028"/>
                </a:lnTo>
                <a:lnTo>
                  <a:pt x="63062" y="819807"/>
                </a:lnTo>
                <a:lnTo>
                  <a:pt x="63062" y="1093076"/>
                </a:lnTo>
                <a:lnTo>
                  <a:pt x="273269" y="1492469"/>
                </a:lnTo>
                <a:lnTo>
                  <a:pt x="378373" y="1660634"/>
                </a:lnTo>
                <a:lnTo>
                  <a:pt x="409903" y="1870841"/>
                </a:lnTo>
                <a:lnTo>
                  <a:pt x="609600" y="1923394"/>
                </a:lnTo>
                <a:lnTo>
                  <a:pt x="798786" y="1671145"/>
                </a:lnTo>
                <a:lnTo>
                  <a:pt x="735724" y="1250731"/>
                </a:lnTo>
                <a:lnTo>
                  <a:pt x="651641" y="1051035"/>
                </a:lnTo>
                <a:lnTo>
                  <a:pt x="830317" y="1008993"/>
                </a:lnTo>
                <a:lnTo>
                  <a:pt x="998483" y="1481959"/>
                </a:lnTo>
                <a:lnTo>
                  <a:pt x="1030014" y="1891862"/>
                </a:lnTo>
                <a:lnTo>
                  <a:pt x="977462" y="2364828"/>
                </a:lnTo>
                <a:lnTo>
                  <a:pt x="399393" y="3499945"/>
                </a:lnTo>
                <a:cubicBezTo>
                  <a:pt x="402897" y="3534980"/>
                  <a:pt x="336331" y="3591036"/>
                  <a:pt x="325821" y="3626070"/>
                </a:cubicBezTo>
                <a:cubicBezTo>
                  <a:pt x="315311" y="3661104"/>
                  <a:pt x="339834" y="3678621"/>
                  <a:pt x="336331" y="3710152"/>
                </a:cubicBezTo>
                <a:cubicBezTo>
                  <a:pt x="332828" y="3741683"/>
                  <a:pt x="357352" y="3790731"/>
                  <a:pt x="304800" y="3815255"/>
                </a:cubicBezTo>
                <a:lnTo>
                  <a:pt x="241738" y="4025462"/>
                </a:lnTo>
                <a:lnTo>
                  <a:pt x="105104" y="4498427"/>
                </a:lnTo>
                <a:lnTo>
                  <a:pt x="0" y="4834759"/>
                </a:lnTo>
                <a:lnTo>
                  <a:pt x="31531" y="5097517"/>
                </a:lnTo>
                <a:lnTo>
                  <a:pt x="136635" y="5192110"/>
                </a:lnTo>
                <a:lnTo>
                  <a:pt x="199696" y="5255172"/>
                </a:lnTo>
                <a:lnTo>
                  <a:pt x="409904" y="5223643"/>
                </a:lnTo>
                <a:lnTo>
                  <a:pt x="515007" y="5213131"/>
                </a:lnTo>
                <a:lnTo>
                  <a:pt x="620110" y="5171090"/>
                </a:lnTo>
                <a:lnTo>
                  <a:pt x="693681" y="4929352"/>
                </a:lnTo>
                <a:lnTo>
                  <a:pt x="735724" y="4572000"/>
                </a:lnTo>
                <a:lnTo>
                  <a:pt x="882868" y="4014952"/>
                </a:lnTo>
                <a:lnTo>
                  <a:pt x="945931" y="4824249"/>
                </a:lnTo>
                <a:lnTo>
                  <a:pt x="966952" y="4981903"/>
                </a:lnTo>
                <a:lnTo>
                  <a:pt x="1082566" y="5108026"/>
                </a:lnTo>
                <a:lnTo>
                  <a:pt x="1219199" y="5108028"/>
                </a:lnTo>
                <a:lnTo>
                  <a:pt x="1345324" y="5087007"/>
                </a:lnTo>
                <a:lnTo>
                  <a:pt x="1566041" y="4614041"/>
                </a:lnTo>
                <a:lnTo>
                  <a:pt x="1671145" y="4172608"/>
                </a:lnTo>
                <a:lnTo>
                  <a:pt x="2049518" y="4078013"/>
                </a:lnTo>
                <a:lnTo>
                  <a:pt x="2165131" y="4529960"/>
                </a:lnTo>
                <a:lnTo>
                  <a:pt x="2207172" y="4950373"/>
                </a:lnTo>
                <a:lnTo>
                  <a:pt x="2259724" y="5108028"/>
                </a:lnTo>
                <a:cubicBezTo>
                  <a:pt x="2259724" y="5223642"/>
                  <a:pt x="2312277" y="5244660"/>
                  <a:pt x="2312277" y="5360274"/>
                </a:cubicBezTo>
                <a:lnTo>
                  <a:pt x="2427890" y="5528443"/>
                </a:lnTo>
                <a:lnTo>
                  <a:pt x="2532993" y="5559974"/>
                </a:lnTo>
                <a:lnTo>
                  <a:pt x="2680138" y="5528441"/>
                </a:lnTo>
                <a:lnTo>
                  <a:pt x="2669627" y="5423339"/>
                </a:lnTo>
                <a:lnTo>
                  <a:pt x="2659117" y="5423338"/>
                </a:lnTo>
                <a:lnTo>
                  <a:pt x="2690648" y="5044965"/>
                </a:lnTo>
                <a:lnTo>
                  <a:pt x="2690648" y="4740165"/>
                </a:lnTo>
                <a:lnTo>
                  <a:pt x="2858814" y="3983421"/>
                </a:lnTo>
                <a:lnTo>
                  <a:pt x="3153102" y="4277711"/>
                </a:lnTo>
                <a:lnTo>
                  <a:pt x="2911365" y="5234151"/>
                </a:lnTo>
                <a:lnTo>
                  <a:pt x="2974428" y="5559973"/>
                </a:lnTo>
                <a:lnTo>
                  <a:pt x="3142593" y="5612524"/>
                </a:lnTo>
                <a:lnTo>
                  <a:pt x="3300247" y="5675589"/>
                </a:lnTo>
                <a:cubicBezTo>
                  <a:pt x="3412357" y="5651064"/>
                  <a:pt x="3314262" y="5784194"/>
                  <a:pt x="3426372" y="5633544"/>
                </a:cubicBezTo>
                <a:lnTo>
                  <a:pt x="3584028" y="5528441"/>
                </a:lnTo>
                <a:lnTo>
                  <a:pt x="3720664" y="5223642"/>
                </a:lnTo>
                <a:lnTo>
                  <a:pt x="3836277" y="4813738"/>
                </a:lnTo>
                <a:lnTo>
                  <a:pt x="3741682" y="4393325"/>
                </a:lnTo>
                <a:lnTo>
                  <a:pt x="3857297" y="4120055"/>
                </a:lnTo>
                <a:lnTo>
                  <a:pt x="3699642" y="3804745"/>
                </a:lnTo>
                <a:lnTo>
                  <a:pt x="3436883" y="3037490"/>
                </a:lnTo>
                <a:lnTo>
                  <a:pt x="3258207" y="2543504"/>
                </a:lnTo>
                <a:lnTo>
                  <a:pt x="3069021" y="2291255"/>
                </a:lnTo>
                <a:lnTo>
                  <a:pt x="2890345" y="1923393"/>
                </a:lnTo>
                <a:lnTo>
                  <a:pt x="2743200" y="1681655"/>
                </a:lnTo>
                <a:lnTo>
                  <a:pt x="2806262" y="1282262"/>
                </a:lnTo>
                <a:lnTo>
                  <a:pt x="2869324" y="1187669"/>
                </a:lnTo>
                <a:lnTo>
                  <a:pt x="2837793" y="1534511"/>
                </a:lnTo>
                <a:lnTo>
                  <a:pt x="2995448" y="1996966"/>
                </a:lnTo>
                <a:lnTo>
                  <a:pt x="3541986" y="2017986"/>
                </a:lnTo>
                <a:lnTo>
                  <a:pt x="3647090" y="1828800"/>
                </a:lnTo>
                <a:lnTo>
                  <a:pt x="3415862" y="1597573"/>
                </a:lnTo>
                <a:lnTo>
                  <a:pt x="3636579" y="1219200"/>
                </a:lnTo>
                <a:lnTo>
                  <a:pt x="3573517" y="630621"/>
                </a:lnTo>
                <a:lnTo>
                  <a:pt x="3499945" y="515007"/>
                </a:lnTo>
                <a:lnTo>
                  <a:pt x="3048000" y="283780"/>
                </a:lnTo>
                <a:lnTo>
                  <a:pt x="2795752" y="231228"/>
                </a:lnTo>
                <a:lnTo>
                  <a:pt x="2585545" y="42042"/>
                </a:lnTo>
                <a:lnTo>
                  <a:pt x="2448910" y="31532"/>
                </a:lnTo>
                <a:lnTo>
                  <a:pt x="2301765" y="294290"/>
                </a:lnTo>
                <a:lnTo>
                  <a:pt x="2102069" y="493986"/>
                </a:lnTo>
                <a:lnTo>
                  <a:pt x="1807780" y="588580"/>
                </a:lnTo>
                <a:lnTo>
                  <a:pt x="1576552" y="620110"/>
                </a:lnTo>
                <a:lnTo>
                  <a:pt x="1387366" y="388883"/>
                </a:lnTo>
                <a:lnTo>
                  <a:pt x="1250731" y="73572"/>
                </a:lnTo>
                <a:lnTo>
                  <a:pt x="1103586" y="0"/>
                </a:lnTo>
                <a:close/>
              </a:path>
            </a:pathLst>
          </a:cu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849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5" grpId="0" animBg="1"/>
      <p:bldP spid="25" grpId="1" animBg="1"/>
      <p:bldP spid="25" grpId="2" animBg="1"/>
      <p:bldP spid="27" grpId="0" animBg="1"/>
      <p:bldP spid="36" grpId="0" animBg="1"/>
      <p:bldP spid="36" grpId="1" animBg="1"/>
      <p:bldP spid="36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30" grpId="0" animBg="1"/>
      <p:bldP spid="30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</TotalTime>
  <Words>179</Words>
  <Application>Microsoft Office PowerPoint</Application>
  <PresentationFormat>Widescreen</PresentationFormat>
  <Paragraphs>46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  <vt:variant>
        <vt:lpstr>Custom Shows</vt:lpstr>
      </vt:variant>
      <vt:variant>
        <vt:i4>2</vt:i4>
      </vt:variant>
    </vt:vector>
  </HeadingPairs>
  <TitlesOfParts>
    <vt:vector size="22" baseType="lpstr">
      <vt:lpstr>Gill Sans Ultra Bold</vt:lpstr>
      <vt:lpstr>GrilledCheese BTN</vt:lpstr>
      <vt:lpstr>Calibri</vt:lpstr>
      <vt:lpstr>Arial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 Show 1</vt:lpstr>
      <vt:lpstr>Custom Show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Rodwell</dc:creator>
  <cp:lastModifiedBy>John Rodwell</cp:lastModifiedBy>
  <cp:revision>36</cp:revision>
  <dcterms:created xsi:type="dcterms:W3CDTF">2019-05-17T08:42:31Z</dcterms:created>
  <dcterms:modified xsi:type="dcterms:W3CDTF">2019-06-05T17:20:26Z</dcterms:modified>
</cp:coreProperties>
</file>